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56" r:id="rId2"/>
    <p:sldId id="270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34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674CB-3709-4ACF-BB61-29ADEA3D41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33272"/>
            <a:ext cx="9144000" cy="2478024"/>
          </a:xfrm>
        </p:spPr>
        <p:txBody>
          <a:bodyPr lIns="0" tIns="0" rIns="0" bIns="0" anchor="b">
            <a:noAutofit/>
          </a:bodyPr>
          <a:lstStyle>
            <a:lvl1pPr algn="ctr">
              <a:defRPr sz="4000" spc="75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6DA6BE-9B64-48FC-92D1-EF0D426A39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22192"/>
            <a:ext cx="9144000" cy="1435608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50000"/>
              </a:lnSpc>
              <a:buNone/>
              <a:defRPr sz="1600" cap="all" spc="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83AE59-8E21-449F-86DA-5BE297010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A5808-3B61-48CC-92EF-85AC2E0DFA56}" type="datetime2">
              <a:rPr lang="en-US" smtClean="0"/>
              <a:t>Sunday, October 20,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8CCD60-9970-49FD-8254-21154BAA1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C0A488-07A7-42F9-B1DF-68545B754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373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DC3B6-2D75-4EC4-9120-88DCE0EA6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4B06CB-A0FE-4499-B674-90C8C281A5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7FD700-765A-4DE6-A8EC-9D9D92FCB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E98AF-4574-4509-BF7A-519ACD5BF826}" type="datetime2">
              <a:rPr lang="en-US" smtClean="0"/>
              <a:t>Sunday, October 20,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664EC-C4B1-4D14-9ED3-14C6CCBFF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DF5526-E518-4133-9F44-D812576C1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39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F62998-15B1-4CA8-8C60-7801001F80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838899"/>
            <a:ext cx="2628900" cy="48493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1AE278-0885-4594-AB09-120344C7D8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49235" y="838900"/>
            <a:ext cx="7723265" cy="4849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B850CC-FB43-4988-8D4E-9C54C2018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D97D4-9636-490F-85D0-E926C2B6F3B1}" type="datetime2">
              <a:rPr lang="en-US" smtClean="0"/>
              <a:t>Sunday, October 20,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A70300-3853-4FB4-A084-CF6E5CF2B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DBAFB0-25AA-4B69-8418-418F47A92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986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E0F35-0AE7-48AB-9005-F1DB4BD0B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D4022-C31F-4C4C-B5BF-5F9730C08A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A45EE9-11D3-436C-9D73-1AA6CCDB1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AF3C6-0FD4-4939-991C-00DDE5C56815}" type="datetime2">
              <a:rPr lang="en-US" smtClean="0"/>
              <a:t>Sunday, October 20,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817DCF-881F-4956-81AE-A6D27A88F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65F17-AD75-4B7E-970D-5D4DBD5D1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222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C12CB-05D8-4D62-BDC5-812DB6DD0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709738"/>
            <a:ext cx="9966960" cy="2852737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4400" spc="7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52F020-8516-4B9E-B455-5731ED6C9E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4974336"/>
            <a:ext cx="9966961" cy="1115568"/>
          </a:xfrm>
        </p:spPr>
        <p:txBody>
          <a:bodyPr>
            <a:normAutofit/>
          </a:bodyPr>
          <a:lstStyle>
            <a:lvl1pPr marL="0" indent="0">
              <a:buNone/>
              <a:defRPr sz="1600" cap="all" spc="6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822993-6E28-44BB-B983-095B476B8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07482-8128-47C6-A8DD-6452B0291CFF}" type="datetime2">
              <a:rPr lang="en-US" smtClean="0"/>
              <a:t>Sunday, October 20,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09971-06C9-462B-81D9-BEF24C708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9A076D-47C1-49CD-9A8B-956DB3FC3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833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8DFBD-F5ED-455C-8AD0-97476A55E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0E58C-F463-4D52-9225-9410133113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1600" y="2112264"/>
            <a:ext cx="4846320" cy="39593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F7BDB4-97FA-485D-A557-6F96692BAC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66560" y="2112265"/>
            <a:ext cx="4846320" cy="39593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C50007-C799-4117-8ACD-5EE980E63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03F25-275E-41DE-BE3B-EBF0DB49F9B1}" type="datetime2">
              <a:rPr lang="en-US" smtClean="0"/>
              <a:t>Sunday, October 20, 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4E8968-6BAD-4D5A-BF1D-911C7A39C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9D8C08-BF20-4D5E-9004-0C075C36D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130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036E0D-26A5-455A-A8BD-70DA8BC03E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484107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FD4EA0-094D-4056-9032-BFB44B4089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71600" y="3018472"/>
            <a:ext cx="4841076" cy="31048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C0CCE8-718F-4620-8B4A-C60EEA7B88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66560" y="2112264"/>
            <a:ext cx="484632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CE86DF-0069-4D31-BDD3-A9A2F9B7B4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66560" y="3018471"/>
            <a:ext cx="4841076" cy="3104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A5ED06-FE54-4B86-A8D4-07D0EB08C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75572-4A44-4171-84AA-64D42C8050A6}" type="datetime2">
              <a:rPr lang="en-US" smtClean="0"/>
              <a:t>Sunday, October 20, 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9EC6C3-0950-4AFE-936A-9AB5D2278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84B1D1-BE0C-48F4-BC74-90675A0F0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2D453288-3D76-40C1-BE00-223AB28F1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437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B1716-24B0-42CD-95B6-843092597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E3617E-4B11-481F-AC6E-000317902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1612E-528E-4FD5-9E9E-E15F1108F171}" type="datetime2">
              <a:rPr lang="en-US" smtClean="0"/>
              <a:t>Sunday, October 20, 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BF19CC-06D3-40E9-81B5-63B457B22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EFC312-3AA5-46F7-B701-3D9327A68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977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C9E28E-1389-47AF-B3EB-22571417A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6D862-A06D-436F-A92E-EBAAD50B6E50}" type="datetime2">
              <a:rPr lang="en-US" smtClean="0"/>
              <a:t>Sunday, October 20, 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CF6B08-1984-4F7C-9F6E-A4F47BDBA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71B3C5-CEC7-427F-931C-1318C421B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22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EB55F-536E-4547-A5D2-0483FC368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425"/>
            <a:ext cx="3932237" cy="1894511"/>
          </a:xfrm>
        </p:spPr>
        <p:txBody>
          <a:bodyPr anchor="b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717D3C-533B-4EA9-886B-FAE59956C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0992" y="987425"/>
            <a:ext cx="5687568" cy="4873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19D2E1-4B17-4608-961E-2C4719855E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3058510"/>
            <a:ext cx="3932237" cy="28025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5A3535-184C-438C-AE91-9C42B7C5A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E0B7D-2260-4809-8F0A-9E5F3E24F169}" type="datetime2">
              <a:rPr lang="en-US" smtClean="0"/>
              <a:t>Sunday, October 20, 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F6DBC3-4A58-42BA-9B55-A9A725103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4E6563-0AB6-4038-A12B-A259552DB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603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702C5-1E3B-4C62-A538-59BB57286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552"/>
            <a:ext cx="3932237" cy="1892808"/>
          </a:xfrm>
        </p:spPr>
        <p:txBody>
          <a:bodyPr anchor="b"/>
          <a:lstStyle>
            <a:lvl1pPr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2CF574-95CE-4E60-B2CF-3B5B4F33A7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05319" y="987425"/>
            <a:ext cx="583324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039F7C-C735-4356-8B04-89E1904795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3033286"/>
            <a:ext cx="3932237" cy="283570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E706DF-52A3-4F34-9BF5-E1ACD5D54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E4735-C637-46A3-94EB-AB3AC4188D2F}" type="datetime2">
              <a:rPr lang="en-US" smtClean="0"/>
              <a:t>Sunday, October 20, 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B25E53-E72E-4110-BB6B-3477F56C3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686F8F-3D62-4CEC-AD9A-B70848E6A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276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CF2F3BB-127D-44BC-A8EF-A8BB5F5911CA}"/>
              </a:ext>
            </a:extLst>
          </p:cNvPr>
          <p:cNvSpPr/>
          <p:nvPr/>
        </p:nvSpPr>
        <p:spPr>
          <a:xfrm rot="10800000" flipH="1">
            <a:off x="0" y="6401226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10D1F30-F118-4A1F-A48F-7E5706959F64}"/>
              </a:ext>
            </a:extLst>
          </p:cNvPr>
          <p:cNvSpPr/>
          <p:nvPr/>
        </p:nvSpPr>
        <p:spPr>
          <a:xfrm flipH="1">
            <a:off x="4038602" y="6401228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AE890C-17CE-44C0-BDED-BA68F92A8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795528"/>
            <a:ext cx="10241280" cy="123444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910A6E-46D1-42CF-996C-2207737FB8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10241280" cy="39593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5B5247-D236-462B-BCE0-2A24DF75B0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09560" y="6409944"/>
            <a:ext cx="3703320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spc="300" baseline="0">
                <a:solidFill>
                  <a:srgbClr val="FFFFFF"/>
                </a:solidFill>
              </a:defRPr>
            </a:lvl1pPr>
          </a:lstStyle>
          <a:p>
            <a:fld id="{AE0C963C-C1DB-4AFD-9DDC-0691666BF49B}" type="datetime2">
              <a:rPr lang="en-US" smtClean="0"/>
              <a:pPr/>
              <a:t>Sunday, October 20, 2024</a:t>
            </a:fld>
            <a:endParaRPr lang="en-US" cap="al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155C58-7DDF-4CD4-96AD-F9CC844D84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828800" y="1911096"/>
            <a:ext cx="41148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>
                <a:solidFill>
                  <a:schemeClr val="tx1"/>
                </a:solidFill>
                <a:latin typeface="+mj-lt"/>
              </a:defRPr>
            </a:lvl1pPr>
          </a:lstStyle>
          <a:p>
            <a:pPr algn="l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95647-A849-45D9-BC71-46A12E6DE4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7744" y="6409944"/>
            <a:ext cx="438912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C01389E6-C847-4AD0-B56D-D205B2EAB1EE}" type="slidenum">
              <a:rPr lang="en-US" smtClean="0"/>
              <a:pPr/>
              <a:t>‹#›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717101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14" r:id="rId4"/>
    <p:sldLayoutId id="2147483715" r:id="rId5"/>
    <p:sldLayoutId id="2147483720" r:id="rId6"/>
    <p:sldLayoutId id="2147483716" r:id="rId7"/>
    <p:sldLayoutId id="2147483717" r:id="rId8"/>
    <p:sldLayoutId id="2147483718" r:id="rId9"/>
    <p:sldLayoutId id="2147483719" r:id="rId10"/>
    <p:sldLayoutId id="2147483721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i="0" kern="1200" cap="all" spc="7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AF57B88-1D4C-41FA-A761-EC1DD10C3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11000">
                <a:schemeClr val="accent2"/>
              </a:gs>
              <a:gs pos="100000">
                <a:schemeClr val="accent6">
                  <a:lumMod val="75000"/>
                  <a:alpha val="8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2548F45-5164-4ABB-8212-7F293FDED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404"/>
            <a:ext cx="4355594" cy="4040742"/>
          </a:xfrm>
          <a:prstGeom prst="rect">
            <a:avLst/>
          </a:prstGeom>
          <a:gradFill>
            <a:gsLst>
              <a:gs pos="0">
                <a:schemeClr val="accent5">
                  <a:alpha val="35000"/>
                </a:schemeClr>
              </a:gs>
              <a:gs pos="100000">
                <a:schemeClr val="accent6"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Scenic view of a lake against the sky during winter">
            <a:extLst>
              <a:ext uri="{FF2B5EF4-FFF2-40B4-BE49-F238E27FC236}">
                <a16:creationId xmlns:a16="http://schemas.microsoft.com/office/drawing/2014/main" id="{A2A54124-AE02-429A-B09B-D96F92DCAA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39" r="18697"/>
          <a:stretch/>
        </p:blipFill>
        <p:spPr>
          <a:xfrm>
            <a:off x="4038599" y="10"/>
            <a:ext cx="8160026" cy="6875809"/>
          </a:xfrm>
          <a:prstGeom prst="rect">
            <a:avLst/>
          </a:pr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5E81CCFB-7BEF-4186-86FB-D09450B4D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4">
                  <a:lumMod val="20000"/>
                  <a:lumOff val="80000"/>
                  <a:alpha val="0"/>
                </a:schemeClr>
              </a:gs>
              <a:gs pos="100000">
                <a:schemeClr val="accent6">
                  <a:alpha val="29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56F0C9-9438-41C4-BB6D-45D8774CFE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950387"/>
            <a:ext cx="3935501" cy="3531403"/>
          </a:xfrm>
        </p:spPr>
        <p:txBody>
          <a:bodyPr anchor="t">
            <a:normAutofit/>
          </a:bodyPr>
          <a:lstStyle/>
          <a:p>
            <a:pPr algn="r"/>
            <a:r>
              <a:rPr lang="en-US" sz="3200" dirty="0">
                <a:solidFill>
                  <a:schemeClr val="bg1"/>
                </a:solidFill>
              </a:rPr>
              <a:t>CSC 111</a:t>
            </a:r>
            <a:br>
              <a:rPr lang="en-US" sz="3200" dirty="0">
                <a:solidFill>
                  <a:schemeClr val="bg1"/>
                </a:solidFill>
              </a:rPr>
            </a:b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Lab 5</a:t>
            </a:r>
          </a:p>
        </p:txBody>
      </p:sp>
    </p:spTree>
    <p:extLst>
      <p:ext uri="{BB962C8B-B14F-4D97-AF65-F5344CB8AC3E}">
        <p14:creationId xmlns:p14="http://schemas.microsoft.com/office/powerpoint/2010/main" val="3925989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FD12FF0-6071-46A7-9F41-0DD3E25004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367" y="556778"/>
            <a:ext cx="10851465" cy="5082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271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5CB059-0070-47A8-B44E-7F2B8D08D9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8155" y="347229"/>
            <a:ext cx="4038600" cy="558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779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925AE97-786E-4B08-A962-C406D5ED98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366" y="208684"/>
            <a:ext cx="8929689" cy="6173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8828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6CD2C8B-F1C4-D1D1-1A18-42DFE9862E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130" y="0"/>
            <a:ext cx="106817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7857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DBC5ADF-5E1D-4B66-F700-960EC83090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636"/>
            <a:ext cx="12192000" cy="6788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3525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DD24080-3942-D89E-D3EE-F9A19035BC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8124"/>
            <a:ext cx="12192000" cy="6001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1455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C44F60-FA3E-A51B-F024-B0E96969FC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0016"/>
            <a:ext cx="12192000" cy="5951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8415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0ABABB7-E961-3459-8AEE-328A82AF66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2855"/>
            <a:ext cx="12192000" cy="5750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0017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381E328-ECDC-90C5-D241-343F14480F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2065"/>
            <a:ext cx="12192000" cy="5913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743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77CE62B-2F1C-44D3-AAD8-ECA39C7DD9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029" y="916130"/>
            <a:ext cx="11319116" cy="4223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332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D40922-9421-4121-814A-9A18F103F4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358" y="410441"/>
            <a:ext cx="10524259" cy="554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4867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A1471FF-C45E-49EF-88E1-19D245662D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444" y="184871"/>
            <a:ext cx="10140229" cy="6024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8159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5737D41-0A22-41BA-932C-200C2F69A4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6652" y="290512"/>
            <a:ext cx="8386330" cy="5916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320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64F4815-065E-4FFE-BBAE-6D116BF9E2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545" y="275359"/>
            <a:ext cx="11872800" cy="554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6361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542083B-2A87-4172-B611-E789286AB7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0910" y="196560"/>
            <a:ext cx="7818726" cy="608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7264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0A8D52-9E85-4A75-ACE1-ED41056DCC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1839" y="298305"/>
            <a:ext cx="10022150" cy="5617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4022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FAE3B7-2396-4E87-9CD1-E7CDA07023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064" y="388793"/>
            <a:ext cx="9519372" cy="5687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075426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RiseVTI">
  <a:themeElements>
    <a:clrScheme name="AnalogousFromDarkSeedLeftStep">
      <a:dk1>
        <a:srgbClr val="000000"/>
      </a:dk1>
      <a:lt1>
        <a:srgbClr val="FFFFFF"/>
      </a:lt1>
      <a:dk2>
        <a:srgbClr val="1C2F32"/>
      </a:dk2>
      <a:lt2>
        <a:srgbClr val="F1F3F0"/>
      </a:lt2>
      <a:accent1>
        <a:srgbClr val="AD4DC3"/>
      </a:accent1>
      <a:accent2>
        <a:srgbClr val="6D3FB3"/>
      </a:accent2>
      <a:accent3>
        <a:srgbClr val="4D4FC3"/>
      </a:accent3>
      <a:accent4>
        <a:srgbClr val="3B6FB1"/>
      </a:accent4>
      <a:accent5>
        <a:srgbClr val="4DB2C3"/>
      </a:accent5>
      <a:accent6>
        <a:srgbClr val="3BB191"/>
      </a:accent6>
      <a:hlink>
        <a:srgbClr val="3E94BA"/>
      </a:hlink>
      <a:folHlink>
        <a:srgbClr val="7F7F7F"/>
      </a:folHlink>
    </a:clrScheme>
    <a:fontScheme name="Avenir">
      <a:majorFont>
        <a:latin typeface="Gill Sans Nova"/>
        <a:ea typeface=""/>
        <a:cs typeface=""/>
      </a:majorFont>
      <a:minorFont>
        <a:latin typeface="Gill Sans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RiseVTI" id="{C2FC082F-B444-4222-AF20-78444CCB5722}" vid="{39F213E4-0CBC-40CB-B3F6-8C5562B6B99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6</Words>
  <Application>Microsoft Office PowerPoint</Application>
  <PresentationFormat>Widescreen</PresentationFormat>
  <Paragraphs>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Gill Sans Nova</vt:lpstr>
      <vt:lpstr>GradientRiseVTI</vt:lpstr>
      <vt:lpstr>CSC 111  Lab 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CSC 111  Installing Eclipse</dc:title>
  <dc:creator>mahmoud fayed</dc:creator>
  <cp:lastModifiedBy>Mahmoud Samir Fayed</cp:lastModifiedBy>
  <cp:revision>27</cp:revision>
  <dcterms:created xsi:type="dcterms:W3CDTF">2021-09-04T23:20:00Z</dcterms:created>
  <dcterms:modified xsi:type="dcterms:W3CDTF">2024-10-20T06:50:47Z</dcterms:modified>
</cp:coreProperties>
</file>