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93" r:id="rId3"/>
    <p:sldId id="297" r:id="rId4"/>
    <p:sldId id="298" r:id="rId5"/>
    <p:sldId id="294" r:id="rId6"/>
    <p:sldId id="299" r:id="rId7"/>
    <p:sldId id="295" r:id="rId8"/>
    <p:sldId id="300" r:id="rId9"/>
    <p:sldId id="296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December 15,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December 15,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December 15,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December 15,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December 15,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December 15,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December 15,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December 15,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December 15,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December 15,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December 15,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December 15,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Tutorial: Arrays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4AC3B-2A51-469E-9DCB-13E5581C7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84" y="1362074"/>
            <a:ext cx="9285831" cy="41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4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A218BB-7FDB-440D-A33E-1EC2FE584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742950"/>
            <a:ext cx="107823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9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79DBBA-9C85-4BD2-98E6-456E789D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547812"/>
            <a:ext cx="107727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358FD-898F-4DA2-B24C-8E1F2026B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728787"/>
            <a:ext cx="108013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8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B6A13D-6AAF-414C-9A0F-0804BAAD1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976437"/>
            <a:ext cx="110871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3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6FF61-EE2E-4950-A4F8-6F235385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295400"/>
            <a:ext cx="110585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9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FD19C8-CCF8-49C5-BBF5-723068709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195387"/>
            <a:ext cx="111061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DC763-9B85-43DC-9D55-99633EFE3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709737"/>
            <a:ext cx="109918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5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31A610-565C-445F-9B58-F0FAD039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123950"/>
            <a:ext cx="11087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4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868212-16B7-4ED1-8530-E770F2605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024062"/>
            <a:ext cx="104775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3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766BE-22A2-48AC-AA1D-C1B196A6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49" y="1045158"/>
            <a:ext cx="7686675" cy="476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3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B0CE6-519F-42AD-BE92-BFCD602BB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66737"/>
            <a:ext cx="79248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5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FDF27-1BB0-43FF-90CA-97DB14F6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543049"/>
            <a:ext cx="104584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44436D-7C6A-4D87-948B-39D9D3C1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1519237"/>
            <a:ext cx="79533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87ED0-BC33-4556-9CA6-BB652F7F9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2462212"/>
            <a:ext cx="104870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010EE-9768-4AF3-AA12-85BBFCBD6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895350"/>
            <a:ext cx="7391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4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C6C08-4CA8-45FC-AAA6-27A9B343A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66900"/>
            <a:ext cx="10363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4060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Nova</vt:lpstr>
      <vt:lpstr>GradientRiseVTI</vt:lpstr>
      <vt:lpstr>CSC 111  Tutorial: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 fayed</cp:lastModifiedBy>
  <cp:revision>52</cp:revision>
  <dcterms:created xsi:type="dcterms:W3CDTF">2021-09-04T23:20:00Z</dcterms:created>
  <dcterms:modified xsi:type="dcterms:W3CDTF">2021-12-15T05:47:04Z</dcterms:modified>
</cp:coreProperties>
</file>