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9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94" r:id="rId15"/>
    <p:sldId id="295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December 8,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Tutorial 11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8EFFAC-C86B-48D8-9262-30D3C472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95537"/>
            <a:ext cx="10058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79F98-334F-43F3-A014-954DAD2F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2328862"/>
            <a:ext cx="96678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9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99BCD-6696-4E16-9867-E0AA58026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605087"/>
            <a:ext cx="99441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5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03500-91E5-4D3B-A982-B3C982D5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762125"/>
            <a:ext cx="93249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0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D72B5-CCE7-4668-B9E3-79E07058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995487"/>
            <a:ext cx="109694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D35AB-ABB1-4921-88CF-6E5E44E0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15" y="1562099"/>
            <a:ext cx="11097969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7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EA460-68F1-4220-8174-633139A11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990725"/>
            <a:ext cx="100488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042B1-1412-42B9-94F7-3AC19114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7" y="2309812"/>
            <a:ext cx="10727945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6ED23-D027-461F-9D89-ACCCE7B3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995362"/>
            <a:ext cx="10096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4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9B16-EE3A-4F49-897B-FB9F79EC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4" y="1590675"/>
            <a:ext cx="10374975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3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83A5D-B4A1-4F8F-83E5-AB94BFC5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3" y="2005013"/>
            <a:ext cx="10068913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1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D7D2E-400F-4BC8-91F8-34F2058B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143000"/>
            <a:ext cx="8420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9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0F317-2800-4ADD-8800-958DCC091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990600"/>
            <a:ext cx="8391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E6972-AA29-485C-8B85-F1C204AE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49" y="876298"/>
            <a:ext cx="10158301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2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36DEB-F131-4DC2-A0C8-AE223BBB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995487"/>
            <a:ext cx="10562670" cy="22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947D7-2CA3-40D4-BF9F-250A17DF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0" y="2386011"/>
            <a:ext cx="9948340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99FF6-92CD-4C5A-8BE1-C4D5F29A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390775"/>
            <a:ext cx="96297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833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Nova</vt:lpstr>
      <vt:lpstr>GradientRiseVTI</vt:lpstr>
      <vt:lpstr>CSC 111  Tutorial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 fayed</cp:lastModifiedBy>
  <cp:revision>43</cp:revision>
  <dcterms:created xsi:type="dcterms:W3CDTF">2021-09-04T23:20:00Z</dcterms:created>
  <dcterms:modified xsi:type="dcterms:W3CDTF">2021-12-08T04:35:19Z</dcterms:modified>
</cp:coreProperties>
</file>