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1" r:id="rId9"/>
    <p:sldId id="265" r:id="rId10"/>
    <p:sldId id="266" r:id="rId11"/>
    <p:sldId id="268" r:id="rId12"/>
    <p:sldId id="269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9BA9F-E5C1-46CF-BEA2-910241465626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870D552-B59A-4BA4-9030-1286D3343194}">
      <dgm:prSet phldrT="[Text]" custT="1"/>
      <dgm:spPr/>
      <dgm:t>
        <a:bodyPr/>
        <a:lstStyle/>
        <a:p>
          <a:r>
            <a:rPr lang="en-US" sz="1400" b="1" dirty="0" smtClean="0"/>
            <a:t>The Nervous System </a:t>
          </a:r>
          <a:endParaRPr lang="en-US" sz="1400" b="1" dirty="0"/>
        </a:p>
      </dgm:t>
    </dgm:pt>
    <dgm:pt modelId="{DA6911C3-8A02-4BA3-A5B2-EF7290A7E733}" type="parTrans" cxnId="{EA54157C-4CD1-4572-8664-844492CE5982}">
      <dgm:prSet/>
      <dgm:spPr/>
      <dgm:t>
        <a:bodyPr/>
        <a:lstStyle/>
        <a:p>
          <a:endParaRPr lang="en-US" sz="1800" b="1"/>
        </a:p>
      </dgm:t>
    </dgm:pt>
    <dgm:pt modelId="{350CBB5C-7E12-4681-B466-D7EA84477621}" type="sibTrans" cxnId="{EA54157C-4CD1-4572-8664-844492CE5982}">
      <dgm:prSet/>
      <dgm:spPr/>
      <dgm:t>
        <a:bodyPr/>
        <a:lstStyle/>
        <a:p>
          <a:endParaRPr lang="en-US" sz="1800" b="1"/>
        </a:p>
      </dgm:t>
    </dgm:pt>
    <dgm:pt modelId="{592C6502-0F34-4984-BE2C-7E375041A9C8}">
      <dgm:prSet phldrT="[Text]" custT="1"/>
      <dgm:spPr/>
      <dgm:t>
        <a:bodyPr/>
        <a:lstStyle/>
        <a:p>
          <a:r>
            <a:rPr lang="en-US" sz="1400" b="1" dirty="0" smtClean="0"/>
            <a:t>CNS</a:t>
          </a:r>
          <a:endParaRPr lang="en-US" sz="1400" b="1" dirty="0"/>
        </a:p>
      </dgm:t>
    </dgm:pt>
    <dgm:pt modelId="{8AE3C1CC-DE92-4D35-A482-75C507500D7D}" type="parTrans" cxnId="{0FF31CBE-88AC-4558-AFD9-4BF314519DEB}">
      <dgm:prSet/>
      <dgm:spPr/>
      <dgm:t>
        <a:bodyPr/>
        <a:lstStyle/>
        <a:p>
          <a:endParaRPr lang="en-US" sz="1800" b="1"/>
        </a:p>
      </dgm:t>
    </dgm:pt>
    <dgm:pt modelId="{F822EAB2-7B69-456D-B6D9-12842CC6D38B}" type="sibTrans" cxnId="{0FF31CBE-88AC-4558-AFD9-4BF314519DEB}">
      <dgm:prSet/>
      <dgm:spPr/>
      <dgm:t>
        <a:bodyPr/>
        <a:lstStyle/>
        <a:p>
          <a:endParaRPr lang="en-US" sz="1800" b="1"/>
        </a:p>
      </dgm:t>
    </dgm:pt>
    <dgm:pt modelId="{7E31C1D2-6F5C-4E58-B7E7-2FC451F8B9AA}">
      <dgm:prSet phldrT="[Text]" custT="1"/>
      <dgm:spPr/>
      <dgm:t>
        <a:bodyPr/>
        <a:lstStyle/>
        <a:p>
          <a:r>
            <a:rPr lang="en-US" sz="1400" b="1" dirty="0" smtClean="0"/>
            <a:t>PNS</a:t>
          </a:r>
          <a:endParaRPr lang="en-US" sz="1400" b="1" dirty="0"/>
        </a:p>
      </dgm:t>
    </dgm:pt>
    <dgm:pt modelId="{C1730FE2-C291-427D-8A38-DE9BB7357ECA}" type="parTrans" cxnId="{3428664A-D7E8-495F-ABF2-E808077200D4}">
      <dgm:prSet/>
      <dgm:spPr/>
      <dgm:t>
        <a:bodyPr/>
        <a:lstStyle/>
        <a:p>
          <a:endParaRPr lang="en-US" sz="1800" b="1"/>
        </a:p>
      </dgm:t>
    </dgm:pt>
    <dgm:pt modelId="{99E25AC7-55BE-4BA4-BA54-5158155345ED}" type="sibTrans" cxnId="{3428664A-D7E8-495F-ABF2-E808077200D4}">
      <dgm:prSet/>
      <dgm:spPr/>
      <dgm:t>
        <a:bodyPr/>
        <a:lstStyle/>
        <a:p>
          <a:endParaRPr lang="en-US" sz="1800" b="1"/>
        </a:p>
      </dgm:t>
    </dgm:pt>
    <dgm:pt modelId="{4FB61835-3737-4E66-865D-10FE62AB6CF6}" type="asst">
      <dgm:prSet custT="1"/>
      <dgm:spPr/>
      <dgm:t>
        <a:bodyPr/>
        <a:lstStyle/>
        <a:p>
          <a:r>
            <a:rPr lang="en-US" sz="1400" b="1" dirty="0" smtClean="0"/>
            <a:t>Sensory division (afferent) </a:t>
          </a:r>
          <a:endParaRPr lang="en-US" sz="1400" b="1" dirty="0"/>
        </a:p>
      </dgm:t>
    </dgm:pt>
    <dgm:pt modelId="{FB33BC79-5C64-4039-97B6-36F1E601DBEA}" type="parTrans" cxnId="{36F7E7F2-7950-447B-B451-85024F6D8B42}">
      <dgm:prSet/>
      <dgm:spPr/>
      <dgm:t>
        <a:bodyPr/>
        <a:lstStyle/>
        <a:p>
          <a:endParaRPr lang="en-US" sz="1800" b="1"/>
        </a:p>
      </dgm:t>
    </dgm:pt>
    <dgm:pt modelId="{4F76F94E-5F6F-4668-9559-67422E0F9528}" type="sibTrans" cxnId="{36F7E7F2-7950-447B-B451-85024F6D8B42}">
      <dgm:prSet/>
      <dgm:spPr/>
      <dgm:t>
        <a:bodyPr/>
        <a:lstStyle/>
        <a:p>
          <a:endParaRPr lang="en-US" sz="1800" b="1"/>
        </a:p>
      </dgm:t>
    </dgm:pt>
    <dgm:pt modelId="{489B8287-D382-4088-8605-1C0814D88A8B}" type="asst">
      <dgm:prSet custT="1"/>
      <dgm:spPr/>
      <dgm:t>
        <a:bodyPr/>
        <a:lstStyle/>
        <a:p>
          <a:r>
            <a:rPr lang="en-US" sz="1400" b="1" dirty="0" smtClean="0"/>
            <a:t>Motor division (efferent)</a:t>
          </a:r>
          <a:endParaRPr lang="en-US" sz="1400" b="1" dirty="0"/>
        </a:p>
      </dgm:t>
    </dgm:pt>
    <dgm:pt modelId="{141F21F6-9934-43B6-B27D-90D8D888E8D7}" type="parTrans" cxnId="{F6462C3E-C6A1-4214-B46B-49E3B2D2D176}">
      <dgm:prSet/>
      <dgm:spPr/>
      <dgm:t>
        <a:bodyPr/>
        <a:lstStyle/>
        <a:p>
          <a:endParaRPr lang="en-US" sz="1800" b="1"/>
        </a:p>
      </dgm:t>
    </dgm:pt>
    <dgm:pt modelId="{27E6493A-A715-46C5-AEAD-1D615C1EF32C}" type="sibTrans" cxnId="{F6462C3E-C6A1-4214-B46B-49E3B2D2D176}">
      <dgm:prSet/>
      <dgm:spPr/>
      <dgm:t>
        <a:bodyPr/>
        <a:lstStyle/>
        <a:p>
          <a:endParaRPr lang="en-US" sz="1800" b="1"/>
        </a:p>
      </dgm:t>
    </dgm:pt>
    <dgm:pt modelId="{E371D86A-ACCA-4E16-8D92-94A71B148311}" type="asst">
      <dgm:prSet custT="1"/>
      <dgm:spPr/>
      <dgm:t>
        <a:bodyPr/>
        <a:lstStyle/>
        <a:p>
          <a:r>
            <a:rPr lang="en-US" sz="1400" b="1" dirty="0" smtClean="0"/>
            <a:t>Brain </a:t>
          </a:r>
          <a:endParaRPr lang="en-US" sz="1400" b="1" dirty="0"/>
        </a:p>
      </dgm:t>
    </dgm:pt>
    <dgm:pt modelId="{221FD8E7-33EA-4299-9F48-0254ED674902}" type="parTrans" cxnId="{6997D4C9-7FFC-43B6-9FD5-13E109F7ABCC}">
      <dgm:prSet/>
      <dgm:spPr/>
      <dgm:t>
        <a:bodyPr/>
        <a:lstStyle/>
        <a:p>
          <a:endParaRPr lang="en-US" sz="1800" b="1"/>
        </a:p>
      </dgm:t>
    </dgm:pt>
    <dgm:pt modelId="{50C1E209-3993-4F51-80F0-6DA67DD5FA5E}" type="sibTrans" cxnId="{6997D4C9-7FFC-43B6-9FD5-13E109F7ABCC}">
      <dgm:prSet/>
      <dgm:spPr/>
      <dgm:t>
        <a:bodyPr/>
        <a:lstStyle/>
        <a:p>
          <a:endParaRPr lang="en-US" sz="1800" b="1"/>
        </a:p>
      </dgm:t>
    </dgm:pt>
    <dgm:pt modelId="{4FECCC36-D566-4FE3-9620-07BBEEA2F50D}" type="asst">
      <dgm:prSet custT="1"/>
      <dgm:spPr/>
      <dgm:t>
        <a:bodyPr/>
        <a:lstStyle/>
        <a:p>
          <a:r>
            <a:rPr lang="en-US" sz="1400" b="1" dirty="0" smtClean="0"/>
            <a:t>Spinal cord </a:t>
          </a:r>
          <a:endParaRPr lang="en-US" sz="1400" b="1" dirty="0"/>
        </a:p>
      </dgm:t>
    </dgm:pt>
    <dgm:pt modelId="{D0DEFE55-3C16-4A89-A0A2-02F9675056C8}" type="parTrans" cxnId="{830D4662-1B61-437A-A606-3FB9645C3018}">
      <dgm:prSet/>
      <dgm:spPr/>
      <dgm:t>
        <a:bodyPr/>
        <a:lstStyle/>
        <a:p>
          <a:endParaRPr lang="en-US" sz="1800" b="1"/>
        </a:p>
      </dgm:t>
    </dgm:pt>
    <dgm:pt modelId="{1D072818-C542-4F47-970F-CA54EDCC2BBE}" type="sibTrans" cxnId="{830D4662-1B61-437A-A606-3FB9645C3018}">
      <dgm:prSet/>
      <dgm:spPr/>
      <dgm:t>
        <a:bodyPr/>
        <a:lstStyle/>
        <a:p>
          <a:endParaRPr lang="en-US" sz="1800" b="1"/>
        </a:p>
      </dgm:t>
    </dgm:pt>
    <dgm:pt modelId="{C7C0D9CA-74F9-421F-B587-60660508B6FE}" type="asst">
      <dgm:prSet custT="1"/>
      <dgm:spPr/>
      <dgm:t>
        <a:bodyPr/>
        <a:lstStyle/>
        <a:p>
          <a:r>
            <a:rPr lang="en-US" sz="1400" b="1" dirty="0" smtClean="0"/>
            <a:t>Somatic nervous system (voluntary)</a:t>
          </a:r>
          <a:endParaRPr lang="en-US" sz="1400" b="1" dirty="0"/>
        </a:p>
      </dgm:t>
    </dgm:pt>
    <dgm:pt modelId="{C7C77255-C1AD-44BA-ABD8-1F7F33650C3D}" type="parTrans" cxnId="{3498F3E6-79F9-4296-A056-ED1B501673F8}">
      <dgm:prSet/>
      <dgm:spPr/>
      <dgm:t>
        <a:bodyPr/>
        <a:lstStyle/>
        <a:p>
          <a:endParaRPr lang="en-US" sz="1800" b="1"/>
        </a:p>
      </dgm:t>
    </dgm:pt>
    <dgm:pt modelId="{B0422B71-914D-4A21-9CA5-34D06474BBA0}" type="sibTrans" cxnId="{3498F3E6-79F9-4296-A056-ED1B501673F8}">
      <dgm:prSet/>
      <dgm:spPr/>
      <dgm:t>
        <a:bodyPr/>
        <a:lstStyle/>
        <a:p>
          <a:endParaRPr lang="en-US" sz="1800" b="1"/>
        </a:p>
      </dgm:t>
    </dgm:pt>
    <dgm:pt modelId="{ADE685E0-7D99-46CE-9C66-957F7A63D449}" type="asst">
      <dgm:prSet custT="1"/>
      <dgm:spPr/>
      <dgm:t>
        <a:bodyPr/>
        <a:lstStyle/>
        <a:p>
          <a:r>
            <a:rPr lang="en-US" sz="1400" b="1" dirty="0" smtClean="0"/>
            <a:t>Autonomic nervous system (involuntary) </a:t>
          </a:r>
          <a:endParaRPr lang="en-US" sz="1400" b="1" dirty="0"/>
        </a:p>
      </dgm:t>
    </dgm:pt>
    <dgm:pt modelId="{007122E6-585C-471A-845D-43EC85BF8DAA}" type="parTrans" cxnId="{50430A49-4E0D-41B7-A989-82EB20162E61}">
      <dgm:prSet/>
      <dgm:spPr/>
      <dgm:t>
        <a:bodyPr/>
        <a:lstStyle/>
        <a:p>
          <a:endParaRPr lang="en-US" sz="1800" b="1"/>
        </a:p>
      </dgm:t>
    </dgm:pt>
    <dgm:pt modelId="{F2EAFF56-70E2-4ACD-8E74-9CA9016A05E9}" type="sibTrans" cxnId="{50430A49-4E0D-41B7-A989-82EB20162E61}">
      <dgm:prSet/>
      <dgm:spPr/>
      <dgm:t>
        <a:bodyPr/>
        <a:lstStyle/>
        <a:p>
          <a:endParaRPr lang="en-US" sz="1800" b="1"/>
        </a:p>
      </dgm:t>
    </dgm:pt>
    <dgm:pt modelId="{982BB287-88F4-4654-BB68-176091B68646}" type="asst">
      <dgm:prSet custT="1"/>
      <dgm:spPr/>
      <dgm:t>
        <a:bodyPr/>
        <a:lstStyle/>
        <a:p>
          <a:r>
            <a:rPr lang="en-US" sz="1400" b="1" dirty="0" smtClean="0"/>
            <a:t>Sympathetic </a:t>
          </a:r>
          <a:endParaRPr lang="en-US" sz="1400" b="1" dirty="0"/>
        </a:p>
      </dgm:t>
    </dgm:pt>
    <dgm:pt modelId="{A3A1CB30-CEDE-4D5D-B874-DB43524D5136}" type="parTrans" cxnId="{141D8122-9AB3-4C53-8B3E-617EC200204C}">
      <dgm:prSet/>
      <dgm:spPr/>
      <dgm:t>
        <a:bodyPr/>
        <a:lstStyle/>
        <a:p>
          <a:endParaRPr lang="en-US" sz="1800" b="1"/>
        </a:p>
      </dgm:t>
    </dgm:pt>
    <dgm:pt modelId="{86B2E261-3989-4777-A7BF-E92F96778356}" type="sibTrans" cxnId="{141D8122-9AB3-4C53-8B3E-617EC200204C}">
      <dgm:prSet/>
      <dgm:spPr/>
      <dgm:t>
        <a:bodyPr/>
        <a:lstStyle/>
        <a:p>
          <a:endParaRPr lang="en-US" sz="1800" b="1"/>
        </a:p>
      </dgm:t>
    </dgm:pt>
    <dgm:pt modelId="{1027FF8C-D408-4545-9D4E-5888364A3FDD}" type="asst">
      <dgm:prSet custT="1"/>
      <dgm:spPr/>
      <dgm:t>
        <a:bodyPr/>
        <a:lstStyle/>
        <a:p>
          <a:r>
            <a:rPr lang="en-US" sz="1400" b="1" dirty="0" smtClean="0"/>
            <a:t>Parasympathetic </a:t>
          </a:r>
          <a:endParaRPr lang="en-US" sz="1400" b="1" dirty="0"/>
        </a:p>
      </dgm:t>
    </dgm:pt>
    <dgm:pt modelId="{38F808B0-A795-49CF-B111-0F537B7C1B12}" type="parTrans" cxnId="{59A1FB8B-2BE4-4BE8-A2B2-09830DC8CA4B}">
      <dgm:prSet/>
      <dgm:spPr/>
      <dgm:t>
        <a:bodyPr/>
        <a:lstStyle/>
        <a:p>
          <a:endParaRPr lang="en-US" sz="1800" b="1"/>
        </a:p>
      </dgm:t>
    </dgm:pt>
    <dgm:pt modelId="{3ECBD86F-3610-4E5F-AA3F-9B933642AEB8}" type="sibTrans" cxnId="{59A1FB8B-2BE4-4BE8-A2B2-09830DC8CA4B}">
      <dgm:prSet/>
      <dgm:spPr/>
      <dgm:t>
        <a:bodyPr/>
        <a:lstStyle/>
        <a:p>
          <a:endParaRPr lang="en-US" sz="1800" b="1"/>
        </a:p>
      </dgm:t>
    </dgm:pt>
    <dgm:pt modelId="{95FA5F01-6295-4B4A-AB4B-0548287BD16D}" type="pres">
      <dgm:prSet presAssocID="{B8B9BA9F-E5C1-46CF-BEA2-9102414656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D861E7A-DDA0-4FCD-8D03-7AFD937C9E5D}" type="pres">
      <dgm:prSet presAssocID="{C870D552-B59A-4BA4-9030-1286D3343194}" presName="hierRoot1" presStyleCnt="0">
        <dgm:presLayoutVars>
          <dgm:hierBranch val="init"/>
        </dgm:presLayoutVars>
      </dgm:prSet>
      <dgm:spPr/>
    </dgm:pt>
    <dgm:pt modelId="{2B79B9C2-82E6-46C0-B2E6-9CC4A57941C6}" type="pres">
      <dgm:prSet presAssocID="{C870D552-B59A-4BA4-9030-1286D3343194}" presName="rootComposite1" presStyleCnt="0"/>
      <dgm:spPr/>
    </dgm:pt>
    <dgm:pt modelId="{4B9BE4DB-B515-4B03-B89D-5081478BF2D0}" type="pres">
      <dgm:prSet presAssocID="{C870D552-B59A-4BA4-9030-1286D33431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F48B0C-2638-4F18-A08B-25DF5472C45F}" type="pres">
      <dgm:prSet presAssocID="{C870D552-B59A-4BA4-9030-1286D334319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6F3A308-AF8E-490E-8DCA-64DA46A8AD48}" type="pres">
      <dgm:prSet presAssocID="{C870D552-B59A-4BA4-9030-1286D3343194}" presName="hierChild2" presStyleCnt="0"/>
      <dgm:spPr/>
    </dgm:pt>
    <dgm:pt modelId="{4B0547B8-2920-487C-8381-2736CF8FE282}" type="pres">
      <dgm:prSet presAssocID="{8AE3C1CC-DE92-4D35-A482-75C507500D7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718D823-A203-408D-9E43-B5F912E77A25}" type="pres">
      <dgm:prSet presAssocID="{592C6502-0F34-4984-BE2C-7E375041A9C8}" presName="hierRoot2" presStyleCnt="0">
        <dgm:presLayoutVars>
          <dgm:hierBranch val="init"/>
        </dgm:presLayoutVars>
      </dgm:prSet>
      <dgm:spPr/>
    </dgm:pt>
    <dgm:pt modelId="{9EDF1D1C-CF66-47A9-B6BF-CA8A4DCD2989}" type="pres">
      <dgm:prSet presAssocID="{592C6502-0F34-4984-BE2C-7E375041A9C8}" presName="rootComposite" presStyleCnt="0"/>
      <dgm:spPr/>
    </dgm:pt>
    <dgm:pt modelId="{45F68F44-A6F6-4F58-BC30-8C5FDBEB7EE0}" type="pres">
      <dgm:prSet presAssocID="{592C6502-0F34-4984-BE2C-7E375041A9C8}" presName="rootText" presStyleLbl="node2" presStyleIdx="0" presStyleCnt="2" custLinFactNeighborX="-1489" custLinFactNeighborY="-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EFA2BE-9D99-48F6-A60E-B6172CB7EBA1}" type="pres">
      <dgm:prSet presAssocID="{592C6502-0F34-4984-BE2C-7E375041A9C8}" presName="rootConnector" presStyleLbl="node2" presStyleIdx="0" presStyleCnt="2"/>
      <dgm:spPr/>
      <dgm:t>
        <a:bodyPr/>
        <a:lstStyle/>
        <a:p>
          <a:endParaRPr lang="en-US"/>
        </a:p>
      </dgm:t>
    </dgm:pt>
    <dgm:pt modelId="{CCFEA119-64FF-4FFC-9599-3652FA19AB22}" type="pres">
      <dgm:prSet presAssocID="{592C6502-0F34-4984-BE2C-7E375041A9C8}" presName="hierChild4" presStyleCnt="0"/>
      <dgm:spPr/>
    </dgm:pt>
    <dgm:pt modelId="{8FFAFAA7-5613-42BC-B673-61CFF8DAA455}" type="pres">
      <dgm:prSet presAssocID="{592C6502-0F34-4984-BE2C-7E375041A9C8}" presName="hierChild5" presStyleCnt="0"/>
      <dgm:spPr/>
    </dgm:pt>
    <dgm:pt modelId="{07AE65B8-46B2-4197-8152-96E7F512487D}" type="pres">
      <dgm:prSet presAssocID="{221FD8E7-33EA-4299-9F48-0254ED674902}" presName="Name111" presStyleLbl="parChTrans1D3" presStyleIdx="0" presStyleCnt="4"/>
      <dgm:spPr/>
      <dgm:t>
        <a:bodyPr/>
        <a:lstStyle/>
        <a:p>
          <a:endParaRPr lang="en-US"/>
        </a:p>
      </dgm:t>
    </dgm:pt>
    <dgm:pt modelId="{2FD5C25B-15AB-43E9-83D9-0E9EFDD8E307}" type="pres">
      <dgm:prSet presAssocID="{E371D86A-ACCA-4E16-8D92-94A71B148311}" presName="hierRoot3" presStyleCnt="0">
        <dgm:presLayoutVars>
          <dgm:hierBranch val="init"/>
        </dgm:presLayoutVars>
      </dgm:prSet>
      <dgm:spPr/>
    </dgm:pt>
    <dgm:pt modelId="{72447DFA-34AB-48FA-BEEA-4F1555CFDB7A}" type="pres">
      <dgm:prSet presAssocID="{E371D86A-ACCA-4E16-8D92-94A71B148311}" presName="rootComposite3" presStyleCnt="0"/>
      <dgm:spPr/>
    </dgm:pt>
    <dgm:pt modelId="{873A7711-6583-4C57-BD98-A8BFA33F2E38}" type="pres">
      <dgm:prSet presAssocID="{E371D86A-ACCA-4E16-8D92-94A71B148311}" presName="rootText3" presStyleLbl="asst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B9390-4F12-4A53-98B7-38FD9617A175}" type="pres">
      <dgm:prSet presAssocID="{E371D86A-ACCA-4E16-8D92-94A71B148311}" presName="rootConnector3" presStyleLbl="asst2" presStyleIdx="0" presStyleCnt="8"/>
      <dgm:spPr/>
      <dgm:t>
        <a:bodyPr/>
        <a:lstStyle/>
        <a:p>
          <a:endParaRPr lang="en-US"/>
        </a:p>
      </dgm:t>
    </dgm:pt>
    <dgm:pt modelId="{700DBA72-2577-4C8A-8AF8-76B8199DF896}" type="pres">
      <dgm:prSet presAssocID="{E371D86A-ACCA-4E16-8D92-94A71B148311}" presName="hierChild6" presStyleCnt="0"/>
      <dgm:spPr/>
    </dgm:pt>
    <dgm:pt modelId="{AC82B919-F5BF-4D74-9143-628E44371D0A}" type="pres">
      <dgm:prSet presAssocID="{E371D86A-ACCA-4E16-8D92-94A71B148311}" presName="hierChild7" presStyleCnt="0"/>
      <dgm:spPr/>
    </dgm:pt>
    <dgm:pt modelId="{6A74C9AC-8424-4FCD-897D-EF68E6B8B6FE}" type="pres">
      <dgm:prSet presAssocID="{D0DEFE55-3C16-4A89-A0A2-02F9675056C8}" presName="Name111" presStyleLbl="parChTrans1D3" presStyleIdx="1" presStyleCnt="4"/>
      <dgm:spPr/>
      <dgm:t>
        <a:bodyPr/>
        <a:lstStyle/>
        <a:p>
          <a:endParaRPr lang="en-US"/>
        </a:p>
      </dgm:t>
    </dgm:pt>
    <dgm:pt modelId="{DB6C4EA8-5ABD-40E7-8474-C0005669B16D}" type="pres">
      <dgm:prSet presAssocID="{4FECCC36-D566-4FE3-9620-07BBEEA2F50D}" presName="hierRoot3" presStyleCnt="0">
        <dgm:presLayoutVars>
          <dgm:hierBranch val="init"/>
        </dgm:presLayoutVars>
      </dgm:prSet>
      <dgm:spPr/>
    </dgm:pt>
    <dgm:pt modelId="{A64CD02B-DD99-455E-BCEC-D73D7F7A01D5}" type="pres">
      <dgm:prSet presAssocID="{4FECCC36-D566-4FE3-9620-07BBEEA2F50D}" presName="rootComposite3" presStyleCnt="0"/>
      <dgm:spPr/>
    </dgm:pt>
    <dgm:pt modelId="{ABB19465-D877-4A55-95A7-8E8AFB504994}" type="pres">
      <dgm:prSet presAssocID="{4FECCC36-D566-4FE3-9620-07BBEEA2F50D}" presName="rootText3" presStyleLbl="asst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8F650-B493-4D97-8A2D-1FB0ABE49410}" type="pres">
      <dgm:prSet presAssocID="{4FECCC36-D566-4FE3-9620-07BBEEA2F50D}" presName="rootConnector3" presStyleLbl="asst2" presStyleIdx="1" presStyleCnt="8"/>
      <dgm:spPr/>
      <dgm:t>
        <a:bodyPr/>
        <a:lstStyle/>
        <a:p>
          <a:endParaRPr lang="en-US"/>
        </a:p>
      </dgm:t>
    </dgm:pt>
    <dgm:pt modelId="{93F9FD7F-6039-4A86-9970-6E4F474467CF}" type="pres">
      <dgm:prSet presAssocID="{4FECCC36-D566-4FE3-9620-07BBEEA2F50D}" presName="hierChild6" presStyleCnt="0"/>
      <dgm:spPr/>
    </dgm:pt>
    <dgm:pt modelId="{B3A8AE81-794E-441C-8D09-B38F8515BCA2}" type="pres">
      <dgm:prSet presAssocID="{4FECCC36-D566-4FE3-9620-07BBEEA2F50D}" presName="hierChild7" presStyleCnt="0"/>
      <dgm:spPr/>
    </dgm:pt>
    <dgm:pt modelId="{FB8A39A1-5B27-4048-83FE-1D54F3A05A89}" type="pres">
      <dgm:prSet presAssocID="{C1730FE2-C291-427D-8A38-DE9BB7357EC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5FC28E9-C9DA-44A2-9062-98049C7B0BE0}" type="pres">
      <dgm:prSet presAssocID="{7E31C1D2-6F5C-4E58-B7E7-2FC451F8B9AA}" presName="hierRoot2" presStyleCnt="0">
        <dgm:presLayoutVars>
          <dgm:hierBranch val="init"/>
        </dgm:presLayoutVars>
      </dgm:prSet>
      <dgm:spPr/>
    </dgm:pt>
    <dgm:pt modelId="{0AB03C41-F830-45B1-ACAB-0DE2D047E89C}" type="pres">
      <dgm:prSet presAssocID="{7E31C1D2-6F5C-4E58-B7E7-2FC451F8B9AA}" presName="rootComposite" presStyleCnt="0"/>
      <dgm:spPr/>
    </dgm:pt>
    <dgm:pt modelId="{6179FB85-C18E-424C-B013-99D77F34CC1B}" type="pres">
      <dgm:prSet presAssocID="{7E31C1D2-6F5C-4E58-B7E7-2FC451F8B9A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B37D6C-6C5F-47EE-84A0-71408C653A33}" type="pres">
      <dgm:prSet presAssocID="{7E31C1D2-6F5C-4E58-B7E7-2FC451F8B9AA}" presName="rootConnector" presStyleLbl="node2" presStyleIdx="1" presStyleCnt="2"/>
      <dgm:spPr/>
      <dgm:t>
        <a:bodyPr/>
        <a:lstStyle/>
        <a:p>
          <a:endParaRPr lang="en-US"/>
        </a:p>
      </dgm:t>
    </dgm:pt>
    <dgm:pt modelId="{E34A4547-668A-4524-8F6B-366DD07C9014}" type="pres">
      <dgm:prSet presAssocID="{7E31C1D2-6F5C-4E58-B7E7-2FC451F8B9AA}" presName="hierChild4" presStyleCnt="0"/>
      <dgm:spPr/>
    </dgm:pt>
    <dgm:pt modelId="{33316567-D626-4C55-ABEB-B4A2871FB05C}" type="pres">
      <dgm:prSet presAssocID="{7E31C1D2-6F5C-4E58-B7E7-2FC451F8B9AA}" presName="hierChild5" presStyleCnt="0"/>
      <dgm:spPr/>
    </dgm:pt>
    <dgm:pt modelId="{AEF42B31-0F33-4617-B1B7-D30BFDA9EDFE}" type="pres">
      <dgm:prSet presAssocID="{FB33BC79-5C64-4039-97B6-36F1E601DBEA}" presName="Name111" presStyleLbl="parChTrans1D3" presStyleIdx="2" presStyleCnt="4"/>
      <dgm:spPr/>
      <dgm:t>
        <a:bodyPr/>
        <a:lstStyle/>
        <a:p>
          <a:endParaRPr lang="en-US"/>
        </a:p>
      </dgm:t>
    </dgm:pt>
    <dgm:pt modelId="{E80D2104-79AF-4AE5-B7CD-C54AA8F99749}" type="pres">
      <dgm:prSet presAssocID="{4FB61835-3737-4E66-865D-10FE62AB6CF6}" presName="hierRoot3" presStyleCnt="0">
        <dgm:presLayoutVars>
          <dgm:hierBranch val="init"/>
        </dgm:presLayoutVars>
      </dgm:prSet>
      <dgm:spPr/>
    </dgm:pt>
    <dgm:pt modelId="{8AFA358F-3526-4C82-8C97-A8B3DDF8F34B}" type="pres">
      <dgm:prSet presAssocID="{4FB61835-3737-4E66-865D-10FE62AB6CF6}" presName="rootComposite3" presStyleCnt="0"/>
      <dgm:spPr/>
    </dgm:pt>
    <dgm:pt modelId="{6B205A0C-2F36-4A6E-86DE-6EA67BE1F5E9}" type="pres">
      <dgm:prSet presAssocID="{4FB61835-3737-4E66-865D-10FE62AB6CF6}" presName="rootText3" presStyleLbl="asst2" presStyleIdx="2" presStyleCnt="8" custLinFactNeighborX="-8392" custLinFactNeighborY="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AC5B7C-FB8A-45BF-A0D2-23667E6356C5}" type="pres">
      <dgm:prSet presAssocID="{4FB61835-3737-4E66-865D-10FE62AB6CF6}" presName="rootConnector3" presStyleLbl="asst2" presStyleIdx="2" presStyleCnt="8"/>
      <dgm:spPr/>
      <dgm:t>
        <a:bodyPr/>
        <a:lstStyle/>
        <a:p>
          <a:endParaRPr lang="en-US"/>
        </a:p>
      </dgm:t>
    </dgm:pt>
    <dgm:pt modelId="{402E143C-7E8F-4104-A0EB-8C0AFBC683D0}" type="pres">
      <dgm:prSet presAssocID="{4FB61835-3737-4E66-865D-10FE62AB6CF6}" presName="hierChild6" presStyleCnt="0"/>
      <dgm:spPr/>
    </dgm:pt>
    <dgm:pt modelId="{F8CC0197-AB42-47E6-982F-BAE508AA4E79}" type="pres">
      <dgm:prSet presAssocID="{4FB61835-3737-4E66-865D-10FE62AB6CF6}" presName="hierChild7" presStyleCnt="0"/>
      <dgm:spPr/>
    </dgm:pt>
    <dgm:pt modelId="{8A2D64F4-DC48-405A-88A5-8ECA7521EF40}" type="pres">
      <dgm:prSet presAssocID="{141F21F6-9934-43B6-B27D-90D8D888E8D7}" presName="Name111" presStyleLbl="parChTrans1D3" presStyleIdx="3" presStyleCnt="4"/>
      <dgm:spPr/>
      <dgm:t>
        <a:bodyPr/>
        <a:lstStyle/>
        <a:p>
          <a:endParaRPr lang="en-US"/>
        </a:p>
      </dgm:t>
    </dgm:pt>
    <dgm:pt modelId="{98F7D333-ED51-4412-9A20-481F2F5E2543}" type="pres">
      <dgm:prSet presAssocID="{489B8287-D382-4088-8605-1C0814D88A8B}" presName="hierRoot3" presStyleCnt="0">
        <dgm:presLayoutVars>
          <dgm:hierBranch val="init"/>
        </dgm:presLayoutVars>
      </dgm:prSet>
      <dgm:spPr/>
    </dgm:pt>
    <dgm:pt modelId="{8ECCC5C4-AADB-4F21-BD34-3F2A8F9A709B}" type="pres">
      <dgm:prSet presAssocID="{489B8287-D382-4088-8605-1C0814D88A8B}" presName="rootComposite3" presStyleCnt="0"/>
      <dgm:spPr/>
    </dgm:pt>
    <dgm:pt modelId="{F6A488C7-FC71-49EF-99D1-B271CECB94DE}" type="pres">
      <dgm:prSet presAssocID="{489B8287-D382-4088-8605-1C0814D88A8B}" presName="rootText3" presStyleLbl="asst2" presStyleIdx="3" presStyleCnt="8" custLinFactNeighborX="26383" custLinFactNeighborY="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67930-1191-4F28-A14B-F6EBBEF7AA8A}" type="pres">
      <dgm:prSet presAssocID="{489B8287-D382-4088-8605-1C0814D88A8B}" presName="rootConnector3" presStyleLbl="asst2" presStyleIdx="3" presStyleCnt="8"/>
      <dgm:spPr/>
      <dgm:t>
        <a:bodyPr/>
        <a:lstStyle/>
        <a:p>
          <a:endParaRPr lang="en-US"/>
        </a:p>
      </dgm:t>
    </dgm:pt>
    <dgm:pt modelId="{1C70A6B3-286A-420F-A339-C97965A18DA5}" type="pres">
      <dgm:prSet presAssocID="{489B8287-D382-4088-8605-1C0814D88A8B}" presName="hierChild6" presStyleCnt="0"/>
      <dgm:spPr/>
    </dgm:pt>
    <dgm:pt modelId="{6738006D-6C26-4CD8-8B2B-D00B7FC5CEC0}" type="pres">
      <dgm:prSet presAssocID="{489B8287-D382-4088-8605-1C0814D88A8B}" presName="hierChild7" presStyleCnt="0"/>
      <dgm:spPr/>
    </dgm:pt>
    <dgm:pt modelId="{1A0CA19B-5087-4C1F-9A84-9FFBC1767A00}" type="pres">
      <dgm:prSet presAssocID="{C7C77255-C1AD-44BA-ABD8-1F7F33650C3D}" presName="Name111" presStyleLbl="parChTrans1D4" presStyleIdx="0" presStyleCnt="4"/>
      <dgm:spPr/>
      <dgm:t>
        <a:bodyPr/>
        <a:lstStyle/>
        <a:p>
          <a:endParaRPr lang="en-US"/>
        </a:p>
      </dgm:t>
    </dgm:pt>
    <dgm:pt modelId="{079F24B2-EA2A-4490-8566-EE70826315CB}" type="pres">
      <dgm:prSet presAssocID="{C7C0D9CA-74F9-421F-B587-60660508B6FE}" presName="hierRoot3" presStyleCnt="0">
        <dgm:presLayoutVars>
          <dgm:hierBranch val="init"/>
        </dgm:presLayoutVars>
      </dgm:prSet>
      <dgm:spPr/>
    </dgm:pt>
    <dgm:pt modelId="{470B0E85-D6F6-4CD3-907B-8141555E0DAF}" type="pres">
      <dgm:prSet presAssocID="{C7C0D9CA-74F9-421F-B587-60660508B6FE}" presName="rootComposite3" presStyleCnt="0"/>
      <dgm:spPr/>
    </dgm:pt>
    <dgm:pt modelId="{9A18B7C2-8BC2-4F8E-8B34-9E3395203BD6}" type="pres">
      <dgm:prSet presAssocID="{C7C0D9CA-74F9-421F-B587-60660508B6FE}" presName="rootText3" presStyleLbl="asst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B296B-333B-4134-8F10-F458D6FE16A0}" type="pres">
      <dgm:prSet presAssocID="{C7C0D9CA-74F9-421F-B587-60660508B6FE}" presName="rootConnector3" presStyleLbl="asst2" presStyleIdx="4" presStyleCnt="8"/>
      <dgm:spPr/>
      <dgm:t>
        <a:bodyPr/>
        <a:lstStyle/>
        <a:p>
          <a:endParaRPr lang="en-US"/>
        </a:p>
      </dgm:t>
    </dgm:pt>
    <dgm:pt modelId="{0A260625-AC30-4485-9885-F3C9C609B57C}" type="pres">
      <dgm:prSet presAssocID="{C7C0D9CA-74F9-421F-B587-60660508B6FE}" presName="hierChild6" presStyleCnt="0"/>
      <dgm:spPr/>
    </dgm:pt>
    <dgm:pt modelId="{1BB10EEF-595F-4AD6-817E-F9B516280F2E}" type="pres">
      <dgm:prSet presAssocID="{C7C0D9CA-74F9-421F-B587-60660508B6FE}" presName="hierChild7" presStyleCnt="0"/>
      <dgm:spPr/>
    </dgm:pt>
    <dgm:pt modelId="{2193A429-C6E9-4C95-8E53-4AFB772D22AE}" type="pres">
      <dgm:prSet presAssocID="{007122E6-585C-471A-845D-43EC85BF8DAA}" presName="Name111" presStyleLbl="parChTrans1D4" presStyleIdx="1" presStyleCnt="4"/>
      <dgm:spPr/>
      <dgm:t>
        <a:bodyPr/>
        <a:lstStyle/>
        <a:p>
          <a:endParaRPr lang="en-US"/>
        </a:p>
      </dgm:t>
    </dgm:pt>
    <dgm:pt modelId="{DFCAB341-09DA-4386-943C-0628A9F9D43E}" type="pres">
      <dgm:prSet presAssocID="{ADE685E0-7D99-46CE-9C66-957F7A63D449}" presName="hierRoot3" presStyleCnt="0">
        <dgm:presLayoutVars>
          <dgm:hierBranch val="init"/>
        </dgm:presLayoutVars>
      </dgm:prSet>
      <dgm:spPr/>
    </dgm:pt>
    <dgm:pt modelId="{01CC8CF6-E634-415F-B0BD-30B785704061}" type="pres">
      <dgm:prSet presAssocID="{ADE685E0-7D99-46CE-9C66-957F7A63D449}" presName="rootComposite3" presStyleCnt="0"/>
      <dgm:spPr/>
    </dgm:pt>
    <dgm:pt modelId="{E32C2D20-8091-4479-B78C-697FE75344CC}" type="pres">
      <dgm:prSet presAssocID="{ADE685E0-7D99-46CE-9C66-957F7A63D449}" presName="rootText3" presStyleLbl="asst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A4708-0367-45EC-ABBC-6BE5E6632438}" type="pres">
      <dgm:prSet presAssocID="{ADE685E0-7D99-46CE-9C66-957F7A63D449}" presName="rootConnector3" presStyleLbl="asst2" presStyleIdx="5" presStyleCnt="8"/>
      <dgm:spPr/>
      <dgm:t>
        <a:bodyPr/>
        <a:lstStyle/>
        <a:p>
          <a:endParaRPr lang="en-US"/>
        </a:p>
      </dgm:t>
    </dgm:pt>
    <dgm:pt modelId="{8540AB21-B0F8-41DC-BC56-EC595D0C9FB8}" type="pres">
      <dgm:prSet presAssocID="{ADE685E0-7D99-46CE-9C66-957F7A63D449}" presName="hierChild6" presStyleCnt="0"/>
      <dgm:spPr/>
    </dgm:pt>
    <dgm:pt modelId="{A9E3386C-7401-46F9-8850-7867709EC454}" type="pres">
      <dgm:prSet presAssocID="{ADE685E0-7D99-46CE-9C66-957F7A63D449}" presName="hierChild7" presStyleCnt="0"/>
      <dgm:spPr/>
    </dgm:pt>
    <dgm:pt modelId="{34ADEEA8-45EB-4146-A534-F2271D07FB6C}" type="pres">
      <dgm:prSet presAssocID="{A3A1CB30-CEDE-4D5D-B874-DB43524D5136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DBC509FD-F417-4522-B711-7B61AE109D4E}" type="pres">
      <dgm:prSet presAssocID="{982BB287-88F4-4654-BB68-176091B68646}" presName="hierRoot3" presStyleCnt="0">
        <dgm:presLayoutVars>
          <dgm:hierBranch val="init"/>
        </dgm:presLayoutVars>
      </dgm:prSet>
      <dgm:spPr/>
    </dgm:pt>
    <dgm:pt modelId="{5E9D46B8-FF3B-41AF-9338-B341C69E9DAD}" type="pres">
      <dgm:prSet presAssocID="{982BB287-88F4-4654-BB68-176091B68646}" presName="rootComposite3" presStyleCnt="0"/>
      <dgm:spPr/>
    </dgm:pt>
    <dgm:pt modelId="{1EF933FB-81BA-4F52-B971-FB21C0B1E88E}" type="pres">
      <dgm:prSet presAssocID="{982BB287-88F4-4654-BB68-176091B68646}" presName="rootText3" presStyleLbl="asst2" presStyleIdx="6" presStyleCnt="8" custLinFactNeighborX="-10071" custLinFactNeighborY="-27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973D5-9EAF-462E-9CA5-6737CFD7AF8D}" type="pres">
      <dgm:prSet presAssocID="{982BB287-88F4-4654-BB68-176091B68646}" presName="rootConnector3" presStyleLbl="asst2" presStyleIdx="6" presStyleCnt="8"/>
      <dgm:spPr/>
      <dgm:t>
        <a:bodyPr/>
        <a:lstStyle/>
        <a:p>
          <a:endParaRPr lang="en-US"/>
        </a:p>
      </dgm:t>
    </dgm:pt>
    <dgm:pt modelId="{37BAB47B-A631-4683-82FE-94ACAF57B344}" type="pres">
      <dgm:prSet presAssocID="{982BB287-88F4-4654-BB68-176091B68646}" presName="hierChild6" presStyleCnt="0"/>
      <dgm:spPr/>
    </dgm:pt>
    <dgm:pt modelId="{35BE36C1-819C-43F0-AA8E-D2B63F330F5A}" type="pres">
      <dgm:prSet presAssocID="{982BB287-88F4-4654-BB68-176091B68646}" presName="hierChild7" presStyleCnt="0"/>
      <dgm:spPr/>
    </dgm:pt>
    <dgm:pt modelId="{3A2167A5-8101-4643-A048-0FBA419A911C}" type="pres">
      <dgm:prSet presAssocID="{38F808B0-A795-49CF-B111-0F537B7C1B12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BD0112E7-7A82-4EC1-A363-4B87C546BF11}" type="pres">
      <dgm:prSet presAssocID="{1027FF8C-D408-4545-9D4E-5888364A3FDD}" presName="hierRoot3" presStyleCnt="0">
        <dgm:presLayoutVars>
          <dgm:hierBranch val="init"/>
        </dgm:presLayoutVars>
      </dgm:prSet>
      <dgm:spPr/>
    </dgm:pt>
    <dgm:pt modelId="{0D941D7C-C742-4A8D-A43C-2560BD8AE24A}" type="pres">
      <dgm:prSet presAssocID="{1027FF8C-D408-4545-9D4E-5888364A3FDD}" presName="rootComposite3" presStyleCnt="0"/>
      <dgm:spPr/>
    </dgm:pt>
    <dgm:pt modelId="{7DABC343-3A4C-481A-8D41-5B6CACF72977}" type="pres">
      <dgm:prSet presAssocID="{1027FF8C-D408-4545-9D4E-5888364A3FDD}" presName="rootText3" presStyleLbl="asst2" presStyleIdx="7" presStyleCnt="8" custScaleX="107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07E07D-7081-4445-A3A3-1FED816B118C}" type="pres">
      <dgm:prSet presAssocID="{1027FF8C-D408-4545-9D4E-5888364A3FDD}" presName="rootConnector3" presStyleLbl="asst2" presStyleIdx="7" presStyleCnt="8"/>
      <dgm:spPr/>
      <dgm:t>
        <a:bodyPr/>
        <a:lstStyle/>
        <a:p>
          <a:endParaRPr lang="en-US"/>
        </a:p>
      </dgm:t>
    </dgm:pt>
    <dgm:pt modelId="{04766FF7-875D-49BC-9EB2-006E417C4B1E}" type="pres">
      <dgm:prSet presAssocID="{1027FF8C-D408-4545-9D4E-5888364A3FDD}" presName="hierChild6" presStyleCnt="0"/>
      <dgm:spPr/>
    </dgm:pt>
    <dgm:pt modelId="{DB791CDE-1C99-4D0E-B675-07FC31603E7F}" type="pres">
      <dgm:prSet presAssocID="{1027FF8C-D408-4545-9D4E-5888364A3FDD}" presName="hierChild7" presStyleCnt="0"/>
      <dgm:spPr/>
    </dgm:pt>
    <dgm:pt modelId="{CD24C2FB-6072-46CA-B898-D0144E5EE915}" type="pres">
      <dgm:prSet presAssocID="{C870D552-B59A-4BA4-9030-1286D3343194}" presName="hierChild3" presStyleCnt="0"/>
      <dgm:spPr/>
    </dgm:pt>
  </dgm:ptLst>
  <dgm:cxnLst>
    <dgm:cxn modelId="{3A87224A-0EC3-46F7-A30B-749F7E56216A}" type="presOf" srcId="{007122E6-585C-471A-845D-43EC85BF8DAA}" destId="{2193A429-C6E9-4C95-8E53-4AFB772D22AE}" srcOrd="0" destOrd="0" presId="urn:microsoft.com/office/officeart/2005/8/layout/orgChart1"/>
    <dgm:cxn modelId="{EDB897E6-07A4-453F-AC62-EBD01ECEA364}" type="presOf" srcId="{8AE3C1CC-DE92-4D35-A482-75C507500D7D}" destId="{4B0547B8-2920-487C-8381-2736CF8FE282}" srcOrd="0" destOrd="0" presId="urn:microsoft.com/office/officeart/2005/8/layout/orgChart1"/>
    <dgm:cxn modelId="{3498F3E6-79F9-4296-A056-ED1B501673F8}" srcId="{489B8287-D382-4088-8605-1C0814D88A8B}" destId="{C7C0D9CA-74F9-421F-B587-60660508B6FE}" srcOrd="0" destOrd="0" parTransId="{C7C77255-C1AD-44BA-ABD8-1F7F33650C3D}" sibTransId="{B0422B71-914D-4A21-9CA5-34D06474BBA0}"/>
    <dgm:cxn modelId="{FDB820A9-CA63-4C39-84E0-AD825A813F1B}" type="presOf" srcId="{E371D86A-ACCA-4E16-8D92-94A71B148311}" destId="{304B9390-4F12-4A53-98B7-38FD9617A175}" srcOrd="1" destOrd="0" presId="urn:microsoft.com/office/officeart/2005/8/layout/orgChart1"/>
    <dgm:cxn modelId="{605A3892-2E17-41B9-9825-C654B77B28A4}" type="presOf" srcId="{489B8287-D382-4088-8605-1C0814D88A8B}" destId="{F6A488C7-FC71-49EF-99D1-B271CECB94DE}" srcOrd="0" destOrd="0" presId="urn:microsoft.com/office/officeart/2005/8/layout/orgChart1"/>
    <dgm:cxn modelId="{CC5834B5-3C6D-4D6C-B024-287C27668698}" type="presOf" srcId="{592C6502-0F34-4984-BE2C-7E375041A9C8}" destId="{45F68F44-A6F6-4F58-BC30-8C5FDBEB7EE0}" srcOrd="0" destOrd="0" presId="urn:microsoft.com/office/officeart/2005/8/layout/orgChart1"/>
    <dgm:cxn modelId="{69760599-72A8-4708-AF9C-D4CF6F7AABF7}" type="presOf" srcId="{141F21F6-9934-43B6-B27D-90D8D888E8D7}" destId="{8A2D64F4-DC48-405A-88A5-8ECA7521EF40}" srcOrd="0" destOrd="0" presId="urn:microsoft.com/office/officeart/2005/8/layout/orgChart1"/>
    <dgm:cxn modelId="{BFE7AD59-04B9-4082-B102-72963B90F8CB}" type="presOf" srcId="{592C6502-0F34-4984-BE2C-7E375041A9C8}" destId="{87EFA2BE-9D99-48F6-A60E-B6172CB7EBA1}" srcOrd="1" destOrd="0" presId="urn:microsoft.com/office/officeart/2005/8/layout/orgChart1"/>
    <dgm:cxn modelId="{B777176D-51BE-47AC-8E80-4788BBF7EC99}" type="presOf" srcId="{7E31C1D2-6F5C-4E58-B7E7-2FC451F8B9AA}" destId="{9BB37D6C-6C5F-47EE-84A0-71408C653A33}" srcOrd="1" destOrd="0" presId="urn:microsoft.com/office/officeart/2005/8/layout/orgChart1"/>
    <dgm:cxn modelId="{AAF8B958-A470-45B3-8B67-787F2A615411}" type="presOf" srcId="{1027FF8C-D408-4545-9D4E-5888364A3FDD}" destId="{7DABC343-3A4C-481A-8D41-5B6CACF72977}" srcOrd="0" destOrd="0" presId="urn:microsoft.com/office/officeart/2005/8/layout/orgChart1"/>
    <dgm:cxn modelId="{538B443F-9028-4EF5-8074-29D44AF0069E}" type="presOf" srcId="{489B8287-D382-4088-8605-1C0814D88A8B}" destId="{A1667930-1191-4F28-A14B-F6EBBEF7AA8A}" srcOrd="1" destOrd="0" presId="urn:microsoft.com/office/officeart/2005/8/layout/orgChart1"/>
    <dgm:cxn modelId="{F6462C3E-C6A1-4214-B46B-49E3B2D2D176}" srcId="{7E31C1D2-6F5C-4E58-B7E7-2FC451F8B9AA}" destId="{489B8287-D382-4088-8605-1C0814D88A8B}" srcOrd="1" destOrd="0" parTransId="{141F21F6-9934-43B6-B27D-90D8D888E8D7}" sibTransId="{27E6493A-A715-46C5-AEAD-1D615C1EF32C}"/>
    <dgm:cxn modelId="{D7663C1B-9C27-4CD3-B6BB-D7929717A80A}" type="presOf" srcId="{38F808B0-A795-49CF-B111-0F537B7C1B12}" destId="{3A2167A5-8101-4643-A048-0FBA419A911C}" srcOrd="0" destOrd="0" presId="urn:microsoft.com/office/officeart/2005/8/layout/orgChart1"/>
    <dgm:cxn modelId="{5C3BCF75-89ED-479B-A6F3-472D89BEE001}" type="presOf" srcId="{FB33BC79-5C64-4039-97B6-36F1E601DBEA}" destId="{AEF42B31-0F33-4617-B1B7-D30BFDA9EDFE}" srcOrd="0" destOrd="0" presId="urn:microsoft.com/office/officeart/2005/8/layout/orgChart1"/>
    <dgm:cxn modelId="{DE610AAF-3B33-4B2E-8293-E6A88E46D12E}" type="presOf" srcId="{221FD8E7-33EA-4299-9F48-0254ED674902}" destId="{07AE65B8-46B2-4197-8152-96E7F512487D}" srcOrd="0" destOrd="0" presId="urn:microsoft.com/office/officeart/2005/8/layout/orgChart1"/>
    <dgm:cxn modelId="{70DFB2B5-F274-466C-9684-1C820B69F85B}" type="presOf" srcId="{ADE685E0-7D99-46CE-9C66-957F7A63D449}" destId="{804A4708-0367-45EC-ABBC-6BE5E6632438}" srcOrd="1" destOrd="0" presId="urn:microsoft.com/office/officeart/2005/8/layout/orgChart1"/>
    <dgm:cxn modelId="{BB405791-9DC4-464E-AA58-8BEE084C6B3B}" type="presOf" srcId="{4FB61835-3737-4E66-865D-10FE62AB6CF6}" destId="{95AC5B7C-FB8A-45BF-A0D2-23667E6356C5}" srcOrd="1" destOrd="0" presId="urn:microsoft.com/office/officeart/2005/8/layout/orgChart1"/>
    <dgm:cxn modelId="{0EBD4CFE-20E3-4E50-B16C-41CBE0BBBF58}" type="presOf" srcId="{D0DEFE55-3C16-4A89-A0A2-02F9675056C8}" destId="{6A74C9AC-8424-4FCD-897D-EF68E6B8B6FE}" srcOrd="0" destOrd="0" presId="urn:microsoft.com/office/officeart/2005/8/layout/orgChart1"/>
    <dgm:cxn modelId="{0C30ED81-0DF4-4ECC-AA98-03F8D91AAF83}" type="presOf" srcId="{982BB287-88F4-4654-BB68-176091B68646}" destId="{1EF933FB-81BA-4F52-B971-FB21C0B1E88E}" srcOrd="0" destOrd="0" presId="urn:microsoft.com/office/officeart/2005/8/layout/orgChart1"/>
    <dgm:cxn modelId="{EC1C359E-762B-4A36-933C-65131C0CA46C}" type="presOf" srcId="{C870D552-B59A-4BA4-9030-1286D3343194}" destId="{82F48B0C-2638-4F18-A08B-25DF5472C45F}" srcOrd="1" destOrd="0" presId="urn:microsoft.com/office/officeart/2005/8/layout/orgChart1"/>
    <dgm:cxn modelId="{FE9A614A-CE1B-4A03-898C-247E52EBBD51}" type="presOf" srcId="{982BB287-88F4-4654-BB68-176091B68646}" destId="{FA4973D5-9EAF-462E-9CA5-6737CFD7AF8D}" srcOrd="1" destOrd="0" presId="urn:microsoft.com/office/officeart/2005/8/layout/orgChart1"/>
    <dgm:cxn modelId="{6997D4C9-7FFC-43B6-9FD5-13E109F7ABCC}" srcId="{592C6502-0F34-4984-BE2C-7E375041A9C8}" destId="{E371D86A-ACCA-4E16-8D92-94A71B148311}" srcOrd="0" destOrd="0" parTransId="{221FD8E7-33EA-4299-9F48-0254ED674902}" sibTransId="{50C1E209-3993-4F51-80F0-6DA67DD5FA5E}"/>
    <dgm:cxn modelId="{36F7E7F2-7950-447B-B451-85024F6D8B42}" srcId="{7E31C1D2-6F5C-4E58-B7E7-2FC451F8B9AA}" destId="{4FB61835-3737-4E66-865D-10FE62AB6CF6}" srcOrd="0" destOrd="0" parTransId="{FB33BC79-5C64-4039-97B6-36F1E601DBEA}" sibTransId="{4F76F94E-5F6F-4668-9559-67422E0F9528}"/>
    <dgm:cxn modelId="{7EBFC0E2-B1C5-40A4-98C3-844A0C2CAE1B}" type="presOf" srcId="{4FB61835-3737-4E66-865D-10FE62AB6CF6}" destId="{6B205A0C-2F36-4A6E-86DE-6EA67BE1F5E9}" srcOrd="0" destOrd="0" presId="urn:microsoft.com/office/officeart/2005/8/layout/orgChart1"/>
    <dgm:cxn modelId="{7FA01CBF-EED7-4C47-BB88-CA08AB7A9B1E}" type="presOf" srcId="{E371D86A-ACCA-4E16-8D92-94A71B148311}" destId="{873A7711-6583-4C57-BD98-A8BFA33F2E38}" srcOrd="0" destOrd="0" presId="urn:microsoft.com/office/officeart/2005/8/layout/orgChart1"/>
    <dgm:cxn modelId="{C02AEA09-1521-4ACE-8419-D3095AE61C57}" type="presOf" srcId="{C7C0D9CA-74F9-421F-B587-60660508B6FE}" destId="{2B7B296B-333B-4134-8F10-F458D6FE16A0}" srcOrd="1" destOrd="0" presId="urn:microsoft.com/office/officeart/2005/8/layout/orgChart1"/>
    <dgm:cxn modelId="{C0E0A8FD-5CDC-4F33-836E-05BD37D1B4E9}" type="presOf" srcId="{C7C0D9CA-74F9-421F-B587-60660508B6FE}" destId="{9A18B7C2-8BC2-4F8E-8B34-9E3395203BD6}" srcOrd="0" destOrd="0" presId="urn:microsoft.com/office/officeart/2005/8/layout/orgChart1"/>
    <dgm:cxn modelId="{78C12831-571C-4C22-AEB5-CA801CCE6A47}" type="presOf" srcId="{4FECCC36-D566-4FE3-9620-07BBEEA2F50D}" destId="{ABB19465-D877-4A55-95A7-8E8AFB504994}" srcOrd="0" destOrd="0" presId="urn:microsoft.com/office/officeart/2005/8/layout/orgChart1"/>
    <dgm:cxn modelId="{0FF31CBE-88AC-4558-AFD9-4BF314519DEB}" srcId="{C870D552-B59A-4BA4-9030-1286D3343194}" destId="{592C6502-0F34-4984-BE2C-7E375041A9C8}" srcOrd="0" destOrd="0" parTransId="{8AE3C1CC-DE92-4D35-A482-75C507500D7D}" sibTransId="{F822EAB2-7B69-456D-B6D9-12842CC6D38B}"/>
    <dgm:cxn modelId="{66BA5B3C-798C-48C9-9ED5-A2802EB099A0}" type="presOf" srcId="{B8B9BA9F-E5C1-46CF-BEA2-910241465626}" destId="{95FA5F01-6295-4B4A-AB4B-0548287BD16D}" srcOrd="0" destOrd="0" presId="urn:microsoft.com/office/officeart/2005/8/layout/orgChart1"/>
    <dgm:cxn modelId="{141D8122-9AB3-4C53-8B3E-617EC200204C}" srcId="{ADE685E0-7D99-46CE-9C66-957F7A63D449}" destId="{982BB287-88F4-4654-BB68-176091B68646}" srcOrd="0" destOrd="0" parTransId="{A3A1CB30-CEDE-4D5D-B874-DB43524D5136}" sibTransId="{86B2E261-3989-4777-A7BF-E92F96778356}"/>
    <dgm:cxn modelId="{50430A49-4E0D-41B7-A989-82EB20162E61}" srcId="{489B8287-D382-4088-8605-1C0814D88A8B}" destId="{ADE685E0-7D99-46CE-9C66-957F7A63D449}" srcOrd="1" destOrd="0" parTransId="{007122E6-585C-471A-845D-43EC85BF8DAA}" sibTransId="{F2EAFF56-70E2-4ACD-8E74-9CA9016A05E9}"/>
    <dgm:cxn modelId="{59A1FB8B-2BE4-4BE8-A2B2-09830DC8CA4B}" srcId="{ADE685E0-7D99-46CE-9C66-957F7A63D449}" destId="{1027FF8C-D408-4545-9D4E-5888364A3FDD}" srcOrd="1" destOrd="0" parTransId="{38F808B0-A795-49CF-B111-0F537B7C1B12}" sibTransId="{3ECBD86F-3610-4E5F-AA3F-9B933642AEB8}"/>
    <dgm:cxn modelId="{830D4662-1B61-437A-A606-3FB9645C3018}" srcId="{592C6502-0F34-4984-BE2C-7E375041A9C8}" destId="{4FECCC36-D566-4FE3-9620-07BBEEA2F50D}" srcOrd="1" destOrd="0" parTransId="{D0DEFE55-3C16-4A89-A0A2-02F9675056C8}" sibTransId="{1D072818-C542-4F47-970F-CA54EDCC2BBE}"/>
    <dgm:cxn modelId="{3428664A-D7E8-495F-ABF2-E808077200D4}" srcId="{C870D552-B59A-4BA4-9030-1286D3343194}" destId="{7E31C1D2-6F5C-4E58-B7E7-2FC451F8B9AA}" srcOrd="1" destOrd="0" parTransId="{C1730FE2-C291-427D-8A38-DE9BB7357ECA}" sibTransId="{99E25AC7-55BE-4BA4-BA54-5158155345ED}"/>
    <dgm:cxn modelId="{BACCDEE7-F073-4DBF-AECA-D8DAA83F059A}" type="presOf" srcId="{C870D552-B59A-4BA4-9030-1286D3343194}" destId="{4B9BE4DB-B515-4B03-B89D-5081478BF2D0}" srcOrd="0" destOrd="0" presId="urn:microsoft.com/office/officeart/2005/8/layout/orgChart1"/>
    <dgm:cxn modelId="{2AC7DCEE-F873-4EB1-ADBE-12861E5FA8CC}" type="presOf" srcId="{1027FF8C-D408-4545-9D4E-5888364A3FDD}" destId="{2A07E07D-7081-4445-A3A3-1FED816B118C}" srcOrd="1" destOrd="0" presId="urn:microsoft.com/office/officeart/2005/8/layout/orgChart1"/>
    <dgm:cxn modelId="{028469EA-9B45-4916-BF13-2F122C4950D3}" type="presOf" srcId="{7E31C1D2-6F5C-4E58-B7E7-2FC451F8B9AA}" destId="{6179FB85-C18E-424C-B013-99D77F34CC1B}" srcOrd="0" destOrd="0" presId="urn:microsoft.com/office/officeart/2005/8/layout/orgChart1"/>
    <dgm:cxn modelId="{00A0C429-BD9B-432D-B497-B51C67A569C8}" type="presOf" srcId="{A3A1CB30-CEDE-4D5D-B874-DB43524D5136}" destId="{34ADEEA8-45EB-4146-A534-F2271D07FB6C}" srcOrd="0" destOrd="0" presId="urn:microsoft.com/office/officeart/2005/8/layout/orgChart1"/>
    <dgm:cxn modelId="{D72E9A5A-3915-4B81-AB2C-EFCFAF61A780}" type="presOf" srcId="{4FECCC36-D566-4FE3-9620-07BBEEA2F50D}" destId="{1778F650-B493-4D97-8A2D-1FB0ABE49410}" srcOrd="1" destOrd="0" presId="urn:microsoft.com/office/officeart/2005/8/layout/orgChart1"/>
    <dgm:cxn modelId="{6B34CA02-2C79-48EA-97E9-F403040F75BC}" type="presOf" srcId="{C1730FE2-C291-427D-8A38-DE9BB7357ECA}" destId="{FB8A39A1-5B27-4048-83FE-1D54F3A05A89}" srcOrd="0" destOrd="0" presId="urn:microsoft.com/office/officeart/2005/8/layout/orgChart1"/>
    <dgm:cxn modelId="{0299184E-FEBD-4271-9C66-DD290ED12038}" type="presOf" srcId="{C7C77255-C1AD-44BA-ABD8-1F7F33650C3D}" destId="{1A0CA19B-5087-4C1F-9A84-9FFBC1767A00}" srcOrd="0" destOrd="0" presId="urn:microsoft.com/office/officeart/2005/8/layout/orgChart1"/>
    <dgm:cxn modelId="{E9BCD9CB-15B7-476D-B189-89CB2DA3CC67}" type="presOf" srcId="{ADE685E0-7D99-46CE-9C66-957F7A63D449}" destId="{E32C2D20-8091-4479-B78C-697FE75344CC}" srcOrd="0" destOrd="0" presId="urn:microsoft.com/office/officeart/2005/8/layout/orgChart1"/>
    <dgm:cxn modelId="{EA54157C-4CD1-4572-8664-844492CE5982}" srcId="{B8B9BA9F-E5C1-46CF-BEA2-910241465626}" destId="{C870D552-B59A-4BA4-9030-1286D3343194}" srcOrd="0" destOrd="0" parTransId="{DA6911C3-8A02-4BA3-A5B2-EF7290A7E733}" sibTransId="{350CBB5C-7E12-4681-B466-D7EA84477621}"/>
    <dgm:cxn modelId="{BA3588E1-59C9-4A12-96F9-19D7438B0C22}" type="presParOf" srcId="{95FA5F01-6295-4B4A-AB4B-0548287BD16D}" destId="{5D861E7A-DDA0-4FCD-8D03-7AFD937C9E5D}" srcOrd="0" destOrd="0" presId="urn:microsoft.com/office/officeart/2005/8/layout/orgChart1"/>
    <dgm:cxn modelId="{C55B302C-4D6B-4CF7-AC6A-BB5A9B10E100}" type="presParOf" srcId="{5D861E7A-DDA0-4FCD-8D03-7AFD937C9E5D}" destId="{2B79B9C2-82E6-46C0-B2E6-9CC4A57941C6}" srcOrd="0" destOrd="0" presId="urn:microsoft.com/office/officeart/2005/8/layout/orgChart1"/>
    <dgm:cxn modelId="{792B2556-1A6E-425C-94EA-46A6B2B5D83C}" type="presParOf" srcId="{2B79B9C2-82E6-46C0-B2E6-9CC4A57941C6}" destId="{4B9BE4DB-B515-4B03-B89D-5081478BF2D0}" srcOrd="0" destOrd="0" presId="urn:microsoft.com/office/officeart/2005/8/layout/orgChart1"/>
    <dgm:cxn modelId="{23D362E1-909F-4084-82BA-BAE907E44767}" type="presParOf" srcId="{2B79B9C2-82E6-46C0-B2E6-9CC4A57941C6}" destId="{82F48B0C-2638-4F18-A08B-25DF5472C45F}" srcOrd="1" destOrd="0" presId="urn:microsoft.com/office/officeart/2005/8/layout/orgChart1"/>
    <dgm:cxn modelId="{0D62A089-7A62-49A7-A75A-EB9A70817F75}" type="presParOf" srcId="{5D861E7A-DDA0-4FCD-8D03-7AFD937C9E5D}" destId="{96F3A308-AF8E-490E-8DCA-64DA46A8AD48}" srcOrd="1" destOrd="0" presId="urn:microsoft.com/office/officeart/2005/8/layout/orgChart1"/>
    <dgm:cxn modelId="{D9547F3E-A534-46AF-8486-EC8D8CA55DE9}" type="presParOf" srcId="{96F3A308-AF8E-490E-8DCA-64DA46A8AD48}" destId="{4B0547B8-2920-487C-8381-2736CF8FE282}" srcOrd="0" destOrd="0" presId="urn:microsoft.com/office/officeart/2005/8/layout/orgChart1"/>
    <dgm:cxn modelId="{5FA9E576-CDAA-40F6-A5D0-A0199E3FCD31}" type="presParOf" srcId="{96F3A308-AF8E-490E-8DCA-64DA46A8AD48}" destId="{3718D823-A203-408D-9E43-B5F912E77A25}" srcOrd="1" destOrd="0" presId="urn:microsoft.com/office/officeart/2005/8/layout/orgChart1"/>
    <dgm:cxn modelId="{B33E522C-03C4-40A2-93D6-82B6B720C1EE}" type="presParOf" srcId="{3718D823-A203-408D-9E43-B5F912E77A25}" destId="{9EDF1D1C-CF66-47A9-B6BF-CA8A4DCD2989}" srcOrd="0" destOrd="0" presId="urn:microsoft.com/office/officeart/2005/8/layout/orgChart1"/>
    <dgm:cxn modelId="{DAEF8D92-4046-4883-8B3F-3E0E933E58B8}" type="presParOf" srcId="{9EDF1D1C-CF66-47A9-B6BF-CA8A4DCD2989}" destId="{45F68F44-A6F6-4F58-BC30-8C5FDBEB7EE0}" srcOrd="0" destOrd="0" presId="urn:microsoft.com/office/officeart/2005/8/layout/orgChart1"/>
    <dgm:cxn modelId="{E0713886-8BD3-47AC-95EF-2002BC8EF4E3}" type="presParOf" srcId="{9EDF1D1C-CF66-47A9-B6BF-CA8A4DCD2989}" destId="{87EFA2BE-9D99-48F6-A60E-B6172CB7EBA1}" srcOrd="1" destOrd="0" presId="urn:microsoft.com/office/officeart/2005/8/layout/orgChart1"/>
    <dgm:cxn modelId="{3EAFEC80-85AF-4496-B200-2357E8CFBDB5}" type="presParOf" srcId="{3718D823-A203-408D-9E43-B5F912E77A25}" destId="{CCFEA119-64FF-4FFC-9599-3652FA19AB22}" srcOrd="1" destOrd="0" presId="urn:microsoft.com/office/officeart/2005/8/layout/orgChart1"/>
    <dgm:cxn modelId="{8D7855C2-5D6A-4093-9BEB-34DFC9A21B20}" type="presParOf" srcId="{3718D823-A203-408D-9E43-B5F912E77A25}" destId="{8FFAFAA7-5613-42BC-B673-61CFF8DAA455}" srcOrd="2" destOrd="0" presId="urn:microsoft.com/office/officeart/2005/8/layout/orgChart1"/>
    <dgm:cxn modelId="{B654320C-CE2E-4DA2-BE7D-EAE5F77420D5}" type="presParOf" srcId="{8FFAFAA7-5613-42BC-B673-61CFF8DAA455}" destId="{07AE65B8-46B2-4197-8152-96E7F512487D}" srcOrd="0" destOrd="0" presId="urn:microsoft.com/office/officeart/2005/8/layout/orgChart1"/>
    <dgm:cxn modelId="{8561C0B4-64AC-4BEC-BE5F-FDC0678634B3}" type="presParOf" srcId="{8FFAFAA7-5613-42BC-B673-61CFF8DAA455}" destId="{2FD5C25B-15AB-43E9-83D9-0E9EFDD8E307}" srcOrd="1" destOrd="0" presId="urn:microsoft.com/office/officeart/2005/8/layout/orgChart1"/>
    <dgm:cxn modelId="{0E828022-0494-443B-B6CD-8596130E4D00}" type="presParOf" srcId="{2FD5C25B-15AB-43E9-83D9-0E9EFDD8E307}" destId="{72447DFA-34AB-48FA-BEEA-4F1555CFDB7A}" srcOrd="0" destOrd="0" presId="urn:microsoft.com/office/officeart/2005/8/layout/orgChart1"/>
    <dgm:cxn modelId="{174F5AB3-0690-450F-A9F7-FBF40BD71AC1}" type="presParOf" srcId="{72447DFA-34AB-48FA-BEEA-4F1555CFDB7A}" destId="{873A7711-6583-4C57-BD98-A8BFA33F2E38}" srcOrd="0" destOrd="0" presId="urn:microsoft.com/office/officeart/2005/8/layout/orgChart1"/>
    <dgm:cxn modelId="{A4F8FAE1-656D-476F-BD69-5ADABFA823BC}" type="presParOf" srcId="{72447DFA-34AB-48FA-BEEA-4F1555CFDB7A}" destId="{304B9390-4F12-4A53-98B7-38FD9617A175}" srcOrd="1" destOrd="0" presId="urn:microsoft.com/office/officeart/2005/8/layout/orgChart1"/>
    <dgm:cxn modelId="{33BEE88A-98CF-43D7-B217-6E57B318BDC1}" type="presParOf" srcId="{2FD5C25B-15AB-43E9-83D9-0E9EFDD8E307}" destId="{700DBA72-2577-4C8A-8AF8-76B8199DF896}" srcOrd="1" destOrd="0" presId="urn:microsoft.com/office/officeart/2005/8/layout/orgChart1"/>
    <dgm:cxn modelId="{05A0416B-FB7D-4DC3-811D-50B6AA83D978}" type="presParOf" srcId="{2FD5C25B-15AB-43E9-83D9-0E9EFDD8E307}" destId="{AC82B919-F5BF-4D74-9143-628E44371D0A}" srcOrd="2" destOrd="0" presId="urn:microsoft.com/office/officeart/2005/8/layout/orgChart1"/>
    <dgm:cxn modelId="{574D739F-F0E8-4D73-B149-6EFCFC18A94C}" type="presParOf" srcId="{8FFAFAA7-5613-42BC-B673-61CFF8DAA455}" destId="{6A74C9AC-8424-4FCD-897D-EF68E6B8B6FE}" srcOrd="2" destOrd="0" presId="urn:microsoft.com/office/officeart/2005/8/layout/orgChart1"/>
    <dgm:cxn modelId="{8D1D836B-7BB5-4E6F-AA7E-0DE0151B93AB}" type="presParOf" srcId="{8FFAFAA7-5613-42BC-B673-61CFF8DAA455}" destId="{DB6C4EA8-5ABD-40E7-8474-C0005669B16D}" srcOrd="3" destOrd="0" presId="urn:microsoft.com/office/officeart/2005/8/layout/orgChart1"/>
    <dgm:cxn modelId="{FE4E95E4-9F80-4FB2-B013-D13D841A473A}" type="presParOf" srcId="{DB6C4EA8-5ABD-40E7-8474-C0005669B16D}" destId="{A64CD02B-DD99-455E-BCEC-D73D7F7A01D5}" srcOrd="0" destOrd="0" presId="urn:microsoft.com/office/officeart/2005/8/layout/orgChart1"/>
    <dgm:cxn modelId="{7E529DD4-D361-4EDB-9EDA-5135DF709549}" type="presParOf" srcId="{A64CD02B-DD99-455E-BCEC-D73D7F7A01D5}" destId="{ABB19465-D877-4A55-95A7-8E8AFB504994}" srcOrd="0" destOrd="0" presId="urn:microsoft.com/office/officeart/2005/8/layout/orgChart1"/>
    <dgm:cxn modelId="{B2D88816-4E52-469B-A7C5-BEB4AC1B82C3}" type="presParOf" srcId="{A64CD02B-DD99-455E-BCEC-D73D7F7A01D5}" destId="{1778F650-B493-4D97-8A2D-1FB0ABE49410}" srcOrd="1" destOrd="0" presId="urn:microsoft.com/office/officeart/2005/8/layout/orgChart1"/>
    <dgm:cxn modelId="{F47DF95F-4696-4317-B5C0-846DFB46D61C}" type="presParOf" srcId="{DB6C4EA8-5ABD-40E7-8474-C0005669B16D}" destId="{93F9FD7F-6039-4A86-9970-6E4F474467CF}" srcOrd="1" destOrd="0" presId="urn:microsoft.com/office/officeart/2005/8/layout/orgChart1"/>
    <dgm:cxn modelId="{968DB1E6-1F86-4FC3-9B15-1CF444C6C4F5}" type="presParOf" srcId="{DB6C4EA8-5ABD-40E7-8474-C0005669B16D}" destId="{B3A8AE81-794E-441C-8D09-B38F8515BCA2}" srcOrd="2" destOrd="0" presId="urn:microsoft.com/office/officeart/2005/8/layout/orgChart1"/>
    <dgm:cxn modelId="{5E35EC04-BF29-4681-B50C-E1A89D134DC8}" type="presParOf" srcId="{96F3A308-AF8E-490E-8DCA-64DA46A8AD48}" destId="{FB8A39A1-5B27-4048-83FE-1D54F3A05A89}" srcOrd="2" destOrd="0" presId="urn:microsoft.com/office/officeart/2005/8/layout/orgChart1"/>
    <dgm:cxn modelId="{961E4014-3EFC-4722-9735-00BE3D8EF0C1}" type="presParOf" srcId="{96F3A308-AF8E-490E-8DCA-64DA46A8AD48}" destId="{65FC28E9-C9DA-44A2-9062-98049C7B0BE0}" srcOrd="3" destOrd="0" presId="urn:microsoft.com/office/officeart/2005/8/layout/orgChart1"/>
    <dgm:cxn modelId="{FA57DC1E-0FFF-4282-AE3F-658AB7F36661}" type="presParOf" srcId="{65FC28E9-C9DA-44A2-9062-98049C7B0BE0}" destId="{0AB03C41-F830-45B1-ACAB-0DE2D047E89C}" srcOrd="0" destOrd="0" presId="urn:microsoft.com/office/officeart/2005/8/layout/orgChart1"/>
    <dgm:cxn modelId="{76C438AC-4D4F-4C3B-9D2C-D9007D3EF1A3}" type="presParOf" srcId="{0AB03C41-F830-45B1-ACAB-0DE2D047E89C}" destId="{6179FB85-C18E-424C-B013-99D77F34CC1B}" srcOrd="0" destOrd="0" presId="urn:microsoft.com/office/officeart/2005/8/layout/orgChart1"/>
    <dgm:cxn modelId="{B939CA6F-FCB0-4302-BFAC-8847EFE4DD28}" type="presParOf" srcId="{0AB03C41-F830-45B1-ACAB-0DE2D047E89C}" destId="{9BB37D6C-6C5F-47EE-84A0-71408C653A33}" srcOrd="1" destOrd="0" presId="urn:microsoft.com/office/officeart/2005/8/layout/orgChart1"/>
    <dgm:cxn modelId="{D5D1C937-036D-43E2-A41A-4248C6F9AF57}" type="presParOf" srcId="{65FC28E9-C9DA-44A2-9062-98049C7B0BE0}" destId="{E34A4547-668A-4524-8F6B-366DD07C9014}" srcOrd="1" destOrd="0" presId="urn:microsoft.com/office/officeart/2005/8/layout/orgChart1"/>
    <dgm:cxn modelId="{400A6D3C-E0D5-4481-B094-53D3398F5324}" type="presParOf" srcId="{65FC28E9-C9DA-44A2-9062-98049C7B0BE0}" destId="{33316567-D626-4C55-ABEB-B4A2871FB05C}" srcOrd="2" destOrd="0" presId="urn:microsoft.com/office/officeart/2005/8/layout/orgChart1"/>
    <dgm:cxn modelId="{5B4C4A14-E6C8-4A1E-BE70-71A6C4E58A7E}" type="presParOf" srcId="{33316567-D626-4C55-ABEB-B4A2871FB05C}" destId="{AEF42B31-0F33-4617-B1B7-D30BFDA9EDFE}" srcOrd="0" destOrd="0" presId="urn:microsoft.com/office/officeart/2005/8/layout/orgChart1"/>
    <dgm:cxn modelId="{9DF30F01-FBC6-45BD-AB9C-B5CFCC456F20}" type="presParOf" srcId="{33316567-D626-4C55-ABEB-B4A2871FB05C}" destId="{E80D2104-79AF-4AE5-B7CD-C54AA8F99749}" srcOrd="1" destOrd="0" presId="urn:microsoft.com/office/officeart/2005/8/layout/orgChart1"/>
    <dgm:cxn modelId="{C3C538D0-3BF8-4DE3-8FA9-72501369940E}" type="presParOf" srcId="{E80D2104-79AF-4AE5-B7CD-C54AA8F99749}" destId="{8AFA358F-3526-4C82-8C97-A8B3DDF8F34B}" srcOrd="0" destOrd="0" presId="urn:microsoft.com/office/officeart/2005/8/layout/orgChart1"/>
    <dgm:cxn modelId="{58EDBF11-0B4D-4C80-9C16-BF98BEE001D3}" type="presParOf" srcId="{8AFA358F-3526-4C82-8C97-A8B3DDF8F34B}" destId="{6B205A0C-2F36-4A6E-86DE-6EA67BE1F5E9}" srcOrd="0" destOrd="0" presId="urn:microsoft.com/office/officeart/2005/8/layout/orgChart1"/>
    <dgm:cxn modelId="{013A765E-A8C5-45B0-AD94-D069B5793F1E}" type="presParOf" srcId="{8AFA358F-3526-4C82-8C97-A8B3DDF8F34B}" destId="{95AC5B7C-FB8A-45BF-A0D2-23667E6356C5}" srcOrd="1" destOrd="0" presId="urn:microsoft.com/office/officeart/2005/8/layout/orgChart1"/>
    <dgm:cxn modelId="{2B5CDAA7-5F02-4AE6-A00D-6E3ED548C65C}" type="presParOf" srcId="{E80D2104-79AF-4AE5-B7CD-C54AA8F99749}" destId="{402E143C-7E8F-4104-A0EB-8C0AFBC683D0}" srcOrd="1" destOrd="0" presId="urn:microsoft.com/office/officeart/2005/8/layout/orgChart1"/>
    <dgm:cxn modelId="{63B9B4A4-55B5-4BDB-BD0D-CB91D86D0759}" type="presParOf" srcId="{E80D2104-79AF-4AE5-B7CD-C54AA8F99749}" destId="{F8CC0197-AB42-47E6-982F-BAE508AA4E79}" srcOrd="2" destOrd="0" presId="urn:microsoft.com/office/officeart/2005/8/layout/orgChart1"/>
    <dgm:cxn modelId="{9153DACB-1C62-4DE6-AF29-994A3B7B6458}" type="presParOf" srcId="{33316567-D626-4C55-ABEB-B4A2871FB05C}" destId="{8A2D64F4-DC48-405A-88A5-8ECA7521EF40}" srcOrd="2" destOrd="0" presId="urn:microsoft.com/office/officeart/2005/8/layout/orgChart1"/>
    <dgm:cxn modelId="{40B656E3-4AFC-4933-9A3C-D0DB061696D3}" type="presParOf" srcId="{33316567-D626-4C55-ABEB-B4A2871FB05C}" destId="{98F7D333-ED51-4412-9A20-481F2F5E2543}" srcOrd="3" destOrd="0" presId="urn:microsoft.com/office/officeart/2005/8/layout/orgChart1"/>
    <dgm:cxn modelId="{EF680BB2-B95E-4DD7-A3DE-D44C2B3223AA}" type="presParOf" srcId="{98F7D333-ED51-4412-9A20-481F2F5E2543}" destId="{8ECCC5C4-AADB-4F21-BD34-3F2A8F9A709B}" srcOrd="0" destOrd="0" presId="urn:microsoft.com/office/officeart/2005/8/layout/orgChart1"/>
    <dgm:cxn modelId="{AA350684-AD98-4CCE-A23A-D791E072AC9E}" type="presParOf" srcId="{8ECCC5C4-AADB-4F21-BD34-3F2A8F9A709B}" destId="{F6A488C7-FC71-49EF-99D1-B271CECB94DE}" srcOrd="0" destOrd="0" presId="urn:microsoft.com/office/officeart/2005/8/layout/orgChart1"/>
    <dgm:cxn modelId="{DDD78291-D7DE-4D20-9F44-9A073BCA17D5}" type="presParOf" srcId="{8ECCC5C4-AADB-4F21-BD34-3F2A8F9A709B}" destId="{A1667930-1191-4F28-A14B-F6EBBEF7AA8A}" srcOrd="1" destOrd="0" presId="urn:microsoft.com/office/officeart/2005/8/layout/orgChart1"/>
    <dgm:cxn modelId="{E51809BC-1D84-4C45-8D2E-4934E2454BDD}" type="presParOf" srcId="{98F7D333-ED51-4412-9A20-481F2F5E2543}" destId="{1C70A6B3-286A-420F-A339-C97965A18DA5}" srcOrd="1" destOrd="0" presId="urn:microsoft.com/office/officeart/2005/8/layout/orgChart1"/>
    <dgm:cxn modelId="{1E3826E1-EF79-4B6B-8904-B3131034C2AC}" type="presParOf" srcId="{98F7D333-ED51-4412-9A20-481F2F5E2543}" destId="{6738006D-6C26-4CD8-8B2B-D00B7FC5CEC0}" srcOrd="2" destOrd="0" presId="urn:microsoft.com/office/officeart/2005/8/layout/orgChart1"/>
    <dgm:cxn modelId="{21BD4C7E-331E-4D96-ADC2-C8332DE1F218}" type="presParOf" srcId="{6738006D-6C26-4CD8-8B2B-D00B7FC5CEC0}" destId="{1A0CA19B-5087-4C1F-9A84-9FFBC1767A00}" srcOrd="0" destOrd="0" presId="urn:microsoft.com/office/officeart/2005/8/layout/orgChart1"/>
    <dgm:cxn modelId="{AFF1CBEE-B090-4A82-AD69-27A5DAB07280}" type="presParOf" srcId="{6738006D-6C26-4CD8-8B2B-D00B7FC5CEC0}" destId="{079F24B2-EA2A-4490-8566-EE70826315CB}" srcOrd="1" destOrd="0" presId="urn:microsoft.com/office/officeart/2005/8/layout/orgChart1"/>
    <dgm:cxn modelId="{EF7935EA-09E0-41B9-AFC7-F961A5019356}" type="presParOf" srcId="{079F24B2-EA2A-4490-8566-EE70826315CB}" destId="{470B0E85-D6F6-4CD3-907B-8141555E0DAF}" srcOrd="0" destOrd="0" presId="urn:microsoft.com/office/officeart/2005/8/layout/orgChart1"/>
    <dgm:cxn modelId="{9F11986A-561B-4276-A482-3C52F3F51D86}" type="presParOf" srcId="{470B0E85-D6F6-4CD3-907B-8141555E0DAF}" destId="{9A18B7C2-8BC2-4F8E-8B34-9E3395203BD6}" srcOrd="0" destOrd="0" presId="urn:microsoft.com/office/officeart/2005/8/layout/orgChart1"/>
    <dgm:cxn modelId="{DDA44BBB-6C65-4E86-8752-AEA01D541F96}" type="presParOf" srcId="{470B0E85-D6F6-4CD3-907B-8141555E0DAF}" destId="{2B7B296B-333B-4134-8F10-F458D6FE16A0}" srcOrd="1" destOrd="0" presId="urn:microsoft.com/office/officeart/2005/8/layout/orgChart1"/>
    <dgm:cxn modelId="{77D21166-50F6-4E75-BA57-E0EF79DA57B5}" type="presParOf" srcId="{079F24B2-EA2A-4490-8566-EE70826315CB}" destId="{0A260625-AC30-4485-9885-F3C9C609B57C}" srcOrd="1" destOrd="0" presId="urn:microsoft.com/office/officeart/2005/8/layout/orgChart1"/>
    <dgm:cxn modelId="{BE130EB3-AF24-458E-AF97-38F05C1D52A8}" type="presParOf" srcId="{079F24B2-EA2A-4490-8566-EE70826315CB}" destId="{1BB10EEF-595F-4AD6-817E-F9B516280F2E}" srcOrd="2" destOrd="0" presId="urn:microsoft.com/office/officeart/2005/8/layout/orgChart1"/>
    <dgm:cxn modelId="{67FF1E48-E77E-47F7-89F3-CD74E4BAF49A}" type="presParOf" srcId="{6738006D-6C26-4CD8-8B2B-D00B7FC5CEC0}" destId="{2193A429-C6E9-4C95-8E53-4AFB772D22AE}" srcOrd="2" destOrd="0" presId="urn:microsoft.com/office/officeart/2005/8/layout/orgChart1"/>
    <dgm:cxn modelId="{D6B274ED-BB17-467E-AA59-07E46926EA5F}" type="presParOf" srcId="{6738006D-6C26-4CD8-8B2B-D00B7FC5CEC0}" destId="{DFCAB341-09DA-4386-943C-0628A9F9D43E}" srcOrd="3" destOrd="0" presId="urn:microsoft.com/office/officeart/2005/8/layout/orgChart1"/>
    <dgm:cxn modelId="{E4631EB8-B2CC-44A3-9501-447CE3260F56}" type="presParOf" srcId="{DFCAB341-09DA-4386-943C-0628A9F9D43E}" destId="{01CC8CF6-E634-415F-B0BD-30B785704061}" srcOrd="0" destOrd="0" presId="urn:microsoft.com/office/officeart/2005/8/layout/orgChart1"/>
    <dgm:cxn modelId="{257F3184-4BCF-4043-975B-7785D23BD3C3}" type="presParOf" srcId="{01CC8CF6-E634-415F-B0BD-30B785704061}" destId="{E32C2D20-8091-4479-B78C-697FE75344CC}" srcOrd="0" destOrd="0" presId="urn:microsoft.com/office/officeart/2005/8/layout/orgChart1"/>
    <dgm:cxn modelId="{00D4F4E5-A9BC-46D4-A6D1-27B8B708E88E}" type="presParOf" srcId="{01CC8CF6-E634-415F-B0BD-30B785704061}" destId="{804A4708-0367-45EC-ABBC-6BE5E6632438}" srcOrd="1" destOrd="0" presId="urn:microsoft.com/office/officeart/2005/8/layout/orgChart1"/>
    <dgm:cxn modelId="{0378AA31-7982-4569-9806-D81940BAABFB}" type="presParOf" srcId="{DFCAB341-09DA-4386-943C-0628A9F9D43E}" destId="{8540AB21-B0F8-41DC-BC56-EC595D0C9FB8}" srcOrd="1" destOrd="0" presId="urn:microsoft.com/office/officeart/2005/8/layout/orgChart1"/>
    <dgm:cxn modelId="{D7A34203-62CB-46DF-9082-D641B32C34B1}" type="presParOf" srcId="{DFCAB341-09DA-4386-943C-0628A9F9D43E}" destId="{A9E3386C-7401-46F9-8850-7867709EC454}" srcOrd="2" destOrd="0" presId="urn:microsoft.com/office/officeart/2005/8/layout/orgChart1"/>
    <dgm:cxn modelId="{D9C9D562-1E3F-42A6-944F-253E42AA1ACE}" type="presParOf" srcId="{A9E3386C-7401-46F9-8850-7867709EC454}" destId="{34ADEEA8-45EB-4146-A534-F2271D07FB6C}" srcOrd="0" destOrd="0" presId="urn:microsoft.com/office/officeart/2005/8/layout/orgChart1"/>
    <dgm:cxn modelId="{63EB116C-E7E9-47B4-A656-B1E6D565ED91}" type="presParOf" srcId="{A9E3386C-7401-46F9-8850-7867709EC454}" destId="{DBC509FD-F417-4522-B711-7B61AE109D4E}" srcOrd="1" destOrd="0" presId="urn:microsoft.com/office/officeart/2005/8/layout/orgChart1"/>
    <dgm:cxn modelId="{7F46F747-130F-4E26-9116-D8E523C70249}" type="presParOf" srcId="{DBC509FD-F417-4522-B711-7B61AE109D4E}" destId="{5E9D46B8-FF3B-41AF-9338-B341C69E9DAD}" srcOrd="0" destOrd="0" presId="urn:microsoft.com/office/officeart/2005/8/layout/orgChart1"/>
    <dgm:cxn modelId="{E57CB812-0F61-40C9-B5AD-004DC7C57956}" type="presParOf" srcId="{5E9D46B8-FF3B-41AF-9338-B341C69E9DAD}" destId="{1EF933FB-81BA-4F52-B971-FB21C0B1E88E}" srcOrd="0" destOrd="0" presId="urn:microsoft.com/office/officeart/2005/8/layout/orgChart1"/>
    <dgm:cxn modelId="{BBAF5250-4BDF-4A43-B919-01A1F2814B79}" type="presParOf" srcId="{5E9D46B8-FF3B-41AF-9338-B341C69E9DAD}" destId="{FA4973D5-9EAF-462E-9CA5-6737CFD7AF8D}" srcOrd="1" destOrd="0" presId="urn:microsoft.com/office/officeart/2005/8/layout/orgChart1"/>
    <dgm:cxn modelId="{03B73D3F-83D1-420D-A47C-612C31FB73AB}" type="presParOf" srcId="{DBC509FD-F417-4522-B711-7B61AE109D4E}" destId="{37BAB47B-A631-4683-82FE-94ACAF57B344}" srcOrd="1" destOrd="0" presId="urn:microsoft.com/office/officeart/2005/8/layout/orgChart1"/>
    <dgm:cxn modelId="{D6F7BCFA-7B3C-4DED-9601-626A00467C90}" type="presParOf" srcId="{DBC509FD-F417-4522-B711-7B61AE109D4E}" destId="{35BE36C1-819C-43F0-AA8E-D2B63F330F5A}" srcOrd="2" destOrd="0" presId="urn:microsoft.com/office/officeart/2005/8/layout/orgChart1"/>
    <dgm:cxn modelId="{A09666E7-A055-4EED-8ADA-3CD7906558FD}" type="presParOf" srcId="{A9E3386C-7401-46F9-8850-7867709EC454}" destId="{3A2167A5-8101-4643-A048-0FBA419A911C}" srcOrd="2" destOrd="0" presId="urn:microsoft.com/office/officeart/2005/8/layout/orgChart1"/>
    <dgm:cxn modelId="{58A41D38-181F-4B01-9248-77FC8E776B8E}" type="presParOf" srcId="{A9E3386C-7401-46F9-8850-7867709EC454}" destId="{BD0112E7-7A82-4EC1-A363-4B87C546BF11}" srcOrd="3" destOrd="0" presId="urn:microsoft.com/office/officeart/2005/8/layout/orgChart1"/>
    <dgm:cxn modelId="{97447B97-5BD0-4DF2-AD4B-C6E9D66F661C}" type="presParOf" srcId="{BD0112E7-7A82-4EC1-A363-4B87C546BF11}" destId="{0D941D7C-C742-4A8D-A43C-2560BD8AE24A}" srcOrd="0" destOrd="0" presId="urn:microsoft.com/office/officeart/2005/8/layout/orgChart1"/>
    <dgm:cxn modelId="{274B03A5-BBE5-4E2B-92D0-17CD119320DF}" type="presParOf" srcId="{0D941D7C-C742-4A8D-A43C-2560BD8AE24A}" destId="{7DABC343-3A4C-481A-8D41-5B6CACF72977}" srcOrd="0" destOrd="0" presId="urn:microsoft.com/office/officeart/2005/8/layout/orgChart1"/>
    <dgm:cxn modelId="{7342A2B7-CF0A-4D13-8CA4-567C20EB1C19}" type="presParOf" srcId="{0D941D7C-C742-4A8D-A43C-2560BD8AE24A}" destId="{2A07E07D-7081-4445-A3A3-1FED816B118C}" srcOrd="1" destOrd="0" presId="urn:microsoft.com/office/officeart/2005/8/layout/orgChart1"/>
    <dgm:cxn modelId="{9EAF21E6-FAED-4E59-9FFC-2BFA7E2CD796}" type="presParOf" srcId="{BD0112E7-7A82-4EC1-A363-4B87C546BF11}" destId="{04766FF7-875D-49BC-9EB2-006E417C4B1E}" srcOrd="1" destOrd="0" presId="urn:microsoft.com/office/officeart/2005/8/layout/orgChart1"/>
    <dgm:cxn modelId="{B4D0C47C-49DF-42A0-9B03-CF1402241317}" type="presParOf" srcId="{BD0112E7-7A82-4EC1-A363-4B87C546BF11}" destId="{DB791CDE-1C99-4D0E-B675-07FC31603E7F}" srcOrd="2" destOrd="0" presId="urn:microsoft.com/office/officeart/2005/8/layout/orgChart1"/>
    <dgm:cxn modelId="{6F5FD35B-83F3-486E-9040-39CA5D03DFCF}" type="presParOf" srcId="{5D861E7A-DDA0-4FCD-8D03-7AFD937C9E5D}" destId="{CD24C2FB-6072-46CA-B898-D0144E5EE9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167A5-8101-4643-A048-0FBA419A911C}">
      <dsp:nvSpPr>
        <dsp:cNvPr id="0" name=""/>
        <dsp:cNvSpPr/>
      </dsp:nvSpPr>
      <dsp:spPr>
        <a:xfrm>
          <a:off x="7326151" y="4422985"/>
          <a:ext cx="129349" cy="56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6674"/>
              </a:lnTo>
              <a:lnTo>
                <a:pt x="129349" y="5666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DEEA8-45EB-4146-A534-F2271D07FB6C}">
      <dsp:nvSpPr>
        <dsp:cNvPr id="0" name=""/>
        <dsp:cNvSpPr/>
      </dsp:nvSpPr>
      <dsp:spPr>
        <a:xfrm>
          <a:off x="7072737" y="4422985"/>
          <a:ext cx="253414" cy="550007"/>
        </a:xfrm>
        <a:custGeom>
          <a:avLst/>
          <a:gdLst/>
          <a:ahLst/>
          <a:cxnLst/>
          <a:rect l="0" t="0" r="0" b="0"/>
          <a:pathLst>
            <a:path>
              <a:moveTo>
                <a:pt x="253414" y="0"/>
              </a:moveTo>
              <a:lnTo>
                <a:pt x="253414" y="550007"/>
              </a:lnTo>
              <a:lnTo>
                <a:pt x="0" y="5500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3A429-C6E9-4C95-8E53-4AFB772D22AE}">
      <dsp:nvSpPr>
        <dsp:cNvPr id="0" name=""/>
        <dsp:cNvSpPr/>
      </dsp:nvSpPr>
      <dsp:spPr>
        <a:xfrm>
          <a:off x="6160563" y="3568279"/>
          <a:ext cx="549637" cy="546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730"/>
              </a:lnTo>
              <a:lnTo>
                <a:pt x="549637" y="546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CA19B-5087-4C1F-9A84-9FFBC1767A00}">
      <dsp:nvSpPr>
        <dsp:cNvPr id="0" name=""/>
        <dsp:cNvSpPr/>
      </dsp:nvSpPr>
      <dsp:spPr>
        <a:xfrm>
          <a:off x="5706200" y="3568279"/>
          <a:ext cx="454362" cy="546730"/>
        </a:xfrm>
        <a:custGeom>
          <a:avLst/>
          <a:gdLst/>
          <a:ahLst/>
          <a:cxnLst/>
          <a:rect l="0" t="0" r="0" b="0"/>
          <a:pathLst>
            <a:path>
              <a:moveTo>
                <a:pt x="454362" y="0"/>
              </a:moveTo>
              <a:lnTo>
                <a:pt x="454362" y="546730"/>
              </a:lnTo>
              <a:lnTo>
                <a:pt x="0" y="5467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D64F4-DC48-405A-88A5-8ECA7521EF40}">
      <dsp:nvSpPr>
        <dsp:cNvPr id="0" name=""/>
        <dsp:cNvSpPr/>
      </dsp:nvSpPr>
      <dsp:spPr>
        <a:xfrm>
          <a:off x="4344948" y="2673685"/>
          <a:ext cx="1199663" cy="58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619"/>
              </a:lnTo>
              <a:lnTo>
                <a:pt x="1199663" y="5866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42B31-0F33-4617-B1B7-D30BFDA9EDFE}">
      <dsp:nvSpPr>
        <dsp:cNvPr id="0" name=""/>
        <dsp:cNvSpPr/>
      </dsp:nvSpPr>
      <dsp:spPr>
        <a:xfrm>
          <a:off x="4112217" y="2673685"/>
          <a:ext cx="232730" cy="586619"/>
        </a:xfrm>
        <a:custGeom>
          <a:avLst/>
          <a:gdLst/>
          <a:ahLst/>
          <a:cxnLst/>
          <a:rect l="0" t="0" r="0" b="0"/>
          <a:pathLst>
            <a:path>
              <a:moveTo>
                <a:pt x="232730" y="0"/>
              </a:moveTo>
              <a:lnTo>
                <a:pt x="232730" y="586619"/>
              </a:lnTo>
              <a:lnTo>
                <a:pt x="0" y="5866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A39A1-5B27-4048-83FE-1D54F3A05A89}">
      <dsp:nvSpPr>
        <dsp:cNvPr id="0" name=""/>
        <dsp:cNvSpPr/>
      </dsp:nvSpPr>
      <dsp:spPr>
        <a:xfrm>
          <a:off x="2854347" y="1799034"/>
          <a:ext cx="1490601" cy="258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49"/>
              </a:lnTo>
              <a:lnTo>
                <a:pt x="1490601" y="129349"/>
              </a:lnTo>
              <a:lnTo>
                <a:pt x="1490601" y="2586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4C9AC-8424-4FCD-897D-EF68E6B8B6FE}">
      <dsp:nvSpPr>
        <dsp:cNvPr id="0" name=""/>
        <dsp:cNvSpPr/>
      </dsp:nvSpPr>
      <dsp:spPr>
        <a:xfrm>
          <a:off x="1345403" y="2671707"/>
          <a:ext cx="147692" cy="568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652"/>
              </a:lnTo>
              <a:lnTo>
                <a:pt x="147692" y="5686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E65B8-46B2-4197-8152-96E7F512487D}">
      <dsp:nvSpPr>
        <dsp:cNvPr id="0" name=""/>
        <dsp:cNvSpPr/>
      </dsp:nvSpPr>
      <dsp:spPr>
        <a:xfrm>
          <a:off x="1234396" y="2671707"/>
          <a:ext cx="111006" cy="568652"/>
        </a:xfrm>
        <a:custGeom>
          <a:avLst/>
          <a:gdLst/>
          <a:ahLst/>
          <a:cxnLst/>
          <a:rect l="0" t="0" r="0" b="0"/>
          <a:pathLst>
            <a:path>
              <a:moveTo>
                <a:pt x="111006" y="0"/>
              </a:moveTo>
              <a:lnTo>
                <a:pt x="111006" y="568652"/>
              </a:lnTo>
              <a:lnTo>
                <a:pt x="0" y="5686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547B8-2920-487C-8381-2736CF8FE282}">
      <dsp:nvSpPr>
        <dsp:cNvPr id="0" name=""/>
        <dsp:cNvSpPr/>
      </dsp:nvSpPr>
      <dsp:spPr>
        <a:xfrm>
          <a:off x="1345403" y="1799034"/>
          <a:ext cx="1508944" cy="256722"/>
        </a:xfrm>
        <a:custGeom>
          <a:avLst/>
          <a:gdLst/>
          <a:ahLst/>
          <a:cxnLst/>
          <a:rect l="0" t="0" r="0" b="0"/>
          <a:pathLst>
            <a:path>
              <a:moveTo>
                <a:pt x="1508944" y="0"/>
              </a:moveTo>
              <a:lnTo>
                <a:pt x="1508944" y="127372"/>
              </a:lnTo>
              <a:lnTo>
                <a:pt x="0" y="127372"/>
              </a:lnTo>
              <a:lnTo>
                <a:pt x="0" y="2567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BE4DB-B515-4B03-B89D-5081478BF2D0}">
      <dsp:nvSpPr>
        <dsp:cNvPr id="0" name=""/>
        <dsp:cNvSpPr/>
      </dsp:nvSpPr>
      <dsp:spPr>
        <a:xfrm>
          <a:off x="2238396" y="1183083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The Nervous System </a:t>
          </a:r>
          <a:endParaRPr lang="en-US" sz="1400" b="1" kern="1200" dirty="0"/>
        </a:p>
      </dsp:txBody>
      <dsp:txXfrm>
        <a:off x="2238396" y="1183083"/>
        <a:ext cx="1231901" cy="615950"/>
      </dsp:txXfrm>
    </dsp:sp>
    <dsp:sp modelId="{45F68F44-A6F6-4F58-BC30-8C5FDBEB7EE0}">
      <dsp:nvSpPr>
        <dsp:cNvPr id="0" name=""/>
        <dsp:cNvSpPr/>
      </dsp:nvSpPr>
      <dsp:spPr>
        <a:xfrm>
          <a:off x="729452" y="2055756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CNS</a:t>
          </a:r>
          <a:endParaRPr lang="en-US" sz="1400" b="1" kern="1200" dirty="0"/>
        </a:p>
      </dsp:txBody>
      <dsp:txXfrm>
        <a:off x="729452" y="2055756"/>
        <a:ext cx="1231901" cy="615950"/>
      </dsp:txXfrm>
    </dsp:sp>
    <dsp:sp modelId="{873A7711-6583-4C57-BD98-A8BFA33F2E38}">
      <dsp:nvSpPr>
        <dsp:cNvPr id="0" name=""/>
        <dsp:cNvSpPr/>
      </dsp:nvSpPr>
      <dsp:spPr>
        <a:xfrm>
          <a:off x="2494" y="293238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Brain </a:t>
          </a:r>
          <a:endParaRPr lang="en-US" sz="1400" b="1" kern="1200" dirty="0"/>
        </a:p>
      </dsp:txBody>
      <dsp:txXfrm>
        <a:off x="2494" y="2932384"/>
        <a:ext cx="1231901" cy="615950"/>
      </dsp:txXfrm>
    </dsp:sp>
    <dsp:sp modelId="{ABB19465-D877-4A55-95A7-8E8AFB504994}">
      <dsp:nvSpPr>
        <dsp:cNvPr id="0" name=""/>
        <dsp:cNvSpPr/>
      </dsp:nvSpPr>
      <dsp:spPr>
        <a:xfrm>
          <a:off x="1493095" y="293238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Spinal cord </a:t>
          </a:r>
          <a:endParaRPr lang="en-US" sz="1400" b="1" kern="1200" dirty="0"/>
        </a:p>
      </dsp:txBody>
      <dsp:txXfrm>
        <a:off x="1493095" y="2932384"/>
        <a:ext cx="1231901" cy="615950"/>
      </dsp:txXfrm>
    </dsp:sp>
    <dsp:sp modelId="{6179FB85-C18E-424C-B013-99D77F34CC1B}">
      <dsp:nvSpPr>
        <dsp:cNvPr id="0" name=""/>
        <dsp:cNvSpPr/>
      </dsp:nvSpPr>
      <dsp:spPr>
        <a:xfrm>
          <a:off x="3728997" y="205773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PNS</a:t>
          </a:r>
          <a:endParaRPr lang="en-US" sz="1400" b="1" kern="1200" dirty="0"/>
        </a:p>
      </dsp:txBody>
      <dsp:txXfrm>
        <a:off x="3728997" y="2057734"/>
        <a:ext cx="1231901" cy="615950"/>
      </dsp:txXfrm>
    </dsp:sp>
    <dsp:sp modelId="{6B205A0C-2F36-4A6E-86DE-6EA67BE1F5E9}">
      <dsp:nvSpPr>
        <dsp:cNvPr id="0" name=""/>
        <dsp:cNvSpPr/>
      </dsp:nvSpPr>
      <dsp:spPr>
        <a:xfrm>
          <a:off x="2880315" y="2952328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Sensory division (afferent) </a:t>
          </a:r>
          <a:endParaRPr lang="en-US" sz="1400" b="1" kern="1200" dirty="0"/>
        </a:p>
      </dsp:txBody>
      <dsp:txXfrm>
        <a:off x="2880315" y="2952328"/>
        <a:ext cx="1231901" cy="615950"/>
      </dsp:txXfrm>
    </dsp:sp>
    <dsp:sp modelId="{F6A488C7-FC71-49EF-99D1-B271CECB94DE}">
      <dsp:nvSpPr>
        <dsp:cNvPr id="0" name=""/>
        <dsp:cNvSpPr/>
      </dsp:nvSpPr>
      <dsp:spPr>
        <a:xfrm>
          <a:off x="5544612" y="2952328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Motor division (efferent)</a:t>
          </a:r>
          <a:endParaRPr lang="en-US" sz="1400" b="1" kern="1200" dirty="0"/>
        </a:p>
      </dsp:txBody>
      <dsp:txXfrm>
        <a:off x="5544612" y="2952328"/>
        <a:ext cx="1231901" cy="615950"/>
      </dsp:txXfrm>
    </dsp:sp>
    <dsp:sp modelId="{9A18B7C2-8BC2-4F8E-8B34-9E3395203BD6}">
      <dsp:nvSpPr>
        <dsp:cNvPr id="0" name=""/>
        <dsp:cNvSpPr/>
      </dsp:nvSpPr>
      <dsp:spPr>
        <a:xfrm>
          <a:off x="4474298" y="380703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Somatic nervous system (voluntary)</a:t>
          </a:r>
          <a:endParaRPr lang="en-US" sz="1400" b="1" kern="1200" dirty="0"/>
        </a:p>
      </dsp:txBody>
      <dsp:txXfrm>
        <a:off x="4474298" y="3807034"/>
        <a:ext cx="1231901" cy="615950"/>
      </dsp:txXfrm>
    </dsp:sp>
    <dsp:sp modelId="{E32C2D20-8091-4479-B78C-697FE75344CC}">
      <dsp:nvSpPr>
        <dsp:cNvPr id="0" name=""/>
        <dsp:cNvSpPr/>
      </dsp:nvSpPr>
      <dsp:spPr>
        <a:xfrm>
          <a:off x="6710200" y="3807034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Autonomic nervous system (involuntary) </a:t>
          </a:r>
          <a:endParaRPr lang="en-US" sz="1400" b="1" kern="1200" dirty="0"/>
        </a:p>
      </dsp:txBody>
      <dsp:txXfrm>
        <a:off x="6710200" y="3807034"/>
        <a:ext cx="1231901" cy="615950"/>
      </dsp:txXfrm>
    </dsp:sp>
    <dsp:sp modelId="{1EF933FB-81BA-4F52-B971-FB21C0B1E88E}">
      <dsp:nvSpPr>
        <dsp:cNvPr id="0" name=""/>
        <dsp:cNvSpPr/>
      </dsp:nvSpPr>
      <dsp:spPr>
        <a:xfrm>
          <a:off x="5840835" y="4665017"/>
          <a:ext cx="1231901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Sympathetic </a:t>
          </a:r>
          <a:endParaRPr lang="en-US" sz="1400" b="1" kern="1200" dirty="0"/>
        </a:p>
      </dsp:txBody>
      <dsp:txXfrm>
        <a:off x="5840835" y="4665017"/>
        <a:ext cx="1231901" cy="615950"/>
      </dsp:txXfrm>
    </dsp:sp>
    <dsp:sp modelId="{7DABC343-3A4C-481A-8D41-5B6CACF72977}">
      <dsp:nvSpPr>
        <dsp:cNvPr id="0" name=""/>
        <dsp:cNvSpPr/>
      </dsp:nvSpPr>
      <dsp:spPr>
        <a:xfrm>
          <a:off x="7455501" y="4681685"/>
          <a:ext cx="1326980" cy="615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Parasympathetic </a:t>
          </a:r>
          <a:endParaRPr lang="en-US" sz="1400" b="1" kern="1200" dirty="0"/>
        </a:p>
      </dsp:txBody>
      <dsp:txXfrm>
        <a:off x="7455501" y="4681685"/>
        <a:ext cx="1326980" cy="61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CE96F-AC0C-42A7-854E-D14C92B36E49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7D5DB-3AE9-4B12-BE43-A439023B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-online.org/dictionary/Nerve_impuls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iology-online.org/dictionary/Neur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http://nortonbooks.com/college/biology/animations/ch25a01.swf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D5DB-3AE9-4B12-BE43-A439023B85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9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Definition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i="1" dirty="0" smtClean="0">
                <a:effectLst/>
              </a:rPr>
              <a:t>noun, plural: chemical synapses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A specialized cell-to-cell junction where </a:t>
            </a:r>
            <a:r>
              <a:rPr lang="en-US" dirty="0" smtClean="0">
                <a:effectLst/>
                <a:hlinkClick r:id="rId3" tooltip="Nerve impulse"/>
              </a:rPr>
              <a:t>nerve impulse</a:t>
            </a:r>
            <a:r>
              <a:rPr lang="en-US" dirty="0" smtClean="0">
                <a:effectLst/>
              </a:rPr>
              <a:t> is transmitted in one direction, from one </a:t>
            </a:r>
            <a:r>
              <a:rPr lang="en-US" dirty="0" smtClean="0">
                <a:effectLst/>
                <a:hlinkClick r:id="rId4" tooltip="Neuron"/>
              </a:rPr>
              <a:t>neuron</a:t>
            </a:r>
            <a:r>
              <a:rPr lang="en-US" dirty="0" smtClean="0">
                <a:effectLst/>
              </a:rPr>
              <a:t> to another or from a </a:t>
            </a:r>
            <a:r>
              <a:rPr lang="en-US" dirty="0" smtClean="0">
                <a:effectLst/>
                <a:hlinkClick r:id="rId4" tooltip="Neuron"/>
              </a:rPr>
              <a:t>neuron</a:t>
            </a:r>
            <a:r>
              <a:rPr lang="en-US" dirty="0" smtClean="0">
                <a:effectLst/>
              </a:rPr>
              <a:t> to a non-neuronal cell.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7D5DB-3AE9-4B12-BE43-A439023B85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6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8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E1E5-A089-4C30-B92F-994BA89DEFBD}" type="datetimeFigureOut">
              <a:rPr lang="en-US" smtClean="0"/>
              <a:t>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1862-B9A9-4AFC-B72F-EBF5FD20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17" Type="http://schemas.openxmlformats.org/officeDocument/2006/relationships/image" Target="../media/image24.jpg"/><Relationship Id="rId2" Type="http://schemas.openxmlformats.org/officeDocument/2006/relationships/image" Target="../media/image10.pn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2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7772400" cy="1152128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CNS stimulant drugs </a:t>
            </a:r>
            <a:endParaRPr lang="en-US" sz="5400" b="1" i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6400800" cy="64807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Lab# 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</a:rPr>
              <a:t>1- Amphetamine 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b="1" u="sng" dirty="0" smtClean="0">
                <a:solidFill>
                  <a:srgbClr val="0070C0"/>
                </a:solidFill>
              </a:rPr>
              <a:t>MOA:</a:t>
            </a:r>
            <a:endParaRPr lang="en-US" sz="2600" dirty="0" smtClean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Block the reuptake of Norepinephrine and Dopamine into the presynaptic neuron and increase the release of these Monoamines into the </a:t>
            </a:r>
            <a:r>
              <a:rPr lang="en-US" sz="2600" dirty="0" err="1" smtClean="0"/>
              <a:t>extraneuronal</a:t>
            </a:r>
            <a:r>
              <a:rPr lang="en-US" sz="2600" dirty="0" smtClean="0"/>
              <a:t> space.  </a:t>
            </a:r>
            <a:endParaRPr lang="en-US" sz="2600" b="1" u="sng" dirty="0" smtClean="0"/>
          </a:p>
          <a:p>
            <a:pPr eaLnBrk="1" hangingPunct="1"/>
            <a:r>
              <a:rPr lang="en-US" sz="2600" b="1" u="sng" dirty="0" smtClean="0">
                <a:solidFill>
                  <a:srgbClr val="0070C0"/>
                </a:solidFill>
              </a:rPr>
              <a:t>Clinical use:</a:t>
            </a:r>
            <a:endParaRPr lang="en-US" sz="2600" dirty="0" smtClean="0">
              <a:solidFill>
                <a:srgbClr val="0070C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1. Narcolepsy.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2. Attention-deficit hyperactivity disorder</a:t>
            </a:r>
            <a:r>
              <a:rPr lang="en-US" sz="2600" dirty="0"/>
              <a:t> </a:t>
            </a:r>
            <a:r>
              <a:rPr lang="en-US" sz="2600" dirty="0" smtClean="0"/>
              <a:t>(ADHD)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2600" dirty="0" smtClean="0"/>
              <a:t>3. Simple obesity </a:t>
            </a:r>
          </a:p>
          <a:p>
            <a:pPr eaLnBrk="1" hangingPunct="1">
              <a:buFont typeface="Arial" pitchFamily="34" charset="0"/>
              <a:buNone/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b="1" u="sng" dirty="0" smtClean="0">
                <a:solidFill>
                  <a:srgbClr val="0070C0"/>
                </a:solidFill>
              </a:rPr>
              <a:t>Adverse effects</a:t>
            </a:r>
            <a:r>
              <a:rPr lang="ar-SA" sz="2600" b="1" u="sng" dirty="0" smtClean="0">
                <a:solidFill>
                  <a:srgbClr val="0070C0"/>
                </a:solidFill>
              </a:rPr>
              <a:t>:</a:t>
            </a:r>
            <a:endParaRPr lang="en-US" sz="2600" b="1" u="sng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600" b="1" dirty="0" smtClean="0"/>
              <a:t>- </a:t>
            </a:r>
            <a:r>
              <a:rPr lang="en-US" sz="2600" b="1" dirty="0" smtClean="0">
                <a:solidFill>
                  <a:srgbClr val="FF0000"/>
                </a:solidFill>
              </a:rPr>
              <a:t>Cardiovascular</a:t>
            </a:r>
            <a:r>
              <a:rPr lang="en-US" sz="2600" b="1" dirty="0" smtClean="0"/>
              <a:t>: </a:t>
            </a:r>
            <a:r>
              <a:rPr lang="en-US" sz="2600" dirty="0" smtClean="0"/>
              <a:t>Hypertension. </a:t>
            </a:r>
          </a:p>
          <a:p>
            <a:pPr>
              <a:lnSpc>
                <a:spcPct val="90000"/>
              </a:lnSpc>
              <a:buNone/>
            </a:pPr>
            <a:r>
              <a:rPr lang="en-US" sz="2600" b="1" dirty="0" smtClean="0"/>
              <a:t>- </a:t>
            </a:r>
            <a:r>
              <a:rPr lang="en-US" sz="2600" b="1" dirty="0" smtClean="0">
                <a:solidFill>
                  <a:srgbClr val="FF0000"/>
                </a:solidFill>
              </a:rPr>
              <a:t>Endocrine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metabolic</a:t>
            </a:r>
            <a:r>
              <a:rPr lang="en-US" sz="2600" b="1" dirty="0" smtClean="0"/>
              <a:t>: </a:t>
            </a:r>
            <a:r>
              <a:rPr lang="en-US" sz="2600" dirty="0" smtClean="0"/>
              <a:t>Weight loss. </a:t>
            </a:r>
          </a:p>
          <a:p>
            <a:pPr>
              <a:lnSpc>
                <a:spcPct val="90000"/>
              </a:lnSpc>
              <a:buNone/>
            </a:pPr>
            <a:r>
              <a:rPr lang="en-US" sz="2600" b="1" dirty="0" smtClean="0"/>
              <a:t>- </a:t>
            </a:r>
            <a:r>
              <a:rPr lang="en-US" sz="2600" b="1" dirty="0" smtClean="0">
                <a:solidFill>
                  <a:srgbClr val="FF0000"/>
                </a:solidFill>
              </a:rPr>
              <a:t>Gastrointestinal</a:t>
            </a:r>
            <a:r>
              <a:rPr lang="en-US" sz="2600" b="1" dirty="0" smtClean="0"/>
              <a:t>: </a:t>
            </a:r>
            <a:r>
              <a:rPr lang="en-US" sz="2600" dirty="0" smtClean="0"/>
              <a:t>Loss of appetite, </a:t>
            </a:r>
            <a:r>
              <a:rPr lang="en-US" sz="2600" dirty="0" err="1" smtClean="0"/>
              <a:t>Xerostomia</a:t>
            </a:r>
            <a:r>
              <a:rPr lang="en-US" sz="2600" dirty="0" smtClean="0"/>
              <a:t>  </a:t>
            </a:r>
          </a:p>
          <a:p>
            <a:pPr>
              <a:lnSpc>
                <a:spcPct val="90000"/>
              </a:lnSpc>
              <a:buNone/>
            </a:pPr>
            <a:r>
              <a:rPr lang="en-US" sz="2600" b="1" dirty="0" smtClean="0"/>
              <a:t>- </a:t>
            </a:r>
            <a:r>
              <a:rPr lang="en-US" sz="2600" b="1" dirty="0" smtClean="0">
                <a:solidFill>
                  <a:srgbClr val="FF0000"/>
                </a:solidFill>
              </a:rPr>
              <a:t>Neurologic</a:t>
            </a:r>
            <a:r>
              <a:rPr lang="en-US" sz="2600" b="1" dirty="0" smtClean="0"/>
              <a:t>: </a:t>
            </a:r>
            <a:r>
              <a:rPr lang="en-US" sz="2600" dirty="0" smtClean="0"/>
              <a:t>Headache, Insomnia  </a:t>
            </a:r>
          </a:p>
          <a:p>
            <a:pPr>
              <a:lnSpc>
                <a:spcPct val="90000"/>
              </a:lnSpc>
              <a:buNone/>
            </a:pPr>
            <a:r>
              <a:rPr lang="en-US" sz="2600" b="1" dirty="0" smtClean="0"/>
              <a:t>- </a:t>
            </a:r>
            <a:r>
              <a:rPr lang="en-US" sz="2600" b="1" dirty="0" smtClean="0">
                <a:solidFill>
                  <a:srgbClr val="FF0000"/>
                </a:solidFill>
              </a:rPr>
              <a:t>Psychiatric</a:t>
            </a:r>
            <a:r>
              <a:rPr lang="en-US" sz="2600" b="1" dirty="0" smtClean="0"/>
              <a:t>: </a:t>
            </a:r>
            <a:r>
              <a:rPr lang="en-US" sz="2600" dirty="0" smtClean="0"/>
              <a:t>Feeling nervous  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5680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 u="sng" dirty="0" smtClean="0">
                <a:solidFill>
                  <a:srgbClr val="C00000"/>
                </a:solidFill>
              </a:rPr>
              <a:t>Signs and Symptoms:</a:t>
            </a:r>
            <a:endParaRPr lang="en-US" u="sng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5788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/>
              <a:t>After injecting </a:t>
            </a:r>
            <a:r>
              <a:rPr lang="en-US" dirty="0" smtClean="0"/>
              <a:t>the mice with </a:t>
            </a:r>
            <a:r>
              <a:rPr lang="en-US" dirty="0" smtClean="0">
                <a:solidFill>
                  <a:srgbClr val="C00000"/>
                </a:solidFill>
              </a:rPr>
              <a:t>Amphetamine</a:t>
            </a:r>
            <a:r>
              <a:rPr lang="en-US" dirty="0" smtClean="0"/>
              <a:t>, you well notice</a:t>
            </a:r>
            <a:r>
              <a:rPr lang="ar-SA" dirty="0" smtClean="0"/>
              <a:t>:</a:t>
            </a:r>
            <a:r>
              <a:rPr lang="en-US" dirty="0" smtClean="0"/>
              <a:t> 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1- Hair erection.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2- Licking, gnawing.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3- Stereotype.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4- Sniffing.</a:t>
            </a:r>
            <a:r>
              <a:rPr lang="en-US" b="1" dirty="0" smtClean="0"/>
              <a:t> </a:t>
            </a:r>
            <a:br>
              <a:rPr lang="en-US" b="1" dirty="0" smtClean="0"/>
            </a:br>
            <a:endParaRPr lang="en-US" b="1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649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 u="sng" dirty="0" smtClean="0">
                <a:solidFill>
                  <a:srgbClr val="C00000"/>
                </a:solidFill>
              </a:rPr>
              <a:t>2- </a:t>
            </a:r>
            <a:r>
              <a:rPr lang="en-US" b="1" i="1" u="sng" dirty="0" err="1" smtClean="0">
                <a:solidFill>
                  <a:srgbClr val="C00000"/>
                </a:solidFill>
              </a:rPr>
              <a:t>Picrotoxin</a:t>
            </a:r>
            <a:r>
              <a:rPr lang="ar-SA" dirty="0" smtClean="0"/>
              <a:t> 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619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u="sng" dirty="0" smtClean="0">
                <a:solidFill>
                  <a:srgbClr val="0070C0"/>
                </a:solidFill>
              </a:rPr>
              <a:t>MOA</a:t>
            </a:r>
            <a:r>
              <a:rPr lang="ar-SA" sz="2800" b="1" u="sng" dirty="0" smtClean="0">
                <a:solidFill>
                  <a:srgbClr val="0070C0"/>
                </a:solidFill>
              </a:rPr>
              <a:t>:</a:t>
            </a:r>
            <a:endParaRPr lang="en-US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Non-competitive antagonist of GABA receptors.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ar-SA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/>
              <a:t>After injecting </a:t>
            </a:r>
            <a:r>
              <a:rPr lang="en-US" sz="2800" dirty="0" smtClean="0"/>
              <a:t>the mice with </a:t>
            </a:r>
            <a:r>
              <a:rPr lang="en-US" sz="2800" dirty="0" err="1" smtClean="0">
                <a:solidFill>
                  <a:srgbClr val="FF0000"/>
                </a:solidFill>
              </a:rPr>
              <a:t>Picrotoxin</a:t>
            </a:r>
            <a:r>
              <a:rPr lang="en-US" sz="2800" dirty="0" smtClean="0"/>
              <a:t>, you well notice</a:t>
            </a:r>
            <a:r>
              <a:rPr lang="ar-SA" sz="2800" dirty="0" smtClean="0"/>
              <a:t>:</a:t>
            </a:r>
            <a:r>
              <a:rPr lang="en-US" sz="2800" dirty="0" smtClean="0"/>
              <a:t> 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b="1" u="sng" dirty="0" err="1" smtClean="0"/>
              <a:t>Clonic</a:t>
            </a:r>
            <a:r>
              <a:rPr lang="en-US" sz="2800" b="1" u="sng" dirty="0" smtClean="0"/>
              <a:t> Convulsion</a:t>
            </a:r>
            <a:r>
              <a:rPr lang="en-US" sz="2800" dirty="0" smtClean="0"/>
              <a:t> characterized by :  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1. Asymmetric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2. Intermittent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3. Spontaneous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/>
              <a:t>4. Coordinated</a:t>
            </a:r>
            <a:endParaRPr lang="ar-SA" sz="2800" dirty="0" smtClean="0"/>
          </a:p>
        </p:txBody>
      </p:sp>
    </p:spTree>
    <p:extLst>
      <p:ext uri="{BB962C8B-B14F-4D97-AF65-F5344CB8AC3E}">
        <p14:creationId xmlns:p14="http://schemas.microsoft.com/office/powerpoint/2010/main" val="250284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3- Strychnine</a:t>
            </a:r>
            <a:r>
              <a:rPr lang="ar-SA" b="1" u="sng" dirty="0" smtClean="0">
                <a:solidFill>
                  <a:srgbClr val="FF0000"/>
                </a:solidFill>
              </a:rPr>
              <a:t> </a:t>
            </a:r>
            <a:endParaRPr lang="ar-SA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19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u="sng" dirty="0" smtClean="0">
                <a:solidFill>
                  <a:srgbClr val="0070C0"/>
                </a:solidFill>
              </a:rPr>
              <a:t>MOA</a:t>
            </a:r>
            <a:r>
              <a:rPr lang="ar-SA" sz="2800" b="1" u="sng" dirty="0" smtClean="0"/>
              <a:t>: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Competitive antagonist of the Glycine receptors. 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u="sng" dirty="0" smtClean="0"/>
              <a:t>After injecting </a:t>
            </a:r>
            <a:r>
              <a:rPr lang="en-US" sz="2800" dirty="0" smtClean="0"/>
              <a:t>the mice with </a:t>
            </a:r>
            <a:r>
              <a:rPr lang="en-US" sz="2800" dirty="0" smtClean="0">
                <a:solidFill>
                  <a:srgbClr val="FF0000"/>
                </a:solidFill>
              </a:rPr>
              <a:t>Strychnine</a:t>
            </a:r>
            <a:r>
              <a:rPr lang="en-US" sz="2800" dirty="0" smtClean="0"/>
              <a:t>, you well notice: 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u="sng" dirty="0" smtClean="0"/>
              <a:t>Tonic convulsion</a:t>
            </a:r>
            <a:r>
              <a:rPr lang="en-US" sz="2800" dirty="0" smtClean="0"/>
              <a:t> characterized</a:t>
            </a:r>
            <a:r>
              <a:rPr lang="en-US" sz="2800" u="sng" dirty="0" smtClean="0"/>
              <a:t> </a:t>
            </a:r>
            <a:r>
              <a:rPr lang="en-US" sz="2800" dirty="0" smtClean="0"/>
              <a:t>by 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1. Symmetric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2. Reflex in origin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3. Continuous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4. Uncoordinated.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0942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04603"/>
              </p:ext>
            </p:extLst>
          </p:nvPr>
        </p:nvGraphicFramePr>
        <p:xfrm>
          <a:off x="179512" y="692696"/>
          <a:ext cx="8856984" cy="4617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6708"/>
                <a:gridCol w="2863772"/>
                <a:gridCol w="1080120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Drug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MOA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 of action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Signs and symptoms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Amphetamine 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Blocking the neurotransmitters</a:t>
                      </a:r>
                      <a:r>
                        <a:rPr lang="en-US" altLang="en-US" sz="1600" dirty="0" smtClean="0"/>
                        <a:t>’</a:t>
                      </a:r>
                      <a:r>
                        <a:rPr lang="en-US" sz="1600" dirty="0" smtClean="0"/>
                        <a:t> reuptake and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Promoting the release of neurotransmitters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Cerebral Stimulants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1- Hair erection.</a:t>
                      </a:r>
                    </a:p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2- Licking, gnawing.</a:t>
                      </a:r>
                    </a:p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3- Stereotype.</a:t>
                      </a:r>
                    </a:p>
                    <a:p>
                      <a:pPr algn="l" eaLnBrk="1" hangingPunct="1">
                        <a:buFont typeface="Arial" pitchFamily="34" charset="0"/>
                        <a:buNone/>
                      </a:pPr>
                      <a:r>
                        <a:rPr lang="en-US" dirty="0" smtClean="0"/>
                        <a:t>4- Sniffing.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Picrotoxin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antagonist of GABA receptors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Medullary Stimulants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u="sng" dirty="0" err="1" smtClean="0"/>
                        <a:t>Clonic</a:t>
                      </a:r>
                      <a:r>
                        <a:rPr lang="en-US" sz="1800" u="sng" dirty="0" smtClean="0"/>
                        <a:t> Convulsion</a:t>
                      </a:r>
                      <a:r>
                        <a:rPr lang="en-US" sz="1800" dirty="0" smtClean="0"/>
                        <a:t> characterized by 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1. Asymmetric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2. Intermittent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3. Spontaneous </a:t>
                      </a:r>
                    </a:p>
                    <a:p>
                      <a:pPr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4. Coordinated</a:t>
                      </a:r>
                      <a:endParaRPr lang="ar-SA" sz="1800" dirty="0" smtClean="0"/>
                    </a:p>
                    <a:p>
                      <a:pPr algn="l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Strychnine 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Competitive antagonist of the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Glycine receptors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Spinal Stimulants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u="sng" dirty="0" smtClean="0"/>
                        <a:t>Tonic convulsion</a:t>
                      </a:r>
                      <a:r>
                        <a:rPr lang="en-US" sz="1800" dirty="0" smtClean="0"/>
                        <a:t> characterized</a:t>
                      </a:r>
                      <a:r>
                        <a:rPr lang="en-US" sz="1800" u="sng" dirty="0" smtClean="0"/>
                        <a:t> </a:t>
                      </a:r>
                      <a:r>
                        <a:rPr lang="en-US" sz="1800" dirty="0" smtClean="0"/>
                        <a:t>by : 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1. Symmetric 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2. Reflex in origin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3. Continuous </a:t>
                      </a:r>
                    </a:p>
                    <a:p>
                      <a:pPr algn="l" eaLnBrk="1" hangingPunct="1">
                        <a:lnSpc>
                          <a:spcPct val="80000"/>
                        </a:lnSpc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4. Uncoordinated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9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23" y="5303977"/>
            <a:ext cx="1487438" cy="148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319"/>
            <a:ext cx="1866457" cy="21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44548"/>
            <a:ext cx="2449963" cy="1878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9698"/>
            <a:ext cx="1753664" cy="1492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4" y="10318"/>
            <a:ext cx="1848085" cy="1961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" y="0"/>
            <a:ext cx="1431252" cy="19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60" y="2276872"/>
            <a:ext cx="2088232" cy="138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0319"/>
            <a:ext cx="1512168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45" y="3909352"/>
            <a:ext cx="1715661" cy="1715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8" y="5373216"/>
            <a:ext cx="1283613" cy="1283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75" y="5373216"/>
            <a:ext cx="1077244" cy="1394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19" y="5435883"/>
            <a:ext cx="1755299" cy="1160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95693"/>
            <a:ext cx="1919955" cy="1613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378" y="4173271"/>
                <a:ext cx="3888432" cy="941989"/>
              </a:xfrm>
              <a:prstGeom prst="rect">
                <a:avLst/>
              </a:prstGeom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Injection volume=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𝑑𝑜𝑠𝑒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𝑚𝑔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𝑘𝑔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𝑏𝑜𝑑𝑦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𝑤𝑒𝑖𝑔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𝑔𝑚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𝐶𝑜𝑛𝑐</m:t>
                        </m:r>
                        <m:r>
                          <a:rPr lang="en-US" b="0" i="1" smtClean="0">
                            <a:latin typeface="Cambria Math"/>
                          </a:rPr>
                          <m:t>. 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%×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10000</m:t>
                        </m:r>
                      </m:den>
                    </m:f>
                  </m:oMath>
                </a14:m>
                <a:r>
                  <a:rPr lang="en-US" dirty="0" smtClean="0"/>
                  <a:t> = ……..ml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8" y="4173271"/>
                <a:ext cx="3888432" cy="94198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61" y="5435883"/>
            <a:ext cx="698758" cy="52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" y="10320"/>
            <a:ext cx="9144423" cy="676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3245199"/>
              </p:ext>
            </p:extLst>
          </p:nvPr>
        </p:nvGraphicFramePr>
        <p:xfrm>
          <a:off x="107504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915816" y="2564904"/>
            <a:ext cx="0" cy="3672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69084"/>
            <a:ext cx="2232236" cy="2480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3776696"/>
            <a:ext cx="122413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From PNS to       CNS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564904"/>
            <a:ext cx="122413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From CNS to       PNS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4944958"/>
            <a:ext cx="1216536" cy="1216536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5400000">
            <a:off x="4286348" y="4707137"/>
            <a:ext cx="972098" cy="864096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87824" y="6052646"/>
            <a:ext cx="165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Skeletal muscle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92696"/>
            <a:ext cx="1714500" cy="1714500"/>
          </a:xfrm>
          <a:prstGeom prst="rect">
            <a:avLst/>
          </a:prstGeom>
        </p:spPr>
      </p:pic>
      <p:cxnSp>
        <p:nvCxnSpPr>
          <p:cNvPr id="13" name="Curved Connector 12"/>
          <p:cNvCxnSpPr>
            <a:endCxn id="12" idx="2"/>
          </p:cNvCxnSpPr>
          <p:nvPr/>
        </p:nvCxnSpPr>
        <p:spPr>
          <a:xfrm rot="5400000" flipH="1" flipV="1">
            <a:off x="6967537" y="2802484"/>
            <a:ext cx="1593304" cy="80272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88224" y="21372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smooth muscle, cardiac muscle, and glands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76998"/>
            <a:ext cx="319008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dirty="0" smtClean="0"/>
              <a:t>The main function is to connect CNS to the limbs and organs.</a:t>
            </a:r>
            <a:endParaRPr lang="ar-SA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138499"/>
            <a:ext cx="117250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Consists :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A- nerves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B- ganglia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0369" y="483037"/>
            <a:ext cx="19417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Outside of the CNS</a:t>
            </a:r>
            <a:endParaRPr lang="en-US" dirty="0"/>
          </a:p>
        </p:txBody>
      </p:sp>
      <p:cxnSp>
        <p:nvCxnSpPr>
          <p:cNvPr id="22" name="Curved Connector 21"/>
          <p:cNvCxnSpPr/>
          <p:nvPr/>
        </p:nvCxnSpPr>
        <p:spPr>
          <a:xfrm rot="16200000" flipV="1">
            <a:off x="3753669" y="1242278"/>
            <a:ext cx="1199178" cy="83827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  <p:bldP spid="11" grpId="0"/>
      <p:bldP spid="17" grpId="0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Neuron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5409" y="2449279"/>
            <a:ext cx="754372" cy="3811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00597" y="2332451"/>
            <a:ext cx="754372" cy="3811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1" y="1268760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They are the basic functional units of the nervous system</a:t>
            </a:r>
            <a:r>
              <a:rPr lang="ar-SA" sz="2400" b="1" dirty="0" smtClean="0"/>
              <a:t>.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They contain three major parts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98857"/>
              </p:ext>
            </p:extLst>
          </p:nvPr>
        </p:nvGraphicFramePr>
        <p:xfrm>
          <a:off x="251521" y="2132921"/>
          <a:ext cx="8496942" cy="12852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32314"/>
                <a:gridCol w="2832314"/>
                <a:gridCol w="2832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</a:t>
                      </a:r>
                      <a:r>
                        <a:rPr lang="en-US" baseline="0" dirty="0" smtClean="0"/>
                        <a:t> Cell Body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 Dendrites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 Axons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 many of organelles such as mitochondria, cytoplasm and a nucleus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Bring information to the cell body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Take information away from the cell body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3608542"/>
            <a:ext cx="288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7105" y="4170394"/>
            <a:ext cx="288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45105" y="3491716"/>
            <a:ext cx="2880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32756" y="3982264"/>
            <a:ext cx="302940" cy="315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3089121" y="3861048"/>
            <a:ext cx="16029" cy="396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>
            <a:off x="805137" y="3996800"/>
            <a:ext cx="382487" cy="715690"/>
          </a:xfrm>
          <a:prstGeom prst="leftBrace">
            <a:avLst>
              <a:gd name="adj1" fmla="val 14942"/>
              <a:gd name="adj2" fmla="val 4866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07904" y="3491716"/>
            <a:ext cx="150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Axon terminal 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55976" y="3793208"/>
            <a:ext cx="216024" cy="266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7964413" y="3887418"/>
            <a:ext cx="1086673" cy="369332"/>
          </a:xfrm>
          <a:prstGeom prst="rect">
            <a:avLst/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Effector </a:t>
            </a:r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4479987" y="4170394"/>
            <a:ext cx="407357" cy="39985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00392" y="4097560"/>
            <a:ext cx="407357" cy="39985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28184" y="4681545"/>
            <a:ext cx="1080120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Synapse 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28" idx="3"/>
          </p:cNvCxnSpPr>
          <p:nvPr/>
        </p:nvCxnSpPr>
        <p:spPr>
          <a:xfrm flipH="1">
            <a:off x="7308304" y="4438854"/>
            <a:ext cx="851744" cy="427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5"/>
          </p:cNvCxnSpPr>
          <p:nvPr/>
        </p:nvCxnSpPr>
        <p:spPr>
          <a:xfrm>
            <a:off x="4827688" y="4511688"/>
            <a:ext cx="1400496" cy="354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87624" y="5445224"/>
            <a:ext cx="46085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Is the site where the axon of a neuron communicates with effectors or other neurons. </a:t>
            </a:r>
            <a:endParaRPr lang="en-US" dirty="0"/>
          </a:p>
        </p:txBody>
      </p:sp>
      <p:sp>
        <p:nvSpPr>
          <p:cNvPr id="37" name="Bent Arrow 36"/>
          <p:cNvSpPr/>
          <p:nvPr/>
        </p:nvSpPr>
        <p:spPr>
          <a:xfrm rot="10800000">
            <a:off x="5796136" y="5050874"/>
            <a:ext cx="1080120" cy="1040679"/>
          </a:xfrm>
          <a:prstGeom prst="bentArrow">
            <a:avLst>
              <a:gd name="adj1" fmla="val 25000"/>
              <a:gd name="adj2" fmla="val 25000"/>
              <a:gd name="adj3" fmla="val 34153"/>
              <a:gd name="adj4" fmla="val 4375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0" grpId="0" animBg="1"/>
      <p:bldP spid="20" grpId="1" animBg="1"/>
      <p:bldP spid="21" grpId="0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1" y="620688"/>
            <a:ext cx="8933939" cy="5832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7984" y="2492896"/>
            <a:ext cx="1296144" cy="576064"/>
          </a:xfrm>
          <a:prstGeom prst="rect">
            <a:avLst/>
          </a:prstGeom>
          <a:noFill/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97307" y="4509120"/>
            <a:ext cx="21486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</a:rPr>
              <a:t>Enzyme to Destruction </a:t>
            </a:r>
            <a:endParaRPr lang="en-US" sz="1600" b="1" cap="none" spc="0" dirty="0">
              <a:ln w="1143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8344" y="3049384"/>
            <a:ext cx="21486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</a:rPr>
              <a:t>reuptake</a:t>
            </a:r>
            <a:endParaRPr lang="en-US" sz="1600" b="1" cap="none" spc="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21764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19" y="20610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Neurotransmitter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568952" cy="10367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 chemical messenger released from the synaptic terminal of a neuron at a chemical synapse that diffuses across the synaptic cleft and bind to the postsynaptic cell.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6413"/>
              </p:ext>
            </p:extLst>
          </p:nvPr>
        </p:nvGraphicFramePr>
        <p:xfrm>
          <a:off x="1043608" y="2338753"/>
          <a:ext cx="6809932" cy="3337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499299"/>
                <a:gridCol w="1908747"/>
                <a:gridCol w="1068705"/>
                <a:gridCol w="1148080"/>
                <a:gridCol w="11851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Transmitter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Located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Excitatory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inhibitory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Choline derivative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PNS/CNS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Catecholamine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PNS/CNS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Dopamine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5-HT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amines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Aspartic</a:t>
                      </a:r>
                      <a:r>
                        <a:rPr lang="en-US" baseline="0" dirty="0" smtClean="0"/>
                        <a:t> acid </a:t>
                      </a:r>
                      <a:endParaRPr 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Amino acid 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Glutamic acid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GABA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Glycine 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AutoShape 2" descr="data:image/jpeg;base64,/9j/4AAQSkZJRgABAQAAAQABAAD/2wCEAAkGBhAQDxUQEBIPDxASEBIQDw8PEA8PEBAUFBQVFRQQEhQXHCYeFxkkHRcSHzAiJScpLS4tFR8xODAqNiYrLCkBCQoKDgwOGg8PGi4kHiUsKiwpMiwsLCwtLzAsKSwsLS0sLCwsNSwsLSwsLCksLDAsLCkpLCksLCwsKSwsLCwsLP/AABEIAN0A5AMBIgACEQEDEQH/xAAcAAEAAQUBAQAAAAAAAAAAAAAAAQIEBQYHAwj/xAA9EAACAQIDBQUDCwMEAwAAAAAAAQIDEQQFMRIhQVFhBhMicYEHMpEUI0JSYnKCscHR8DOh4SRTg7JDc6L/xAAaAQEBAQEBAQEAAAAAAAAAAAAABQMEAgYB/8QAJREBAAICAgIBBAMBAAAAAAAAAAECAwQREiExYRMiQXFRsfDh/9oADAMBAAIRAxEAPwDuIAAAAAAAAAAAAAAAAAAAAAAAAAAAAAAAAAAAAAAAAAAAAAAAAAAAAAAAAAAAAAAAAAAAAAAAAFyNoCQRtIXAkAAAAAAAAAAAAAAAAAAAAAAAAAAAAAAAAEMxGd9o6OFXjleb92nHfOXpwXVnm1orHMvNrRWOZZSpUUVdtJLVvRdTVsz7bLa7vCR76ejqO6pR8uMv7LqzW8fmmIxze2+7op/04tqFvtP6T8/gicvwk68/k+GWylbvqzV1BP8AOT32jx42VyffZteeuJNybVsk9cTN5Hi8RVxKTqzq7F5YhppUYJp7NJRSs5Xs762j1NziWeUZVTw1NUqa8K3tvfKUnrOT4t/zgXx24qTSvEzy78VJpXiZ5kABq1AAAAAAAAAAAAAAAAAAAAAAAAACLgGylzt/k8Mdj6dGDnUkoRWrf5LmznXaDtXUxLdOnenR5LdKf3ny6fmc+bPXFHlz5tiuKPPtnO0XbpRvSw1py0dXWEfufWfXTzNTpYaU26taTk27uUm3KTIw+GUVtT9EXmWZbVx1Rwg3ClF2q1bbor6kOcmuGi1fBOVN8mxbhHm+TZtxKvAYKrjandUfBSj/AFatvDBfVXObXD1e61+h5TlVLD0lTpx2Ur79ZSfGcnxb5lWXZZToU40qUVGEVuSvdvjKT4t8Wy8RWw4YxR8rGDBXFHyixIBu6AAAAAAAAAAAAAAAAAAAAAAAAAAiQDaMdm+c08NDam7t+5Be9J9P3PHPM+hho8JVGvDC/wD9S5I5vmWYTrTc5ycpPjyXJLguhx7GzGPxX24dnbjFHEe3rnOd1cVO83uXuwV9mK6c31PGhRUFd68CmlBRV3qXGV5ZUxtbuqd4wjZ1qu5qnHkucnbcvN6ayq1tlt/MpFa2zX8+ZemUZTUx1XYg3GlF/PVlw+xDg5P+y15PpmX5dToU40qcVCEVZL823xbe+/UpyzLqdClGnSjswit3XnJvi3q2Xpaw4Yxx8r2DDGKPkABu3AAAAAAAAAAAAAAAAAAAAAAAAACmUgImYfPc+jQjsrxVWvDG+6K+tLpru4npnmdKhG0bSqNeFPRc5S6HPMwxrbbbcpN3lJ6yfP8AwT9rain219/1/wBT9vbjH9tff9PLMMbKcnKUnKTe+T1b/Qt6ceLKIK+9lVp1JxpUo7dSb2YRXF8W+SSu2+CRLrWbT+0asTe37e2DwdXFVlQo+898pP3aceM5ftxZ1PJsnp4WkqVNeFb23vlOT1nJ8W/5uLXsz2dhg6KintVJWlWqcZy6corRL9WzMlvBgjHHyv6+CMUfKLEgHS6gAAAAAAAAAAAAABFxcCQRcXAkAAAAAAIuAuWGa5nGjBvWT92PP9l1JzPM40Y31m90YrV/4NJzbMXJuUneT15LouhxbOzGOOse3DtbUYo6x7WmaZg5Nyk7t6v9FyXQwcp7TKsRXcmU3siNHMzzKH5tPMlaqor9vyOgdiezLw8O/qr/AFFWO9P/AMMHvVL72m11SXDfhOwnZ3vprGVV83CX+ni9JyWtbqlout3wR0VRsWNXB1jtK1qYOsd5SiQDuUAAAAAAAAAAAAAAIbKK01FXbskm227JJcW+Bp+d9qJzWzSl3VNr327Vai5wjrGL57m9brjnkyxjjmWWXLXHHMstnfamjh7r+pU/24teHltvSPlvfQ0rH9pMRiH4qjhDhCk3CPq1vfqzC4nab3u/LgvREUpWI+bZvfx6hEz7WTJ4jxDa8izOdF7pSlF6wlJuL8r+6+pvWBxkasVOOnG+qfFPkzlmGrmx5Jm/dSu3aErRqq+i4VPTR9PI9auxNJ629PWntTS3W3pvIKIyKy0vABTJgSyzzLMI0IOUt/CMVrKT0iv5zPXFYqNODnN7MYq7Zp+Ox7qS72e7hSpv6Eeb+09f7HLs7EYq+Pbk2diMNfHt4Y/Gybc5u9SWttILhCJrGOxTk7F1mWNMUubIXM2nmXz8zN55lVFF9kWSyxuIVFXVKNp4ia+jC+6C+1KzS8m+Bj5bTajCLnOclCnBayk9EdX7LZAsHQjT3Sm3t1qi+nNpXfktF0SO7Vwd55n1Dv1MHe3M+oZTD0YwgoRSjGKUYxirKKSsklwR7EWJLK4AAAAAAAAAAAAAAAAwvbDC1auDqQorana+xezmk7uKfPo9ztbicew2ZSlJqptbd3tOV1K63Pavvvzud6aNK7c9hliE8Th4qOJiryityxCXB/bS0fHR7tOXYwzeOYcezg+p90e2oQamjxcLOxaZdi3o9dHe69LcPIytaldbSJFq8I1q8PGlOxkMLiLGMR70JmMsJh0PstmO3DuW99NJw+1Tb3eq934czYDmuVZi6VSNT6j8XWD99fDf5pHRqdRNXW9Penz6lvUy96cT7he0s31MfE+4ehRUdiXI1ztDmXeSeHg7RSvXmuEeFNPm+PTzN82WuOvaXTmyxjrNpWWaZj38trShTfgX+7JX8fkuHxNfzLG6lxmGMVrLdFKyXI1/E1XJnz97zktNrPm8mSctptZ5TltO5Alu3FxlWVSxeIhho3Sl460lrClG20/N3UV1fQ946TaeIe8VJtMRDaPZ3kO03jqi3b6eFT5aTreb3xXS/M39I8sLh404KEUowjFRhFaRjFWSR7F7HSKViIfRY6RSsVgABo0AAAAAAAAAAAAAAAACJ6EgDl/tC7O9zV+V0183Vlasl9Go9J+Uv+33jF5XiLqzeqOsZnl8MRSnRqK8KkXGXPo11Ts11RxmdGeGryo1PfpzcZPRPipLo00/xEvaxdZ7R+UrbxdZ7R6lf4mhsvoeaMvTgq9PqjFShZ25E60JloXWHq2ZvfZLH7dDu2/FRex5wavTfw3fhOe0pGf7P5j3NZTd9iUe7qJctYzt0d/STNtXL9O/n1LXUy/SyefUttzzNO4p3jvqzexSjreT425LU0/E1diOzfak25VJauUm97LrH49zqSry3O2xh4bnsQ+vu4v+aGBxOIufmzm+rfx6j097ef6tvHr/AH+/S3xle5aJWVz0auzzrS4GMQ5Ih4zqKKcnot50f2fZG6GH76orVsRapJNb4Qs+7p9Nzu+snyNI7OZT8sxkKLV6VO1avyai/DTf3nu8lI7FDQq6eLiO8rGjh4jvIiQCipgAAAAAAAAAAAAAAAAAAAACLHPfabkttjGQWlqNa3JtunJ+t4/ijyOhllmmXxxFGdGfu1IOD5q+kl1W5+hnlp3rMM8tO9Zq5TkGY7Mknp/N5lM6wWlSOj1NVdKdGpKnPdOnOUJ/ei7Nro9fJo23KcbGtS7uXKyIUx+JfPXjiWHRcRxDUXbk0UV6LhJxfA8Zp2MJc8w96eLbik3eysect+8t4F2tLfE/Ygh4zVoljVqqKcnwTZc4qoU5NlfyzGUsPrBvvK3/AK4Wck/PdH8Ztjr2tEN8dO9orDoHs8yTuMIqk1ariGq076qNvm4ekbPzkza0RGFipF+tYrHEPpKVisREAAPT0AAAAAAAAAAAAAAAAAAAAABTJFQA5f7S8p7rEwxMV4K62KnJVILc/WH/AEZgcHXdOSktGdU7WZN8rwlSivf2duk+VSPih8WreTZx3B4ndZ7muD1T4pkrZx8X5/lH3MfW3aPy2fFzVRKa148y0cbnlhqy2SuFZHBaqfMEaJVVlZFUqpY4mufnD8iFviKpvPsvyjZoTxcl4q8tmn0pU20n6y2n5KJoFHCyxNanhqfvVpqF19Fayn6RUn6HccHh4UqcaUFswhGMILlGKUUv7FLTx+e8qmli8zeVyACmqgAAAAAAAAAAAAAAAAAAAAABci4EgjaG0AZxr2gZT8lx0pxVqeITrRtopXtVj8WpfjOy3NW9oeRrEYGTir1aHz9Pi3sp7cPWO18EY58feksM+PvSYcqw+LLuliDBQq2evkX1OqRbQiWrwycsRuLSvWPKVUscVVlNxp01tVKko06cecpNRivi18RWvM+H5FeZ8Oh+yfKNuVXGzXPD0L9LOrNeuzH8MuZ0pIx+Q5VHCYalh4aUqcYX+s/pTfm7v1MhcuY6RSsVhfxUilYrCQRcm5o0AAAAAAAAAAAAAAAAAABSwBYCGylyKrENAUOR5yqM9tkpcALaeIki0rZhNfRbMk6aKXRQHC+03ZvE0q0u4w9WpScnKn3cdpwi3dU5LporX3WMfQw2LXvYTFr/AIZfofQLw0eRHyWHIwnVrZhOrW7gs8Li37uExT/4mvzZmuwnZ+vHGLFYmjUpqjd0qc1HalNppTdm0lFN+tuR1/5JDkVRw0eQrrVp5K6taTytqWYSfBouYYhlSooqVNG7dKqlamRGCKtkCraFyEiUgKri5FgBNySABIIRIAAAAAAAAH//2Q=="/>
          <p:cNvSpPr>
            <a:spLocks noChangeAspect="1" noChangeArrowheads="1"/>
          </p:cNvSpPr>
          <p:nvPr/>
        </p:nvSpPr>
        <p:spPr bwMode="auto">
          <a:xfrm>
            <a:off x="53975" y="-1270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AQDxUQEBIPDxASEBIQDw8PEA8PEBAUFBQVFRQQEhQXHCYeFxkkHRcSHzAiJScpLS4tFR8xODAqNiYrLCkBCQoKDgwOGg8PGi4kHiUsKiwpMiwsLCwtLzAsKSwsLS0sLCwsNSwsLSwsLCksLDAsLCkpLCksLCwsKSwsLCwsLP/AABEIAN0A5AMBIgACEQEDEQH/xAAcAAEAAQUBAQAAAAAAAAAAAAAAAQIEBQYHAwj/xAA9EAACAQIDBQUDCwMEAwAAAAAAAQIDEQQFMRIhQVFhBhMicYEHMpEUI0JSYnKCscHR8DOh4SRTg7JDc6L/xAAaAQEBAQEBAQEAAAAAAAAAAAAABQMEAgYB/8QAJREBAAICAgIBBAMBAAAAAAAAAAECAwQREiExYRMiQXFRsfDh/9oADAMBAAIRAxEAPwDuIAAAAAAAAAAAAAAAAAAAAAAAAAAAAAAAAAAAAAAAAAAAAAAAAAAAAAAAAAAAAAAAAAAAAAAAAFyNoCQRtIXAkAAAAAAAAAAAAAAAAAAAAAAAAAAAAAAAAEMxGd9o6OFXjleb92nHfOXpwXVnm1orHMvNrRWOZZSpUUVdtJLVvRdTVsz7bLa7vCR76ejqO6pR8uMv7LqzW8fmmIxze2+7op/04tqFvtP6T8/gicvwk68/k+GWylbvqzV1BP8AOT32jx42VyffZteeuJNybVsk9cTN5Hi8RVxKTqzq7F5YhppUYJp7NJRSs5Xs762j1NziWeUZVTw1NUqa8K3tvfKUnrOT4t/zgXx24qTSvEzy78VJpXiZ5kABq1AAAAAAAAAAAAAAAAAAAAAAAAACLgGylzt/k8Mdj6dGDnUkoRWrf5LmznXaDtXUxLdOnenR5LdKf3ny6fmc+bPXFHlz5tiuKPPtnO0XbpRvSw1py0dXWEfufWfXTzNTpYaU26taTk27uUm3KTIw+GUVtT9EXmWZbVx1Rwg3ClF2q1bbor6kOcmuGi1fBOVN8mxbhHm+TZtxKvAYKrjandUfBSj/AFatvDBfVXObXD1e61+h5TlVLD0lTpx2Ur79ZSfGcnxb5lWXZZToU40qUVGEVuSvdvjKT4t8Wy8RWw4YxR8rGDBXFHyixIBu6AAAAAAAAAAAAAAAAAAAAAAAAAAiQDaMdm+c08NDam7t+5Be9J9P3PHPM+hho8JVGvDC/wD9S5I5vmWYTrTc5ycpPjyXJLguhx7GzGPxX24dnbjFHEe3rnOd1cVO83uXuwV9mK6c31PGhRUFd68CmlBRV3qXGV5ZUxtbuqd4wjZ1qu5qnHkucnbcvN6ayq1tlt/MpFa2zX8+ZemUZTUx1XYg3GlF/PVlw+xDg5P+y15PpmX5dToU40qcVCEVZL823xbe+/UpyzLqdClGnSjswit3XnJvi3q2Xpaw4Yxx8r2DDGKPkABu3AAAAAAAAAAAAAAAAAAAAAAAAACmUgImYfPc+jQjsrxVWvDG+6K+tLpru4npnmdKhG0bSqNeFPRc5S6HPMwxrbbbcpN3lJ6yfP8AwT9rain219/1/wBT9vbjH9tff9PLMMbKcnKUnKTe+T1b/Qt6ceLKIK+9lVp1JxpUo7dSb2YRXF8W+SSu2+CRLrWbT+0asTe37e2DwdXFVlQo+898pP3aceM5ftxZ1PJsnp4WkqVNeFb23vlOT1nJ8W/5uLXsz2dhg6KintVJWlWqcZy6corRL9WzMlvBgjHHyv6+CMUfKLEgHS6gAAAAAAAAAAAAABFxcCQRcXAkAAAAAAIuAuWGa5nGjBvWT92PP9l1JzPM40Y31m90YrV/4NJzbMXJuUneT15LouhxbOzGOOse3DtbUYo6x7WmaZg5Nyk7t6v9FyXQwcp7TKsRXcmU3siNHMzzKH5tPMlaqor9vyOgdiezLw8O/qr/AFFWO9P/AMMHvVL72m11SXDfhOwnZ3vprGVV83CX+ni9JyWtbqlout3wR0VRsWNXB1jtK1qYOsd5SiQDuUAAAAAAAAAAAAAAIbKK01FXbskm227JJcW+Bp+d9qJzWzSl3VNr327Vai5wjrGL57m9brjnkyxjjmWWXLXHHMstnfamjh7r+pU/24teHltvSPlvfQ0rH9pMRiH4qjhDhCk3CPq1vfqzC4nab3u/LgvREUpWI+bZvfx6hEz7WTJ4jxDa8izOdF7pSlF6wlJuL8r+6+pvWBxkasVOOnG+qfFPkzlmGrmx5Jm/dSu3aErRqq+i4VPTR9PI9auxNJ629PWntTS3W3pvIKIyKy0vABTJgSyzzLMI0IOUt/CMVrKT0iv5zPXFYqNODnN7MYq7Zp+Ox7qS72e7hSpv6Eeb+09f7HLs7EYq+Pbk2diMNfHt4Y/Gybc5u9SWttILhCJrGOxTk7F1mWNMUubIXM2nmXz8zN55lVFF9kWSyxuIVFXVKNp4ia+jC+6C+1KzS8m+Bj5bTajCLnOclCnBayk9EdX7LZAsHQjT3Sm3t1qi+nNpXfktF0SO7Vwd55n1Dv1MHe3M+oZTD0YwgoRSjGKUYxirKKSsklwR7EWJLK4AAAAAAAAAAAAAAAAwvbDC1auDqQorana+xezmk7uKfPo9ztbicew2ZSlJqptbd3tOV1K63Pavvvzud6aNK7c9hliE8Th4qOJiryityxCXB/bS0fHR7tOXYwzeOYcezg+p90e2oQamjxcLOxaZdi3o9dHe69LcPIytaldbSJFq8I1q8PGlOxkMLiLGMR70JmMsJh0PstmO3DuW99NJw+1Tb3eq934czYDmuVZi6VSNT6j8XWD99fDf5pHRqdRNXW9Penz6lvUy96cT7he0s31MfE+4ehRUdiXI1ztDmXeSeHg7RSvXmuEeFNPm+PTzN82WuOvaXTmyxjrNpWWaZj38trShTfgX+7JX8fkuHxNfzLG6lxmGMVrLdFKyXI1/E1XJnz97zktNrPm8mSctptZ5TltO5Alu3FxlWVSxeIhho3Sl460lrClG20/N3UV1fQ946TaeIe8VJtMRDaPZ3kO03jqi3b6eFT5aTreb3xXS/M39I8sLh404KEUowjFRhFaRjFWSR7F7HSKViIfRY6RSsVgABo0AAAAAAAAAAAAAAAACJ6EgDl/tC7O9zV+V0183Vlasl9Go9J+Uv+33jF5XiLqzeqOsZnl8MRSnRqK8KkXGXPo11Ts11RxmdGeGryo1PfpzcZPRPipLo00/xEvaxdZ7R+UrbxdZ7R6lf4mhsvoeaMvTgq9PqjFShZ25E60JloXWHq2ZvfZLH7dDu2/FRex5wavTfw3fhOe0pGf7P5j3NZTd9iUe7qJctYzt0d/STNtXL9O/n1LXUy/SyefUttzzNO4p3jvqzexSjreT425LU0/E1diOzfak25VJauUm97LrH49zqSry3O2xh4bnsQ+vu4v+aGBxOIufmzm+rfx6j097ef6tvHr/AH+/S3xle5aJWVz0auzzrS4GMQ5Ih4zqKKcnot50f2fZG6GH76orVsRapJNb4Qs+7p9Nzu+snyNI7OZT8sxkKLV6VO1avyai/DTf3nu8lI7FDQq6eLiO8rGjh4jvIiQCipgAAAAAAAAAAAAAAAAAAAACLHPfabkttjGQWlqNa3JtunJ+t4/ijyOhllmmXxxFGdGfu1IOD5q+kl1W5+hnlp3rMM8tO9Zq5TkGY7Mknp/N5lM6wWlSOj1NVdKdGpKnPdOnOUJ/ei7Nro9fJo23KcbGtS7uXKyIUx+JfPXjiWHRcRxDUXbk0UV6LhJxfA8Zp2MJc8w96eLbik3eysect+8t4F2tLfE/Ygh4zVoljVqqKcnwTZc4qoU5NlfyzGUsPrBvvK3/AK4Wck/PdH8Ztjr2tEN8dO9orDoHs8yTuMIqk1ariGq076qNvm4ekbPzkza0RGFipF+tYrHEPpKVisREAAPT0AAAAAAAAAAAAAAAAAAAAABTJFQA5f7S8p7rEwxMV4K62KnJVILc/WH/AEZgcHXdOSktGdU7WZN8rwlSivf2duk+VSPih8WreTZx3B4ndZ7muD1T4pkrZx8X5/lH3MfW3aPy2fFzVRKa148y0cbnlhqy2SuFZHBaqfMEaJVVlZFUqpY4mufnD8iFviKpvPsvyjZoTxcl4q8tmn0pU20n6y2n5KJoFHCyxNanhqfvVpqF19Fayn6RUn6HccHh4UqcaUFswhGMILlGKUUv7FLTx+e8qmli8zeVyACmqgAAAAAAAAAAAAAAAAAAAAABci4EgjaG0AZxr2gZT8lx0pxVqeITrRtopXtVj8WpfjOy3NW9oeRrEYGTir1aHz9Pi3sp7cPWO18EY58feksM+PvSYcqw+LLuliDBQq2evkX1OqRbQiWrwycsRuLSvWPKVUscVVlNxp01tVKko06cecpNRivi18RWvM+H5FeZ8Oh+yfKNuVXGzXPD0L9LOrNeuzH8MuZ0pIx+Q5VHCYalh4aUqcYX+s/pTfm7v1MhcuY6RSsVhfxUilYrCQRcm5o0AAAAAAAAAAAAAAAAAABSwBYCGylyKrENAUOR5yqM9tkpcALaeIki0rZhNfRbMk6aKXRQHC+03ZvE0q0u4w9WpScnKn3cdpwi3dU5LporX3WMfQw2LXvYTFr/AIZfofQLw0eRHyWHIwnVrZhOrW7gs8Li37uExT/4mvzZmuwnZ+vHGLFYmjUpqjd0qc1HalNppTdm0lFN+tuR1/5JDkVRw0eQrrVp5K6taTytqWYSfBouYYhlSooqVNG7dKqlamRGCKtkCraFyEiUgKri5FgBNySABIIRIAAAAAAAAH//2Q=="/>
          <p:cNvSpPr>
            <a:spLocks noChangeAspect="1" noChangeArrowheads="1"/>
          </p:cNvSpPr>
          <p:nvPr/>
        </p:nvSpPr>
        <p:spPr bwMode="auto">
          <a:xfrm>
            <a:off x="-828600" y="476672"/>
            <a:ext cx="8286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82" y="2736760"/>
            <a:ext cx="729237" cy="288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19" y="4225866"/>
            <a:ext cx="729237" cy="288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19" y="4612571"/>
            <a:ext cx="729237" cy="2880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86" y="5313627"/>
            <a:ext cx="729237" cy="288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97" y="4985587"/>
            <a:ext cx="729237" cy="288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19" y="3473419"/>
            <a:ext cx="729237" cy="2880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18" y="3833458"/>
            <a:ext cx="729237" cy="288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34" y="3125229"/>
            <a:ext cx="729237" cy="2880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02" y="3856682"/>
            <a:ext cx="246525" cy="246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03" y="3514925"/>
            <a:ext cx="246525" cy="246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00" y="5334379"/>
            <a:ext cx="246525" cy="246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011" y="5006339"/>
            <a:ext cx="246525" cy="246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1" y="4633323"/>
            <a:ext cx="246525" cy="2465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2" y="4267372"/>
            <a:ext cx="246525" cy="2465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22" y="3164637"/>
            <a:ext cx="246525" cy="2465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23" y="2794845"/>
            <a:ext cx="246525" cy="2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CNS stimulants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47260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Definition:</a:t>
            </a:r>
          </a:p>
          <a:p>
            <a:pPr>
              <a:buNone/>
            </a:pPr>
            <a:r>
              <a:rPr lang="en-US" altLang="en-US" dirty="0" smtClean="0"/>
              <a:t>“</a:t>
            </a:r>
            <a:r>
              <a:rPr lang="en-US" altLang="ja-JP" dirty="0" smtClean="0"/>
              <a:t>Stimulants are substances which tend to increase behavioral activity when administered</a:t>
            </a:r>
            <a:r>
              <a:rPr lang="en-US" altLang="en-US" dirty="0" smtClean="0"/>
              <a:t>”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endParaRPr lang="en-US" alt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Signs  and symptoms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en-US" dirty="0"/>
              <a:t>1- Elevate Mood.</a:t>
            </a:r>
          </a:p>
          <a:p>
            <a:pPr marL="0" indent="0">
              <a:buNone/>
              <a:defRPr/>
            </a:pPr>
            <a:r>
              <a:rPr lang="en-US" dirty="0"/>
              <a:t>2- Increase Motor Activity.</a:t>
            </a:r>
          </a:p>
          <a:p>
            <a:pPr marL="0" indent="0">
              <a:buNone/>
              <a:defRPr/>
            </a:pPr>
            <a:r>
              <a:rPr lang="en-US" dirty="0"/>
              <a:t>3- Increase Alertness.</a:t>
            </a:r>
          </a:p>
          <a:p>
            <a:pPr marL="0" indent="0">
              <a:buNone/>
              <a:defRPr/>
            </a:pPr>
            <a:r>
              <a:rPr lang="en-US" dirty="0"/>
              <a:t>4- Decrease need for Sleep</a:t>
            </a:r>
            <a:r>
              <a:rPr lang="en-US" dirty="0" smtClean="0"/>
              <a:t>.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N.B: Overdose lead to convulsion and death.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US" b="1" u="sng" dirty="0" smtClean="0"/>
              <a:t>MOA of CNS stimulants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87" y="1947802"/>
            <a:ext cx="8234069" cy="47215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1- Blocking the neurotransmitters</a:t>
            </a:r>
            <a:r>
              <a:rPr lang="en-US" altLang="en-US" sz="3300" dirty="0" smtClean="0"/>
              <a:t>’</a:t>
            </a:r>
            <a:r>
              <a:rPr lang="en-US" sz="3300" dirty="0" smtClean="0"/>
              <a:t> reuptake:  </a:t>
            </a:r>
          </a:p>
          <a:p>
            <a:pPr marL="0" indent="0">
              <a:buNone/>
            </a:pPr>
            <a:r>
              <a:rPr lang="en-US" sz="3300" dirty="0" smtClean="0"/>
              <a:t>Most reuptake inhibitors affect either NE or 5HT(Serotonin). </a:t>
            </a:r>
          </a:p>
          <a:p>
            <a:pPr marL="0" indent="0">
              <a:buNone/>
            </a:pPr>
            <a:r>
              <a:rPr lang="en-US" sz="3300" dirty="0" smtClean="0"/>
              <a:t>Ex. Amphetamine and cocaine.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>
                <a:latin typeface="Calibri" pitchFamily="34" charset="0"/>
              </a:rPr>
              <a:t>2- Promoting the release of neurotransmitters: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3300" dirty="0" smtClean="0">
                <a:latin typeface="Calibri" pitchFamily="34" charset="0"/>
              </a:rPr>
              <a:t>Ex. Amphetamine </a:t>
            </a:r>
            <a:endParaRPr lang="en-US" sz="33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300" dirty="0" smtClean="0"/>
              <a:t>3- Block the metabolism of neurotransmitters: </a:t>
            </a:r>
          </a:p>
          <a:p>
            <a:pPr marL="0" indent="0">
              <a:buNone/>
            </a:pPr>
            <a:r>
              <a:rPr lang="en-US" sz="3300" dirty="0" smtClean="0"/>
              <a:t>(Monoamine Oxidase Inhibitors).</a:t>
            </a:r>
          </a:p>
          <a:p>
            <a:pPr marL="0" indent="0">
              <a:buNone/>
            </a:pPr>
            <a:r>
              <a:rPr lang="en-US" sz="3300" dirty="0" smtClean="0"/>
              <a:t>Ex. </a:t>
            </a:r>
            <a:r>
              <a:rPr lang="en-US" sz="3300" dirty="0" err="1" smtClean="0"/>
              <a:t>Phenelzine</a:t>
            </a:r>
            <a:r>
              <a:rPr lang="en-US" sz="3300" dirty="0" smtClean="0"/>
              <a:t> </a:t>
            </a:r>
          </a:p>
          <a:p>
            <a:pPr marL="0" indent="0">
              <a:buNone/>
            </a:pP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4- Antagonizing the effect of the inhibitory neurotransmitters: </a:t>
            </a:r>
          </a:p>
          <a:p>
            <a:pPr marL="0" indent="0">
              <a:buNone/>
            </a:pPr>
            <a:r>
              <a:rPr lang="en-US" sz="3300" dirty="0" smtClean="0"/>
              <a:t>(GABA and glycine antagonist) </a:t>
            </a:r>
          </a:p>
          <a:p>
            <a:pPr marL="0" indent="0">
              <a:buNone/>
            </a:pPr>
            <a:r>
              <a:rPr lang="en-US" sz="3300" dirty="0" smtClean="0"/>
              <a:t>Ex. </a:t>
            </a:r>
            <a:r>
              <a:rPr lang="en-US" sz="3300" dirty="0" err="1" smtClean="0"/>
              <a:t>Picrotoxin</a:t>
            </a:r>
            <a:r>
              <a:rPr lang="en-US" sz="3300" dirty="0" smtClean="0"/>
              <a:t> &amp; Strychnine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5273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</a:rPr>
              <a:t>Imbalance</a:t>
            </a:r>
            <a:r>
              <a:rPr lang="en-US" b="1" dirty="0">
                <a:solidFill>
                  <a:srgbClr val="FF0000"/>
                </a:solidFill>
              </a:rPr>
              <a:t> between inhibitory and </a:t>
            </a:r>
            <a:r>
              <a:rPr lang="en-US" b="1" dirty="0" smtClean="0">
                <a:solidFill>
                  <a:srgbClr val="FF0000"/>
                </a:solidFill>
              </a:rPr>
              <a:t>excitatory processes </a:t>
            </a:r>
            <a:r>
              <a:rPr lang="en-US" b="1" dirty="0">
                <a:solidFill>
                  <a:srgbClr val="FF0000"/>
                </a:solidFill>
              </a:rPr>
              <a:t>as in the brain.  This </a:t>
            </a:r>
            <a:r>
              <a:rPr lang="en-US" b="1" dirty="0" smtClean="0">
                <a:solidFill>
                  <a:srgbClr val="FF0000"/>
                </a:solidFill>
              </a:rPr>
              <a:t>hyper excitability of </a:t>
            </a:r>
            <a:r>
              <a:rPr lang="en-US" b="1" dirty="0">
                <a:solidFill>
                  <a:srgbClr val="FF0000"/>
                </a:solidFill>
              </a:rPr>
              <a:t>neurons results from: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93681" y="1982927"/>
            <a:ext cx="3089436" cy="1878117"/>
            <a:chOff x="5893681" y="1982931"/>
            <a:chExt cx="3089436" cy="1878117"/>
          </a:xfrm>
        </p:grpSpPr>
        <p:sp>
          <p:nvSpPr>
            <p:cNvPr id="12" name="Oval 11"/>
            <p:cNvSpPr/>
            <p:nvPr/>
          </p:nvSpPr>
          <p:spPr>
            <a:xfrm>
              <a:off x="7177625" y="2298390"/>
              <a:ext cx="208323" cy="220830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893681" y="1982931"/>
              <a:ext cx="3089436" cy="1878117"/>
              <a:chOff x="5893681" y="1982931"/>
              <a:chExt cx="3089436" cy="187811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066571" y="3861048"/>
                <a:ext cx="243043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7281786" y="2543859"/>
                <a:ext cx="0" cy="131718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344335" y="2477453"/>
                <a:ext cx="833290" cy="53135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7388890" y="1982931"/>
                <a:ext cx="933239" cy="4115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213538" y="3008806"/>
                <a:ext cx="138882" cy="3487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352420" y="3057406"/>
                <a:ext cx="200237" cy="3487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8175162" y="2006898"/>
                <a:ext cx="138882" cy="3487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314044" y="2014326"/>
                <a:ext cx="227425" cy="37470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281786" y="2181252"/>
                <a:ext cx="0" cy="14177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5893681" y="3332877"/>
                <a:ext cx="1142634" cy="37402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excitatory </a:t>
                </a:r>
                <a:endParaRPr lang="en-US" b="1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855509" y="2412543"/>
                <a:ext cx="1127608" cy="37402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inhibitory 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78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96" y="188640"/>
            <a:ext cx="44577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46703" y="375731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375731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8582" y="4509120"/>
            <a:ext cx="21486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</a:rPr>
              <a:t>Enzyme to Destruction</a:t>
            </a:r>
          </a:p>
          <a:p>
            <a:pPr algn="ctr"/>
            <a:r>
              <a:rPr lang="en-US" sz="1600" b="1" dirty="0" smtClean="0">
                <a:ln w="11430"/>
              </a:rPr>
              <a:t>LIKE MO</a:t>
            </a:r>
            <a:r>
              <a:rPr lang="en-US" sz="1600" b="1" cap="none" spc="0" dirty="0" smtClean="0">
                <a:ln w="11430"/>
              </a:rPr>
              <a:t> </a:t>
            </a:r>
            <a:endParaRPr lang="en-US" sz="1600" b="1" cap="none" spc="0" dirty="0">
              <a:ln w="1143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1672" y="2922315"/>
            <a:ext cx="214860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</a:rPr>
              <a:t>reuptake</a:t>
            </a:r>
            <a:endParaRPr lang="en-US" sz="1600" b="1" cap="none" spc="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2884" y="268158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677656" y="2610066"/>
            <a:ext cx="288032" cy="626552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3600" b="1" u="sng" dirty="0" smtClean="0">
                <a:solidFill>
                  <a:srgbClr val="FF0000"/>
                </a:solidFill>
              </a:rPr>
              <a:t>Lab Work</a:t>
            </a:r>
            <a:r>
              <a:rPr lang="ar-SA" sz="3600" dirty="0" smtClean="0"/>
              <a:t> </a:t>
            </a:r>
            <a:br>
              <a:rPr lang="ar-SA" sz="3600" dirty="0" smtClean="0"/>
            </a:br>
            <a:endParaRPr lang="ar-SA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256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u="sng" dirty="0" smtClean="0">
                <a:solidFill>
                  <a:srgbClr val="0070C0"/>
                </a:solidFill>
              </a:rPr>
              <a:t>Objectives:</a:t>
            </a:r>
            <a:r>
              <a:rPr lang="en-US" sz="28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1- To demonstrate effects of some CNS stimulants on mice.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2- After the lab, you should able to handle and inject the mice correctly.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800" dirty="0" smtClean="0"/>
              <a:t>3- You should be able to differentiate between </a:t>
            </a:r>
            <a:r>
              <a:rPr lang="en-US" sz="2800" u="sng" dirty="0" smtClean="0"/>
              <a:t>Amphetamine</a:t>
            </a:r>
            <a:r>
              <a:rPr lang="en-US" sz="2800" dirty="0" smtClean="0"/>
              <a:t>, </a:t>
            </a:r>
            <a:r>
              <a:rPr lang="en-US" sz="2800" u="sng" dirty="0" err="1" smtClean="0"/>
              <a:t>Picrotoxin</a:t>
            </a:r>
            <a:r>
              <a:rPr lang="en-US" sz="2800" dirty="0" smtClean="0"/>
              <a:t> and </a:t>
            </a:r>
            <a:r>
              <a:rPr lang="en-US" sz="2800" u="sng" dirty="0" err="1" smtClean="0"/>
              <a:t>Strychinine</a:t>
            </a:r>
            <a:r>
              <a:rPr lang="en-US" sz="2800" dirty="0" smtClean="0"/>
              <a:t> regarding the symptoms that induced by each of them.    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5688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528</Words>
  <Application>Microsoft Office PowerPoint</Application>
  <PresentationFormat>On-screen Show (4:3)</PresentationFormat>
  <Paragraphs>179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CNS stimulant drugs </vt:lpstr>
      <vt:lpstr>PowerPoint Presentation</vt:lpstr>
      <vt:lpstr>Neuron </vt:lpstr>
      <vt:lpstr>PowerPoint Presentation</vt:lpstr>
      <vt:lpstr>Neurotransmitter </vt:lpstr>
      <vt:lpstr>CNS stimulants </vt:lpstr>
      <vt:lpstr>MOA of CNS stimulants </vt:lpstr>
      <vt:lpstr>PowerPoint Presentation</vt:lpstr>
      <vt:lpstr>Lab Work  </vt:lpstr>
      <vt:lpstr>1- Amphetamine  </vt:lpstr>
      <vt:lpstr>Signs and Symptoms:</vt:lpstr>
      <vt:lpstr>2- Picrotoxin  </vt:lpstr>
      <vt:lpstr>3- Strychnine 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stimulant drugs</dc:title>
  <dc:creator>Mohammed</dc:creator>
  <cp:lastModifiedBy>Mohammed</cp:lastModifiedBy>
  <cp:revision>39</cp:revision>
  <dcterms:created xsi:type="dcterms:W3CDTF">2013-02-08T15:44:25Z</dcterms:created>
  <dcterms:modified xsi:type="dcterms:W3CDTF">2013-02-09T02:59:57Z</dcterms:modified>
</cp:coreProperties>
</file>