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4"/>
  </p:notesMasterIdLst>
  <p:sldIdLst>
    <p:sldId id="256" r:id="rId3"/>
    <p:sldId id="259" r:id="rId4"/>
    <p:sldId id="257" r:id="rId5"/>
    <p:sldId id="258" r:id="rId6"/>
    <p:sldId id="263" r:id="rId7"/>
    <p:sldId id="264" r:id="rId8"/>
    <p:sldId id="267" r:id="rId9"/>
    <p:sldId id="268" r:id="rId10"/>
    <p:sldId id="265" r:id="rId11"/>
    <p:sldId id="269" r:id="rId12"/>
    <p:sldId id="271" r:id="rId13"/>
    <p:sldId id="270" r:id="rId14"/>
    <p:sldId id="281" r:id="rId15"/>
    <p:sldId id="273" r:id="rId16"/>
    <p:sldId id="274" r:id="rId17"/>
    <p:sldId id="275" r:id="rId18"/>
    <p:sldId id="277" r:id="rId19"/>
    <p:sldId id="278" r:id="rId20"/>
    <p:sldId id="279" r:id="rId21"/>
    <p:sldId id="283" r:id="rId22"/>
    <p:sldId id="276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2C4A6"/>
    <a:srgbClr val="996633"/>
    <a:srgbClr val="0033CC"/>
    <a:srgbClr val="FFFFAF"/>
    <a:srgbClr val="FC1828"/>
    <a:srgbClr val="C5E0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9398" autoAdjust="0"/>
  </p:normalViewPr>
  <p:slideViewPr>
    <p:cSldViewPr>
      <p:cViewPr>
        <p:scale>
          <a:sx n="80" d="100"/>
          <a:sy n="80" d="100"/>
        </p:scale>
        <p:origin x="-1445" y="-178"/>
      </p:cViewPr>
      <p:guideLst>
        <p:guide orient="horz" pos="2160"/>
        <p:guide pos="2880"/>
      </p:guideLst>
    </p:cSldViewPr>
  </p:slideViewPr>
  <p:notesTextViewPr>
    <p:cViewPr>
      <p:scale>
        <a:sx n="125" d="100"/>
        <a:sy n="12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67428AC-BBD6-41D1-A2D7-D6B822EA7C2C}" type="doc">
      <dgm:prSet loTypeId="urn:microsoft.com/office/officeart/2005/8/layout/hierarchy1" loCatId="hierarchy" qsTypeId="urn:microsoft.com/office/officeart/2005/8/quickstyle/3d2" qsCatId="3D" csTypeId="urn:microsoft.com/office/officeart/2005/8/colors/accent3_1" csCatId="accent3" phldr="1"/>
      <dgm:spPr/>
      <dgm:t>
        <a:bodyPr/>
        <a:lstStyle/>
        <a:p>
          <a:endParaRPr lang="en-US"/>
        </a:p>
      </dgm:t>
    </dgm:pt>
    <dgm:pt modelId="{32F52DAD-355F-4860-A3EA-E36B6807CAFC}">
      <dgm:prSet phldrT="[Text]" custT="1"/>
      <dgm:spPr/>
      <dgm:t>
        <a:bodyPr/>
        <a:lstStyle/>
        <a:p>
          <a:r>
            <a:rPr lang="en-US" sz="1800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GABA Receptors </a:t>
          </a:r>
          <a:endParaRPr lang="en-US" sz="1800" b="1" cap="none" spc="0" dirty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0D96D3EE-5BF3-41AC-B967-F67C507019D0}" type="parTrans" cxnId="{5E80B6C9-A019-41AE-A11E-6921E58C1484}">
      <dgm:prSet/>
      <dgm:spPr/>
      <dgm:t>
        <a:bodyPr/>
        <a:lstStyle/>
        <a:p>
          <a:endParaRPr lang="en-US" sz="1600" b="1" cap="none" spc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2A6E4A66-F99A-43AA-B1AF-D38F6FA943B2}" type="sibTrans" cxnId="{5E80B6C9-A019-41AE-A11E-6921E58C1484}">
      <dgm:prSet/>
      <dgm:spPr/>
      <dgm:t>
        <a:bodyPr/>
        <a:lstStyle/>
        <a:p>
          <a:endParaRPr lang="en-US" sz="1600" b="1" cap="none" spc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4A938731-E631-422A-8932-0D0A6D715E75}">
      <dgm:prSet phldrT="[Text]" custT="1"/>
      <dgm:spPr/>
      <dgm:t>
        <a:bodyPr/>
        <a:lstStyle/>
        <a:p>
          <a:r>
            <a:rPr lang="en-US" sz="2000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GABA </a:t>
          </a:r>
          <a:r>
            <a:rPr lang="en-US" sz="1400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A</a:t>
          </a:r>
          <a:endParaRPr lang="en-US" sz="3600" b="1" cap="none" spc="0" dirty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09B918EB-F2F7-416B-A5BA-1B962378DCF4}" type="parTrans" cxnId="{9594B70F-F68C-4B65-84B7-F1E9023B68F2}">
      <dgm:prSet/>
      <dgm:spPr/>
      <dgm:t>
        <a:bodyPr/>
        <a:lstStyle/>
        <a:p>
          <a:endParaRPr lang="en-US" sz="1600" b="1" cap="none" spc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60EB4B29-4B27-4A8B-920E-75483E90D675}" type="sibTrans" cxnId="{9594B70F-F68C-4B65-84B7-F1E9023B68F2}">
      <dgm:prSet/>
      <dgm:spPr/>
      <dgm:t>
        <a:bodyPr/>
        <a:lstStyle/>
        <a:p>
          <a:endParaRPr lang="en-US" sz="1600" b="1" cap="none" spc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838BFF4C-B49B-417D-BBA3-1A10D2EA1A8D}">
      <dgm:prSet phldrT="[Text]" custT="1"/>
      <dgm:spPr/>
      <dgm:t>
        <a:bodyPr/>
        <a:lstStyle/>
        <a:p>
          <a:r>
            <a:rPr lang="en-US" sz="2000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GABA </a:t>
          </a:r>
          <a:r>
            <a:rPr lang="en-US" sz="1400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B</a:t>
          </a:r>
          <a:endParaRPr lang="en-US" sz="1400" b="1" cap="none" spc="0" dirty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CF9843C1-1563-40E6-9B5A-1F9EC8D9BE1F}" type="parTrans" cxnId="{B06DD33B-7ACC-4B45-BAEB-10FB4B1D2944}">
      <dgm:prSet/>
      <dgm:spPr/>
      <dgm:t>
        <a:bodyPr/>
        <a:lstStyle/>
        <a:p>
          <a:endParaRPr lang="en-US" sz="1600" b="1" cap="none" spc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34617831-ECC0-47EB-AF6D-4378552BEE27}" type="sibTrans" cxnId="{B06DD33B-7ACC-4B45-BAEB-10FB4B1D2944}">
      <dgm:prSet/>
      <dgm:spPr/>
      <dgm:t>
        <a:bodyPr/>
        <a:lstStyle/>
        <a:p>
          <a:endParaRPr lang="en-US" sz="1600" b="1" cap="none" spc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0AAB0084-8C38-4FBE-8623-0CA2F5526B79}" type="pres">
      <dgm:prSet presAssocID="{967428AC-BBD6-41D1-A2D7-D6B822EA7C2C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681C47BF-96FD-478B-93E4-FC07F93DDCC0}" type="pres">
      <dgm:prSet presAssocID="{32F52DAD-355F-4860-A3EA-E36B6807CAFC}" presName="hierRoot1" presStyleCnt="0"/>
      <dgm:spPr/>
    </dgm:pt>
    <dgm:pt modelId="{BA62CDEC-1E1E-403F-8930-4EEAD02B2FA9}" type="pres">
      <dgm:prSet presAssocID="{32F52DAD-355F-4860-A3EA-E36B6807CAFC}" presName="composite" presStyleCnt="0"/>
      <dgm:spPr/>
    </dgm:pt>
    <dgm:pt modelId="{AD06BEB9-5620-4BDB-B91C-2DA6641C66C3}" type="pres">
      <dgm:prSet presAssocID="{32F52DAD-355F-4860-A3EA-E36B6807CAFC}" presName="background" presStyleLbl="node0" presStyleIdx="0" presStyleCnt="1"/>
      <dgm:spPr/>
    </dgm:pt>
    <dgm:pt modelId="{FE60215F-5BDD-44CB-AA88-C446D91F9480}" type="pres">
      <dgm:prSet presAssocID="{32F52DAD-355F-4860-A3EA-E36B6807CAFC}" presName="text" presStyleLbl="fgAcc0" presStyleIdx="0" presStyleCnt="1" custScaleX="13685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92E2B73-312E-4760-B910-F2410FB5DF62}" type="pres">
      <dgm:prSet presAssocID="{32F52DAD-355F-4860-A3EA-E36B6807CAFC}" presName="hierChild2" presStyleCnt="0"/>
      <dgm:spPr/>
    </dgm:pt>
    <dgm:pt modelId="{E1715290-EDF0-4322-AD52-59F0158136FA}" type="pres">
      <dgm:prSet presAssocID="{09B918EB-F2F7-416B-A5BA-1B962378DCF4}" presName="Name10" presStyleLbl="parChTrans1D2" presStyleIdx="0" presStyleCnt="2"/>
      <dgm:spPr/>
      <dgm:t>
        <a:bodyPr/>
        <a:lstStyle/>
        <a:p>
          <a:endParaRPr lang="en-US"/>
        </a:p>
      </dgm:t>
    </dgm:pt>
    <dgm:pt modelId="{5782AABA-69DA-44F8-8D96-31AD41C28B50}" type="pres">
      <dgm:prSet presAssocID="{4A938731-E631-422A-8932-0D0A6D715E75}" presName="hierRoot2" presStyleCnt="0"/>
      <dgm:spPr/>
    </dgm:pt>
    <dgm:pt modelId="{022F65E9-7C81-43C4-8E80-3BCA01ED10DD}" type="pres">
      <dgm:prSet presAssocID="{4A938731-E631-422A-8932-0D0A6D715E75}" presName="composite2" presStyleCnt="0"/>
      <dgm:spPr/>
    </dgm:pt>
    <dgm:pt modelId="{FA1C9C04-C9B8-40A6-8F37-EE31ADED8B23}" type="pres">
      <dgm:prSet presAssocID="{4A938731-E631-422A-8932-0D0A6D715E75}" presName="background2" presStyleLbl="node2" presStyleIdx="0" presStyleCnt="2"/>
      <dgm:spPr/>
    </dgm:pt>
    <dgm:pt modelId="{C6E8D073-BF43-4724-8E6F-28A1A5E1CFA5}" type="pres">
      <dgm:prSet presAssocID="{4A938731-E631-422A-8932-0D0A6D715E75}" presName="text2" presStyleLbl="fgAcc2" presStyleIdx="0" presStyleCnt="2" custScaleX="153687" custScaleY="92312" custLinFactX="-100000" custLinFactNeighborX="-128727" custLinFactNeighborY="604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2AA7B97-5355-4183-BB9B-95B732090535}" type="pres">
      <dgm:prSet presAssocID="{4A938731-E631-422A-8932-0D0A6D715E75}" presName="hierChild3" presStyleCnt="0"/>
      <dgm:spPr/>
    </dgm:pt>
    <dgm:pt modelId="{C4B7FD33-976D-4019-A6C2-134E1FEFF689}" type="pres">
      <dgm:prSet presAssocID="{CF9843C1-1563-40E6-9B5A-1F9EC8D9BE1F}" presName="Name10" presStyleLbl="parChTrans1D2" presStyleIdx="1" presStyleCnt="2"/>
      <dgm:spPr/>
      <dgm:t>
        <a:bodyPr/>
        <a:lstStyle/>
        <a:p>
          <a:endParaRPr lang="en-US"/>
        </a:p>
      </dgm:t>
    </dgm:pt>
    <dgm:pt modelId="{B794F060-989A-4FC3-8B47-7F72483AC3CB}" type="pres">
      <dgm:prSet presAssocID="{838BFF4C-B49B-417D-BBA3-1A10D2EA1A8D}" presName="hierRoot2" presStyleCnt="0"/>
      <dgm:spPr/>
    </dgm:pt>
    <dgm:pt modelId="{CDE77EC2-05BC-464A-9B6F-161E67348D58}" type="pres">
      <dgm:prSet presAssocID="{838BFF4C-B49B-417D-BBA3-1A10D2EA1A8D}" presName="composite2" presStyleCnt="0"/>
      <dgm:spPr/>
    </dgm:pt>
    <dgm:pt modelId="{590B65FC-C429-49CE-9CF1-C979AF379A38}" type="pres">
      <dgm:prSet presAssocID="{838BFF4C-B49B-417D-BBA3-1A10D2EA1A8D}" presName="background2" presStyleLbl="node2" presStyleIdx="1" presStyleCnt="2"/>
      <dgm:spPr/>
    </dgm:pt>
    <dgm:pt modelId="{02214A59-3867-4F0C-A2B6-5E757C884443}" type="pres">
      <dgm:prSet presAssocID="{838BFF4C-B49B-417D-BBA3-1A10D2EA1A8D}" presName="text2" presStyleLbl="fgAcc2" presStyleIdx="1" presStyleCnt="2" custScaleX="162422" custScaleY="95886" custLinFactX="100000" custLinFactNeighborX="115970" custLinFactNeighborY="3975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C854D79-76B5-438D-B3CA-085230769712}" type="pres">
      <dgm:prSet presAssocID="{838BFF4C-B49B-417D-BBA3-1A10D2EA1A8D}" presName="hierChild3" presStyleCnt="0"/>
      <dgm:spPr/>
    </dgm:pt>
  </dgm:ptLst>
  <dgm:cxnLst>
    <dgm:cxn modelId="{CA968B04-7A58-410C-8450-F0D5CF8ED83E}" type="presOf" srcId="{838BFF4C-B49B-417D-BBA3-1A10D2EA1A8D}" destId="{02214A59-3867-4F0C-A2B6-5E757C884443}" srcOrd="0" destOrd="0" presId="urn:microsoft.com/office/officeart/2005/8/layout/hierarchy1"/>
    <dgm:cxn modelId="{EE8BF4CF-EC17-4014-9C44-738FF82C7925}" type="presOf" srcId="{967428AC-BBD6-41D1-A2D7-D6B822EA7C2C}" destId="{0AAB0084-8C38-4FBE-8623-0CA2F5526B79}" srcOrd="0" destOrd="0" presId="urn:microsoft.com/office/officeart/2005/8/layout/hierarchy1"/>
    <dgm:cxn modelId="{7BE04E01-EAD6-4BE2-8A60-24D90E87AFFC}" type="presOf" srcId="{32F52DAD-355F-4860-A3EA-E36B6807CAFC}" destId="{FE60215F-5BDD-44CB-AA88-C446D91F9480}" srcOrd="0" destOrd="0" presId="urn:microsoft.com/office/officeart/2005/8/layout/hierarchy1"/>
    <dgm:cxn modelId="{134DA544-70BE-4E2B-B541-8F239BFED7EB}" type="presOf" srcId="{4A938731-E631-422A-8932-0D0A6D715E75}" destId="{C6E8D073-BF43-4724-8E6F-28A1A5E1CFA5}" srcOrd="0" destOrd="0" presId="urn:microsoft.com/office/officeart/2005/8/layout/hierarchy1"/>
    <dgm:cxn modelId="{EBC9640B-B402-44B1-9552-16FFC5A42885}" type="presOf" srcId="{CF9843C1-1563-40E6-9B5A-1F9EC8D9BE1F}" destId="{C4B7FD33-976D-4019-A6C2-134E1FEFF689}" srcOrd="0" destOrd="0" presId="urn:microsoft.com/office/officeart/2005/8/layout/hierarchy1"/>
    <dgm:cxn modelId="{5E80B6C9-A019-41AE-A11E-6921E58C1484}" srcId="{967428AC-BBD6-41D1-A2D7-D6B822EA7C2C}" destId="{32F52DAD-355F-4860-A3EA-E36B6807CAFC}" srcOrd="0" destOrd="0" parTransId="{0D96D3EE-5BF3-41AC-B967-F67C507019D0}" sibTransId="{2A6E4A66-F99A-43AA-B1AF-D38F6FA943B2}"/>
    <dgm:cxn modelId="{7919E26B-991D-4C6E-9E7E-6231E289365F}" type="presOf" srcId="{09B918EB-F2F7-416B-A5BA-1B962378DCF4}" destId="{E1715290-EDF0-4322-AD52-59F0158136FA}" srcOrd="0" destOrd="0" presId="urn:microsoft.com/office/officeart/2005/8/layout/hierarchy1"/>
    <dgm:cxn modelId="{9594B70F-F68C-4B65-84B7-F1E9023B68F2}" srcId="{32F52DAD-355F-4860-A3EA-E36B6807CAFC}" destId="{4A938731-E631-422A-8932-0D0A6D715E75}" srcOrd="0" destOrd="0" parTransId="{09B918EB-F2F7-416B-A5BA-1B962378DCF4}" sibTransId="{60EB4B29-4B27-4A8B-920E-75483E90D675}"/>
    <dgm:cxn modelId="{B06DD33B-7ACC-4B45-BAEB-10FB4B1D2944}" srcId="{32F52DAD-355F-4860-A3EA-E36B6807CAFC}" destId="{838BFF4C-B49B-417D-BBA3-1A10D2EA1A8D}" srcOrd="1" destOrd="0" parTransId="{CF9843C1-1563-40E6-9B5A-1F9EC8D9BE1F}" sibTransId="{34617831-ECC0-47EB-AF6D-4378552BEE27}"/>
    <dgm:cxn modelId="{8EB8877E-404F-4D2B-BEDB-A0283CC13057}" type="presParOf" srcId="{0AAB0084-8C38-4FBE-8623-0CA2F5526B79}" destId="{681C47BF-96FD-478B-93E4-FC07F93DDCC0}" srcOrd="0" destOrd="0" presId="urn:microsoft.com/office/officeart/2005/8/layout/hierarchy1"/>
    <dgm:cxn modelId="{29572578-B8DC-4301-833C-9E890C722F12}" type="presParOf" srcId="{681C47BF-96FD-478B-93E4-FC07F93DDCC0}" destId="{BA62CDEC-1E1E-403F-8930-4EEAD02B2FA9}" srcOrd="0" destOrd="0" presId="urn:microsoft.com/office/officeart/2005/8/layout/hierarchy1"/>
    <dgm:cxn modelId="{3ABD6C78-9D60-43A5-9FCC-5A64BF6A696D}" type="presParOf" srcId="{BA62CDEC-1E1E-403F-8930-4EEAD02B2FA9}" destId="{AD06BEB9-5620-4BDB-B91C-2DA6641C66C3}" srcOrd="0" destOrd="0" presId="urn:microsoft.com/office/officeart/2005/8/layout/hierarchy1"/>
    <dgm:cxn modelId="{9CB2630B-7F7B-4EE4-81B6-F08B62AFA630}" type="presParOf" srcId="{BA62CDEC-1E1E-403F-8930-4EEAD02B2FA9}" destId="{FE60215F-5BDD-44CB-AA88-C446D91F9480}" srcOrd="1" destOrd="0" presId="urn:microsoft.com/office/officeart/2005/8/layout/hierarchy1"/>
    <dgm:cxn modelId="{CCACEA43-8B71-41B9-BF0A-C658ADAEDC0A}" type="presParOf" srcId="{681C47BF-96FD-478B-93E4-FC07F93DDCC0}" destId="{892E2B73-312E-4760-B910-F2410FB5DF62}" srcOrd="1" destOrd="0" presId="urn:microsoft.com/office/officeart/2005/8/layout/hierarchy1"/>
    <dgm:cxn modelId="{A5877AA8-9C13-45A8-9A8B-0B70D889A287}" type="presParOf" srcId="{892E2B73-312E-4760-B910-F2410FB5DF62}" destId="{E1715290-EDF0-4322-AD52-59F0158136FA}" srcOrd="0" destOrd="0" presId="urn:microsoft.com/office/officeart/2005/8/layout/hierarchy1"/>
    <dgm:cxn modelId="{AC979520-B919-4B18-B487-ECB569A0267E}" type="presParOf" srcId="{892E2B73-312E-4760-B910-F2410FB5DF62}" destId="{5782AABA-69DA-44F8-8D96-31AD41C28B50}" srcOrd="1" destOrd="0" presId="urn:microsoft.com/office/officeart/2005/8/layout/hierarchy1"/>
    <dgm:cxn modelId="{81CD9521-EAC0-4A21-A4E3-3B92FA09BB93}" type="presParOf" srcId="{5782AABA-69DA-44F8-8D96-31AD41C28B50}" destId="{022F65E9-7C81-43C4-8E80-3BCA01ED10DD}" srcOrd="0" destOrd="0" presId="urn:microsoft.com/office/officeart/2005/8/layout/hierarchy1"/>
    <dgm:cxn modelId="{C596738F-70C2-472F-AE95-D8D724C4FC4A}" type="presParOf" srcId="{022F65E9-7C81-43C4-8E80-3BCA01ED10DD}" destId="{FA1C9C04-C9B8-40A6-8F37-EE31ADED8B23}" srcOrd="0" destOrd="0" presId="urn:microsoft.com/office/officeart/2005/8/layout/hierarchy1"/>
    <dgm:cxn modelId="{FC92CB9B-A05E-4C5A-88DB-5A140F4DB62C}" type="presParOf" srcId="{022F65E9-7C81-43C4-8E80-3BCA01ED10DD}" destId="{C6E8D073-BF43-4724-8E6F-28A1A5E1CFA5}" srcOrd="1" destOrd="0" presId="urn:microsoft.com/office/officeart/2005/8/layout/hierarchy1"/>
    <dgm:cxn modelId="{F4D3CF3B-A092-454C-A0D8-4B6BB45D2554}" type="presParOf" srcId="{5782AABA-69DA-44F8-8D96-31AD41C28B50}" destId="{D2AA7B97-5355-4183-BB9B-95B732090535}" srcOrd="1" destOrd="0" presId="urn:microsoft.com/office/officeart/2005/8/layout/hierarchy1"/>
    <dgm:cxn modelId="{B562B30B-9217-45D0-8615-4C60F30B414B}" type="presParOf" srcId="{892E2B73-312E-4760-B910-F2410FB5DF62}" destId="{C4B7FD33-976D-4019-A6C2-134E1FEFF689}" srcOrd="2" destOrd="0" presId="urn:microsoft.com/office/officeart/2005/8/layout/hierarchy1"/>
    <dgm:cxn modelId="{E136BA41-6804-4F8C-B650-331B3688FDB2}" type="presParOf" srcId="{892E2B73-312E-4760-B910-F2410FB5DF62}" destId="{B794F060-989A-4FC3-8B47-7F72483AC3CB}" srcOrd="3" destOrd="0" presId="urn:microsoft.com/office/officeart/2005/8/layout/hierarchy1"/>
    <dgm:cxn modelId="{7678FE1F-EB70-4E5E-AFDC-6F65DEAD6DCB}" type="presParOf" srcId="{B794F060-989A-4FC3-8B47-7F72483AC3CB}" destId="{CDE77EC2-05BC-464A-9B6F-161E67348D58}" srcOrd="0" destOrd="0" presId="urn:microsoft.com/office/officeart/2005/8/layout/hierarchy1"/>
    <dgm:cxn modelId="{D57D379C-6000-4ECE-81AF-99411EE43B37}" type="presParOf" srcId="{CDE77EC2-05BC-464A-9B6F-161E67348D58}" destId="{590B65FC-C429-49CE-9CF1-C979AF379A38}" srcOrd="0" destOrd="0" presId="urn:microsoft.com/office/officeart/2005/8/layout/hierarchy1"/>
    <dgm:cxn modelId="{F43ACAB0-C0F6-42D1-B675-2601FFA060D7}" type="presParOf" srcId="{CDE77EC2-05BC-464A-9B6F-161E67348D58}" destId="{02214A59-3867-4F0C-A2B6-5E757C884443}" srcOrd="1" destOrd="0" presId="urn:microsoft.com/office/officeart/2005/8/layout/hierarchy1"/>
    <dgm:cxn modelId="{E285E95B-0896-4ADF-AEA6-2A832FC68163}" type="presParOf" srcId="{B794F060-989A-4FC3-8B47-7F72483AC3CB}" destId="{3C854D79-76B5-438D-B3CA-085230769712}" srcOrd="1" destOrd="0" presId="urn:microsoft.com/office/officeart/2005/8/layout/hierarchy1"/>
  </dgm:cxnLst>
  <dgm:bg>
    <a:effectLst>
      <a:glow rad="228600">
        <a:schemeClr val="accent2">
          <a:satMod val="175000"/>
          <a:alpha val="40000"/>
        </a:schemeClr>
      </a:glow>
    </a:effectLst>
  </dgm:bg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AC43EDB-6A2E-4B0D-A194-39ECA30E96ED}" type="doc">
      <dgm:prSet loTypeId="urn:microsoft.com/office/officeart/2005/8/layout/orgChart1" loCatId="hierarchy" qsTypeId="urn:microsoft.com/office/officeart/2005/8/quickstyle/3d2" qsCatId="3D" csTypeId="urn:microsoft.com/office/officeart/2005/8/colors/accent3_1" csCatId="accent3" phldr="1"/>
      <dgm:spPr/>
      <dgm:t>
        <a:bodyPr/>
        <a:lstStyle/>
        <a:p>
          <a:endParaRPr lang="en-US"/>
        </a:p>
      </dgm:t>
    </dgm:pt>
    <dgm:pt modelId="{F100C827-0D78-4D5C-B97A-A212CB08F222}">
      <dgm:prSet phldrT="[Text]"/>
      <dgm:spPr/>
      <dgm:t>
        <a:bodyPr/>
        <a:lstStyle/>
        <a:p>
          <a:r>
            <a:rPr lang="en-US" smtClean="0"/>
            <a:t>General anesthetics </a:t>
          </a:r>
          <a:endParaRPr lang="en-US" dirty="0"/>
        </a:p>
      </dgm:t>
    </dgm:pt>
    <dgm:pt modelId="{3716B391-D3DE-442B-960F-6B8AB3B3BCD7}" type="parTrans" cxnId="{A7F5FAC6-BC10-4888-B21F-BB0E224A8F3E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667CB6AF-C4F1-4745-9970-9B11A88B791E}" type="sibTrans" cxnId="{A7F5FAC6-BC10-4888-B21F-BB0E224A8F3E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F90DC593-F2CF-424D-821F-6939DF69B6D3}">
      <dgm:prSet phldrT="[Text]"/>
      <dgm:spPr/>
      <dgm:t>
        <a:bodyPr/>
        <a:lstStyle/>
        <a:p>
          <a:r>
            <a:rPr lang="en-US" smtClean="0"/>
            <a:t>Inhaled </a:t>
          </a:r>
          <a:endParaRPr lang="en-US" dirty="0"/>
        </a:p>
      </dgm:t>
    </dgm:pt>
    <dgm:pt modelId="{D6474026-CF58-4CE2-96D5-B2D3FAE98DD5}" type="parTrans" cxnId="{231BD55D-D87B-46CD-8E9D-F4660EDDA4A0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C5628257-EDD9-41C8-AB8E-A21645E17486}" type="sibTrans" cxnId="{231BD55D-D87B-46CD-8E9D-F4660EDDA4A0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B6FD9C7B-3525-40F9-B754-B7DC4BCE4E4B}">
      <dgm:prSet phldrT="[Text]"/>
      <dgm:spPr/>
      <dgm:t>
        <a:bodyPr/>
        <a:lstStyle/>
        <a:p>
          <a:r>
            <a:rPr lang="en-US" smtClean="0"/>
            <a:t>IV</a:t>
          </a:r>
          <a:endParaRPr lang="en-US" dirty="0"/>
        </a:p>
      </dgm:t>
    </dgm:pt>
    <dgm:pt modelId="{261A2140-75F1-4250-BEEB-DC68317075BB}" type="parTrans" cxnId="{CE3F5AEF-2C86-4F7A-AC2C-B0DCC28E9AFD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F97DDBA6-8F35-4277-B155-3A128735F834}" type="sibTrans" cxnId="{CE3F5AEF-2C86-4F7A-AC2C-B0DCC28E9AFD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545C2588-72C1-4D1C-8E98-6984DA16AA5C}" type="asst">
      <dgm:prSet/>
      <dgm:spPr/>
      <dgm:t>
        <a:bodyPr/>
        <a:lstStyle/>
        <a:p>
          <a:r>
            <a:rPr lang="en-US" smtClean="0"/>
            <a:t>Gas </a:t>
          </a:r>
        </a:p>
        <a:p>
          <a:r>
            <a:rPr lang="en-US" smtClean="0"/>
            <a:t>(nitrous oxide)</a:t>
          </a:r>
          <a:endParaRPr lang="en-US" dirty="0"/>
        </a:p>
      </dgm:t>
    </dgm:pt>
    <dgm:pt modelId="{6D524029-B624-4A5F-AEDE-48009E2F151B}" type="parTrans" cxnId="{36619210-DE48-44F3-AA2B-5276E7AB6F7E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3CAD0FA7-5A70-46E4-9CF4-43D1FF905BAA}" type="sibTrans" cxnId="{36619210-DE48-44F3-AA2B-5276E7AB6F7E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0E0CBBD7-AAED-4553-9AD4-6F2EDD1029DB}" type="asst">
      <dgm:prSet/>
      <dgm:spPr/>
      <dgm:t>
        <a:bodyPr/>
        <a:lstStyle/>
        <a:p>
          <a:r>
            <a:rPr lang="en-US" smtClean="0"/>
            <a:t>Volatile liquids </a:t>
          </a:r>
        </a:p>
        <a:p>
          <a:r>
            <a:rPr lang="en-US" smtClean="0"/>
            <a:t>(halothane)</a:t>
          </a:r>
          <a:endParaRPr lang="en-US" dirty="0"/>
        </a:p>
      </dgm:t>
    </dgm:pt>
    <dgm:pt modelId="{81F1048F-E18E-4CEA-960D-017C32BEE6B2}" type="parTrans" cxnId="{6E6A3571-3BDF-4D17-B802-0DB99EFB195C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CB771390-F54D-4FF1-8CFD-E8EC2F490D38}" type="sibTrans" cxnId="{6E6A3571-3BDF-4D17-B802-0DB99EFB195C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52D3FD06-9B09-45DF-B264-576FDFDB795B}" type="asst">
      <dgm:prSet/>
      <dgm:spPr/>
      <dgm:t>
        <a:bodyPr/>
        <a:lstStyle/>
        <a:p>
          <a:r>
            <a:rPr lang="en-US" smtClean="0"/>
            <a:t>Barbiturates</a:t>
          </a:r>
        </a:p>
        <a:p>
          <a:r>
            <a:rPr lang="en-US" smtClean="0"/>
            <a:t>(thiopental)</a:t>
          </a:r>
          <a:endParaRPr lang="en-US" dirty="0"/>
        </a:p>
      </dgm:t>
    </dgm:pt>
    <dgm:pt modelId="{87FFD105-BF6A-41E7-849D-CEB4875C9BA3}" type="parTrans" cxnId="{44C2C2AD-894F-488C-A72B-7EB559589CB2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379537C2-A343-479E-9BED-EE24544E4BC3}" type="sibTrans" cxnId="{44C2C2AD-894F-488C-A72B-7EB559589CB2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54794C6A-28A3-4A76-9E8F-3688B05DCA31}" type="asst">
      <dgm:prSet/>
      <dgm:spPr/>
      <dgm:t>
        <a:bodyPr/>
        <a:lstStyle/>
        <a:p>
          <a:r>
            <a:rPr lang="en-US" smtClean="0"/>
            <a:t>Benzodiazepines </a:t>
          </a:r>
        </a:p>
        <a:p>
          <a:r>
            <a:rPr lang="en-US" smtClean="0"/>
            <a:t>(midazolam)</a:t>
          </a:r>
          <a:endParaRPr lang="en-US" dirty="0"/>
        </a:p>
      </dgm:t>
    </dgm:pt>
    <dgm:pt modelId="{BEB4EA0B-3862-47FE-AB67-3A71AD902265}" type="parTrans" cxnId="{B76FB299-3003-41E0-B772-7A0B0AF8F94C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0F6DAA65-1F7D-488A-99F6-F8653504B8F9}" type="sibTrans" cxnId="{B76FB299-3003-41E0-B772-7A0B0AF8F94C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2F0A1D3B-DA58-4B31-BCC2-3971E29DA0BF}" type="asst">
      <dgm:prSet/>
      <dgm:spPr/>
      <dgm:t>
        <a:bodyPr/>
        <a:lstStyle/>
        <a:p>
          <a:r>
            <a:rPr lang="en-US" smtClean="0"/>
            <a:t>Opioids </a:t>
          </a:r>
        </a:p>
        <a:p>
          <a:r>
            <a:rPr lang="en-US" smtClean="0"/>
            <a:t>(fentanyl)</a:t>
          </a:r>
          <a:endParaRPr lang="en-US" dirty="0"/>
        </a:p>
      </dgm:t>
    </dgm:pt>
    <dgm:pt modelId="{CE385CE7-D88A-40AD-9EB6-8F29F26A50AC}" type="parTrans" cxnId="{8163B4BC-B10D-49D1-8DA0-FDFE03174AB8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AF372B72-B3E8-4BF2-B226-D0EA747C2868}" type="sibTrans" cxnId="{8163B4BC-B10D-49D1-8DA0-FDFE03174AB8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6B805FE2-3958-4127-B9CF-3F8BBB91B4BA}" type="asst">
      <dgm:prSet/>
      <dgm:spPr/>
      <dgm:t>
        <a:bodyPr/>
        <a:lstStyle/>
        <a:p>
          <a:r>
            <a:rPr lang="en-US" smtClean="0"/>
            <a:t>Dissociative </a:t>
          </a:r>
        </a:p>
        <a:p>
          <a:r>
            <a:rPr lang="en-US" smtClean="0"/>
            <a:t>(ketamine)</a:t>
          </a:r>
          <a:endParaRPr lang="en-US" dirty="0"/>
        </a:p>
      </dgm:t>
    </dgm:pt>
    <dgm:pt modelId="{B019A93F-2F0F-45BD-BE58-1BC0B2B88C34}" type="parTrans" cxnId="{BF3AF300-8C2A-4F66-9C8D-17E31EEFC27D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70FB2395-7ED7-4A82-AB19-B7501B75A26E}" type="sibTrans" cxnId="{BF3AF300-8C2A-4F66-9C8D-17E31EEFC27D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F581FC55-9AC0-4D9E-9FD5-408CD80C6BE8}" type="asst">
      <dgm:prSet/>
      <dgm:spPr/>
      <dgm:t>
        <a:bodyPr/>
        <a:lstStyle/>
        <a:p>
          <a:r>
            <a:rPr lang="en-US" dirty="0" smtClean="0"/>
            <a:t>Miscellaneous </a:t>
          </a:r>
        </a:p>
        <a:p>
          <a:r>
            <a:rPr lang="en-US" dirty="0" smtClean="0"/>
            <a:t>(</a:t>
          </a:r>
          <a:r>
            <a:rPr lang="en-US" dirty="0" err="1" smtClean="0"/>
            <a:t>etomidate</a:t>
          </a:r>
          <a:r>
            <a:rPr lang="en-US" dirty="0" smtClean="0"/>
            <a:t>, </a:t>
          </a:r>
          <a:r>
            <a:rPr lang="en-US" dirty="0" err="1" smtClean="0"/>
            <a:t>propofol</a:t>
          </a:r>
          <a:r>
            <a:rPr lang="en-US" dirty="0" smtClean="0"/>
            <a:t>) </a:t>
          </a:r>
          <a:endParaRPr lang="en-US" dirty="0"/>
        </a:p>
      </dgm:t>
    </dgm:pt>
    <dgm:pt modelId="{2D4E6496-8FA6-4BC2-8C1B-F4686D0E9D71}" type="parTrans" cxnId="{82CEB7BA-A328-4F18-BB05-687C171B22FB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B4A27AC0-2FF2-4BF3-A64B-12FA5A7B2109}" type="sibTrans" cxnId="{82CEB7BA-A328-4F18-BB05-687C171B22FB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752E1C7E-6623-46D0-BA45-B449ED4E76CA}" type="pres">
      <dgm:prSet presAssocID="{4AC43EDB-6A2E-4B0D-A194-39ECA30E96E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B0299FD1-8D22-4F5D-85B8-78CDCA819228}" type="pres">
      <dgm:prSet presAssocID="{F100C827-0D78-4D5C-B97A-A212CB08F222}" presName="hierRoot1" presStyleCnt="0">
        <dgm:presLayoutVars>
          <dgm:hierBranch val="init"/>
        </dgm:presLayoutVars>
      </dgm:prSet>
      <dgm:spPr/>
    </dgm:pt>
    <dgm:pt modelId="{D9771818-5340-4F95-851B-C3228BB7EE88}" type="pres">
      <dgm:prSet presAssocID="{F100C827-0D78-4D5C-B97A-A212CB08F222}" presName="rootComposite1" presStyleCnt="0"/>
      <dgm:spPr/>
    </dgm:pt>
    <dgm:pt modelId="{A3B577F3-B239-4EC0-A366-B815E81C7FCB}" type="pres">
      <dgm:prSet presAssocID="{F100C827-0D78-4D5C-B97A-A212CB08F222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8366E63-9C1A-4986-85C6-92A2598DB7C2}" type="pres">
      <dgm:prSet presAssocID="{F100C827-0D78-4D5C-B97A-A212CB08F222}" presName="rootConnector1" presStyleLbl="node1" presStyleIdx="0" presStyleCnt="0"/>
      <dgm:spPr/>
      <dgm:t>
        <a:bodyPr/>
        <a:lstStyle/>
        <a:p>
          <a:endParaRPr lang="en-US"/>
        </a:p>
      </dgm:t>
    </dgm:pt>
    <dgm:pt modelId="{1E981969-7401-4E7C-A016-7A8CA12FA1BB}" type="pres">
      <dgm:prSet presAssocID="{F100C827-0D78-4D5C-B97A-A212CB08F222}" presName="hierChild2" presStyleCnt="0"/>
      <dgm:spPr/>
    </dgm:pt>
    <dgm:pt modelId="{A0955095-F6C8-4FED-8639-AD23C37B22D8}" type="pres">
      <dgm:prSet presAssocID="{D6474026-CF58-4CE2-96D5-B2D3FAE98DD5}" presName="Name37" presStyleLbl="parChTrans1D2" presStyleIdx="0" presStyleCnt="2"/>
      <dgm:spPr/>
      <dgm:t>
        <a:bodyPr/>
        <a:lstStyle/>
        <a:p>
          <a:endParaRPr lang="en-US"/>
        </a:p>
      </dgm:t>
    </dgm:pt>
    <dgm:pt modelId="{62CB0098-4CAE-4225-AABA-6D55EF1D3FE0}" type="pres">
      <dgm:prSet presAssocID="{F90DC593-F2CF-424D-821F-6939DF69B6D3}" presName="hierRoot2" presStyleCnt="0">
        <dgm:presLayoutVars>
          <dgm:hierBranch val="init"/>
        </dgm:presLayoutVars>
      </dgm:prSet>
      <dgm:spPr/>
    </dgm:pt>
    <dgm:pt modelId="{48A679AA-22A2-42AA-B687-148F07A6A29E}" type="pres">
      <dgm:prSet presAssocID="{F90DC593-F2CF-424D-821F-6939DF69B6D3}" presName="rootComposite" presStyleCnt="0"/>
      <dgm:spPr/>
    </dgm:pt>
    <dgm:pt modelId="{A2717A1B-D6A7-4015-8E05-2F09137AC370}" type="pres">
      <dgm:prSet presAssocID="{F90DC593-F2CF-424D-821F-6939DF69B6D3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BA76621-9E16-47B4-BA1C-15EE47E9B81B}" type="pres">
      <dgm:prSet presAssocID="{F90DC593-F2CF-424D-821F-6939DF69B6D3}" presName="rootConnector" presStyleLbl="node2" presStyleIdx="0" presStyleCnt="2"/>
      <dgm:spPr/>
      <dgm:t>
        <a:bodyPr/>
        <a:lstStyle/>
        <a:p>
          <a:endParaRPr lang="en-US"/>
        </a:p>
      </dgm:t>
    </dgm:pt>
    <dgm:pt modelId="{909ECE6D-5687-45B7-BBED-1256692E3835}" type="pres">
      <dgm:prSet presAssocID="{F90DC593-F2CF-424D-821F-6939DF69B6D3}" presName="hierChild4" presStyleCnt="0"/>
      <dgm:spPr/>
    </dgm:pt>
    <dgm:pt modelId="{928AC3F6-1986-447B-8E8C-60B025B3FE0D}" type="pres">
      <dgm:prSet presAssocID="{F90DC593-F2CF-424D-821F-6939DF69B6D3}" presName="hierChild5" presStyleCnt="0"/>
      <dgm:spPr/>
    </dgm:pt>
    <dgm:pt modelId="{60653B4A-313A-48F6-A6CA-150A489E0216}" type="pres">
      <dgm:prSet presAssocID="{6D524029-B624-4A5F-AEDE-48009E2F151B}" presName="Name111" presStyleLbl="parChTrans1D3" presStyleIdx="0" presStyleCnt="7"/>
      <dgm:spPr/>
      <dgm:t>
        <a:bodyPr/>
        <a:lstStyle/>
        <a:p>
          <a:endParaRPr lang="en-US"/>
        </a:p>
      </dgm:t>
    </dgm:pt>
    <dgm:pt modelId="{F1023F12-4E76-400C-9B21-A8BFB2FA4DCD}" type="pres">
      <dgm:prSet presAssocID="{545C2588-72C1-4D1C-8E98-6984DA16AA5C}" presName="hierRoot3" presStyleCnt="0">
        <dgm:presLayoutVars>
          <dgm:hierBranch val="init"/>
        </dgm:presLayoutVars>
      </dgm:prSet>
      <dgm:spPr/>
    </dgm:pt>
    <dgm:pt modelId="{AE7E278D-D227-4C15-BA9E-125EBB4B767E}" type="pres">
      <dgm:prSet presAssocID="{545C2588-72C1-4D1C-8E98-6984DA16AA5C}" presName="rootComposite3" presStyleCnt="0"/>
      <dgm:spPr/>
    </dgm:pt>
    <dgm:pt modelId="{6380270F-7DC3-4E37-9DAA-527789CE76CF}" type="pres">
      <dgm:prSet presAssocID="{545C2588-72C1-4D1C-8E98-6984DA16AA5C}" presName="rootText3" presStyleLbl="asst2" presStyleIdx="0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FD4CFD4-6046-46EB-A9D7-7BDADD32DAA7}" type="pres">
      <dgm:prSet presAssocID="{545C2588-72C1-4D1C-8E98-6984DA16AA5C}" presName="rootConnector3" presStyleLbl="asst2" presStyleIdx="0" presStyleCnt="7"/>
      <dgm:spPr/>
      <dgm:t>
        <a:bodyPr/>
        <a:lstStyle/>
        <a:p>
          <a:endParaRPr lang="en-US"/>
        </a:p>
      </dgm:t>
    </dgm:pt>
    <dgm:pt modelId="{2AF7783B-2A2C-400C-A49F-2574634E2AC4}" type="pres">
      <dgm:prSet presAssocID="{545C2588-72C1-4D1C-8E98-6984DA16AA5C}" presName="hierChild6" presStyleCnt="0"/>
      <dgm:spPr/>
    </dgm:pt>
    <dgm:pt modelId="{0DF54DC9-6269-467B-9D08-8EB79C2D0CB4}" type="pres">
      <dgm:prSet presAssocID="{545C2588-72C1-4D1C-8E98-6984DA16AA5C}" presName="hierChild7" presStyleCnt="0"/>
      <dgm:spPr/>
    </dgm:pt>
    <dgm:pt modelId="{FECD1474-2B52-4189-A3D4-9978FCED1847}" type="pres">
      <dgm:prSet presAssocID="{81F1048F-E18E-4CEA-960D-017C32BEE6B2}" presName="Name111" presStyleLbl="parChTrans1D3" presStyleIdx="1" presStyleCnt="7"/>
      <dgm:spPr/>
      <dgm:t>
        <a:bodyPr/>
        <a:lstStyle/>
        <a:p>
          <a:endParaRPr lang="en-US"/>
        </a:p>
      </dgm:t>
    </dgm:pt>
    <dgm:pt modelId="{E99B465A-FECB-45AB-8859-4F398E2C1EE4}" type="pres">
      <dgm:prSet presAssocID="{0E0CBBD7-AAED-4553-9AD4-6F2EDD1029DB}" presName="hierRoot3" presStyleCnt="0">
        <dgm:presLayoutVars>
          <dgm:hierBranch val="init"/>
        </dgm:presLayoutVars>
      </dgm:prSet>
      <dgm:spPr/>
    </dgm:pt>
    <dgm:pt modelId="{464E7633-7519-466D-BC68-F72A2D4276F1}" type="pres">
      <dgm:prSet presAssocID="{0E0CBBD7-AAED-4553-9AD4-6F2EDD1029DB}" presName="rootComposite3" presStyleCnt="0"/>
      <dgm:spPr/>
    </dgm:pt>
    <dgm:pt modelId="{E0AEA965-B876-40C1-8462-4AC67F3FA557}" type="pres">
      <dgm:prSet presAssocID="{0E0CBBD7-AAED-4553-9AD4-6F2EDD1029DB}" presName="rootText3" presStyleLbl="asst2" presStyleIdx="1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7881C81-6C74-48DC-9468-1EF99889A335}" type="pres">
      <dgm:prSet presAssocID="{0E0CBBD7-AAED-4553-9AD4-6F2EDD1029DB}" presName="rootConnector3" presStyleLbl="asst2" presStyleIdx="1" presStyleCnt="7"/>
      <dgm:spPr/>
      <dgm:t>
        <a:bodyPr/>
        <a:lstStyle/>
        <a:p>
          <a:endParaRPr lang="en-US"/>
        </a:p>
      </dgm:t>
    </dgm:pt>
    <dgm:pt modelId="{72A22B1C-DA3C-4161-9517-4BBDF92B0724}" type="pres">
      <dgm:prSet presAssocID="{0E0CBBD7-AAED-4553-9AD4-6F2EDD1029DB}" presName="hierChild6" presStyleCnt="0"/>
      <dgm:spPr/>
    </dgm:pt>
    <dgm:pt modelId="{3EAA5258-F6EE-43C0-AAF0-DD4DD2232CA4}" type="pres">
      <dgm:prSet presAssocID="{0E0CBBD7-AAED-4553-9AD4-6F2EDD1029DB}" presName="hierChild7" presStyleCnt="0"/>
      <dgm:spPr/>
    </dgm:pt>
    <dgm:pt modelId="{78B5848B-55D2-4034-A4F6-5A701458FC67}" type="pres">
      <dgm:prSet presAssocID="{261A2140-75F1-4250-BEEB-DC68317075BB}" presName="Name37" presStyleLbl="parChTrans1D2" presStyleIdx="1" presStyleCnt="2"/>
      <dgm:spPr/>
      <dgm:t>
        <a:bodyPr/>
        <a:lstStyle/>
        <a:p>
          <a:endParaRPr lang="en-US"/>
        </a:p>
      </dgm:t>
    </dgm:pt>
    <dgm:pt modelId="{6F794368-3AF8-49FB-A4B7-B216B47AF8A4}" type="pres">
      <dgm:prSet presAssocID="{B6FD9C7B-3525-40F9-B754-B7DC4BCE4E4B}" presName="hierRoot2" presStyleCnt="0">
        <dgm:presLayoutVars>
          <dgm:hierBranch val="init"/>
        </dgm:presLayoutVars>
      </dgm:prSet>
      <dgm:spPr/>
    </dgm:pt>
    <dgm:pt modelId="{D4CA08C7-07A9-40AD-BAA1-C65860336D8F}" type="pres">
      <dgm:prSet presAssocID="{B6FD9C7B-3525-40F9-B754-B7DC4BCE4E4B}" presName="rootComposite" presStyleCnt="0"/>
      <dgm:spPr/>
    </dgm:pt>
    <dgm:pt modelId="{5DECC20B-24CB-4A38-A763-C99F083C9758}" type="pres">
      <dgm:prSet presAssocID="{B6FD9C7B-3525-40F9-B754-B7DC4BCE4E4B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6371A7B-540F-41FE-83C8-ED57188BB755}" type="pres">
      <dgm:prSet presAssocID="{B6FD9C7B-3525-40F9-B754-B7DC4BCE4E4B}" presName="rootConnector" presStyleLbl="node2" presStyleIdx="1" presStyleCnt="2"/>
      <dgm:spPr/>
      <dgm:t>
        <a:bodyPr/>
        <a:lstStyle/>
        <a:p>
          <a:endParaRPr lang="en-US"/>
        </a:p>
      </dgm:t>
    </dgm:pt>
    <dgm:pt modelId="{7F76E2F8-6C3A-4777-AD90-8803DCC984B0}" type="pres">
      <dgm:prSet presAssocID="{B6FD9C7B-3525-40F9-B754-B7DC4BCE4E4B}" presName="hierChild4" presStyleCnt="0"/>
      <dgm:spPr/>
    </dgm:pt>
    <dgm:pt modelId="{6458382B-A992-4DB7-819F-B74A9524060F}" type="pres">
      <dgm:prSet presAssocID="{B6FD9C7B-3525-40F9-B754-B7DC4BCE4E4B}" presName="hierChild5" presStyleCnt="0"/>
      <dgm:spPr/>
    </dgm:pt>
    <dgm:pt modelId="{54AC956F-CB56-42E8-ABB1-89CB1EE086FD}" type="pres">
      <dgm:prSet presAssocID="{87FFD105-BF6A-41E7-849D-CEB4875C9BA3}" presName="Name111" presStyleLbl="parChTrans1D3" presStyleIdx="2" presStyleCnt="7"/>
      <dgm:spPr/>
      <dgm:t>
        <a:bodyPr/>
        <a:lstStyle/>
        <a:p>
          <a:endParaRPr lang="en-US"/>
        </a:p>
      </dgm:t>
    </dgm:pt>
    <dgm:pt modelId="{044C8290-69E5-4C9F-9718-F61DD75ABDCF}" type="pres">
      <dgm:prSet presAssocID="{52D3FD06-9B09-45DF-B264-576FDFDB795B}" presName="hierRoot3" presStyleCnt="0">
        <dgm:presLayoutVars>
          <dgm:hierBranch val="init"/>
        </dgm:presLayoutVars>
      </dgm:prSet>
      <dgm:spPr/>
    </dgm:pt>
    <dgm:pt modelId="{536CAEB3-7D59-45C8-A6D3-80562038036A}" type="pres">
      <dgm:prSet presAssocID="{52D3FD06-9B09-45DF-B264-576FDFDB795B}" presName="rootComposite3" presStyleCnt="0"/>
      <dgm:spPr/>
    </dgm:pt>
    <dgm:pt modelId="{2733CF97-CC95-4CCA-BFC6-9AC0F72DD19E}" type="pres">
      <dgm:prSet presAssocID="{52D3FD06-9B09-45DF-B264-576FDFDB795B}" presName="rootText3" presStyleLbl="asst2" presStyleIdx="2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9D7F19F-B824-4A7A-BCE7-B3DA7FCF25EA}" type="pres">
      <dgm:prSet presAssocID="{52D3FD06-9B09-45DF-B264-576FDFDB795B}" presName="rootConnector3" presStyleLbl="asst2" presStyleIdx="2" presStyleCnt="7"/>
      <dgm:spPr/>
      <dgm:t>
        <a:bodyPr/>
        <a:lstStyle/>
        <a:p>
          <a:endParaRPr lang="en-US"/>
        </a:p>
      </dgm:t>
    </dgm:pt>
    <dgm:pt modelId="{F11756DD-E8F9-428C-9E73-E8D38D0CFBEE}" type="pres">
      <dgm:prSet presAssocID="{52D3FD06-9B09-45DF-B264-576FDFDB795B}" presName="hierChild6" presStyleCnt="0"/>
      <dgm:spPr/>
    </dgm:pt>
    <dgm:pt modelId="{4307D064-0872-459E-A03C-E0276BA46B4C}" type="pres">
      <dgm:prSet presAssocID="{52D3FD06-9B09-45DF-B264-576FDFDB795B}" presName="hierChild7" presStyleCnt="0"/>
      <dgm:spPr/>
    </dgm:pt>
    <dgm:pt modelId="{02338B69-534A-4B62-ABDC-145D6CE7D171}" type="pres">
      <dgm:prSet presAssocID="{BEB4EA0B-3862-47FE-AB67-3A71AD902265}" presName="Name111" presStyleLbl="parChTrans1D3" presStyleIdx="3" presStyleCnt="7"/>
      <dgm:spPr/>
      <dgm:t>
        <a:bodyPr/>
        <a:lstStyle/>
        <a:p>
          <a:endParaRPr lang="en-US"/>
        </a:p>
      </dgm:t>
    </dgm:pt>
    <dgm:pt modelId="{620CA453-7F15-484C-9D13-9BCE2990E2BE}" type="pres">
      <dgm:prSet presAssocID="{54794C6A-28A3-4A76-9E8F-3688B05DCA31}" presName="hierRoot3" presStyleCnt="0">
        <dgm:presLayoutVars>
          <dgm:hierBranch val="init"/>
        </dgm:presLayoutVars>
      </dgm:prSet>
      <dgm:spPr/>
    </dgm:pt>
    <dgm:pt modelId="{EB54C121-BA72-4806-B28D-FA9391D42FA9}" type="pres">
      <dgm:prSet presAssocID="{54794C6A-28A3-4A76-9E8F-3688B05DCA31}" presName="rootComposite3" presStyleCnt="0"/>
      <dgm:spPr/>
    </dgm:pt>
    <dgm:pt modelId="{989FD19F-8CEE-488F-99E0-5B6894E62B26}" type="pres">
      <dgm:prSet presAssocID="{54794C6A-28A3-4A76-9E8F-3688B05DCA31}" presName="rootText3" presStyleLbl="asst2" presStyleIdx="3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92079E8-8EF2-42D1-9890-FA58C0988222}" type="pres">
      <dgm:prSet presAssocID="{54794C6A-28A3-4A76-9E8F-3688B05DCA31}" presName="rootConnector3" presStyleLbl="asst2" presStyleIdx="3" presStyleCnt="7"/>
      <dgm:spPr/>
      <dgm:t>
        <a:bodyPr/>
        <a:lstStyle/>
        <a:p>
          <a:endParaRPr lang="en-US"/>
        </a:p>
      </dgm:t>
    </dgm:pt>
    <dgm:pt modelId="{CC95BDFE-1AE2-49DC-8F68-702CB1D5FF38}" type="pres">
      <dgm:prSet presAssocID="{54794C6A-28A3-4A76-9E8F-3688B05DCA31}" presName="hierChild6" presStyleCnt="0"/>
      <dgm:spPr/>
    </dgm:pt>
    <dgm:pt modelId="{F6F372E8-161B-4463-A42E-CB289EC879BB}" type="pres">
      <dgm:prSet presAssocID="{54794C6A-28A3-4A76-9E8F-3688B05DCA31}" presName="hierChild7" presStyleCnt="0"/>
      <dgm:spPr/>
    </dgm:pt>
    <dgm:pt modelId="{5D150833-3F7B-4400-ADD2-2DB95B20596C}" type="pres">
      <dgm:prSet presAssocID="{CE385CE7-D88A-40AD-9EB6-8F29F26A50AC}" presName="Name111" presStyleLbl="parChTrans1D3" presStyleIdx="4" presStyleCnt="7"/>
      <dgm:spPr/>
      <dgm:t>
        <a:bodyPr/>
        <a:lstStyle/>
        <a:p>
          <a:endParaRPr lang="en-US"/>
        </a:p>
      </dgm:t>
    </dgm:pt>
    <dgm:pt modelId="{AB77F4B2-E8B0-43F9-A891-D4E86BDD9493}" type="pres">
      <dgm:prSet presAssocID="{2F0A1D3B-DA58-4B31-BCC2-3971E29DA0BF}" presName="hierRoot3" presStyleCnt="0">
        <dgm:presLayoutVars>
          <dgm:hierBranch val="init"/>
        </dgm:presLayoutVars>
      </dgm:prSet>
      <dgm:spPr/>
    </dgm:pt>
    <dgm:pt modelId="{C26FBF11-8D9C-4C6B-8E09-6D888F7CA92C}" type="pres">
      <dgm:prSet presAssocID="{2F0A1D3B-DA58-4B31-BCC2-3971E29DA0BF}" presName="rootComposite3" presStyleCnt="0"/>
      <dgm:spPr/>
    </dgm:pt>
    <dgm:pt modelId="{A12A1728-8449-4C22-A601-04DA12456B8E}" type="pres">
      <dgm:prSet presAssocID="{2F0A1D3B-DA58-4B31-BCC2-3971E29DA0BF}" presName="rootText3" presStyleLbl="asst2" presStyleIdx="4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2E7C6A3-B9A2-441C-8481-DC79C736156C}" type="pres">
      <dgm:prSet presAssocID="{2F0A1D3B-DA58-4B31-BCC2-3971E29DA0BF}" presName="rootConnector3" presStyleLbl="asst2" presStyleIdx="4" presStyleCnt="7"/>
      <dgm:spPr/>
      <dgm:t>
        <a:bodyPr/>
        <a:lstStyle/>
        <a:p>
          <a:endParaRPr lang="en-US"/>
        </a:p>
      </dgm:t>
    </dgm:pt>
    <dgm:pt modelId="{1ECF01A3-0E1A-407A-8B5D-6A7E13627A5D}" type="pres">
      <dgm:prSet presAssocID="{2F0A1D3B-DA58-4B31-BCC2-3971E29DA0BF}" presName="hierChild6" presStyleCnt="0"/>
      <dgm:spPr/>
    </dgm:pt>
    <dgm:pt modelId="{2BED99D1-319D-43F1-8219-0AC902CA692F}" type="pres">
      <dgm:prSet presAssocID="{2F0A1D3B-DA58-4B31-BCC2-3971E29DA0BF}" presName="hierChild7" presStyleCnt="0"/>
      <dgm:spPr/>
    </dgm:pt>
    <dgm:pt modelId="{DD054DF3-666D-470F-933F-A5952F1205A3}" type="pres">
      <dgm:prSet presAssocID="{B019A93F-2F0F-45BD-BE58-1BC0B2B88C34}" presName="Name111" presStyleLbl="parChTrans1D3" presStyleIdx="5" presStyleCnt="7"/>
      <dgm:spPr/>
      <dgm:t>
        <a:bodyPr/>
        <a:lstStyle/>
        <a:p>
          <a:endParaRPr lang="en-US"/>
        </a:p>
      </dgm:t>
    </dgm:pt>
    <dgm:pt modelId="{AB2AEC7B-3780-4098-8D18-2065045E34D1}" type="pres">
      <dgm:prSet presAssocID="{6B805FE2-3958-4127-B9CF-3F8BBB91B4BA}" presName="hierRoot3" presStyleCnt="0">
        <dgm:presLayoutVars>
          <dgm:hierBranch val="init"/>
        </dgm:presLayoutVars>
      </dgm:prSet>
      <dgm:spPr/>
    </dgm:pt>
    <dgm:pt modelId="{1BFCD01A-4C3A-4D4F-82DF-358873F67A6A}" type="pres">
      <dgm:prSet presAssocID="{6B805FE2-3958-4127-B9CF-3F8BBB91B4BA}" presName="rootComposite3" presStyleCnt="0"/>
      <dgm:spPr/>
    </dgm:pt>
    <dgm:pt modelId="{590E6E98-F998-4498-A4F6-A1185CE40870}" type="pres">
      <dgm:prSet presAssocID="{6B805FE2-3958-4127-B9CF-3F8BBB91B4BA}" presName="rootText3" presStyleLbl="asst2" presStyleIdx="5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B526CB6-7403-4F95-8559-030DE45B92A4}" type="pres">
      <dgm:prSet presAssocID="{6B805FE2-3958-4127-B9CF-3F8BBB91B4BA}" presName="rootConnector3" presStyleLbl="asst2" presStyleIdx="5" presStyleCnt="7"/>
      <dgm:spPr/>
      <dgm:t>
        <a:bodyPr/>
        <a:lstStyle/>
        <a:p>
          <a:endParaRPr lang="en-US"/>
        </a:p>
      </dgm:t>
    </dgm:pt>
    <dgm:pt modelId="{7E30A978-E519-4BCD-94D8-1D1983F8E4B7}" type="pres">
      <dgm:prSet presAssocID="{6B805FE2-3958-4127-B9CF-3F8BBB91B4BA}" presName="hierChild6" presStyleCnt="0"/>
      <dgm:spPr/>
    </dgm:pt>
    <dgm:pt modelId="{F88A9F57-3E4D-4DDE-88B6-6F021A701826}" type="pres">
      <dgm:prSet presAssocID="{6B805FE2-3958-4127-B9CF-3F8BBB91B4BA}" presName="hierChild7" presStyleCnt="0"/>
      <dgm:spPr/>
    </dgm:pt>
    <dgm:pt modelId="{1A1CE394-E5BF-4ABB-A7F1-9B80C5FADE5B}" type="pres">
      <dgm:prSet presAssocID="{2D4E6496-8FA6-4BC2-8C1B-F4686D0E9D71}" presName="Name111" presStyleLbl="parChTrans1D3" presStyleIdx="6" presStyleCnt="7"/>
      <dgm:spPr/>
      <dgm:t>
        <a:bodyPr/>
        <a:lstStyle/>
        <a:p>
          <a:endParaRPr lang="en-US"/>
        </a:p>
      </dgm:t>
    </dgm:pt>
    <dgm:pt modelId="{E48FF6BB-EEC0-4476-9711-801BAD95AE87}" type="pres">
      <dgm:prSet presAssocID="{F581FC55-9AC0-4D9E-9FD5-408CD80C6BE8}" presName="hierRoot3" presStyleCnt="0">
        <dgm:presLayoutVars>
          <dgm:hierBranch val="init"/>
        </dgm:presLayoutVars>
      </dgm:prSet>
      <dgm:spPr/>
    </dgm:pt>
    <dgm:pt modelId="{CF848974-D538-4DFB-909D-394B73F19312}" type="pres">
      <dgm:prSet presAssocID="{F581FC55-9AC0-4D9E-9FD5-408CD80C6BE8}" presName="rootComposite3" presStyleCnt="0"/>
      <dgm:spPr/>
    </dgm:pt>
    <dgm:pt modelId="{B86BD5E0-EC09-45AA-A36D-2DCA6498A1F5}" type="pres">
      <dgm:prSet presAssocID="{F581FC55-9AC0-4D9E-9FD5-408CD80C6BE8}" presName="rootText3" presStyleLbl="asst2" presStyleIdx="6" presStyleCnt="7" custScaleX="121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867935F-9D73-4610-BEF1-F4A64385B974}" type="pres">
      <dgm:prSet presAssocID="{F581FC55-9AC0-4D9E-9FD5-408CD80C6BE8}" presName="rootConnector3" presStyleLbl="asst2" presStyleIdx="6" presStyleCnt="7"/>
      <dgm:spPr/>
      <dgm:t>
        <a:bodyPr/>
        <a:lstStyle/>
        <a:p>
          <a:endParaRPr lang="en-US"/>
        </a:p>
      </dgm:t>
    </dgm:pt>
    <dgm:pt modelId="{EC873210-3271-481B-A6F8-4B04245D620C}" type="pres">
      <dgm:prSet presAssocID="{F581FC55-9AC0-4D9E-9FD5-408CD80C6BE8}" presName="hierChild6" presStyleCnt="0"/>
      <dgm:spPr/>
    </dgm:pt>
    <dgm:pt modelId="{3D3C5DB7-3518-4CFD-AF1C-FC48845E2D7B}" type="pres">
      <dgm:prSet presAssocID="{F581FC55-9AC0-4D9E-9FD5-408CD80C6BE8}" presName="hierChild7" presStyleCnt="0"/>
      <dgm:spPr/>
    </dgm:pt>
    <dgm:pt modelId="{81CF829D-47F6-4EC5-BB54-026376774C9E}" type="pres">
      <dgm:prSet presAssocID="{F100C827-0D78-4D5C-B97A-A212CB08F222}" presName="hierChild3" presStyleCnt="0"/>
      <dgm:spPr/>
    </dgm:pt>
  </dgm:ptLst>
  <dgm:cxnLst>
    <dgm:cxn modelId="{82CEB7BA-A328-4F18-BB05-687C171B22FB}" srcId="{B6FD9C7B-3525-40F9-B754-B7DC4BCE4E4B}" destId="{F581FC55-9AC0-4D9E-9FD5-408CD80C6BE8}" srcOrd="4" destOrd="0" parTransId="{2D4E6496-8FA6-4BC2-8C1B-F4686D0E9D71}" sibTransId="{B4A27AC0-2FF2-4BF3-A64B-12FA5A7B2109}"/>
    <dgm:cxn modelId="{36619210-DE48-44F3-AA2B-5276E7AB6F7E}" srcId="{F90DC593-F2CF-424D-821F-6939DF69B6D3}" destId="{545C2588-72C1-4D1C-8E98-6984DA16AA5C}" srcOrd="0" destOrd="0" parTransId="{6D524029-B624-4A5F-AEDE-48009E2F151B}" sibTransId="{3CAD0FA7-5A70-46E4-9CF4-43D1FF905BAA}"/>
    <dgm:cxn modelId="{8163B4BC-B10D-49D1-8DA0-FDFE03174AB8}" srcId="{B6FD9C7B-3525-40F9-B754-B7DC4BCE4E4B}" destId="{2F0A1D3B-DA58-4B31-BCC2-3971E29DA0BF}" srcOrd="2" destOrd="0" parTransId="{CE385CE7-D88A-40AD-9EB6-8F29F26A50AC}" sibTransId="{AF372B72-B3E8-4BF2-B226-D0EA747C2868}"/>
    <dgm:cxn modelId="{14759F1E-94D4-4DBC-9EDF-8F51FAA16BDA}" type="presOf" srcId="{87FFD105-BF6A-41E7-849D-CEB4875C9BA3}" destId="{54AC956F-CB56-42E8-ABB1-89CB1EE086FD}" srcOrd="0" destOrd="0" presId="urn:microsoft.com/office/officeart/2005/8/layout/orgChart1"/>
    <dgm:cxn modelId="{0A4801EE-2D6D-4C4A-9002-2B0CB38B78B1}" type="presOf" srcId="{81F1048F-E18E-4CEA-960D-017C32BEE6B2}" destId="{FECD1474-2B52-4189-A3D4-9978FCED1847}" srcOrd="0" destOrd="0" presId="urn:microsoft.com/office/officeart/2005/8/layout/orgChart1"/>
    <dgm:cxn modelId="{CAFF684E-0DD6-4315-B0A3-49C1B9879EA4}" type="presOf" srcId="{BEB4EA0B-3862-47FE-AB67-3A71AD902265}" destId="{02338B69-534A-4B62-ABDC-145D6CE7D171}" srcOrd="0" destOrd="0" presId="urn:microsoft.com/office/officeart/2005/8/layout/orgChart1"/>
    <dgm:cxn modelId="{E8BA0009-2346-4866-8103-19A26187DBB5}" type="presOf" srcId="{2D4E6496-8FA6-4BC2-8C1B-F4686D0E9D71}" destId="{1A1CE394-E5BF-4ABB-A7F1-9B80C5FADE5B}" srcOrd="0" destOrd="0" presId="urn:microsoft.com/office/officeart/2005/8/layout/orgChart1"/>
    <dgm:cxn modelId="{44C2C2AD-894F-488C-A72B-7EB559589CB2}" srcId="{B6FD9C7B-3525-40F9-B754-B7DC4BCE4E4B}" destId="{52D3FD06-9B09-45DF-B264-576FDFDB795B}" srcOrd="0" destOrd="0" parTransId="{87FFD105-BF6A-41E7-849D-CEB4875C9BA3}" sibTransId="{379537C2-A343-479E-9BED-EE24544E4BC3}"/>
    <dgm:cxn modelId="{093A3D4C-6F52-460D-BF09-DD553F0D0D2F}" type="presOf" srcId="{545C2588-72C1-4D1C-8E98-6984DA16AA5C}" destId="{6380270F-7DC3-4E37-9DAA-527789CE76CF}" srcOrd="0" destOrd="0" presId="urn:microsoft.com/office/officeart/2005/8/layout/orgChart1"/>
    <dgm:cxn modelId="{3EB2BF7E-A893-4192-AC3B-D64616FFEDD6}" type="presOf" srcId="{6B805FE2-3958-4127-B9CF-3F8BBB91B4BA}" destId="{590E6E98-F998-4498-A4F6-A1185CE40870}" srcOrd="0" destOrd="0" presId="urn:microsoft.com/office/officeart/2005/8/layout/orgChart1"/>
    <dgm:cxn modelId="{EABD52C2-FDB6-487B-86D4-BE3DDC473209}" type="presOf" srcId="{0E0CBBD7-AAED-4553-9AD4-6F2EDD1029DB}" destId="{E0AEA965-B876-40C1-8462-4AC67F3FA557}" srcOrd="0" destOrd="0" presId="urn:microsoft.com/office/officeart/2005/8/layout/orgChart1"/>
    <dgm:cxn modelId="{91BBFF7D-AF03-4BB2-9C36-E3812BD069BF}" type="presOf" srcId="{545C2588-72C1-4D1C-8E98-6984DA16AA5C}" destId="{EFD4CFD4-6046-46EB-A9D7-7BDADD32DAA7}" srcOrd="1" destOrd="0" presId="urn:microsoft.com/office/officeart/2005/8/layout/orgChart1"/>
    <dgm:cxn modelId="{08D5AAB4-E25C-48E1-9E73-9B7931A0CBA0}" type="presOf" srcId="{6B805FE2-3958-4127-B9CF-3F8BBB91B4BA}" destId="{8B526CB6-7403-4F95-8559-030DE45B92A4}" srcOrd="1" destOrd="0" presId="urn:microsoft.com/office/officeart/2005/8/layout/orgChart1"/>
    <dgm:cxn modelId="{8B558089-A445-449C-9F64-4D25042870AB}" type="presOf" srcId="{F90DC593-F2CF-424D-821F-6939DF69B6D3}" destId="{BBA76621-9E16-47B4-BA1C-15EE47E9B81B}" srcOrd="1" destOrd="0" presId="urn:microsoft.com/office/officeart/2005/8/layout/orgChart1"/>
    <dgm:cxn modelId="{BF3AF300-8C2A-4F66-9C8D-17E31EEFC27D}" srcId="{B6FD9C7B-3525-40F9-B754-B7DC4BCE4E4B}" destId="{6B805FE2-3958-4127-B9CF-3F8BBB91B4BA}" srcOrd="3" destOrd="0" parTransId="{B019A93F-2F0F-45BD-BE58-1BC0B2B88C34}" sibTransId="{70FB2395-7ED7-4A82-AB19-B7501B75A26E}"/>
    <dgm:cxn modelId="{BD2959A6-97FD-46FC-9682-1167F5F07052}" type="presOf" srcId="{B6FD9C7B-3525-40F9-B754-B7DC4BCE4E4B}" destId="{26371A7B-540F-41FE-83C8-ED57188BB755}" srcOrd="1" destOrd="0" presId="urn:microsoft.com/office/officeart/2005/8/layout/orgChart1"/>
    <dgm:cxn modelId="{CF064122-FE8A-4739-9FF3-13D6E3E320FC}" type="presOf" srcId="{54794C6A-28A3-4A76-9E8F-3688B05DCA31}" destId="{192079E8-8EF2-42D1-9890-FA58C0988222}" srcOrd="1" destOrd="0" presId="urn:microsoft.com/office/officeart/2005/8/layout/orgChart1"/>
    <dgm:cxn modelId="{EEBF8831-D558-4821-A1EB-714AF14D4CAD}" type="presOf" srcId="{0E0CBBD7-AAED-4553-9AD4-6F2EDD1029DB}" destId="{47881C81-6C74-48DC-9468-1EF99889A335}" srcOrd="1" destOrd="0" presId="urn:microsoft.com/office/officeart/2005/8/layout/orgChart1"/>
    <dgm:cxn modelId="{3D624404-F35D-4B78-8B74-0A6FBB72CA68}" type="presOf" srcId="{2F0A1D3B-DA58-4B31-BCC2-3971E29DA0BF}" destId="{42E7C6A3-B9A2-441C-8481-DC79C736156C}" srcOrd="1" destOrd="0" presId="urn:microsoft.com/office/officeart/2005/8/layout/orgChart1"/>
    <dgm:cxn modelId="{CE3F5AEF-2C86-4F7A-AC2C-B0DCC28E9AFD}" srcId="{F100C827-0D78-4D5C-B97A-A212CB08F222}" destId="{B6FD9C7B-3525-40F9-B754-B7DC4BCE4E4B}" srcOrd="1" destOrd="0" parTransId="{261A2140-75F1-4250-BEEB-DC68317075BB}" sibTransId="{F97DDBA6-8F35-4277-B155-3A128735F834}"/>
    <dgm:cxn modelId="{B94BD3F3-D2E5-437C-9EDA-5CE9131E3F82}" type="presOf" srcId="{52D3FD06-9B09-45DF-B264-576FDFDB795B}" destId="{2733CF97-CC95-4CCA-BFC6-9AC0F72DD19E}" srcOrd="0" destOrd="0" presId="urn:microsoft.com/office/officeart/2005/8/layout/orgChart1"/>
    <dgm:cxn modelId="{95B72E94-486D-43F1-B81B-1AE6BE9FE6FB}" type="presOf" srcId="{B6FD9C7B-3525-40F9-B754-B7DC4BCE4E4B}" destId="{5DECC20B-24CB-4A38-A763-C99F083C9758}" srcOrd="0" destOrd="0" presId="urn:microsoft.com/office/officeart/2005/8/layout/orgChart1"/>
    <dgm:cxn modelId="{D2A0E5B6-E8E8-4580-A909-4E7641FAE4CD}" type="presOf" srcId="{F100C827-0D78-4D5C-B97A-A212CB08F222}" destId="{A3B577F3-B239-4EC0-A366-B815E81C7FCB}" srcOrd="0" destOrd="0" presId="urn:microsoft.com/office/officeart/2005/8/layout/orgChart1"/>
    <dgm:cxn modelId="{21EF44C5-5B6E-41F4-A92C-8C55E670BEF7}" type="presOf" srcId="{F90DC593-F2CF-424D-821F-6939DF69B6D3}" destId="{A2717A1B-D6A7-4015-8E05-2F09137AC370}" srcOrd="0" destOrd="0" presId="urn:microsoft.com/office/officeart/2005/8/layout/orgChart1"/>
    <dgm:cxn modelId="{A7F5FAC6-BC10-4888-B21F-BB0E224A8F3E}" srcId="{4AC43EDB-6A2E-4B0D-A194-39ECA30E96ED}" destId="{F100C827-0D78-4D5C-B97A-A212CB08F222}" srcOrd="0" destOrd="0" parTransId="{3716B391-D3DE-442B-960F-6B8AB3B3BCD7}" sibTransId="{667CB6AF-C4F1-4745-9970-9B11A88B791E}"/>
    <dgm:cxn modelId="{F72E72BE-9C44-4055-9739-56C239AB5F83}" type="presOf" srcId="{6D524029-B624-4A5F-AEDE-48009E2F151B}" destId="{60653B4A-313A-48F6-A6CA-150A489E0216}" srcOrd="0" destOrd="0" presId="urn:microsoft.com/office/officeart/2005/8/layout/orgChart1"/>
    <dgm:cxn modelId="{30FED832-30E2-4D1A-B58B-ED0AEE53480F}" type="presOf" srcId="{261A2140-75F1-4250-BEEB-DC68317075BB}" destId="{78B5848B-55D2-4034-A4F6-5A701458FC67}" srcOrd="0" destOrd="0" presId="urn:microsoft.com/office/officeart/2005/8/layout/orgChart1"/>
    <dgm:cxn modelId="{B2D35FC0-87D1-414C-955B-48EAF0F430D0}" type="presOf" srcId="{F100C827-0D78-4D5C-B97A-A212CB08F222}" destId="{68366E63-9C1A-4986-85C6-92A2598DB7C2}" srcOrd="1" destOrd="0" presId="urn:microsoft.com/office/officeart/2005/8/layout/orgChart1"/>
    <dgm:cxn modelId="{DBCA90D0-1643-43CD-8C38-CA44A4583F68}" type="presOf" srcId="{2F0A1D3B-DA58-4B31-BCC2-3971E29DA0BF}" destId="{A12A1728-8449-4C22-A601-04DA12456B8E}" srcOrd="0" destOrd="0" presId="urn:microsoft.com/office/officeart/2005/8/layout/orgChart1"/>
    <dgm:cxn modelId="{B76FB299-3003-41E0-B772-7A0B0AF8F94C}" srcId="{B6FD9C7B-3525-40F9-B754-B7DC4BCE4E4B}" destId="{54794C6A-28A3-4A76-9E8F-3688B05DCA31}" srcOrd="1" destOrd="0" parTransId="{BEB4EA0B-3862-47FE-AB67-3A71AD902265}" sibTransId="{0F6DAA65-1F7D-488A-99F6-F8653504B8F9}"/>
    <dgm:cxn modelId="{231BD55D-D87B-46CD-8E9D-F4660EDDA4A0}" srcId="{F100C827-0D78-4D5C-B97A-A212CB08F222}" destId="{F90DC593-F2CF-424D-821F-6939DF69B6D3}" srcOrd="0" destOrd="0" parTransId="{D6474026-CF58-4CE2-96D5-B2D3FAE98DD5}" sibTransId="{C5628257-EDD9-41C8-AB8E-A21645E17486}"/>
    <dgm:cxn modelId="{A7CFD988-CDB1-4678-AF2E-465868D1CA5F}" type="presOf" srcId="{54794C6A-28A3-4A76-9E8F-3688B05DCA31}" destId="{989FD19F-8CEE-488F-99E0-5B6894E62B26}" srcOrd="0" destOrd="0" presId="urn:microsoft.com/office/officeart/2005/8/layout/orgChart1"/>
    <dgm:cxn modelId="{B09BDEF3-9C99-4F6C-BA33-114D8BEB7DD2}" type="presOf" srcId="{4AC43EDB-6A2E-4B0D-A194-39ECA30E96ED}" destId="{752E1C7E-6623-46D0-BA45-B449ED4E76CA}" srcOrd="0" destOrd="0" presId="urn:microsoft.com/office/officeart/2005/8/layout/orgChart1"/>
    <dgm:cxn modelId="{B063E96F-111A-4DDE-BD1B-A3D749EF4B73}" type="presOf" srcId="{F581FC55-9AC0-4D9E-9FD5-408CD80C6BE8}" destId="{D867935F-9D73-4610-BEF1-F4A64385B974}" srcOrd="1" destOrd="0" presId="urn:microsoft.com/office/officeart/2005/8/layout/orgChart1"/>
    <dgm:cxn modelId="{B5927453-A8A6-4E84-B28D-B3DE0FEB83E9}" type="presOf" srcId="{B019A93F-2F0F-45BD-BE58-1BC0B2B88C34}" destId="{DD054DF3-666D-470F-933F-A5952F1205A3}" srcOrd="0" destOrd="0" presId="urn:microsoft.com/office/officeart/2005/8/layout/orgChart1"/>
    <dgm:cxn modelId="{1202741C-1C54-4665-A7EA-EE6E560AF719}" type="presOf" srcId="{F581FC55-9AC0-4D9E-9FD5-408CD80C6BE8}" destId="{B86BD5E0-EC09-45AA-A36D-2DCA6498A1F5}" srcOrd="0" destOrd="0" presId="urn:microsoft.com/office/officeart/2005/8/layout/orgChart1"/>
    <dgm:cxn modelId="{896AD327-17A0-4E2E-AB9F-04CE3B0C4818}" type="presOf" srcId="{D6474026-CF58-4CE2-96D5-B2D3FAE98DD5}" destId="{A0955095-F6C8-4FED-8639-AD23C37B22D8}" srcOrd="0" destOrd="0" presId="urn:microsoft.com/office/officeart/2005/8/layout/orgChart1"/>
    <dgm:cxn modelId="{CF6BA4F0-9911-44F2-A369-48027395901B}" type="presOf" srcId="{CE385CE7-D88A-40AD-9EB6-8F29F26A50AC}" destId="{5D150833-3F7B-4400-ADD2-2DB95B20596C}" srcOrd="0" destOrd="0" presId="urn:microsoft.com/office/officeart/2005/8/layout/orgChart1"/>
    <dgm:cxn modelId="{02A4D4F0-DF07-474B-B796-F7ADFAA7C24F}" type="presOf" srcId="{52D3FD06-9B09-45DF-B264-576FDFDB795B}" destId="{19D7F19F-B824-4A7A-BCE7-B3DA7FCF25EA}" srcOrd="1" destOrd="0" presId="urn:microsoft.com/office/officeart/2005/8/layout/orgChart1"/>
    <dgm:cxn modelId="{6E6A3571-3BDF-4D17-B802-0DB99EFB195C}" srcId="{F90DC593-F2CF-424D-821F-6939DF69B6D3}" destId="{0E0CBBD7-AAED-4553-9AD4-6F2EDD1029DB}" srcOrd="1" destOrd="0" parTransId="{81F1048F-E18E-4CEA-960D-017C32BEE6B2}" sibTransId="{CB771390-F54D-4FF1-8CFD-E8EC2F490D38}"/>
    <dgm:cxn modelId="{12C1AD78-AA6B-4725-B09E-9B1C05BF3829}" type="presParOf" srcId="{752E1C7E-6623-46D0-BA45-B449ED4E76CA}" destId="{B0299FD1-8D22-4F5D-85B8-78CDCA819228}" srcOrd="0" destOrd="0" presId="urn:microsoft.com/office/officeart/2005/8/layout/orgChart1"/>
    <dgm:cxn modelId="{16C10753-5DC5-45FC-8372-BAF07EFEF6C2}" type="presParOf" srcId="{B0299FD1-8D22-4F5D-85B8-78CDCA819228}" destId="{D9771818-5340-4F95-851B-C3228BB7EE88}" srcOrd="0" destOrd="0" presId="urn:microsoft.com/office/officeart/2005/8/layout/orgChart1"/>
    <dgm:cxn modelId="{BBC313FD-5966-498E-8F89-443F4AE68EDA}" type="presParOf" srcId="{D9771818-5340-4F95-851B-C3228BB7EE88}" destId="{A3B577F3-B239-4EC0-A366-B815E81C7FCB}" srcOrd="0" destOrd="0" presId="urn:microsoft.com/office/officeart/2005/8/layout/orgChart1"/>
    <dgm:cxn modelId="{DE4A9236-A8FC-4054-A918-C2DAEBD27645}" type="presParOf" srcId="{D9771818-5340-4F95-851B-C3228BB7EE88}" destId="{68366E63-9C1A-4986-85C6-92A2598DB7C2}" srcOrd="1" destOrd="0" presId="urn:microsoft.com/office/officeart/2005/8/layout/orgChart1"/>
    <dgm:cxn modelId="{981A247E-D378-4F4D-81D8-686B51F54D96}" type="presParOf" srcId="{B0299FD1-8D22-4F5D-85B8-78CDCA819228}" destId="{1E981969-7401-4E7C-A016-7A8CA12FA1BB}" srcOrd="1" destOrd="0" presId="urn:microsoft.com/office/officeart/2005/8/layout/orgChart1"/>
    <dgm:cxn modelId="{40BE6340-6674-418E-A94F-89AC254E72A6}" type="presParOf" srcId="{1E981969-7401-4E7C-A016-7A8CA12FA1BB}" destId="{A0955095-F6C8-4FED-8639-AD23C37B22D8}" srcOrd="0" destOrd="0" presId="urn:microsoft.com/office/officeart/2005/8/layout/orgChart1"/>
    <dgm:cxn modelId="{03F61B4A-1031-420E-B2D4-1A876FCBAB07}" type="presParOf" srcId="{1E981969-7401-4E7C-A016-7A8CA12FA1BB}" destId="{62CB0098-4CAE-4225-AABA-6D55EF1D3FE0}" srcOrd="1" destOrd="0" presId="urn:microsoft.com/office/officeart/2005/8/layout/orgChart1"/>
    <dgm:cxn modelId="{3DD68FDC-AABA-4A24-B073-0F938172D796}" type="presParOf" srcId="{62CB0098-4CAE-4225-AABA-6D55EF1D3FE0}" destId="{48A679AA-22A2-42AA-B687-148F07A6A29E}" srcOrd="0" destOrd="0" presId="urn:microsoft.com/office/officeart/2005/8/layout/orgChart1"/>
    <dgm:cxn modelId="{4449F5D4-8FFF-4B09-90DA-85D64372778F}" type="presParOf" srcId="{48A679AA-22A2-42AA-B687-148F07A6A29E}" destId="{A2717A1B-D6A7-4015-8E05-2F09137AC370}" srcOrd="0" destOrd="0" presId="urn:microsoft.com/office/officeart/2005/8/layout/orgChart1"/>
    <dgm:cxn modelId="{9299458A-AAB0-41E0-918E-B51DE9DE6565}" type="presParOf" srcId="{48A679AA-22A2-42AA-B687-148F07A6A29E}" destId="{BBA76621-9E16-47B4-BA1C-15EE47E9B81B}" srcOrd="1" destOrd="0" presId="urn:microsoft.com/office/officeart/2005/8/layout/orgChart1"/>
    <dgm:cxn modelId="{2DA809B3-31B8-4C4C-A33F-3C1482182A87}" type="presParOf" srcId="{62CB0098-4CAE-4225-AABA-6D55EF1D3FE0}" destId="{909ECE6D-5687-45B7-BBED-1256692E3835}" srcOrd="1" destOrd="0" presId="urn:microsoft.com/office/officeart/2005/8/layout/orgChart1"/>
    <dgm:cxn modelId="{90F9349C-E18C-489D-AB0F-ABE7EC814DFA}" type="presParOf" srcId="{62CB0098-4CAE-4225-AABA-6D55EF1D3FE0}" destId="{928AC3F6-1986-447B-8E8C-60B025B3FE0D}" srcOrd="2" destOrd="0" presId="urn:microsoft.com/office/officeart/2005/8/layout/orgChart1"/>
    <dgm:cxn modelId="{AB4459C1-26AB-4C5E-93D2-B97466D34F4F}" type="presParOf" srcId="{928AC3F6-1986-447B-8E8C-60B025B3FE0D}" destId="{60653B4A-313A-48F6-A6CA-150A489E0216}" srcOrd="0" destOrd="0" presId="urn:microsoft.com/office/officeart/2005/8/layout/orgChart1"/>
    <dgm:cxn modelId="{A9BA98EF-BDA0-4E3A-967B-F2AFB7D713D5}" type="presParOf" srcId="{928AC3F6-1986-447B-8E8C-60B025B3FE0D}" destId="{F1023F12-4E76-400C-9B21-A8BFB2FA4DCD}" srcOrd="1" destOrd="0" presId="urn:microsoft.com/office/officeart/2005/8/layout/orgChart1"/>
    <dgm:cxn modelId="{0F5376DE-3EA8-436D-A1EF-4C7E803FECCA}" type="presParOf" srcId="{F1023F12-4E76-400C-9B21-A8BFB2FA4DCD}" destId="{AE7E278D-D227-4C15-BA9E-125EBB4B767E}" srcOrd="0" destOrd="0" presId="urn:microsoft.com/office/officeart/2005/8/layout/orgChart1"/>
    <dgm:cxn modelId="{11FC8034-E79D-4BDA-99D7-18CE2FA1AE4A}" type="presParOf" srcId="{AE7E278D-D227-4C15-BA9E-125EBB4B767E}" destId="{6380270F-7DC3-4E37-9DAA-527789CE76CF}" srcOrd="0" destOrd="0" presId="urn:microsoft.com/office/officeart/2005/8/layout/orgChart1"/>
    <dgm:cxn modelId="{9BEE3560-EE39-4558-B93A-F5A963DBE568}" type="presParOf" srcId="{AE7E278D-D227-4C15-BA9E-125EBB4B767E}" destId="{EFD4CFD4-6046-46EB-A9D7-7BDADD32DAA7}" srcOrd="1" destOrd="0" presId="urn:microsoft.com/office/officeart/2005/8/layout/orgChart1"/>
    <dgm:cxn modelId="{0FA4489D-1785-49A6-97F6-9F50A8A4493B}" type="presParOf" srcId="{F1023F12-4E76-400C-9B21-A8BFB2FA4DCD}" destId="{2AF7783B-2A2C-400C-A49F-2574634E2AC4}" srcOrd="1" destOrd="0" presId="urn:microsoft.com/office/officeart/2005/8/layout/orgChart1"/>
    <dgm:cxn modelId="{E3159397-AE56-4E5B-B43A-6DFB240F7FBE}" type="presParOf" srcId="{F1023F12-4E76-400C-9B21-A8BFB2FA4DCD}" destId="{0DF54DC9-6269-467B-9D08-8EB79C2D0CB4}" srcOrd="2" destOrd="0" presId="urn:microsoft.com/office/officeart/2005/8/layout/orgChart1"/>
    <dgm:cxn modelId="{23C19375-C907-4AAA-84EB-41401CCCC8A0}" type="presParOf" srcId="{928AC3F6-1986-447B-8E8C-60B025B3FE0D}" destId="{FECD1474-2B52-4189-A3D4-9978FCED1847}" srcOrd="2" destOrd="0" presId="urn:microsoft.com/office/officeart/2005/8/layout/orgChart1"/>
    <dgm:cxn modelId="{42C9EB05-010D-4097-BD99-2C68CE11E8FA}" type="presParOf" srcId="{928AC3F6-1986-447B-8E8C-60B025B3FE0D}" destId="{E99B465A-FECB-45AB-8859-4F398E2C1EE4}" srcOrd="3" destOrd="0" presId="urn:microsoft.com/office/officeart/2005/8/layout/orgChart1"/>
    <dgm:cxn modelId="{2D13F783-5F7A-4770-AD5E-B1C088A580C9}" type="presParOf" srcId="{E99B465A-FECB-45AB-8859-4F398E2C1EE4}" destId="{464E7633-7519-466D-BC68-F72A2D4276F1}" srcOrd="0" destOrd="0" presId="urn:microsoft.com/office/officeart/2005/8/layout/orgChart1"/>
    <dgm:cxn modelId="{CF864006-3AB8-45E8-8262-C53B97C4ECB6}" type="presParOf" srcId="{464E7633-7519-466D-BC68-F72A2D4276F1}" destId="{E0AEA965-B876-40C1-8462-4AC67F3FA557}" srcOrd="0" destOrd="0" presId="urn:microsoft.com/office/officeart/2005/8/layout/orgChart1"/>
    <dgm:cxn modelId="{DDB880C6-CF9D-4C3F-A172-AB25634BD070}" type="presParOf" srcId="{464E7633-7519-466D-BC68-F72A2D4276F1}" destId="{47881C81-6C74-48DC-9468-1EF99889A335}" srcOrd="1" destOrd="0" presId="urn:microsoft.com/office/officeart/2005/8/layout/orgChart1"/>
    <dgm:cxn modelId="{C6485896-0E43-4A92-B4F0-65010A194EE7}" type="presParOf" srcId="{E99B465A-FECB-45AB-8859-4F398E2C1EE4}" destId="{72A22B1C-DA3C-4161-9517-4BBDF92B0724}" srcOrd="1" destOrd="0" presId="urn:microsoft.com/office/officeart/2005/8/layout/orgChart1"/>
    <dgm:cxn modelId="{49A4ACC3-98E6-4785-A90E-E0A633B7F5F1}" type="presParOf" srcId="{E99B465A-FECB-45AB-8859-4F398E2C1EE4}" destId="{3EAA5258-F6EE-43C0-AAF0-DD4DD2232CA4}" srcOrd="2" destOrd="0" presId="urn:microsoft.com/office/officeart/2005/8/layout/orgChart1"/>
    <dgm:cxn modelId="{52774B98-CD8A-45F1-920C-A3F8FB19CEFA}" type="presParOf" srcId="{1E981969-7401-4E7C-A016-7A8CA12FA1BB}" destId="{78B5848B-55D2-4034-A4F6-5A701458FC67}" srcOrd="2" destOrd="0" presId="urn:microsoft.com/office/officeart/2005/8/layout/orgChart1"/>
    <dgm:cxn modelId="{A9F8B816-4AB2-4CCB-B6A8-C68924C380E6}" type="presParOf" srcId="{1E981969-7401-4E7C-A016-7A8CA12FA1BB}" destId="{6F794368-3AF8-49FB-A4B7-B216B47AF8A4}" srcOrd="3" destOrd="0" presId="urn:microsoft.com/office/officeart/2005/8/layout/orgChart1"/>
    <dgm:cxn modelId="{AD1E48F1-5D86-404D-A39C-05075A7BF8EB}" type="presParOf" srcId="{6F794368-3AF8-49FB-A4B7-B216B47AF8A4}" destId="{D4CA08C7-07A9-40AD-BAA1-C65860336D8F}" srcOrd="0" destOrd="0" presId="urn:microsoft.com/office/officeart/2005/8/layout/orgChart1"/>
    <dgm:cxn modelId="{D21873EB-9EB9-4960-B393-E86AD72A94EF}" type="presParOf" srcId="{D4CA08C7-07A9-40AD-BAA1-C65860336D8F}" destId="{5DECC20B-24CB-4A38-A763-C99F083C9758}" srcOrd="0" destOrd="0" presId="urn:microsoft.com/office/officeart/2005/8/layout/orgChart1"/>
    <dgm:cxn modelId="{B9DE4023-177F-46FB-81FE-89AD11C7319E}" type="presParOf" srcId="{D4CA08C7-07A9-40AD-BAA1-C65860336D8F}" destId="{26371A7B-540F-41FE-83C8-ED57188BB755}" srcOrd="1" destOrd="0" presId="urn:microsoft.com/office/officeart/2005/8/layout/orgChart1"/>
    <dgm:cxn modelId="{0E249931-FF9C-4160-883D-31A870A31A85}" type="presParOf" srcId="{6F794368-3AF8-49FB-A4B7-B216B47AF8A4}" destId="{7F76E2F8-6C3A-4777-AD90-8803DCC984B0}" srcOrd="1" destOrd="0" presId="urn:microsoft.com/office/officeart/2005/8/layout/orgChart1"/>
    <dgm:cxn modelId="{548A0962-57CB-4BE8-AC52-13E92DA6436B}" type="presParOf" srcId="{6F794368-3AF8-49FB-A4B7-B216B47AF8A4}" destId="{6458382B-A992-4DB7-819F-B74A9524060F}" srcOrd="2" destOrd="0" presId="urn:microsoft.com/office/officeart/2005/8/layout/orgChart1"/>
    <dgm:cxn modelId="{85117C4B-9611-4145-BE2F-66DE02B5E14A}" type="presParOf" srcId="{6458382B-A992-4DB7-819F-B74A9524060F}" destId="{54AC956F-CB56-42E8-ABB1-89CB1EE086FD}" srcOrd="0" destOrd="0" presId="urn:microsoft.com/office/officeart/2005/8/layout/orgChart1"/>
    <dgm:cxn modelId="{741F23FE-BA76-420C-A620-8D0BE9740926}" type="presParOf" srcId="{6458382B-A992-4DB7-819F-B74A9524060F}" destId="{044C8290-69E5-4C9F-9718-F61DD75ABDCF}" srcOrd="1" destOrd="0" presId="urn:microsoft.com/office/officeart/2005/8/layout/orgChart1"/>
    <dgm:cxn modelId="{6A716B3F-5BBB-4EF2-BBFB-6DAEA27BF791}" type="presParOf" srcId="{044C8290-69E5-4C9F-9718-F61DD75ABDCF}" destId="{536CAEB3-7D59-45C8-A6D3-80562038036A}" srcOrd="0" destOrd="0" presId="urn:microsoft.com/office/officeart/2005/8/layout/orgChart1"/>
    <dgm:cxn modelId="{F60B4EC3-9C62-49E0-BB68-85C867F885F9}" type="presParOf" srcId="{536CAEB3-7D59-45C8-A6D3-80562038036A}" destId="{2733CF97-CC95-4CCA-BFC6-9AC0F72DD19E}" srcOrd="0" destOrd="0" presId="urn:microsoft.com/office/officeart/2005/8/layout/orgChart1"/>
    <dgm:cxn modelId="{98D37060-6F0D-40AA-8283-BE7C6341D7B5}" type="presParOf" srcId="{536CAEB3-7D59-45C8-A6D3-80562038036A}" destId="{19D7F19F-B824-4A7A-BCE7-B3DA7FCF25EA}" srcOrd="1" destOrd="0" presId="urn:microsoft.com/office/officeart/2005/8/layout/orgChart1"/>
    <dgm:cxn modelId="{7E3698C3-0223-4EEA-A2DF-95FDC35BBABC}" type="presParOf" srcId="{044C8290-69E5-4C9F-9718-F61DD75ABDCF}" destId="{F11756DD-E8F9-428C-9E73-E8D38D0CFBEE}" srcOrd="1" destOrd="0" presId="urn:microsoft.com/office/officeart/2005/8/layout/orgChart1"/>
    <dgm:cxn modelId="{E4174176-9F6C-4540-9812-46E07FD10AE2}" type="presParOf" srcId="{044C8290-69E5-4C9F-9718-F61DD75ABDCF}" destId="{4307D064-0872-459E-A03C-E0276BA46B4C}" srcOrd="2" destOrd="0" presId="urn:microsoft.com/office/officeart/2005/8/layout/orgChart1"/>
    <dgm:cxn modelId="{BB425CBD-DE94-443B-B564-27EF67F53782}" type="presParOf" srcId="{6458382B-A992-4DB7-819F-B74A9524060F}" destId="{02338B69-534A-4B62-ABDC-145D6CE7D171}" srcOrd="2" destOrd="0" presId="urn:microsoft.com/office/officeart/2005/8/layout/orgChart1"/>
    <dgm:cxn modelId="{CD63FF9E-53CE-4BF6-B6FC-069061EF278F}" type="presParOf" srcId="{6458382B-A992-4DB7-819F-B74A9524060F}" destId="{620CA453-7F15-484C-9D13-9BCE2990E2BE}" srcOrd="3" destOrd="0" presId="urn:microsoft.com/office/officeart/2005/8/layout/orgChart1"/>
    <dgm:cxn modelId="{6D32155F-5CF9-4743-8090-21FFA4B49E31}" type="presParOf" srcId="{620CA453-7F15-484C-9D13-9BCE2990E2BE}" destId="{EB54C121-BA72-4806-B28D-FA9391D42FA9}" srcOrd="0" destOrd="0" presId="urn:microsoft.com/office/officeart/2005/8/layout/orgChart1"/>
    <dgm:cxn modelId="{502A1E1C-DE74-4DE0-8395-B5BB882B0CF1}" type="presParOf" srcId="{EB54C121-BA72-4806-B28D-FA9391D42FA9}" destId="{989FD19F-8CEE-488F-99E0-5B6894E62B26}" srcOrd="0" destOrd="0" presId="urn:microsoft.com/office/officeart/2005/8/layout/orgChart1"/>
    <dgm:cxn modelId="{9632EEE6-CE70-4E87-8DFA-7ECB524703CA}" type="presParOf" srcId="{EB54C121-BA72-4806-B28D-FA9391D42FA9}" destId="{192079E8-8EF2-42D1-9890-FA58C0988222}" srcOrd="1" destOrd="0" presId="urn:microsoft.com/office/officeart/2005/8/layout/orgChart1"/>
    <dgm:cxn modelId="{1981BA2E-212B-4D73-A16C-714E5A51C10F}" type="presParOf" srcId="{620CA453-7F15-484C-9D13-9BCE2990E2BE}" destId="{CC95BDFE-1AE2-49DC-8F68-702CB1D5FF38}" srcOrd="1" destOrd="0" presId="urn:microsoft.com/office/officeart/2005/8/layout/orgChart1"/>
    <dgm:cxn modelId="{A5C1EBA6-4578-46C6-9FEC-37D96A2EEA0B}" type="presParOf" srcId="{620CA453-7F15-484C-9D13-9BCE2990E2BE}" destId="{F6F372E8-161B-4463-A42E-CB289EC879BB}" srcOrd="2" destOrd="0" presId="urn:microsoft.com/office/officeart/2005/8/layout/orgChart1"/>
    <dgm:cxn modelId="{C53376E3-C826-4449-A058-3A39B5704AA9}" type="presParOf" srcId="{6458382B-A992-4DB7-819F-B74A9524060F}" destId="{5D150833-3F7B-4400-ADD2-2DB95B20596C}" srcOrd="4" destOrd="0" presId="urn:microsoft.com/office/officeart/2005/8/layout/orgChart1"/>
    <dgm:cxn modelId="{F832B957-FF30-4B17-A38C-B4E56001F432}" type="presParOf" srcId="{6458382B-A992-4DB7-819F-B74A9524060F}" destId="{AB77F4B2-E8B0-43F9-A891-D4E86BDD9493}" srcOrd="5" destOrd="0" presId="urn:microsoft.com/office/officeart/2005/8/layout/orgChart1"/>
    <dgm:cxn modelId="{8C350E96-1254-4B16-B5F3-333401E74292}" type="presParOf" srcId="{AB77F4B2-E8B0-43F9-A891-D4E86BDD9493}" destId="{C26FBF11-8D9C-4C6B-8E09-6D888F7CA92C}" srcOrd="0" destOrd="0" presId="urn:microsoft.com/office/officeart/2005/8/layout/orgChart1"/>
    <dgm:cxn modelId="{5083326F-1A82-4FDC-8AA0-5B7D5788C0E2}" type="presParOf" srcId="{C26FBF11-8D9C-4C6B-8E09-6D888F7CA92C}" destId="{A12A1728-8449-4C22-A601-04DA12456B8E}" srcOrd="0" destOrd="0" presId="urn:microsoft.com/office/officeart/2005/8/layout/orgChart1"/>
    <dgm:cxn modelId="{C4FBC94B-1FE9-44A9-8EC8-2E7C84F4B644}" type="presParOf" srcId="{C26FBF11-8D9C-4C6B-8E09-6D888F7CA92C}" destId="{42E7C6A3-B9A2-441C-8481-DC79C736156C}" srcOrd="1" destOrd="0" presId="urn:microsoft.com/office/officeart/2005/8/layout/orgChart1"/>
    <dgm:cxn modelId="{D3D35251-2D17-45D2-B72A-AC81E61BC84B}" type="presParOf" srcId="{AB77F4B2-E8B0-43F9-A891-D4E86BDD9493}" destId="{1ECF01A3-0E1A-407A-8B5D-6A7E13627A5D}" srcOrd="1" destOrd="0" presId="urn:microsoft.com/office/officeart/2005/8/layout/orgChart1"/>
    <dgm:cxn modelId="{802B7188-8F2A-4C9D-AC9C-E5241D37E907}" type="presParOf" srcId="{AB77F4B2-E8B0-43F9-A891-D4E86BDD9493}" destId="{2BED99D1-319D-43F1-8219-0AC902CA692F}" srcOrd="2" destOrd="0" presId="urn:microsoft.com/office/officeart/2005/8/layout/orgChart1"/>
    <dgm:cxn modelId="{3E3503E2-959B-48DB-9C24-07DBBFF9C38E}" type="presParOf" srcId="{6458382B-A992-4DB7-819F-B74A9524060F}" destId="{DD054DF3-666D-470F-933F-A5952F1205A3}" srcOrd="6" destOrd="0" presId="urn:microsoft.com/office/officeart/2005/8/layout/orgChart1"/>
    <dgm:cxn modelId="{F793F34D-130A-4393-8B09-198D5B30BA13}" type="presParOf" srcId="{6458382B-A992-4DB7-819F-B74A9524060F}" destId="{AB2AEC7B-3780-4098-8D18-2065045E34D1}" srcOrd="7" destOrd="0" presId="urn:microsoft.com/office/officeart/2005/8/layout/orgChart1"/>
    <dgm:cxn modelId="{65622AB4-8E04-4A44-96E9-1E3FC2D87725}" type="presParOf" srcId="{AB2AEC7B-3780-4098-8D18-2065045E34D1}" destId="{1BFCD01A-4C3A-4D4F-82DF-358873F67A6A}" srcOrd="0" destOrd="0" presId="urn:microsoft.com/office/officeart/2005/8/layout/orgChart1"/>
    <dgm:cxn modelId="{0C5B8C79-9624-4BC5-B5B1-198CA568E524}" type="presParOf" srcId="{1BFCD01A-4C3A-4D4F-82DF-358873F67A6A}" destId="{590E6E98-F998-4498-A4F6-A1185CE40870}" srcOrd="0" destOrd="0" presId="urn:microsoft.com/office/officeart/2005/8/layout/orgChart1"/>
    <dgm:cxn modelId="{2EBFB09C-0B53-4911-9DA3-5C7A7F244049}" type="presParOf" srcId="{1BFCD01A-4C3A-4D4F-82DF-358873F67A6A}" destId="{8B526CB6-7403-4F95-8559-030DE45B92A4}" srcOrd="1" destOrd="0" presId="urn:microsoft.com/office/officeart/2005/8/layout/orgChart1"/>
    <dgm:cxn modelId="{E8BA954F-BFF7-4D0D-8387-912D44C19718}" type="presParOf" srcId="{AB2AEC7B-3780-4098-8D18-2065045E34D1}" destId="{7E30A978-E519-4BCD-94D8-1D1983F8E4B7}" srcOrd="1" destOrd="0" presId="urn:microsoft.com/office/officeart/2005/8/layout/orgChart1"/>
    <dgm:cxn modelId="{0077364F-683B-4C27-838C-B745EECDDE7C}" type="presParOf" srcId="{AB2AEC7B-3780-4098-8D18-2065045E34D1}" destId="{F88A9F57-3E4D-4DDE-88B6-6F021A701826}" srcOrd="2" destOrd="0" presId="urn:microsoft.com/office/officeart/2005/8/layout/orgChart1"/>
    <dgm:cxn modelId="{BA48B275-7C08-4C62-ADD9-3B5526686037}" type="presParOf" srcId="{6458382B-A992-4DB7-819F-B74A9524060F}" destId="{1A1CE394-E5BF-4ABB-A7F1-9B80C5FADE5B}" srcOrd="8" destOrd="0" presId="urn:microsoft.com/office/officeart/2005/8/layout/orgChart1"/>
    <dgm:cxn modelId="{047E43D8-A24B-4492-BA52-AB5830A267AB}" type="presParOf" srcId="{6458382B-A992-4DB7-819F-B74A9524060F}" destId="{E48FF6BB-EEC0-4476-9711-801BAD95AE87}" srcOrd="9" destOrd="0" presId="urn:microsoft.com/office/officeart/2005/8/layout/orgChart1"/>
    <dgm:cxn modelId="{A85210F3-A618-41AE-A40E-C7258613D50D}" type="presParOf" srcId="{E48FF6BB-EEC0-4476-9711-801BAD95AE87}" destId="{CF848974-D538-4DFB-909D-394B73F19312}" srcOrd="0" destOrd="0" presId="urn:microsoft.com/office/officeart/2005/8/layout/orgChart1"/>
    <dgm:cxn modelId="{AEBE89BB-DAEB-4BF9-8AFA-1DD3891B8A8F}" type="presParOf" srcId="{CF848974-D538-4DFB-909D-394B73F19312}" destId="{B86BD5E0-EC09-45AA-A36D-2DCA6498A1F5}" srcOrd="0" destOrd="0" presId="urn:microsoft.com/office/officeart/2005/8/layout/orgChart1"/>
    <dgm:cxn modelId="{E34FD07C-E416-4443-850F-A512F905A137}" type="presParOf" srcId="{CF848974-D538-4DFB-909D-394B73F19312}" destId="{D867935F-9D73-4610-BEF1-F4A64385B974}" srcOrd="1" destOrd="0" presId="urn:microsoft.com/office/officeart/2005/8/layout/orgChart1"/>
    <dgm:cxn modelId="{19FA0F01-D1B9-4BDA-820F-DB406395CAD9}" type="presParOf" srcId="{E48FF6BB-EEC0-4476-9711-801BAD95AE87}" destId="{EC873210-3271-481B-A6F8-4B04245D620C}" srcOrd="1" destOrd="0" presId="urn:microsoft.com/office/officeart/2005/8/layout/orgChart1"/>
    <dgm:cxn modelId="{D2527473-ED68-410E-83D9-760954AAFC0F}" type="presParOf" srcId="{E48FF6BB-EEC0-4476-9711-801BAD95AE87}" destId="{3D3C5DB7-3518-4CFD-AF1C-FC48845E2D7B}" srcOrd="2" destOrd="0" presId="urn:microsoft.com/office/officeart/2005/8/layout/orgChart1"/>
    <dgm:cxn modelId="{F58BEE3F-21CF-4D95-840D-4BB722F6DBFC}" type="presParOf" srcId="{B0299FD1-8D22-4F5D-85B8-78CDCA819228}" destId="{81CF829D-47F6-4EC5-BB54-026376774C9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928EDF1-C1BB-4388-ACC0-473D46F9694A}" type="doc">
      <dgm:prSet loTypeId="urn:microsoft.com/office/officeart/2005/8/layout/orgChart1" loCatId="hierarchy" qsTypeId="urn:microsoft.com/office/officeart/2005/8/quickstyle/3d2" qsCatId="3D" csTypeId="urn:microsoft.com/office/officeart/2005/8/colors/accent3_1" csCatId="accent3" phldr="1"/>
      <dgm:spPr/>
      <dgm:t>
        <a:bodyPr/>
        <a:lstStyle/>
        <a:p>
          <a:endParaRPr lang="en-US"/>
        </a:p>
      </dgm:t>
    </dgm:pt>
    <dgm:pt modelId="{C3E2FA36-D71D-4011-B2B4-F4CCDFD53DF3}">
      <dgm:prSet phldrT="[Text]"/>
      <dgm:spPr/>
      <dgm:t>
        <a:bodyPr/>
        <a:lstStyle/>
        <a:p>
          <a:r>
            <a:rPr lang="en-US" b="1" smtClean="0"/>
            <a:t>Sedative-hypnotics</a:t>
          </a:r>
          <a:endParaRPr lang="en-US" b="1" dirty="0"/>
        </a:p>
      </dgm:t>
    </dgm:pt>
    <dgm:pt modelId="{EF027656-A95C-4AFD-86F2-6900DF27AA1A}" type="parTrans" cxnId="{D1EE01FA-693A-4E66-B250-7DB4A8D259CF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32B1325B-2748-4BD8-AF2B-75BEA7CFAC63}" type="sibTrans" cxnId="{D1EE01FA-693A-4E66-B250-7DB4A8D259CF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A91D1862-1665-44FC-BDBC-5318EDA14294}">
      <dgm:prSet phldrT="[Text]"/>
      <dgm:spPr/>
      <dgm:t>
        <a:bodyPr/>
        <a:lstStyle/>
        <a:p>
          <a:r>
            <a:rPr lang="en-US" b="1" dirty="0" smtClean="0"/>
            <a:t>Benzodiazepine </a:t>
          </a:r>
          <a:endParaRPr lang="en-US" b="1" dirty="0"/>
        </a:p>
      </dgm:t>
    </dgm:pt>
    <dgm:pt modelId="{64891F2F-6C4F-42E7-8702-C7C0830BA389}" type="parTrans" cxnId="{A4B13097-956E-4A6A-93AF-17E7B8870CFE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4F03CDFE-0E25-480D-8603-2A6A6CBC34DB}" type="sibTrans" cxnId="{A4B13097-956E-4A6A-93AF-17E7B8870CFE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7855B0A1-7901-49C8-9D7C-6F2D596D9FC9}">
      <dgm:prSet phldrT="[Text]"/>
      <dgm:spPr/>
      <dgm:t>
        <a:bodyPr/>
        <a:lstStyle/>
        <a:p>
          <a:r>
            <a:rPr lang="en-US" b="1" dirty="0" smtClean="0"/>
            <a:t>Barbiturates </a:t>
          </a:r>
          <a:endParaRPr lang="en-US" b="1" dirty="0"/>
        </a:p>
      </dgm:t>
    </dgm:pt>
    <dgm:pt modelId="{5D7193AC-77FB-499A-A1AA-5EF8E86A49E7}" type="parTrans" cxnId="{05CEDE9F-B02C-4E3A-A633-C60B96D48559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80C85924-3372-4EC5-B1B5-5FAEC6847549}" type="sibTrans" cxnId="{05CEDE9F-B02C-4E3A-A633-C60B96D48559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9C0627F2-2F0C-4BB8-9C28-7C7B3C8F10BF}">
      <dgm:prSet phldrT="[Text]"/>
      <dgm:spPr/>
      <dgm:t>
        <a:bodyPr/>
        <a:lstStyle/>
        <a:p>
          <a:r>
            <a:rPr lang="en-US" b="1" smtClean="0"/>
            <a:t>Miscellaneous agent </a:t>
          </a:r>
          <a:endParaRPr lang="en-US" b="1" dirty="0"/>
        </a:p>
      </dgm:t>
    </dgm:pt>
    <dgm:pt modelId="{56CC9FCC-8A6B-4AD0-AB25-6DA1A3F27ED7}" type="parTrans" cxnId="{FEADB36A-D981-4A71-B24A-E44B0574F29A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8A612A65-F474-46F2-857F-8CB5DD46A22A}" type="sibTrans" cxnId="{FEADB36A-D981-4A71-B24A-E44B0574F29A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FD76D686-5417-4AF9-B531-DF53408D3337}" type="asst">
      <dgm:prSet/>
      <dgm:spPr/>
      <dgm:t>
        <a:bodyPr/>
        <a:lstStyle/>
        <a:p>
          <a:r>
            <a:rPr lang="en-US" b="1" dirty="0" smtClean="0"/>
            <a:t>Short action </a:t>
          </a:r>
          <a:endParaRPr lang="en-US" b="1" dirty="0"/>
        </a:p>
      </dgm:t>
    </dgm:pt>
    <dgm:pt modelId="{C85DD11B-06DC-45EC-87C2-4A11E23DA6A2}" type="parTrans" cxnId="{AF32F30D-489A-4A72-8CA5-3171C1231130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06CD6230-A601-418D-BE32-64105F7881CC}" type="sibTrans" cxnId="{AF32F30D-489A-4A72-8CA5-3171C1231130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24CDC023-A0D4-4244-807F-A491FAE877C4}" type="asst">
      <dgm:prSet/>
      <dgm:spPr/>
      <dgm:t>
        <a:bodyPr/>
        <a:lstStyle/>
        <a:p>
          <a:r>
            <a:rPr lang="en-US" b="1" dirty="0" smtClean="0"/>
            <a:t>Intermediate action </a:t>
          </a:r>
          <a:endParaRPr lang="en-US" b="1" dirty="0"/>
        </a:p>
      </dgm:t>
    </dgm:pt>
    <dgm:pt modelId="{EA5FA8C4-977E-4AEA-853C-EB86833470B9}" type="parTrans" cxnId="{E52EE091-BF0E-44F1-A157-F062AFE35E83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B22BEE0B-DA99-4007-B1DD-DECC9789481D}" type="sibTrans" cxnId="{E52EE091-BF0E-44F1-A157-F062AFE35E83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B00513F1-F309-4366-9EC3-45B124DDEC90}" type="asst">
      <dgm:prSet/>
      <dgm:spPr/>
      <dgm:t>
        <a:bodyPr/>
        <a:lstStyle/>
        <a:p>
          <a:r>
            <a:rPr lang="en-US" b="1" smtClean="0"/>
            <a:t>Long action </a:t>
          </a:r>
          <a:endParaRPr lang="en-US" b="1" dirty="0"/>
        </a:p>
      </dgm:t>
    </dgm:pt>
    <dgm:pt modelId="{303A73E2-0F07-4EA2-9BD3-FE257A7DC52F}" type="parTrans" cxnId="{A16E2B64-2979-497B-8FA5-A02843EFB8A4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D7DE71D8-D0FF-4F16-9366-1EA633A2D63D}" type="sibTrans" cxnId="{A16E2B64-2979-497B-8FA5-A02843EFB8A4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47E2A463-7612-4808-B5D3-F8D6369B2680}" type="asst">
      <dgm:prSet/>
      <dgm:spPr/>
      <dgm:t>
        <a:bodyPr/>
        <a:lstStyle/>
        <a:p>
          <a:r>
            <a:rPr lang="en-US" b="1" smtClean="0"/>
            <a:t>Ultra-short action </a:t>
          </a:r>
          <a:endParaRPr lang="en-US" b="1" dirty="0"/>
        </a:p>
      </dgm:t>
    </dgm:pt>
    <dgm:pt modelId="{68E020D5-B1D8-44E0-9944-6B6D32DCB719}" type="parTrans" cxnId="{07ACDE94-F747-491C-93E3-1B3D671A68CC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ECDBC536-6739-4B5C-9BF9-25059DB4E23F}" type="sibTrans" cxnId="{07ACDE94-F747-491C-93E3-1B3D671A68CC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D467A8BE-6F07-4EB3-9C5E-9B0E5EC303D6}" type="asst">
      <dgm:prSet/>
      <dgm:spPr/>
      <dgm:t>
        <a:bodyPr/>
        <a:lstStyle/>
        <a:p>
          <a:r>
            <a:rPr lang="en-US" b="1" smtClean="0"/>
            <a:t>Short action</a:t>
          </a:r>
          <a:endParaRPr lang="en-US" b="1" dirty="0"/>
        </a:p>
      </dgm:t>
    </dgm:pt>
    <dgm:pt modelId="{E2E4860D-7185-4964-89BD-FF17AF76698A}" type="parTrans" cxnId="{4B23A841-D147-43CB-AAE9-2A83A7556021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865C39F8-6CE7-4FD5-B8B4-2B20A4F4DFBC}" type="sibTrans" cxnId="{4B23A841-D147-43CB-AAE9-2A83A7556021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FF6D6192-DC37-45A2-840A-A7B709E6ECFF}" type="asst">
      <dgm:prSet/>
      <dgm:spPr/>
      <dgm:t>
        <a:bodyPr/>
        <a:lstStyle/>
        <a:p>
          <a:r>
            <a:rPr lang="en-US" b="1" smtClean="0"/>
            <a:t>Long action</a:t>
          </a:r>
          <a:endParaRPr lang="en-US" b="1" dirty="0"/>
        </a:p>
      </dgm:t>
    </dgm:pt>
    <dgm:pt modelId="{E7563E12-147E-42FB-94F1-D601A47AB319}" type="parTrans" cxnId="{9F9936DD-137E-4AB1-ABAD-69499A3D579D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CBC113A6-7406-42A3-ADA1-9898F430C41E}" type="sibTrans" cxnId="{9F9936DD-137E-4AB1-ABAD-69499A3D579D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3A1DB273-37D8-4B1B-9691-901ED972D32C}">
      <dgm:prSet/>
      <dgm:spPr/>
      <dgm:t>
        <a:bodyPr/>
        <a:lstStyle/>
        <a:p>
          <a:r>
            <a:rPr lang="en-US" b="1" dirty="0" smtClean="0"/>
            <a:t>Chloral hydrate  </a:t>
          </a:r>
        </a:p>
        <a:p>
          <a:r>
            <a:rPr lang="en-US" b="1" dirty="0" smtClean="0"/>
            <a:t>….etc.</a:t>
          </a:r>
          <a:endParaRPr lang="en-US" b="1" dirty="0"/>
        </a:p>
      </dgm:t>
    </dgm:pt>
    <dgm:pt modelId="{41767C76-A010-43BD-92F2-D85F9AE9E849}" type="parTrans" cxnId="{AD1B927F-7125-449E-927E-89044AF0B718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95E6953A-435C-45F9-A6CA-79F979CB8FA8}" type="sibTrans" cxnId="{AD1B927F-7125-449E-927E-89044AF0B718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78F3FAA1-CD80-4CBA-AFB1-D47816C204E2}">
      <dgm:prSet/>
      <dgm:spPr/>
      <dgm:t>
        <a:bodyPr/>
        <a:lstStyle/>
        <a:p>
          <a:r>
            <a:rPr lang="en-US" b="1" smtClean="0"/>
            <a:t>Intermediate action </a:t>
          </a:r>
          <a:endParaRPr lang="en-US" b="1" dirty="0"/>
        </a:p>
      </dgm:t>
    </dgm:pt>
    <dgm:pt modelId="{B0151B34-8E9D-46CD-A4C7-E02688D64996}" type="parTrans" cxnId="{A1C6CC8C-81E2-48CF-8BA3-611622C0F07A}">
      <dgm:prSet/>
      <dgm:spPr/>
      <dgm:t>
        <a:bodyPr/>
        <a:lstStyle/>
        <a:p>
          <a:endParaRPr lang="en-US"/>
        </a:p>
      </dgm:t>
    </dgm:pt>
    <dgm:pt modelId="{E99C4459-D342-46AB-A9FE-CF8B51045F90}" type="sibTrans" cxnId="{A1C6CC8C-81E2-48CF-8BA3-611622C0F07A}">
      <dgm:prSet/>
      <dgm:spPr/>
      <dgm:t>
        <a:bodyPr/>
        <a:lstStyle/>
        <a:p>
          <a:endParaRPr lang="en-US"/>
        </a:p>
      </dgm:t>
    </dgm:pt>
    <dgm:pt modelId="{E4CFEA7B-2B0F-468E-984B-452EB0BF993C}" type="pres">
      <dgm:prSet presAssocID="{0928EDF1-C1BB-4388-ACC0-473D46F9694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62E154B7-1BF1-4B91-8337-3A53F4937325}" type="pres">
      <dgm:prSet presAssocID="{C3E2FA36-D71D-4011-B2B4-F4CCDFD53DF3}" presName="hierRoot1" presStyleCnt="0">
        <dgm:presLayoutVars>
          <dgm:hierBranch val="init"/>
        </dgm:presLayoutVars>
      </dgm:prSet>
      <dgm:spPr/>
    </dgm:pt>
    <dgm:pt modelId="{C6D4405B-B86A-4B21-A04E-975CA4AA869F}" type="pres">
      <dgm:prSet presAssocID="{C3E2FA36-D71D-4011-B2B4-F4CCDFD53DF3}" presName="rootComposite1" presStyleCnt="0"/>
      <dgm:spPr/>
    </dgm:pt>
    <dgm:pt modelId="{9A1CF830-0869-422F-9007-ABAFD91F78E4}" type="pres">
      <dgm:prSet presAssocID="{C3E2FA36-D71D-4011-B2B4-F4CCDFD53DF3}" presName="rootText1" presStyleLbl="node0" presStyleIdx="0" presStyleCnt="1" custScaleX="20201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24362F4-4FC2-456C-AFA4-9AAE6C4708A6}" type="pres">
      <dgm:prSet presAssocID="{C3E2FA36-D71D-4011-B2B4-F4CCDFD53DF3}" presName="rootConnector1" presStyleLbl="node1" presStyleIdx="0" presStyleCnt="0"/>
      <dgm:spPr/>
      <dgm:t>
        <a:bodyPr/>
        <a:lstStyle/>
        <a:p>
          <a:endParaRPr lang="en-US"/>
        </a:p>
      </dgm:t>
    </dgm:pt>
    <dgm:pt modelId="{B399CBCE-EF52-4994-B74B-27259183B7B1}" type="pres">
      <dgm:prSet presAssocID="{C3E2FA36-D71D-4011-B2B4-F4CCDFD53DF3}" presName="hierChild2" presStyleCnt="0"/>
      <dgm:spPr/>
    </dgm:pt>
    <dgm:pt modelId="{3A0974FF-A6DA-4071-AF89-067F7AE33E75}" type="pres">
      <dgm:prSet presAssocID="{64891F2F-6C4F-42E7-8702-C7C0830BA389}" presName="Name37" presStyleLbl="parChTrans1D2" presStyleIdx="0" presStyleCnt="3"/>
      <dgm:spPr/>
      <dgm:t>
        <a:bodyPr/>
        <a:lstStyle/>
        <a:p>
          <a:endParaRPr lang="en-US"/>
        </a:p>
      </dgm:t>
    </dgm:pt>
    <dgm:pt modelId="{F51702F7-0C98-4CC6-BA70-8F9E1261E34A}" type="pres">
      <dgm:prSet presAssocID="{A91D1862-1665-44FC-BDBC-5318EDA14294}" presName="hierRoot2" presStyleCnt="0">
        <dgm:presLayoutVars>
          <dgm:hierBranch val="init"/>
        </dgm:presLayoutVars>
      </dgm:prSet>
      <dgm:spPr/>
    </dgm:pt>
    <dgm:pt modelId="{BF29683D-BE58-41A8-82AA-95C91F92BE83}" type="pres">
      <dgm:prSet presAssocID="{A91D1862-1665-44FC-BDBC-5318EDA14294}" presName="rootComposite" presStyleCnt="0"/>
      <dgm:spPr/>
    </dgm:pt>
    <dgm:pt modelId="{E22DC9C0-53BD-44C5-B503-F680C11164FD}" type="pres">
      <dgm:prSet presAssocID="{A91D1862-1665-44FC-BDBC-5318EDA14294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86D79A9-4BFD-4CDD-B5C2-2CA42F314930}" type="pres">
      <dgm:prSet presAssocID="{A91D1862-1665-44FC-BDBC-5318EDA14294}" presName="rootConnector" presStyleLbl="node2" presStyleIdx="0" presStyleCnt="3"/>
      <dgm:spPr/>
      <dgm:t>
        <a:bodyPr/>
        <a:lstStyle/>
        <a:p>
          <a:endParaRPr lang="en-US"/>
        </a:p>
      </dgm:t>
    </dgm:pt>
    <dgm:pt modelId="{D56731D8-C2CB-4A6C-A6F5-0922370101B1}" type="pres">
      <dgm:prSet presAssocID="{A91D1862-1665-44FC-BDBC-5318EDA14294}" presName="hierChild4" presStyleCnt="0"/>
      <dgm:spPr/>
    </dgm:pt>
    <dgm:pt modelId="{BE422847-B13D-4D9E-80A6-1B0EFC94FC6E}" type="pres">
      <dgm:prSet presAssocID="{A91D1862-1665-44FC-BDBC-5318EDA14294}" presName="hierChild5" presStyleCnt="0"/>
      <dgm:spPr/>
    </dgm:pt>
    <dgm:pt modelId="{7732C9DC-ECA7-4A6F-8F1E-67A8EE195BE4}" type="pres">
      <dgm:prSet presAssocID="{C85DD11B-06DC-45EC-87C2-4A11E23DA6A2}" presName="Name111" presStyleLbl="parChTrans1D3" presStyleIdx="0" presStyleCnt="8"/>
      <dgm:spPr/>
      <dgm:t>
        <a:bodyPr/>
        <a:lstStyle/>
        <a:p>
          <a:endParaRPr lang="en-US"/>
        </a:p>
      </dgm:t>
    </dgm:pt>
    <dgm:pt modelId="{5CA68FF4-58BC-4BCD-A7B8-9D610EFEB150}" type="pres">
      <dgm:prSet presAssocID="{FD76D686-5417-4AF9-B531-DF53408D3337}" presName="hierRoot3" presStyleCnt="0">
        <dgm:presLayoutVars>
          <dgm:hierBranch val="init"/>
        </dgm:presLayoutVars>
      </dgm:prSet>
      <dgm:spPr/>
    </dgm:pt>
    <dgm:pt modelId="{EC6FFF0D-D1C9-43AF-A922-119F14EC4F34}" type="pres">
      <dgm:prSet presAssocID="{FD76D686-5417-4AF9-B531-DF53408D3337}" presName="rootComposite3" presStyleCnt="0"/>
      <dgm:spPr/>
    </dgm:pt>
    <dgm:pt modelId="{3713265A-120D-4986-AF7B-87ACE767DDE5}" type="pres">
      <dgm:prSet presAssocID="{FD76D686-5417-4AF9-B531-DF53408D3337}" presName="rootText3" presStyleLbl="asst2" presStyleIdx="0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1F8B169-9299-440D-A4FE-596B6B793380}" type="pres">
      <dgm:prSet presAssocID="{FD76D686-5417-4AF9-B531-DF53408D3337}" presName="rootConnector3" presStyleLbl="asst2" presStyleIdx="0" presStyleCnt="6"/>
      <dgm:spPr/>
      <dgm:t>
        <a:bodyPr/>
        <a:lstStyle/>
        <a:p>
          <a:endParaRPr lang="en-US"/>
        </a:p>
      </dgm:t>
    </dgm:pt>
    <dgm:pt modelId="{9F54D1A1-47D8-4B20-9CEE-211714B12F1A}" type="pres">
      <dgm:prSet presAssocID="{FD76D686-5417-4AF9-B531-DF53408D3337}" presName="hierChild6" presStyleCnt="0"/>
      <dgm:spPr/>
    </dgm:pt>
    <dgm:pt modelId="{BF578913-7CCA-4DC1-8757-BD372453A55A}" type="pres">
      <dgm:prSet presAssocID="{FD76D686-5417-4AF9-B531-DF53408D3337}" presName="hierChild7" presStyleCnt="0"/>
      <dgm:spPr/>
    </dgm:pt>
    <dgm:pt modelId="{01C6795D-C103-4A82-95D3-663C23415620}" type="pres">
      <dgm:prSet presAssocID="{EA5FA8C4-977E-4AEA-853C-EB86833470B9}" presName="Name111" presStyleLbl="parChTrans1D3" presStyleIdx="1" presStyleCnt="8"/>
      <dgm:spPr/>
      <dgm:t>
        <a:bodyPr/>
        <a:lstStyle/>
        <a:p>
          <a:endParaRPr lang="en-US"/>
        </a:p>
      </dgm:t>
    </dgm:pt>
    <dgm:pt modelId="{9CC7E7E6-D10E-4EF7-9BF6-C7A1CF16CD49}" type="pres">
      <dgm:prSet presAssocID="{24CDC023-A0D4-4244-807F-A491FAE877C4}" presName="hierRoot3" presStyleCnt="0">
        <dgm:presLayoutVars>
          <dgm:hierBranch val="init"/>
        </dgm:presLayoutVars>
      </dgm:prSet>
      <dgm:spPr/>
    </dgm:pt>
    <dgm:pt modelId="{0188C508-EE30-40F7-A628-3D83450D3C0A}" type="pres">
      <dgm:prSet presAssocID="{24CDC023-A0D4-4244-807F-A491FAE877C4}" presName="rootComposite3" presStyleCnt="0"/>
      <dgm:spPr/>
    </dgm:pt>
    <dgm:pt modelId="{92AFEAF6-4254-4A0F-A573-132A75EC6A64}" type="pres">
      <dgm:prSet presAssocID="{24CDC023-A0D4-4244-807F-A491FAE877C4}" presName="rootText3" presStyleLbl="asst2" presStyleIdx="1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7D5B608-9F11-4DC5-B8E9-4CAFFFCCF4EC}" type="pres">
      <dgm:prSet presAssocID="{24CDC023-A0D4-4244-807F-A491FAE877C4}" presName="rootConnector3" presStyleLbl="asst2" presStyleIdx="1" presStyleCnt="6"/>
      <dgm:spPr/>
      <dgm:t>
        <a:bodyPr/>
        <a:lstStyle/>
        <a:p>
          <a:endParaRPr lang="en-US"/>
        </a:p>
      </dgm:t>
    </dgm:pt>
    <dgm:pt modelId="{7F9F5D1B-752D-4785-97F9-14D6CE26F922}" type="pres">
      <dgm:prSet presAssocID="{24CDC023-A0D4-4244-807F-A491FAE877C4}" presName="hierChild6" presStyleCnt="0"/>
      <dgm:spPr/>
    </dgm:pt>
    <dgm:pt modelId="{59267A61-1C33-43F7-ACEE-4AB0714D851A}" type="pres">
      <dgm:prSet presAssocID="{24CDC023-A0D4-4244-807F-A491FAE877C4}" presName="hierChild7" presStyleCnt="0"/>
      <dgm:spPr/>
    </dgm:pt>
    <dgm:pt modelId="{603D921E-136D-4AA2-93E6-9282BF239111}" type="pres">
      <dgm:prSet presAssocID="{303A73E2-0F07-4EA2-9BD3-FE257A7DC52F}" presName="Name111" presStyleLbl="parChTrans1D3" presStyleIdx="2" presStyleCnt="8"/>
      <dgm:spPr/>
      <dgm:t>
        <a:bodyPr/>
        <a:lstStyle/>
        <a:p>
          <a:endParaRPr lang="en-US"/>
        </a:p>
      </dgm:t>
    </dgm:pt>
    <dgm:pt modelId="{ACA745DD-E2AC-4C61-B73D-B00193936F75}" type="pres">
      <dgm:prSet presAssocID="{B00513F1-F309-4366-9EC3-45B124DDEC90}" presName="hierRoot3" presStyleCnt="0">
        <dgm:presLayoutVars>
          <dgm:hierBranch val="init"/>
        </dgm:presLayoutVars>
      </dgm:prSet>
      <dgm:spPr/>
    </dgm:pt>
    <dgm:pt modelId="{2A22AD73-D232-4CBC-8EEE-10E5DFA8F923}" type="pres">
      <dgm:prSet presAssocID="{B00513F1-F309-4366-9EC3-45B124DDEC90}" presName="rootComposite3" presStyleCnt="0"/>
      <dgm:spPr/>
    </dgm:pt>
    <dgm:pt modelId="{18199E5A-9C0D-4172-873E-4700238DB51A}" type="pres">
      <dgm:prSet presAssocID="{B00513F1-F309-4366-9EC3-45B124DDEC90}" presName="rootText3" presStyleLbl="asst2" presStyleIdx="2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B46E996-B38C-4C62-8F88-8DF6BA041CC2}" type="pres">
      <dgm:prSet presAssocID="{B00513F1-F309-4366-9EC3-45B124DDEC90}" presName="rootConnector3" presStyleLbl="asst2" presStyleIdx="2" presStyleCnt="6"/>
      <dgm:spPr/>
      <dgm:t>
        <a:bodyPr/>
        <a:lstStyle/>
        <a:p>
          <a:endParaRPr lang="en-US"/>
        </a:p>
      </dgm:t>
    </dgm:pt>
    <dgm:pt modelId="{0AB0FD14-83E4-45D1-8626-A3B999780712}" type="pres">
      <dgm:prSet presAssocID="{B00513F1-F309-4366-9EC3-45B124DDEC90}" presName="hierChild6" presStyleCnt="0"/>
      <dgm:spPr/>
    </dgm:pt>
    <dgm:pt modelId="{26846921-E9AE-4EAD-803D-D1372A98CF46}" type="pres">
      <dgm:prSet presAssocID="{B00513F1-F309-4366-9EC3-45B124DDEC90}" presName="hierChild7" presStyleCnt="0"/>
      <dgm:spPr/>
    </dgm:pt>
    <dgm:pt modelId="{36FF375C-00AE-4D95-ADA9-F1DC9B1B3066}" type="pres">
      <dgm:prSet presAssocID="{5D7193AC-77FB-499A-A1AA-5EF8E86A49E7}" presName="Name37" presStyleLbl="parChTrans1D2" presStyleIdx="1" presStyleCnt="3"/>
      <dgm:spPr/>
      <dgm:t>
        <a:bodyPr/>
        <a:lstStyle/>
        <a:p>
          <a:endParaRPr lang="en-US"/>
        </a:p>
      </dgm:t>
    </dgm:pt>
    <dgm:pt modelId="{E6018EFE-204C-4C33-A97B-5A597F34A6AA}" type="pres">
      <dgm:prSet presAssocID="{7855B0A1-7901-49C8-9D7C-6F2D596D9FC9}" presName="hierRoot2" presStyleCnt="0">
        <dgm:presLayoutVars>
          <dgm:hierBranch val="init"/>
        </dgm:presLayoutVars>
      </dgm:prSet>
      <dgm:spPr/>
    </dgm:pt>
    <dgm:pt modelId="{3E2BB09E-4438-4CE1-A53D-A9BF3CF3A9BA}" type="pres">
      <dgm:prSet presAssocID="{7855B0A1-7901-49C8-9D7C-6F2D596D9FC9}" presName="rootComposite" presStyleCnt="0"/>
      <dgm:spPr/>
    </dgm:pt>
    <dgm:pt modelId="{B32AB59C-2F3E-4F7E-8343-5863E7CBFD4B}" type="pres">
      <dgm:prSet presAssocID="{7855B0A1-7901-49C8-9D7C-6F2D596D9FC9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EBE225B-7AEA-4237-AE04-D25BF84BB10C}" type="pres">
      <dgm:prSet presAssocID="{7855B0A1-7901-49C8-9D7C-6F2D596D9FC9}" presName="rootConnector" presStyleLbl="node2" presStyleIdx="1" presStyleCnt="3"/>
      <dgm:spPr/>
      <dgm:t>
        <a:bodyPr/>
        <a:lstStyle/>
        <a:p>
          <a:endParaRPr lang="en-US"/>
        </a:p>
      </dgm:t>
    </dgm:pt>
    <dgm:pt modelId="{13B95EFB-113C-4AC4-85AE-F2D3069CA0B4}" type="pres">
      <dgm:prSet presAssocID="{7855B0A1-7901-49C8-9D7C-6F2D596D9FC9}" presName="hierChild4" presStyleCnt="0"/>
      <dgm:spPr/>
    </dgm:pt>
    <dgm:pt modelId="{0747A623-0D34-4423-AC97-D1195B939C5F}" type="pres">
      <dgm:prSet presAssocID="{B0151B34-8E9D-46CD-A4C7-E02688D64996}" presName="Name37" presStyleLbl="parChTrans1D3" presStyleIdx="3" presStyleCnt="8"/>
      <dgm:spPr/>
      <dgm:t>
        <a:bodyPr/>
        <a:lstStyle/>
        <a:p>
          <a:endParaRPr lang="en-US"/>
        </a:p>
      </dgm:t>
    </dgm:pt>
    <dgm:pt modelId="{71760A17-22AD-474C-9AA5-F6712973B4D3}" type="pres">
      <dgm:prSet presAssocID="{78F3FAA1-CD80-4CBA-AFB1-D47816C204E2}" presName="hierRoot2" presStyleCnt="0">
        <dgm:presLayoutVars>
          <dgm:hierBranch val="init"/>
        </dgm:presLayoutVars>
      </dgm:prSet>
      <dgm:spPr/>
    </dgm:pt>
    <dgm:pt modelId="{B6727AB9-4DEA-4C34-940D-DE34F9E9A4FA}" type="pres">
      <dgm:prSet presAssocID="{78F3FAA1-CD80-4CBA-AFB1-D47816C204E2}" presName="rootComposite" presStyleCnt="0"/>
      <dgm:spPr/>
    </dgm:pt>
    <dgm:pt modelId="{713D199E-1A1C-43FD-9789-AF95468FF5C4}" type="pres">
      <dgm:prSet presAssocID="{78F3FAA1-CD80-4CBA-AFB1-D47816C204E2}" presName="rootText" presStyleLbl="node3" presStyleIdx="0" presStyleCnt="2" custLinFactY="-32417" custLinFactNeighborX="-1853" custLinFactNeighborY="-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1BB549D-9C8B-465F-9B74-0C63638DDD32}" type="pres">
      <dgm:prSet presAssocID="{78F3FAA1-CD80-4CBA-AFB1-D47816C204E2}" presName="rootConnector" presStyleLbl="node3" presStyleIdx="0" presStyleCnt="2"/>
      <dgm:spPr/>
      <dgm:t>
        <a:bodyPr/>
        <a:lstStyle/>
        <a:p>
          <a:endParaRPr lang="en-US"/>
        </a:p>
      </dgm:t>
    </dgm:pt>
    <dgm:pt modelId="{0EF998D2-7B8E-4A03-B334-137FCDD6E432}" type="pres">
      <dgm:prSet presAssocID="{78F3FAA1-CD80-4CBA-AFB1-D47816C204E2}" presName="hierChild4" presStyleCnt="0"/>
      <dgm:spPr/>
    </dgm:pt>
    <dgm:pt modelId="{C486FD9E-C65B-4FDB-A92B-83710E462DED}" type="pres">
      <dgm:prSet presAssocID="{78F3FAA1-CD80-4CBA-AFB1-D47816C204E2}" presName="hierChild5" presStyleCnt="0"/>
      <dgm:spPr/>
    </dgm:pt>
    <dgm:pt modelId="{2E390E8F-3C36-446D-8531-C9DEE991D260}" type="pres">
      <dgm:prSet presAssocID="{7855B0A1-7901-49C8-9D7C-6F2D596D9FC9}" presName="hierChild5" presStyleCnt="0"/>
      <dgm:spPr/>
    </dgm:pt>
    <dgm:pt modelId="{7D6FBB6D-B499-4E04-BF25-C863F146250E}" type="pres">
      <dgm:prSet presAssocID="{68E020D5-B1D8-44E0-9944-6B6D32DCB719}" presName="Name111" presStyleLbl="parChTrans1D3" presStyleIdx="4" presStyleCnt="8"/>
      <dgm:spPr/>
      <dgm:t>
        <a:bodyPr/>
        <a:lstStyle/>
        <a:p>
          <a:endParaRPr lang="en-US"/>
        </a:p>
      </dgm:t>
    </dgm:pt>
    <dgm:pt modelId="{083E3682-7528-4C3F-A111-5B7E73DB80FA}" type="pres">
      <dgm:prSet presAssocID="{47E2A463-7612-4808-B5D3-F8D6369B2680}" presName="hierRoot3" presStyleCnt="0">
        <dgm:presLayoutVars>
          <dgm:hierBranch val="init"/>
        </dgm:presLayoutVars>
      </dgm:prSet>
      <dgm:spPr/>
    </dgm:pt>
    <dgm:pt modelId="{31EE8C45-F7B7-4341-A779-1C40ADED5416}" type="pres">
      <dgm:prSet presAssocID="{47E2A463-7612-4808-B5D3-F8D6369B2680}" presName="rootComposite3" presStyleCnt="0"/>
      <dgm:spPr/>
    </dgm:pt>
    <dgm:pt modelId="{61C31C3F-7565-4338-B253-FD42869456ED}" type="pres">
      <dgm:prSet presAssocID="{47E2A463-7612-4808-B5D3-F8D6369B2680}" presName="rootText3" presStyleLbl="asst2" presStyleIdx="3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2D96CD9-8588-4B1A-8B9C-58C489ADA3E2}" type="pres">
      <dgm:prSet presAssocID="{47E2A463-7612-4808-B5D3-F8D6369B2680}" presName="rootConnector3" presStyleLbl="asst2" presStyleIdx="3" presStyleCnt="6"/>
      <dgm:spPr/>
      <dgm:t>
        <a:bodyPr/>
        <a:lstStyle/>
        <a:p>
          <a:endParaRPr lang="en-US"/>
        </a:p>
      </dgm:t>
    </dgm:pt>
    <dgm:pt modelId="{4AC490B4-6409-442F-99E0-0CE9313208B6}" type="pres">
      <dgm:prSet presAssocID="{47E2A463-7612-4808-B5D3-F8D6369B2680}" presName="hierChild6" presStyleCnt="0"/>
      <dgm:spPr/>
    </dgm:pt>
    <dgm:pt modelId="{EAC6E274-62B8-4DA8-9955-50D8871B254C}" type="pres">
      <dgm:prSet presAssocID="{47E2A463-7612-4808-B5D3-F8D6369B2680}" presName="hierChild7" presStyleCnt="0"/>
      <dgm:spPr/>
    </dgm:pt>
    <dgm:pt modelId="{CA1E1C76-7D81-4042-A58A-BB6DDD0720C1}" type="pres">
      <dgm:prSet presAssocID="{E2E4860D-7185-4964-89BD-FF17AF76698A}" presName="Name111" presStyleLbl="parChTrans1D3" presStyleIdx="5" presStyleCnt="8"/>
      <dgm:spPr/>
      <dgm:t>
        <a:bodyPr/>
        <a:lstStyle/>
        <a:p>
          <a:endParaRPr lang="en-US"/>
        </a:p>
      </dgm:t>
    </dgm:pt>
    <dgm:pt modelId="{D4FD858A-06ED-4AC4-A31C-EC2F0E284E05}" type="pres">
      <dgm:prSet presAssocID="{D467A8BE-6F07-4EB3-9C5E-9B0E5EC303D6}" presName="hierRoot3" presStyleCnt="0">
        <dgm:presLayoutVars>
          <dgm:hierBranch val="init"/>
        </dgm:presLayoutVars>
      </dgm:prSet>
      <dgm:spPr/>
    </dgm:pt>
    <dgm:pt modelId="{97FE7F6F-7B94-437D-8B7E-F4D304468D00}" type="pres">
      <dgm:prSet presAssocID="{D467A8BE-6F07-4EB3-9C5E-9B0E5EC303D6}" presName="rootComposite3" presStyleCnt="0"/>
      <dgm:spPr/>
    </dgm:pt>
    <dgm:pt modelId="{AF38AE8C-724E-4805-AA20-4187F8401EF9}" type="pres">
      <dgm:prSet presAssocID="{D467A8BE-6F07-4EB3-9C5E-9B0E5EC303D6}" presName="rootText3" presStyleLbl="asst2" presStyleIdx="4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E5E9948-3741-4BB3-B5F5-38F81FBEDC2C}" type="pres">
      <dgm:prSet presAssocID="{D467A8BE-6F07-4EB3-9C5E-9B0E5EC303D6}" presName="rootConnector3" presStyleLbl="asst2" presStyleIdx="4" presStyleCnt="6"/>
      <dgm:spPr/>
      <dgm:t>
        <a:bodyPr/>
        <a:lstStyle/>
        <a:p>
          <a:endParaRPr lang="en-US"/>
        </a:p>
      </dgm:t>
    </dgm:pt>
    <dgm:pt modelId="{D84BE13E-B769-45D8-8E77-59C59CAF8B75}" type="pres">
      <dgm:prSet presAssocID="{D467A8BE-6F07-4EB3-9C5E-9B0E5EC303D6}" presName="hierChild6" presStyleCnt="0"/>
      <dgm:spPr/>
    </dgm:pt>
    <dgm:pt modelId="{0E4E36AC-9D88-40D3-BD67-EDDEB48B9462}" type="pres">
      <dgm:prSet presAssocID="{D467A8BE-6F07-4EB3-9C5E-9B0E5EC303D6}" presName="hierChild7" presStyleCnt="0"/>
      <dgm:spPr/>
    </dgm:pt>
    <dgm:pt modelId="{1625DAF6-ADFE-45CA-8ADC-BF2882CFE645}" type="pres">
      <dgm:prSet presAssocID="{E7563E12-147E-42FB-94F1-D601A47AB319}" presName="Name111" presStyleLbl="parChTrans1D3" presStyleIdx="6" presStyleCnt="8"/>
      <dgm:spPr/>
      <dgm:t>
        <a:bodyPr/>
        <a:lstStyle/>
        <a:p>
          <a:endParaRPr lang="en-US"/>
        </a:p>
      </dgm:t>
    </dgm:pt>
    <dgm:pt modelId="{1AA41140-75D3-40CD-88BA-E93F4F252848}" type="pres">
      <dgm:prSet presAssocID="{FF6D6192-DC37-45A2-840A-A7B709E6ECFF}" presName="hierRoot3" presStyleCnt="0">
        <dgm:presLayoutVars>
          <dgm:hierBranch val="init"/>
        </dgm:presLayoutVars>
      </dgm:prSet>
      <dgm:spPr/>
    </dgm:pt>
    <dgm:pt modelId="{4E768BB4-88B5-4C6E-9FC7-7D95CAD558DF}" type="pres">
      <dgm:prSet presAssocID="{FF6D6192-DC37-45A2-840A-A7B709E6ECFF}" presName="rootComposite3" presStyleCnt="0"/>
      <dgm:spPr/>
    </dgm:pt>
    <dgm:pt modelId="{C6EE7C47-BD54-484A-920E-70F3E0040063}" type="pres">
      <dgm:prSet presAssocID="{FF6D6192-DC37-45A2-840A-A7B709E6ECFF}" presName="rootText3" presStyleLbl="asst2" presStyleIdx="5" presStyleCnt="6" custLinFactNeighborX="-3331" custLinFactNeighborY="969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D58CA0D-C823-48D3-9F91-AC5D6CD074CD}" type="pres">
      <dgm:prSet presAssocID="{FF6D6192-DC37-45A2-840A-A7B709E6ECFF}" presName="rootConnector3" presStyleLbl="asst2" presStyleIdx="5" presStyleCnt="6"/>
      <dgm:spPr/>
      <dgm:t>
        <a:bodyPr/>
        <a:lstStyle/>
        <a:p>
          <a:endParaRPr lang="en-US"/>
        </a:p>
      </dgm:t>
    </dgm:pt>
    <dgm:pt modelId="{3B1B2942-6B19-4722-898D-71140F363E1A}" type="pres">
      <dgm:prSet presAssocID="{FF6D6192-DC37-45A2-840A-A7B709E6ECFF}" presName="hierChild6" presStyleCnt="0"/>
      <dgm:spPr/>
    </dgm:pt>
    <dgm:pt modelId="{C2E2485C-BD0E-4F8E-BC82-0776DCF53FE1}" type="pres">
      <dgm:prSet presAssocID="{FF6D6192-DC37-45A2-840A-A7B709E6ECFF}" presName="hierChild7" presStyleCnt="0"/>
      <dgm:spPr/>
    </dgm:pt>
    <dgm:pt modelId="{0D9F368E-A713-43C8-B9EE-5681884F6E23}" type="pres">
      <dgm:prSet presAssocID="{56CC9FCC-8A6B-4AD0-AB25-6DA1A3F27ED7}" presName="Name37" presStyleLbl="parChTrans1D2" presStyleIdx="2" presStyleCnt="3"/>
      <dgm:spPr/>
      <dgm:t>
        <a:bodyPr/>
        <a:lstStyle/>
        <a:p>
          <a:endParaRPr lang="en-US"/>
        </a:p>
      </dgm:t>
    </dgm:pt>
    <dgm:pt modelId="{EC6A3C7D-97E6-48DA-BD4E-D51972C74E85}" type="pres">
      <dgm:prSet presAssocID="{9C0627F2-2F0C-4BB8-9C28-7C7B3C8F10BF}" presName="hierRoot2" presStyleCnt="0">
        <dgm:presLayoutVars>
          <dgm:hierBranch val="init"/>
        </dgm:presLayoutVars>
      </dgm:prSet>
      <dgm:spPr/>
    </dgm:pt>
    <dgm:pt modelId="{AA9D3C13-6EBB-49B6-9BAC-5F68D96BC789}" type="pres">
      <dgm:prSet presAssocID="{9C0627F2-2F0C-4BB8-9C28-7C7B3C8F10BF}" presName="rootComposite" presStyleCnt="0"/>
      <dgm:spPr/>
    </dgm:pt>
    <dgm:pt modelId="{36234DB8-425B-406E-89F7-54D309618AAF}" type="pres">
      <dgm:prSet presAssocID="{9C0627F2-2F0C-4BB8-9C28-7C7B3C8F10BF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7A826BB-4BF6-4DB7-871A-E686A622DE20}" type="pres">
      <dgm:prSet presAssocID="{9C0627F2-2F0C-4BB8-9C28-7C7B3C8F10BF}" presName="rootConnector" presStyleLbl="node2" presStyleIdx="2" presStyleCnt="3"/>
      <dgm:spPr/>
      <dgm:t>
        <a:bodyPr/>
        <a:lstStyle/>
        <a:p>
          <a:endParaRPr lang="en-US"/>
        </a:p>
      </dgm:t>
    </dgm:pt>
    <dgm:pt modelId="{931AF03E-F796-4116-9396-332C5039E6E4}" type="pres">
      <dgm:prSet presAssocID="{9C0627F2-2F0C-4BB8-9C28-7C7B3C8F10BF}" presName="hierChild4" presStyleCnt="0"/>
      <dgm:spPr/>
    </dgm:pt>
    <dgm:pt modelId="{ED049949-BDEC-48BA-8C1C-1256D3C7BB04}" type="pres">
      <dgm:prSet presAssocID="{41767C76-A010-43BD-92F2-D85F9AE9E849}" presName="Name37" presStyleLbl="parChTrans1D3" presStyleIdx="7" presStyleCnt="8"/>
      <dgm:spPr/>
      <dgm:t>
        <a:bodyPr/>
        <a:lstStyle/>
        <a:p>
          <a:endParaRPr lang="en-US"/>
        </a:p>
      </dgm:t>
    </dgm:pt>
    <dgm:pt modelId="{ECD335D9-6DC8-4D5A-A697-A033C820C528}" type="pres">
      <dgm:prSet presAssocID="{3A1DB273-37D8-4B1B-9691-901ED972D32C}" presName="hierRoot2" presStyleCnt="0">
        <dgm:presLayoutVars>
          <dgm:hierBranch val="init"/>
        </dgm:presLayoutVars>
      </dgm:prSet>
      <dgm:spPr/>
    </dgm:pt>
    <dgm:pt modelId="{B8AFD68A-7279-452B-9DB4-BA7F3FD51E98}" type="pres">
      <dgm:prSet presAssocID="{3A1DB273-37D8-4B1B-9691-901ED972D32C}" presName="rootComposite" presStyleCnt="0"/>
      <dgm:spPr/>
    </dgm:pt>
    <dgm:pt modelId="{D58CBC1A-7F75-4FE8-9E4A-58635D5796D7}" type="pres">
      <dgm:prSet presAssocID="{3A1DB273-37D8-4B1B-9691-901ED972D32C}" presName="rootText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DFDB205-CAB0-4FA1-9AB3-954F4C4FEBC5}" type="pres">
      <dgm:prSet presAssocID="{3A1DB273-37D8-4B1B-9691-901ED972D32C}" presName="rootConnector" presStyleLbl="node3" presStyleIdx="1" presStyleCnt="2"/>
      <dgm:spPr/>
      <dgm:t>
        <a:bodyPr/>
        <a:lstStyle/>
        <a:p>
          <a:endParaRPr lang="en-US"/>
        </a:p>
      </dgm:t>
    </dgm:pt>
    <dgm:pt modelId="{CBF51AA2-691E-47EB-BA15-9F06C67A381C}" type="pres">
      <dgm:prSet presAssocID="{3A1DB273-37D8-4B1B-9691-901ED972D32C}" presName="hierChild4" presStyleCnt="0"/>
      <dgm:spPr/>
    </dgm:pt>
    <dgm:pt modelId="{CED3C056-F820-4AA5-9815-3FB5F3AC7219}" type="pres">
      <dgm:prSet presAssocID="{3A1DB273-37D8-4B1B-9691-901ED972D32C}" presName="hierChild5" presStyleCnt="0"/>
      <dgm:spPr/>
    </dgm:pt>
    <dgm:pt modelId="{FE5F3E47-09F9-4E9C-963A-327259CB1251}" type="pres">
      <dgm:prSet presAssocID="{9C0627F2-2F0C-4BB8-9C28-7C7B3C8F10BF}" presName="hierChild5" presStyleCnt="0"/>
      <dgm:spPr/>
    </dgm:pt>
    <dgm:pt modelId="{732B1325-3FEB-4F82-81CC-B239DD9DD065}" type="pres">
      <dgm:prSet presAssocID="{C3E2FA36-D71D-4011-B2B4-F4CCDFD53DF3}" presName="hierChild3" presStyleCnt="0"/>
      <dgm:spPr/>
    </dgm:pt>
  </dgm:ptLst>
  <dgm:cxnLst>
    <dgm:cxn modelId="{4B23A841-D147-43CB-AAE9-2A83A7556021}" srcId="{7855B0A1-7901-49C8-9D7C-6F2D596D9FC9}" destId="{D467A8BE-6F07-4EB3-9C5E-9B0E5EC303D6}" srcOrd="1" destOrd="0" parTransId="{E2E4860D-7185-4964-89BD-FF17AF76698A}" sibTransId="{865C39F8-6CE7-4FD5-B8B4-2B20A4F4DFBC}"/>
    <dgm:cxn modelId="{014223D8-3CC6-4BA3-A996-1135E3DD88D0}" type="presOf" srcId="{C85DD11B-06DC-45EC-87C2-4A11E23DA6A2}" destId="{7732C9DC-ECA7-4A6F-8F1E-67A8EE195BE4}" srcOrd="0" destOrd="0" presId="urn:microsoft.com/office/officeart/2005/8/layout/orgChart1"/>
    <dgm:cxn modelId="{4D204E2C-9F60-46C3-A6DE-67F6C5C59902}" type="presOf" srcId="{EA5FA8C4-977E-4AEA-853C-EB86833470B9}" destId="{01C6795D-C103-4A82-95D3-663C23415620}" srcOrd="0" destOrd="0" presId="urn:microsoft.com/office/officeart/2005/8/layout/orgChart1"/>
    <dgm:cxn modelId="{AF32F30D-489A-4A72-8CA5-3171C1231130}" srcId="{A91D1862-1665-44FC-BDBC-5318EDA14294}" destId="{FD76D686-5417-4AF9-B531-DF53408D3337}" srcOrd="0" destOrd="0" parTransId="{C85DD11B-06DC-45EC-87C2-4A11E23DA6A2}" sibTransId="{06CD6230-A601-418D-BE32-64105F7881CC}"/>
    <dgm:cxn modelId="{05CEDE9F-B02C-4E3A-A633-C60B96D48559}" srcId="{C3E2FA36-D71D-4011-B2B4-F4CCDFD53DF3}" destId="{7855B0A1-7901-49C8-9D7C-6F2D596D9FC9}" srcOrd="1" destOrd="0" parTransId="{5D7193AC-77FB-499A-A1AA-5EF8E86A49E7}" sibTransId="{80C85924-3372-4EC5-B1B5-5FAEC6847549}"/>
    <dgm:cxn modelId="{9F9936DD-137E-4AB1-ABAD-69499A3D579D}" srcId="{7855B0A1-7901-49C8-9D7C-6F2D596D9FC9}" destId="{FF6D6192-DC37-45A2-840A-A7B709E6ECFF}" srcOrd="2" destOrd="0" parTransId="{E7563E12-147E-42FB-94F1-D601A47AB319}" sibTransId="{CBC113A6-7406-42A3-ADA1-9898F430C41E}"/>
    <dgm:cxn modelId="{D1EE01FA-693A-4E66-B250-7DB4A8D259CF}" srcId="{0928EDF1-C1BB-4388-ACC0-473D46F9694A}" destId="{C3E2FA36-D71D-4011-B2B4-F4CCDFD53DF3}" srcOrd="0" destOrd="0" parTransId="{EF027656-A95C-4AFD-86F2-6900DF27AA1A}" sibTransId="{32B1325B-2748-4BD8-AF2B-75BEA7CFAC63}"/>
    <dgm:cxn modelId="{A9803D9F-4113-4E79-B0EB-087CBAB42656}" type="presOf" srcId="{D467A8BE-6F07-4EB3-9C5E-9B0E5EC303D6}" destId="{AF38AE8C-724E-4805-AA20-4187F8401EF9}" srcOrd="0" destOrd="0" presId="urn:microsoft.com/office/officeart/2005/8/layout/orgChart1"/>
    <dgm:cxn modelId="{4B76AD07-62B3-4F27-A73A-CEF5FED5754F}" type="presOf" srcId="{E2E4860D-7185-4964-89BD-FF17AF76698A}" destId="{CA1E1C76-7D81-4042-A58A-BB6DDD0720C1}" srcOrd="0" destOrd="0" presId="urn:microsoft.com/office/officeart/2005/8/layout/orgChart1"/>
    <dgm:cxn modelId="{5257AC40-6B1E-4503-A0BE-848D5AD91C94}" type="presOf" srcId="{C3E2FA36-D71D-4011-B2B4-F4CCDFD53DF3}" destId="{9A1CF830-0869-422F-9007-ABAFD91F78E4}" srcOrd="0" destOrd="0" presId="urn:microsoft.com/office/officeart/2005/8/layout/orgChart1"/>
    <dgm:cxn modelId="{BBCA6237-C5FC-457B-A63A-3806FD99764A}" type="presOf" srcId="{64891F2F-6C4F-42E7-8702-C7C0830BA389}" destId="{3A0974FF-A6DA-4071-AF89-067F7AE33E75}" srcOrd="0" destOrd="0" presId="urn:microsoft.com/office/officeart/2005/8/layout/orgChart1"/>
    <dgm:cxn modelId="{0A239785-6829-49A2-BF8F-20488E73A50A}" type="presOf" srcId="{D467A8BE-6F07-4EB3-9C5E-9B0E5EC303D6}" destId="{BE5E9948-3741-4BB3-B5F5-38F81FBEDC2C}" srcOrd="1" destOrd="0" presId="urn:microsoft.com/office/officeart/2005/8/layout/orgChart1"/>
    <dgm:cxn modelId="{0B1BE11E-F1AE-4376-BDEF-6AC9DF575995}" type="presOf" srcId="{FF6D6192-DC37-45A2-840A-A7B709E6ECFF}" destId="{C6EE7C47-BD54-484A-920E-70F3E0040063}" srcOrd="0" destOrd="0" presId="urn:microsoft.com/office/officeart/2005/8/layout/orgChart1"/>
    <dgm:cxn modelId="{A1C6CC8C-81E2-48CF-8BA3-611622C0F07A}" srcId="{7855B0A1-7901-49C8-9D7C-6F2D596D9FC9}" destId="{78F3FAA1-CD80-4CBA-AFB1-D47816C204E2}" srcOrd="3" destOrd="0" parTransId="{B0151B34-8E9D-46CD-A4C7-E02688D64996}" sibTransId="{E99C4459-D342-46AB-A9FE-CF8B51045F90}"/>
    <dgm:cxn modelId="{AD1B927F-7125-449E-927E-89044AF0B718}" srcId="{9C0627F2-2F0C-4BB8-9C28-7C7B3C8F10BF}" destId="{3A1DB273-37D8-4B1B-9691-901ED972D32C}" srcOrd="0" destOrd="0" parTransId="{41767C76-A010-43BD-92F2-D85F9AE9E849}" sibTransId="{95E6953A-435C-45F9-A6CA-79F979CB8FA8}"/>
    <dgm:cxn modelId="{07ACDE94-F747-491C-93E3-1B3D671A68CC}" srcId="{7855B0A1-7901-49C8-9D7C-6F2D596D9FC9}" destId="{47E2A463-7612-4808-B5D3-F8D6369B2680}" srcOrd="0" destOrd="0" parTransId="{68E020D5-B1D8-44E0-9944-6B6D32DCB719}" sibTransId="{ECDBC536-6739-4B5C-9BF9-25059DB4E23F}"/>
    <dgm:cxn modelId="{59003F7C-4974-4856-80CF-5B10883955F9}" type="presOf" srcId="{47E2A463-7612-4808-B5D3-F8D6369B2680}" destId="{52D96CD9-8588-4B1A-8B9C-58C489ADA3E2}" srcOrd="1" destOrd="0" presId="urn:microsoft.com/office/officeart/2005/8/layout/orgChart1"/>
    <dgm:cxn modelId="{1DA0BD51-A392-45EF-A95F-896FF6C8ABAC}" type="presOf" srcId="{B00513F1-F309-4366-9EC3-45B124DDEC90}" destId="{18199E5A-9C0D-4172-873E-4700238DB51A}" srcOrd="0" destOrd="0" presId="urn:microsoft.com/office/officeart/2005/8/layout/orgChart1"/>
    <dgm:cxn modelId="{6A1BC438-F793-4E9D-9F90-C5797AFAE202}" type="presOf" srcId="{303A73E2-0F07-4EA2-9BD3-FE257A7DC52F}" destId="{603D921E-136D-4AA2-93E6-9282BF239111}" srcOrd="0" destOrd="0" presId="urn:microsoft.com/office/officeart/2005/8/layout/orgChart1"/>
    <dgm:cxn modelId="{CD9A943B-E18A-409D-9065-47C1A32A9DE2}" type="presOf" srcId="{FD76D686-5417-4AF9-B531-DF53408D3337}" destId="{3713265A-120D-4986-AF7B-87ACE767DDE5}" srcOrd="0" destOrd="0" presId="urn:microsoft.com/office/officeart/2005/8/layout/orgChart1"/>
    <dgm:cxn modelId="{459157A2-7C8B-4ADA-80A2-AF9D0C763067}" type="presOf" srcId="{68E020D5-B1D8-44E0-9944-6B6D32DCB719}" destId="{7D6FBB6D-B499-4E04-BF25-C863F146250E}" srcOrd="0" destOrd="0" presId="urn:microsoft.com/office/officeart/2005/8/layout/orgChart1"/>
    <dgm:cxn modelId="{72DB111C-A84A-43D3-8279-08BBC776A12F}" type="presOf" srcId="{9C0627F2-2F0C-4BB8-9C28-7C7B3C8F10BF}" destId="{36234DB8-425B-406E-89F7-54D309618AAF}" srcOrd="0" destOrd="0" presId="urn:microsoft.com/office/officeart/2005/8/layout/orgChart1"/>
    <dgm:cxn modelId="{AAE3E3B3-E4D9-455D-8DD8-C1CD87A33FE2}" type="presOf" srcId="{78F3FAA1-CD80-4CBA-AFB1-D47816C204E2}" destId="{C1BB549D-9C8B-465F-9B74-0C63638DDD32}" srcOrd="1" destOrd="0" presId="urn:microsoft.com/office/officeart/2005/8/layout/orgChart1"/>
    <dgm:cxn modelId="{B2D77278-92B8-4C28-8078-24B516245471}" type="presOf" srcId="{3A1DB273-37D8-4B1B-9691-901ED972D32C}" destId="{D58CBC1A-7F75-4FE8-9E4A-58635D5796D7}" srcOrd="0" destOrd="0" presId="urn:microsoft.com/office/officeart/2005/8/layout/orgChart1"/>
    <dgm:cxn modelId="{17E49EF0-42CA-48D3-AF76-182D800F95CF}" type="presOf" srcId="{A91D1862-1665-44FC-BDBC-5318EDA14294}" destId="{E22DC9C0-53BD-44C5-B503-F680C11164FD}" srcOrd="0" destOrd="0" presId="urn:microsoft.com/office/officeart/2005/8/layout/orgChart1"/>
    <dgm:cxn modelId="{DF7FCDA8-F5DA-46B4-9616-F72A68A9301C}" type="presOf" srcId="{E7563E12-147E-42FB-94F1-D601A47AB319}" destId="{1625DAF6-ADFE-45CA-8ADC-BF2882CFE645}" srcOrd="0" destOrd="0" presId="urn:microsoft.com/office/officeart/2005/8/layout/orgChart1"/>
    <dgm:cxn modelId="{01B193ED-F6C5-42FA-8DB9-436548B657F9}" type="presOf" srcId="{B00513F1-F309-4366-9EC3-45B124DDEC90}" destId="{2B46E996-B38C-4C62-8F88-8DF6BA041CC2}" srcOrd="1" destOrd="0" presId="urn:microsoft.com/office/officeart/2005/8/layout/orgChart1"/>
    <dgm:cxn modelId="{0AAA5236-266B-41C0-BF88-EC9DA67C56F4}" type="presOf" srcId="{78F3FAA1-CD80-4CBA-AFB1-D47816C204E2}" destId="{713D199E-1A1C-43FD-9789-AF95468FF5C4}" srcOrd="0" destOrd="0" presId="urn:microsoft.com/office/officeart/2005/8/layout/orgChart1"/>
    <dgm:cxn modelId="{700115B8-D342-456A-B052-254181209275}" type="presOf" srcId="{A91D1862-1665-44FC-BDBC-5318EDA14294}" destId="{086D79A9-4BFD-4CDD-B5C2-2CA42F314930}" srcOrd="1" destOrd="0" presId="urn:microsoft.com/office/officeart/2005/8/layout/orgChart1"/>
    <dgm:cxn modelId="{CC8B3F27-3B0E-45C1-84EC-C8C2DB07EE15}" type="presOf" srcId="{C3E2FA36-D71D-4011-B2B4-F4CCDFD53DF3}" destId="{624362F4-4FC2-456C-AFA4-9AAE6C4708A6}" srcOrd="1" destOrd="0" presId="urn:microsoft.com/office/officeart/2005/8/layout/orgChart1"/>
    <dgm:cxn modelId="{D751A908-79CB-448A-95C0-CD123DBA9342}" type="presOf" srcId="{3A1DB273-37D8-4B1B-9691-901ED972D32C}" destId="{DDFDB205-CAB0-4FA1-9AB3-954F4C4FEBC5}" srcOrd="1" destOrd="0" presId="urn:microsoft.com/office/officeart/2005/8/layout/orgChart1"/>
    <dgm:cxn modelId="{046D3284-C6B0-4BCC-B26B-7AD02E2E39E9}" type="presOf" srcId="{5D7193AC-77FB-499A-A1AA-5EF8E86A49E7}" destId="{36FF375C-00AE-4D95-ADA9-F1DC9B1B3066}" srcOrd="0" destOrd="0" presId="urn:microsoft.com/office/officeart/2005/8/layout/orgChart1"/>
    <dgm:cxn modelId="{4945E7F6-CDC6-485D-BE25-45B704989237}" type="presOf" srcId="{24CDC023-A0D4-4244-807F-A491FAE877C4}" destId="{C7D5B608-9F11-4DC5-B8E9-4CAFFFCCF4EC}" srcOrd="1" destOrd="0" presId="urn:microsoft.com/office/officeart/2005/8/layout/orgChart1"/>
    <dgm:cxn modelId="{FEADB36A-D981-4A71-B24A-E44B0574F29A}" srcId="{C3E2FA36-D71D-4011-B2B4-F4CCDFD53DF3}" destId="{9C0627F2-2F0C-4BB8-9C28-7C7B3C8F10BF}" srcOrd="2" destOrd="0" parTransId="{56CC9FCC-8A6B-4AD0-AB25-6DA1A3F27ED7}" sibTransId="{8A612A65-F474-46F2-857F-8CB5DD46A22A}"/>
    <dgm:cxn modelId="{DC9668E8-9F67-4C83-AE1B-2DCD5B7C779A}" type="presOf" srcId="{0928EDF1-C1BB-4388-ACC0-473D46F9694A}" destId="{E4CFEA7B-2B0F-468E-984B-452EB0BF993C}" srcOrd="0" destOrd="0" presId="urn:microsoft.com/office/officeart/2005/8/layout/orgChart1"/>
    <dgm:cxn modelId="{A4B13097-956E-4A6A-93AF-17E7B8870CFE}" srcId="{C3E2FA36-D71D-4011-B2B4-F4CCDFD53DF3}" destId="{A91D1862-1665-44FC-BDBC-5318EDA14294}" srcOrd="0" destOrd="0" parTransId="{64891F2F-6C4F-42E7-8702-C7C0830BA389}" sibTransId="{4F03CDFE-0E25-480D-8603-2A6A6CBC34DB}"/>
    <dgm:cxn modelId="{E52EE091-BF0E-44F1-A157-F062AFE35E83}" srcId="{A91D1862-1665-44FC-BDBC-5318EDA14294}" destId="{24CDC023-A0D4-4244-807F-A491FAE877C4}" srcOrd="1" destOrd="0" parTransId="{EA5FA8C4-977E-4AEA-853C-EB86833470B9}" sibTransId="{B22BEE0B-DA99-4007-B1DD-DECC9789481D}"/>
    <dgm:cxn modelId="{EFFF7149-572B-4200-8D07-2CD256E3F528}" type="presOf" srcId="{9C0627F2-2F0C-4BB8-9C28-7C7B3C8F10BF}" destId="{57A826BB-4BF6-4DB7-871A-E686A622DE20}" srcOrd="1" destOrd="0" presId="urn:microsoft.com/office/officeart/2005/8/layout/orgChart1"/>
    <dgm:cxn modelId="{FCA90E3C-DF5B-4B88-872C-3FFD9B97CB8A}" type="presOf" srcId="{7855B0A1-7901-49C8-9D7C-6F2D596D9FC9}" destId="{B32AB59C-2F3E-4F7E-8343-5863E7CBFD4B}" srcOrd="0" destOrd="0" presId="urn:microsoft.com/office/officeart/2005/8/layout/orgChart1"/>
    <dgm:cxn modelId="{7440D004-9DF5-4C38-A5F3-0AAAD7C55A0A}" type="presOf" srcId="{56CC9FCC-8A6B-4AD0-AB25-6DA1A3F27ED7}" destId="{0D9F368E-A713-43C8-B9EE-5681884F6E23}" srcOrd="0" destOrd="0" presId="urn:microsoft.com/office/officeart/2005/8/layout/orgChart1"/>
    <dgm:cxn modelId="{21F62B79-6C80-4804-8B1C-F90CAED89A2A}" type="presOf" srcId="{24CDC023-A0D4-4244-807F-A491FAE877C4}" destId="{92AFEAF6-4254-4A0F-A573-132A75EC6A64}" srcOrd="0" destOrd="0" presId="urn:microsoft.com/office/officeart/2005/8/layout/orgChart1"/>
    <dgm:cxn modelId="{26778E6B-2877-492C-8644-959681394E11}" type="presOf" srcId="{41767C76-A010-43BD-92F2-D85F9AE9E849}" destId="{ED049949-BDEC-48BA-8C1C-1256D3C7BB04}" srcOrd="0" destOrd="0" presId="urn:microsoft.com/office/officeart/2005/8/layout/orgChart1"/>
    <dgm:cxn modelId="{F5FBF8D0-9CA6-413B-B4EC-C3E4F6449546}" type="presOf" srcId="{B0151B34-8E9D-46CD-A4C7-E02688D64996}" destId="{0747A623-0D34-4423-AC97-D1195B939C5F}" srcOrd="0" destOrd="0" presId="urn:microsoft.com/office/officeart/2005/8/layout/orgChart1"/>
    <dgm:cxn modelId="{17458BC8-FC83-4754-8EED-6E6A022FFAAF}" type="presOf" srcId="{47E2A463-7612-4808-B5D3-F8D6369B2680}" destId="{61C31C3F-7565-4338-B253-FD42869456ED}" srcOrd="0" destOrd="0" presId="urn:microsoft.com/office/officeart/2005/8/layout/orgChart1"/>
    <dgm:cxn modelId="{F2AEEE51-EED1-46A0-B9DB-204A524F558E}" type="presOf" srcId="{FD76D686-5417-4AF9-B531-DF53408D3337}" destId="{A1F8B169-9299-440D-A4FE-596B6B793380}" srcOrd="1" destOrd="0" presId="urn:microsoft.com/office/officeart/2005/8/layout/orgChart1"/>
    <dgm:cxn modelId="{A16E2B64-2979-497B-8FA5-A02843EFB8A4}" srcId="{A91D1862-1665-44FC-BDBC-5318EDA14294}" destId="{B00513F1-F309-4366-9EC3-45B124DDEC90}" srcOrd="2" destOrd="0" parTransId="{303A73E2-0F07-4EA2-9BD3-FE257A7DC52F}" sibTransId="{D7DE71D8-D0FF-4F16-9366-1EA633A2D63D}"/>
    <dgm:cxn modelId="{B6F7356F-CF65-4F10-AE29-EC7417CEA419}" type="presOf" srcId="{7855B0A1-7901-49C8-9D7C-6F2D596D9FC9}" destId="{3EBE225B-7AEA-4237-AE04-D25BF84BB10C}" srcOrd="1" destOrd="0" presId="urn:microsoft.com/office/officeart/2005/8/layout/orgChart1"/>
    <dgm:cxn modelId="{7173028A-7F98-46FB-8C70-E70C32716C40}" type="presOf" srcId="{FF6D6192-DC37-45A2-840A-A7B709E6ECFF}" destId="{ED58CA0D-C823-48D3-9F91-AC5D6CD074CD}" srcOrd="1" destOrd="0" presId="urn:microsoft.com/office/officeart/2005/8/layout/orgChart1"/>
    <dgm:cxn modelId="{7F5364A4-9A81-48F1-842E-D6329A1A6B8E}" type="presParOf" srcId="{E4CFEA7B-2B0F-468E-984B-452EB0BF993C}" destId="{62E154B7-1BF1-4B91-8337-3A53F4937325}" srcOrd="0" destOrd="0" presId="urn:microsoft.com/office/officeart/2005/8/layout/orgChart1"/>
    <dgm:cxn modelId="{A3C2599C-9D5A-45BF-836D-B08262E90D4A}" type="presParOf" srcId="{62E154B7-1BF1-4B91-8337-3A53F4937325}" destId="{C6D4405B-B86A-4B21-A04E-975CA4AA869F}" srcOrd="0" destOrd="0" presId="urn:microsoft.com/office/officeart/2005/8/layout/orgChart1"/>
    <dgm:cxn modelId="{EFCCF4C4-43C7-4A0F-AFD6-CE573F8B58B5}" type="presParOf" srcId="{C6D4405B-B86A-4B21-A04E-975CA4AA869F}" destId="{9A1CF830-0869-422F-9007-ABAFD91F78E4}" srcOrd="0" destOrd="0" presId="urn:microsoft.com/office/officeart/2005/8/layout/orgChart1"/>
    <dgm:cxn modelId="{E8DC91E7-9C01-47E0-BDF1-832181BBBE76}" type="presParOf" srcId="{C6D4405B-B86A-4B21-A04E-975CA4AA869F}" destId="{624362F4-4FC2-456C-AFA4-9AAE6C4708A6}" srcOrd="1" destOrd="0" presId="urn:microsoft.com/office/officeart/2005/8/layout/orgChart1"/>
    <dgm:cxn modelId="{6B766531-E7BC-4E1F-BE3E-2DA046DAB591}" type="presParOf" srcId="{62E154B7-1BF1-4B91-8337-3A53F4937325}" destId="{B399CBCE-EF52-4994-B74B-27259183B7B1}" srcOrd="1" destOrd="0" presId="urn:microsoft.com/office/officeart/2005/8/layout/orgChart1"/>
    <dgm:cxn modelId="{DF75C225-4CDA-4E89-95EC-3A06A3B6C41E}" type="presParOf" srcId="{B399CBCE-EF52-4994-B74B-27259183B7B1}" destId="{3A0974FF-A6DA-4071-AF89-067F7AE33E75}" srcOrd="0" destOrd="0" presId="urn:microsoft.com/office/officeart/2005/8/layout/orgChart1"/>
    <dgm:cxn modelId="{AAAE6239-6442-4861-8636-38E5439D0058}" type="presParOf" srcId="{B399CBCE-EF52-4994-B74B-27259183B7B1}" destId="{F51702F7-0C98-4CC6-BA70-8F9E1261E34A}" srcOrd="1" destOrd="0" presId="urn:microsoft.com/office/officeart/2005/8/layout/orgChart1"/>
    <dgm:cxn modelId="{A283BBBC-64A2-4A8F-90D3-F81423D91E11}" type="presParOf" srcId="{F51702F7-0C98-4CC6-BA70-8F9E1261E34A}" destId="{BF29683D-BE58-41A8-82AA-95C91F92BE83}" srcOrd="0" destOrd="0" presId="urn:microsoft.com/office/officeart/2005/8/layout/orgChart1"/>
    <dgm:cxn modelId="{CAAF30C8-FC7C-46D4-A204-E436221398A4}" type="presParOf" srcId="{BF29683D-BE58-41A8-82AA-95C91F92BE83}" destId="{E22DC9C0-53BD-44C5-B503-F680C11164FD}" srcOrd="0" destOrd="0" presId="urn:microsoft.com/office/officeart/2005/8/layout/orgChart1"/>
    <dgm:cxn modelId="{DF772A95-F438-464B-8742-AB11600B8E2B}" type="presParOf" srcId="{BF29683D-BE58-41A8-82AA-95C91F92BE83}" destId="{086D79A9-4BFD-4CDD-B5C2-2CA42F314930}" srcOrd="1" destOrd="0" presId="urn:microsoft.com/office/officeart/2005/8/layout/orgChart1"/>
    <dgm:cxn modelId="{741D5219-C11C-407C-ACF9-336EC28EBFED}" type="presParOf" srcId="{F51702F7-0C98-4CC6-BA70-8F9E1261E34A}" destId="{D56731D8-C2CB-4A6C-A6F5-0922370101B1}" srcOrd="1" destOrd="0" presId="urn:microsoft.com/office/officeart/2005/8/layout/orgChart1"/>
    <dgm:cxn modelId="{51A8BB4B-ADA8-4F08-8A30-D8B54B4A2623}" type="presParOf" srcId="{F51702F7-0C98-4CC6-BA70-8F9E1261E34A}" destId="{BE422847-B13D-4D9E-80A6-1B0EFC94FC6E}" srcOrd="2" destOrd="0" presId="urn:microsoft.com/office/officeart/2005/8/layout/orgChart1"/>
    <dgm:cxn modelId="{9765DDD6-2A2C-42AC-BAEE-0CA6A071DACF}" type="presParOf" srcId="{BE422847-B13D-4D9E-80A6-1B0EFC94FC6E}" destId="{7732C9DC-ECA7-4A6F-8F1E-67A8EE195BE4}" srcOrd="0" destOrd="0" presId="urn:microsoft.com/office/officeart/2005/8/layout/orgChart1"/>
    <dgm:cxn modelId="{C352E541-8836-495D-A2F6-7293ECF53FCC}" type="presParOf" srcId="{BE422847-B13D-4D9E-80A6-1B0EFC94FC6E}" destId="{5CA68FF4-58BC-4BCD-A7B8-9D610EFEB150}" srcOrd="1" destOrd="0" presId="urn:microsoft.com/office/officeart/2005/8/layout/orgChart1"/>
    <dgm:cxn modelId="{2B3B3BFA-1F3B-450A-B061-503D04AB1792}" type="presParOf" srcId="{5CA68FF4-58BC-4BCD-A7B8-9D610EFEB150}" destId="{EC6FFF0D-D1C9-43AF-A922-119F14EC4F34}" srcOrd="0" destOrd="0" presId="urn:microsoft.com/office/officeart/2005/8/layout/orgChart1"/>
    <dgm:cxn modelId="{FDF4A18A-417D-471C-8A36-69B2590B74FE}" type="presParOf" srcId="{EC6FFF0D-D1C9-43AF-A922-119F14EC4F34}" destId="{3713265A-120D-4986-AF7B-87ACE767DDE5}" srcOrd="0" destOrd="0" presId="urn:microsoft.com/office/officeart/2005/8/layout/orgChart1"/>
    <dgm:cxn modelId="{C28E0DBE-BD71-48C3-B75D-28161DCA3B9F}" type="presParOf" srcId="{EC6FFF0D-D1C9-43AF-A922-119F14EC4F34}" destId="{A1F8B169-9299-440D-A4FE-596B6B793380}" srcOrd="1" destOrd="0" presId="urn:microsoft.com/office/officeart/2005/8/layout/orgChart1"/>
    <dgm:cxn modelId="{98AC3E0E-FB0B-4175-A654-9AB2DA2270F3}" type="presParOf" srcId="{5CA68FF4-58BC-4BCD-A7B8-9D610EFEB150}" destId="{9F54D1A1-47D8-4B20-9CEE-211714B12F1A}" srcOrd="1" destOrd="0" presId="urn:microsoft.com/office/officeart/2005/8/layout/orgChart1"/>
    <dgm:cxn modelId="{1711558D-3D71-48E3-BDD2-1E6202735392}" type="presParOf" srcId="{5CA68FF4-58BC-4BCD-A7B8-9D610EFEB150}" destId="{BF578913-7CCA-4DC1-8757-BD372453A55A}" srcOrd="2" destOrd="0" presId="urn:microsoft.com/office/officeart/2005/8/layout/orgChart1"/>
    <dgm:cxn modelId="{A869ED5D-C162-486C-85D2-61DFB3926133}" type="presParOf" srcId="{BE422847-B13D-4D9E-80A6-1B0EFC94FC6E}" destId="{01C6795D-C103-4A82-95D3-663C23415620}" srcOrd="2" destOrd="0" presId="urn:microsoft.com/office/officeart/2005/8/layout/orgChart1"/>
    <dgm:cxn modelId="{7AA31C9A-C606-4A68-AF3F-753D3B996DB2}" type="presParOf" srcId="{BE422847-B13D-4D9E-80A6-1B0EFC94FC6E}" destId="{9CC7E7E6-D10E-4EF7-9BF6-C7A1CF16CD49}" srcOrd="3" destOrd="0" presId="urn:microsoft.com/office/officeart/2005/8/layout/orgChart1"/>
    <dgm:cxn modelId="{D305BE47-8D1F-43ED-9261-1F89597FABB1}" type="presParOf" srcId="{9CC7E7E6-D10E-4EF7-9BF6-C7A1CF16CD49}" destId="{0188C508-EE30-40F7-A628-3D83450D3C0A}" srcOrd="0" destOrd="0" presId="urn:microsoft.com/office/officeart/2005/8/layout/orgChart1"/>
    <dgm:cxn modelId="{CD4DFC59-D286-4D41-AC9D-B376191769D5}" type="presParOf" srcId="{0188C508-EE30-40F7-A628-3D83450D3C0A}" destId="{92AFEAF6-4254-4A0F-A573-132A75EC6A64}" srcOrd="0" destOrd="0" presId="urn:microsoft.com/office/officeart/2005/8/layout/orgChart1"/>
    <dgm:cxn modelId="{E4D9CA6E-9819-4DCF-B6E1-6B200C585FCD}" type="presParOf" srcId="{0188C508-EE30-40F7-A628-3D83450D3C0A}" destId="{C7D5B608-9F11-4DC5-B8E9-4CAFFFCCF4EC}" srcOrd="1" destOrd="0" presId="urn:microsoft.com/office/officeart/2005/8/layout/orgChart1"/>
    <dgm:cxn modelId="{5CBB3564-0881-481B-BAFB-F648FF454FB6}" type="presParOf" srcId="{9CC7E7E6-D10E-4EF7-9BF6-C7A1CF16CD49}" destId="{7F9F5D1B-752D-4785-97F9-14D6CE26F922}" srcOrd="1" destOrd="0" presId="urn:microsoft.com/office/officeart/2005/8/layout/orgChart1"/>
    <dgm:cxn modelId="{DFF83DEA-E165-4F9D-ABDB-4DBB90953D97}" type="presParOf" srcId="{9CC7E7E6-D10E-4EF7-9BF6-C7A1CF16CD49}" destId="{59267A61-1C33-43F7-ACEE-4AB0714D851A}" srcOrd="2" destOrd="0" presId="urn:microsoft.com/office/officeart/2005/8/layout/orgChart1"/>
    <dgm:cxn modelId="{EE33B9F1-57A2-4A99-A72B-4B36932E7144}" type="presParOf" srcId="{BE422847-B13D-4D9E-80A6-1B0EFC94FC6E}" destId="{603D921E-136D-4AA2-93E6-9282BF239111}" srcOrd="4" destOrd="0" presId="urn:microsoft.com/office/officeart/2005/8/layout/orgChart1"/>
    <dgm:cxn modelId="{D5567D25-5A5E-4FB9-9D79-38A35A138F7E}" type="presParOf" srcId="{BE422847-B13D-4D9E-80A6-1B0EFC94FC6E}" destId="{ACA745DD-E2AC-4C61-B73D-B00193936F75}" srcOrd="5" destOrd="0" presId="urn:microsoft.com/office/officeart/2005/8/layout/orgChart1"/>
    <dgm:cxn modelId="{1F9BF5F1-B0BA-4B5F-BBF2-38AD84C5BD8F}" type="presParOf" srcId="{ACA745DD-E2AC-4C61-B73D-B00193936F75}" destId="{2A22AD73-D232-4CBC-8EEE-10E5DFA8F923}" srcOrd="0" destOrd="0" presId="urn:microsoft.com/office/officeart/2005/8/layout/orgChart1"/>
    <dgm:cxn modelId="{0386B913-7522-4D9C-89A6-3BE9B5B9EA2E}" type="presParOf" srcId="{2A22AD73-D232-4CBC-8EEE-10E5DFA8F923}" destId="{18199E5A-9C0D-4172-873E-4700238DB51A}" srcOrd="0" destOrd="0" presId="urn:microsoft.com/office/officeart/2005/8/layout/orgChart1"/>
    <dgm:cxn modelId="{68D8844D-95DA-45D3-B861-7789553BED52}" type="presParOf" srcId="{2A22AD73-D232-4CBC-8EEE-10E5DFA8F923}" destId="{2B46E996-B38C-4C62-8F88-8DF6BA041CC2}" srcOrd="1" destOrd="0" presId="urn:microsoft.com/office/officeart/2005/8/layout/orgChart1"/>
    <dgm:cxn modelId="{99E4349F-72C3-4846-9407-C65EA744A4DC}" type="presParOf" srcId="{ACA745DD-E2AC-4C61-B73D-B00193936F75}" destId="{0AB0FD14-83E4-45D1-8626-A3B999780712}" srcOrd="1" destOrd="0" presId="urn:microsoft.com/office/officeart/2005/8/layout/orgChart1"/>
    <dgm:cxn modelId="{70BCD952-3BF7-454D-84C5-E56704C0973A}" type="presParOf" srcId="{ACA745DD-E2AC-4C61-B73D-B00193936F75}" destId="{26846921-E9AE-4EAD-803D-D1372A98CF46}" srcOrd="2" destOrd="0" presId="urn:microsoft.com/office/officeart/2005/8/layout/orgChart1"/>
    <dgm:cxn modelId="{FD87A428-6D54-484C-A235-D543502F6107}" type="presParOf" srcId="{B399CBCE-EF52-4994-B74B-27259183B7B1}" destId="{36FF375C-00AE-4D95-ADA9-F1DC9B1B3066}" srcOrd="2" destOrd="0" presId="urn:microsoft.com/office/officeart/2005/8/layout/orgChart1"/>
    <dgm:cxn modelId="{473D3F9B-4200-440C-B2ED-A3A6C4BA4F39}" type="presParOf" srcId="{B399CBCE-EF52-4994-B74B-27259183B7B1}" destId="{E6018EFE-204C-4C33-A97B-5A597F34A6AA}" srcOrd="3" destOrd="0" presId="urn:microsoft.com/office/officeart/2005/8/layout/orgChart1"/>
    <dgm:cxn modelId="{6D2B0644-E250-491E-AA99-4274C37F9371}" type="presParOf" srcId="{E6018EFE-204C-4C33-A97B-5A597F34A6AA}" destId="{3E2BB09E-4438-4CE1-A53D-A9BF3CF3A9BA}" srcOrd="0" destOrd="0" presId="urn:microsoft.com/office/officeart/2005/8/layout/orgChart1"/>
    <dgm:cxn modelId="{EE7DEB4D-68C0-4A8E-A88A-2D4995AB0904}" type="presParOf" srcId="{3E2BB09E-4438-4CE1-A53D-A9BF3CF3A9BA}" destId="{B32AB59C-2F3E-4F7E-8343-5863E7CBFD4B}" srcOrd="0" destOrd="0" presId="urn:microsoft.com/office/officeart/2005/8/layout/orgChart1"/>
    <dgm:cxn modelId="{D379F4B7-2D66-4C1D-9EB4-68631487E2FD}" type="presParOf" srcId="{3E2BB09E-4438-4CE1-A53D-A9BF3CF3A9BA}" destId="{3EBE225B-7AEA-4237-AE04-D25BF84BB10C}" srcOrd="1" destOrd="0" presId="urn:microsoft.com/office/officeart/2005/8/layout/orgChart1"/>
    <dgm:cxn modelId="{85E9E165-5623-4864-AA8B-246DB5F6E558}" type="presParOf" srcId="{E6018EFE-204C-4C33-A97B-5A597F34A6AA}" destId="{13B95EFB-113C-4AC4-85AE-F2D3069CA0B4}" srcOrd="1" destOrd="0" presId="urn:microsoft.com/office/officeart/2005/8/layout/orgChart1"/>
    <dgm:cxn modelId="{1A19E5E7-57DB-4FFB-8E3A-A1DF609FBAB0}" type="presParOf" srcId="{13B95EFB-113C-4AC4-85AE-F2D3069CA0B4}" destId="{0747A623-0D34-4423-AC97-D1195B939C5F}" srcOrd="0" destOrd="0" presId="urn:microsoft.com/office/officeart/2005/8/layout/orgChart1"/>
    <dgm:cxn modelId="{3BEE3719-BFEC-4FD0-87A1-256EED43E275}" type="presParOf" srcId="{13B95EFB-113C-4AC4-85AE-F2D3069CA0B4}" destId="{71760A17-22AD-474C-9AA5-F6712973B4D3}" srcOrd="1" destOrd="0" presId="urn:microsoft.com/office/officeart/2005/8/layout/orgChart1"/>
    <dgm:cxn modelId="{842E9E43-2E11-48A8-8BB7-3A40E9FEC043}" type="presParOf" srcId="{71760A17-22AD-474C-9AA5-F6712973B4D3}" destId="{B6727AB9-4DEA-4C34-940D-DE34F9E9A4FA}" srcOrd="0" destOrd="0" presId="urn:microsoft.com/office/officeart/2005/8/layout/orgChart1"/>
    <dgm:cxn modelId="{0AAEE1F1-945B-46E8-9DF1-AF0234214F7F}" type="presParOf" srcId="{B6727AB9-4DEA-4C34-940D-DE34F9E9A4FA}" destId="{713D199E-1A1C-43FD-9789-AF95468FF5C4}" srcOrd="0" destOrd="0" presId="urn:microsoft.com/office/officeart/2005/8/layout/orgChart1"/>
    <dgm:cxn modelId="{FCA88043-C31D-476B-8760-B11B093FA46E}" type="presParOf" srcId="{B6727AB9-4DEA-4C34-940D-DE34F9E9A4FA}" destId="{C1BB549D-9C8B-465F-9B74-0C63638DDD32}" srcOrd="1" destOrd="0" presId="urn:microsoft.com/office/officeart/2005/8/layout/orgChart1"/>
    <dgm:cxn modelId="{865B2570-6886-4888-A60D-B41DC33EED08}" type="presParOf" srcId="{71760A17-22AD-474C-9AA5-F6712973B4D3}" destId="{0EF998D2-7B8E-4A03-B334-137FCDD6E432}" srcOrd="1" destOrd="0" presId="urn:microsoft.com/office/officeart/2005/8/layout/orgChart1"/>
    <dgm:cxn modelId="{45CE8049-A81D-4AEA-ACD2-D6CD3BD1A94E}" type="presParOf" srcId="{71760A17-22AD-474C-9AA5-F6712973B4D3}" destId="{C486FD9E-C65B-4FDB-A92B-83710E462DED}" srcOrd="2" destOrd="0" presId="urn:microsoft.com/office/officeart/2005/8/layout/orgChart1"/>
    <dgm:cxn modelId="{DFF694AB-F31B-4885-9760-E498F54384EF}" type="presParOf" srcId="{E6018EFE-204C-4C33-A97B-5A597F34A6AA}" destId="{2E390E8F-3C36-446D-8531-C9DEE991D260}" srcOrd="2" destOrd="0" presId="urn:microsoft.com/office/officeart/2005/8/layout/orgChart1"/>
    <dgm:cxn modelId="{A2D3BDC7-BF7F-4E44-905D-12B47E8E68AD}" type="presParOf" srcId="{2E390E8F-3C36-446D-8531-C9DEE991D260}" destId="{7D6FBB6D-B499-4E04-BF25-C863F146250E}" srcOrd="0" destOrd="0" presId="urn:microsoft.com/office/officeart/2005/8/layout/orgChart1"/>
    <dgm:cxn modelId="{D96E6F1C-A470-467C-A3BF-F98283E40153}" type="presParOf" srcId="{2E390E8F-3C36-446D-8531-C9DEE991D260}" destId="{083E3682-7528-4C3F-A111-5B7E73DB80FA}" srcOrd="1" destOrd="0" presId="urn:microsoft.com/office/officeart/2005/8/layout/orgChart1"/>
    <dgm:cxn modelId="{1C93153D-177A-409A-BA30-0B943D1D5BB4}" type="presParOf" srcId="{083E3682-7528-4C3F-A111-5B7E73DB80FA}" destId="{31EE8C45-F7B7-4341-A779-1C40ADED5416}" srcOrd="0" destOrd="0" presId="urn:microsoft.com/office/officeart/2005/8/layout/orgChart1"/>
    <dgm:cxn modelId="{D591E1F5-0D34-450C-8540-158F9ACCFC48}" type="presParOf" srcId="{31EE8C45-F7B7-4341-A779-1C40ADED5416}" destId="{61C31C3F-7565-4338-B253-FD42869456ED}" srcOrd="0" destOrd="0" presId="urn:microsoft.com/office/officeart/2005/8/layout/orgChart1"/>
    <dgm:cxn modelId="{8C68E40A-F334-4D92-9636-9F6162FB2B23}" type="presParOf" srcId="{31EE8C45-F7B7-4341-A779-1C40ADED5416}" destId="{52D96CD9-8588-4B1A-8B9C-58C489ADA3E2}" srcOrd="1" destOrd="0" presId="urn:microsoft.com/office/officeart/2005/8/layout/orgChart1"/>
    <dgm:cxn modelId="{00D31EA4-56DB-465F-85AB-67B5973CB62B}" type="presParOf" srcId="{083E3682-7528-4C3F-A111-5B7E73DB80FA}" destId="{4AC490B4-6409-442F-99E0-0CE9313208B6}" srcOrd="1" destOrd="0" presId="urn:microsoft.com/office/officeart/2005/8/layout/orgChart1"/>
    <dgm:cxn modelId="{459656CC-CD71-4CE1-9B59-5AC9B78C9C3C}" type="presParOf" srcId="{083E3682-7528-4C3F-A111-5B7E73DB80FA}" destId="{EAC6E274-62B8-4DA8-9955-50D8871B254C}" srcOrd="2" destOrd="0" presId="urn:microsoft.com/office/officeart/2005/8/layout/orgChart1"/>
    <dgm:cxn modelId="{1BDB8E0F-C5BB-4CBF-82F3-0ED8B661F03F}" type="presParOf" srcId="{2E390E8F-3C36-446D-8531-C9DEE991D260}" destId="{CA1E1C76-7D81-4042-A58A-BB6DDD0720C1}" srcOrd="2" destOrd="0" presId="urn:microsoft.com/office/officeart/2005/8/layout/orgChart1"/>
    <dgm:cxn modelId="{A16F4CF1-7165-46D8-82E2-4EE2236AF341}" type="presParOf" srcId="{2E390E8F-3C36-446D-8531-C9DEE991D260}" destId="{D4FD858A-06ED-4AC4-A31C-EC2F0E284E05}" srcOrd="3" destOrd="0" presId="urn:microsoft.com/office/officeart/2005/8/layout/orgChart1"/>
    <dgm:cxn modelId="{EE6C1479-09CD-4FB5-9843-B92DA7E90191}" type="presParOf" srcId="{D4FD858A-06ED-4AC4-A31C-EC2F0E284E05}" destId="{97FE7F6F-7B94-437D-8B7E-F4D304468D00}" srcOrd="0" destOrd="0" presId="urn:microsoft.com/office/officeart/2005/8/layout/orgChart1"/>
    <dgm:cxn modelId="{99C735A0-05FA-43E7-87B5-D8DD9F8EC511}" type="presParOf" srcId="{97FE7F6F-7B94-437D-8B7E-F4D304468D00}" destId="{AF38AE8C-724E-4805-AA20-4187F8401EF9}" srcOrd="0" destOrd="0" presId="urn:microsoft.com/office/officeart/2005/8/layout/orgChart1"/>
    <dgm:cxn modelId="{0B099810-716D-4C8F-AD65-B676E1648AF5}" type="presParOf" srcId="{97FE7F6F-7B94-437D-8B7E-F4D304468D00}" destId="{BE5E9948-3741-4BB3-B5F5-38F81FBEDC2C}" srcOrd="1" destOrd="0" presId="urn:microsoft.com/office/officeart/2005/8/layout/orgChart1"/>
    <dgm:cxn modelId="{FF8079DC-4F0C-4130-8BD3-225344777699}" type="presParOf" srcId="{D4FD858A-06ED-4AC4-A31C-EC2F0E284E05}" destId="{D84BE13E-B769-45D8-8E77-59C59CAF8B75}" srcOrd="1" destOrd="0" presId="urn:microsoft.com/office/officeart/2005/8/layout/orgChart1"/>
    <dgm:cxn modelId="{2971A79B-D9B1-4D74-B599-490EBA7C198B}" type="presParOf" srcId="{D4FD858A-06ED-4AC4-A31C-EC2F0E284E05}" destId="{0E4E36AC-9D88-40D3-BD67-EDDEB48B9462}" srcOrd="2" destOrd="0" presId="urn:microsoft.com/office/officeart/2005/8/layout/orgChart1"/>
    <dgm:cxn modelId="{B74FFF8B-2DC5-4977-B056-547D71122E60}" type="presParOf" srcId="{2E390E8F-3C36-446D-8531-C9DEE991D260}" destId="{1625DAF6-ADFE-45CA-8ADC-BF2882CFE645}" srcOrd="4" destOrd="0" presId="urn:microsoft.com/office/officeart/2005/8/layout/orgChart1"/>
    <dgm:cxn modelId="{81080DD2-6B9F-4180-99D1-0AA90FE73474}" type="presParOf" srcId="{2E390E8F-3C36-446D-8531-C9DEE991D260}" destId="{1AA41140-75D3-40CD-88BA-E93F4F252848}" srcOrd="5" destOrd="0" presId="urn:microsoft.com/office/officeart/2005/8/layout/orgChart1"/>
    <dgm:cxn modelId="{EEF14D10-1E6F-42AA-B404-6361B259E0E1}" type="presParOf" srcId="{1AA41140-75D3-40CD-88BA-E93F4F252848}" destId="{4E768BB4-88B5-4C6E-9FC7-7D95CAD558DF}" srcOrd="0" destOrd="0" presId="urn:microsoft.com/office/officeart/2005/8/layout/orgChart1"/>
    <dgm:cxn modelId="{DDA0468F-FA09-4593-B0E7-C75CBD3625C6}" type="presParOf" srcId="{4E768BB4-88B5-4C6E-9FC7-7D95CAD558DF}" destId="{C6EE7C47-BD54-484A-920E-70F3E0040063}" srcOrd="0" destOrd="0" presId="urn:microsoft.com/office/officeart/2005/8/layout/orgChart1"/>
    <dgm:cxn modelId="{53812967-9664-4235-A9C2-B102809B713A}" type="presParOf" srcId="{4E768BB4-88B5-4C6E-9FC7-7D95CAD558DF}" destId="{ED58CA0D-C823-48D3-9F91-AC5D6CD074CD}" srcOrd="1" destOrd="0" presId="urn:microsoft.com/office/officeart/2005/8/layout/orgChart1"/>
    <dgm:cxn modelId="{18CBD11C-A0A4-4A8B-8462-58B9E3F52548}" type="presParOf" srcId="{1AA41140-75D3-40CD-88BA-E93F4F252848}" destId="{3B1B2942-6B19-4722-898D-71140F363E1A}" srcOrd="1" destOrd="0" presId="urn:microsoft.com/office/officeart/2005/8/layout/orgChart1"/>
    <dgm:cxn modelId="{6BE878E4-E54F-4825-BB56-BDD12C03B5B5}" type="presParOf" srcId="{1AA41140-75D3-40CD-88BA-E93F4F252848}" destId="{C2E2485C-BD0E-4F8E-BC82-0776DCF53FE1}" srcOrd="2" destOrd="0" presId="urn:microsoft.com/office/officeart/2005/8/layout/orgChart1"/>
    <dgm:cxn modelId="{FDD75BD5-7238-4DE1-A288-AA3D826181C0}" type="presParOf" srcId="{B399CBCE-EF52-4994-B74B-27259183B7B1}" destId="{0D9F368E-A713-43C8-B9EE-5681884F6E23}" srcOrd="4" destOrd="0" presId="urn:microsoft.com/office/officeart/2005/8/layout/orgChart1"/>
    <dgm:cxn modelId="{04DEDC0D-C39D-4F97-AD04-B20F2BC3855C}" type="presParOf" srcId="{B399CBCE-EF52-4994-B74B-27259183B7B1}" destId="{EC6A3C7D-97E6-48DA-BD4E-D51972C74E85}" srcOrd="5" destOrd="0" presId="urn:microsoft.com/office/officeart/2005/8/layout/orgChart1"/>
    <dgm:cxn modelId="{F5068671-1800-435E-94DC-0EFBEF315E30}" type="presParOf" srcId="{EC6A3C7D-97E6-48DA-BD4E-D51972C74E85}" destId="{AA9D3C13-6EBB-49B6-9BAC-5F68D96BC789}" srcOrd="0" destOrd="0" presId="urn:microsoft.com/office/officeart/2005/8/layout/orgChart1"/>
    <dgm:cxn modelId="{E3BF3CEF-966C-4631-B8A7-109885B913BC}" type="presParOf" srcId="{AA9D3C13-6EBB-49B6-9BAC-5F68D96BC789}" destId="{36234DB8-425B-406E-89F7-54D309618AAF}" srcOrd="0" destOrd="0" presId="urn:microsoft.com/office/officeart/2005/8/layout/orgChart1"/>
    <dgm:cxn modelId="{F13277C1-A995-4BA1-8A7C-67CD8CDF9453}" type="presParOf" srcId="{AA9D3C13-6EBB-49B6-9BAC-5F68D96BC789}" destId="{57A826BB-4BF6-4DB7-871A-E686A622DE20}" srcOrd="1" destOrd="0" presId="urn:microsoft.com/office/officeart/2005/8/layout/orgChart1"/>
    <dgm:cxn modelId="{42E97F8C-8452-412C-AA0C-908259538BFE}" type="presParOf" srcId="{EC6A3C7D-97E6-48DA-BD4E-D51972C74E85}" destId="{931AF03E-F796-4116-9396-332C5039E6E4}" srcOrd="1" destOrd="0" presId="urn:microsoft.com/office/officeart/2005/8/layout/orgChart1"/>
    <dgm:cxn modelId="{7FB0DB68-1543-46F1-A156-9E0139637E33}" type="presParOf" srcId="{931AF03E-F796-4116-9396-332C5039E6E4}" destId="{ED049949-BDEC-48BA-8C1C-1256D3C7BB04}" srcOrd="0" destOrd="0" presId="urn:microsoft.com/office/officeart/2005/8/layout/orgChart1"/>
    <dgm:cxn modelId="{458E3D5F-20C2-417A-8E92-B1B798A367EE}" type="presParOf" srcId="{931AF03E-F796-4116-9396-332C5039E6E4}" destId="{ECD335D9-6DC8-4D5A-A697-A033C820C528}" srcOrd="1" destOrd="0" presId="urn:microsoft.com/office/officeart/2005/8/layout/orgChart1"/>
    <dgm:cxn modelId="{BD58DB88-1E03-4899-9985-2CF521F4C1FF}" type="presParOf" srcId="{ECD335D9-6DC8-4D5A-A697-A033C820C528}" destId="{B8AFD68A-7279-452B-9DB4-BA7F3FD51E98}" srcOrd="0" destOrd="0" presId="urn:microsoft.com/office/officeart/2005/8/layout/orgChart1"/>
    <dgm:cxn modelId="{B5F3FA57-D10D-4382-88EE-4B594EB3BB5A}" type="presParOf" srcId="{B8AFD68A-7279-452B-9DB4-BA7F3FD51E98}" destId="{D58CBC1A-7F75-4FE8-9E4A-58635D5796D7}" srcOrd="0" destOrd="0" presId="urn:microsoft.com/office/officeart/2005/8/layout/orgChart1"/>
    <dgm:cxn modelId="{3355A375-F805-47F4-8E4A-E554120AEAFD}" type="presParOf" srcId="{B8AFD68A-7279-452B-9DB4-BA7F3FD51E98}" destId="{DDFDB205-CAB0-4FA1-9AB3-954F4C4FEBC5}" srcOrd="1" destOrd="0" presId="urn:microsoft.com/office/officeart/2005/8/layout/orgChart1"/>
    <dgm:cxn modelId="{5089647D-AEFD-478D-B09A-79E52539DFCB}" type="presParOf" srcId="{ECD335D9-6DC8-4D5A-A697-A033C820C528}" destId="{CBF51AA2-691E-47EB-BA15-9F06C67A381C}" srcOrd="1" destOrd="0" presId="urn:microsoft.com/office/officeart/2005/8/layout/orgChart1"/>
    <dgm:cxn modelId="{10EB8364-70D2-491F-B26D-FB0ECEF9E77D}" type="presParOf" srcId="{ECD335D9-6DC8-4D5A-A697-A033C820C528}" destId="{CED3C056-F820-4AA5-9815-3FB5F3AC7219}" srcOrd="2" destOrd="0" presId="urn:microsoft.com/office/officeart/2005/8/layout/orgChart1"/>
    <dgm:cxn modelId="{59DAF420-6841-4D67-8B0D-2496CCE9E2A3}" type="presParOf" srcId="{EC6A3C7D-97E6-48DA-BD4E-D51972C74E85}" destId="{FE5F3E47-09F9-4E9C-963A-327259CB1251}" srcOrd="2" destOrd="0" presId="urn:microsoft.com/office/officeart/2005/8/layout/orgChart1"/>
    <dgm:cxn modelId="{D36B661F-3353-4DF4-B7A0-EA1FE40BE062}" type="presParOf" srcId="{62E154B7-1BF1-4B91-8337-3A53F4937325}" destId="{732B1325-3FEB-4F82-81CC-B239DD9DD06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B7FD33-976D-4019-A6C2-134E1FEFF689}">
      <dsp:nvSpPr>
        <dsp:cNvPr id="0" name=""/>
        <dsp:cNvSpPr/>
      </dsp:nvSpPr>
      <dsp:spPr>
        <a:xfrm>
          <a:off x="3904359" y="641210"/>
          <a:ext cx="3067961" cy="2937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0277"/>
              </a:lnTo>
              <a:lnTo>
                <a:pt x="3067961" y="200277"/>
              </a:lnTo>
              <a:lnTo>
                <a:pt x="3067961" y="293791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715290-EDF0-4322-AD52-59F0158136FA}">
      <dsp:nvSpPr>
        <dsp:cNvPr id="0" name=""/>
        <dsp:cNvSpPr/>
      </dsp:nvSpPr>
      <dsp:spPr>
        <a:xfrm>
          <a:off x="663535" y="641210"/>
          <a:ext cx="3240824" cy="316701"/>
        </a:xfrm>
        <a:custGeom>
          <a:avLst/>
          <a:gdLst/>
          <a:ahLst/>
          <a:cxnLst/>
          <a:rect l="0" t="0" r="0" b="0"/>
          <a:pathLst>
            <a:path>
              <a:moveTo>
                <a:pt x="3240824" y="0"/>
              </a:moveTo>
              <a:lnTo>
                <a:pt x="3240824" y="223187"/>
              </a:lnTo>
              <a:lnTo>
                <a:pt x="0" y="223187"/>
              </a:lnTo>
              <a:lnTo>
                <a:pt x="0" y="316701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D06BEB9-5620-4BDB-B91C-2DA6641C66C3}">
      <dsp:nvSpPr>
        <dsp:cNvPr id="0" name=""/>
        <dsp:cNvSpPr/>
      </dsp:nvSpPr>
      <dsp:spPr>
        <a:xfrm>
          <a:off x="3213634" y="210"/>
          <a:ext cx="1381449" cy="6409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E60215F-5BDD-44CB-AA88-C446D91F9480}">
      <dsp:nvSpPr>
        <dsp:cNvPr id="0" name=""/>
        <dsp:cNvSpPr/>
      </dsp:nvSpPr>
      <dsp:spPr>
        <a:xfrm>
          <a:off x="3325795" y="106763"/>
          <a:ext cx="1381449" cy="640999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GABA Receptors </a:t>
          </a:r>
          <a:endParaRPr lang="en-US" sz="1800" b="1" kern="1200" cap="none" spc="0" dirty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sp:txBody>
      <dsp:txXfrm>
        <a:off x="3344569" y="125537"/>
        <a:ext cx="1343901" cy="603451"/>
      </dsp:txXfrm>
    </dsp:sp>
    <dsp:sp modelId="{FA1C9C04-C9B8-40A6-8F37-EE31ADED8B23}">
      <dsp:nvSpPr>
        <dsp:cNvPr id="0" name=""/>
        <dsp:cNvSpPr/>
      </dsp:nvSpPr>
      <dsp:spPr>
        <a:xfrm>
          <a:off x="-112159" y="957911"/>
          <a:ext cx="1551390" cy="59171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6E8D073-BF43-4724-8E6F-28A1A5E1CFA5}">
      <dsp:nvSpPr>
        <dsp:cNvPr id="0" name=""/>
        <dsp:cNvSpPr/>
      </dsp:nvSpPr>
      <dsp:spPr>
        <a:xfrm>
          <a:off x="1" y="1064464"/>
          <a:ext cx="1551390" cy="591719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GABA </a:t>
          </a:r>
          <a:r>
            <a:rPr lang="en-US" sz="1400" b="1" kern="1200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A</a:t>
          </a:r>
          <a:endParaRPr lang="en-US" sz="3600" b="1" kern="1200" cap="none" spc="0" dirty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sp:txBody>
      <dsp:txXfrm>
        <a:off x="17332" y="1081795"/>
        <a:ext cx="1516728" cy="557057"/>
      </dsp:txXfrm>
    </dsp:sp>
    <dsp:sp modelId="{590B65FC-C429-49CE-9CF1-C979AF379A38}">
      <dsp:nvSpPr>
        <dsp:cNvPr id="0" name=""/>
        <dsp:cNvSpPr/>
      </dsp:nvSpPr>
      <dsp:spPr>
        <a:xfrm>
          <a:off x="6152537" y="935002"/>
          <a:ext cx="1639565" cy="6146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2214A59-3867-4F0C-A2B6-5E757C884443}">
      <dsp:nvSpPr>
        <dsp:cNvPr id="0" name=""/>
        <dsp:cNvSpPr/>
      </dsp:nvSpPr>
      <dsp:spPr>
        <a:xfrm>
          <a:off x="6264698" y="1041555"/>
          <a:ext cx="1639565" cy="614628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GABA </a:t>
          </a:r>
          <a:r>
            <a:rPr lang="en-US" sz="1400" b="1" kern="1200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B</a:t>
          </a:r>
          <a:endParaRPr lang="en-US" sz="1400" b="1" kern="1200" cap="none" spc="0" dirty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sp:txBody>
      <dsp:txXfrm>
        <a:off x="6282700" y="1059557"/>
        <a:ext cx="1603561" cy="57862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1CE394-E5BF-4ABB-A7F1-9B80C5FADE5B}">
      <dsp:nvSpPr>
        <dsp:cNvPr id="0" name=""/>
        <dsp:cNvSpPr/>
      </dsp:nvSpPr>
      <dsp:spPr>
        <a:xfrm>
          <a:off x="6256538" y="2008910"/>
          <a:ext cx="174253" cy="3119971"/>
        </a:xfrm>
        <a:custGeom>
          <a:avLst/>
          <a:gdLst/>
          <a:ahLst/>
          <a:cxnLst/>
          <a:rect l="0" t="0" r="0" b="0"/>
          <a:pathLst>
            <a:path>
              <a:moveTo>
                <a:pt x="174253" y="0"/>
              </a:moveTo>
              <a:lnTo>
                <a:pt x="174253" y="3119971"/>
              </a:lnTo>
              <a:lnTo>
                <a:pt x="0" y="3119971"/>
              </a:lnTo>
            </a:path>
          </a:pathLst>
        </a:custGeom>
        <a:noFill/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054DF3-666D-470F-933F-A5952F1205A3}">
      <dsp:nvSpPr>
        <dsp:cNvPr id="0" name=""/>
        <dsp:cNvSpPr/>
      </dsp:nvSpPr>
      <dsp:spPr>
        <a:xfrm>
          <a:off x="6430792" y="2008910"/>
          <a:ext cx="174253" cy="19416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41684"/>
              </a:lnTo>
              <a:lnTo>
                <a:pt x="174253" y="1941684"/>
              </a:lnTo>
            </a:path>
          </a:pathLst>
        </a:custGeom>
        <a:noFill/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150833-3F7B-4400-ADD2-2DB95B20596C}">
      <dsp:nvSpPr>
        <dsp:cNvPr id="0" name=""/>
        <dsp:cNvSpPr/>
      </dsp:nvSpPr>
      <dsp:spPr>
        <a:xfrm>
          <a:off x="5908031" y="2008910"/>
          <a:ext cx="522761" cy="1941684"/>
        </a:xfrm>
        <a:custGeom>
          <a:avLst/>
          <a:gdLst/>
          <a:ahLst/>
          <a:cxnLst/>
          <a:rect l="0" t="0" r="0" b="0"/>
          <a:pathLst>
            <a:path>
              <a:moveTo>
                <a:pt x="522761" y="0"/>
              </a:moveTo>
              <a:lnTo>
                <a:pt x="522761" y="1941684"/>
              </a:lnTo>
              <a:lnTo>
                <a:pt x="0" y="1941684"/>
              </a:lnTo>
            </a:path>
          </a:pathLst>
        </a:custGeom>
        <a:noFill/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338B69-534A-4B62-ABDC-145D6CE7D171}">
      <dsp:nvSpPr>
        <dsp:cNvPr id="0" name=""/>
        <dsp:cNvSpPr/>
      </dsp:nvSpPr>
      <dsp:spPr>
        <a:xfrm>
          <a:off x="6430792" y="2008910"/>
          <a:ext cx="174253" cy="7633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63397"/>
              </a:lnTo>
              <a:lnTo>
                <a:pt x="174253" y="763397"/>
              </a:lnTo>
            </a:path>
          </a:pathLst>
        </a:custGeom>
        <a:noFill/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AC956F-CB56-42E8-ABB1-89CB1EE086FD}">
      <dsp:nvSpPr>
        <dsp:cNvPr id="0" name=""/>
        <dsp:cNvSpPr/>
      </dsp:nvSpPr>
      <dsp:spPr>
        <a:xfrm>
          <a:off x="5908031" y="2008910"/>
          <a:ext cx="522761" cy="763397"/>
        </a:xfrm>
        <a:custGeom>
          <a:avLst/>
          <a:gdLst/>
          <a:ahLst/>
          <a:cxnLst/>
          <a:rect l="0" t="0" r="0" b="0"/>
          <a:pathLst>
            <a:path>
              <a:moveTo>
                <a:pt x="522761" y="0"/>
              </a:moveTo>
              <a:lnTo>
                <a:pt x="522761" y="763397"/>
              </a:lnTo>
              <a:lnTo>
                <a:pt x="0" y="763397"/>
              </a:lnTo>
            </a:path>
          </a:pathLst>
        </a:custGeom>
        <a:noFill/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B5848B-55D2-4034-A4F6-5A701458FC67}">
      <dsp:nvSpPr>
        <dsp:cNvPr id="0" name=""/>
        <dsp:cNvSpPr/>
      </dsp:nvSpPr>
      <dsp:spPr>
        <a:xfrm>
          <a:off x="4248472" y="830623"/>
          <a:ext cx="2182320" cy="3485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4253"/>
              </a:lnTo>
              <a:lnTo>
                <a:pt x="2182320" y="174253"/>
              </a:lnTo>
              <a:lnTo>
                <a:pt x="2182320" y="348507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CD1474-2B52-4189-A3D4-9978FCED1847}">
      <dsp:nvSpPr>
        <dsp:cNvPr id="0" name=""/>
        <dsp:cNvSpPr/>
      </dsp:nvSpPr>
      <dsp:spPr>
        <a:xfrm>
          <a:off x="2066151" y="2008910"/>
          <a:ext cx="174253" cy="7633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63397"/>
              </a:lnTo>
              <a:lnTo>
                <a:pt x="174253" y="763397"/>
              </a:lnTo>
            </a:path>
          </a:pathLst>
        </a:custGeom>
        <a:noFill/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653B4A-313A-48F6-A6CA-150A489E0216}">
      <dsp:nvSpPr>
        <dsp:cNvPr id="0" name=""/>
        <dsp:cNvSpPr/>
      </dsp:nvSpPr>
      <dsp:spPr>
        <a:xfrm>
          <a:off x="1891897" y="2008910"/>
          <a:ext cx="174253" cy="763397"/>
        </a:xfrm>
        <a:custGeom>
          <a:avLst/>
          <a:gdLst/>
          <a:ahLst/>
          <a:cxnLst/>
          <a:rect l="0" t="0" r="0" b="0"/>
          <a:pathLst>
            <a:path>
              <a:moveTo>
                <a:pt x="174253" y="0"/>
              </a:moveTo>
              <a:lnTo>
                <a:pt x="174253" y="763397"/>
              </a:lnTo>
              <a:lnTo>
                <a:pt x="0" y="763397"/>
              </a:lnTo>
            </a:path>
          </a:pathLst>
        </a:custGeom>
        <a:noFill/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955095-F6C8-4FED-8639-AD23C37B22D8}">
      <dsp:nvSpPr>
        <dsp:cNvPr id="0" name=""/>
        <dsp:cNvSpPr/>
      </dsp:nvSpPr>
      <dsp:spPr>
        <a:xfrm>
          <a:off x="2066151" y="830623"/>
          <a:ext cx="2182320" cy="348507"/>
        </a:xfrm>
        <a:custGeom>
          <a:avLst/>
          <a:gdLst/>
          <a:ahLst/>
          <a:cxnLst/>
          <a:rect l="0" t="0" r="0" b="0"/>
          <a:pathLst>
            <a:path>
              <a:moveTo>
                <a:pt x="2182320" y="0"/>
              </a:moveTo>
              <a:lnTo>
                <a:pt x="2182320" y="174253"/>
              </a:lnTo>
              <a:lnTo>
                <a:pt x="0" y="174253"/>
              </a:lnTo>
              <a:lnTo>
                <a:pt x="0" y="348507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B577F3-B239-4EC0-A366-B815E81C7FCB}">
      <dsp:nvSpPr>
        <dsp:cNvPr id="0" name=""/>
        <dsp:cNvSpPr/>
      </dsp:nvSpPr>
      <dsp:spPr>
        <a:xfrm>
          <a:off x="3418692" y="843"/>
          <a:ext cx="1659559" cy="8297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smtClean="0"/>
            <a:t>General anesthetics </a:t>
          </a:r>
          <a:endParaRPr lang="en-US" sz="1600" kern="1200" dirty="0"/>
        </a:p>
      </dsp:txBody>
      <dsp:txXfrm>
        <a:off x="3418692" y="843"/>
        <a:ext cx="1659559" cy="829779"/>
      </dsp:txXfrm>
    </dsp:sp>
    <dsp:sp modelId="{A2717A1B-D6A7-4015-8E05-2F09137AC370}">
      <dsp:nvSpPr>
        <dsp:cNvPr id="0" name=""/>
        <dsp:cNvSpPr/>
      </dsp:nvSpPr>
      <dsp:spPr>
        <a:xfrm>
          <a:off x="1236371" y="1179131"/>
          <a:ext cx="1659559" cy="8297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smtClean="0"/>
            <a:t>Inhaled </a:t>
          </a:r>
          <a:endParaRPr lang="en-US" sz="1600" kern="1200" dirty="0"/>
        </a:p>
      </dsp:txBody>
      <dsp:txXfrm>
        <a:off x="1236371" y="1179131"/>
        <a:ext cx="1659559" cy="829779"/>
      </dsp:txXfrm>
    </dsp:sp>
    <dsp:sp modelId="{6380270F-7DC3-4E37-9DAA-527789CE76CF}">
      <dsp:nvSpPr>
        <dsp:cNvPr id="0" name=""/>
        <dsp:cNvSpPr/>
      </dsp:nvSpPr>
      <dsp:spPr>
        <a:xfrm>
          <a:off x="232338" y="2357418"/>
          <a:ext cx="1659559" cy="8297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smtClean="0"/>
            <a:t>Gas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smtClean="0"/>
            <a:t>(nitrous oxide)</a:t>
          </a:r>
          <a:endParaRPr lang="en-US" sz="1600" kern="1200" dirty="0"/>
        </a:p>
      </dsp:txBody>
      <dsp:txXfrm>
        <a:off x="232338" y="2357418"/>
        <a:ext cx="1659559" cy="829779"/>
      </dsp:txXfrm>
    </dsp:sp>
    <dsp:sp modelId="{E0AEA965-B876-40C1-8462-4AC67F3FA557}">
      <dsp:nvSpPr>
        <dsp:cNvPr id="0" name=""/>
        <dsp:cNvSpPr/>
      </dsp:nvSpPr>
      <dsp:spPr>
        <a:xfrm>
          <a:off x="2240405" y="2357418"/>
          <a:ext cx="1659559" cy="8297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smtClean="0"/>
            <a:t>Volatile liquids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smtClean="0"/>
            <a:t>(halothane)</a:t>
          </a:r>
          <a:endParaRPr lang="en-US" sz="1600" kern="1200" dirty="0"/>
        </a:p>
      </dsp:txBody>
      <dsp:txXfrm>
        <a:off x="2240405" y="2357418"/>
        <a:ext cx="1659559" cy="829779"/>
      </dsp:txXfrm>
    </dsp:sp>
    <dsp:sp modelId="{5DECC20B-24CB-4A38-A763-C99F083C9758}">
      <dsp:nvSpPr>
        <dsp:cNvPr id="0" name=""/>
        <dsp:cNvSpPr/>
      </dsp:nvSpPr>
      <dsp:spPr>
        <a:xfrm>
          <a:off x="5601012" y="1179131"/>
          <a:ext cx="1659559" cy="8297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smtClean="0"/>
            <a:t>IV</a:t>
          </a:r>
          <a:endParaRPr lang="en-US" sz="1600" kern="1200" dirty="0"/>
        </a:p>
      </dsp:txBody>
      <dsp:txXfrm>
        <a:off x="5601012" y="1179131"/>
        <a:ext cx="1659559" cy="829779"/>
      </dsp:txXfrm>
    </dsp:sp>
    <dsp:sp modelId="{2733CF97-CC95-4CCA-BFC6-9AC0F72DD19E}">
      <dsp:nvSpPr>
        <dsp:cNvPr id="0" name=""/>
        <dsp:cNvSpPr/>
      </dsp:nvSpPr>
      <dsp:spPr>
        <a:xfrm>
          <a:off x="4248472" y="2357418"/>
          <a:ext cx="1659559" cy="8297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smtClean="0"/>
            <a:t>Barbiturates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smtClean="0"/>
            <a:t>(thiopental)</a:t>
          </a:r>
          <a:endParaRPr lang="en-US" sz="1600" kern="1200" dirty="0"/>
        </a:p>
      </dsp:txBody>
      <dsp:txXfrm>
        <a:off x="4248472" y="2357418"/>
        <a:ext cx="1659559" cy="829779"/>
      </dsp:txXfrm>
    </dsp:sp>
    <dsp:sp modelId="{989FD19F-8CEE-488F-99E0-5B6894E62B26}">
      <dsp:nvSpPr>
        <dsp:cNvPr id="0" name=""/>
        <dsp:cNvSpPr/>
      </dsp:nvSpPr>
      <dsp:spPr>
        <a:xfrm>
          <a:off x="6605046" y="2357418"/>
          <a:ext cx="1659559" cy="8297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smtClean="0"/>
            <a:t>Benzodiazepines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smtClean="0"/>
            <a:t>(midazolam)</a:t>
          </a:r>
          <a:endParaRPr lang="en-US" sz="1600" kern="1200" dirty="0"/>
        </a:p>
      </dsp:txBody>
      <dsp:txXfrm>
        <a:off x="6605046" y="2357418"/>
        <a:ext cx="1659559" cy="829779"/>
      </dsp:txXfrm>
    </dsp:sp>
    <dsp:sp modelId="{A12A1728-8449-4C22-A601-04DA12456B8E}">
      <dsp:nvSpPr>
        <dsp:cNvPr id="0" name=""/>
        <dsp:cNvSpPr/>
      </dsp:nvSpPr>
      <dsp:spPr>
        <a:xfrm>
          <a:off x="4248472" y="3535705"/>
          <a:ext cx="1659559" cy="8297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smtClean="0"/>
            <a:t>Opioids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smtClean="0"/>
            <a:t>(fentanyl)</a:t>
          </a:r>
          <a:endParaRPr lang="en-US" sz="1600" kern="1200" dirty="0"/>
        </a:p>
      </dsp:txBody>
      <dsp:txXfrm>
        <a:off x="4248472" y="3535705"/>
        <a:ext cx="1659559" cy="829779"/>
      </dsp:txXfrm>
    </dsp:sp>
    <dsp:sp modelId="{590E6E98-F998-4498-A4F6-A1185CE40870}">
      <dsp:nvSpPr>
        <dsp:cNvPr id="0" name=""/>
        <dsp:cNvSpPr/>
      </dsp:nvSpPr>
      <dsp:spPr>
        <a:xfrm>
          <a:off x="6605046" y="3535705"/>
          <a:ext cx="1659559" cy="8297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smtClean="0"/>
            <a:t>Dissociative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smtClean="0"/>
            <a:t>(ketamine)</a:t>
          </a:r>
          <a:endParaRPr lang="en-US" sz="1600" kern="1200" dirty="0"/>
        </a:p>
      </dsp:txBody>
      <dsp:txXfrm>
        <a:off x="6605046" y="3535705"/>
        <a:ext cx="1659559" cy="829779"/>
      </dsp:txXfrm>
    </dsp:sp>
    <dsp:sp modelId="{B86BD5E0-EC09-45AA-A36D-2DCA6498A1F5}">
      <dsp:nvSpPr>
        <dsp:cNvPr id="0" name=""/>
        <dsp:cNvSpPr/>
      </dsp:nvSpPr>
      <dsp:spPr>
        <a:xfrm>
          <a:off x="4248472" y="4713992"/>
          <a:ext cx="2008066" cy="8297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Miscellaneous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(</a:t>
          </a:r>
          <a:r>
            <a:rPr lang="en-US" sz="1600" kern="1200" dirty="0" err="1" smtClean="0"/>
            <a:t>etomidate</a:t>
          </a:r>
          <a:r>
            <a:rPr lang="en-US" sz="1600" kern="1200" dirty="0" smtClean="0"/>
            <a:t>, </a:t>
          </a:r>
          <a:r>
            <a:rPr lang="en-US" sz="1600" kern="1200" dirty="0" err="1" smtClean="0"/>
            <a:t>propofol</a:t>
          </a:r>
          <a:r>
            <a:rPr lang="en-US" sz="1600" kern="1200" dirty="0" smtClean="0"/>
            <a:t>) </a:t>
          </a:r>
          <a:endParaRPr lang="en-US" sz="1600" kern="1200" dirty="0"/>
        </a:p>
      </dsp:txBody>
      <dsp:txXfrm>
        <a:off x="4248472" y="4713992"/>
        <a:ext cx="2008066" cy="82977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049949-BDEC-48BA-8C1C-1256D3C7BB04}">
      <dsp:nvSpPr>
        <dsp:cNvPr id="0" name=""/>
        <dsp:cNvSpPr/>
      </dsp:nvSpPr>
      <dsp:spPr>
        <a:xfrm>
          <a:off x="6649830" y="2228167"/>
          <a:ext cx="212658" cy="6521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52152"/>
              </a:lnTo>
              <a:lnTo>
                <a:pt x="212658" y="652152"/>
              </a:lnTo>
            </a:path>
          </a:pathLst>
        </a:custGeom>
        <a:noFill/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9F368E-A713-43C8-B9EE-5681884F6E23}">
      <dsp:nvSpPr>
        <dsp:cNvPr id="0" name=""/>
        <dsp:cNvSpPr/>
      </dsp:nvSpPr>
      <dsp:spPr>
        <a:xfrm>
          <a:off x="4392105" y="1221583"/>
          <a:ext cx="2824813" cy="2977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8860"/>
              </a:lnTo>
              <a:lnTo>
                <a:pt x="2824813" y="148860"/>
              </a:lnTo>
              <a:lnTo>
                <a:pt x="2824813" y="297721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25DAF6-ADFE-45CA-8ADC-BF2882CFE645}">
      <dsp:nvSpPr>
        <dsp:cNvPr id="0" name=""/>
        <dsp:cNvSpPr/>
      </dsp:nvSpPr>
      <dsp:spPr>
        <a:xfrm>
          <a:off x="4802097" y="2228167"/>
          <a:ext cx="196085" cy="1727425"/>
        </a:xfrm>
        <a:custGeom>
          <a:avLst/>
          <a:gdLst/>
          <a:ahLst/>
          <a:cxnLst/>
          <a:rect l="0" t="0" r="0" b="0"/>
          <a:pathLst>
            <a:path>
              <a:moveTo>
                <a:pt x="196085" y="0"/>
              </a:moveTo>
              <a:lnTo>
                <a:pt x="196085" y="1727425"/>
              </a:lnTo>
              <a:lnTo>
                <a:pt x="0" y="1727425"/>
              </a:lnTo>
            </a:path>
          </a:pathLst>
        </a:custGeom>
        <a:noFill/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1E1C76-7D81-4042-A58A-BB6DDD0720C1}">
      <dsp:nvSpPr>
        <dsp:cNvPr id="0" name=""/>
        <dsp:cNvSpPr/>
      </dsp:nvSpPr>
      <dsp:spPr>
        <a:xfrm>
          <a:off x="4998182" y="2228167"/>
          <a:ext cx="148860" cy="6521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52152"/>
              </a:lnTo>
              <a:lnTo>
                <a:pt x="148860" y="652152"/>
              </a:lnTo>
            </a:path>
          </a:pathLst>
        </a:custGeom>
        <a:noFill/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6FBB6D-B499-4E04-BF25-C863F146250E}">
      <dsp:nvSpPr>
        <dsp:cNvPr id="0" name=""/>
        <dsp:cNvSpPr/>
      </dsp:nvSpPr>
      <dsp:spPr>
        <a:xfrm>
          <a:off x="4849321" y="2228167"/>
          <a:ext cx="148860" cy="652152"/>
        </a:xfrm>
        <a:custGeom>
          <a:avLst/>
          <a:gdLst/>
          <a:ahLst/>
          <a:cxnLst/>
          <a:rect l="0" t="0" r="0" b="0"/>
          <a:pathLst>
            <a:path>
              <a:moveTo>
                <a:pt x="148860" y="0"/>
              </a:moveTo>
              <a:lnTo>
                <a:pt x="148860" y="652152"/>
              </a:lnTo>
              <a:lnTo>
                <a:pt x="0" y="652152"/>
              </a:lnTo>
            </a:path>
          </a:pathLst>
        </a:custGeom>
        <a:noFill/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47A623-0D34-4423-AC97-D1195B939C5F}">
      <dsp:nvSpPr>
        <dsp:cNvPr id="0" name=""/>
        <dsp:cNvSpPr/>
      </dsp:nvSpPr>
      <dsp:spPr>
        <a:xfrm>
          <a:off x="4998182" y="2228167"/>
          <a:ext cx="186388" cy="17266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26666"/>
              </a:lnTo>
              <a:lnTo>
                <a:pt x="186388" y="1726666"/>
              </a:lnTo>
            </a:path>
          </a:pathLst>
        </a:custGeom>
        <a:noFill/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6FF375C-00AE-4D95-ADA9-F1DC9B1B3066}">
      <dsp:nvSpPr>
        <dsp:cNvPr id="0" name=""/>
        <dsp:cNvSpPr/>
      </dsp:nvSpPr>
      <dsp:spPr>
        <a:xfrm>
          <a:off x="4392105" y="1221583"/>
          <a:ext cx="606076" cy="2977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8860"/>
              </a:lnTo>
              <a:lnTo>
                <a:pt x="606076" y="148860"/>
              </a:lnTo>
              <a:lnTo>
                <a:pt x="606076" y="297721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3D921E-136D-4AA2-93E6-9282BF239111}">
      <dsp:nvSpPr>
        <dsp:cNvPr id="0" name=""/>
        <dsp:cNvSpPr/>
      </dsp:nvSpPr>
      <dsp:spPr>
        <a:xfrm>
          <a:off x="1418431" y="2228167"/>
          <a:ext cx="148860" cy="1658736"/>
        </a:xfrm>
        <a:custGeom>
          <a:avLst/>
          <a:gdLst/>
          <a:ahLst/>
          <a:cxnLst/>
          <a:rect l="0" t="0" r="0" b="0"/>
          <a:pathLst>
            <a:path>
              <a:moveTo>
                <a:pt x="148860" y="0"/>
              </a:moveTo>
              <a:lnTo>
                <a:pt x="148860" y="1658736"/>
              </a:lnTo>
              <a:lnTo>
                <a:pt x="0" y="1658736"/>
              </a:lnTo>
            </a:path>
          </a:pathLst>
        </a:custGeom>
        <a:noFill/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C6795D-C103-4A82-95D3-663C23415620}">
      <dsp:nvSpPr>
        <dsp:cNvPr id="0" name=""/>
        <dsp:cNvSpPr/>
      </dsp:nvSpPr>
      <dsp:spPr>
        <a:xfrm>
          <a:off x="1567291" y="2228167"/>
          <a:ext cx="148860" cy="6521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52152"/>
              </a:lnTo>
              <a:lnTo>
                <a:pt x="148860" y="652152"/>
              </a:lnTo>
            </a:path>
          </a:pathLst>
        </a:custGeom>
        <a:noFill/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32C9DC-ECA7-4A6F-8F1E-67A8EE195BE4}">
      <dsp:nvSpPr>
        <dsp:cNvPr id="0" name=""/>
        <dsp:cNvSpPr/>
      </dsp:nvSpPr>
      <dsp:spPr>
        <a:xfrm>
          <a:off x="1418431" y="2228167"/>
          <a:ext cx="148860" cy="652152"/>
        </a:xfrm>
        <a:custGeom>
          <a:avLst/>
          <a:gdLst/>
          <a:ahLst/>
          <a:cxnLst/>
          <a:rect l="0" t="0" r="0" b="0"/>
          <a:pathLst>
            <a:path>
              <a:moveTo>
                <a:pt x="148860" y="0"/>
              </a:moveTo>
              <a:lnTo>
                <a:pt x="148860" y="652152"/>
              </a:lnTo>
              <a:lnTo>
                <a:pt x="0" y="652152"/>
              </a:lnTo>
            </a:path>
          </a:pathLst>
        </a:custGeom>
        <a:noFill/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0974FF-A6DA-4071-AF89-067F7AE33E75}">
      <dsp:nvSpPr>
        <dsp:cNvPr id="0" name=""/>
        <dsp:cNvSpPr/>
      </dsp:nvSpPr>
      <dsp:spPr>
        <a:xfrm>
          <a:off x="1567291" y="1221583"/>
          <a:ext cx="2824813" cy="297721"/>
        </a:xfrm>
        <a:custGeom>
          <a:avLst/>
          <a:gdLst/>
          <a:ahLst/>
          <a:cxnLst/>
          <a:rect l="0" t="0" r="0" b="0"/>
          <a:pathLst>
            <a:path>
              <a:moveTo>
                <a:pt x="2824813" y="0"/>
              </a:moveTo>
              <a:lnTo>
                <a:pt x="2824813" y="148860"/>
              </a:lnTo>
              <a:lnTo>
                <a:pt x="0" y="148860"/>
              </a:lnTo>
              <a:lnTo>
                <a:pt x="0" y="297721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1CF830-0869-422F-9007-ABAFD91F78E4}">
      <dsp:nvSpPr>
        <dsp:cNvPr id="0" name=""/>
        <dsp:cNvSpPr/>
      </dsp:nvSpPr>
      <dsp:spPr>
        <a:xfrm>
          <a:off x="2960077" y="512721"/>
          <a:ext cx="2864056" cy="70886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smtClean="0"/>
            <a:t>Sedative-hypnotics</a:t>
          </a:r>
          <a:endParaRPr lang="en-US" sz="1400" b="1" kern="1200" dirty="0"/>
        </a:p>
      </dsp:txBody>
      <dsp:txXfrm>
        <a:off x="2960077" y="512721"/>
        <a:ext cx="2864056" cy="708861"/>
      </dsp:txXfrm>
    </dsp:sp>
    <dsp:sp modelId="{E22DC9C0-53BD-44C5-B503-F680C11164FD}">
      <dsp:nvSpPr>
        <dsp:cNvPr id="0" name=""/>
        <dsp:cNvSpPr/>
      </dsp:nvSpPr>
      <dsp:spPr>
        <a:xfrm>
          <a:off x="858430" y="1519305"/>
          <a:ext cx="1417723" cy="70886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Benzodiazepine </a:t>
          </a:r>
          <a:endParaRPr lang="en-US" sz="1400" b="1" kern="1200" dirty="0"/>
        </a:p>
      </dsp:txBody>
      <dsp:txXfrm>
        <a:off x="858430" y="1519305"/>
        <a:ext cx="1417723" cy="708861"/>
      </dsp:txXfrm>
    </dsp:sp>
    <dsp:sp modelId="{3713265A-120D-4986-AF7B-87ACE767DDE5}">
      <dsp:nvSpPr>
        <dsp:cNvPr id="0" name=""/>
        <dsp:cNvSpPr/>
      </dsp:nvSpPr>
      <dsp:spPr>
        <a:xfrm>
          <a:off x="707" y="2525889"/>
          <a:ext cx="1417723" cy="70886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Short action </a:t>
          </a:r>
          <a:endParaRPr lang="en-US" sz="1400" b="1" kern="1200" dirty="0"/>
        </a:p>
      </dsp:txBody>
      <dsp:txXfrm>
        <a:off x="707" y="2525889"/>
        <a:ext cx="1417723" cy="708861"/>
      </dsp:txXfrm>
    </dsp:sp>
    <dsp:sp modelId="{92AFEAF6-4254-4A0F-A573-132A75EC6A64}">
      <dsp:nvSpPr>
        <dsp:cNvPr id="0" name=""/>
        <dsp:cNvSpPr/>
      </dsp:nvSpPr>
      <dsp:spPr>
        <a:xfrm>
          <a:off x="1716152" y="2525889"/>
          <a:ext cx="1417723" cy="70886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Intermediate action </a:t>
          </a:r>
          <a:endParaRPr lang="en-US" sz="1400" b="1" kern="1200" dirty="0"/>
        </a:p>
      </dsp:txBody>
      <dsp:txXfrm>
        <a:off x="1716152" y="2525889"/>
        <a:ext cx="1417723" cy="708861"/>
      </dsp:txXfrm>
    </dsp:sp>
    <dsp:sp modelId="{18199E5A-9C0D-4172-873E-4700238DB51A}">
      <dsp:nvSpPr>
        <dsp:cNvPr id="0" name=""/>
        <dsp:cNvSpPr/>
      </dsp:nvSpPr>
      <dsp:spPr>
        <a:xfrm>
          <a:off x="707" y="3532472"/>
          <a:ext cx="1417723" cy="70886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smtClean="0"/>
            <a:t>Long action </a:t>
          </a:r>
          <a:endParaRPr lang="en-US" sz="1400" b="1" kern="1200" dirty="0"/>
        </a:p>
      </dsp:txBody>
      <dsp:txXfrm>
        <a:off x="707" y="3532472"/>
        <a:ext cx="1417723" cy="708861"/>
      </dsp:txXfrm>
    </dsp:sp>
    <dsp:sp modelId="{B32AB59C-2F3E-4F7E-8343-5863E7CBFD4B}">
      <dsp:nvSpPr>
        <dsp:cNvPr id="0" name=""/>
        <dsp:cNvSpPr/>
      </dsp:nvSpPr>
      <dsp:spPr>
        <a:xfrm>
          <a:off x="4289320" y="1519305"/>
          <a:ext cx="1417723" cy="70886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Barbiturates </a:t>
          </a:r>
          <a:endParaRPr lang="en-US" sz="1400" b="1" kern="1200" dirty="0"/>
        </a:p>
      </dsp:txBody>
      <dsp:txXfrm>
        <a:off x="4289320" y="1519305"/>
        <a:ext cx="1417723" cy="708861"/>
      </dsp:txXfrm>
    </dsp:sp>
    <dsp:sp modelId="{713D199E-1A1C-43FD-9789-AF95468FF5C4}">
      <dsp:nvSpPr>
        <dsp:cNvPr id="0" name=""/>
        <dsp:cNvSpPr/>
      </dsp:nvSpPr>
      <dsp:spPr>
        <a:xfrm>
          <a:off x="5184570" y="3600402"/>
          <a:ext cx="1417723" cy="70886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smtClean="0"/>
            <a:t>Intermediate action </a:t>
          </a:r>
          <a:endParaRPr lang="en-US" sz="1400" b="1" kern="1200" dirty="0"/>
        </a:p>
      </dsp:txBody>
      <dsp:txXfrm>
        <a:off x="5184570" y="3600402"/>
        <a:ext cx="1417723" cy="708861"/>
      </dsp:txXfrm>
    </dsp:sp>
    <dsp:sp modelId="{61C31C3F-7565-4338-B253-FD42869456ED}">
      <dsp:nvSpPr>
        <dsp:cNvPr id="0" name=""/>
        <dsp:cNvSpPr/>
      </dsp:nvSpPr>
      <dsp:spPr>
        <a:xfrm>
          <a:off x="3431598" y="2525889"/>
          <a:ext cx="1417723" cy="70886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smtClean="0"/>
            <a:t>Ultra-short action </a:t>
          </a:r>
          <a:endParaRPr lang="en-US" sz="1400" b="1" kern="1200" dirty="0"/>
        </a:p>
      </dsp:txBody>
      <dsp:txXfrm>
        <a:off x="3431598" y="2525889"/>
        <a:ext cx="1417723" cy="708861"/>
      </dsp:txXfrm>
    </dsp:sp>
    <dsp:sp modelId="{AF38AE8C-724E-4805-AA20-4187F8401EF9}">
      <dsp:nvSpPr>
        <dsp:cNvPr id="0" name=""/>
        <dsp:cNvSpPr/>
      </dsp:nvSpPr>
      <dsp:spPr>
        <a:xfrm>
          <a:off x="5147043" y="2525889"/>
          <a:ext cx="1417723" cy="70886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smtClean="0"/>
            <a:t>Short action</a:t>
          </a:r>
          <a:endParaRPr lang="en-US" sz="1400" b="1" kern="1200" dirty="0"/>
        </a:p>
      </dsp:txBody>
      <dsp:txXfrm>
        <a:off x="5147043" y="2525889"/>
        <a:ext cx="1417723" cy="708861"/>
      </dsp:txXfrm>
    </dsp:sp>
    <dsp:sp modelId="{C6EE7C47-BD54-484A-920E-70F3E0040063}">
      <dsp:nvSpPr>
        <dsp:cNvPr id="0" name=""/>
        <dsp:cNvSpPr/>
      </dsp:nvSpPr>
      <dsp:spPr>
        <a:xfrm>
          <a:off x="3384373" y="3601161"/>
          <a:ext cx="1417723" cy="70886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smtClean="0"/>
            <a:t>Long action</a:t>
          </a:r>
          <a:endParaRPr lang="en-US" sz="1400" b="1" kern="1200" dirty="0"/>
        </a:p>
      </dsp:txBody>
      <dsp:txXfrm>
        <a:off x="3384373" y="3601161"/>
        <a:ext cx="1417723" cy="708861"/>
      </dsp:txXfrm>
    </dsp:sp>
    <dsp:sp modelId="{36234DB8-425B-406E-89F7-54D309618AAF}">
      <dsp:nvSpPr>
        <dsp:cNvPr id="0" name=""/>
        <dsp:cNvSpPr/>
      </dsp:nvSpPr>
      <dsp:spPr>
        <a:xfrm>
          <a:off x="6508058" y="1519305"/>
          <a:ext cx="1417723" cy="70886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smtClean="0"/>
            <a:t>Miscellaneous agent </a:t>
          </a:r>
          <a:endParaRPr lang="en-US" sz="1400" b="1" kern="1200" dirty="0"/>
        </a:p>
      </dsp:txBody>
      <dsp:txXfrm>
        <a:off x="6508058" y="1519305"/>
        <a:ext cx="1417723" cy="708861"/>
      </dsp:txXfrm>
    </dsp:sp>
    <dsp:sp modelId="{D58CBC1A-7F75-4FE8-9E4A-58635D5796D7}">
      <dsp:nvSpPr>
        <dsp:cNvPr id="0" name=""/>
        <dsp:cNvSpPr/>
      </dsp:nvSpPr>
      <dsp:spPr>
        <a:xfrm>
          <a:off x="6862488" y="2525889"/>
          <a:ext cx="1417723" cy="70886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Chloral hydrate 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….etc.</a:t>
          </a:r>
          <a:endParaRPr lang="en-US" sz="1400" b="1" kern="1200" dirty="0"/>
        </a:p>
      </dsp:txBody>
      <dsp:txXfrm>
        <a:off x="6862488" y="2525889"/>
        <a:ext cx="1417723" cy="7088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CEC2DF-095E-4837-B86B-4BEFD2D96189}" type="datetimeFigureOut">
              <a:rPr lang="en-US" smtClean="0"/>
              <a:t>2/23/2013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CBF12F-848E-4635-B2EC-D61D9B767A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1092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 smtClean="0"/>
              <a:t>The clinical value of CNS depressants is dose dependent</a:t>
            </a:r>
          </a:p>
          <a:p>
            <a:pPr lvl="1">
              <a:lnSpc>
                <a:spcPct val="90000"/>
              </a:lnSpc>
            </a:pPr>
            <a:r>
              <a:rPr lang="en-US" altLang="en-US" dirty="0" smtClean="0"/>
              <a:t>Low dose (sedatives, relieve anxiety and promote relaxation)</a:t>
            </a:r>
          </a:p>
          <a:p>
            <a:pPr lvl="1">
              <a:lnSpc>
                <a:spcPct val="90000"/>
              </a:lnSpc>
            </a:pPr>
            <a:r>
              <a:rPr lang="en-US" altLang="en-US" dirty="0" smtClean="0"/>
              <a:t>Higher doses (hypnotics, can cause drowsiness and promote sleep)</a:t>
            </a:r>
          </a:p>
          <a:p>
            <a:pPr lvl="1">
              <a:lnSpc>
                <a:spcPct val="90000"/>
              </a:lnSpc>
            </a:pPr>
            <a:r>
              <a:rPr lang="en-US" altLang="en-US" dirty="0" smtClean="0"/>
              <a:t>At even higher doses (anesthetics, can cause anesthesia and are used for patient management during surgery)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CBF12F-848E-4635-B2EC-D61D9B767AB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5478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Which are typically released from local interneurons.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CBF12F-848E-4635-B2EC-D61D9B767AB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5685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Stages Of Anesthesia </a:t>
            </a:r>
          </a:p>
          <a:p>
            <a:pPr marL="609600" indent="-609600" eaLnBrk="1" hangingPunct="1">
              <a:buFontTx/>
              <a:buAutoNum type="romanUcPeriod"/>
            </a:pPr>
            <a:r>
              <a:rPr lang="en-US" b="1" i="1" u="sng" dirty="0" smtClean="0">
                <a:solidFill>
                  <a:srgbClr val="800000"/>
                </a:solidFill>
                <a:ea typeface="ＭＳ Ｐゴシック" pitchFamily="34" charset="-128"/>
              </a:rPr>
              <a:t>Stage of analgesia:</a:t>
            </a:r>
            <a:r>
              <a:rPr lang="en-US" dirty="0" smtClean="0">
                <a:ea typeface="ＭＳ Ｐゴシック" pitchFamily="34" charset="-128"/>
              </a:rPr>
              <a:t> decrease feeling of pain but the patient is still conscious.</a:t>
            </a:r>
          </a:p>
          <a:p>
            <a:pPr marL="609600" indent="-609600" eaLnBrk="1" hangingPunct="1">
              <a:buFontTx/>
              <a:buAutoNum type="romanUcPeriod"/>
            </a:pPr>
            <a:r>
              <a:rPr lang="en-US" b="1" i="1" u="sng" dirty="0" smtClean="0">
                <a:solidFill>
                  <a:srgbClr val="800000"/>
                </a:solidFill>
                <a:ea typeface="ＭＳ Ｐゴシック" pitchFamily="34" charset="-128"/>
              </a:rPr>
              <a:t>Stage of excitement:</a:t>
            </a:r>
            <a:r>
              <a:rPr lang="en-US" dirty="0" smtClean="0">
                <a:ea typeface="ＭＳ Ｐゴシック" pitchFamily="34" charset="-128"/>
              </a:rPr>
              <a:t> delirium , respiration is irregular and the consciousness is lost but the feeling of severe pain is present.</a:t>
            </a:r>
          </a:p>
          <a:p>
            <a:pPr marL="609600" indent="-609600" eaLnBrk="1" hangingPunct="1">
              <a:buFontTx/>
              <a:buAutoNum type="romanUcPeriod"/>
            </a:pPr>
            <a:r>
              <a:rPr lang="en-US" b="1" i="1" u="sng" dirty="0" smtClean="0">
                <a:solidFill>
                  <a:srgbClr val="800000"/>
                </a:solidFill>
                <a:ea typeface="ＭＳ Ｐゴシック" pitchFamily="34" charset="-128"/>
              </a:rPr>
              <a:t>Stage of surgical anesthesia:</a:t>
            </a:r>
            <a:r>
              <a:rPr lang="en-US" dirty="0" smtClean="0">
                <a:ea typeface="ＭＳ Ｐゴシック" pitchFamily="34" charset="-128"/>
              </a:rPr>
              <a:t> regular respiration, relaxation of the skeletal muscles and the feeling of surgery is lost.</a:t>
            </a:r>
          </a:p>
          <a:p>
            <a:pPr marL="609600" indent="-609600" eaLnBrk="1" hangingPunct="1">
              <a:buFontTx/>
              <a:buAutoNum type="romanUcPeriod"/>
            </a:pPr>
            <a:r>
              <a:rPr lang="en-US" sz="1200" b="1" i="1" u="sng" kern="0" dirty="0" smtClean="0">
                <a:solidFill>
                  <a:srgbClr val="800000"/>
                </a:solidFill>
                <a:latin typeface="+mn-lt"/>
                <a:ea typeface="+mn-ea"/>
              </a:rPr>
              <a:t>Stage of Medullary depression:</a:t>
            </a:r>
            <a:r>
              <a:rPr lang="en-US" sz="1200" kern="0" dirty="0" smtClean="0">
                <a:latin typeface="+mn-lt"/>
                <a:ea typeface="+mn-ea"/>
              </a:rPr>
              <a:t> severe depression in vasomotor center in the medulla and respiratory center. Without full circulatory and respiratory support the result is death.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CBF12F-848E-4635-B2EC-D61D9B767AB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6323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 eaLnBrk="1" hangingPunct="1">
              <a:buFontTx/>
              <a:buAutoNum type="arabicPeriod"/>
            </a:pPr>
            <a:r>
              <a:rPr lang="en-US" b="1" i="1" u="sng" dirty="0" err="1" smtClean="0">
                <a:solidFill>
                  <a:srgbClr val="800000"/>
                </a:solidFill>
                <a:ea typeface="ＭＳ Ｐゴシック" pitchFamily="34" charset="-128"/>
              </a:rPr>
              <a:t>Ultrashort</a:t>
            </a:r>
            <a:r>
              <a:rPr lang="en-US" b="1" i="1" u="sng" dirty="0" smtClean="0">
                <a:solidFill>
                  <a:srgbClr val="800000"/>
                </a:solidFill>
                <a:ea typeface="ＭＳ Ｐゴシック" pitchFamily="34" charset="-128"/>
              </a:rPr>
              <a:t> acting:</a:t>
            </a:r>
            <a:r>
              <a:rPr lang="en-US" dirty="0" smtClean="0">
                <a:ea typeface="ＭＳ Ｐゴシック" pitchFamily="34" charset="-128"/>
              </a:rPr>
              <a:t> ( 15 minutes) e.g. Thiopental.</a:t>
            </a:r>
          </a:p>
          <a:p>
            <a:pPr marL="457200" indent="-457200" eaLnBrk="1" hangingPunct="1">
              <a:buFontTx/>
              <a:buAutoNum type="arabicPeriod"/>
            </a:pPr>
            <a:r>
              <a:rPr lang="en-US" b="1" i="1" u="sng" dirty="0" smtClean="0">
                <a:solidFill>
                  <a:srgbClr val="800000"/>
                </a:solidFill>
                <a:ea typeface="ＭＳ Ｐゴシック" pitchFamily="34" charset="-128"/>
              </a:rPr>
              <a:t>Short acting:</a:t>
            </a:r>
            <a:r>
              <a:rPr lang="en-US" dirty="0" smtClean="0">
                <a:ea typeface="ＭＳ Ｐゴシック" pitchFamily="34" charset="-128"/>
              </a:rPr>
              <a:t> ( 2-4 hours) e.g. Pentobarbital .</a:t>
            </a:r>
          </a:p>
          <a:p>
            <a:pPr marL="457200" indent="-457200" eaLnBrk="1" hangingPunct="1">
              <a:buFontTx/>
              <a:buAutoNum type="arabicPeriod"/>
            </a:pPr>
            <a:r>
              <a:rPr lang="en-US" b="1" i="1" u="sng" dirty="0" smtClean="0">
                <a:solidFill>
                  <a:srgbClr val="800000"/>
                </a:solidFill>
                <a:ea typeface="ＭＳ Ｐゴシック" pitchFamily="34" charset="-128"/>
              </a:rPr>
              <a:t>Intermediate acting:</a:t>
            </a:r>
            <a:r>
              <a:rPr lang="en-US" dirty="0" smtClean="0">
                <a:ea typeface="ＭＳ Ｐゴシック" pitchFamily="34" charset="-128"/>
              </a:rPr>
              <a:t> (4-6 hours) e.g. </a:t>
            </a:r>
            <a:r>
              <a:rPr lang="en-US" dirty="0" err="1" smtClean="0">
                <a:ea typeface="ＭＳ Ｐゴシック" pitchFamily="34" charset="-128"/>
              </a:rPr>
              <a:t>Amobarbital</a:t>
            </a:r>
            <a:r>
              <a:rPr lang="en-US" dirty="0" smtClean="0">
                <a:ea typeface="ＭＳ Ｐゴシック" pitchFamily="34" charset="-128"/>
              </a:rPr>
              <a:t>.</a:t>
            </a:r>
          </a:p>
          <a:p>
            <a:pPr marL="457200" indent="-457200" eaLnBrk="1" hangingPunct="1">
              <a:buFontTx/>
              <a:buAutoNum type="arabicPeriod"/>
            </a:pPr>
            <a:r>
              <a:rPr lang="en-US" b="1" i="1" u="sng" dirty="0" smtClean="0">
                <a:solidFill>
                  <a:srgbClr val="800000"/>
                </a:solidFill>
                <a:ea typeface="ＭＳ Ｐゴシック" pitchFamily="34" charset="-128"/>
              </a:rPr>
              <a:t>Long acting:</a:t>
            </a:r>
            <a:r>
              <a:rPr lang="en-US" dirty="0" smtClean="0">
                <a:ea typeface="ＭＳ Ｐゴシック" pitchFamily="34" charset="-128"/>
              </a:rPr>
              <a:t> ( 6-8 hours): e.g. Phenobarbital</a:t>
            </a:r>
            <a:r>
              <a:rPr lang="en-US" b="1" dirty="0" smtClean="0">
                <a:ea typeface="ＭＳ Ｐゴシック" pitchFamily="34" charset="-128"/>
              </a:rPr>
              <a:t>.</a:t>
            </a:r>
          </a:p>
          <a:p>
            <a:endParaRPr lang="en-US" dirty="0" smtClean="0"/>
          </a:p>
          <a:p>
            <a:r>
              <a:rPr lang="en-US" dirty="0" smtClean="0"/>
              <a:t>Diazepam (Valium) and </a:t>
            </a:r>
            <a:r>
              <a:rPr lang="en-US" dirty="0" err="1" smtClean="0"/>
              <a:t>clorazepate</a:t>
            </a:r>
            <a:r>
              <a:rPr lang="en-US" dirty="0" smtClean="0"/>
              <a:t> (</a:t>
            </a:r>
            <a:r>
              <a:rPr lang="en-US" dirty="0" err="1" smtClean="0"/>
              <a:t>Tranxene</a:t>
            </a:r>
            <a:r>
              <a:rPr lang="en-US" dirty="0" smtClean="0"/>
              <a:t>) have fast onsets of action, </a:t>
            </a:r>
          </a:p>
          <a:p>
            <a:r>
              <a:rPr lang="en-US" dirty="0" err="1" smtClean="0"/>
              <a:t>oxazepam</a:t>
            </a:r>
            <a:r>
              <a:rPr lang="en-US" dirty="0" smtClean="0"/>
              <a:t> (</a:t>
            </a:r>
            <a:r>
              <a:rPr lang="en-US" dirty="0" err="1" smtClean="0"/>
              <a:t>Serax</a:t>
            </a:r>
            <a:r>
              <a:rPr lang="en-US" dirty="0" smtClean="0"/>
              <a:t>) has a slow onset, and </a:t>
            </a:r>
          </a:p>
          <a:p>
            <a:r>
              <a:rPr lang="en-US" dirty="0" err="1" smtClean="0"/>
              <a:t>lorazepam</a:t>
            </a:r>
            <a:r>
              <a:rPr lang="en-US" dirty="0" smtClean="0"/>
              <a:t> (Ativan), alprazolam (Xanax), and clonazepam (</a:t>
            </a:r>
            <a:r>
              <a:rPr lang="en-US" dirty="0" err="1" smtClean="0"/>
              <a:t>Klonopin</a:t>
            </a:r>
            <a:r>
              <a:rPr lang="en-US" dirty="0" smtClean="0"/>
              <a:t>) have intermediate onsets of action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CBF12F-848E-4635-B2EC-D61D9B767AB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3552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Righting Reflex is a simple assay to assess motor coordination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onset of action = the start of loss in righting reflex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duration of drug effect = from the start of loss till the return of righting reflex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CBF12F-848E-4635-B2EC-D61D9B767AB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592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State of catalepsy → onset time</a:t>
            </a:r>
          </a:p>
          <a:p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Symptoms of Catalepsy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Symptoms of catalepsy include:</a:t>
            </a:r>
          </a:p>
          <a:p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Extremely rigid body posture</a:t>
            </a:r>
          </a:p>
          <a:p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Decreased sensitivity to pain</a:t>
            </a:r>
          </a:p>
          <a:p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Limbs that stay in the same position when they are moved</a:t>
            </a:r>
          </a:p>
          <a:p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Slower bodily functions, particularly breathing</a:t>
            </a:r>
          </a:p>
          <a:p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Decreased muscle control, or complete loss of muscle control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CBF12F-848E-4635-B2EC-D61D9B767AB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169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98A9CE04-39B1-46BD-846B-CF9CF460D9D8}" type="slidenum">
              <a:rPr lang="ar-SA" sz="1200"/>
              <a:pPr eaLnBrk="1" hangingPunct="1"/>
              <a:t>20</a:t>
            </a:fld>
            <a:endParaRPr lang="en-US" sz="1200">
              <a:cs typeface="Arial" pitchFamily="34" charset="0"/>
            </a:endParaRPr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Tx/>
              <a:buChar char="•"/>
            </a:pPr>
            <a:endParaRPr lang="ar-SA" smtClean="0">
              <a:ea typeface="ＭＳ Ｐゴシック" pitchFamily="34" charset="-128"/>
              <a:cs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zh-CN" noProof="0" smtClean="0"/>
              <a:t>Click to edit Master title style</a:t>
            </a:r>
            <a:endParaRPr lang="zh-CN" noProof="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altLang="zh-CN" noProof="0" smtClean="0"/>
              <a:t>Click to edit Master subtitle style</a:t>
            </a:r>
            <a:endParaRPr lang="zh-CN" noProof="0" smtClean="0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88A276A9-6405-429D-BB5C-49B858CAB1C3}" type="datetimeFigureOut">
              <a:rPr lang="en-US" smtClean="0"/>
              <a:t>2/23/2013</a:t>
            </a:fld>
            <a:endParaRPr 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264E1BEB-E434-45FD-95DE-642F27B328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8A276A9-6405-429D-BB5C-49B858CAB1C3}" type="datetimeFigureOut">
              <a:rPr lang="en-US" smtClean="0"/>
              <a:t>2/23/2013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4E1BEB-E434-45FD-95DE-642F27B328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0139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8A276A9-6405-429D-BB5C-49B858CAB1C3}" type="datetimeFigureOut">
              <a:rPr lang="en-US" smtClean="0"/>
              <a:t>2/23/2013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4E1BEB-E434-45FD-95DE-642F27B328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3266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304800"/>
            <a:ext cx="70104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x-none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752600" y="1395413"/>
            <a:ext cx="7010400" cy="4572000"/>
          </a:xfrm>
        </p:spPr>
        <p:txBody>
          <a:bodyPr/>
          <a:lstStyle/>
          <a:p>
            <a:pPr lvl="0"/>
            <a:endParaRPr lang="x-none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1E109A-B9E9-4199-B9C1-EC7F07546CED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851245"/>
      </p:ext>
    </p:extLst>
  </p:cSld>
  <p:clrMapOvr>
    <a:masterClrMapping/>
  </p:clrMapOvr>
  <p:transition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EE3C31-86D6-4CC9-AFB1-C9FB45F94484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8945606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528566-4793-4BE6-8E0C-7A4F1AFEB93B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721870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449111-1E2A-4DE7-9AFD-C6E5670A3788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2531033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6AAF21-C77E-486C-99C4-025B911F6126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5889064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159B67-22DA-469A-884F-A9AA387F6228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5333534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D467B0-6512-43D0-921A-F72561A17847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2361622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4B3379-8317-45FD-8C8D-F81F9AA884AE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6940290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8A276A9-6405-429D-BB5C-49B858CAB1C3}" type="datetimeFigureOut">
              <a:rPr lang="en-US" smtClean="0"/>
              <a:t>2/23/2013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4E1BEB-E434-45FD-95DE-642F27B328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6594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197ABF-B7BC-444B-878B-47C80823A5A5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3240853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A29446-336E-4FDF-8883-88583031EECE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414200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43E8F2-01F9-46C0-A717-161E560EFD56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5075818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F7CE61-32CB-403B-846F-5E96442E8629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970318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8A276A9-6405-429D-BB5C-49B858CAB1C3}" type="datetimeFigureOut">
              <a:rPr lang="en-US" smtClean="0"/>
              <a:t>2/23/2013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4E1BEB-E434-45FD-95DE-642F27B328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9475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8A276A9-6405-429D-BB5C-49B858CAB1C3}" type="datetimeFigureOut">
              <a:rPr lang="en-US" smtClean="0"/>
              <a:t>2/23/2013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4E1BEB-E434-45FD-95DE-642F27B328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531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8A276A9-6405-429D-BB5C-49B858CAB1C3}" type="datetimeFigureOut">
              <a:rPr lang="en-US" smtClean="0"/>
              <a:t>2/23/2013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4E1BEB-E434-45FD-95DE-642F27B328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3987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8A276A9-6405-429D-BB5C-49B858CAB1C3}" type="datetimeFigureOut">
              <a:rPr lang="en-US" smtClean="0"/>
              <a:t>2/23/2013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4E1BEB-E434-45FD-95DE-642F27B328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9858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8A276A9-6405-429D-BB5C-49B858CAB1C3}" type="datetimeFigureOut">
              <a:rPr lang="en-US" smtClean="0"/>
              <a:t>2/23/2013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4E1BEB-E434-45FD-95DE-642F27B328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544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8A276A9-6405-429D-BB5C-49B858CAB1C3}" type="datetimeFigureOut">
              <a:rPr lang="en-US" smtClean="0"/>
              <a:t>2/23/2013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4E1BEB-E434-45FD-95DE-642F27B328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6301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8A276A9-6405-429D-BB5C-49B858CAB1C3}" type="datetimeFigureOut">
              <a:rPr lang="en-US" smtClean="0"/>
              <a:t>2/23/2013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4E1BEB-E434-45FD-95DE-642F27B328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4913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smtClean="0"/>
              <a:t>单击此处编辑母版文本样式</a:t>
            </a:r>
          </a:p>
          <a:p>
            <a:pPr lvl="1"/>
            <a:r>
              <a:rPr lang="zh-CN" smtClean="0"/>
              <a:t>第二级</a:t>
            </a:r>
          </a:p>
          <a:p>
            <a:pPr lvl="2"/>
            <a:r>
              <a:rPr lang="zh-CN" smtClean="0"/>
              <a:t>第三级</a:t>
            </a:r>
          </a:p>
          <a:p>
            <a:pPr lvl="3"/>
            <a:r>
              <a:rPr lang="zh-CN" smtClean="0"/>
              <a:t>第四级</a:t>
            </a:r>
          </a:p>
          <a:p>
            <a:pPr lvl="4"/>
            <a:r>
              <a:rPr lang="zh-CN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88A276A9-6405-429D-BB5C-49B858CAB1C3}" type="datetimeFigureOut">
              <a:rPr lang="en-US" smtClean="0"/>
              <a:t>2/23/2013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64E1BEB-E434-45FD-95DE-642F27B328C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84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SimSun" pitchFamily="2" charset="-122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SimSun" pitchFamily="2" charset="-122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SimSun" pitchFamily="2" charset="-122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SimSun" pitchFamily="2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SimSun" pitchFamily="2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SimSun" pitchFamily="2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SimSun" pitchFamily="2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SimSun" pitchFamily="2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smtClean="0"/>
              <a:t>单击此处编辑母版标题样式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smtClean="0"/>
              <a:t>单击此处编辑母版文本样式</a:t>
            </a:r>
          </a:p>
          <a:p>
            <a:pPr lvl="1"/>
            <a:r>
              <a:rPr lang="zh-CN" smtClean="0"/>
              <a:t>第二级</a:t>
            </a:r>
          </a:p>
          <a:p>
            <a:pPr lvl="2"/>
            <a:r>
              <a:rPr lang="zh-CN" smtClean="0"/>
              <a:t>第三级</a:t>
            </a:r>
          </a:p>
          <a:p>
            <a:pPr lvl="3"/>
            <a:r>
              <a:rPr lang="zh-CN" smtClean="0"/>
              <a:t>第四级</a:t>
            </a:r>
          </a:p>
          <a:p>
            <a:pPr lvl="4"/>
            <a:r>
              <a:rPr lang="zh-CN" smtClean="0"/>
              <a:t>第五级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zh-CN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zh-CN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612219E-4B76-4D81-93EF-72C9D9F6C78A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SimSun" pitchFamily="2" charset="-122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SimSun" pitchFamily="2" charset="-122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SimSun" pitchFamily="2" charset="-122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SimSun" pitchFamily="2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SimSun" pitchFamily="2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SimSun" pitchFamily="2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SimSun" pitchFamily="2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SimSun" pitchFamily="2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6.jp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g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g"/><Relationship Id="rId5" Type="http://schemas.openxmlformats.org/officeDocument/2006/relationships/image" Target="../media/image13.jpg"/><Relationship Id="rId4" Type="http://schemas.openxmlformats.org/officeDocument/2006/relationships/image" Target="../media/image12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6.jp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ass trans="80000" scaling="55"/>
                    </a14:imgEffect>
                  </a14:imgLayer>
                </a14:imgProps>
              </a:ext>
            </a:extLst>
          </a:blip>
          <a:srcRect/>
          <a:stretch>
            <a:fillRect t="-28000" b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35696" y="1556792"/>
            <a:ext cx="590465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CNS depressants </a:t>
            </a:r>
            <a:endParaRPr lang="en-US" sz="4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57425" y="1558925"/>
            <a:ext cx="5904656" cy="769441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CNS depressants </a:t>
            </a:r>
            <a:endParaRPr lang="en-US" sz="4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347865" y="836712"/>
            <a:ext cx="216024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LAB 2</a:t>
            </a:r>
            <a:endParaRPr lang="en-US" sz="36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2328365"/>
            <a:ext cx="4032448" cy="4575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920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713621659"/>
              </p:ext>
            </p:extLst>
          </p:nvPr>
        </p:nvGraphicFramePr>
        <p:xfrm>
          <a:off x="539552" y="692696"/>
          <a:ext cx="8496944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07504" y="4509120"/>
            <a:ext cx="4467225" cy="1200329"/>
          </a:xfrm>
          <a:prstGeom prst="rect">
            <a:avLst/>
          </a:prstGeom>
          <a:solidFill>
            <a:srgbClr val="FFFFAF"/>
          </a:solidFill>
          <a:ln w="28575">
            <a:solidFill>
              <a:schemeClr val="tx1"/>
            </a:solidFill>
          </a:ln>
          <a:effectLst>
            <a:glow rad="101600">
              <a:srgbClr val="FFFF00">
                <a:alpha val="60000"/>
              </a:srgbClr>
            </a:glow>
            <a:softEdge rad="317500"/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dirty="0" smtClean="0"/>
              <a:t>MOA of Inhaled anesthetics, barbiturates, benzodiazepines, </a:t>
            </a:r>
            <a:r>
              <a:rPr lang="en-US" dirty="0" err="1" smtClean="0"/>
              <a:t>etomidate</a:t>
            </a:r>
            <a:r>
              <a:rPr lang="en-US" dirty="0" smtClean="0"/>
              <a:t>, and </a:t>
            </a:r>
            <a:r>
              <a:rPr lang="en-US" dirty="0" err="1" smtClean="0"/>
              <a:t>propofol</a:t>
            </a:r>
            <a:r>
              <a:rPr lang="en-US" dirty="0" smtClean="0"/>
              <a:t> are facilitate GABA-mediated inhibition at GABA</a:t>
            </a:r>
            <a:r>
              <a:rPr lang="en-US" sz="1100" dirty="0" smtClean="0"/>
              <a:t>A </a:t>
            </a:r>
            <a:r>
              <a:rPr lang="en-US" dirty="0" smtClean="0"/>
              <a:t>receptors.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002599" y="5531870"/>
            <a:ext cx="20527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Its antagonism of the action of glutamic acid on the NMDA receptor</a:t>
            </a:r>
            <a:endParaRPr lang="en-US" sz="1600" b="1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7956376" y="5109284"/>
            <a:ext cx="0" cy="47995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3923928" y="692696"/>
            <a:ext cx="1728192" cy="864096"/>
          </a:xfrm>
          <a:prstGeom prst="rect">
            <a:avLst/>
          </a:prstGeom>
          <a:noFill/>
          <a:ln>
            <a:solidFill>
              <a:srgbClr val="FFFF00"/>
            </a:solidFill>
          </a:ln>
          <a:effectLst>
            <a:glow rad="1397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809495" y="5349262"/>
            <a:ext cx="1994753" cy="960058"/>
          </a:xfrm>
          <a:prstGeom prst="rect">
            <a:avLst/>
          </a:prstGeom>
          <a:noFill/>
          <a:ln>
            <a:solidFill>
              <a:srgbClr val="FFFF00"/>
            </a:solidFill>
          </a:ln>
          <a:effectLst>
            <a:glow rad="1397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092280" y="3062841"/>
            <a:ext cx="1728192" cy="864096"/>
          </a:xfrm>
          <a:prstGeom prst="rect">
            <a:avLst/>
          </a:prstGeom>
          <a:noFill/>
          <a:ln>
            <a:solidFill>
              <a:srgbClr val="FFFF00"/>
            </a:solidFill>
          </a:ln>
          <a:effectLst>
            <a:glow rad="1397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809495" y="3068960"/>
            <a:ext cx="1728192" cy="864096"/>
          </a:xfrm>
          <a:prstGeom prst="rect">
            <a:avLst/>
          </a:prstGeom>
          <a:noFill/>
          <a:ln>
            <a:solidFill>
              <a:srgbClr val="FFFF00"/>
            </a:solidFill>
          </a:ln>
          <a:effectLst>
            <a:glow rad="1397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691680" y="1916832"/>
            <a:ext cx="1728192" cy="864096"/>
          </a:xfrm>
          <a:prstGeom prst="rect">
            <a:avLst/>
          </a:prstGeom>
          <a:noFill/>
          <a:ln>
            <a:solidFill>
              <a:srgbClr val="FFFF00"/>
            </a:solidFill>
          </a:ln>
          <a:effectLst>
            <a:glow rad="1397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30013" y="3043547"/>
            <a:ext cx="1728192" cy="864096"/>
          </a:xfrm>
          <a:prstGeom prst="rect">
            <a:avLst/>
          </a:prstGeom>
          <a:noFill/>
          <a:ln>
            <a:solidFill>
              <a:srgbClr val="FFFF00"/>
            </a:solidFill>
          </a:ln>
          <a:effectLst>
            <a:glow rad="1397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781172" y="3056722"/>
            <a:ext cx="1728192" cy="864096"/>
          </a:xfrm>
          <a:prstGeom prst="rect">
            <a:avLst/>
          </a:prstGeom>
          <a:noFill/>
          <a:ln>
            <a:solidFill>
              <a:srgbClr val="FFFF00"/>
            </a:solidFill>
          </a:ln>
          <a:effectLst>
            <a:glow rad="1397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7092280" y="4245188"/>
            <a:ext cx="1728192" cy="864096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  <a:effectLst>
            <a:glow rad="228600">
              <a:schemeClr val="bg1">
                <a:lumMod val="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49280"/>
            <a:ext cx="1115616" cy="89493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97593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143000"/>
          </a:xfrm>
        </p:spPr>
        <p:txBody>
          <a:bodyPr/>
          <a:lstStyle/>
          <a:p>
            <a:r>
              <a:rPr lang="en-US" dirty="0"/>
              <a:t>Sedative-Hypnotic Drugs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6122" y="1052736"/>
            <a:ext cx="8229600" cy="5472608"/>
          </a:xfrm>
        </p:spPr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en-US" sz="2000" dirty="0" smtClean="0"/>
              <a:t>Sedation : reduction of anxiety </a:t>
            </a:r>
          </a:p>
          <a:p>
            <a:pPr>
              <a:buFont typeface="Wingdings" pitchFamily="2" charset="2"/>
              <a:buChar char="ü"/>
            </a:pPr>
            <a:r>
              <a:rPr lang="en-US" sz="2000" dirty="0" smtClean="0"/>
              <a:t>Hypnosis : induction of sleep</a:t>
            </a:r>
          </a:p>
          <a:p>
            <a:pPr marL="0" indent="0">
              <a:buNone/>
            </a:pPr>
            <a:r>
              <a:rPr lang="en-US" sz="2000" dirty="0" smtClean="0"/>
              <a:t> </a:t>
            </a:r>
          </a:p>
          <a:p>
            <a:pPr marL="0" indent="0">
              <a:buNone/>
            </a:pPr>
            <a:r>
              <a:rPr lang="en-US" sz="2000" dirty="0" smtClean="0"/>
              <a:t>Sedative = anxiolytic = antianxiety = minor tranquilizer :                          a drug that reduce anxiety 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Increase dose of sedative that will  lead to hypnosis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Clinical use of Sedative-Hypnotic </a:t>
            </a:r>
            <a:r>
              <a:rPr lang="en-US" sz="2000" dirty="0"/>
              <a:t>Drugs </a:t>
            </a:r>
            <a:endParaRPr lang="en-US" sz="20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000" dirty="0" smtClean="0"/>
              <a:t>Anxiety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 smtClean="0"/>
              <a:t>Sleep disorder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 smtClean="0"/>
              <a:t>Antiseizure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 smtClean="0"/>
              <a:t>Anesthesia protocol     </a:t>
            </a: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6948264" y="1844824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63067"/>
            <a:ext cx="1115616" cy="89493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1914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773879652"/>
              </p:ext>
            </p:extLst>
          </p:nvPr>
        </p:nvGraphicFramePr>
        <p:xfrm>
          <a:off x="323528" y="332656"/>
          <a:ext cx="8280920" cy="5760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63067"/>
            <a:ext cx="1115616" cy="89493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0804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755576" y="692696"/>
            <a:ext cx="0" cy="482453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 flipH="1">
            <a:off x="755576" y="5517232"/>
            <a:ext cx="6180062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051720" y="5973742"/>
            <a:ext cx="5472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Increase Sedative-hypnotic Dose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 rot="16200000">
            <a:off x="-427910" y="3316342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CNS effects 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755576" y="4509120"/>
            <a:ext cx="6180062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755576" y="1556792"/>
            <a:ext cx="6180062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755576" y="2492896"/>
            <a:ext cx="6180062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755576" y="3502149"/>
            <a:ext cx="6180062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755576" y="4509120"/>
            <a:ext cx="288032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755576" y="1556792"/>
            <a:ext cx="288032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772344" y="2515741"/>
            <a:ext cx="288032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755576" y="3501008"/>
            <a:ext cx="288032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865029" y="4725144"/>
            <a:ext cx="31746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Possible selective anticonvulsant and muscle-relaxing activity </a:t>
            </a:r>
            <a:endParaRPr lang="en-US" sz="1600" dirty="0"/>
          </a:p>
        </p:txBody>
      </p:sp>
      <p:sp>
        <p:nvSpPr>
          <p:cNvPr id="19" name="TextBox 18"/>
          <p:cNvSpPr txBox="1"/>
          <p:nvPr/>
        </p:nvSpPr>
        <p:spPr>
          <a:xfrm>
            <a:off x="1415275" y="4725144"/>
            <a:ext cx="19769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Sedation</a:t>
            </a:r>
            <a:endParaRPr lang="en-US" sz="1600" dirty="0"/>
          </a:p>
        </p:txBody>
      </p:sp>
      <p:sp>
        <p:nvSpPr>
          <p:cNvPr id="20" name="TextBox 19"/>
          <p:cNvSpPr txBox="1"/>
          <p:nvPr/>
        </p:nvSpPr>
        <p:spPr>
          <a:xfrm>
            <a:off x="2959953" y="3595918"/>
            <a:ext cx="15679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Hypnosis </a:t>
            </a:r>
            <a:endParaRPr lang="en-US" sz="1600" dirty="0"/>
          </a:p>
        </p:txBody>
      </p:sp>
      <p:cxnSp>
        <p:nvCxnSpPr>
          <p:cNvPr id="22" name="Straight Arrow Connector 21"/>
          <p:cNvCxnSpPr/>
          <p:nvPr/>
        </p:nvCxnSpPr>
        <p:spPr>
          <a:xfrm flipV="1">
            <a:off x="1619672" y="5795972"/>
            <a:ext cx="4248472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8" name="Freeform 27"/>
          <p:cNvSpPr/>
          <p:nvPr/>
        </p:nvSpPr>
        <p:spPr>
          <a:xfrm>
            <a:off x="772344" y="2348880"/>
            <a:ext cx="5239816" cy="3175620"/>
          </a:xfrm>
          <a:custGeom>
            <a:avLst/>
            <a:gdLst>
              <a:gd name="connsiteX0" fmla="*/ 0 w 8210550"/>
              <a:gd name="connsiteY0" fmla="*/ 4066632 h 4066632"/>
              <a:gd name="connsiteX1" fmla="*/ 5448300 w 8210550"/>
              <a:gd name="connsiteY1" fmla="*/ 266157 h 4066632"/>
              <a:gd name="connsiteX2" fmla="*/ 8210550 w 8210550"/>
              <a:gd name="connsiteY2" fmla="*/ 313782 h 4066632"/>
              <a:gd name="connsiteX3" fmla="*/ 8210550 w 8210550"/>
              <a:gd name="connsiteY3" fmla="*/ 313782 h 4066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10550" h="4066632">
                <a:moveTo>
                  <a:pt x="0" y="4066632"/>
                </a:moveTo>
                <a:cubicBezTo>
                  <a:pt x="2039937" y="2479132"/>
                  <a:pt x="4079875" y="891632"/>
                  <a:pt x="5448300" y="266157"/>
                </a:cubicBezTo>
                <a:cubicBezTo>
                  <a:pt x="6816725" y="-359318"/>
                  <a:pt x="8210550" y="313782"/>
                  <a:pt x="8210550" y="313782"/>
                </a:cubicBezTo>
                <a:lnTo>
                  <a:pt x="8210550" y="313782"/>
                </a:lnTo>
              </a:path>
            </a:pathLst>
          </a:custGeom>
          <a:noFill/>
          <a:ln w="57150"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 flipV="1">
            <a:off x="755576" y="692696"/>
            <a:ext cx="5184576" cy="4831804"/>
          </a:xfrm>
          <a:prstGeom prst="line">
            <a:avLst/>
          </a:prstGeom>
          <a:ln w="38100">
            <a:solidFill>
              <a:srgbClr val="0033CC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4444250" y="2539643"/>
            <a:ext cx="19000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(Benzodiazepines)  </a:t>
            </a:r>
            <a:endParaRPr lang="en-US" sz="1600" dirty="0"/>
          </a:p>
        </p:txBody>
      </p:sp>
      <p:sp>
        <p:nvSpPr>
          <p:cNvPr id="35" name="TextBox 34"/>
          <p:cNvSpPr txBox="1"/>
          <p:nvPr/>
        </p:nvSpPr>
        <p:spPr>
          <a:xfrm>
            <a:off x="2195736" y="2475493"/>
            <a:ext cx="17839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Anesthesia   </a:t>
            </a:r>
            <a:endParaRPr lang="en-US" sz="1600" dirty="0"/>
          </a:p>
        </p:txBody>
      </p:sp>
      <p:sp>
        <p:nvSpPr>
          <p:cNvPr id="36" name="TextBox 35"/>
          <p:cNvSpPr txBox="1"/>
          <p:nvPr/>
        </p:nvSpPr>
        <p:spPr>
          <a:xfrm>
            <a:off x="3570055" y="1826786"/>
            <a:ext cx="2284769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Medullary depression   </a:t>
            </a:r>
            <a:endParaRPr lang="en-US" sz="1600" dirty="0"/>
          </a:p>
        </p:txBody>
      </p:sp>
      <p:sp>
        <p:nvSpPr>
          <p:cNvPr id="37" name="TextBox 36"/>
          <p:cNvSpPr txBox="1"/>
          <p:nvPr/>
        </p:nvSpPr>
        <p:spPr>
          <a:xfrm>
            <a:off x="4560394" y="1052736"/>
            <a:ext cx="1783934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(Barbiturates) </a:t>
            </a:r>
            <a:endParaRPr lang="en-US" sz="1600" dirty="0"/>
          </a:p>
        </p:txBody>
      </p:sp>
      <p:sp>
        <p:nvSpPr>
          <p:cNvPr id="39" name="TextBox 38"/>
          <p:cNvSpPr txBox="1"/>
          <p:nvPr/>
        </p:nvSpPr>
        <p:spPr>
          <a:xfrm>
            <a:off x="2339752" y="1062087"/>
            <a:ext cx="17839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Coma  </a:t>
            </a:r>
            <a:endParaRPr lang="en-US" sz="1600" dirty="0"/>
          </a:p>
        </p:txBody>
      </p:sp>
      <p:sp>
        <p:nvSpPr>
          <p:cNvPr id="41" name="Rectangle 40"/>
          <p:cNvSpPr/>
          <p:nvPr/>
        </p:nvSpPr>
        <p:spPr>
          <a:xfrm>
            <a:off x="-11606" y="6488668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Relationship </a:t>
            </a:r>
            <a:r>
              <a:rPr lang="en-US" dirty="0"/>
              <a:t>between dose of benzodiazepines </a:t>
            </a:r>
            <a:r>
              <a:rPr lang="en-US" dirty="0" smtClean="0"/>
              <a:t>and </a:t>
            </a:r>
            <a:r>
              <a:rPr lang="en-US" dirty="0"/>
              <a:t>barbiturates and their CNS effect</a:t>
            </a:r>
          </a:p>
        </p:txBody>
      </p:sp>
    </p:spTree>
    <p:extLst>
      <p:ext uri="{BB962C8B-B14F-4D97-AF65-F5344CB8AC3E}">
        <p14:creationId xmlns:p14="http://schemas.microsoft.com/office/powerpoint/2010/main" val="3918117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2198" y="1268760"/>
            <a:ext cx="5899600" cy="468052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63067"/>
            <a:ext cx="1115616" cy="89493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70363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Tranquilizer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They are drugs which used to relieve mental anxiety and </a:t>
            </a:r>
            <a:r>
              <a:rPr lang="en-US" sz="2400" dirty="0" smtClean="0"/>
              <a:t>stress without </a:t>
            </a:r>
            <a:r>
              <a:rPr lang="en-US" sz="2400" dirty="0"/>
              <a:t>affecting the consciousness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Major tranquilizer = Antipsychotic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Example </a:t>
            </a:r>
          </a:p>
          <a:p>
            <a:pPr marL="0" indent="0">
              <a:buNone/>
            </a:pPr>
            <a:r>
              <a:rPr lang="en-US" sz="2400" dirty="0" smtClean="0"/>
              <a:t>Chlorpromazine</a:t>
            </a:r>
            <a:r>
              <a:rPr lang="en-US" sz="2400" dirty="0"/>
              <a:t> </a:t>
            </a:r>
            <a:r>
              <a:rPr lang="en-US" sz="2400" dirty="0" smtClean="0"/>
              <a:t>(CPZ)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MOA : </a:t>
            </a:r>
            <a:r>
              <a:rPr lang="en-US" sz="2400" dirty="0"/>
              <a:t>Work by </a:t>
            </a:r>
            <a:r>
              <a:rPr lang="en-US" sz="2400" dirty="0">
                <a:solidFill>
                  <a:srgbClr val="004F9E"/>
                </a:solidFill>
              </a:rPr>
              <a:t>blocking dopamine (D </a:t>
            </a:r>
            <a:r>
              <a:rPr lang="en-US" sz="1600" dirty="0" smtClean="0">
                <a:solidFill>
                  <a:srgbClr val="004F9E"/>
                </a:solidFill>
              </a:rPr>
              <a:t>2 </a:t>
            </a:r>
            <a:r>
              <a:rPr lang="en-US" sz="2400" dirty="0">
                <a:solidFill>
                  <a:srgbClr val="004F9E"/>
                </a:solidFill>
              </a:rPr>
              <a:t>)receptor.</a:t>
            </a:r>
          </a:p>
          <a:p>
            <a:pPr marL="0" indent="0">
              <a:buNone/>
            </a:pPr>
            <a:endParaRPr lang="en-US" sz="2400" dirty="0"/>
          </a:p>
          <a:p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63067"/>
            <a:ext cx="1115616" cy="89493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87829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 lab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/>
            <a:r>
              <a:rPr lang="en-US" sz="2400" b="1" dirty="0">
                <a:ea typeface="ＭＳ Ｐゴシック" pitchFamily="34" charset="-128"/>
              </a:rPr>
              <a:t>To demonstrate the effect of different types of CNS depressants as :</a:t>
            </a:r>
            <a:r>
              <a:rPr lang="en-US" sz="2400" dirty="0">
                <a:ea typeface="ＭＳ Ｐゴシック" pitchFamily="34" charset="-128"/>
              </a:rPr>
              <a:t> </a:t>
            </a:r>
          </a:p>
          <a:p>
            <a:pPr marL="457200" indent="-457200">
              <a:buNone/>
            </a:pPr>
            <a:r>
              <a:rPr lang="en-US" sz="2400" dirty="0">
                <a:ea typeface="ＭＳ Ｐゴシック" pitchFamily="34" charset="-128"/>
              </a:rPr>
              <a:t>    - </a:t>
            </a:r>
            <a:r>
              <a:rPr lang="en-US" sz="2400" dirty="0" smtClean="0">
                <a:ea typeface="ＭＳ Ｐゴシック" pitchFamily="34" charset="-128"/>
              </a:rPr>
              <a:t>Hypnotics. Phenobarbital </a:t>
            </a:r>
            <a:endParaRPr lang="en-US" sz="2400" dirty="0">
              <a:ea typeface="ＭＳ Ｐゴシック" pitchFamily="34" charset="-128"/>
            </a:endParaRPr>
          </a:p>
          <a:p>
            <a:pPr marL="457200" indent="-457200">
              <a:buNone/>
            </a:pPr>
            <a:r>
              <a:rPr lang="en-US" sz="2400" dirty="0">
                <a:ea typeface="ＭＳ Ｐゴシック" pitchFamily="34" charset="-128"/>
              </a:rPr>
              <a:t>    - Sedatives</a:t>
            </a:r>
            <a:r>
              <a:rPr lang="en-US" sz="2400" dirty="0" smtClean="0">
                <a:ea typeface="ＭＳ Ｐゴシック" pitchFamily="34" charset="-128"/>
              </a:rPr>
              <a:t>.  Chloral hydrate (at sedative dose)</a:t>
            </a:r>
            <a:endParaRPr lang="en-US" sz="2400" dirty="0">
              <a:ea typeface="ＭＳ Ｐゴシック" pitchFamily="34" charset="-128"/>
            </a:endParaRPr>
          </a:p>
          <a:p>
            <a:pPr marL="457200" indent="-457200">
              <a:buNone/>
            </a:pPr>
            <a:r>
              <a:rPr lang="en-US" sz="2400" dirty="0">
                <a:ea typeface="ＭＳ Ｐゴシック" pitchFamily="34" charset="-128"/>
              </a:rPr>
              <a:t>    - </a:t>
            </a:r>
            <a:r>
              <a:rPr lang="en-US" sz="2400" dirty="0" smtClean="0">
                <a:ea typeface="ＭＳ Ｐゴシック" pitchFamily="34" charset="-128"/>
              </a:rPr>
              <a:t>Tranquilizers</a:t>
            </a:r>
            <a:r>
              <a:rPr lang="en-US" sz="2400" dirty="0">
                <a:ea typeface="ＭＳ Ｐゴシック" pitchFamily="34" charset="-128"/>
              </a:rPr>
              <a:t>. </a:t>
            </a:r>
            <a:r>
              <a:rPr lang="en-US" sz="2400" dirty="0" smtClean="0">
                <a:ea typeface="ＭＳ Ｐゴシック" pitchFamily="34" charset="-128"/>
              </a:rPr>
              <a:t>CPZ</a:t>
            </a:r>
            <a:r>
              <a:rPr lang="en-US" sz="2400" dirty="0">
                <a:ea typeface="ＭＳ Ｐゴシック" pitchFamily="34" charset="-128"/>
                <a:cs typeface="Arial" pitchFamily="34" charset="0"/>
              </a:rPr>
              <a:t/>
            </a:r>
            <a:br>
              <a:rPr lang="en-US" sz="2400" dirty="0">
                <a:ea typeface="ＭＳ Ｐゴシック" pitchFamily="34" charset="-128"/>
                <a:cs typeface="Arial" pitchFamily="34" charset="0"/>
              </a:rPr>
            </a:br>
            <a:r>
              <a:rPr lang="en-US" sz="2400" dirty="0">
                <a:ea typeface="ＭＳ Ｐゴシック" pitchFamily="34" charset="-128"/>
                <a:cs typeface="Arial" pitchFamily="34" charset="0"/>
              </a:rPr>
              <a:t>    </a:t>
            </a:r>
            <a:endParaRPr lang="en-US" sz="2400" dirty="0" smtClean="0">
              <a:ea typeface="ＭＳ Ｐゴシック" pitchFamily="34" charset="-128"/>
              <a:cs typeface="Arial" pitchFamily="34" charset="0"/>
            </a:endParaRPr>
          </a:p>
          <a:p>
            <a:pPr marL="457200" indent="-457200">
              <a:buNone/>
            </a:pPr>
            <a:r>
              <a:rPr lang="en-US" sz="2400" b="1" dirty="0" smtClean="0">
                <a:ea typeface="ＭＳ Ｐゴシック" pitchFamily="34" charset="-128"/>
              </a:rPr>
              <a:t>To </a:t>
            </a:r>
            <a:r>
              <a:rPr lang="en-US" sz="2400" b="1" dirty="0">
                <a:ea typeface="ＭＳ Ｐゴシック" pitchFamily="34" charset="-128"/>
              </a:rPr>
              <a:t>learn how to distinguish between their signs if they are given as unknown drugs.</a:t>
            </a:r>
          </a:p>
          <a:p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63067"/>
            <a:ext cx="1115616" cy="89493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88464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69475" y="502296"/>
            <a:ext cx="5642248" cy="838200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SimSun" pitchFamily="2" charset="-122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SimSun" pitchFamily="2" charset="-122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SimSun" pitchFamily="2" charset="-122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SimSun" pitchFamily="2" charset="-122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SimSun" pitchFamily="2" charset="-122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SimSun" pitchFamily="2" charset="-122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SimSun" pitchFamily="2" charset="-122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r>
              <a:rPr lang="en-US" kern="0" dirty="0" smtClean="0">
                <a:ea typeface="ＭＳ Ｐゴシック" pitchFamily="34" charset="-128"/>
              </a:rPr>
              <a:t>Righting reflex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0263" y="4252446"/>
            <a:ext cx="439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If it’s  lost Righting reflex     -------  - </a:t>
            </a:r>
            <a:r>
              <a:rPr lang="en-US" dirty="0" err="1" smtClean="0"/>
              <a:t>ve</a:t>
            </a:r>
            <a:r>
              <a:rPr lang="en-US" dirty="0" smtClean="0"/>
              <a:t>  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66378" y="3284984"/>
            <a:ext cx="40382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If </a:t>
            </a:r>
            <a:r>
              <a:rPr lang="en-US" dirty="0" smtClean="0"/>
              <a:t>it isn’t </a:t>
            </a:r>
            <a:r>
              <a:rPr lang="en-US" dirty="0"/>
              <a:t>lost Righting </a:t>
            </a:r>
            <a:r>
              <a:rPr lang="en-US" dirty="0" smtClean="0"/>
              <a:t>reflex -------  +</a:t>
            </a:r>
            <a:r>
              <a:rPr lang="en-US" dirty="0" err="1" smtClean="0"/>
              <a:t>ve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79512" y="1395834"/>
            <a:ext cx="86409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righting reflex</a:t>
            </a:r>
            <a:r>
              <a:rPr lang="en-US" dirty="0"/>
              <a:t>  the </a:t>
            </a:r>
            <a:r>
              <a:rPr lang="en-US" dirty="0" smtClean="0"/>
              <a:t>ability of the mice </a:t>
            </a:r>
            <a:r>
              <a:rPr lang="en-US" dirty="0"/>
              <a:t>to assume an optimal position when there has been a departure from </a:t>
            </a:r>
            <a:r>
              <a:rPr lang="en-US" dirty="0" smtClean="0"/>
              <a:t>it.</a:t>
            </a:r>
          </a:p>
          <a:p>
            <a:endParaRPr lang="en-US" dirty="0" smtClean="0"/>
          </a:p>
          <a:p>
            <a:r>
              <a:rPr lang="en-US" dirty="0" smtClean="0"/>
              <a:t>Is </a:t>
            </a:r>
            <a:r>
              <a:rPr lang="en-US" dirty="0"/>
              <a:t>widely used to screen compounds with sedative properties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1723" y="3621524"/>
            <a:ext cx="2256299" cy="194421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63067"/>
            <a:ext cx="1115616" cy="89493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28492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en-US" sz="4000" dirty="0" smtClean="0"/>
              <a:t>1- Phenobarbital 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980728"/>
            <a:ext cx="8229600" cy="1468759"/>
          </a:xfrm>
        </p:spPr>
        <p:txBody>
          <a:bodyPr/>
          <a:lstStyle/>
          <a:p>
            <a:r>
              <a:rPr lang="en-US" sz="2400" dirty="0">
                <a:ea typeface="ＭＳ Ｐゴシック" pitchFamily="34" charset="-128"/>
              </a:rPr>
              <a:t>Hypnotic drug</a:t>
            </a:r>
          </a:p>
          <a:p>
            <a:r>
              <a:rPr lang="en-US" sz="2400" dirty="0" smtClean="0">
                <a:ea typeface="ＭＳ Ｐゴシック" pitchFamily="34" charset="-128"/>
              </a:rPr>
              <a:t>Long </a:t>
            </a:r>
            <a:r>
              <a:rPr lang="en-US" sz="2400" dirty="0">
                <a:ea typeface="ＭＳ Ｐゴシック" pitchFamily="34" charset="-128"/>
              </a:rPr>
              <a:t>acting: ( 6-8 hours</a:t>
            </a:r>
            <a:r>
              <a:rPr lang="en-US" sz="2400" dirty="0" smtClean="0">
                <a:ea typeface="ＭＳ Ｐゴシック" pitchFamily="34" charset="-128"/>
              </a:rPr>
              <a:t>):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>
                <a:solidFill>
                  <a:srgbClr val="FF0000"/>
                </a:solidFill>
                <a:ea typeface="ＭＳ Ｐゴシック" pitchFamily="34" charset="-128"/>
              </a:rPr>
              <a:t>After injection of </a:t>
            </a:r>
            <a:r>
              <a:rPr lang="en-US" sz="2400" dirty="0">
                <a:solidFill>
                  <a:srgbClr val="FF0000"/>
                </a:solidFill>
              </a:rPr>
              <a:t>Phenobarbital</a:t>
            </a:r>
            <a:r>
              <a:rPr lang="en-US" sz="2400" dirty="0"/>
              <a:t> </a:t>
            </a:r>
            <a:r>
              <a:rPr lang="en-US" sz="2400" dirty="0" smtClean="0">
                <a:solidFill>
                  <a:srgbClr val="FF0000"/>
                </a:solidFill>
                <a:ea typeface="ＭＳ Ｐゴシック" pitchFamily="34" charset="-128"/>
              </a:rPr>
              <a:t>we </a:t>
            </a:r>
            <a:r>
              <a:rPr lang="en-US" sz="2400" dirty="0">
                <a:solidFill>
                  <a:srgbClr val="FF0000"/>
                </a:solidFill>
                <a:ea typeface="ＭＳ Ｐゴシック" pitchFamily="34" charset="-128"/>
              </a:rPr>
              <a:t>can observe </a:t>
            </a:r>
            <a:r>
              <a:rPr lang="en-US" sz="2400" dirty="0" smtClean="0">
                <a:solidFill>
                  <a:srgbClr val="FF0000"/>
                </a:solidFill>
                <a:ea typeface="ＭＳ Ｐゴシック" pitchFamily="34" charset="-128"/>
              </a:rPr>
              <a:t>:</a:t>
            </a:r>
          </a:p>
          <a:p>
            <a:pPr>
              <a:buFont typeface="Wingdings" pitchFamily="2" charset="2"/>
              <a:buChar char="ü"/>
            </a:pPr>
            <a:r>
              <a:rPr lang="en-US" sz="2400" dirty="0" smtClean="0">
                <a:ea typeface="ＭＳ Ｐゴシック" pitchFamily="34" charset="-128"/>
              </a:rPr>
              <a:t>Loss of righting reflex ( -</a:t>
            </a:r>
            <a:r>
              <a:rPr lang="en-US" sz="2400" dirty="0" err="1" smtClean="0">
                <a:ea typeface="ＭＳ Ｐゴシック" pitchFamily="34" charset="-128"/>
              </a:rPr>
              <a:t>ve</a:t>
            </a:r>
            <a:r>
              <a:rPr lang="en-US" sz="2400" dirty="0" smtClean="0">
                <a:ea typeface="ＭＳ Ｐゴシック" pitchFamily="34" charset="-128"/>
              </a:rPr>
              <a:t>)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315938" y="2708920"/>
            <a:ext cx="8229600" cy="782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SimSun" pitchFamily="2" charset="-122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SimSun" pitchFamily="2" charset="-122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SimSun" pitchFamily="2" charset="-122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SimSun" pitchFamily="2" charset="-122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SimSun" pitchFamily="2" charset="-122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SimSun" pitchFamily="2" charset="-122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SimSun" pitchFamily="2" charset="-122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r>
              <a:rPr lang="en-US" kern="0" dirty="0" smtClean="0"/>
              <a:t>2- chloral hydrate </a:t>
            </a:r>
            <a:endParaRPr lang="en-US" kern="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315938" y="3500450"/>
            <a:ext cx="8229600" cy="27406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sz="2400" kern="0" dirty="0" smtClean="0">
                <a:ea typeface="ＭＳ Ｐゴシック" pitchFamily="34" charset="-128"/>
              </a:rPr>
              <a:t>Sedative drug </a:t>
            </a:r>
          </a:p>
          <a:p>
            <a:r>
              <a:rPr lang="en-US" sz="2400" dirty="0" smtClean="0">
                <a:ea typeface="ＭＳ Ｐゴシック" pitchFamily="34" charset="-128"/>
              </a:rPr>
              <a:t>When </a:t>
            </a:r>
            <a:r>
              <a:rPr lang="en-US" sz="2400" dirty="0">
                <a:ea typeface="ＭＳ Ｐゴシック" pitchFamily="34" charset="-128"/>
              </a:rPr>
              <a:t>the dose </a:t>
            </a:r>
            <a:r>
              <a:rPr lang="en-US" sz="2400" b="1" i="1" u="sng" dirty="0">
                <a:ea typeface="ＭＳ Ｐゴシック" pitchFamily="34" charset="-128"/>
              </a:rPr>
              <a:t>increased </a:t>
            </a:r>
            <a:r>
              <a:rPr lang="en-US" sz="2400" dirty="0">
                <a:ea typeface="ＭＳ Ｐゴシック" pitchFamily="34" charset="-128"/>
              </a:rPr>
              <a:t> they will induce </a:t>
            </a:r>
            <a:r>
              <a:rPr lang="en-US" sz="2400" dirty="0" smtClean="0">
                <a:ea typeface="ＭＳ Ｐゴシック" pitchFamily="34" charset="-128"/>
              </a:rPr>
              <a:t>sleep. </a:t>
            </a:r>
          </a:p>
          <a:p>
            <a:r>
              <a:rPr lang="en-US" sz="2400" dirty="0" err="1">
                <a:ea typeface="ＭＳ Ｐゴシック" pitchFamily="34" charset="-128"/>
              </a:rPr>
              <a:t>Trichloroethanol</a:t>
            </a:r>
            <a:r>
              <a:rPr lang="en-US" sz="2400" dirty="0">
                <a:ea typeface="ＭＳ Ｐゴシック" pitchFamily="34" charset="-128"/>
              </a:rPr>
              <a:t> is the active metabolite of chloral hydrate . </a:t>
            </a:r>
            <a:endParaRPr lang="en-US" sz="2400" dirty="0" smtClean="0">
              <a:ea typeface="ＭＳ Ｐゴシック" pitchFamily="34" charset="-128"/>
            </a:endParaRPr>
          </a:p>
          <a:p>
            <a:r>
              <a:rPr lang="en-US" sz="2400" dirty="0" err="1" smtClean="0">
                <a:ea typeface="ＭＳ Ｐゴシック" pitchFamily="34" charset="-128"/>
              </a:rPr>
              <a:t>Trichloroacetic</a:t>
            </a:r>
            <a:r>
              <a:rPr lang="en-US" sz="2400" dirty="0" smtClean="0">
                <a:ea typeface="ＭＳ Ｐゴシック" pitchFamily="34" charset="-128"/>
              </a:rPr>
              <a:t> </a:t>
            </a:r>
            <a:r>
              <a:rPr lang="en-US" sz="2400" dirty="0">
                <a:ea typeface="ＭＳ Ｐゴシック" pitchFamily="34" charset="-128"/>
              </a:rPr>
              <a:t>acid is the toxic metabolite </a:t>
            </a:r>
            <a:r>
              <a:rPr lang="en-US" sz="2400" dirty="0" smtClean="0">
                <a:ea typeface="ＭＳ Ｐゴシック" pitchFamily="34" charset="-128"/>
              </a:rPr>
              <a:t>.</a:t>
            </a:r>
            <a:endParaRPr lang="en-US" sz="2400" dirty="0"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</a:pPr>
            <a:r>
              <a:rPr lang="en-US" sz="2400" dirty="0">
                <a:solidFill>
                  <a:srgbClr val="FF0000"/>
                </a:solidFill>
                <a:ea typeface="ＭＳ Ｐゴシック" pitchFamily="34" charset="-128"/>
              </a:rPr>
              <a:t>After injection of </a:t>
            </a:r>
            <a:r>
              <a:rPr lang="en-US" sz="2400" kern="0" dirty="0">
                <a:solidFill>
                  <a:srgbClr val="FF0000"/>
                </a:solidFill>
              </a:rPr>
              <a:t>chloral hydrate </a:t>
            </a:r>
            <a:r>
              <a:rPr lang="en-US" sz="2400" dirty="0" smtClean="0">
                <a:solidFill>
                  <a:srgbClr val="FF0000"/>
                </a:solidFill>
                <a:ea typeface="ＭＳ Ｐゴシック" pitchFamily="34" charset="-128"/>
              </a:rPr>
              <a:t>we </a:t>
            </a:r>
            <a:r>
              <a:rPr lang="en-US" sz="2400" dirty="0">
                <a:solidFill>
                  <a:srgbClr val="FF0000"/>
                </a:solidFill>
                <a:ea typeface="ＭＳ Ｐゴシック" pitchFamily="34" charset="-128"/>
              </a:rPr>
              <a:t>can observe :</a:t>
            </a:r>
            <a:endParaRPr lang="en-US" sz="2400" kern="0" dirty="0">
              <a:ea typeface="ＭＳ Ｐゴシック" pitchFamily="34" charset="-128"/>
            </a:endParaRPr>
          </a:p>
          <a:p>
            <a:pPr>
              <a:buFont typeface="Wingdings" pitchFamily="2" charset="2"/>
              <a:buChar char="ü"/>
            </a:pPr>
            <a:r>
              <a:rPr lang="en-US" sz="2400" kern="0" dirty="0">
                <a:ea typeface="ＭＳ Ｐゴシック" pitchFamily="34" charset="-128"/>
              </a:rPr>
              <a:t>NO loss righting reflex (+</a:t>
            </a:r>
            <a:r>
              <a:rPr lang="en-US" sz="2400" kern="0" dirty="0" err="1">
                <a:ea typeface="ＭＳ Ｐゴシック" pitchFamily="34" charset="-128"/>
              </a:rPr>
              <a:t>ve</a:t>
            </a:r>
            <a:r>
              <a:rPr lang="en-US" sz="2400" kern="0" dirty="0">
                <a:ea typeface="ＭＳ Ｐゴシック" pitchFamily="34" charset="-128"/>
              </a:rPr>
              <a:t>)</a:t>
            </a:r>
          </a:p>
          <a:p>
            <a:endParaRPr lang="en-US" sz="2400" kern="0" dirty="0" smtClean="0">
              <a:ea typeface="ＭＳ Ｐゴシック" pitchFamily="34" charset="-12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7730" y="5964927"/>
            <a:ext cx="1115616" cy="89493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18461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251833">
            <a:off x="2928851" y="5728438"/>
            <a:ext cx="3706858" cy="1161757"/>
          </a:xfrm>
          <a:prstGeom prst="rect">
            <a:avLst/>
          </a:prstGeom>
          <a:solidFill>
            <a:srgbClr val="E2C4A6"/>
          </a:solidFill>
          <a:ln>
            <a:noFill/>
          </a:ln>
          <a:scene3d>
            <a:camera prst="isometricOffAxis1To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CPZ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b="1" dirty="0">
                <a:ea typeface="ＭＳ Ｐゴシック" pitchFamily="34" charset="-128"/>
              </a:rPr>
              <a:t>After injection of CPZ  we can observe signs such as</a:t>
            </a:r>
            <a:r>
              <a:rPr lang="en-US" sz="2000" b="1" dirty="0" smtClean="0">
                <a:ea typeface="ＭＳ Ｐゴシック" pitchFamily="34" charset="-128"/>
              </a:rPr>
              <a:t>:</a:t>
            </a:r>
          </a:p>
          <a:p>
            <a:r>
              <a:rPr lang="en-US" sz="2000" dirty="0"/>
              <a:t>No loss of righting </a:t>
            </a:r>
            <a:r>
              <a:rPr lang="en-US" sz="2000" dirty="0" smtClean="0"/>
              <a:t>reflex (+ </a:t>
            </a:r>
            <a:r>
              <a:rPr lang="en-US" sz="2000" dirty="0" err="1" smtClean="0"/>
              <a:t>ve</a:t>
            </a:r>
            <a:r>
              <a:rPr lang="en-US" sz="2000" dirty="0" smtClean="0"/>
              <a:t>) </a:t>
            </a:r>
            <a:r>
              <a:rPr lang="en-US" sz="2000" dirty="0" smtClean="0">
                <a:ea typeface="ＭＳ Ｐゴシック" pitchFamily="34" charset="-128"/>
              </a:rPr>
              <a:t> </a:t>
            </a:r>
            <a:endParaRPr lang="en-US" sz="2000" dirty="0">
              <a:ea typeface="ＭＳ Ｐゴシック" pitchFamily="34" charset="-128"/>
            </a:endParaRPr>
          </a:p>
          <a:p>
            <a:r>
              <a:rPr lang="en-US" sz="2000" dirty="0">
                <a:ea typeface="ＭＳ Ｐゴシック" pitchFamily="34" charset="-128"/>
              </a:rPr>
              <a:t>Ataxic gait: loss of muscle coordination .</a:t>
            </a:r>
          </a:p>
          <a:p>
            <a:r>
              <a:rPr lang="en-US" sz="2000" dirty="0">
                <a:ea typeface="ＭＳ Ｐゴシック" pitchFamily="34" charset="-128"/>
              </a:rPr>
              <a:t>Catalepsy : rigid </a:t>
            </a:r>
            <a:r>
              <a:rPr lang="en-US" sz="2000" dirty="0" smtClean="0">
                <a:ea typeface="ＭＳ Ｐゴシック" pitchFamily="34" charset="-128"/>
              </a:rPr>
              <a:t>body</a:t>
            </a:r>
          </a:p>
          <a:p>
            <a:r>
              <a:rPr lang="en-US" sz="2000" dirty="0" smtClean="0"/>
              <a:t>Creeping gait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sz="2000" b="1" i="1" u="sng" dirty="0">
                <a:ea typeface="ＭＳ Ｐゴシック" pitchFamily="34" charset="-128"/>
              </a:rPr>
              <a:t>Grasping test (CPZ):</a:t>
            </a:r>
          </a:p>
          <a:p>
            <a:pPr>
              <a:buNone/>
            </a:pPr>
            <a:r>
              <a:rPr lang="en-US" sz="2000" dirty="0">
                <a:ea typeface="ＭＳ Ｐゴシック" pitchFamily="34" charset="-128"/>
              </a:rPr>
              <a:t>    When you trying to put the mice on the cord, the mice will fall down</a:t>
            </a:r>
          </a:p>
          <a:p>
            <a:pPr>
              <a:buNone/>
            </a:pPr>
            <a:endParaRPr lang="en-US" sz="2000" dirty="0">
              <a:ea typeface="ＭＳ Ｐゴシック" pitchFamily="34" charset="-128"/>
            </a:endParaRPr>
          </a:p>
          <a:p>
            <a:endParaRPr lang="en-US" sz="2000" dirty="0"/>
          </a:p>
        </p:txBody>
      </p:sp>
      <p:sp>
        <p:nvSpPr>
          <p:cNvPr id="4" name="Rectangle 3"/>
          <p:cNvSpPr/>
          <p:nvPr/>
        </p:nvSpPr>
        <p:spPr>
          <a:xfrm>
            <a:off x="5364088" y="5085184"/>
            <a:ext cx="504056" cy="1224136"/>
          </a:xfrm>
          <a:prstGeom prst="rect">
            <a:avLst/>
          </a:prstGeom>
          <a:solidFill>
            <a:srgbClr val="996633"/>
          </a:solidFill>
          <a:ln>
            <a:solidFill>
              <a:schemeClr val="bg1"/>
            </a:solidFill>
          </a:ln>
          <a:scene3d>
            <a:camera prst="isometricOffAxis1Lef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347864" y="5157192"/>
            <a:ext cx="504056" cy="1224136"/>
          </a:xfrm>
          <a:prstGeom prst="rect">
            <a:avLst/>
          </a:prstGeom>
          <a:solidFill>
            <a:srgbClr val="996633"/>
          </a:solidFill>
          <a:ln>
            <a:solidFill>
              <a:schemeClr val="bg1"/>
            </a:solidFill>
          </a:ln>
          <a:scene3d>
            <a:camera prst="isometricOffAxis1Lef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3779912" y="5445224"/>
            <a:ext cx="1836204" cy="149119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63067"/>
            <a:ext cx="1115616" cy="89493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17040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6638" y="1412776"/>
            <a:ext cx="4211201" cy="33123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Rectangle 2"/>
          <p:cNvSpPr/>
          <p:nvPr/>
        </p:nvSpPr>
        <p:spPr>
          <a:xfrm>
            <a:off x="293508" y="836712"/>
            <a:ext cx="851746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Some Drugs That Effect CNS</a:t>
            </a:r>
            <a:endParaRPr lang="en-US" sz="4000" b="1" i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8253" y="5963067"/>
            <a:ext cx="1115616" cy="89493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68692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ChangeArrowheads="1"/>
          </p:cNvSpPr>
          <p:nvPr>
            <p:ph type="title"/>
          </p:nvPr>
        </p:nvSpPr>
        <p:spPr>
          <a:xfrm>
            <a:off x="945550" y="692696"/>
            <a:ext cx="7010400" cy="838200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pitchFamily="34" charset="-128"/>
              </a:rPr>
              <a:t>Calculate the dose </a:t>
            </a:r>
          </a:p>
        </p:txBody>
      </p:sp>
      <p:graphicFrame>
        <p:nvGraphicFramePr>
          <p:cNvPr id="91183" name="Group 4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77269728"/>
              </p:ext>
            </p:extLst>
          </p:nvPr>
        </p:nvGraphicFramePr>
        <p:xfrm>
          <a:off x="878081" y="1700808"/>
          <a:ext cx="7145338" cy="2106613"/>
        </p:xfrm>
        <a:graphic>
          <a:graphicData uri="http://schemas.openxmlformats.org/drawingml/2006/table">
            <a:tbl>
              <a:tblPr/>
              <a:tblGrid>
                <a:gridCol w="1785938"/>
                <a:gridCol w="2138362"/>
                <a:gridCol w="1435100"/>
                <a:gridCol w="1785938"/>
              </a:tblGrid>
              <a:tr h="515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Type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Exa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mple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Conc (g%)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Dose (mg/kg)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0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Hypnotic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Phenobarbital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2%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200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0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Sedative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Chloral Hydrate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3%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150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0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Tranquilizer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Chlorpromazine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0.2%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40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39965" name="Group 53"/>
          <p:cNvGrpSpPr>
            <a:grpSpLocks/>
          </p:cNvGrpSpPr>
          <p:nvPr/>
        </p:nvGrpSpPr>
        <p:grpSpPr bwMode="auto">
          <a:xfrm>
            <a:off x="897131" y="4641979"/>
            <a:ext cx="6988175" cy="957263"/>
            <a:chOff x="-89" y="2488"/>
            <a:chExt cx="5345" cy="482"/>
          </a:xfrm>
        </p:grpSpPr>
        <p:sp>
          <p:nvSpPr>
            <p:cNvPr id="39966" name="Text Box 54"/>
            <p:cNvSpPr txBox="1">
              <a:spLocks noChangeArrowheads="1"/>
            </p:cNvSpPr>
            <p:nvPr/>
          </p:nvSpPr>
          <p:spPr bwMode="auto">
            <a:xfrm>
              <a:off x="-89" y="2623"/>
              <a:ext cx="303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</a:pPr>
              <a:r>
                <a:rPr lang="en-US" sz="1800" b="1">
                  <a:solidFill>
                    <a:schemeClr val="tx2"/>
                  </a:solidFill>
                </a:rPr>
                <a:t>Injection volume = </a:t>
              </a:r>
              <a:endParaRPr lang="en-US" sz="1800" b="1">
                <a:solidFill>
                  <a:schemeClr val="tx2"/>
                </a:solidFill>
                <a:cs typeface="Arial" pitchFamily="34" charset="0"/>
              </a:endParaRPr>
            </a:p>
          </p:txBody>
        </p:sp>
        <p:grpSp>
          <p:nvGrpSpPr>
            <p:cNvPr id="39967" name="Group 55"/>
            <p:cNvGrpSpPr>
              <a:grpSpLocks/>
            </p:cNvGrpSpPr>
            <p:nvPr/>
          </p:nvGrpSpPr>
          <p:grpSpPr bwMode="auto">
            <a:xfrm>
              <a:off x="1386" y="2488"/>
              <a:ext cx="3870" cy="482"/>
              <a:chOff x="1386" y="2488"/>
              <a:chExt cx="3870" cy="482"/>
            </a:xfrm>
          </p:grpSpPr>
          <p:sp>
            <p:nvSpPr>
              <p:cNvPr id="39968" name="Line 56"/>
              <p:cNvSpPr>
                <a:spLocks noChangeShapeType="1"/>
              </p:cNvSpPr>
              <p:nvPr/>
            </p:nvSpPr>
            <p:spPr bwMode="auto">
              <a:xfrm>
                <a:off x="1632" y="2736"/>
                <a:ext cx="2640" cy="0"/>
              </a:xfrm>
              <a:prstGeom prst="line">
                <a:avLst/>
              </a:prstGeom>
              <a:noFill/>
              <a:ln w="38100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969" name="Text Box 57"/>
              <p:cNvSpPr txBox="1">
                <a:spLocks noChangeArrowheads="1"/>
              </p:cNvSpPr>
              <p:nvPr/>
            </p:nvSpPr>
            <p:spPr bwMode="auto">
              <a:xfrm>
                <a:off x="1386" y="2488"/>
                <a:ext cx="3592" cy="1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</a:pPr>
                <a:r>
                  <a:rPr lang="en-US" sz="1800">
                    <a:solidFill>
                      <a:schemeClr val="tx2"/>
                    </a:solidFill>
                  </a:rPr>
                  <a:t>Dose (mg/Kg) x Body weight in Grams</a:t>
                </a:r>
              </a:p>
            </p:txBody>
          </p:sp>
          <p:sp>
            <p:nvSpPr>
              <p:cNvPr id="39970" name="Text Box 58"/>
              <p:cNvSpPr txBox="1">
                <a:spLocks noChangeArrowheads="1"/>
              </p:cNvSpPr>
              <p:nvPr/>
            </p:nvSpPr>
            <p:spPr bwMode="auto">
              <a:xfrm>
                <a:off x="2016" y="2784"/>
                <a:ext cx="1682" cy="1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</a:pPr>
                <a:r>
                  <a:rPr lang="en-US" sz="1800">
                    <a:solidFill>
                      <a:schemeClr val="tx2"/>
                    </a:solidFill>
                  </a:rPr>
                  <a:t>Conc. g%   x 10000</a:t>
                </a:r>
              </a:p>
            </p:txBody>
          </p:sp>
          <p:sp>
            <p:nvSpPr>
              <p:cNvPr id="39971" name="Text Box 59"/>
              <p:cNvSpPr txBox="1">
                <a:spLocks noChangeArrowheads="1"/>
              </p:cNvSpPr>
              <p:nvPr/>
            </p:nvSpPr>
            <p:spPr bwMode="auto">
              <a:xfrm>
                <a:off x="4464" y="2592"/>
                <a:ext cx="792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</a:pPr>
                <a:r>
                  <a:rPr lang="en-US" sz="1800">
                    <a:solidFill>
                      <a:schemeClr val="tx2"/>
                    </a:solidFill>
                  </a:rPr>
                  <a:t>= xxxxx ml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5815270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57764"/>
            <a:ext cx="1454845" cy="96197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63688" y="5670773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CPZ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602836" y="3835077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Chloral hydrate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578800" y="1876182"/>
            <a:ext cx="17641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Phenobarbital </a:t>
            </a:r>
            <a:endParaRPr lang="en-US" dirty="0"/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9313972"/>
              </p:ext>
            </p:extLst>
          </p:nvPr>
        </p:nvGraphicFramePr>
        <p:xfrm>
          <a:off x="5580112" y="620101"/>
          <a:ext cx="3204356" cy="5974781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204356"/>
              </a:tblGrid>
              <a:tr h="88823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Test and sign 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168122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Righting test + </a:t>
                      </a:r>
                      <a:r>
                        <a:rPr lang="en-US" dirty="0" err="1" smtClean="0"/>
                        <a:t>ve</a:t>
                      </a:r>
                      <a:r>
                        <a:rPr lang="en-US" dirty="0" smtClean="0"/>
                        <a:t> </a:t>
                      </a: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187220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Righting test - </a:t>
                      </a:r>
                      <a:r>
                        <a:rPr lang="en-US" dirty="0" err="1" smtClean="0"/>
                        <a:t>ve</a:t>
                      </a:r>
                      <a:r>
                        <a:rPr lang="en-US" dirty="0" smtClean="0"/>
                        <a:t> </a:t>
                      </a: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153311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Righting test  - </a:t>
                      </a:r>
                      <a:r>
                        <a:rPr lang="en-US" dirty="0" err="1" smtClean="0"/>
                        <a:t>ve</a:t>
                      </a:r>
                      <a:r>
                        <a:rPr lang="en-US" dirty="0" smtClean="0"/>
                        <a:t> </a:t>
                      </a:r>
                    </a:p>
                    <a:p>
                      <a:pPr algn="ctr"/>
                      <a:r>
                        <a:rPr lang="en-US" sz="1800" dirty="0" smtClean="0"/>
                        <a:t>Ataxic gait</a:t>
                      </a:r>
                    </a:p>
                    <a:p>
                      <a:pPr algn="ctr"/>
                      <a:r>
                        <a:rPr lang="en-US" sz="1800" dirty="0" smtClean="0"/>
                        <a:t>Catalepsy</a:t>
                      </a:r>
                    </a:p>
                    <a:p>
                      <a:pPr algn="ctr">
                        <a:buNone/>
                        <a:defRPr/>
                      </a:pPr>
                      <a:r>
                        <a:rPr lang="en-US" sz="1800" dirty="0" smtClean="0"/>
                        <a:t>Creeping gait</a:t>
                      </a:r>
                    </a:p>
                    <a:p>
                      <a:pPr algn="ctr">
                        <a:buNone/>
                        <a:defRPr/>
                      </a:pPr>
                      <a:r>
                        <a:rPr lang="en-US" sz="1800" u="none" dirty="0" smtClean="0"/>
                        <a:t>Grasping test </a:t>
                      </a:r>
                      <a:endParaRPr lang="en-US" sz="1800" b="0" i="0" u="none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2060848"/>
            <a:ext cx="1872208" cy="309634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63067"/>
            <a:ext cx="1115616" cy="89493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00191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492896"/>
            <a:ext cx="3456384" cy="374441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404664"/>
            <a:ext cx="2160240" cy="218762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187624" y="2420888"/>
            <a:ext cx="32496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50800"/>
                <a:solidFill>
                  <a:schemeClr val="bg1">
                    <a:lumMod val="85000"/>
                  </a:schemeClr>
                </a:solidFill>
                <a:effectLst/>
              </a:rPr>
              <a:t>Stimulants</a:t>
            </a:r>
            <a:endParaRPr lang="en-US" sz="5400" b="1" cap="none" spc="0" dirty="0">
              <a:ln w="50800"/>
              <a:solidFill>
                <a:schemeClr val="bg1">
                  <a:lumMod val="85000"/>
                </a:schemeClr>
              </a:solidFill>
              <a:effectLst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5855" y="3000003"/>
            <a:ext cx="2536304" cy="34675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5855" y="551731"/>
            <a:ext cx="2110740" cy="211074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452388" y="2492896"/>
            <a:ext cx="4176464" cy="86177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000" b="1" cap="none" spc="0" dirty="0" smtClean="0">
                <a:ln w="3175" cmpd="sng">
                  <a:solidFill>
                    <a:schemeClr val="tx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Depressants</a:t>
            </a:r>
            <a:endParaRPr lang="en-US" sz="5000" b="1" cap="none" spc="0" dirty="0">
              <a:ln w="3175" cmpd="sng">
                <a:solidFill>
                  <a:schemeClr val="tx1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8728" y="6020056"/>
            <a:ext cx="1115616" cy="89493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4894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19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9576" y="829136"/>
            <a:ext cx="4166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A </a:t>
            </a:r>
            <a:r>
              <a:rPr lang="en-US" sz="2000" b="1" dirty="0" smtClean="0">
                <a:solidFill>
                  <a:srgbClr val="FF0000"/>
                </a:solidFill>
              </a:rPr>
              <a:t>stimulant</a:t>
            </a:r>
            <a:r>
              <a:rPr lang="en-US" sz="2000" dirty="0" smtClean="0"/>
              <a:t> is a drug that speeds up activities of the CNS</a:t>
            </a:r>
            <a:endParaRPr lang="en-US" sz="2000" dirty="0"/>
          </a:p>
        </p:txBody>
      </p:sp>
      <p:sp>
        <p:nvSpPr>
          <p:cNvPr id="3" name="Rectangle 2"/>
          <p:cNvSpPr/>
          <p:nvPr/>
        </p:nvSpPr>
        <p:spPr>
          <a:xfrm>
            <a:off x="5081042" y="842158"/>
            <a:ext cx="40324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A </a:t>
            </a:r>
            <a:r>
              <a:rPr lang="en-US" sz="2000" b="1" dirty="0" smtClean="0">
                <a:solidFill>
                  <a:srgbClr val="FF0000"/>
                </a:solidFill>
              </a:rPr>
              <a:t>depressant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smtClean="0"/>
              <a:t>is a</a:t>
            </a:r>
            <a:r>
              <a:rPr lang="en-US" sz="2000" dirty="0"/>
              <a:t> </a:t>
            </a:r>
            <a:r>
              <a:rPr lang="en-US" sz="2000" dirty="0" smtClean="0"/>
              <a:t>drug that slows brain and body reactions</a:t>
            </a:r>
            <a:endParaRPr lang="en-US" sz="2000" dirty="0"/>
          </a:p>
        </p:txBody>
      </p:sp>
      <p:sp>
        <p:nvSpPr>
          <p:cNvPr id="4" name="Rectangle 3"/>
          <p:cNvSpPr/>
          <p:nvPr/>
        </p:nvSpPr>
        <p:spPr>
          <a:xfrm>
            <a:off x="694561" y="1715575"/>
            <a:ext cx="24929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7800" indent="-177800"/>
            <a:r>
              <a:rPr lang="en-US" b="1" i="1" u="sng" dirty="0" smtClean="0">
                <a:solidFill>
                  <a:srgbClr val="FF0000"/>
                </a:solidFill>
              </a:rPr>
              <a:t>Stimulants increase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5652120" y="1708419"/>
            <a:ext cx="26981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u="sng" dirty="0" smtClean="0">
                <a:solidFill>
                  <a:srgbClr val="0070C0"/>
                </a:solidFill>
              </a:rPr>
              <a:t>Depressants decrease </a:t>
            </a:r>
            <a:endParaRPr lang="en-US" dirty="0" smtClean="0">
              <a:solidFill>
                <a:srgbClr val="0070C0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9345" y="3092272"/>
            <a:ext cx="1522750" cy="132183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3908" y="1708419"/>
            <a:ext cx="762000" cy="98298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7551" y="4638353"/>
            <a:ext cx="2159000" cy="143510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3258939" y="1511092"/>
            <a:ext cx="2087612" cy="5045610"/>
          </a:xfrm>
          <a:prstGeom prst="rect">
            <a:avLst/>
          </a:prstGeom>
          <a:noFill/>
          <a:ln w="57150">
            <a:solidFill>
              <a:srgbClr val="FFFF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3305783" y="2722940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HR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3347864" y="6099696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BP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3341415" y="4440764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RR</a:t>
            </a:r>
            <a:endParaRPr lang="en-US" dirty="0"/>
          </a:p>
        </p:txBody>
      </p:sp>
      <p:cxnSp>
        <p:nvCxnSpPr>
          <p:cNvPr id="22" name="Elbow Connector 21"/>
          <p:cNvCxnSpPr>
            <a:stCxn id="5" idx="2"/>
          </p:cNvCxnSpPr>
          <p:nvPr/>
        </p:nvCxnSpPr>
        <p:spPr>
          <a:xfrm rot="5400000">
            <a:off x="5611074" y="1902773"/>
            <a:ext cx="1215157" cy="1565112"/>
          </a:xfrm>
          <a:prstGeom prst="bentConnector2">
            <a:avLst/>
          </a:prstGeom>
          <a:ln>
            <a:solidFill>
              <a:srgbClr val="0070C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Elbow Connector 25"/>
          <p:cNvCxnSpPr>
            <a:stCxn id="4" idx="2"/>
          </p:cNvCxnSpPr>
          <p:nvPr/>
        </p:nvCxnSpPr>
        <p:spPr>
          <a:xfrm rot="16200000" flipH="1">
            <a:off x="1970119" y="2055843"/>
            <a:ext cx="1229793" cy="1287919"/>
          </a:xfrm>
          <a:prstGeom prst="bentConnector2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6218652" y="4293096"/>
            <a:ext cx="2742374" cy="92333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lvl="1"/>
            <a:r>
              <a:rPr lang="en-US" dirty="0" smtClean="0">
                <a:solidFill>
                  <a:schemeClr val="tx1"/>
                </a:solidFill>
              </a:rPr>
              <a:t>Relax muscle tension</a:t>
            </a:r>
          </a:p>
          <a:p>
            <a:pPr marL="0" lvl="1"/>
            <a:r>
              <a:rPr lang="en-US" dirty="0" smtClean="0">
                <a:solidFill>
                  <a:schemeClr val="tx1"/>
                </a:solidFill>
                <a:ea typeface="__ _____" charset="-128"/>
              </a:rPr>
              <a:t>Lower alertness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</a:p>
          <a:p>
            <a:pPr marL="0" lvl="1"/>
            <a:r>
              <a:rPr lang="en-US" dirty="0" smtClean="0">
                <a:solidFill>
                  <a:schemeClr val="tx1"/>
                </a:solidFill>
              </a:rPr>
              <a:t>Cause drowsiness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01763" y="4293096"/>
            <a:ext cx="2786763" cy="92333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Increase Motor Activity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</a:p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Increase Alertness.</a:t>
            </a:r>
          </a:p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Decrease need for </a:t>
            </a:r>
            <a:r>
              <a:rPr lang="en-US" dirty="0" smtClean="0">
                <a:solidFill>
                  <a:schemeClr val="tx1"/>
                </a:solidFill>
              </a:rPr>
              <a:t>Sleep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7" name="Down Arrow 36"/>
          <p:cNvSpPr/>
          <p:nvPr/>
        </p:nvSpPr>
        <p:spPr>
          <a:xfrm>
            <a:off x="101763" y="1511092"/>
            <a:ext cx="293773" cy="2637988"/>
          </a:xfrm>
          <a:prstGeom prst="downArrow">
            <a:avLst>
              <a:gd name="adj1" fmla="val 50000"/>
              <a:gd name="adj2" fmla="val 66211"/>
            </a:avLst>
          </a:prstGeom>
          <a:solidFill>
            <a:srgbClr val="FF0000"/>
          </a:solidFill>
          <a:ln>
            <a:noFill/>
          </a:ln>
          <a:effectLst>
            <a:glow rad="139700">
              <a:srgbClr val="FF0000">
                <a:alpha val="4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Down Arrow 37"/>
          <p:cNvSpPr/>
          <p:nvPr/>
        </p:nvSpPr>
        <p:spPr>
          <a:xfrm>
            <a:off x="8654387" y="1511092"/>
            <a:ext cx="293773" cy="2637988"/>
          </a:xfrm>
          <a:prstGeom prst="downArrow">
            <a:avLst>
              <a:gd name="adj1" fmla="val 50000"/>
              <a:gd name="adj2" fmla="val 66211"/>
            </a:avLst>
          </a:prstGeom>
          <a:solidFill>
            <a:srgbClr val="0070C0"/>
          </a:solidFill>
          <a:ln>
            <a:noFill/>
          </a:ln>
          <a:effectLst>
            <a:glow rad="139700">
              <a:srgbClr val="0070C0">
                <a:alpha val="4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5948838"/>
            <a:ext cx="1115616" cy="89493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86189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17" grpId="0" animBg="1"/>
      <p:bldP spid="18" grpId="0"/>
      <p:bldP spid="19" grpId="0"/>
      <p:bldP spid="20" grpId="0"/>
      <p:bldP spid="31" grpId="0" animBg="1"/>
      <p:bldP spid="32" grpId="0" animBg="1"/>
      <p:bldP spid="37" grpId="0" animBg="1"/>
      <p:bldP spid="3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1403648" y="854095"/>
            <a:ext cx="6408712" cy="5877272"/>
            <a:chOff x="1403648" y="854095"/>
            <a:chExt cx="6408712" cy="5877272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03648" y="854095"/>
              <a:ext cx="6408712" cy="5877272"/>
            </a:xfrm>
            <a:prstGeom prst="rect">
              <a:avLst/>
            </a:prstGeom>
          </p:spPr>
        </p:pic>
        <p:sp>
          <p:nvSpPr>
            <p:cNvPr id="13" name="Oval 12"/>
            <p:cNvSpPr/>
            <p:nvPr/>
          </p:nvSpPr>
          <p:spPr>
            <a:xfrm>
              <a:off x="3563888" y="5767546"/>
              <a:ext cx="216024" cy="245652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Rectangle 2"/>
          <p:cNvSpPr/>
          <p:nvPr/>
        </p:nvSpPr>
        <p:spPr>
          <a:xfrm>
            <a:off x="3975559" y="5445224"/>
            <a:ext cx="12241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Mild CNS </a:t>
            </a:r>
          </a:p>
        </p:txBody>
      </p:sp>
      <p:sp>
        <p:nvSpPr>
          <p:cNvPr id="4" name="Rectangle 3"/>
          <p:cNvSpPr/>
          <p:nvPr/>
        </p:nvSpPr>
        <p:spPr>
          <a:xfrm>
            <a:off x="4045212" y="3792731"/>
            <a:ext cx="115448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b="1" dirty="0">
                <a:solidFill>
                  <a:srgbClr val="002060"/>
                </a:solidFill>
              </a:rPr>
              <a:t>Moderate </a:t>
            </a:r>
            <a:endParaRPr lang="en-US" sz="1600" b="1" dirty="0" smtClean="0">
              <a:solidFill>
                <a:srgbClr val="002060"/>
              </a:solidFill>
            </a:endParaRPr>
          </a:p>
          <a:p>
            <a:pPr algn="ctr"/>
            <a:r>
              <a:rPr lang="en-US" sz="1600" b="1" dirty="0" smtClean="0">
                <a:solidFill>
                  <a:srgbClr val="002060"/>
                </a:solidFill>
              </a:rPr>
              <a:t>CNS </a:t>
            </a:r>
            <a:endParaRPr lang="en-US" sz="1600" b="1" dirty="0">
              <a:solidFill>
                <a:srgbClr val="00206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159464" y="1772816"/>
            <a:ext cx="85632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Severe</a:t>
            </a:r>
          </a:p>
          <a:p>
            <a:r>
              <a:rPr lang="en-US" sz="1600" b="1" dirty="0" smtClean="0">
                <a:solidFill>
                  <a:srgbClr val="FF0000"/>
                </a:solidFill>
              </a:rPr>
              <a:t> </a:t>
            </a:r>
            <a:r>
              <a:rPr lang="en-US" sz="1600" b="1" dirty="0">
                <a:solidFill>
                  <a:srgbClr val="FF0000"/>
                </a:solidFill>
              </a:rPr>
              <a:t>CNS </a:t>
            </a:r>
          </a:p>
        </p:txBody>
      </p:sp>
      <p:sp>
        <p:nvSpPr>
          <p:cNvPr id="6" name="Rectangle 5"/>
          <p:cNvSpPr/>
          <p:nvPr/>
        </p:nvSpPr>
        <p:spPr>
          <a:xfrm>
            <a:off x="5921182" y="5352891"/>
            <a:ext cx="322281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Inability </a:t>
            </a:r>
            <a:r>
              <a:rPr lang="en-US" sz="2000" dirty="0"/>
              <a:t>to focus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Decreased interest in surroundings, </a:t>
            </a:r>
          </a:p>
        </p:txBody>
      </p:sp>
      <p:sp>
        <p:nvSpPr>
          <p:cNvPr id="7" name="Rectangle 6"/>
          <p:cNvSpPr/>
          <p:nvPr/>
        </p:nvSpPr>
        <p:spPr>
          <a:xfrm>
            <a:off x="5917037" y="3500342"/>
            <a:ext cx="31683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Decreased </a:t>
            </a:r>
            <a:r>
              <a:rPr lang="en-US" dirty="0"/>
              <a:t>perception of heat or cold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Sleep</a:t>
            </a: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Drowsiness</a:t>
            </a:r>
          </a:p>
        </p:txBody>
      </p:sp>
      <p:sp>
        <p:nvSpPr>
          <p:cNvPr id="8" name="Rectangle 7"/>
          <p:cNvSpPr/>
          <p:nvPr/>
        </p:nvSpPr>
        <p:spPr>
          <a:xfrm>
            <a:off x="5921182" y="1615806"/>
            <a:ext cx="28083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Respiratory </a:t>
            </a:r>
            <a:r>
              <a:rPr lang="en-US" dirty="0"/>
              <a:t>failure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Coma</a:t>
            </a:r>
            <a:r>
              <a:rPr lang="en-US" dirty="0"/>
              <a:t>, loss of reflexes,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Unconsciousness</a:t>
            </a:r>
          </a:p>
        </p:txBody>
      </p:sp>
      <p:sp>
        <p:nvSpPr>
          <p:cNvPr id="9" name="Rectangle 8"/>
          <p:cNvSpPr/>
          <p:nvPr/>
        </p:nvSpPr>
        <p:spPr>
          <a:xfrm>
            <a:off x="179512" y="5306724"/>
            <a:ext cx="30243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Decreased fatigue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Mental alertness,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Wakefulness, </a:t>
            </a:r>
          </a:p>
        </p:txBody>
      </p:sp>
      <p:sp>
        <p:nvSpPr>
          <p:cNvPr id="10" name="Rectangle 9"/>
          <p:cNvSpPr/>
          <p:nvPr/>
        </p:nvSpPr>
        <p:spPr>
          <a:xfrm>
            <a:off x="188576" y="3346454"/>
            <a:ext cx="31683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Insomnia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Nervousness,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Excessive talking,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Hyperactivity,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88576" y="1711260"/>
            <a:ext cx="278719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Cardiac dysrhythmias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Seizures</a:t>
            </a:r>
            <a:r>
              <a:rPr lang="en-US" dirty="0"/>
              <a:t>, </a:t>
            </a: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Confusion,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0762" y="377845"/>
            <a:ext cx="1419225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 rot="4983199">
            <a:off x="4822181" y="5705705"/>
            <a:ext cx="1633781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Depressants </a:t>
            </a:r>
            <a:endParaRPr lang="en-US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14" name="Rectangle 13"/>
          <p:cNvSpPr/>
          <p:nvPr/>
        </p:nvSpPr>
        <p:spPr>
          <a:xfrm rot="16624249">
            <a:off x="2791523" y="5705704"/>
            <a:ext cx="1798379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Stimulants  </a:t>
            </a:r>
            <a:endParaRPr lang="en-US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3755749" y="3623453"/>
            <a:ext cx="140050" cy="1584411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arrow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 flipV="1">
            <a:off x="5249987" y="3585300"/>
            <a:ext cx="255648" cy="1584412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arrow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19" name="Pictur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5992361"/>
            <a:ext cx="1115616" cy="89493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" name="Rectangle 19"/>
          <p:cNvSpPr/>
          <p:nvPr/>
        </p:nvSpPr>
        <p:spPr>
          <a:xfrm>
            <a:off x="3830762" y="5890370"/>
            <a:ext cx="1674873" cy="276999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Low dose 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149940" y="1577706"/>
            <a:ext cx="837436" cy="230832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/>
            <a:r>
              <a:rPr lang="en-US" sz="900" b="1" dirty="0" smtClean="0">
                <a:solidFill>
                  <a:schemeClr val="bg1"/>
                </a:solidFill>
              </a:rPr>
              <a:t>Over dose </a:t>
            </a:r>
            <a:endParaRPr lang="en-US" sz="900" b="1" dirty="0">
              <a:solidFill>
                <a:schemeClr val="bg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072203" y="2423720"/>
            <a:ext cx="1030845" cy="230832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/>
            <a:r>
              <a:rPr lang="en-US" sz="900" b="1" dirty="0" smtClean="0">
                <a:solidFill>
                  <a:schemeClr val="bg1"/>
                </a:solidFill>
              </a:rPr>
              <a:t>Higher dose </a:t>
            </a:r>
            <a:endParaRPr lang="en-US" sz="900" b="1" dirty="0">
              <a:solidFill>
                <a:schemeClr val="bg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895799" y="4300562"/>
            <a:ext cx="1461162" cy="246221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/>
            <a:r>
              <a:rPr lang="en-US" sz="1000" b="1" dirty="0" smtClean="0">
                <a:solidFill>
                  <a:schemeClr val="bg1"/>
                </a:solidFill>
              </a:rPr>
              <a:t>increase dose </a:t>
            </a:r>
            <a:endParaRPr lang="en-US" sz="1000" b="1" dirty="0">
              <a:solidFill>
                <a:schemeClr val="bg1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8608" y="105806"/>
            <a:ext cx="1522641" cy="1230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234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2" grpId="1"/>
      <p:bldP spid="14" grpId="0"/>
      <p:bldP spid="14" grpId="1"/>
      <p:bldP spid="20" grpId="0" animBg="1"/>
      <p:bldP spid="22" grpId="0" animBg="1"/>
      <p:bldP spid="23" grpId="0" animBg="1"/>
      <p:bldP spid="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764704"/>
            <a:ext cx="8229600" cy="1138138"/>
          </a:xfrm>
        </p:spPr>
        <p:txBody>
          <a:bodyPr/>
          <a:lstStyle/>
          <a:p>
            <a:r>
              <a:rPr lang="en-US" sz="3200" dirty="0"/>
              <a:t>Classification on CNS depressant (pharmacological </a:t>
            </a:r>
            <a:r>
              <a:rPr lang="en-US" sz="3200" dirty="0" smtClean="0"/>
              <a:t>action) 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2132856"/>
            <a:ext cx="8435280" cy="3845024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General Anesthetics 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Tranquilizer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Sedative-Hypnotic Drugs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Skeletal muscle relaxants 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Antiseizure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Some types of Antihistamine 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O</a:t>
            </a:r>
            <a:r>
              <a:rPr lang="en-US" sz="2400" dirty="0" smtClean="0"/>
              <a:t>pioid and Alcohol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Miscellaneous </a:t>
            </a:r>
          </a:p>
          <a:p>
            <a:pPr marL="0" indent="0">
              <a:buNone/>
            </a:pPr>
            <a:r>
              <a:rPr lang="en-US" sz="2400" dirty="0" smtClean="0"/>
              <a:t>   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5928225"/>
            <a:ext cx="1115616" cy="89493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40341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 tmFilter="0,0; .5, 1; 1, 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 tmFilter="0,0; .5, 1; 1, 1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 tmFilter="0,0; .5, 1; 1, 1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 tmFilter="0,0; .5, 1; 1, 1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56957" y="260648"/>
            <a:ext cx="200386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GABA</a:t>
            </a:r>
            <a:endParaRPr lang="en-US" sz="4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0419" y="1050549"/>
            <a:ext cx="8496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Is inhibitory neurotransmitter. </a:t>
            </a:r>
          </a:p>
          <a:p>
            <a:r>
              <a:rPr lang="en-US" dirty="0" smtClean="0"/>
              <a:t>Is present throughout the CNS, including the spinal cord.   </a:t>
            </a:r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444907756"/>
              </p:ext>
            </p:extLst>
          </p:nvPr>
        </p:nvGraphicFramePr>
        <p:xfrm>
          <a:off x="683568" y="1772816"/>
          <a:ext cx="7920880" cy="16561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07504" y="3549461"/>
            <a:ext cx="32232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Ligand-gated ion channel </a:t>
            </a:r>
          </a:p>
          <a:p>
            <a:pPr algn="ctr"/>
            <a:r>
              <a:rPr lang="en-US" dirty="0" smtClean="0"/>
              <a:t>(</a:t>
            </a:r>
            <a:r>
              <a:rPr lang="en-US" dirty="0" err="1" smtClean="0"/>
              <a:t>ionotropic</a:t>
            </a:r>
            <a:r>
              <a:rPr lang="en-US" dirty="0" smtClean="0"/>
              <a:t> receptors)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580112" y="3549461"/>
            <a:ext cx="3223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Metabotropic receptors  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9" y="4195792"/>
            <a:ext cx="6336704" cy="254557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5949280"/>
            <a:ext cx="1115616" cy="89493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21051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Graphic spid="5" grpId="0">
        <p:bldAsOne/>
      </p:bldGraphic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1093716"/>
            <a:ext cx="4883072" cy="383868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340768"/>
            <a:ext cx="3592036" cy="352827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496935" y="6092790"/>
            <a:ext cx="3384376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Hyperpolarization of membrane  </a:t>
            </a:r>
            <a:endParaRPr lang="en-US" dirty="0"/>
          </a:p>
        </p:txBody>
      </p:sp>
      <p:sp>
        <p:nvSpPr>
          <p:cNvPr id="5" name="Down Arrow 4"/>
          <p:cNvSpPr/>
          <p:nvPr/>
        </p:nvSpPr>
        <p:spPr>
          <a:xfrm>
            <a:off x="2188166" y="1988840"/>
            <a:ext cx="216024" cy="1800200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123728" y="4911551"/>
            <a:ext cx="432048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200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Ci</a:t>
            </a:r>
            <a:r>
              <a:rPr lang="en-US" sz="1200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12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-</a:t>
            </a:r>
            <a:endParaRPr lang="en-US" sz="1200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76128" y="5063951"/>
            <a:ext cx="432048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200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Ci</a:t>
            </a:r>
            <a:r>
              <a:rPr lang="en-US" sz="1200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12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-</a:t>
            </a:r>
            <a:endParaRPr lang="en-US" sz="1200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018606" y="5280883"/>
            <a:ext cx="432048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200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Ci</a:t>
            </a:r>
            <a:r>
              <a:rPr lang="en-US" sz="1200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12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-</a:t>
            </a:r>
            <a:endParaRPr lang="en-US" sz="1200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403648" y="4946302"/>
            <a:ext cx="432048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200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Ci</a:t>
            </a:r>
            <a:r>
              <a:rPr lang="en-US" sz="1200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12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-</a:t>
            </a:r>
            <a:endParaRPr lang="en-US" sz="1200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714153" y="5578301"/>
            <a:ext cx="432048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200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Ci</a:t>
            </a:r>
            <a:r>
              <a:rPr lang="en-US" sz="1200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12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-</a:t>
            </a:r>
            <a:endParaRPr lang="en-US" sz="1200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335570" y="5446751"/>
            <a:ext cx="432048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200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Ci</a:t>
            </a:r>
            <a:r>
              <a:rPr lang="en-US" sz="1200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12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-</a:t>
            </a:r>
            <a:endParaRPr lang="en-US" sz="1200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166689" y="5268783"/>
            <a:ext cx="432048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200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Ci</a:t>
            </a:r>
            <a:r>
              <a:rPr lang="en-US" sz="1200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12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-</a:t>
            </a:r>
            <a:endParaRPr lang="en-US" sz="1200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619672" y="5216351"/>
            <a:ext cx="432048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200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Ci</a:t>
            </a:r>
            <a:r>
              <a:rPr lang="en-US" sz="1200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12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-</a:t>
            </a:r>
            <a:endParaRPr lang="en-US" sz="1200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15648" y="6092790"/>
            <a:ext cx="2160240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 ↑ </a:t>
            </a:r>
            <a:r>
              <a:rPr lang="en-US" dirty="0" err="1" smtClean="0"/>
              <a:t>Cl</a:t>
            </a:r>
            <a:r>
              <a:rPr lang="en-US" dirty="0" smtClean="0"/>
              <a:t>- conductance 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5928225"/>
            <a:ext cx="1115616" cy="89493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Rectangle 15"/>
          <p:cNvSpPr/>
          <p:nvPr/>
        </p:nvSpPr>
        <p:spPr>
          <a:xfrm>
            <a:off x="179512" y="801329"/>
            <a:ext cx="619268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GABA </a:t>
            </a:r>
            <a:r>
              <a:rPr lang="en-US" sz="1600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</a:t>
            </a:r>
            <a:r>
              <a:rPr lang="en-US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( Chloride ion channel)  </a:t>
            </a:r>
            <a:endParaRPr lang="en-US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7" name="Oval 16"/>
          <p:cNvSpPr/>
          <p:nvPr/>
        </p:nvSpPr>
        <p:spPr>
          <a:xfrm>
            <a:off x="2555776" y="2492896"/>
            <a:ext cx="469275" cy="216024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>
              <a:solidFill>
                <a:srgbClr val="FF0000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1796614" y="2132856"/>
            <a:ext cx="364222" cy="216024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>
              <a:solidFill>
                <a:srgbClr val="FF0000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3496935" y="1556792"/>
            <a:ext cx="469275" cy="216024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680012" y="5096217"/>
            <a:ext cx="3384376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Prevent action potential </a:t>
            </a:r>
            <a:endParaRPr lang="en-US" dirty="0"/>
          </a:p>
        </p:txBody>
      </p:sp>
      <p:cxnSp>
        <p:nvCxnSpPr>
          <p:cNvPr id="23" name="Straight Arrow Connector 22"/>
          <p:cNvCxnSpPr>
            <a:stCxn id="14" idx="3"/>
            <a:endCxn id="4" idx="1"/>
          </p:cNvCxnSpPr>
          <p:nvPr/>
        </p:nvCxnSpPr>
        <p:spPr>
          <a:xfrm>
            <a:off x="2575888" y="6277456"/>
            <a:ext cx="921047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4" idx="0"/>
          </p:cNvCxnSpPr>
          <p:nvPr/>
        </p:nvCxnSpPr>
        <p:spPr>
          <a:xfrm flipV="1">
            <a:off x="5189123" y="5493350"/>
            <a:ext cx="0" cy="5994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7" name="Freeform 26"/>
          <p:cNvSpPr/>
          <p:nvPr/>
        </p:nvSpPr>
        <p:spPr>
          <a:xfrm>
            <a:off x="4470203" y="3505200"/>
            <a:ext cx="2212721" cy="934720"/>
          </a:xfrm>
          <a:custGeom>
            <a:avLst/>
            <a:gdLst>
              <a:gd name="connsiteX0" fmla="*/ 2133797 w 2212721"/>
              <a:gd name="connsiteY0" fmla="*/ 894080 h 934720"/>
              <a:gd name="connsiteX1" fmla="*/ 2133797 w 2212721"/>
              <a:gd name="connsiteY1" fmla="*/ 894080 h 934720"/>
              <a:gd name="connsiteX2" fmla="*/ 1828997 w 2212721"/>
              <a:gd name="connsiteY2" fmla="*/ 904240 h 934720"/>
              <a:gd name="connsiteX3" fmla="*/ 1737557 w 2212721"/>
              <a:gd name="connsiteY3" fmla="*/ 914400 h 934720"/>
              <a:gd name="connsiteX4" fmla="*/ 1341317 w 2212721"/>
              <a:gd name="connsiteY4" fmla="*/ 924560 h 934720"/>
              <a:gd name="connsiteX5" fmla="*/ 1229557 w 2212721"/>
              <a:gd name="connsiteY5" fmla="*/ 934720 h 934720"/>
              <a:gd name="connsiteX6" fmla="*/ 1016197 w 2212721"/>
              <a:gd name="connsiteY6" fmla="*/ 924560 h 934720"/>
              <a:gd name="connsiteX7" fmla="*/ 762197 w 2212721"/>
              <a:gd name="connsiteY7" fmla="*/ 914400 h 934720"/>
              <a:gd name="connsiteX8" fmla="*/ 731717 w 2212721"/>
              <a:gd name="connsiteY8" fmla="*/ 894080 h 934720"/>
              <a:gd name="connsiteX9" fmla="*/ 528517 w 2212721"/>
              <a:gd name="connsiteY9" fmla="*/ 873760 h 934720"/>
              <a:gd name="connsiteX10" fmla="*/ 437077 w 2212721"/>
              <a:gd name="connsiteY10" fmla="*/ 843280 h 934720"/>
              <a:gd name="connsiteX11" fmla="*/ 406597 w 2212721"/>
              <a:gd name="connsiteY11" fmla="*/ 833120 h 934720"/>
              <a:gd name="connsiteX12" fmla="*/ 91637 w 2212721"/>
              <a:gd name="connsiteY12" fmla="*/ 812800 h 934720"/>
              <a:gd name="connsiteX13" fmla="*/ 40837 w 2212721"/>
              <a:gd name="connsiteY13" fmla="*/ 721360 h 934720"/>
              <a:gd name="connsiteX14" fmla="*/ 197 w 2212721"/>
              <a:gd name="connsiteY14" fmla="*/ 650240 h 934720"/>
              <a:gd name="connsiteX15" fmla="*/ 10357 w 2212721"/>
              <a:gd name="connsiteY15" fmla="*/ 558800 h 934720"/>
              <a:gd name="connsiteX16" fmla="*/ 91637 w 2212721"/>
              <a:gd name="connsiteY16" fmla="*/ 518160 h 934720"/>
              <a:gd name="connsiteX17" fmla="*/ 142437 w 2212721"/>
              <a:gd name="connsiteY17" fmla="*/ 508000 h 934720"/>
              <a:gd name="connsiteX18" fmla="*/ 172917 w 2212721"/>
              <a:gd name="connsiteY18" fmla="*/ 497840 h 934720"/>
              <a:gd name="connsiteX19" fmla="*/ 365957 w 2212721"/>
              <a:gd name="connsiteY19" fmla="*/ 487680 h 934720"/>
              <a:gd name="connsiteX20" fmla="*/ 406597 w 2212721"/>
              <a:gd name="connsiteY20" fmla="*/ 477520 h 934720"/>
              <a:gd name="connsiteX21" fmla="*/ 447237 w 2212721"/>
              <a:gd name="connsiteY21" fmla="*/ 457200 h 934720"/>
              <a:gd name="connsiteX22" fmla="*/ 477717 w 2212721"/>
              <a:gd name="connsiteY22" fmla="*/ 447040 h 934720"/>
              <a:gd name="connsiteX23" fmla="*/ 518357 w 2212721"/>
              <a:gd name="connsiteY23" fmla="*/ 375920 h 934720"/>
              <a:gd name="connsiteX24" fmla="*/ 538677 w 2212721"/>
              <a:gd name="connsiteY24" fmla="*/ 304800 h 934720"/>
              <a:gd name="connsiteX25" fmla="*/ 558997 w 2212721"/>
              <a:gd name="connsiteY25" fmla="*/ 274320 h 934720"/>
              <a:gd name="connsiteX26" fmla="*/ 579317 w 2212721"/>
              <a:gd name="connsiteY26" fmla="*/ 203200 h 934720"/>
              <a:gd name="connsiteX27" fmla="*/ 609797 w 2212721"/>
              <a:gd name="connsiteY27" fmla="*/ 182880 h 934720"/>
              <a:gd name="connsiteX28" fmla="*/ 630117 w 2212721"/>
              <a:gd name="connsiteY28" fmla="*/ 111760 h 934720"/>
              <a:gd name="connsiteX29" fmla="*/ 660597 w 2212721"/>
              <a:gd name="connsiteY29" fmla="*/ 81280 h 934720"/>
              <a:gd name="connsiteX30" fmla="*/ 721557 w 2212721"/>
              <a:gd name="connsiteY30" fmla="*/ 40640 h 934720"/>
              <a:gd name="connsiteX31" fmla="*/ 752037 w 2212721"/>
              <a:gd name="connsiteY31" fmla="*/ 20320 h 934720"/>
              <a:gd name="connsiteX32" fmla="*/ 863797 w 2212721"/>
              <a:gd name="connsiteY32" fmla="*/ 0 h 934720"/>
              <a:gd name="connsiteX33" fmla="*/ 1158437 w 2212721"/>
              <a:gd name="connsiteY33" fmla="*/ 10160 h 934720"/>
              <a:gd name="connsiteX34" fmla="*/ 1209237 w 2212721"/>
              <a:gd name="connsiteY34" fmla="*/ 60960 h 934720"/>
              <a:gd name="connsiteX35" fmla="*/ 1229557 w 2212721"/>
              <a:gd name="connsiteY35" fmla="*/ 121920 h 934720"/>
              <a:gd name="connsiteX36" fmla="*/ 1249877 w 2212721"/>
              <a:gd name="connsiteY36" fmla="*/ 152400 h 934720"/>
              <a:gd name="connsiteX37" fmla="*/ 1260037 w 2212721"/>
              <a:gd name="connsiteY37" fmla="*/ 182880 h 934720"/>
              <a:gd name="connsiteX38" fmla="*/ 1290517 w 2212721"/>
              <a:gd name="connsiteY38" fmla="*/ 203200 h 934720"/>
              <a:gd name="connsiteX39" fmla="*/ 1320997 w 2212721"/>
              <a:gd name="connsiteY39" fmla="*/ 233680 h 934720"/>
              <a:gd name="connsiteX40" fmla="*/ 1392117 w 2212721"/>
              <a:gd name="connsiteY40" fmla="*/ 274320 h 934720"/>
              <a:gd name="connsiteX41" fmla="*/ 1453077 w 2212721"/>
              <a:gd name="connsiteY41" fmla="*/ 314960 h 934720"/>
              <a:gd name="connsiteX42" fmla="*/ 1534357 w 2212721"/>
              <a:gd name="connsiteY42" fmla="*/ 365760 h 934720"/>
              <a:gd name="connsiteX43" fmla="*/ 1605477 w 2212721"/>
              <a:gd name="connsiteY43" fmla="*/ 386080 h 934720"/>
              <a:gd name="connsiteX44" fmla="*/ 1666437 w 2212721"/>
              <a:gd name="connsiteY44" fmla="*/ 406400 h 934720"/>
              <a:gd name="connsiteX45" fmla="*/ 1747717 w 2212721"/>
              <a:gd name="connsiteY45" fmla="*/ 416560 h 934720"/>
              <a:gd name="connsiteX46" fmla="*/ 1818837 w 2212721"/>
              <a:gd name="connsiteY46" fmla="*/ 436880 h 934720"/>
              <a:gd name="connsiteX47" fmla="*/ 1900117 w 2212721"/>
              <a:gd name="connsiteY47" fmla="*/ 457200 h 934720"/>
              <a:gd name="connsiteX48" fmla="*/ 1940757 w 2212721"/>
              <a:gd name="connsiteY48" fmla="*/ 477520 h 934720"/>
              <a:gd name="connsiteX49" fmla="*/ 1971237 w 2212721"/>
              <a:gd name="connsiteY49" fmla="*/ 497840 h 934720"/>
              <a:gd name="connsiteX50" fmla="*/ 2032197 w 2212721"/>
              <a:gd name="connsiteY50" fmla="*/ 518160 h 934720"/>
              <a:gd name="connsiteX51" fmla="*/ 2062677 w 2212721"/>
              <a:gd name="connsiteY51" fmla="*/ 538480 h 934720"/>
              <a:gd name="connsiteX52" fmla="*/ 2154117 w 2212721"/>
              <a:gd name="connsiteY52" fmla="*/ 589280 h 934720"/>
              <a:gd name="connsiteX53" fmla="*/ 2184597 w 2212721"/>
              <a:gd name="connsiteY53" fmla="*/ 629920 h 934720"/>
              <a:gd name="connsiteX54" fmla="*/ 2194757 w 2212721"/>
              <a:gd name="connsiteY54" fmla="*/ 853440 h 934720"/>
              <a:gd name="connsiteX55" fmla="*/ 2154117 w 2212721"/>
              <a:gd name="connsiteY55" fmla="*/ 914400 h 934720"/>
              <a:gd name="connsiteX56" fmla="*/ 2093157 w 2212721"/>
              <a:gd name="connsiteY56" fmla="*/ 934720 h 934720"/>
              <a:gd name="connsiteX57" fmla="*/ 2011877 w 2212721"/>
              <a:gd name="connsiteY57" fmla="*/ 894080 h 934720"/>
              <a:gd name="connsiteX58" fmla="*/ 1341317 w 2212721"/>
              <a:gd name="connsiteY58" fmla="*/ 934720 h 934720"/>
              <a:gd name="connsiteX59" fmla="*/ 1361637 w 2212721"/>
              <a:gd name="connsiteY59" fmla="*/ 934720 h 934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2212721" h="934720">
                <a:moveTo>
                  <a:pt x="2133797" y="894080"/>
                </a:moveTo>
                <a:lnTo>
                  <a:pt x="2133797" y="894080"/>
                </a:lnTo>
                <a:lnTo>
                  <a:pt x="1828997" y="904240"/>
                </a:lnTo>
                <a:cubicBezTo>
                  <a:pt x="1798370" y="905811"/>
                  <a:pt x="1768198" y="913123"/>
                  <a:pt x="1737557" y="914400"/>
                </a:cubicBezTo>
                <a:cubicBezTo>
                  <a:pt x="1605548" y="919900"/>
                  <a:pt x="1473397" y="921173"/>
                  <a:pt x="1341317" y="924560"/>
                </a:cubicBezTo>
                <a:cubicBezTo>
                  <a:pt x="1304064" y="927947"/>
                  <a:pt x="1266964" y="934720"/>
                  <a:pt x="1229557" y="934720"/>
                </a:cubicBezTo>
                <a:cubicBezTo>
                  <a:pt x="1158356" y="934720"/>
                  <a:pt x="1087330" y="927653"/>
                  <a:pt x="1016197" y="924560"/>
                </a:cubicBezTo>
                <a:lnTo>
                  <a:pt x="762197" y="914400"/>
                </a:lnTo>
                <a:cubicBezTo>
                  <a:pt x="752037" y="907627"/>
                  <a:pt x="743301" y="897941"/>
                  <a:pt x="731717" y="894080"/>
                </a:cubicBezTo>
                <a:cubicBezTo>
                  <a:pt x="692500" y="881008"/>
                  <a:pt x="532944" y="874076"/>
                  <a:pt x="528517" y="873760"/>
                </a:cubicBezTo>
                <a:lnTo>
                  <a:pt x="437077" y="843280"/>
                </a:lnTo>
                <a:cubicBezTo>
                  <a:pt x="426917" y="839893"/>
                  <a:pt x="417284" y="833810"/>
                  <a:pt x="406597" y="833120"/>
                </a:cubicBezTo>
                <a:lnTo>
                  <a:pt x="91637" y="812800"/>
                </a:lnTo>
                <a:cubicBezTo>
                  <a:pt x="-4026" y="717137"/>
                  <a:pt x="140292" y="870542"/>
                  <a:pt x="40837" y="721360"/>
                </a:cubicBezTo>
                <a:cubicBezTo>
                  <a:pt x="12116" y="678278"/>
                  <a:pt x="25978" y="701802"/>
                  <a:pt x="197" y="650240"/>
                </a:cubicBezTo>
                <a:cubicBezTo>
                  <a:pt x="3584" y="619760"/>
                  <a:pt x="-7099" y="584015"/>
                  <a:pt x="10357" y="558800"/>
                </a:cubicBezTo>
                <a:cubicBezTo>
                  <a:pt x="27599" y="533895"/>
                  <a:pt x="61934" y="524101"/>
                  <a:pt x="91637" y="518160"/>
                </a:cubicBezTo>
                <a:cubicBezTo>
                  <a:pt x="108570" y="514773"/>
                  <a:pt x="125684" y="512188"/>
                  <a:pt x="142437" y="508000"/>
                </a:cubicBezTo>
                <a:cubicBezTo>
                  <a:pt x="152827" y="505403"/>
                  <a:pt x="162251" y="498810"/>
                  <a:pt x="172917" y="497840"/>
                </a:cubicBezTo>
                <a:cubicBezTo>
                  <a:pt x="237088" y="492006"/>
                  <a:pt x="301610" y="491067"/>
                  <a:pt x="365957" y="487680"/>
                </a:cubicBezTo>
                <a:cubicBezTo>
                  <a:pt x="379504" y="484293"/>
                  <a:pt x="393522" y="482423"/>
                  <a:pt x="406597" y="477520"/>
                </a:cubicBezTo>
                <a:cubicBezTo>
                  <a:pt x="420778" y="472202"/>
                  <a:pt x="433316" y="463166"/>
                  <a:pt x="447237" y="457200"/>
                </a:cubicBezTo>
                <a:cubicBezTo>
                  <a:pt x="457081" y="452981"/>
                  <a:pt x="467557" y="450427"/>
                  <a:pt x="477717" y="447040"/>
                </a:cubicBezTo>
                <a:cubicBezTo>
                  <a:pt x="494561" y="421774"/>
                  <a:pt x="507308" y="405384"/>
                  <a:pt x="518357" y="375920"/>
                </a:cubicBezTo>
                <a:cubicBezTo>
                  <a:pt x="528123" y="349878"/>
                  <a:pt x="526396" y="329362"/>
                  <a:pt x="538677" y="304800"/>
                </a:cubicBezTo>
                <a:cubicBezTo>
                  <a:pt x="544138" y="293878"/>
                  <a:pt x="552224" y="284480"/>
                  <a:pt x="558997" y="274320"/>
                </a:cubicBezTo>
                <a:cubicBezTo>
                  <a:pt x="559661" y="271665"/>
                  <a:pt x="574017" y="209825"/>
                  <a:pt x="579317" y="203200"/>
                </a:cubicBezTo>
                <a:cubicBezTo>
                  <a:pt x="586945" y="193665"/>
                  <a:pt x="599637" y="189653"/>
                  <a:pt x="609797" y="182880"/>
                </a:cubicBezTo>
                <a:cubicBezTo>
                  <a:pt x="611152" y="177461"/>
                  <a:pt x="624287" y="120505"/>
                  <a:pt x="630117" y="111760"/>
                </a:cubicBezTo>
                <a:cubicBezTo>
                  <a:pt x="638087" y="99805"/>
                  <a:pt x="649255" y="90101"/>
                  <a:pt x="660597" y="81280"/>
                </a:cubicBezTo>
                <a:cubicBezTo>
                  <a:pt x="679874" y="66287"/>
                  <a:pt x="701237" y="54187"/>
                  <a:pt x="721557" y="40640"/>
                </a:cubicBezTo>
                <a:cubicBezTo>
                  <a:pt x="731717" y="33867"/>
                  <a:pt x="739992" y="22327"/>
                  <a:pt x="752037" y="20320"/>
                </a:cubicBezTo>
                <a:cubicBezTo>
                  <a:pt x="830031" y="7321"/>
                  <a:pt x="792797" y="14200"/>
                  <a:pt x="863797" y="0"/>
                </a:cubicBezTo>
                <a:cubicBezTo>
                  <a:pt x="962010" y="3387"/>
                  <a:pt x="1060594" y="987"/>
                  <a:pt x="1158437" y="10160"/>
                </a:cubicBezTo>
                <a:cubicBezTo>
                  <a:pt x="1178855" y="12074"/>
                  <a:pt x="1202366" y="45499"/>
                  <a:pt x="1209237" y="60960"/>
                </a:cubicBezTo>
                <a:cubicBezTo>
                  <a:pt x="1217936" y="80533"/>
                  <a:pt x="1217676" y="104098"/>
                  <a:pt x="1229557" y="121920"/>
                </a:cubicBezTo>
                <a:cubicBezTo>
                  <a:pt x="1236330" y="132080"/>
                  <a:pt x="1244416" y="141478"/>
                  <a:pt x="1249877" y="152400"/>
                </a:cubicBezTo>
                <a:cubicBezTo>
                  <a:pt x="1254666" y="161979"/>
                  <a:pt x="1253347" y="174517"/>
                  <a:pt x="1260037" y="182880"/>
                </a:cubicBezTo>
                <a:cubicBezTo>
                  <a:pt x="1267665" y="192415"/>
                  <a:pt x="1281136" y="195383"/>
                  <a:pt x="1290517" y="203200"/>
                </a:cubicBezTo>
                <a:cubicBezTo>
                  <a:pt x="1301555" y="212398"/>
                  <a:pt x="1309959" y="224482"/>
                  <a:pt x="1320997" y="233680"/>
                </a:cubicBezTo>
                <a:cubicBezTo>
                  <a:pt x="1378591" y="281675"/>
                  <a:pt x="1322555" y="224633"/>
                  <a:pt x="1392117" y="274320"/>
                </a:cubicBezTo>
                <a:cubicBezTo>
                  <a:pt x="1458709" y="321886"/>
                  <a:pt x="1387694" y="293166"/>
                  <a:pt x="1453077" y="314960"/>
                </a:cubicBezTo>
                <a:cubicBezTo>
                  <a:pt x="1485278" y="363262"/>
                  <a:pt x="1461813" y="341579"/>
                  <a:pt x="1534357" y="365760"/>
                </a:cubicBezTo>
                <a:cubicBezTo>
                  <a:pt x="1636791" y="399905"/>
                  <a:pt x="1477902" y="347808"/>
                  <a:pt x="1605477" y="386080"/>
                </a:cubicBezTo>
                <a:cubicBezTo>
                  <a:pt x="1625993" y="392235"/>
                  <a:pt x="1645183" y="403743"/>
                  <a:pt x="1666437" y="406400"/>
                </a:cubicBezTo>
                <a:cubicBezTo>
                  <a:pt x="1693530" y="409787"/>
                  <a:pt x="1720784" y="412071"/>
                  <a:pt x="1747717" y="416560"/>
                </a:cubicBezTo>
                <a:cubicBezTo>
                  <a:pt x="1791231" y="423812"/>
                  <a:pt x="1780874" y="426527"/>
                  <a:pt x="1818837" y="436880"/>
                </a:cubicBezTo>
                <a:cubicBezTo>
                  <a:pt x="1845780" y="444228"/>
                  <a:pt x="1875138" y="444711"/>
                  <a:pt x="1900117" y="457200"/>
                </a:cubicBezTo>
                <a:cubicBezTo>
                  <a:pt x="1913664" y="463973"/>
                  <a:pt x="1927607" y="470006"/>
                  <a:pt x="1940757" y="477520"/>
                </a:cubicBezTo>
                <a:cubicBezTo>
                  <a:pt x="1951359" y="483578"/>
                  <a:pt x="1960079" y="492881"/>
                  <a:pt x="1971237" y="497840"/>
                </a:cubicBezTo>
                <a:cubicBezTo>
                  <a:pt x="1990810" y="506539"/>
                  <a:pt x="2014375" y="506279"/>
                  <a:pt x="2032197" y="518160"/>
                </a:cubicBezTo>
                <a:cubicBezTo>
                  <a:pt x="2042357" y="524933"/>
                  <a:pt x="2051755" y="533019"/>
                  <a:pt x="2062677" y="538480"/>
                </a:cubicBezTo>
                <a:cubicBezTo>
                  <a:pt x="2102543" y="558413"/>
                  <a:pt x="2115675" y="538025"/>
                  <a:pt x="2154117" y="589280"/>
                </a:cubicBezTo>
                <a:lnTo>
                  <a:pt x="2184597" y="629920"/>
                </a:lnTo>
                <a:cubicBezTo>
                  <a:pt x="2214976" y="721058"/>
                  <a:pt x="2224274" y="723565"/>
                  <a:pt x="2194757" y="853440"/>
                </a:cubicBezTo>
                <a:cubicBezTo>
                  <a:pt x="2189345" y="877254"/>
                  <a:pt x="2177285" y="906677"/>
                  <a:pt x="2154117" y="914400"/>
                </a:cubicBezTo>
                <a:lnTo>
                  <a:pt x="2093157" y="934720"/>
                </a:lnTo>
                <a:cubicBezTo>
                  <a:pt x="2023110" y="911371"/>
                  <a:pt x="2047343" y="929546"/>
                  <a:pt x="2011877" y="894080"/>
                </a:cubicBezTo>
                <a:lnTo>
                  <a:pt x="1341317" y="934720"/>
                </a:lnTo>
                <a:lnTo>
                  <a:pt x="1361637" y="934720"/>
                </a:lnTo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937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4.07407E-6 L -0.09705 0.06829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61" y="3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7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7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8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 animBg="1"/>
      <p:bldP spid="17" grpId="0" animBg="1"/>
      <p:bldP spid="18" grpId="0" animBg="1"/>
      <p:bldP spid="19" grpId="0" animBg="1"/>
      <p:bldP spid="19" grpId="1" animBg="1"/>
      <p:bldP spid="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Anesthesia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Is characterized by five primary effects :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800" dirty="0" smtClean="0"/>
              <a:t>Unconsciousness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800" dirty="0" smtClean="0"/>
              <a:t>Amnesia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800" dirty="0" smtClean="0"/>
              <a:t>Analgesia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800" dirty="0" smtClean="0"/>
              <a:t>Inhibition of autonomic reflexes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800" dirty="0" smtClean="0"/>
              <a:t>Skeletal muscle relaxation.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932040" y="2581453"/>
            <a:ext cx="3816424" cy="830997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just"/>
            <a:r>
              <a:rPr lang="en-US" sz="1600" dirty="0" smtClean="0"/>
              <a:t>None of the currently available anesthetic agents when used alone can achieve all five of these desired effects</a:t>
            </a:r>
            <a:endParaRPr lang="en-US" sz="1600" dirty="0"/>
          </a:p>
        </p:txBody>
      </p:sp>
      <p:sp>
        <p:nvSpPr>
          <p:cNvPr id="6" name="Right Brace 5"/>
          <p:cNvSpPr/>
          <p:nvPr/>
        </p:nvSpPr>
        <p:spPr>
          <a:xfrm>
            <a:off x="4211960" y="2204864"/>
            <a:ext cx="720080" cy="1584176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491880" y="4540895"/>
            <a:ext cx="5400600" cy="923330"/>
          </a:xfrm>
          <a:prstGeom prst="rect">
            <a:avLst/>
          </a:prstGeom>
          <a:solidFill>
            <a:schemeClr val="bg1">
              <a:lumMod val="85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The modern practice of anesthesiology relies on the use of combinations of IV and inhaled drugs (</a:t>
            </a:r>
            <a:r>
              <a:rPr lang="en-US" b="1" u="sng" dirty="0" smtClean="0"/>
              <a:t>balanced anesthesia techniques</a:t>
            </a:r>
            <a:r>
              <a:rPr lang="en-US" dirty="0" smtClean="0"/>
              <a:t>) </a:t>
            </a:r>
            <a:endParaRPr lang="en-US" dirty="0"/>
          </a:p>
        </p:txBody>
      </p:sp>
      <p:sp>
        <p:nvSpPr>
          <p:cNvPr id="8" name="Down Arrow 7"/>
          <p:cNvSpPr/>
          <p:nvPr/>
        </p:nvSpPr>
        <p:spPr>
          <a:xfrm>
            <a:off x="6732240" y="3412450"/>
            <a:ext cx="216024" cy="1128445"/>
          </a:xfrm>
          <a:prstGeom prst="downArrow">
            <a:avLst/>
          </a:prstGeom>
          <a:solidFill>
            <a:srgbClr val="FC1828"/>
          </a:solidFill>
          <a:ln>
            <a:solidFill>
              <a:srgbClr val="FF0000"/>
            </a:solidFill>
          </a:ln>
          <a:effectLst>
            <a:glow rad="228600">
              <a:srgbClr val="FF0000">
                <a:alpha val="40000"/>
              </a:srgb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51520" y="5949280"/>
            <a:ext cx="5472608" cy="646331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dirty="0" smtClean="0"/>
              <a:t>To take advantage of the favorable properties of each agent while minimizing their adverse effects</a:t>
            </a:r>
            <a:endParaRPr lang="en-US" dirty="0"/>
          </a:p>
        </p:txBody>
      </p:sp>
      <p:sp>
        <p:nvSpPr>
          <p:cNvPr id="10" name="Bent Arrow 9"/>
          <p:cNvSpPr/>
          <p:nvPr/>
        </p:nvSpPr>
        <p:spPr>
          <a:xfrm rot="10800000">
            <a:off x="5724128" y="5464223"/>
            <a:ext cx="1224136" cy="1022299"/>
          </a:xfrm>
          <a:prstGeom prst="bentArrow">
            <a:avLst>
              <a:gd name="adj1" fmla="val 19104"/>
              <a:gd name="adj2" fmla="val 19266"/>
              <a:gd name="adj3" fmla="val 33844"/>
              <a:gd name="adj4" fmla="val 10340"/>
            </a:avLst>
          </a:prstGeom>
          <a:solidFill>
            <a:srgbClr val="FC1828"/>
          </a:solidFill>
          <a:ln>
            <a:solidFill>
              <a:schemeClr val="bg1"/>
            </a:solidFill>
          </a:ln>
          <a:effectLst>
            <a:glow rad="101600">
              <a:srgbClr val="FC1828">
                <a:alpha val="6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Up Arrow 11"/>
          <p:cNvSpPr/>
          <p:nvPr/>
        </p:nvSpPr>
        <p:spPr>
          <a:xfrm>
            <a:off x="467544" y="3790553"/>
            <a:ext cx="360040" cy="2160240"/>
          </a:xfrm>
          <a:prstGeom prst="upArrow">
            <a:avLst>
              <a:gd name="adj1" fmla="val 50000"/>
              <a:gd name="adj2" fmla="val 75793"/>
            </a:avLst>
          </a:prstGeom>
          <a:effectLst>
            <a:glow rad="635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5928225"/>
            <a:ext cx="1115616" cy="89493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71304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</p:bldLst>
  </p:timing>
</p:sld>
</file>

<file path=ppt/theme/theme1.xml><?xml version="1.0" encoding="utf-8"?>
<a:theme xmlns:a="http://schemas.openxmlformats.org/drawingml/2006/main" name="Theme2">
  <a:themeElements>
    <a:clrScheme name="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自定义设计方案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默认设计模板_2">
  <a:themeElements>
    <a:clrScheme name="默认设计模板_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_2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默认设计模板_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_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_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_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_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_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_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_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_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_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_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_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Theme2</Template>
  <TotalTime>1126</TotalTime>
  <Words>1050</Words>
  <Application>Microsoft Office PowerPoint</Application>
  <PresentationFormat>On-screen Show (4:3)</PresentationFormat>
  <Paragraphs>255</Paragraphs>
  <Slides>21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Theme2</vt:lpstr>
      <vt:lpstr>默认设计模板_2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Classification on CNS depressant (pharmacological action)  </vt:lpstr>
      <vt:lpstr>PowerPoint Presentation</vt:lpstr>
      <vt:lpstr>PowerPoint Presentation</vt:lpstr>
      <vt:lpstr>General Anesthesia </vt:lpstr>
      <vt:lpstr>PowerPoint Presentation</vt:lpstr>
      <vt:lpstr>Sedative-Hypnotic Drugs </vt:lpstr>
      <vt:lpstr>PowerPoint Presentation</vt:lpstr>
      <vt:lpstr>PowerPoint Presentation</vt:lpstr>
      <vt:lpstr>PowerPoint Presentation</vt:lpstr>
      <vt:lpstr>Tranquilizer </vt:lpstr>
      <vt:lpstr>Work lab </vt:lpstr>
      <vt:lpstr>PowerPoint Presentation</vt:lpstr>
      <vt:lpstr>1- Phenobarbital </vt:lpstr>
      <vt:lpstr>CPZ</vt:lpstr>
      <vt:lpstr>Calculate the dose 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Mohammed</dc:creator>
  <cp:lastModifiedBy>Mohammed</cp:lastModifiedBy>
  <cp:revision>84</cp:revision>
  <dcterms:created xsi:type="dcterms:W3CDTF">2013-02-19T03:08:36Z</dcterms:created>
  <dcterms:modified xsi:type="dcterms:W3CDTF">2013-02-23T06:39:46Z</dcterms:modified>
</cp:coreProperties>
</file>