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4"/>
  </p:sldMasterIdLst>
  <p:notesMasterIdLst>
    <p:notesMasterId r:id="rId13"/>
  </p:notesMasterIdLst>
  <p:sldIdLst>
    <p:sldId id="256" r:id="rId5"/>
    <p:sldId id="274" r:id="rId6"/>
    <p:sldId id="282" r:id="rId7"/>
    <p:sldId id="276" r:id="rId8"/>
    <p:sldId id="275" r:id="rId9"/>
    <p:sldId id="273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08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CEC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A3B90-A5F0-4D10-A858-F06B7F1788EB}" v="187" dt="2024-04-28T19:58: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852"/>
      </p:cViewPr>
      <p:guideLst>
        <p:guide orient="horz" pos="2863"/>
        <p:guide pos="30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yadh Alshammari" userId="ca8aced9-c928-45ca-81cc-0a6e988ccfb6" providerId="ADAL" clId="{0B1A3B90-A5F0-4D10-A858-F06B7F1788EB}"/>
    <pc:docChg chg="undo custSel addSld delSld modSld sldOrd">
      <pc:chgData name="Riyadh Alshammari" userId="ca8aced9-c928-45ca-81cc-0a6e988ccfb6" providerId="ADAL" clId="{0B1A3B90-A5F0-4D10-A858-F06B7F1788EB}" dt="2024-04-28T19:58:03" v="184" actId="1076"/>
      <pc:docMkLst>
        <pc:docMk/>
      </pc:docMkLst>
      <pc:sldChg chg="modSp">
        <pc:chgData name="Riyadh Alshammari" userId="ca8aced9-c928-45ca-81cc-0a6e988ccfb6" providerId="ADAL" clId="{0B1A3B90-A5F0-4D10-A858-F06B7F1788EB}" dt="2024-04-28T19:56:17.741" v="183" actId="1076"/>
        <pc:sldMkLst>
          <pc:docMk/>
          <pc:sldMk cId="2590662906" sldId="256"/>
        </pc:sldMkLst>
        <pc:spChg chg="mod">
          <ac:chgData name="Riyadh Alshammari" userId="ca8aced9-c928-45ca-81cc-0a6e988ccfb6" providerId="ADAL" clId="{0B1A3B90-A5F0-4D10-A858-F06B7F1788EB}" dt="2024-04-28T19:55:59.587" v="181" actId="1076"/>
          <ac:spMkLst>
            <pc:docMk/>
            <pc:sldMk cId="2590662906" sldId="256"/>
            <ac:spMk id="2" creationId="{74B5BF8C-9D4C-4CB5-AE18-FC5C100374AD}"/>
          </ac:spMkLst>
        </pc:spChg>
        <pc:spChg chg="mod">
          <ac:chgData name="Riyadh Alshammari" userId="ca8aced9-c928-45ca-81cc-0a6e988ccfb6" providerId="ADAL" clId="{0B1A3B90-A5F0-4D10-A858-F06B7F1788EB}" dt="2024-04-28T19:56:17.741" v="183" actId="1076"/>
          <ac:spMkLst>
            <pc:docMk/>
            <pc:sldMk cId="2590662906" sldId="256"/>
            <ac:spMk id="3" creationId="{61AED5C3-8402-41F3-953D-2C2B49106648}"/>
          </ac:spMkLst>
        </pc:spChg>
        <pc:spChg chg="mod">
          <ac:chgData name="Riyadh Alshammari" userId="ca8aced9-c928-45ca-81cc-0a6e988ccfb6" providerId="ADAL" clId="{0B1A3B90-A5F0-4D10-A858-F06B7F1788EB}" dt="2024-04-28T19:55:49.979" v="180" actId="1076"/>
          <ac:spMkLst>
            <pc:docMk/>
            <pc:sldMk cId="2590662906" sldId="256"/>
            <ac:spMk id="4" creationId="{29FF5638-B23F-4E10-9080-E24F20E364AD}"/>
          </ac:spMkLst>
        </pc:spChg>
      </pc:sldChg>
      <pc:sldChg chg="modSp">
        <pc:chgData name="Riyadh Alshammari" userId="ca8aced9-c928-45ca-81cc-0a6e988ccfb6" providerId="ADAL" clId="{0B1A3B90-A5F0-4D10-A858-F06B7F1788EB}" dt="2024-04-28T19:34:39.830" v="0" actId="732"/>
        <pc:sldMkLst>
          <pc:docMk/>
          <pc:sldMk cId="2311266153" sldId="258"/>
        </pc:sldMkLst>
        <pc:picChg chg="mod modCrop">
          <ac:chgData name="Riyadh Alshammari" userId="ca8aced9-c928-45ca-81cc-0a6e988ccfb6" providerId="ADAL" clId="{0B1A3B90-A5F0-4D10-A858-F06B7F1788EB}" dt="2024-04-28T19:34:39.830" v="0" actId="732"/>
          <ac:picMkLst>
            <pc:docMk/>
            <pc:sldMk cId="2311266153" sldId="258"/>
            <ac:picMk id="5" creationId="{602941BE-9331-4FA3-8018-5F528BA0948D}"/>
          </ac:picMkLst>
        </pc:picChg>
      </pc:sldChg>
      <pc:sldChg chg="modSp">
        <pc:chgData name="Riyadh Alshammari" userId="ca8aced9-c928-45ca-81cc-0a6e988ccfb6" providerId="ADAL" clId="{0B1A3B90-A5F0-4D10-A858-F06B7F1788EB}" dt="2024-04-28T19:38:19.023" v="64" actId="207"/>
        <pc:sldMkLst>
          <pc:docMk/>
          <pc:sldMk cId="688237358" sldId="259"/>
        </pc:sldMkLst>
        <pc:graphicFrameChg chg="mod">
          <ac:chgData name="Riyadh Alshammari" userId="ca8aced9-c928-45ca-81cc-0a6e988ccfb6" providerId="ADAL" clId="{0B1A3B90-A5F0-4D10-A858-F06B7F1788EB}" dt="2024-04-28T19:38:19.023" v="64" actId="207"/>
          <ac:graphicFrameMkLst>
            <pc:docMk/>
            <pc:sldMk cId="688237358" sldId="259"/>
            <ac:graphicFrameMk id="5" creationId="{2696549E-32EA-0B58-D36C-981311B07D63}"/>
          </ac:graphicFrameMkLst>
        </pc:graphicFrameChg>
      </pc:sldChg>
      <pc:sldChg chg="addSp modSp">
        <pc:chgData name="Riyadh Alshammari" userId="ca8aced9-c928-45ca-81cc-0a6e988ccfb6" providerId="ADAL" clId="{0B1A3B90-A5F0-4D10-A858-F06B7F1788EB}" dt="2024-04-28T19:44:13.594" v="120" actId="1076"/>
        <pc:sldMkLst>
          <pc:docMk/>
          <pc:sldMk cId="254106729" sldId="262"/>
        </pc:sldMkLst>
        <pc:spChg chg="mod">
          <ac:chgData name="Riyadh Alshammari" userId="ca8aced9-c928-45ca-81cc-0a6e988ccfb6" providerId="ADAL" clId="{0B1A3B90-A5F0-4D10-A858-F06B7F1788EB}" dt="2024-04-28T19:43:27.626" v="112" actId="1076"/>
          <ac:spMkLst>
            <pc:docMk/>
            <pc:sldMk cId="254106729" sldId="262"/>
            <ac:spMk id="3" creationId="{E00F28FA-FC81-4ED5-A71A-A4A7EDE3F3B4}"/>
          </ac:spMkLst>
        </pc:spChg>
        <pc:picChg chg="mod modCrop">
          <ac:chgData name="Riyadh Alshammari" userId="ca8aced9-c928-45ca-81cc-0a6e988ccfb6" providerId="ADAL" clId="{0B1A3B90-A5F0-4D10-A858-F06B7F1788EB}" dt="2024-04-28T19:43:31.686" v="113" actId="1076"/>
          <ac:picMkLst>
            <pc:docMk/>
            <pc:sldMk cId="254106729" sldId="262"/>
            <ac:picMk id="5" creationId="{DF4F0931-DD01-48A5-96DA-2F6FAACCA2F4}"/>
          </ac:picMkLst>
        </pc:picChg>
        <pc:picChg chg="add mod modCrop">
          <ac:chgData name="Riyadh Alshammari" userId="ca8aced9-c928-45ca-81cc-0a6e988ccfb6" providerId="ADAL" clId="{0B1A3B90-A5F0-4D10-A858-F06B7F1788EB}" dt="2024-04-28T19:44:07.655" v="119" actId="1440"/>
          <ac:picMkLst>
            <pc:docMk/>
            <pc:sldMk cId="254106729" sldId="262"/>
            <ac:picMk id="6" creationId="{CE6D108F-3FCE-428A-891A-096E4839B62B}"/>
          </ac:picMkLst>
        </pc:picChg>
        <pc:inkChg chg="add mod">
          <ac:chgData name="Riyadh Alshammari" userId="ca8aced9-c928-45ca-81cc-0a6e988ccfb6" providerId="ADAL" clId="{0B1A3B90-A5F0-4D10-A858-F06B7F1788EB}" dt="2024-04-28T19:44:13.594" v="120" actId="1076"/>
          <ac:inkMkLst>
            <pc:docMk/>
            <pc:sldMk cId="254106729" sldId="262"/>
            <ac:inkMk id="4" creationId="{9ACE7386-BF7D-4BA3-BD29-C343602970E4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19.227" v="136" actId="1076"/>
        <pc:sldMkLst>
          <pc:docMk/>
          <pc:sldMk cId="1097085585" sldId="263"/>
        </pc:sldMkLst>
        <pc:picChg chg="del">
          <ac:chgData name="Riyadh Alshammari" userId="ca8aced9-c928-45ca-81cc-0a6e988ccfb6" providerId="ADAL" clId="{0B1A3B90-A5F0-4D10-A858-F06B7F1788EB}" dt="2024-04-28T19:44:47.606" v="123"/>
          <ac:picMkLst>
            <pc:docMk/>
            <pc:sldMk cId="1097085585" sldId="263"/>
            <ac:picMk id="6" creationId="{B3AB889E-3988-4724-899D-77E80149309E}"/>
          </ac:picMkLst>
        </pc:picChg>
        <pc:picChg chg="add mod">
          <ac:chgData name="Riyadh Alshammari" userId="ca8aced9-c928-45ca-81cc-0a6e988ccfb6" providerId="ADAL" clId="{0B1A3B90-A5F0-4D10-A858-F06B7F1788EB}" dt="2024-04-28T19:45:17.589" v="135" actId="1076"/>
          <ac:picMkLst>
            <pc:docMk/>
            <pc:sldMk cId="1097085585" sldId="263"/>
            <ac:picMk id="7" creationId="{254139AB-BA4F-49F6-8DEF-97563751C399}"/>
          </ac:picMkLst>
        </pc:picChg>
        <pc:picChg chg="add mod">
          <ac:chgData name="Riyadh Alshammari" userId="ca8aced9-c928-45ca-81cc-0a6e988ccfb6" providerId="ADAL" clId="{0B1A3B90-A5F0-4D10-A858-F06B7F1788EB}" dt="2024-04-28T19:45:19.227" v="136" actId="1076"/>
          <ac:picMkLst>
            <pc:docMk/>
            <pc:sldMk cId="1097085585" sldId="263"/>
            <ac:picMk id="8" creationId="{F3539667-9951-4F3F-8F4F-DE6EC6223594}"/>
          </ac:picMkLst>
        </pc:picChg>
      </pc:sldChg>
      <pc:sldChg chg="addSp delSp modSp ord">
        <pc:chgData name="Riyadh Alshammari" userId="ca8aced9-c928-45ca-81cc-0a6e988ccfb6" providerId="ADAL" clId="{0B1A3B90-A5F0-4D10-A858-F06B7F1788EB}" dt="2024-04-28T19:55:21.593" v="169" actId="1076"/>
        <pc:sldMkLst>
          <pc:docMk/>
          <pc:sldMk cId="1301248217" sldId="266"/>
        </pc:sldMkLst>
        <pc:spChg chg="mod">
          <ac:chgData name="Riyadh Alshammari" userId="ca8aced9-c928-45ca-81cc-0a6e988ccfb6" providerId="ADAL" clId="{0B1A3B90-A5F0-4D10-A858-F06B7F1788EB}" dt="2024-04-28T19:52:45.234" v="158" actId="403"/>
          <ac:spMkLst>
            <pc:docMk/>
            <pc:sldMk cId="1301248217" sldId="266"/>
            <ac:spMk id="2" creationId="{950875C6-4E5E-4DE8-A13D-CC5B5EE681E5}"/>
          </ac:spMkLst>
        </pc:spChg>
        <pc:spChg chg="mod">
          <ac:chgData name="Riyadh Alshammari" userId="ca8aced9-c928-45ca-81cc-0a6e988ccfb6" providerId="ADAL" clId="{0B1A3B90-A5F0-4D10-A858-F06B7F1788EB}" dt="2024-04-28T19:52:35.632" v="156" actId="12"/>
          <ac:spMkLst>
            <pc:docMk/>
            <pc:sldMk cId="1301248217" sldId="266"/>
            <ac:spMk id="3" creationId="{E912768F-908B-4AA2-8EF2-1849DE9F391A}"/>
          </ac:spMkLst>
        </pc:spChg>
        <pc:picChg chg="add mod modCrop">
          <ac:chgData name="Riyadh Alshammari" userId="ca8aced9-c928-45ca-81cc-0a6e988ccfb6" providerId="ADAL" clId="{0B1A3B90-A5F0-4D10-A858-F06B7F1788EB}" dt="2024-04-28T19:55:21.593" v="169" actId="1076"/>
          <ac:picMkLst>
            <pc:docMk/>
            <pc:sldMk cId="1301248217" sldId="266"/>
            <ac:picMk id="5" creationId="{E240A007-6F2E-4BFA-8C9B-A1B0BFD4EB11}"/>
          </ac:picMkLst>
        </pc:picChg>
        <pc:picChg chg="add del mod modCrop">
          <ac:chgData name="Riyadh Alshammari" userId="ca8aced9-c928-45ca-81cc-0a6e988ccfb6" providerId="ADAL" clId="{0B1A3B90-A5F0-4D10-A858-F06B7F1788EB}" dt="2024-04-28T19:54:44.894" v="164" actId="478"/>
          <ac:picMkLst>
            <pc:docMk/>
            <pc:sldMk cId="1301248217" sldId="266"/>
            <ac:picMk id="1026" creationId="{B88BB0AC-6C1C-402B-9442-422D7525D8E5}"/>
          </ac:picMkLst>
        </pc:picChg>
      </pc:sldChg>
      <pc:sldChg chg="addSp delSp modSp">
        <pc:chgData name="Riyadh Alshammari" userId="ca8aced9-c928-45ca-81cc-0a6e988ccfb6" providerId="ADAL" clId="{0B1A3B90-A5F0-4D10-A858-F06B7F1788EB}" dt="2024-04-28T19:50:03.925" v="143" actId="1076"/>
        <pc:sldMkLst>
          <pc:docMk/>
          <pc:sldMk cId="3745922840" sldId="267"/>
        </pc:sldMkLst>
        <pc:spChg chg="del">
          <ac:chgData name="Riyadh Alshammari" userId="ca8aced9-c928-45ca-81cc-0a6e988ccfb6" providerId="ADAL" clId="{0B1A3B90-A5F0-4D10-A858-F06B7F1788EB}" dt="2024-04-28T19:49:30.235" v="137"/>
          <ac:spMkLst>
            <pc:docMk/>
            <pc:sldMk cId="3745922840" sldId="267"/>
            <ac:spMk id="3" creationId="{ECE33126-BEF5-45D0-85F7-744ADAF8ACDC}"/>
          </ac:spMkLst>
        </pc:spChg>
        <pc:picChg chg="add mod modCrop">
          <ac:chgData name="Riyadh Alshammari" userId="ca8aced9-c928-45ca-81cc-0a6e988ccfb6" providerId="ADAL" clId="{0B1A3B90-A5F0-4D10-A858-F06B7F1788EB}" dt="2024-04-28T19:50:03.925" v="143" actId="1076"/>
          <ac:picMkLst>
            <pc:docMk/>
            <pc:sldMk cId="3745922840" sldId="267"/>
            <ac:picMk id="5" creationId="{B0D00750-6D59-4A6B-A19F-63BC1AE9C311}"/>
          </ac:picMkLst>
        </pc:picChg>
      </pc:sldChg>
      <pc:sldChg chg="modSp">
        <pc:chgData name="Riyadh Alshammari" userId="ca8aced9-c928-45ca-81cc-0a6e988ccfb6" providerId="ADAL" clId="{0B1A3B90-A5F0-4D10-A858-F06B7F1788EB}" dt="2024-04-28T19:36:19.797" v="53" actId="20577"/>
        <pc:sldMkLst>
          <pc:docMk/>
          <pc:sldMk cId="1006704057" sldId="269"/>
        </pc:sldMkLst>
        <pc:spChg chg="mod">
          <ac:chgData name="Riyadh Alshammari" userId="ca8aced9-c928-45ca-81cc-0a6e988ccfb6" providerId="ADAL" clId="{0B1A3B90-A5F0-4D10-A858-F06B7F1788EB}" dt="2024-04-28T19:36:19.797" v="53" actId="20577"/>
          <ac:spMkLst>
            <pc:docMk/>
            <pc:sldMk cId="1006704057" sldId="269"/>
            <ac:spMk id="3" creationId="{9584758C-A0D8-49C6-9958-4233F2070102}"/>
          </ac:spMkLst>
        </pc:spChg>
      </pc:sldChg>
      <pc:sldChg chg="addSp delSp">
        <pc:chgData name="Riyadh Alshammari" userId="ca8aced9-c928-45ca-81cc-0a6e988ccfb6" providerId="ADAL" clId="{0B1A3B90-A5F0-4D10-A858-F06B7F1788EB}" dt="2024-04-28T19:40:33.918" v="83"/>
        <pc:sldMkLst>
          <pc:docMk/>
          <pc:sldMk cId="675540128" sldId="277"/>
        </pc:sldMkLst>
        <pc:inkChg chg="add del">
          <ac:chgData name="Riyadh Alshammari" userId="ca8aced9-c928-45ca-81cc-0a6e988ccfb6" providerId="ADAL" clId="{0B1A3B90-A5F0-4D10-A858-F06B7F1788EB}" dt="2024-04-28T19:40:09.384" v="75"/>
          <ac:inkMkLst>
            <pc:docMk/>
            <pc:sldMk cId="675540128" sldId="277"/>
            <ac:inkMk id="3" creationId="{89074BBB-1ACE-4291-BEF4-B8FAF5B07A18}"/>
          </ac:inkMkLst>
        </pc:inkChg>
        <pc:inkChg chg="add del">
          <ac:chgData name="Riyadh Alshammari" userId="ca8aced9-c928-45ca-81cc-0a6e988ccfb6" providerId="ADAL" clId="{0B1A3B90-A5F0-4D10-A858-F06B7F1788EB}" dt="2024-04-28T19:40:08.382" v="74"/>
          <ac:inkMkLst>
            <pc:docMk/>
            <pc:sldMk cId="675540128" sldId="277"/>
            <ac:inkMk id="6" creationId="{6E1412CB-8305-4CD5-BAAE-3F3DB6A90397}"/>
          </ac:inkMkLst>
        </pc:inkChg>
        <pc:inkChg chg="add del">
          <ac:chgData name="Riyadh Alshammari" userId="ca8aced9-c928-45ca-81cc-0a6e988ccfb6" providerId="ADAL" clId="{0B1A3B90-A5F0-4D10-A858-F06B7F1788EB}" dt="2024-04-28T19:40:07.898" v="73"/>
          <ac:inkMkLst>
            <pc:docMk/>
            <pc:sldMk cId="675540128" sldId="277"/>
            <ac:inkMk id="7" creationId="{7157D749-C8D1-44C8-91E2-4C9E8E8BBB40}"/>
          </ac:inkMkLst>
        </pc:inkChg>
        <pc:inkChg chg="add del">
          <ac:chgData name="Riyadh Alshammari" userId="ca8aced9-c928-45ca-81cc-0a6e988ccfb6" providerId="ADAL" clId="{0B1A3B90-A5F0-4D10-A858-F06B7F1788EB}" dt="2024-04-28T19:40:07.679" v="72"/>
          <ac:inkMkLst>
            <pc:docMk/>
            <pc:sldMk cId="675540128" sldId="277"/>
            <ac:inkMk id="8" creationId="{0058E606-68C8-4F5C-B76A-3972478626C5}"/>
          </ac:inkMkLst>
        </pc:inkChg>
        <pc:inkChg chg="add">
          <ac:chgData name="Riyadh Alshammari" userId="ca8aced9-c928-45ca-81cc-0a6e988ccfb6" providerId="ADAL" clId="{0B1A3B90-A5F0-4D10-A858-F06B7F1788EB}" dt="2024-04-28T19:40:04.090" v="69"/>
          <ac:inkMkLst>
            <pc:docMk/>
            <pc:sldMk cId="675540128" sldId="277"/>
            <ac:inkMk id="9" creationId="{4081B2A2-7666-45E6-B30A-FE8F508D67F8}"/>
          </ac:inkMkLst>
        </pc:inkChg>
        <pc:inkChg chg="add del">
          <ac:chgData name="Riyadh Alshammari" userId="ca8aced9-c928-45ca-81cc-0a6e988ccfb6" providerId="ADAL" clId="{0B1A3B90-A5F0-4D10-A858-F06B7F1788EB}" dt="2024-04-28T19:40:07.445" v="71"/>
          <ac:inkMkLst>
            <pc:docMk/>
            <pc:sldMk cId="675540128" sldId="277"/>
            <ac:inkMk id="10" creationId="{8ABA7F5A-C99E-46AF-9F37-1ADE0911C566}"/>
          </ac:inkMkLst>
        </pc:inkChg>
        <pc:inkChg chg="add del">
          <ac:chgData name="Riyadh Alshammari" userId="ca8aced9-c928-45ca-81cc-0a6e988ccfb6" providerId="ADAL" clId="{0B1A3B90-A5F0-4D10-A858-F06B7F1788EB}" dt="2024-04-28T19:40:16.325" v="77"/>
          <ac:inkMkLst>
            <pc:docMk/>
            <pc:sldMk cId="675540128" sldId="277"/>
            <ac:inkMk id="11" creationId="{71E54A11-6AFE-4092-B9E0-87037DF1BC98}"/>
          </ac:inkMkLst>
        </pc:inkChg>
        <pc:inkChg chg="add">
          <ac:chgData name="Riyadh Alshammari" userId="ca8aced9-c928-45ca-81cc-0a6e988ccfb6" providerId="ADAL" clId="{0B1A3B90-A5F0-4D10-A858-F06B7F1788EB}" dt="2024-04-28T19:40:26.213" v="78"/>
          <ac:inkMkLst>
            <pc:docMk/>
            <pc:sldMk cId="675540128" sldId="277"/>
            <ac:inkMk id="12" creationId="{AAE89813-D3DB-4CC7-B0B2-5647DC9FA594}"/>
          </ac:inkMkLst>
        </pc:inkChg>
        <pc:inkChg chg="add">
          <ac:chgData name="Riyadh Alshammari" userId="ca8aced9-c928-45ca-81cc-0a6e988ccfb6" providerId="ADAL" clId="{0B1A3B90-A5F0-4D10-A858-F06B7F1788EB}" dt="2024-04-28T19:40:27.812" v="79"/>
          <ac:inkMkLst>
            <pc:docMk/>
            <pc:sldMk cId="675540128" sldId="277"/>
            <ac:inkMk id="13" creationId="{3A3FF116-6BE2-457E-AC42-90D561AF5419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4" creationId="{FFF1CAE3-1636-4A62-83D5-57AFEA661747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5" creationId="{9A209871-256B-4B70-9673-45C182B10D8C}"/>
          </ac:inkMkLst>
        </pc:inkChg>
        <pc:inkChg chg="add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6" creationId="{9AF21753-2884-4444-A5F1-1510A8218B42}"/>
          </ac:inkMkLst>
        </pc:inkChg>
        <pc:inkChg chg="add">
          <ac:chgData name="Riyadh Alshammari" userId="ca8aced9-c928-45ca-81cc-0a6e988ccfb6" providerId="ADAL" clId="{0B1A3B90-A5F0-4D10-A858-F06B7F1788EB}" dt="2024-04-28T19:40:33.918" v="83"/>
          <ac:inkMkLst>
            <pc:docMk/>
            <pc:sldMk cId="675540128" sldId="277"/>
            <ac:inkMk id="17" creationId="{D07B81BE-6644-4CBA-8E53-435C3CE834A1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02.111" v="129" actId="1076"/>
        <pc:sldMkLst>
          <pc:docMk/>
          <pc:sldMk cId="3662769795" sldId="278"/>
        </pc:sldMkLst>
        <pc:spChg chg="add del mod">
          <ac:chgData name="Riyadh Alshammari" userId="ca8aced9-c928-45ca-81cc-0a6e988ccfb6" providerId="ADAL" clId="{0B1A3B90-A5F0-4D10-A858-F06B7F1788EB}" dt="2024-04-28T19:44:55.692" v="125" actId="478"/>
          <ac:spMkLst>
            <pc:docMk/>
            <pc:sldMk cId="3662769795" sldId="278"/>
            <ac:spMk id="6" creationId="{5F11B329-1801-416F-8408-C0270B663F3A}"/>
          </ac:spMkLst>
        </pc:spChg>
        <pc:picChg chg="del">
          <ac:chgData name="Riyadh Alshammari" userId="ca8aced9-c928-45ca-81cc-0a6e988ccfb6" providerId="ADAL" clId="{0B1A3B90-A5F0-4D10-A858-F06B7F1788EB}" dt="2024-04-28T19:44:51.723" v="124" actId="478"/>
          <ac:picMkLst>
            <pc:docMk/>
            <pc:sldMk cId="3662769795" sldId="278"/>
            <ac:picMk id="4" creationId="{1450C4B3-BFD4-4941-8600-728D7E23B84D}"/>
          </ac:picMkLst>
        </pc:picChg>
        <pc:picChg chg="del">
          <ac:chgData name="Riyadh Alshammari" userId="ca8aced9-c928-45ca-81cc-0a6e988ccfb6" providerId="ADAL" clId="{0B1A3B90-A5F0-4D10-A858-F06B7F1788EB}" dt="2024-04-28T19:44:56.317" v="126" actId="478"/>
          <ac:picMkLst>
            <pc:docMk/>
            <pc:sldMk cId="3662769795" sldId="278"/>
            <ac:picMk id="5" creationId="{356CFF16-447D-4DDB-9BC2-D244B748AA32}"/>
          </ac:picMkLst>
        </pc:picChg>
        <pc:picChg chg="add mod">
          <ac:chgData name="Riyadh Alshammari" userId="ca8aced9-c928-45ca-81cc-0a6e988ccfb6" providerId="ADAL" clId="{0B1A3B90-A5F0-4D10-A858-F06B7F1788EB}" dt="2024-04-28T19:45:02.111" v="129" actId="1076"/>
          <ac:picMkLst>
            <pc:docMk/>
            <pc:sldMk cId="3662769795" sldId="278"/>
            <ac:picMk id="7" creationId="{444FDB8D-03E5-4230-AAF9-2E85E6E211D1}"/>
          </ac:picMkLst>
        </pc:picChg>
      </pc:sldChg>
      <pc:sldChg chg="modSp">
        <pc:chgData name="Riyadh Alshammari" userId="ca8aced9-c928-45ca-81cc-0a6e988ccfb6" providerId="ADAL" clId="{0B1A3B90-A5F0-4D10-A858-F06B7F1788EB}" dt="2024-04-28T19:35:55.344" v="50" actId="6549"/>
        <pc:sldMkLst>
          <pc:docMk/>
          <pc:sldMk cId="549261367" sldId="279"/>
        </pc:sldMkLst>
        <pc:spChg chg="mod">
          <ac:chgData name="Riyadh Alshammari" userId="ca8aced9-c928-45ca-81cc-0a6e988ccfb6" providerId="ADAL" clId="{0B1A3B90-A5F0-4D10-A858-F06B7F1788EB}" dt="2024-04-28T19:35:55.344" v="50" actId="6549"/>
          <ac:spMkLst>
            <pc:docMk/>
            <pc:sldMk cId="549261367" sldId="279"/>
            <ac:spMk id="3" creationId="{FC430456-9154-48DA-9251-34AC7D20F36D}"/>
          </ac:spMkLst>
        </pc:spChg>
      </pc:sldChg>
      <pc:sldChg chg="add del">
        <pc:chgData name="Riyadh Alshammari" userId="ca8aced9-c928-45ca-81cc-0a6e988ccfb6" providerId="ADAL" clId="{0B1A3B90-A5F0-4D10-A858-F06B7F1788EB}" dt="2024-04-28T19:52:09.727" v="152" actId="2696"/>
        <pc:sldMkLst>
          <pc:docMk/>
          <pc:sldMk cId="1214354542" sldId="280"/>
        </pc:sldMkLst>
      </pc:sldChg>
      <pc:sldChg chg="addSp delSp modSp add">
        <pc:chgData name="Riyadh Alshammari" userId="ca8aced9-c928-45ca-81cc-0a6e988ccfb6" providerId="ADAL" clId="{0B1A3B90-A5F0-4D10-A858-F06B7F1788EB}" dt="2024-04-28T19:58:03" v="184" actId="1076"/>
        <pc:sldMkLst>
          <pc:docMk/>
          <pc:sldMk cId="4120572797" sldId="281"/>
        </pc:sldMkLst>
        <pc:spChg chg="add mod">
          <ac:chgData name="Riyadh Alshammari" userId="ca8aced9-c928-45ca-81cc-0a6e988ccfb6" providerId="ADAL" clId="{0B1A3B90-A5F0-4D10-A858-F06B7F1788EB}" dt="2024-04-28T19:51:49.049" v="146" actId="478"/>
          <ac:spMkLst>
            <pc:docMk/>
            <pc:sldMk cId="4120572797" sldId="281"/>
            <ac:spMk id="6" creationId="{4ECA1D38-B7BF-4BB5-8EA6-2C374D25AEC4}"/>
          </ac:spMkLst>
        </pc:spChg>
        <pc:picChg chg="del">
          <ac:chgData name="Riyadh Alshammari" userId="ca8aced9-c928-45ca-81cc-0a6e988ccfb6" providerId="ADAL" clId="{0B1A3B90-A5F0-4D10-A858-F06B7F1788EB}" dt="2024-04-28T19:51:49.049" v="146" actId="478"/>
          <ac:picMkLst>
            <pc:docMk/>
            <pc:sldMk cId="4120572797" sldId="281"/>
            <ac:picMk id="5" creationId="{B0D00750-6D59-4A6B-A19F-63BC1AE9C311}"/>
          </ac:picMkLst>
        </pc:picChg>
        <pc:picChg chg="add mod">
          <ac:chgData name="Riyadh Alshammari" userId="ca8aced9-c928-45ca-81cc-0a6e988ccfb6" providerId="ADAL" clId="{0B1A3B90-A5F0-4D10-A858-F06B7F1788EB}" dt="2024-04-28T19:58:03" v="184" actId="1076"/>
          <ac:picMkLst>
            <pc:docMk/>
            <pc:sldMk cId="4120572797" sldId="281"/>
            <ac:picMk id="7" creationId="{565824D7-5097-4496-911E-A3320D9E8BCC}"/>
          </ac:picMkLst>
        </pc:picChg>
      </pc:sldChg>
      <pc:sldChg chg="add del">
        <pc:chgData name="Riyadh Alshammari" userId="ca8aced9-c928-45ca-81cc-0a6e988ccfb6" providerId="ADAL" clId="{0B1A3B90-A5F0-4D10-A858-F06B7F1788EB}" dt="2024-04-28T19:52:23.595" v="155" actId="2696"/>
        <pc:sldMkLst>
          <pc:docMk/>
          <pc:sldMk cId="3037075440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CC2D-D83C-41B8-AF8C-55543772F0A6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811D8-84DA-4E68-AB0A-3241D69B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E95C64A-C58D-4ECE-AA5D-058F9021DA38}" type="datetime1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335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1B5-2F75-4837-B98F-0BF794FB191E}" type="datetime1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0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6AE35FA-D103-4BA3-AF94-D1CE89F48DF7}" type="datetime1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599B-73DF-4963-B159-CD17E09F0FFC}" type="datetime1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015B-4F41-45CC-BAFC-F2D08C674A25}" type="datetime1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885E-B3AE-4B3A-80DA-084793586162}" type="datetime1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8D80-EA5A-4D65-914C-0573BF7CCD6A}" type="datetime1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E060-8B5F-48AF-AC2A-6FD95F734179}" type="datetime1">
              <a:rPr lang="en-US" smtClean="0"/>
              <a:t>8/18/2024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8905-4A57-40E5-9D49-0AAB1C82A1D6}" type="datetime1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FCB8-C020-4F28-8AE3-E46CD01C82E6}" type="datetime1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28340112-DC8E-49E1-A4A2-4EF75ABD0475}" type="datetime1">
              <a:rPr lang="en-US" smtClean="0"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1D94C029-46D2-4EB7-AD29-70B14203DB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Sakkal Majalla" panose="02000000000000000000" pitchFamily="2" charset="-78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EF3A5F51-E018-4406-A0C3-1CEF1C67E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473" y="2001253"/>
            <a:ext cx="762802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66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PRINCIPLES OF ORGANIC CHEMISTRY I</a:t>
            </a:r>
            <a:br>
              <a:rPr lang="en-US" altLang="en-US" sz="66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</a:br>
            <a:r>
              <a:rPr lang="en-US" altLang="en-US" sz="20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FOR CHEMICAL ENGINEERING’ STUDENTS, COLLEGE OF ENGINEERING</a:t>
            </a: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44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CHEM 244</a:t>
            </a:r>
            <a:endParaRPr lang="en-IN" altLang="en-US" sz="4400" dirty="0">
              <a:ln w="3175" cmpd="sng">
                <a:noFill/>
              </a:ln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EA6A312-CC74-4D52-A8E7-15971558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854" y="5012915"/>
            <a:ext cx="4960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Dr. Sultan </a:t>
            </a:r>
            <a:r>
              <a:rPr lang="en-US" altLang="en-US" sz="1800" dirty="0" err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Almadhhi</a:t>
            </a:r>
            <a:endParaRPr lang="en-US" altLang="en-US" sz="1800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Assistant Professor of Organic Chemistry </a:t>
            </a: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King Saud University</a:t>
            </a:r>
          </a:p>
        </p:txBody>
      </p:sp>
      <p:pic>
        <p:nvPicPr>
          <p:cNvPr id="5" name="Picture 4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55565D1-0B31-4266-B479-1F1041960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6388079" y="21389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9066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to be Covered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1220201" y="1262313"/>
            <a:ext cx="7755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Introduction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							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(Carbon Compounds, Chemical Bonds (ionic and Covalent), Atomic and Molecular orbitals, Hybridization, Polarity and Inductive effect). 	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7F82FA-3968-4731-BB5F-3250428D25AE}"/>
              </a:ext>
            </a:extLst>
          </p:cNvPr>
          <p:cNvSpPr txBox="1"/>
          <p:nvPr/>
        </p:nvSpPr>
        <p:spPr>
          <a:xfrm>
            <a:off x="1181100" y="2184734"/>
            <a:ext cx="796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Alkanes and Cycloalkanes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						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(Alkyl groups, IUPAC nomenclature, Physical properties, Sources off, Synthesis. Reactions (Combustion, Halogenation, Ring opening). Configuration,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cyclohexanes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919B9C-F1C4-4269-A6E5-E15297BB59AA}"/>
              </a:ext>
            </a:extLst>
          </p:cNvPr>
          <p:cNvSpPr txBox="1"/>
          <p:nvPr/>
        </p:nvSpPr>
        <p:spPr>
          <a:xfrm>
            <a:off x="1216192" y="3333396"/>
            <a:ext cx="77834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Alkenes, Alkynes and Conjugated Dienes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			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(IUPAC nomenclature, Physical properties, Synthesis (Dehydrohalogenation, from vicinal dihalides, Dehydration of alcohols). Reactions (Acidity of terminal alkynes, Addition reactions (Reduction, Halogenation, Addition of HX – Markovnikov rule, Carbonium ions and their stability, Reaction mechanism), Addition in the presence of peroxides, Hydration, Halohydrin formation), Oxidation of Alkenes (KMnO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4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Peroxides and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Ozonolysis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). (Allyl radical and stability, Allyl cation, 1,3-Butadiene - electron delocalization, Resonance and the Stability of conjugated dienes, 1,4-Addition and 1,4-Cycloaddition reactions of diene). 		</a:t>
            </a:r>
          </a:p>
          <a:p>
            <a:pPr algn="just"/>
            <a:endParaRPr lang="en-US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0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to be Covered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3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1220201" y="1262313"/>
            <a:ext cx="7755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Aromatic Compound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						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Aromaic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character,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Hukel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rule,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Nomenlature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Electrophilic substitution reactions (Alkylation, Acylation,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Halogenatio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Sulphonation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Nitration; reaction mechanism), Side chain halogenation and oxidation, Reactivity and Orientation in substituted benzene, Polynuclear aromatics).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A81EBE-3E7E-40CA-882C-6EDE0024AA52}"/>
              </a:ext>
            </a:extLst>
          </p:cNvPr>
          <p:cNvSpPr txBox="1"/>
          <p:nvPr/>
        </p:nvSpPr>
        <p:spPr>
          <a:xfrm>
            <a:off x="1168064" y="2786313"/>
            <a:ext cx="7755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Alkyl halides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								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(nomenclature, synthesis and reactions, optical isomerism (SN1, SN2, E1 and E2 reactions)).</a:t>
            </a:r>
          </a:p>
        </p:txBody>
      </p:sp>
    </p:spTree>
    <p:extLst>
      <p:ext uri="{BB962C8B-B14F-4D97-AF65-F5344CB8AC3E}">
        <p14:creationId xmlns:p14="http://schemas.microsoft.com/office/powerpoint/2010/main" val="17506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4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Organic chemistry: A short course by I Harold Hart, David J. Hart and Leslie E.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Craine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Houghton Mifflin Company, USA.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Elements of Organic Chemistry (second edition) is written by Isaak Zimmerman and Henry Zimmerman and published by Macmillan Publishing Co., Inc. New York in 1983.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SA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أسس الكيمياء العضوية - أ.د./ سالم بن سليم الذياب - الناشر: مؤسسة </a:t>
            </a:r>
            <a:r>
              <a:rPr lang="ar-SA" sz="2000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نافثة</a:t>
            </a:r>
            <a:endParaRPr lang="ar-SA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6F9F016-2953-46D3-86CF-134751C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841" y="4245014"/>
            <a:ext cx="1801061" cy="2302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E06753FE-9981-4863-BD38-029F35EB7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427" y="4237076"/>
            <a:ext cx="1798926" cy="230284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2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483" y="533401"/>
            <a:ext cx="783801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of Assessment Tasks During the Semester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DD7302-5BDA-41CE-92A8-7C88735B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32659"/>
              </p:ext>
            </p:extLst>
          </p:nvPr>
        </p:nvGraphicFramePr>
        <p:xfrm>
          <a:off x="1155700" y="2101850"/>
          <a:ext cx="7340600" cy="351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696">
                  <a:extLst>
                    <a:ext uri="{9D8B030D-6E8A-4147-A177-3AD203B41FA5}">
                      <a16:colId xmlns:a16="http://schemas.microsoft.com/office/drawing/2014/main" val="3899404211"/>
                    </a:ext>
                  </a:extLst>
                </a:gridCol>
                <a:gridCol w="4022037">
                  <a:extLst>
                    <a:ext uri="{9D8B030D-6E8A-4147-A177-3AD203B41FA5}">
                      <a16:colId xmlns:a16="http://schemas.microsoft.com/office/drawing/2014/main" val="736047352"/>
                    </a:ext>
                  </a:extLst>
                </a:gridCol>
                <a:gridCol w="2446867">
                  <a:extLst>
                    <a:ext uri="{9D8B030D-6E8A-4147-A177-3AD203B41FA5}">
                      <a16:colId xmlns:a16="http://schemas.microsoft.com/office/drawing/2014/main" val="2805983018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No.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Assessment Task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Points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52333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Frist Midterm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70448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Palatino Linotype" panose="02040502050505030304" pitchFamily="18" charset="0"/>
                        </a:rPr>
                        <a:t>Second Midterm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2365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5 </a:t>
                      </a:r>
                      <a:r>
                        <a:rPr lang="en-US" dirty="0" err="1">
                          <a:latin typeface="Palatino Linotype" panose="02040502050505030304" pitchFamily="18" charset="0"/>
                        </a:rPr>
                        <a:t>Quizes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921978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Presentation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546075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Final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806416"/>
                  </a:ext>
                </a:extLst>
              </a:tr>
              <a:tr h="50165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             Total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696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8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Objectives</a:t>
            </a:r>
            <a:endParaRPr lang="en-US" sz="4800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6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Name organic compounds using IUPAC naming system, their occurrence in nature, physical properties.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Identify, classify and understand physical and chemical properties of the major functional groups.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Understand the basic organic reaction for preparation of common functional groups. 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Understand the reaction of functional groups and families of organic compounds.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The practical uses of organic compounds as drugs, food additives, pesticides, plastics, and other products, as well as their occurrence in nature.</a:t>
            </a:r>
          </a:p>
        </p:txBody>
      </p:sp>
    </p:spTree>
    <p:extLst>
      <p:ext uri="{BB962C8B-B14F-4D97-AF65-F5344CB8AC3E}">
        <p14:creationId xmlns:p14="http://schemas.microsoft.com/office/powerpoint/2010/main" val="110660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Learning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0823A8-4A9E-421C-BEB0-BC9177AD3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72009"/>
              </p:ext>
            </p:extLst>
          </p:nvPr>
        </p:nvGraphicFramePr>
        <p:xfrm>
          <a:off x="986589" y="1348874"/>
          <a:ext cx="790474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Knowledge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recognize structures of organic compounds.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memorize naming, constitutional isomer, physical properties and reactions.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9F287A-93FD-41B2-A498-F5DC8781C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10048"/>
              </p:ext>
            </p:extLst>
          </p:nvPr>
        </p:nvGraphicFramePr>
        <p:xfrm>
          <a:off x="974557" y="2852821"/>
          <a:ext cx="790474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Skills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differentiate between ionic and covalent bonds in chemical compounds.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recognize the IUPAC nomenclature of organic chemical compounds.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differentiate between aromatic and non-aromatic compounds according to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Hukel’s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rule.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8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 predict the type of nucleophilic or electrophilic substitutions in organic reactions.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08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85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en-US" sz="4800" b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US" sz="4800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4CC9FF-C5E5-4EBD-A0E7-C60E7056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39274"/>
              </p:ext>
            </p:extLst>
          </p:nvPr>
        </p:nvGraphicFramePr>
        <p:xfrm>
          <a:off x="994609" y="1332831"/>
          <a:ext cx="79047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Values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Work independently and as a part of a team during class session.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Utilizing university electronic resources of learning.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5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C5FFB292FB347924CDF580B003E14" ma:contentTypeVersion="15" ma:contentTypeDescription="Create a new document." ma:contentTypeScope="" ma:versionID="3ed1c0713ed2160fb1d6a97c535ade13">
  <xsd:schema xmlns:xsd="http://www.w3.org/2001/XMLSchema" xmlns:xs="http://www.w3.org/2001/XMLSchema" xmlns:p="http://schemas.microsoft.com/office/2006/metadata/properties" xmlns:ns3="a7846e44-b92c-41a6-a022-fd9bcbf4bced" xmlns:ns4="345886eb-6373-4d89-9248-fd92befdd224" targetNamespace="http://schemas.microsoft.com/office/2006/metadata/properties" ma:root="true" ma:fieldsID="b767cf49c1e70a9fa5ad07bc48fa617a" ns3:_="" ns4:_="">
    <xsd:import namespace="a7846e44-b92c-41a6-a022-fd9bcbf4bced"/>
    <xsd:import namespace="345886eb-6373-4d89-9248-fd92befdd2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46e44-b92c-41a6-a022-fd9bcbf4b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886eb-6373-4d89-9248-fd92befdd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846e44-b92c-41a6-a022-fd9bcbf4bce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F8D9E0-B8B1-48F9-ABC5-43BCD1118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46e44-b92c-41a6-a022-fd9bcbf4bced"/>
    <ds:schemaRef ds:uri="345886eb-6373-4d89-9248-fd92befdd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3A82C2-172B-4664-8D4F-E537D8CF82F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45886eb-6373-4d89-9248-fd92befdd224"/>
    <ds:schemaRef ds:uri="http://purl.org/dc/terms/"/>
    <ds:schemaRef ds:uri="a7846e44-b92c-41a6-a022-fd9bcbf4bce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FC5D57-D3C3-4073-A5E4-BF5C838A3C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12099</TotalTime>
  <Words>612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Palatino Linotype</vt:lpstr>
      <vt:lpstr>Sakkal Majalla</vt:lpstr>
      <vt:lpstr>Tahoma</vt:lpstr>
      <vt:lpstr>Wingdings</vt:lpstr>
      <vt:lpstr>Parallax</vt:lpstr>
      <vt:lpstr>PowerPoint Presentation</vt:lpstr>
      <vt:lpstr>Topics to be Covered</vt:lpstr>
      <vt:lpstr>Topics to be Covered</vt:lpstr>
      <vt:lpstr>References</vt:lpstr>
      <vt:lpstr>Schedule of Assessment Tasks During the Semester</vt:lpstr>
      <vt:lpstr>Course Objectives</vt:lpstr>
      <vt:lpstr>Course Learning Outcomes</vt:lpstr>
      <vt:lpstr>Course Learning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تحفيز الطلبة باستخدام منتديات النقاش</dc:title>
  <dc:creator>Riyadh Alshammari</dc:creator>
  <cp:lastModifiedBy>Sultan Saad Almadhhi</cp:lastModifiedBy>
  <cp:revision>116</cp:revision>
  <dcterms:created xsi:type="dcterms:W3CDTF">2024-04-15T17:58:11Z</dcterms:created>
  <dcterms:modified xsi:type="dcterms:W3CDTF">2024-08-18T04:54:18Z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0x0101001D4C5FFB292FB347924CDF580B003E14</vt:lpwstr>
  </property>
</Properties>
</file>