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83" r:id="rId17"/>
    <p:sldId id="268" r:id="rId18"/>
    <p:sldId id="278" r:id="rId19"/>
    <p:sldId id="269" r:id="rId20"/>
    <p:sldId id="270" r:id="rId21"/>
    <p:sldId id="271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909" autoAdjust="0"/>
    <p:restoredTop sz="94660"/>
  </p:normalViewPr>
  <p:slideViewPr>
    <p:cSldViewPr>
      <p:cViewPr varScale="1">
        <p:scale>
          <a:sx n="81" d="100"/>
          <a:sy n="81" d="100"/>
        </p:scale>
        <p:origin x="47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x-none" smtClean="0"/>
              <a:pPr/>
              <a:t>5/13/2024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&amp;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human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x-none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x-none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x-none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x-non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402945"/>
              </p:ext>
            </p:extLst>
          </p:nvPr>
        </p:nvGraphicFramePr>
        <p:xfrm>
          <a:off x="251520" y="548680"/>
          <a:ext cx="86409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831"/>
                <a:gridCol w="5700129"/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Phenotype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Genotype</a:t>
                      </a:r>
                      <a:endParaRPr lang="en-US" sz="36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/>
                        <a:t>AA,Aa</a:t>
                      </a:r>
                      <a:r>
                        <a:rPr lang="en-US" sz="3200" dirty="0" smtClean="0"/>
                        <a:t> / </a:t>
                      </a:r>
                      <a:r>
                        <a:rPr lang="en-US" sz="3200" dirty="0" err="1" smtClean="0"/>
                        <a:t>DD,Dd</a:t>
                      </a:r>
                      <a:endParaRPr lang="en-US" sz="32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/>
                        <a:t>AA,Aa</a:t>
                      </a:r>
                      <a:r>
                        <a:rPr lang="en-US" sz="3600" dirty="0" smtClean="0"/>
                        <a:t>/ </a:t>
                      </a:r>
                      <a:r>
                        <a:rPr lang="en-US" sz="3600" dirty="0" err="1" smtClean="0"/>
                        <a:t>dd</a:t>
                      </a:r>
                      <a:endParaRPr lang="en-US" sz="36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BB,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Bb / </a:t>
                      </a:r>
                      <a:r>
                        <a:rPr lang="en-US" sz="3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DD,Dd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BB,Bb/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AB+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AB</a:t>
                      </a:r>
                      <a:r>
                        <a:rPr lang="en-US" sz="3200" baseline="0" dirty="0" smtClean="0"/>
                        <a:t> / </a:t>
                      </a:r>
                      <a:r>
                        <a:rPr lang="en-US" sz="3200" baseline="0" dirty="0" err="1" smtClean="0"/>
                        <a:t>DD,Dd</a:t>
                      </a:r>
                      <a:endParaRPr lang="en-US" sz="32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AB-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AB / </a:t>
                      </a:r>
                      <a:r>
                        <a:rPr lang="en-US" sz="3200" dirty="0" err="1" smtClean="0"/>
                        <a:t>dd</a:t>
                      </a:r>
                      <a:endParaRPr lang="en-US" sz="32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/>
                        <a:t>oo</a:t>
                      </a:r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DD,Dd</a:t>
                      </a:r>
                      <a:endParaRPr lang="en-US" sz="32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/>
                        <a:t>oo</a:t>
                      </a:r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dd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928826"/>
          </a:xfr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Human Traits</a:t>
            </a:r>
            <a:endParaRPr lang="x-none" sz="6000" dirty="0"/>
          </a:p>
        </p:txBody>
      </p:sp>
      <p:pic>
        <p:nvPicPr>
          <p:cNvPr id="2050" name="Picture 2" descr="C:\Users\samsung1\Pictures\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019022" cy="482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Phenotype &amp; Genotype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1638"/>
            <a:ext cx="8401080" cy="2257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phenotype</a:t>
            </a:r>
            <a:r>
              <a:rPr lang="en-US" dirty="0" smtClean="0"/>
              <a:t> is the name of the characteristics or traits, such as its morphology, development, biochemical or physiological properties and behavior 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4143380"/>
            <a:ext cx="835824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b="1" dirty="0" smtClean="0"/>
              <a:t>genotype</a:t>
            </a:r>
            <a:r>
              <a:rPr lang="en-US" sz="3200" dirty="0" smtClean="0"/>
              <a:t> is the genetic makeup and can be predicted using the phenotype.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74704"/>
            <a:ext cx="3686172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Phenotype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Widows peak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WW or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</a:t>
            </a:r>
            <a:endParaRPr lang="x-non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2066" y="785794"/>
            <a:ext cx="354329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Straight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hair line</a:t>
            </a:r>
            <a:endParaRPr lang="x-none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ww</a:t>
            </a:r>
            <a:endParaRPr kumimoji="0" lang="x-non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0" t="9999" r="54430" b="14999"/>
          <a:stretch>
            <a:fillRect/>
          </a:stretch>
        </p:blipFill>
        <p:spPr bwMode="auto">
          <a:xfrm>
            <a:off x="857224" y="3357562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2080" t="7500" r="2351" b="20000"/>
          <a:stretch>
            <a:fillRect/>
          </a:stretch>
        </p:blipFill>
        <p:spPr bwMode="auto">
          <a:xfrm>
            <a:off x="5857884" y="3286124"/>
            <a:ext cx="2166938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418" t="4428" r="2637" b="15868"/>
          <a:stretch>
            <a:fillRect/>
          </a:stretch>
        </p:blipFill>
        <p:spPr bwMode="auto">
          <a:xfrm>
            <a:off x="1142975" y="2714620"/>
            <a:ext cx="2476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4428" r="63489" b="11440"/>
          <a:stretch>
            <a:fillRect/>
          </a:stretch>
        </p:blipFill>
        <p:spPr bwMode="auto">
          <a:xfrm>
            <a:off x="5177331" y="2571744"/>
            <a:ext cx="2537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00034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 or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Ff</a:t>
            </a:r>
            <a:endParaRPr kumimoji="0" lang="x-non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628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</a:t>
            </a:r>
            <a:endParaRPr kumimoji="0" lang="x-non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7"/>
          <p:cNvPicPr>
            <a:picLocks noChangeAspect="1" noChangeArrowheads="1"/>
          </p:cNvPicPr>
          <p:nvPr/>
        </p:nvPicPr>
        <p:blipFill>
          <a:blip r:embed="rId2" cstate="print"/>
          <a:srcRect l="32550" t="49016" r="30560" b="27332"/>
          <a:stretch>
            <a:fillRect/>
          </a:stretch>
        </p:blipFill>
        <p:spPr bwMode="auto">
          <a:xfrm rot="367202">
            <a:off x="4809683" y="3046947"/>
            <a:ext cx="3061697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l="30380" t="11827" r="34900" b="64520"/>
          <a:stretch>
            <a:fillRect/>
          </a:stretch>
        </p:blipFill>
        <p:spPr bwMode="auto">
          <a:xfrm rot="191072">
            <a:off x="958639" y="2864517"/>
            <a:ext cx="2900280" cy="2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34" y="285728"/>
            <a:ext cx="3786214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rolling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14876" y="285728"/>
            <a:ext cx="4000528" cy="2000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folding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l="23529" t="18182" r="48529" b="58289"/>
          <a:stretch>
            <a:fillRect/>
          </a:stretch>
        </p:blipFill>
        <p:spPr bwMode="auto">
          <a:xfrm>
            <a:off x="1142976" y="3786190"/>
            <a:ext cx="2524131" cy="2899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34" y="928670"/>
            <a:ext cx="371477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929190" y="857232"/>
            <a:ext cx="392909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image.jpeg"/>
          <p:cNvSpPr>
            <a:spLocks noChangeAspect="1" noChangeArrowheads="1"/>
          </p:cNvSpPr>
          <p:nvPr/>
        </p:nvSpPr>
        <p:spPr bwMode="auto">
          <a:xfrm>
            <a:off x="8513763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4099" name="Picture 3" descr="C:\Users\samsung1\Pictures\image.jpe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18192"/>
          <a:stretch>
            <a:fillRect/>
          </a:stretch>
        </p:blipFill>
        <p:spPr bwMode="auto">
          <a:xfrm>
            <a:off x="5429256" y="3643314"/>
            <a:ext cx="2891240" cy="302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6"/>
          <p:cNvPicPr>
            <a:picLocks noChangeAspect="1" noChangeArrowheads="1"/>
          </p:cNvPicPr>
          <p:nvPr/>
        </p:nvPicPr>
        <p:blipFill>
          <a:blip r:embed="rId2" cstate="print"/>
          <a:srcRect l="26039" t="56688" r="45750" b="21315"/>
          <a:stretch>
            <a:fillRect/>
          </a:stretch>
        </p:blipFill>
        <p:spPr bwMode="auto">
          <a:xfrm>
            <a:off x="3483709" y="3214686"/>
            <a:ext cx="2231299" cy="2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39059" t="11038" r="41411" b="66885"/>
          <a:stretch>
            <a:fillRect/>
          </a:stretch>
        </p:blipFill>
        <p:spPr bwMode="auto">
          <a:xfrm>
            <a:off x="542907" y="2965556"/>
            <a:ext cx="2171705" cy="33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6"/>
          <p:cNvPicPr>
            <a:picLocks noChangeAspect="1" noChangeArrowheads="1"/>
          </p:cNvPicPr>
          <p:nvPr/>
        </p:nvPicPr>
        <p:blipFill>
          <a:blip r:embed="rId2" cstate="print"/>
          <a:srcRect l="28210" t="34691" r="50090" b="46387"/>
          <a:stretch>
            <a:fillRect/>
          </a:stretch>
        </p:blipFill>
        <p:spPr bwMode="auto">
          <a:xfrm>
            <a:off x="6429388" y="3237584"/>
            <a:ext cx="2133605" cy="2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42876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l" rtl="0"/>
            <a:r>
              <a:rPr lang="en-US" sz="3600" dirty="0" smtClean="0"/>
              <a:t>Straight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x-non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710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  <a:r>
              <a:rPr lang="en-US" sz="3600" dirty="0" err="1" smtClean="0"/>
              <a:t>Wavy</a:t>
            </a:r>
            <a:r>
              <a:rPr lang="en-US" sz="3600" dirty="0" smtClean="0"/>
              <a:t>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600" dirty="0" smtClean="0"/>
              <a:t>:</a:t>
            </a:r>
          </a:p>
          <a:p>
            <a:pPr algn="ctr" rtl="0"/>
            <a:r>
              <a:rPr lang="en-US" sz="3600" dirty="0" smtClean="0"/>
              <a:t>Cc</a:t>
            </a:r>
            <a:endParaRPr lang="x-none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15074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ctr" rtl="0"/>
            <a:r>
              <a:rPr lang="en-US" sz="3600" dirty="0" smtClean="0"/>
              <a:t>Curly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x-non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x-none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</a:t>
            </a:r>
            <a:endParaRPr lang="x-none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349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 2</vt:lpstr>
      <vt:lpstr>سمة Office</vt:lpstr>
      <vt:lpstr>PowerPoint Presentation</vt:lpstr>
      <vt:lpstr>PowerPoint Presentation</vt:lpstr>
      <vt:lpstr>PowerPoint Presentation</vt:lpstr>
      <vt:lpstr>PowerPoint Presentation</vt:lpstr>
      <vt:lpstr>We can say :</vt:lpstr>
      <vt:lpstr>Rh antibodies</vt:lpstr>
      <vt:lpstr>ABO blood group system</vt:lpstr>
      <vt:lpstr>ABO blood group system</vt:lpstr>
      <vt:lpstr>The Antigens</vt:lpstr>
      <vt:lpstr>PowerPoint Presentation</vt:lpstr>
      <vt:lpstr>ABO blood group system</vt:lpstr>
      <vt:lpstr>BLOOD GROUP TEST</vt:lpstr>
      <vt:lpstr>BLOOD GROUP TEST  YOU NEED:</vt:lpstr>
      <vt:lpstr>The Result WITH D(+,-)</vt:lpstr>
      <vt:lpstr>Exercise</vt:lpstr>
      <vt:lpstr>PowerPoint Presentation</vt:lpstr>
      <vt:lpstr>Human Traits</vt:lpstr>
      <vt:lpstr>Phenotype &amp; Genotype</vt:lpstr>
      <vt:lpstr>Phenotype: Widows peak Genotype:    WW or Ww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Hp</cp:lastModifiedBy>
  <cp:revision>45</cp:revision>
  <dcterms:created xsi:type="dcterms:W3CDTF">2012-12-14T10:04:50Z</dcterms:created>
  <dcterms:modified xsi:type="dcterms:W3CDTF">2024-05-13T07:51:25Z</dcterms:modified>
</cp:coreProperties>
</file>