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60" r:id="rId11"/>
    <p:sldId id="276" r:id="rId12"/>
    <p:sldId id="261" r:id="rId13"/>
    <p:sldId id="264" r:id="rId14"/>
    <p:sldId id="274" r:id="rId15"/>
    <p:sldId id="282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ar-SA" smtClean="0"/>
              <a:pPr/>
              <a:t>03/08/47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Group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&amp; </a:t>
            </a:r>
          </a:p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human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/>
          <p:nvPr/>
        </p:nvPicPr>
        <p:blipFill>
          <a:blip r:embed="rId2"/>
          <a:srcRect l="13753" r="13821"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31746" name="Picture 2" descr="C:\Users\samsung1\Picture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ar-SA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928826"/>
          </a:xfr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Human Traits</a:t>
            </a:r>
            <a:endParaRPr lang="ar-SA" sz="6000" dirty="0"/>
          </a:p>
        </p:txBody>
      </p:sp>
      <p:pic>
        <p:nvPicPr>
          <p:cNvPr id="2050" name="Picture 2" descr="C:\Users\samsung1\Pictures\traitr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19022" cy="482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Phenotype &amp; Genotype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1638"/>
            <a:ext cx="8401080" cy="22574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phenotype</a:t>
            </a:r>
            <a:r>
              <a:rPr lang="en-US" dirty="0" smtClean="0"/>
              <a:t> is the name of the characteristics or traits, such as its morphology, development, biochemical or physiological properties and behavior .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500034" y="4143380"/>
            <a:ext cx="835824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b="1" dirty="0" smtClean="0"/>
              <a:t>genotype</a:t>
            </a:r>
            <a:r>
              <a:rPr lang="en-US" sz="3200" dirty="0" smtClean="0"/>
              <a:t> is the genetic makeup and can be predicted using the phenotype.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74704"/>
            <a:ext cx="3686172" cy="2011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Phenotype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Widows peak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WW or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</a:t>
            </a:r>
            <a:endParaRPr lang="ar-S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072066" y="785794"/>
            <a:ext cx="354329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Strait hair line</a:t>
            </a:r>
            <a:endParaRPr lang="ar-SA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ww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70" t="9999" r="54430" b="14999"/>
          <a:stretch>
            <a:fillRect/>
          </a:stretch>
        </p:blipFill>
        <p:spPr bwMode="auto">
          <a:xfrm>
            <a:off x="857224" y="3357562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2080" t="7500" r="2351" b="20000"/>
          <a:stretch>
            <a:fillRect/>
          </a:stretch>
        </p:blipFill>
        <p:spPr bwMode="auto">
          <a:xfrm>
            <a:off x="5857884" y="3286124"/>
            <a:ext cx="2166938" cy="14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418" t="4428" r="2637" b="15868"/>
          <a:stretch>
            <a:fillRect/>
          </a:stretch>
        </p:blipFill>
        <p:spPr bwMode="auto">
          <a:xfrm>
            <a:off x="1142975" y="2714620"/>
            <a:ext cx="24765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4428" r="63489" b="11440"/>
          <a:stretch>
            <a:fillRect/>
          </a:stretch>
        </p:blipFill>
        <p:spPr bwMode="auto">
          <a:xfrm>
            <a:off x="5177331" y="2571744"/>
            <a:ext cx="25379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500034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 or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Ff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628" y="571480"/>
            <a:ext cx="3786214" cy="19288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attached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earlobe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ff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7"/>
          <p:cNvPicPr>
            <a:picLocks noChangeAspect="1" noChangeArrowheads="1"/>
          </p:cNvPicPr>
          <p:nvPr/>
        </p:nvPicPr>
        <p:blipFill>
          <a:blip r:embed="rId2"/>
          <a:srcRect l="32550" t="49016" r="30560" b="27332"/>
          <a:stretch>
            <a:fillRect/>
          </a:stretch>
        </p:blipFill>
        <p:spPr bwMode="auto">
          <a:xfrm rot="367202">
            <a:off x="4809683" y="3046947"/>
            <a:ext cx="3061697" cy="27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7"/>
          <p:cNvPicPr>
            <a:picLocks noChangeAspect="1" noChangeArrowheads="1"/>
          </p:cNvPicPr>
          <p:nvPr/>
        </p:nvPicPr>
        <p:blipFill>
          <a:blip r:embed="rId2"/>
          <a:srcRect l="30380" t="11827" r="34900" b="64520"/>
          <a:stretch>
            <a:fillRect/>
          </a:stretch>
        </p:blipFill>
        <p:spPr bwMode="auto">
          <a:xfrm rot="191072">
            <a:off x="958639" y="2864517"/>
            <a:ext cx="2900280" cy="2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00034" y="285728"/>
            <a:ext cx="3786214" cy="2071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rolling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714876" y="285728"/>
            <a:ext cx="4000528" cy="2000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Tongue folding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 or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Tt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5"/>
          <p:cNvPicPr>
            <a:picLocks noChangeAspect="1" noChangeArrowheads="1"/>
          </p:cNvPicPr>
          <p:nvPr/>
        </p:nvPicPr>
        <p:blipFill>
          <a:blip r:embed="rId2"/>
          <a:srcRect l="23529" t="18182" r="48529" b="58289"/>
          <a:stretch>
            <a:fillRect/>
          </a:stretch>
        </p:blipFill>
        <p:spPr bwMode="auto">
          <a:xfrm>
            <a:off x="1142976" y="3786190"/>
            <a:ext cx="2524131" cy="2899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500034" y="928670"/>
            <a:ext cx="3714776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Right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 or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929190" y="857232"/>
            <a:ext cx="3929090" cy="2500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Phenotype: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 handedness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Genotype</a:t>
            </a:r>
            <a:r>
              <a:rPr lang="en-US" sz="5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rr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image.jpeg"/>
          <p:cNvSpPr>
            <a:spLocks noChangeAspect="1" noChangeArrowheads="1"/>
          </p:cNvSpPr>
          <p:nvPr/>
        </p:nvSpPr>
        <p:spPr bwMode="auto">
          <a:xfrm>
            <a:off x="8513763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9" name="Picture 3" descr="C:\Users\samsung1\Pictures\image.jpeg"/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l="18192"/>
          <a:stretch>
            <a:fillRect/>
          </a:stretch>
        </p:blipFill>
        <p:spPr bwMode="auto">
          <a:xfrm>
            <a:off x="5429256" y="3643314"/>
            <a:ext cx="2891240" cy="302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6"/>
          <p:cNvPicPr>
            <a:picLocks noChangeAspect="1" noChangeArrowheads="1"/>
          </p:cNvPicPr>
          <p:nvPr/>
        </p:nvPicPr>
        <p:blipFill>
          <a:blip r:embed="rId2"/>
          <a:srcRect l="26039" t="56688" r="45750" b="21315"/>
          <a:stretch>
            <a:fillRect/>
          </a:stretch>
        </p:blipFill>
        <p:spPr bwMode="auto">
          <a:xfrm>
            <a:off x="3483709" y="3214686"/>
            <a:ext cx="2231299" cy="2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ic6"/>
          <p:cNvPicPr>
            <a:picLocks noChangeAspect="1" noChangeArrowheads="1"/>
          </p:cNvPicPr>
          <p:nvPr/>
        </p:nvPicPr>
        <p:blipFill>
          <a:blip r:embed="rId2"/>
          <a:srcRect l="39059" t="11038" r="41411" b="66885"/>
          <a:stretch>
            <a:fillRect/>
          </a:stretch>
        </p:blipFill>
        <p:spPr bwMode="auto">
          <a:xfrm>
            <a:off x="542907" y="2965556"/>
            <a:ext cx="2171705" cy="339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6"/>
          <p:cNvPicPr>
            <a:picLocks noChangeAspect="1" noChangeArrowheads="1"/>
          </p:cNvPicPr>
          <p:nvPr/>
        </p:nvPicPr>
        <p:blipFill>
          <a:blip r:embed="rId2"/>
          <a:srcRect l="28210" t="34691" r="50090" b="46387"/>
          <a:stretch>
            <a:fillRect/>
          </a:stretch>
        </p:blipFill>
        <p:spPr bwMode="auto">
          <a:xfrm>
            <a:off x="6429388" y="3237584"/>
            <a:ext cx="2133605" cy="2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142876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l" rtl="0"/>
            <a:r>
              <a:rPr lang="en-US" sz="3600" dirty="0" smtClean="0"/>
              <a:t>Straight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14710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  <a:r>
              <a:rPr lang="en-US" sz="3600" dirty="0" err="1" smtClean="0"/>
              <a:t>Wavy</a:t>
            </a:r>
            <a:r>
              <a:rPr lang="en-US" sz="3600" dirty="0" smtClean="0"/>
              <a:t>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</a:t>
            </a:r>
            <a:r>
              <a:rPr lang="en-US" sz="3600" dirty="0" smtClean="0"/>
              <a:t>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215074" y="692048"/>
            <a:ext cx="2643174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Phenotype:</a:t>
            </a:r>
          </a:p>
          <a:p>
            <a:pPr algn="ctr" rtl="0"/>
            <a:r>
              <a:rPr lang="en-US" sz="3600" dirty="0" smtClean="0"/>
              <a:t>Curly hair</a:t>
            </a:r>
          </a:p>
          <a:p>
            <a:pPr algn="ctr" rtl="0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Genotype:</a:t>
            </a:r>
          </a:p>
          <a:p>
            <a:pPr algn="ctr" rtl="0"/>
            <a:r>
              <a:rPr lang="en-US" sz="3600" dirty="0" smtClean="0"/>
              <a:t>CC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91257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Antigens</a:t>
            </a:r>
            <a:endParaRPr lang="ar-SA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315</Words>
  <Application>Microsoft Office PowerPoint</Application>
  <PresentationFormat>عرض على الشاشة (3:4)‏</PresentationFormat>
  <Paragraphs>85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We can say :</vt:lpstr>
      <vt:lpstr>Rh antibodies</vt:lpstr>
      <vt:lpstr>ABO blood group system</vt:lpstr>
      <vt:lpstr>ABO blood group system</vt:lpstr>
      <vt:lpstr>The Antigens</vt:lpstr>
      <vt:lpstr>عرض تقديمي في PowerPoint</vt:lpstr>
      <vt:lpstr>ABO blood group system</vt:lpstr>
      <vt:lpstr>BLOOD GROUP TEST</vt:lpstr>
      <vt:lpstr>BLOOD GROUP TEST  YOU NEED:</vt:lpstr>
      <vt:lpstr>The Result WITH D(+,-)</vt:lpstr>
      <vt:lpstr>Exercise</vt:lpstr>
      <vt:lpstr>Human Traits</vt:lpstr>
      <vt:lpstr>Phenotype &amp; Genotype</vt:lpstr>
      <vt:lpstr>Phenotype: Widows peak Genotype:    WW or Ww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User</cp:lastModifiedBy>
  <cp:revision>33</cp:revision>
  <dcterms:created xsi:type="dcterms:W3CDTF">2012-12-14T10:04:50Z</dcterms:created>
  <dcterms:modified xsi:type="dcterms:W3CDTF">2026-01-21T19:43:57Z</dcterms:modified>
</cp:coreProperties>
</file>