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5" r:id="rId6"/>
    <p:sldId id="264" r:id="rId7"/>
    <p:sldId id="272" r:id="rId8"/>
    <p:sldId id="267" r:id="rId9"/>
    <p:sldId id="266" r:id="rId10"/>
    <p:sldId id="271" r:id="rId11"/>
    <p:sldId id="268" r:id="rId12"/>
    <p:sldId id="274" r:id="rId13"/>
    <p:sldId id="273" r:id="rId14"/>
    <p:sldId id="275" r:id="rId15"/>
    <p:sldId id="276" r:id="rId16"/>
    <p:sldId id="277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122C5-8D87-43B4-B10C-5DD5809A4CD4}" type="doc">
      <dgm:prSet loTypeId="urn:microsoft.com/office/officeart/2005/8/layout/hierarchy3" loCatId="hierarchy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E39A7404-653F-4ADD-A85A-A0ADCACD223B}">
      <dgm:prSet phldrT="[Text]"/>
      <dgm:spPr/>
      <dgm:t>
        <a:bodyPr/>
        <a:lstStyle/>
        <a:p>
          <a:r>
            <a:rPr lang="en-GB" b="1" dirty="0" smtClean="0">
              <a:latin typeface="Calibri" pitchFamily="34" charset="0"/>
            </a:rPr>
            <a:t>Double </a:t>
          </a:r>
          <a:r>
            <a:rPr lang="en-US" b="1" noProof="0" dirty="0" smtClean="0">
              <a:latin typeface="Calibri" pitchFamily="34" charset="0"/>
            </a:rPr>
            <a:t>Contrast</a:t>
          </a:r>
          <a:endParaRPr lang="en-US" noProof="0" dirty="0"/>
        </a:p>
      </dgm:t>
    </dgm:pt>
    <dgm:pt modelId="{EB979FF8-73AB-4C39-B3E9-F5821EB8977B}" type="parTrans" cxnId="{85B6FD87-D85C-4E20-9927-F87825588663}">
      <dgm:prSet/>
      <dgm:spPr/>
      <dgm:t>
        <a:bodyPr/>
        <a:lstStyle/>
        <a:p>
          <a:endParaRPr lang="en-US"/>
        </a:p>
      </dgm:t>
    </dgm:pt>
    <dgm:pt modelId="{8CBFAB2E-8E54-45FD-8A88-B06A23E1723D}" type="sibTrans" cxnId="{85B6FD87-D85C-4E20-9927-F87825588663}">
      <dgm:prSet/>
      <dgm:spPr/>
      <dgm:t>
        <a:bodyPr/>
        <a:lstStyle/>
        <a:p>
          <a:endParaRPr lang="en-US"/>
        </a:p>
      </dgm:t>
    </dgm:pt>
    <dgm:pt modelId="{52383DA4-32C6-4B37-B69F-9A88055EA20D}">
      <dgm:prSet phldrT="[Text]"/>
      <dgm:spPr/>
      <dgm:t>
        <a:bodyPr/>
        <a:lstStyle/>
        <a:p>
          <a:r>
            <a:rPr lang="fr-FR" dirty="0" err="1" smtClean="0">
              <a:latin typeface="Calibri" pitchFamily="34" charset="0"/>
            </a:rPr>
            <a:t>Demonstrate</a:t>
          </a:r>
          <a:r>
            <a:rPr lang="fr-FR" dirty="0" smtClean="0">
              <a:latin typeface="Calibri" pitchFamily="34" charset="0"/>
            </a:rPr>
            <a:t> </a:t>
          </a:r>
          <a:r>
            <a:rPr lang="fr-FR" dirty="0" err="1" smtClean="0">
              <a:latin typeface="Calibri" pitchFamily="34" charset="0"/>
            </a:rPr>
            <a:t>Mucosal</a:t>
          </a:r>
          <a:r>
            <a:rPr lang="fr-FR" dirty="0" smtClean="0">
              <a:latin typeface="Calibri" pitchFamily="34" charset="0"/>
            </a:rPr>
            <a:t> Pattern</a:t>
          </a:r>
          <a:endParaRPr lang="en-US" dirty="0"/>
        </a:p>
      </dgm:t>
    </dgm:pt>
    <dgm:pt modelId="{88F60B83-D671-41B9-9B15-DED55B884A99}" type="parTrans" cxnId="{75A04D08-F401-4D54-BEA0-19C2A2EFA19D}">
      <dgm:prSet/>
      <dgm:spPr/>
      <dgm:t>
        <a:bodyPr/>
        <a:lstStyle/>
        <a:p>
          <a:endParaRPr lang="en-US"/>
        </a:p>
      </dgm:t>
    </dgm:pt>
    <dgm:pt modelId="{BD8DF0DE-F672-4965-BB06-4665E6F95739}" type="sibTrans" cxnId="{75A04D08-F401-4D54-BEA0-19C2A2EFA19D}">
      <dgm:prSet/>
      <dgm:spPr/>
      <dgm:t>
        <a:bodyPr/>
        <a:lstStyle/>
        <a:p>
          <a:endParaRPr lang="en-US"/>
        </a:p>
      </dgm:t>
    </dgm:pt>
    <dgm:pt modelId="{C0C43801-58C4-4559-B23C-4FC3DA07B4C5}">
      <dgm:prSet phldrT="[Text]"/>
      <dgm:spPr/>
      <dgm:t>
        <a:bodyPr/>
        <a:lstStyle/>
        <a:p>
          <a:r>
            <a:rPr lang="en-GB" b="1" smtClean="0">
              <a:latin typeface="Calibri" pitchFamily="34" charset="0"/>
            </a:rPr>
            <a:t>Single Contrast</a:t>
          </a:r>
          <a:endParaRPr lang="en-US" dirty="0"/>
        </a:p>
      </dgm:t>
    </dgm:pt>
    <dgm:pt modelId="{4D49B057-D082-4949-B71F-258DF6373ABE}" type="parTrans" cxnId="{2D455EEE-54AD-4CE4-B737-A8F761BCE51B}">
      <dgm:prSet/>
      <dgm:spPr/>
      <dgm:t>
        <a:bodyPr/>
        <a:lstStyle/>
        <a:p>
          <a:endParaRPr lang="en-US"/>
        </a:p>
      </dgm:t>
    </dgm:pt>
    <dgm:pt modelId="{4F900FEA-BE7C-4A22-AF02-385EACC9A7FC}" type="sibTrans" cxnId="{2D455EEE-54AD-4CE4-B737-A8F761BCE51B}">
      <dgm:prSet/>
      <dgm:spPr/>
      <dgm:t>
        <a:bodyPr/>
        <a:lstStyle/>
        <a:p>
          <a:endParaRPr lang="en-US"/>
        </a:p>
      </dgm:t>
    </dgm:pt>
    <dgm:pt modelId="{041604AB-4C01-468D-97CC-0A26F577153E}">
      <dgm:prSet phldrT="[Text]"/>
      <dgm:spPr/>
      <dgm:t>
        <a:bodyPr/>
        <a:lstStyle/>
        <a:p>
          <a:r>
            <a:rPr lang="en-US" noProof="0" smtClean="0">
              <a:latin typeface="Calibri" pitchFamily="34" charset="0"/>
            </a:rPr>
            <a:t>Children</a:t>
          </a:r>
          <a:r>
            <a:rPr lang="fr-FR" smtClean="0">
              <a:latin typeface="Calibri" pitchFamily="34" charset="0"/>
            </a:rPr>
            <a:t> </a:t>
          </a:r>
          <a:endParaRPr lang="en-US" dirty="0"/>
        </a:p>
      </dgm:t>
    </dgm:pt>
    <dgm:pt modelId="{83D776E6-A42A-4224-A99C-8A9F46879E26}" type="parTrans" cxnId="{ADF34B52-47D6-4DB2-BDB9-7AFCFD97524A}">
      <dgm:prSet/>
      <dgm:spPr/>
      <dgm:t>
        <a:bodyPr/>
        <a:lstStyle/>
        <a:p>
          <a:endParaRPr lang="en-US"/>
        </a:p>
      </dgm:t>
    </dgm:pt>
    <dgm:pt modelId="{C90A3D60-ECC4-4435-BE29-9E801EC360F5}" type="sibTrans" cxnId="{ADF34B52-47D6-4DB2-BDB9-7AFCFD97524A}">
      <dgm:prSet/>
      <dgm:spPr/>
      <dgm:t>
        <a:bodyPr/>
        <a:lstStyle/>
        <a:p>
          <a:endParaRPr lang="en-US"/>
        </a:p>
      </dgm:t>
    </dgm:pt>
    <dgm:pt modelId="{1C3A8D11-750B-436E-854D-01FF362784EA}">
      <dgm:prSet/>
      <dgm:spPr/>
      <dgm:t>
        <a:bodyPr/>
        <a:lstStyle/>
        <a:p>
          <a:r>
            <a:rPr lang="fr-FR" smtClean="0">
              <a:latin typeface="Calibri" pitchFamily="34" charset="0"/>
            </a:rPr>
            <a:t>very ill. patient</a:t>
          </a:r>
          <a:endParaRPr lang="en-GB" dirty="0">
            <a:latin typeface="Calibri" pitchFamily="34" charset="0"/>
          </a:endParaRPr>
        </a:p>
      </dgm:t>
    </dgm:pt>
    <dgm:pt modelId="{3F3D3BE8-6C74-46B5-812C-CB965590D515}" type="parTrans" cxnId="{2CCF0927-3850-46C4-B275-D8CD43D3D98C}">
      <dgm:prSet/>
      <dgm:spPr/>
      <dgm:t>
        <a:bodyPr/>
        <a:lstStyle/>
        <a:p>
          <a:endParaRPr lang="en-US"/>
        </a:p>
      </dgm:t>
    </dgm:pt>
    <dgm:pt modelId="{30CF0BB1-D871-48C3-9EE9-4DBC45752684}" type="sibTrans" cxnId="{2CCF0927-3850-46C4-B275-D8CD43D3D98C}">
      <dgm:prSet/>
      <dgm:spPr/>
      <dgm:t>
        <a:bodyPr/>
        <a:lstStyle/>
        <a:p>
          <a:endParaRPr lang="en-US"/>
        </a:p>
      </dgm:t>
    </dgm:pt>
    <dgm:pt modelId="{25A2A2D8-AC0C-4B23-AC8A-390259CE757B}" type="pres">
      <dgm:prSet presAssocID="{7AD122C5-8D87-43B4-B10C-5DD5809A4CD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457CD8-8C02-4965-8A73-125A86520336}" type="pres">
      <dgm:prSet presAssocID="{E39A7404-653F-4ADD-A85A-A0ADCACD223B}" presName="root" presStyleCnt="0"/>
      <dgm:spPr/>
    </dgm:pt>
    <dgm:pt modelId="{D4B5655C-B480-4A11-A7B7-7EB11B8179A4}" type="pres">
      <dgm:prSet presAssocID="{E39A7404-653F-4ADD-A85A-A0ADCACD223B}" presName="rootComposite" presStyleCnt="0"/>
      <dgm:spPr/>
    </dgm:pt>
    <dgm:pt modelId="{B644900E-35F7-4F03-9B5D-8980609692C0}" type="pres">
      <dgm:prSet presAssocID="{E39A7404-653F-4ADD-A85A-A0ADCACD223B}" presName="rootText" presStyleLbl="node1" presStyleIdx="0" presStyleCnt="2"/>
      <dgm:spPr/>
      <dgm:t>
        <a:bodyPr/>
        <a:lstStyle/>
        <a:p>
          <a:endParaRPr lang="en-US"/>
        </a:p>
      </dgm:t>
    </dgm:pt>
    <dgm:pt modelId="{44F79A14-C6F1-410B-8792-9F38D301D694}" type="pres">
      <dgm:prSet presAssocID="{E39A7404-653F-4ADD-A85A-A0ADCACD223B}" presName="rootConnector" presStyleLbl="node1" presStyleIdx="0" presStyleCnt="2"/>
      <dgm:spPr/>
      <dgm:t>
        <a:bodyPr/>
        <a:lstStyle/>
        <a:p>
          <a:endParaRPr lang="en-US"/>
        </a:p>
      </dgm:t>
    </dgm:pt>
    <dgm:pt modelId="{58BCBC4F-F080-49BE-BE55-5D6A436DF823}" type="pres">
      <dgm:prSet presAssocID="{E39A7404-653F-4ADD-A85A-A0ADCACD223B}" presName="childShape" presStyleCnt="0"/>
      <dgm:spPr/>
    </dgm:pt>
    <dgm:pt modelId="{523F29A7-CE12-4D49-B147-5DE3D1A49EE5}" type="pres">
      <dgm:prSet presAssocID="{88F60B83-D671-41B9-9B15-DED55B884A99}" presName="Name13" presStyleLbl="parChTrans1D2" presStyleIdx="0" presStyleCnt="3"/>
      <dgm:spPr/>
      <dgm:t>
        <a:bodyPr/>
        <a:lstStyle/>
        <a:p>
          <a:endParaRPr lang="en-US"/>
        </a:p>
      </dgm:t>
    </dgm:pt>
    <dgm:pt modelId="{3A91D29D-065A-4AE8-8696-0EA817D3FA63}" type="pres">
      <dgm:prSet presAssocID="{52383DA4-32C6-4B37-B69F-9A88055EA20D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EF5E7-1B3E-4409-A502-BFB7361EC435}" type="pres">
      <dgm:prSet presAssocID="{C0C43801-58C4-4559-B23C-4FC3DA07B4C5}" presName="root" presStyleCnt="0"/>
      <dgm:spPr/>
    </dgm:pt>
    <dgm:pt modelId="{82524739-5D18-4D0E-94BF-B21B590EC5D2}" type="pres">
      <dgm:prSet presAssocID="{C0C43801-58C4-4559-B23C-4FC3DA07B4C5}" presName="rootComposite" presStyleCnt="0"/>
      <dgm:spPr/>
    </dgm:pt>
    <dgm:pt modelId="{3121DDDF-C38F-4119-8567-DA41BB3BD1F0}" type="pres">
      <dgm:prSet presAssocID="{C0C43801-58C4-4559-B23C-4FC3DA07B4C5}" presName="rootText" presStyleLbl="node1" presStyleIdx="1" presStyleCnt="2" custLinFactNeighborX="1276" custLinFactNeighborY="-5590"/>
      <dgm:spPr/>
      <dgm:t>
        <a:bodyPr/>
        <a:lstStyle/>
        <a:p>
          <a:endParaRPr lang="en-US"/>
        </a:p>
      </dgm:t>
    </dgm:pt>
    <dgm:pt modelId="{627145CA-395E-4D55-8E89-F18082318691}" type="pres">
      <dgm:prSet presAssocID="{C0C43801-58C4-4559-B23C-4FC3DA07B4C5}" presName="rootConnector" presStyleLbl="node1" presStyleIdx="1" presStyleCnt="2"/>
      <dgm:spPr/>
      <dgm:t>
        <a:bodyPr/>
        <a:lstStyle/>
        <a:p>
          <a:endParaRPr lang="en-US"/>
        </a:p>
      </dgm:t>
    </dgm:pt>
    <dgm:pt modelId="{55444FF3-E49B-4520-82C4-79C922565AC1}" type="pres">
      <dgm:prSet presAssocID="{C0C43801-58C4-4559-B23C-4FC3DA07B4C5}" presName="childShape" presStyleCnt="0"/>
      <dgm:spPr/>
    </dgm:pt>
    <dgm:pt modelId="{394A79CF-2261-422D-B93C-54F6B5B81B3A}" type="pres">
      <dgm:prSet presAssocID="{83D776E6-A42A-4224-A99C-8A9F46879E26}" presName="Name13" presStyleLbl="parChTrans1D2" presStyleIdx="1" presStyleCnt="3"/>
      <dgm:spPr/>
      <dgm:t>
        <a:bodyPr/>
        <a:lstStyle/>
        <a:p>
          <a:endParaRPr lang="en-US"/>
        </a:p>
      </dgm:t>
    </dgm:pt>
    <dgm:pt modelId="{BBEBBD7D-5EDB-46A2-8EAC-318EB1BD733A}" type="pres">
      <dgm:prSet presAssocID="{041604AB-4C01-468D-97CC-0A26F577153E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4A159-6DF8-4745-8127-CD608A54CF72}" type="pres">
      <dgm:prSet presAssocID="{3F3D3BE8-6C74-46B5-812C-CB965590D515}" presName="Name13" presStyleLbl="parChTrans1D2" presStyleIdx="2" presStyleCnt="3"/>
      <dgm:spPr/>
      <dgm:t>
        <a:bodyPr/>
        <a:lstStyle/>
        <a:p>
          <a:endParaRPr lang="en-US"/>
        </a:p>
      </dgm:t>
    </dgm:pt>
    <dgm:pt modelId="{F19599DE-63BF-44AE-98A5-EE2DEFCC7F99}" type="pres">
      <dgm:prSet presAssocID="{1C3A8D11-750B-436E-854D-01FF362784EA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DC3268-3512-4490-BED6-3FE8527D6CD9}" type="presOf" srcId="{E39A7404-653F-4ADD-A85A-A0ADCACD223B}" destId="{44F79A14-C6F1-410B-8792-9F38D301D694}" srcOrd="1" destOrd="0" presId="urn:microsoft.com/office/officeart/2005/8/layout/hierarchy3"/>
    <dgm:cxn modelId="{5A6E093D-A22A-4035-926E-A7ECBE0CB8B8}" type="presOf" srcId="{C0C43801-58C4-4559-B23C-4FC3DA07B4C5}" destId="{627145CA-395E-4D55-8E89-F18082318691}" srcOrd="1" destOrd="0" presId="urn:microsoft.com/office/officeart/2005/8/layout/hierarchy3"/>
    <dgm:cxn modelId="{F2A76DC4-38CF-4FA2-A8D3-42D3186AFD13}" type="presOf" srcId="{83D776E6-A42A-4224-A99C-8A9F46879E26}" destId="{394A79CF-2261-422D-B93C-54F6B5B81B3A}" srcOrd="0" destOrd="0" presId="urn:microsoft.com/office/officeart/2005/8/layout/hierarchy3"/>
    <dgm:cxn modelId="{2CCF0927-3850-46C4-B275-D8CD43D3D98C}" srcId="{C0C43801-58C4-4559-B23C-4FC3DA07B4C5}" destId="{1C3A8D11-750B-436E-854D-01FF362784EA}" srcOrd="1" destOrd="0" parTransId="{3F3D3BE8-6C74-46B5-812C-CB965590D515}" sibTransId="{30CF0BB1-D871-48C3-9EE9-4DBC45752684}"/>
    <dgm:cxn modelId="{630D119F-040B-41F1-AC65-5F3F7124054F}" type="presOf" srcId="{88F60B83-D671-41B9-9B15-DED55B884A99}" destId="{523F29A7-CE12-4D49-B147-5DE3D1A49EE5}" srcOrd="0" destOrd="0" presId="urn:microsoft.com/office/officeart/2005/8/layout/hierarchy3"/>
    <dgm:cxn modelId="{CE7BC9CC-6A22-4F87-B685-94693307AB9A}" type="presOf" srcId="{7AD122C5-8D87-43B4-B10C-5DD5809A4CD4}" destId="{25A2A2D8-AC0C-4B23-AC8A-390259CE757B}" srcOrd="0" destOrd="0" presId="urn:microsoft.com/office/officeart/2005/8/layout/hierarchy3"/>
    <dgm:cxn modelId="{CFF7BCDA-5623-4C8D-9CAF-FD95870B58A7}" type="presOf" srcId="{1C3A8D11-750B-436E-854D-01FF362784EA}" destId="{F19599DE-63BF-44AE-98A5-EE2DEFCC7F99}" srcOrd="0" destOrd="0" presId="urn:microsoft.com/office/officeart/2005/8/layout/hierarchy3"/>
    <dgm:cxn modelId="{8A84AD63-B082-44FB-B428-673D8CA7E26F}" type="presOf" srcId="{52383DA4-32C6-4B37-B69F-9A88055EA20D}" destId="{3A91D29D-065A-4AE8-8696-0EA817D3FA63}" srcOrd="0" destOrd="0" presId="urn:microsoft.com/office/officeart/2005/8/layout/hierarchy3"/>
    <dgm:cxn modelId="{ADF34B52-47D6-4DB2-BDB9-7AFCFD97524A}" srcId="{C0C43801-58C4-4559-B23C-4FC3DA07B4C5}" destId="{041604AB-4C01-468D-97CC-0A26F577153E}" srcOrd="0" destOrd="0" parTransId="{83D776E6-A42A-4224-A99C-8A9F46879E26}" sibTransId="{C90A3D60-ECC4-4435-BE29-9E801EC360F5}"/>
    <dgm:cxn modelId="{2D455EEE-54AD-4CE4-B737-A8F761BCE51B}" srcId="{7AD122C5-8D87-43B4-B10C-5DD5809A4CD4}" destId="{C0C43801-58C4-4559-B23C-4FC3DA07B4C5}" srcOrd="1" destOrd="0" parTransId="{4D49B057-D082-4949-B71F-258DF6373ABE}" sibTransId="{4F900FEA-BE7C-4A22-AF02-385EACC9A7FC}"/>
    <dgm:cxn modelId="{CFC14203-FAF9-4117-9FE5-7FBFE22064BA}" type="presOf" srcId="{E39A7404-653F-4ADD-A85A-A0ADCACD223B}" destId="{B644900E-35F7-4F03-9B5D-8980609692C0}" srcOrd="0" destOrd="0" presId="urn:microsoft.com/office/officeart/2005/8/layout/hierarchy3"/>
    <dgm:cxn modelId="{712D7723-9706-4038-B9F5-F8637C794CB5}" type="presOf" srcId="{C0C43801-58C4-4559-B23C-4FC3DA07B4C5}" destId="{3121DDDF-C38F-4119-8567-DA41BB3BD1F0}" srcOrd="0" destOrd="0" presId="urn:microsoft.com/office/officeart/2005/8/layout/hierarchy3"/>
    <dgm:cxn modelId="{85B6FD87-D85C-4E20-9927-F87825588663}" srcId="{7AD122C5-8D87-43B4-B10C-5DD5809A4CD4}" destId="{E39A7404-653F-4ADD-A85A-A0ADCACD223B}" srcOrd="0" destOrd="0" parTransId="{EB979FF8-73AB-4C39-B3E9-F5821EB8977B}" sibTransId="{8CBFAB2E-8E54-45FD-8A88-B06A23E1723D}"/>
    <dgm:cxn modelId="{75A04D08-F401-4D54-BEA0-19C2A2EFA19D}" srcId="{E39A7404-653F-4ADD-A85A-A0ADCACD223B}" destId="{52383DA4-32C6-4B37-B69F-9A88055EA20D}" srcOrd="0" destOrd="0" parTransId="{88F60B83-D671-41B9-9B15-DED55B884A99}" sibTransId="{BD8DF0DE-F672-4965-BB06-4665E6F95739}"/>
    <dgm:cxn modelId="{88BC12C9-23A3-4C2E-B0B4-1C290BF7D8A9}" type="presOf" srcId="{3F3D3BE8-6C74-46B5-812C-CB965590D515}" destId="{DDC4A159-6DF8-4745-8127-CD608A54CF72}" srcOrd="0" destOrd="0" presId="urn:microsoft.com/office/officeart/2005/8/layout/hierarchy3"/>
    <dgm:cxn modelId="{DADE12A5-F813-4B8B-96A1-955D92A7A027}" type="presOf" srcId="{041604AB-4C01-468D-97CC-0A26F577153E}" destId="{BBEBBD7D-5EDB-46A2-8EAC-318EB1BD733A}" srcOrd="0" destOrd="0" presId="urn:microsoft.com/office/officeart/2005/8/layout/hierarchy3"/>
    <dgm:cxn modelId="{1D96D05B-A759-4EE6-9E59-6235FA4B402E}" type="presParOf" srcId="{25A2A2D8-AC0C-4B23-AC8A-390259CE757B}" destId="{96457CD8-8C02-4965-8A73-125A86520336}" srcOrd="0" destOrd="0" presId="urn:microsoft.com/office/officeart/2005/8/layout/hierarchy3"/>
    <dgm:cxn modelId="{A40A085E-8E90-4004-AA3F-5A4052BBECF8}" type="presParOf" srcId="{96457CD8-8C02-4965-8A73-125A86520336}" destId="{D4B5655C-B480-4A11-A7B7-7EB11B8179A4}" srcOrd="0" destOrd="0" presId="urn:microsoft.com/office/officeart/2005/8/layout/hierarchy3"/>
    <dgm:cxn modelId="{A4E3A1ED-74C4-44E3-BC82-A5FA61B11D62}" type="presParOf" srcId="{D4B5655C-B480-4A11-A7B7-7EB11B8179A4}" destId="{B644900E-35F7-4F03-9B5D-8980609692C0}" srcOrd="0" destOrd="0" presId="urn:microsoft.com/office/officeart/2005/8/layout/hierarchy3"/>
    <dgm:cxn modelId="{8D7E1172-7289-41A5-98B9-A2A2999577EF}" type="presParOf" srcId="{D4B5655C-B480-4A11-A7B7-7EB11B8179A4}" destId="{44F79A14-C6F1-410B-8792-9F38D301D694}" srcOrd="1" destOrd="0" presId="urn:microsoft.com/office/officeart/2005/8/layout/hierarchy3"/>
    <dgm:cxn modelId="{F1318F21-5A2B-4E60-9696-240CEF3F4914}" type="presParOf" srcId="{96457CD8-8C02-4965-8A73-125A86520336}" destId="{58BCBC4F-F080-49BE-BE55-5D6A436DF823}" srcOrd="1" destOrd="0" presId="urn:microsoft.com/office/officeart/2005/8/layout/hierarchy3"/>
    <dgm:cxn modelId="{DA45CE50-A150-4DAD-8ED8-F0AA9BA0822F}" type="presParOf" srcId="{58BCBC4F-F080-49BE-BE55-5D6A436DF823}" destId="{523F29A7-CE12-4D49-B147-5DE3D1A49EE5}" srcOrd="0" destOrd="0" presId="urn:microsoft.com/office/officeart/2005/8/layout/hierarchy3"/>
    <dgm:cxn modelId="{73CFDA14-179A-43C5-8D22-11EE33CD0DF0}" type="presParOf" srcId="{58BCBC4F-F080-49BE-BE55-5D6A436DF823}" destId="{3A91D29D-065A-4AE8-8696-0EA817D3FA63}" srcOrd="1" destOrd="0" presId="urn:microsoft.com/office/officeart/2005/8/layout/hierarchy3"/>
    <dgm:cxn modelId="{185961B5-D086-4A24-9236-779545EB5B8A}" type="presParOf" srcId="{25A2A2D8-AC0C-4B23-AC8A-390259CE757B}" destId="{E5DEF5E7-1B3E-4409-A502-BFB7361EC435}" srcOrd="1" destOrd="0" presId="urn:microsoft.com/office/officeart/2005/8/layout/hierarchy3"/>
    <dgm:cxn modelId="{8F785BDA-D2D3-40D5-AB8E-7CA62D713FC3}" type="presParOf" srcId="{E5DEF5E7-1B3E-4409-A502-BFB7361EC435}" destId="{82524739-5D18-4D0E-94BF-B21B590EC5D2}" srcOrd="0" destOrd="0" presId="urn:microsoft.com/office/officeart/2005/8/layout/hierarchy3"/>
    <dgm:cxn modelId="{711C51EA-9A5D-4BAD-A285-6AA300C55EB4}" type="presParOf" srcId="{82524739-5D18-4D0E-94BF-B21B590EC5D2}" destId="{3121DDDF-C38F-4119-8567-DA41BB3BD1F0}" srcOrd="0" destOrd="0" presId="urn:microsoft.com/office/officeart/2005/8/layout/hierarchy3"/>
    <dgm:cxn modelId="{60C065FC-441A-44FA-B7D6-15657910A36E}" type="presParOf" srcId="{82524739-5D18-4D0E-94BF-B21B590EC5D2}" destId="{627145CA-395E-4D55-8E89-F18082318691}" srcOrd="1" destOrd="0" presId="urn:microsoft.com/office/officeart/2005/8/layout/hierarchy3"/>
    <dgm:cxn modelId="{7BA717DD-AF3D-45BB-A85C-5691766DF05A}" type="presParOf" srcId="{E5DEF5E7-1B3E-4409-A502-BFB7361EC435}" destId="{55444FF3-E49B-4520-82C4-79C922565AC1}" srcOrd="1" destOrd="0" presId="urn:microsoft.com/office/officeart/2005/8/layout/hierarchy3"/>
    <dgm:cxn modelId="{121261B3-5B00-4531-8582-D3F303F712D9}" type="presParOf" srcId="{55444FF3-E49B-4520-82C4-79C922565AC1}" destId="{394A79CF-2261-422D-B93C-54F6B5B81B3A}" srcOrd="0" destOrd="0" presId="urn:microsoft.com/office/officeart/2005/8/layout/hierarchy3"/>
    <dgm:cxn modelId="{AF86EF18-A54A-406C-A0B1-786538299D3C}" type="presParOf" srcId="{55444FF3-E49B-4520-82C4-79C922565AC1}" destId="{BBEBBD7D-5EDB-46A2-8EAC-318EB1BD733A}" srcOrd="1" destOrd="0" presId="urn:microsoft.com/office/officeart/2005/8/layout/hierarchy3"/>
    <dgm:cxn modelId="{35BE75EC-AF44-4A18-A480-6B17DE0926FF}" type="presParOf" srcId="{55444FF3-E49B-4520-82C4-79C922565AC1}" destId="{DDC4A159-6DF8-4745-8127-CD608A54CF72}" srcOrd="2" destOrd="0" presId="urn:microsoft.com/office/officeart/2005/8/layout/hierarchy3"/>
    <dgm:cxn modelId="{D7188D50-C168-4C85-960E-34527F25F4B4}" type="presParOf" srcId="{55444FF3-E49B-4520-82C4-79C922565AC1}" destId="{F19599DE-63BF-44AE-98A5-EE2DEFCC7F99}" srcOrd="3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89030-F159-4C8B-AD8D-81A2CA0FB0C3}" type="doc">
      <dgm:prSet loTypeId="urn:microsoft.com/office/officeart/2005/8/layout/cycle5" loCatId="cycle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C22144CD-4B8D-49FD-82B1-406BD79488D7}">
      <dgm:prSet phldrT="[Text]" custT="1"/>
      <dgm:spPr/>
      <dgm:t>
        <a:bodyPr/>
        <a:lstStyle/>
        <a:p>
          <a:r>
            <a:rPr lang="en-GB" sz="2800" dirty="0" smtClean="0">
              <a:latin typeface="Calibri" pitchFamily="34" charset="0"/>
            </a:rPr>
            <a:t>RAO (recumbent)</a:t>
          </a:r>
          <a:endParaRPr lang="en-GB" sz="2800" dirty="0">
            <a:latin typeface="Calibri" pitchFamily="34" charset="0"/>
          </a:endParaRPr>
        </a:p>
      </dgm:t>
    </dgm:pt>
    <dgm:pt modelId="{14EFC90F-727F-43AF-8FDC-658E15ABD6C7}" type="parTrans" cxnId="{98184CF5-84E9-49F1-8DE1-3D7D67F71D99}">
      <dgm:prSet/>
      <dgm:spPr/>
      <dgm:t>
        <a:bodyPr/>
        <a:lstStyle/>
        <a:p>
          <a:endParaRPr lang="en-GB"/>
        </a:p>
      </dgm:t>
    </dgm:pt>
    <dgm:pt modelId="{96BA1B54-4CDD-4839-96F3-4C3056E9C4C9}" type="sibTrans" cxnId="{98184CF5-84E9-49F1-8DE1-3D7D67F71D99}">
      <dgm:prSet/>
      <dgm:spPr/>
      <dgm:t>
        <a:bodyPr/>
        <a:lstStyle/>
        <a:p>
          <a:endParaRPr lang="en-GB"/>
        </a:p>
      </dgm:t>
    </dgm:pt>
    <dgm:pt modelId="{B7089FB3-684F-4763-8A13-DA101687999B}">
      <dgm:prSet phldrT="[Text]" custT="1"/>
      <dgm:spPr/>
      <dgm:t>
        <a:bodyPr/>
        <a:lstStyle/>
        <a:p>
          <a:r>
            <a:rPr lang="en-GB" sz="2800" smtClean="0">
              <a:latin typeface="Calibri" pitchFamily="34" charset="0"/>
            </a:rPr>
            <a:t>PA(recumbent) PRONE</a:t>
          </a:r>
          <a:endParaRPr lang="en-GB" sz="2800" dirty="0" smtClean="0">
            <a:latin typeface="Calibri" pitchFamily="34" charset="0"/>
          </a:endParaRPr>
        </a:p>
      </dgm:t>
    </dgm:pt>
    <dgm:pt modelId="{92D9179F-29F2-4416-8860-A00C72B41361}" type="parTrans" cxnId="{89036475-6949-401D-BF11-44B5C579414A}">
      <dgm:prSet/>
      <dgm:spPr/>
      <dgm:t>
        <a:bodyPr/>
        <a:lstStyle/>
        <a:p>
          <a:endParaRPr lang="en-GB"/>
        </a:p>
      </dgm:t>
    </dgm:pt>
    <dgm:pt modelId="{E8343FF5-EF6C-420D-A496-35FAD198AC99}" type="sibTrans" cxnId="{89036475-6949-401D-BF11-44B5C579414A}">
      <dgm:prSet/>
      <dgm:spPr/>
      <dgm:t>
        <a:bodyPr/>
        <a:lstStyle/>
        <a:p>
          <a:endParaRPr lang="en-GB"/>
        </a:p>
      </dgm:t>
    </dgm:pt>
    <dgm:pt modelId="{657739D5-9C42-47B9-9622-1787ED660210}">
      <dgm:prSet phldrT="[Text]" custT="1"/>
      <dgm:spPr/>
      <dgm:t>
        <a:bodyPr/>
        <a:lstStyle/>
        <a:p>
          <a:r>
            <a:rPr lang="en-GB" sz="2800" smtClean="0">
              <a:latin typeface="Calibri" pitchFamily="34" charset="0"/>
            </a:rPr>
            <a:t>AP(recumbent)</a:t>
          </a:r>
        </a:p>
        <a:p>
          <a:r>
            <a:rPr lang="en-GB" sz="2800" smtClean="0">
              <a:latin typeface="Calibri" pitchFamily="34" charset="0"/>
            </a:rPr>
            <a:t>SUPINE</a:t>
          </a:r>
          <a:endParaRPr lang="en-GB" sz="2800" dirty="0" smtClean="0">
            <a:latin typeface="Calibri" pitchFamily="34" charset="0"/>
          </a:endParaRPr>
        </a:p>
      </dgm:t>
    </dgm:pt>
    <dgm:pt modelId="{F894A1CA-95E5-4C63-A04F-9A404F410A24}" type="parTrans" cxnId="{D9F9DAAE-5731-415B-9176-D95545EDA23E}">
      <dgm:prSet/>
      <dgm:spPr/>
      <dgm:t>
        <a:bodyPr/>
        <a:lstStyle/>
        <a:p>
          <a:endParaRPr lang="en-GB"/>
        </a:p>
      </dgm:t>
    </dgm:pt>
    <dgm:pt modelId="{D46617AA-7094-40D6-B5ED-FDA6CE701BB3}" type="sibTrans" cxnId="{D9F9DAAE-5731-415B-9176-D95545EDA23E}">
      <dgm:prSet/>
      <dgm:spPr/>
      <dgm:t>
        <a:bodyPr/>
        <a:lstStyle/>
        <a:p>
          <a:endParaRPr lang="en-GB"/>
        </a:p>
      </dgm:t>
    </dgm:pt>
    <dgm:pt modelId="{09A71E72-54D9-4CAE-A1D3-3CF4AB55F791}">
      <dgm:prSet phldrT="[Text]" custT="1"/>
      <dgm:spPr/>
      <dgm:t>
        <a:bodyPr/>
        <a:lstStyle/>
        <a:p>
          <a:endParaRPr lang="en-GB" sz="2800" dirty="0" smtClean="0">
            <a:latin typeface="Calibri" pitchFamily="34" charset="0"/>
          </a:endParaRPr>
        </a:p>
        <a:p>
          <a:r>
            <a:rPr lang="en-GB" sz="2800" dirty="0" smtClean="0">
              <a:latin typeface="Calibri" pitchFamily="34" charset="0"/>
            </a:rPr>
            <a:t>LPO (recumbent)</a:t>
          </a:r>
        </a:p>
        <a:p>
          <a:endParaRPr lang="en-GB" sz="2800" dirty="0" smtClean="0">
            <a:latin typeface="Calibri" pitchFamily="34" charset="0"/>
          </a:endParaRPr>
        </a:p>
      </dgm:t>
    </dgm:pt>
    <dgm:pt modelId="{EED5B450-539B-4E7B-8089-845120B211D2}" type="parTrans" cxnId="{6A884010-0AC4-4A2F-981E-10398E79BD20}">
      <dgm:prSet/>
      <dgm:spPr/>
      <dgm:t>
        <a:bodyPr/>
        <a:lstStyle/>
        <a:p>
          <a:endParaRPr lang="en-GB"/>
        </a:p>
      </dgm:t>
    </dgm:pt>
    <dgm:pt modelId="{1ED1CEB3-115F-46A2-AEA4-C1D55DC73366}" type="sibTrans" cxnId="{6A884010-0AC4-4A2F-981E-10398E79BD20}">
      <dgm:prSet/>
      <dgm:spPr/>
      <dgm:t>
        <a:bodyPr/>
        <a:lstStyle/>
        <a:p>
          <a:endParaRPr lang="en-GB"/>
        </a:p>
      </dgm:t>
    </dgm:pt>
    <dgm:pt modelId="{AB40A04B-1403-48D5-B572-ACFFBF3990A2}">
      <dgm:prSet custT="1"/>
      <dgm:spPr/>
      <dgm:t>
        <a:bodyPr/>
        <a:lstStyle/>
        <a:p>
          <a:pPr rtl="1"/>
          <a:endParaRPr lang="en-US" sz="2800" dirty="0" smtClean="0"/>
        </a:p>
        <a:p>
          <a:pPr rtl="1"/>
          <a:r>
            <a:rPr lang="en-US" sz="2800" dirty="0" smtClean="0"/>
            <a:t>RT LAT</a:t>
          </a:r>
        </a:p>
        <a:p>
          <a:pPr rtl="1"/>
          <a:r>
            <a:rPr lang="en-US" sz="2800" dirty="0" smtClean="0"/>
            <a:t>(recumbent)</a:t>
          </a:r>
        </a:p>
        <a:p>
          <a:pPr rtl="1"/>
          <a:r>
            <a:rPr lang="en-US" sz="2800" dirty="0" smtClean="0"/>
            <a:t> </a:t>
          </a:r>
          <a:endParaRPr lang="ar-SA" sz="2800" dirty="0"/>
        </a:p>
      </dgm:t>
    </dgm:pt>
    <dgm:pt modelId="{7634A3A1-1CDB-4209-874F-7609E77E5C99}" type="parTrans" cxnId="{FA44687E-05D1-4F7B-9626-FDC755FD92BE}">
      <dgm:prSet/>
      <dgm:spPr/>
      <dgm:t>
        <a:bodyPr/>
        <a:lstStyle/>
        <a:p>
          <a:pPr rtl="1"/>
          <a:endParaRPr lang="ar-SA"/>
        </a:p>
      </dgm:t>
    </dgm:pt>
    <dgm:pt modelId="{05B590EB-DB84-4446-8B86-4E5C0CE1ACB7}" type="sibTrans" cxnId="{FA44687E-05D1-4F7B-9626-FDC755FD92BE}">
      <dgm:prSet/>
      <dgm:spPr/>
      <dgm:t>
        <a:bodyPr/>
        <a:lstStyle/>
        <a:p>
          <a:pPr rtl="1"/>
          <a:endParaRPr lang="ar-SA"/>
        </a:p>
      </dgm:t>
    </dgm:pt>
    <dgm:pt modelId="{52156331-5F16-4159-9C5E-28819C39B6EA}" type="pres">
      <dgm:prSet presAssocID="{53689030-F159-4C8B-AD8D-81A2CA0FB0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424879B-38F4-4DAE-AB88-26A7B44EC112}" type="pres">
      <dgm:prSet presAssocID="{C22144CD-4B8D-49FD-82B1-406BD79488D7}" presName="node" presStyleLbl="node1" presStyleIdx="0" presStyleCnt="5" custScaleX="1608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49EA83-AB7E-4559-BA61-9EF7650BB3DB}" type="pres">
      <dgm:prSet presAssocID="{C22144CD-4B8D-49FD-82B1-406BD79488D7}" presName="spNode" presStyleCnt="0"/>
      <dgm:spPr/>
      <dgm:t>
        <a:bodyPr/>
        <a:lstStyle/>
        <a:p>
          <a:endParaRPr lang="en-US"/>
        </a:p>
      </dgm:t>
    </dgm:pt>
    <dgm:pt modelId="{7FFB57CE-A372-4761-8794-D27DEDEBB897}" type="pres">
      <dgm:prSet presAssocID="{96BA1B54-4CDD-4839-96F3-4C3056E9C4C9}" presName="sibTrans" presStyleLbl="sibTrans1D1" presStyleIdx="0" presStyleCnt="5"/>
      <dgm:spPr/>
      <dgm:t>
        <a:bodyPr/>
        <a:lstStyle/>
        <a:p>
          <a:endParaRPr lang="en-GB"/>
        </a:p>
      </dgm:t>
    </dgm:pt>
    <dgm:pt modelId="{010713A9-D66E-4939-BBFD-FDA4A4E4A2F3}" type="pres">
      <dgm:prSet presAssocID="{B7089FB3-684F-4763-8A13-DA101687999B}" presName="node" presStyleLbl="node1" presStyleIdx="1" presStyleCnt="5" custScaleX="1985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6F7AEC-B5D6-4812-B398-04C6841E8312}" type="pres">
      <dgm:prSet presAssocID="{B7089FB3-684F-4763-8A13-DA101687999B}" presName="spNode" presStyleCnt="0"/>
      <dgm:spPr/>
      <dgm:t>
        <a:bodyPr/>
        <a:lstStyle/>
        <a:p>
          <a:endParaRPr lang="en-US"/>
        </a:p>
      </dgm:t>
    </dgm:pt>
    <dgm:pt modelId="{10C784E9-CD16-458F-8092-BEDF4B65AF21}" type="pres">
      <dgm:prSet presAssocID="{E8343FF5-EF6C-420D-A496-35FAD198AC99}" presName="sibTrans" presStyleLbl="sibTrans1D1" presStyleIdx="1" presStyleCnt="5"/>
      <dgm:spPr/>
      <dgm:t>
        <a:bodyPr/>
        <a:lstStyle/>
        <a:p>
          <a:endParaRPr lang="en-GB"/>
        </a:p>
      </dgm:t>
    </dgm:pt>
    <dgm:pt modelId="{EDD38D4C-5F35-4E23-BDEC-94B35EABCEFA}" type="pres">
      <dgm:prSet presAssocID="{657739D5-9C42-47B9-9622-1787ED660210}" presName="node" presStyleLbl="node1" presStyleIdx="2" presStyleCnt="5" custScaleX="182230" custRadScaleRad="111863" custRadScaleInc="-992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A85545-30B6-4D7B-8697-A8469FFB4877}" type="pres">
      <dgm:prSet presAssocID="{657739D5-9C42-47B9-9622-1787ED660210}" presName="spNode" presStyleCnt="0"/>
      <dgm:spPr/>
      <dgm:t>
        <a:bodyPr/>
        <a:lstStyle/>
        <a:p>
          <a:endParaRPr lang="en-US"/>
        </a:p>
      </dgm:t>
    </dgm:pt>
    <dgm:pt modelId="{81EBC1FE-8934-4FBB-A095-7A2722146902}" type="pres">
      <dgm:prSet presAssocID="{D46617AA-7094-40D6-B5ED-FDA6CE701BB3}" presName="sibTrans" presStyleLbl="sibTrans1D1" presStyleIdx="2" presStyleCnt="5"/>
      <dgm:spPr/>
      <dgm:t>
        <a:bodyPr/>
        <a:lstStyle/>
        <a:p>
          <a:endParaRPr lang="en-GB"/>
        </a:p>
      </dgm:t>
    </dgm:pt>
    <dgm:pt modelId="{5A836EAD-FAC7-4259-A3DB-08BDABAA448F}" type="pres">
      <dgm:prSet presAssocID="{AB40A04B-1403-48D5-B572-ACFFBF3990A2}" presName="node" presStyleLbl="node1" presStyleIdx="3" presStyleCnt="5" custScaleX="173857" custRadScaleRad="110703" custRadScaleInc="11588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D1A11A0-6616-4AE6-8184-FC3E13A056F6}" type="pres">
      <dgm:prSet presAssocID="{AB40A04B-1403-48D5-B572-ACFFBF3990A2}" presName="spNode" presStyleCnt="0"/>
      <dgm:spPr/>
      <dgm:t>
        <a:bodyPr/>
        <a:lstStyle/>
        <a:p>
          <a:endParaRPr lang="en-US"/>
        </a:p>
      </dgm:t>
    </dgm:pt>
    <dgm:pt modelId="{D8FDBD97-853D-4C70-97FA-DA66700F30B7}" type="pres">
      <dgm:prSet presAssocID="{05B590EB-DB84-4446-8B86-4E5C0CE1ACB7}" presName="sibTrans" presStyleLbl="sibTrans1D1" presStyleIdx="3" presStyleCnt="5"/>
      <dgm:spPr/>
      <dgm:t>
        <a:bodyPr/>
        <a:lstStyle/>
        <a:p>
          <a:pPr rtl="1"/>
          <a:endParaRPr lang="ar-SA"/>
        </a:p>
      </dgm:t>
    </dgm:pt>
    <dgm:pt modelId="{C7FC4751-B201-4229-8CFA-8F2FF996C32A}" type="pres">
      <dgm:prSet presAssocID="{09A71E72-54D9-4CAE-A1D3-3CF4AB55F791}" presName="node" presStyleLbl="node1" presStyleIdx="4" presStyleCnt="5" custScaleX="170833" custRadScaleRad="111586" custRadScaleInc="123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8D2943-930A-4DDC-AA15-5FB1CF57DB72}" type="pres">
      <dgm:prSet presAssocID="{09A71E72-54D9-4CAE-A1D3-3CF4AB55F791}" presName="spNode" presStyleCnt="0"/>
      <dgm:spPr/>
      <dgm:t>
        <a:bodyPr/>
        <a:lstStyle/>
        <a:p>
          <a:endParaRPr lang="en-US"/>
        </a:p>
      </dgm:t>
    </dgm:pt>
    <dgm:pt modelId="{9FDBA342-D6BC-46A8-B291-033B2A56C376}" type="pres">
      <dgm:prSet presAssocID="{1ED1CEB3-115F-46A2-AEA4-C1D55DC73366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6B900736-9C33-422B-B8FB-519748395284}" type="presOf" srcId="{53689030-F159-4C8B-AD8D-81A2CA0FB0C3}" destId="{52156331-5F16-4159-9C5E-28819C39B6EA}" srcOrd="0" destOrd="0" presId="urn:microsoft.com/office/officeart/2005/8/layout/cycle5"/>
    <dgm:cxn modelId="{E7092005-83D8-472F-A9DD-249B12D14036}" type="presOf" srcId="{05B590EB-DB84-4446-8B86-4E5C0CE1ACB7}" destId="{D8FDBD97-853D-4C70-97FA-DA66700F30B7}" srcOrd="0" destOrd="0" presId="urn:microsoft.com/office/officeart/2005/8/layout/cycle5"/>
    <dgm:cxn modelId="{89036475-6949-401D-BF11-44B5C579414A}" srcId="{53689030-F159-4C8B-AD8D-81A2CA0FB0C3}" destId="{B7089FB3-684F-4763-8A13-DA101687999B}" srcOrd="1" destOrd="0" parTransId="{92D9179F-29F2-4416-8860-A00C72B41361}" sibTransId="{E8343FF5-EF6C-420D-A496-35FAD198AC99}"/>
    <dgm:cxn modelId="{6A884010-0AC4-4A2F-981E-10398E79BD20}" srcId="{53689030-F159-4C8B-AD8D-81A2CA0FB0C3}" destId="{09A71E72-54D9-4CAE-A1D3-3CF4AB55F791}" srcOrd="4" destOrd="0" parTransId="{EED5B450-539B-4E7B-8089-845120B211D2}" sibTransId="{1ED1CEB3-115F-46A2-AEA4-C1D55DC73366}"/>
    <dgm:cxn modelId="{F8913AE6-875D-44A3-8EF3-A74EFA1910E3}" type="presOf" srcId="{B7089FB3-684F-4763-8A13-DA101687999B}" destId="{010713A9-D66E-4939-BBFD-FDA4A4E4A2F3}" srcOrd="0" destOrd="0" presId="urn:microsoft.com/office/officeart/2005/8/layout/cycle5"/>
    <dgm:cxn modelId="{98184CF5-84E9-49F1-8DE1-3D7D67F71D99}" srcId="{53689030-F159-4C8B-AD8D-81A2CA0FB0C3}" destId="{C22144CD-4B8D-49FD-82B1-406BD79488D7}" srcOrd="0" destOrd="0" parTransId="{14EFC90F-727F-43AF-8FDC-658E15ABD6C7}" sibTransId="{96BA1B54-4CDD-4839-96F3-4C3056E9C4C9}"/>
    <dgm:cxn modelId="{F103A63E-10C0-4C84-BD05-A1FA811786FD}" type="presOf" srcId="{E8343FF5-EF6C-420D-A496-35FAD198AC99}" destId="{10C784E9-CD16-458F-8092-BEDF4B65AF21}" srcOrd="0" destOrd="0" presId="urn:microsoft.com/office/officeart/2005/8/layout/cycle5"/>
    <dgm:cxn modelId="{D9F9DAAE-5731-415B-9176-D95545EDA23E}" srcId="{53689030-F159-4C8B-AD8D-81A2CA0FB0C3}" destId="{657739D5-9C42-47B9-9622-1787ED660210}" srcOrd="2" destOrd="0" parTransId="{F894A1CA-95E5-4C63-A04F-9A404F410A24}" sibTransId="{D46617AA-7094-40D6-B5ED-FDA6CE701BB3}"/>
    <dgm:cxn modelId="{2E4B2C4E-0CE8-4056-8C1A-32ED1596B273}" type="presOf" srcId="{C22144CD-4B8D-49FD-82B1-406BD79488D7}" destId="{3424879B-38F4-4DAE-AB88-26A7B44EC112}" srcOrd="0" destOrd="0" presId="urn:microsoft.com/office/officeart/2005/8/layout/cycle5"/>
    <dgm:cxn modelId="{19C60F84-866A-4443-BDA1-1C3F57BB6771}" type="presOf" srcId="{D46617AA-7094-40D6-B5ED-FDA6CE701BB3}" destId="{81EBC1FE-8934-4FBB-A095-7A2722146902}" srcOrd="0" destOrd="0" presId="urn:microsoft.com/office/officeart/2005/8/layout/cycle5"/>
    <dgm:cxn modelId="{181773D4-D465-42CF-B2B5-6DB74AA0B24A}" type="presOf" srcId="{1ED1CEB3-115F-46A2-AEA4-C1D55DC73366}" destId="{9FDBA342-D6BC-46A8-B291-033B2A56C376}" srcOrd="0" destOrd="0" presId="urn:microsoft.com/office/officeart/2005/8/layout/cycle5"/>
    <dgm:cxn modelId="{1055899B-93C6-4FDF-98CE-71B618BA379A}" type="presOf" srcId="{657739D5-9C42-47B9-9622-1787ED660210}" destId="{EDD38D4C-5F35-4E23-BDEC-94B35EABCEFA}" srcOrd="0" destOrd="0" presId="urn:microsoft.com/office/officeart/2005/8/layout/cycle5"/>
    <dgm:cxn modelId="{41E8C4C3-44BF-4F09-BC67-A0483795B4BB}" type="presOf" srcId="{96BA1B54-4CDD-4839-96F3-4C3056E9C4C9}" destId="{7FFB57CE-A372-4761-8794-D27DEDEBB897}" srcOrd="0" destOrd="0" presId="urn:microsoft.com/office/officeart/2005/8/layout/cycle5"/>
    <dgm:cxn modelId="{F05DC891-44C3-4C8A-9193-CA84341439BF}" type="presOf" srcId="{AB40A04B-1403-48D5-B572-ACFFBF3990A2}" destId="{5A836EAD-FAC7-4259-A3DB-08BDABAA448F}" srcOrd="0" destOrd="0" presId="urn:microsoft.com/office/officeart/2005/8/layout/cycle5"/>
    <dgm:cxn modelId="{FA44687E-05D1-4F7B-9626-FDC755FD92BE}" srcId="{53689030-F159-4C8B-AD8D-81A2CA0FB0C3}" destId="{AB40A04B-1403-48D5-B572-ACFFBF3990A2}" srcOrd="3" destOrd="0" parTransId="{7634A3A1-1CDB-4209-874F-7609E77E5C99}" sibTransId="{05B590EB-DB84-4446-8B86-4E5C0CE1ACB7}"/>
    <dgm:cxn modelId="{1DB5C505-29B9-45F8-953D-9B2200BE789F}" type="presOf" srcId="{09A71E72-54D9-4CAE-A1D3-3CF4AB55F791}" destId="{C7FC4751-B201-4229-8CFA-8F2FF996C32A}" srcOrd="0" destOrd="0" presId="urn:microsoft.com/office/officeart/2005/8/layout/cycle5"/>
    <dgm:cxn modelId="{E6918310-4B22-43A9-AAA4-365A00FABC9C}" type="presParOf" srcId="{52156331-5F16-4159-9C5E-28819C39B6EA}" destId="{3424879B-38F4-4DAE-AB88-26A7B44EC112}" srcOrd="0" destOrd="0" presId="urn:microsoft.com/office/officeart/2005/8/layout/cycle5"/>
    <dgm:cxn modelId="{B54B8970-B6B3-44F3-84BE-282E16762E4F}" type="presParOf" srcId="{52156331-5F16-4159-9C5E-28819C39B6EA}" destId="{6349EA83-AB7E-4559-BA61-9EF7650BB3DB}" srcOrd="1" destOrd="0" presId="urn:microsoft.com/office/officeart/2005/8/layout/cycle5"/>
    <dgm:cxn modelId="{E94B12F0-4A79-4355-A0A1-8D054957A0F6}" type="presParOf" srcId="{52156331-5F16-4159-9C5E-28819C39B6EA}" destId="{7FFB57CE-A372-4761-8794-D27DEDEBB897}" srcOrd="2" destOrd="0" presId="urn:microsoft.com/office/officeart/2005/8/layout/cycle5"/>
    <dgm:cxn modelId="{2DDDF058-E4A9-47DE-B7CB-12C8B61A6A5F}" type="presParOf" srcId="{52156331-5F16-4159-9C5E-28819C39B6EA}" destId="{010713A9-D66E-4939-BBFD-FDA4A4E4A2F3}" srcOrd="3" destOrd="0" presId="urn:microsoft.com/office/officeart/2005/8/layout/cycle5"/>
    <dgm:cxn modelId="{B303CB8A-1BC8-4645-B1F9-B6EE48337235}" type="presParOf" srcId="{52156331-5F16-4159-9C5E-28819C39B6EA}" destId="{4A6F7AEC-B5D6-4812-B398-04C6841E8312}" srcOrd="4" destOrd="0" presId="urn:microsoft.com/office/officeart/2005/8/layout/cycle5"/>
    <dgm:cxn modelId="{F74117DA-5ECC-4620-B535-B40A5D06DECE}" type="presParOf" srcId="{52156331-5F16-4159-9C5E-28819C39B6EA}" destId="{10C784E9-CD16-458F-8092-BEDF4B65AF21}" srcOrd="5" destOrd="0" presId="urn:microsoft.com/office/officeart/2005/8/layout/cycle5"/>
    <dgm:cxn modelId="{E7C7618E-C210-4127-B538-4ACC472816F1}" type="presParOf" srcId="{52156331-5F16-4159-9C5E-28819C39B6EA}" destId="{EDD38D4C-5F35-4E23-BDEC-94B35EABCEFA}" srcOrd="6" destOrd="0" presId="urn:microsoft.com/office/officeart/2005/8/layout/cycle5"/>
    <dgm:cxn modelId="{E6AC01C6-CC9A-4544-8D1B-D7EFD7CBAB4B}" type="presParOf" srcId="{52156331-5F16-4159-9C5E-28819C39B6EA}" destId="{46A85545-30B6-4D7B-8697-A8469FFB4877}" srcOrd="7" destOrd="0" presId="urn:microsoft.com/office/officeart/2005/8/layout/cycle5"/>
    <dgm:cxn modelId="{E9BE3E86-8772-48A7-87EF-397BD64A36C5}" type="presParOf" srcId="{52156331-5F16-4159-9C5E-28819C39B6EA}" destId="{81EBC1FE-8934-4FBB-A095-7A2722146902}" srcOrd="8" destOrd="0" presId="urn:microsoft.com/office/officeart/2005/8/layout/cycle5"/>
    <dgm:cxn modelId="{7BA07C17-0407-42EF-8261-0455001B7327}" type="presParOf" srcId="{52156331-5F16-4159-9C5E-28819C39B6EA}" destId="{5A836EAD-FAC7-4259-A3DB-08BDABAA448F}" srcOrd="9" destOrd="0" presId="urn:microsoft.com/office/officeart/2005/8/layout/cycle5"/>
    <dgm:cxn modelId="{BBAA7595-AAF0-463D-A2EC-124011D845BC}" type="presParOf" srcId="{52156331-5F16-4159-9C5E-28819C39B6EA}" destId="{0D1A11A0-6616-4AE6-8184-FC3E13A056F6}" srcOrd="10" destOrd="0" presId="urn:microsoft.com/office/officeart/2005/8/layout/cycle5"/>
    <dgm:cxn modelId="{3E0EC08F-7AC4-433B-BCC1-36814E61BE00}" type="presParOf" srcId="{52156331-5F16-4159-9C5E-28819C39B6EA}" destId="{D8FDBD97-853D-4C70-97FA-DA66700F30B7}" srcOrd="11" destOrd="0" presId="urn:microsoft.com/office/officeart/2005/8/layout/cycle5"/>
    <dgm:cxn modelId="{153FD909-17C4-48C1-992F-1462C92E1EF4}" type="presParOf" srcId="{52156331-5F16-4159-9C5E-28819C39B6EA}" destId="{C7FC4751-B201-4229-8CFA-8F2FF996C32A}" srcOrd="12" destOrd="0" presId="urn:microsoft.com/office/officeart/2005/8/layout/cycle5"/>
    <dgm:cxn modelId="{449D1F86-1FF8-422B-BB6B-6F06A3129C96}" type="presParOf" srcId="{52156331-5F16-4159-9C5E-28819C39B6EA}" destId="{9E8D2943-930A-4DDC-AA15-5FB1CF57DB72}" srcOrd="13" destOrd="0" presId="urn:microsoft.com/office/officeart/2005/8/layout/cycle5"/>
    <dgm:cxn modelId="{07FA6223-94EA-4DCD-8813-401FCABA7D42}" type="presParOf" srcId="{52156331-5F16-4159-9C5E-28819C39B6EA}" destId="{9FDBA342-D6BC-46A8-B291-033B2A56C376}" srcOrd="14" destOrd="0" presId="urn:microsoft.com/office/officeart/2005/8/layout/cycle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A271DC-0CDC-4459-B946-E739F6EF3E1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080D130-0904-4300-ADCD-09F44AD6B150}">
      <dgm:prSet phldrT="[Text]" phldr="1" custT="1"/>
      <dgm:spPr/>
      <dgm:t>
        <a:bodyPr/>
        <a:lstStyle/>
        <a:p>
          <a:endParaRPr lang="en-GB" sz="800" dirty="0"/>
        </a:p>
      </dgm:t>
    </dgm:pt>
    <dgm:pt modelId="{6F4F75EE-A234-4FAD-B2F1-A605CD6ABFC2}" type="parTrans" cxnId="{FD3B05AC-63D0-48E5-B264-156077D37F99}">
      <dgm:prSet/>
      <dgm:spPr/>
      <dgm:t>
        <a:bodyPr/>
        <a:lstStyle/>
        <a:p>
          <a:endParaRPr lang="en-GB"/>
        </a:p>
      </dgm:t>
    </dgm:pt>
    <dgm:pt modelId="{4BC17389-08A5-43B7-A297-3FFA55A1085C}" type="sibTrans" cxnId="{FD3B05AC-63D0-48E5-B264-156077D37F99}">
      <dgm:prSet/>
      <dgm:spPr/>
      <dgm:t>
        <a:bodyPr/>
        <a:lstStyle/>
        <a:p>
          <a:endParaRPr lang="en-GB"/>
        </a:p>
      </dgm:t>
    </dgm:pt>
    <dgm:pt modelId="{9DE63533-F93C-495E-9F70-20C0814488A1}">
      <dgm:prSet phldrT="[Text]" phldr="1" custT="1"/>
      <dgm:spPr/>
      <dgm:t>
        <a:bodyPr/>
        <a:lstStyle/>
        <a:p>
          <a:endParaRPr lang="en-GB" sz="800" dirty="0"/>
        </a:p>
      </dgm:t>
    </dgm:pt>
    <dgm:pt modelId="{F2A30520-8531-48D1-B699-197EA3C08FC9}" type="parTrans" cxnId="{236D9823-1D9A-427B-84B1-5929CD24376F}">
      <dgm:prSet/>
      <dgm:spPr/>
      <dgm:t>
        <a:bodyPr/>
        <a:lstStyle/>
        <a:p>
          <a:endParaRPr lang="en-GB"/>
        </a:p>
      </dgm:t>
    </dgm:pt>
    <dgm:pt modelId="{B266E622-C7A3-4E70-998D-93F73FA8A863}" type="sibTrans" cxnId="{236D9823-1D9A-427B-84B1-5929CD24376F}">
      <dgm:prSet/>
      <dgm:spPr/>
      <dgm:t>
        <a:bodyPr/>
        <a:lstStyle/>
        <a:p>
          <a:endParaRPr lang="en-GB"/>
        </a:p>
      </dgm:t>
    </dgm:pt>
    <dgm:pt modelId="{3373A556-759B-43B3-9389-C0C4E081C730}" type="pres">
      <dgm:prSet presAssocID="{2EA271DC-0CDC-4459-B946-E739F6EF3E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67942CE-5EF1-4FD4-AC9A-474E03A87BF4}" type="pres">
      <dgm:prSet presAssocID="{A080D130-0904-4300-ADCD-09F44AD6B150}" presName="compNode" presStyleCnt="0"/>
      <dgm:spPr/>
    </dgm:pt>
    <dgm:pt modelId="{AF69933B-DC12-46BF-814B-E28362E4A112}" type="pres">
      <dgm:prSet presAssocID="{A080D130-0904-4300-ADCD-09F44AD6B150}" presName="pictRect" presStyleLbl="node1" presStyleIdx="0" presStyleCnt="2" custScaleY="132545" custLinFactNeighborX="-10789" custLinFactNeighborY="19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DA087B27-A7AD-4D68-9BF5-9352E64A4D94}" type="pres">
      <dgm:prSet presAssocID="{A080D130-0904-4300-ADCD-09F44AD6B150}" presName="textRect" presStyleLbl="revTx" presStyleIdx="0" presStyleCnt="2" custScaleX="88014" custScaleY="192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C77215-31CA-4730-AB3A-A9B23F31ACB4}" type="pres">
      <dgm:prSet presAssocID="{4BC17389-08A5-43B7-A297-3FFA55A1085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97A6D7A-E2EC-400F-A388-B122B04191EE}" type="pres">
      <dgm:prSet presAssocID="{9DE63533-F93C-495E-9F70-20C0814488A1}" presName="compNode" presStyleCnt="0"/>
      <dgm:spPr/>
    </dgm:pt>
    <dgm:pt modelId="{3E7380C5-4CEF-4356-AFC6-88C8658DFB16}" type="pres">
      <dgm:prSet presAssocID="{9DE63533-F93C-495E-9F70-20C0814488A1}" presName="pictRect" presStyleLbl="node1" presStyleIdx="1" presStyleCnt="2" custScaleY="13129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1D1DBB14-96B4-4E92-8E4A-BA808FD61248}" type="pres">
      <dgm:prSet presAssocID="{9DE63533-F93C-495E-9F70-20C0814488A1}" presName="textRect" presStyleLbl="revTx" presStyleIdx="1" presStyleCnt="2" custScaleX="76972" custScaleY="28234" custLinFactNeighborY="41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36D9823-1D9A-427B-84B1-5929CD24376F}" srcId="{2EA271DC-0CDC-4459-B946-E739F6EF3E19}" destId="{9DE63533-F93C-495E-9F70-20C0814488A1}" srcOrd="1" destOrd="0" parTransId="{F2A30520-8531-48D1-B699-197EA3C08FC9}" sibTransId="{B266E622-C7A3-4E70-998D-93F73FA8A863}"/>
    <dgm:cxn modelId="{C6075234-EDBF-4CA7-BAD0-9CD8C043B727}" type="presOf" srcId="{2EA271DC-0CDC-4459-B946-E739F6EF3E19}" destId="{3373A556-759B-43B3-9389-C0C4E081C730}" srcOrd="0" destOrd="0" presId="urn:microsoft.com/office/officeart/2005/8/layout/pList1"/>
    <dgm:cxn modelId="{FD3B05AC-63D0-48E5-B264-156077D37F99}" srcId="{2EA271DC-0CDC-4459-B946-E739F6EF3E19}" destId="{A080D130-0904-4300-ADCD-09F44AD6B150}" srcOrd="0" destOrd="0" parTransId="{6F4F75EE-A234-4FAD-B2F1-A605CD6ABFC2}" sibTransId="{4BC17389-08A5-43B7-A297-3FFA55A1085C}"/>
    <dgm:cxn modelId="{C46CFE84-B7E2-4D59-A7F4-C5C24C3C675A}" type="presOf" srcId="{9DE63533-F93C-495E-9F70-20C0814488A1}" destId="{1D1DBB14-96B4-4E92-8E4A-BA808FD61248}" srcOrd="0" destOrd="0" presId="urn:microsoft.com/office/officeart/2005/8/layout/pList1"/>
    <dgm:cxn modelId="{05F9497E-EA69-45E7-A057-CA8519662F17}" type="presOf" srcId="{A080D130-0904-4300-ADCD-09F44AD6B150}" destId="{DA087B27-A7AD-4D68-9BF5-9352E64A4D94}" srcOrd="0" destOrd="0" presId="urn:microsoft.com/office/officeart/2005/8/layout/pList1"/>
    <dgm:cxn modelId="{6F8BC24D-DC9A-4990-B748-92F1A3F7CCAF}" type="presOf" srcId="{4BC17389-08A5-43B7-A297-3FFA55A1085C}" destId="{E3C77215-31CA-4730-AB3A-A9B23F31ACB4}" srcOrd="0" destOrd="0" presId="urn:microsoft.com/office/officeart/2005/8/layout/pList1"/>
    <dgm:cxn modelId="{74E099F2-0FB2-477F-BF88-73C10D6813FF}" type="presParOf" srcId="{3373A556-759B-43B3-9389-C0C4E081C730}" destId="{A67942CE-5EF1-4FD4-AC9A-474E03A87BF4}" srcOrd="0" destOrd="0" presId="urn:microsoft.com/office/officeart/2005/8/layout/pList1"/>
    <dgm:cxn modelId="{66F8E23C-F1CC-48E9-8CCA-4C1AC280957A}" type="presParOf" srcId="{A67942CE-5EF1-4FD4-AC9A-474E03A87BF4}" destId="{AF69933B-DC12-46BF-814B-E28362E4A112}" srcOrd="0" destOrd="0" presId="urn:microsoft.com/office/officeart/2005/8/layout/pList1"/>
    <dgm:cxn modelId="{D6652B40-8CC0-4CA5-8C67-B5A549A21E29}" type="presParOf" srcId="{A67942CE-5EF1-4FD4-AC9A-474E03A87BF4}" destId="{DA087B27-A7AD-4D68-9BF5-9352E64A4D94}" srcOrd="1" destOrd="0" presId="urn:microsoft.com/office/officeart/2005/8/layout/pList1"/>
    <dgm:cxn modelId="{557E0735-285F-4188-8579-C66EE7914F76}" type="presParOf" srcId="{3373A556-759B-43B3-9389-C0C4E081C730}" destId="{E3C77215-31CA-4730-AB3A-A9B23F31ACB4}" srcOrd="1" destOrd="0" presId="urn:microsoft.com/office/officeart/2005/8/layout/pList1"/>
    <dgm:cxn modelId="{3D14793C-FC2E-48B0-9268-80423E5B328F}" type="presParOf" srcId="{3373A556-759B-43B3-9389-C0C4E081C730}" destId="{197A6D7A-E2EC-400F-A388-B122B04191EE}" srcOrd="2" destOrd="0" presId="urn:microsoft.com/office/officeart/2005/8/layout/pList1"/>
    <dgm:cxn modelId="{34CD9050-D6CD-4FA6-ACF8-7B765569690D}" type="presParOf" srcId="{197A6D7A-E2EC-400F-A388-B122B04191EE}" destId="{3E7380C5-4CEF-4356-AFC6-88C8658DFB16}" srcOrd="0" destOrd="0" presId="urn:microsoft.com/office/officeart/2005/8/layout/pList1"/>
    <dgm:cxn modelId="{0946BB04-6DB2-42FB-AE7A-709783760863}" type="presParOf" srcId="{197A6D7A-E2EC-400F-A388-B122B04191EE}" destId="{1D1DBB14-96B4-4E92-8E4A-BA808FD61248}" srcOrd="1" destOrd="0" presId="urn:microsoft.com/office/officeart/2005/8/layout/p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D1A324-5B54-4D82-AE5C-46111AC944B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E6BAD34-9016-4AAF-A199-3243D5C7CE0E}">
      <dgm:prSet phldrT="[Text]" custT="1"/>
      <dgm:spPr/>
      <dgm:t>
        <a:bodyPr/>
        <a:lstStyle/>
        <a:p>
          <a:pPr rtl="1"/>
          <a:r>
            <a:rPr lang="en-US" sz="1800" dirty="0" smtClean="0">
              <a:latin typeface="Microsoft Sans Serif" pitchFamily="34" charset="0"/>
              <a:cs typeface="Microsoft Sans Serif" pitchFamily="34" charset="0"/>
            </a:rPr>
            <a:t>Fundus</a:t>
          </a:r>
        </a:p>
        <a:p>
          <a:pPr rtl="1"/>
          <a:r>
            <a:rPr lang="en-US" sz="1800" dirty="0" smtClean="0">
              <a:latin typeface="Microsoft Sans Serif" pitchFamily="34" charset="0"/>
              <a:cs typeface="Microsoft Sans Serif" pitchFamily="34" charset="0"/>
            </a:rPr>
            <a:t>When the pt is </a:t>
          </a:r>
          <a:endParaRPr lang="ar-SA" sz="1800" dirty="0">
            <a:latin typeface="Microsoft Sans Serif" pitchFamily="34" charset="0"/>
            <a:cs typeface="Microsoft Sans Serif" pitchFamily="34" charset="0"/>
          </a:endParaRPr>
        </a:p>
      </dgm:t>
    </dgm:pt>
    <dgm:pt modelId="{D6F26605-DC56-4C5E-9CA8-68AFEA31478D}" type="parTrans" cxnId="{E49FED8B-9449-4432-AEA4-F8DECD09E269}">
      <dgm:prSet/>
      <dgm:spPr/>
      <dgm:t>
        <a:bodyPr/>
        <a:lstStyle/>
        <a:p>
          <a:pPr rtl="1"/>
          <a:endParaRPr lang="ar-SA"/>
        </a:p>
      </dgm:t>
    </dgm:pt>
    <dgm:pt modelId="{92DD234E-8777-4325-B88A-FCEDDA4B78C7}" type="sibTrans" cxnId="{E49FED8B-9449-4432-AEA4-F8DECD09E269}">
      <dgm:prSet/>
      <dgm:spPr/>
      <dgm:t>
        <a:bodyPr/>
        <a:lstStyle/>
        <a:p>
          <a:pPr rtl="1"/>
          <a:endParaRPr lang="ar-SA"/>
        </a:p>
      </dgm:t>
    </dgm:pt>
    <dgm:pt modelId="{02DDF655-4012-4CBA-A650-CFE1EC401931}">
      <dgm:prSet phldrT="[Text]" custT="1"/>
      <dgm:spPr/>
      <dgm:t>
        <a:bodyPr/>
        <a:lstStyle/>
        <a:p>
          <a:pPr rtl="1"/>
          <a:r>
            <a:rPr lang="en-US" sz="1600" b="1" smtClean="0">
              <a:latin typeface="Albertus Extra Bold" pitchFamily="34" charset="0"/>
            </a:rPr>
            <a:t>(</a:t>
          </a:r>
          <a:r>
            <a:rPr lang="en-GB" sz="1600" b="1" smtClean="0">
              <a:latin typeface="Albertus Extra Bold" pitchFamily="34" charset="0"/>
            </a:rPr>
            <a:t>AP recumbent</a:t>
          </a:r>
          <a:r>
            <a:rPr lang="en-US" sz="1600" b="1" smtClean="0">
              <a:latin typeface="Albertus Extra Bold" pitchFamily="34" charset="0"/>
            </a:rPr>
            <a:t>) </a:t>
          </a:r>
        </a:p>
        <a:p>
          <a:pPr rtl="1"/>
          <a:r>
            <a:rPr lang="en-US" sz="1600" smtClean="0">
              <a:latin typeface="Albertus Extra Bold" pitchFamily="34" charset="0"/>
            </a:rPr>
            <a:t>Supine position</a:t>
          </a:r>
          <a:endParaRPr lang="ar-SA" sz="1600" dirty="0">
            <a:latin typeface="Albertus Extra Bold" pitchFamily="34" charset="0"/>
          </a:endParaRPr>
        </a:p>
      </dgm:t>
    </dgm:pt>
    <dgm:pt modelId="{69F55DA0-161E-439B-AA3C-8E5FC7031DEC}" type="parTrans" cxnId="{6CD1EF29-15B6-456A-AA8D-C129E1A51C5B}">
      <dgm:prSet/>
      <dgm:spPr/>
      <dgm:t>
        <a:bodyPr/>
        <a:lstStyle/>
        <a:p>
          <a:pPr rtl="1"/>
          <a:endParaRPr lang="ar-SA" sz="1800"/>
        </a:p>
      </dgm:t>
    </dgm:pt>
    <dgm:pt modelId="{8D213F93-A36C-4802-A555-56CC6B7B4ED3}" type="sibTrans" cxnId="{6CD1EF29-15B6-456A-AA8D-C129E1A51C5B}">
      <dgm:prSet/>
      <dgm:spPr/>
      <dgm:t>
        <a:bodyPr/>
        <a:lstStyle/>
        <a:p>
          <a:pPr rtl="1"/>
          <a:endParaRPr lang="ar-SA"/>
        </a:p>
      </dgm:t>
    </dgm:pt>
    <dgm:pt modelId="{E53D9F67-792B-400A-AE75-083211B3EEF2}">
      <dgm:prSet phldrT="[Text]" custT="1"/>
      <dgm:spPr/>
      <dgm:t>
        <a:bodyPr/>
        <a:lstStyle/>
        <a:p>
          <a:pPr rtl="1"/>
          <a:r>
            <a:rPr lang="en-US" sz="1800" dirty="0" smtClean="0">
              <a:latin typeface="Albertus Extra Bold" pitchFamily="34" charset="0"/>
            </a:rPr>
            <a:t>Most posterior part</a:t>
          </a:r>
          <a:endParaRPr lang="ar-SA" sz="1800" dirty="0">
            <a:latin typeface="Albertus Extra Bold" pitchFamily="34" charset="0"/>
          </a:endParaRPr>
        </a:p>
      </dgm:t>
    </dgm:pt>
    <dgm:pt modelId="{22B34D20-E9B7-4A78-A218-5B5710505733}" type="parTrans" cxnId="{A6C3459B-F57A-4E0F-A65C-CA11BD849684}">
      <dgm:prSet/>
      <dgm:spPr/>
      <dgm:t>
        <a:bodyPr/>
        <a:lstStyle/>
        <a:p>
          <a:pPr rtl="1"/>
          <a:endParaRPr lang="ar-SA" sz="1800"/>
        </a:p>
      </dgm:t>
    </dgm:pt>
    <dgm:pt modelId="{D3B9C82F-AFCF-43B2-8A87-27F9C18D4037}" type="sibTrans" cxnId="{A6C3459B-F57A-4E0F-A65C-CA11BD849684}">
      <dgm:prSet/>
      <dgm:spPr/>
      <dgm:t>
        <a:bodyPr/>
        <a:lstStyle/>
        <a:p>
          <a:pPr rtl="1"/>
          <a:endParaRPr lang="ar-SA"/>
        </a:p>
      </dgm:t>
    </dgm:pt>
    <dgm:pt modelId="{72C8A12A-A395-45F2-8344-F04869B80E2E}">
      <dgm:prSet phldrT="[Text]" custT="1"/>
      <dgm:spPr/>
      <dgm:t>
        <a:bodyPr/>
        <a:lstStyle/>
        <a:p>
          <a:pPr rtl="1"/>
          <a:r>
            <a:rPr lang="en-US" sz="1600" dirty="0" smtClean="0">
              <a:latin typeface="Albertus Extra Bold" pitchFamily="34" charset="0"/>
            </a:rPr>
            <a:t>(PA recumbent)</a:t>
          </a:r>
        </a:p>
        <a:p>
          <a:pPr rtl="1"/>
          <a:r>
            <a:rPr lang="en-US" sz="1600" dirty="0" smtClean="0">
              <a:latin typeface="Albertus Extra Bold" pitchFamily="34" charset="0"/>
            </a:rPr>
            <a:t>Prone position</a:t>
          </a:r>
          <a:endParaRPr lang="ar-SA" sz="1600" dirty="0">
            <a:latin typeface="Albertus Extra Bold" pitchFamily="34" charset="0"/>
          </a:endParaRPr>
        </a:p>
      </dgm:t>
    </dgm:pt>
    <dgm:pt modelId="{433F64E1-2464-45A0-A63C-8E21DD630C1D}" type="parTrans" cxnId="{A9B53E12-3DD4-4680-993E-0506264D8DF6}">
      <dgm:prSet/>
      <dgm:spPr/>
      <dgm:t>
        <a:bodyPr/>
        <a:lstStyle/>
        <a:p>
          <a:pPr rtl="1"/>
          <a:endParaRPr lang="ar-SA" sz="1800"/>
        </a:p>
      </dgm:t>
    </dgm:pt>
    <dgm:pt modelId="{73E1D02B-1625-4B02-A5C9-0CD6A7F4A31F}" type="sibTrans" cxnId="{A9B53E12-3DD4-4680-993E-0506264D8DF6}">
      <dgm:prSet/>
      <dgm:spPr/>
      <dgm:t>
        <a:bodyPr/>
        <a:lstStyle/>
        <a:p>
          <a:pPr rtl="1"/>
          <a:endParaRPr lang="ar-SA"/>
        </a:p>
      </dgm:t>
    </dgm:pt>
    <dgm:pt modelId="{F16A78EA-9BDE-42BA-A075-67601373123C}">
      <dgm:prSet phldrT="[Text]" custT="1"/>
      <dgm:spPr/>
      <dgm:t>
        <a:bodyPr/>
        <a:lstStyle/>
        <a:p>
          <a:pPr rtl="1"/>
          <a:r>
            <a:rPr lang="en-US" sz="1800" dirty="0" smtClean="0">
              <a:latin typeface="Albertus Extra Bold" pitchFamily="34" charset="0"/>
            </a:rPr>
            <a:t>Highest part</a:t>
          </a:r>
          <a:endParaRPr lang="ar-SA" sz="1800" dirty="0">
            <a:latin typeface="Albertus Extra Bold" pitchFamily="34" charset="0"/>
          </a:endParaRPr>
        </a:p>
      </dgm:t>
    </dgm:pt>
    <dgm:pt modelId="{C8674CD2-D90C-419C-A074-2B919E278B37}" type="parTrans" cxnId="{F4C654E9-5416-4E3C-A17F-AFC81C425390}">
      <dgm:prSet/>
      <dgm:spPr/>
      <dgm:t>
        <a:bodyPr/>
        <a:lstStyle/>
        <a:p>
          <a:pPr rtl="1"/>
          <a:endParaRPr lang="ar-SA" sz="1800"/>
        </a:p>
      </dgm:t>
    </dgm:pt>
    <dgm:pt modelId="{E7BB61CE-3F9F-444D-9F9C-996CD1E748A6}" type="sibTrans" cxnId="{F4C654E9-5416-4E3C-A17F-AFC81C425390}">
      <dgm:prSet/>
      <dgm:spPr/>
      <dgm:t>
        <a:bodyPr/>
        <a:lstStyle/>
        <a:p>
          <a:pPr rtl="1"/>
          <a:endParaRPr lang="ar-SA"/>
        </a:p>
      </dgm:t>
    </dgm:pt>
    <dgm:pt modelId="{77C383DE-CD6B-4AA1-8442-F5FBE64F6A46}">
      <dgm:prSet custT="1"/>
      <dgm:spPr/>
      <dgm:t>
        <a:bodyPr/>
        <a:lstStyle/>
        <a:p>
          <a:pPr rtl="1"/>
          <a:r>
            <a:rPr lang="en-US" sz="1800" dirty="0" smtClean="0">
              <a:latin typeface="Albertus Extra Bold" pitchFamily="34" charset="0"/>
            </a:rPr>
            <a:t>Erect (upright) position</a:t>
          </a:r>
          <a:endParaRPr lang="ar-SA" sz="1800" dirty="0">
            <a:latin typeface="Albertus Extra Bold" pitchFamily="34" charset="0"/>
          </a:endParaRPr>
        </a:p>
      </dgm:t>
    </dgm:pt>
    <dgm:pt modelId="{3F8BCF2C-AC3E-4F21-862E-59FC10C65682}" type="parTrans" cxnId="{02472062-9BC8-4DC0-8753-9E28C3044B4C}">
      <dgm:prSet/>
      <dgm:spPr/>
      <dgm:t>
        <a:bodyPr/>
        <a:lstStyle/>
        <a:p>
          <a:pPr rtl="1"/>
          <a:endParaRPr lang="ar-SA" sz="1800"/>
        </a:p>
      </dgm:t>
    </dgm:pt>
    <dgm:pt modelId="{0BE12C24-8A78-425A-80F2-190A54A0738D}" type="sibTrans" cxnId="{02472062-9BC8-4DC0-8753-9E28C3044B4C}">
      <dgm:prSet/>
      <dgm:spPr/>
      <dgm:t>
        <a:bodyPr/>
        <a:lstStyle/>
        <a:p>
          <a:pPr rtl="1"/>
          <a:endParaRPr lang="ar-SA"/>
        </a:p>
      </dgm:t>
    </dgm:pt>
    <dgm:pt modelId="{D77DD469-DC3F-46BC-B0DB-DCCCA24A618A}">
      <dgm:prSet custT="1"/>
      <dgm:spPr/>
      <dgm:t>
        <a:bodyPr/>
        <a:lstStyle/>
        <a:p>
          <a:pPr rtl="1"/>
          <a:r>
            <a:rPr lang="en-US" sz="1800" dirty="0" smtClean="0">
              <a:latin typeface="Albertus Extra Bold" pitchFamily="34" charset="0"/>
            </a:rPr>
            <a:t>Filled with Ba</a:t>
          </a:r>
          <a:endParaRPr lang="ar-SA" sz="1800" dirty="0">
            <a:latin typeface="Albertus Extra Bold" pitchFamily="34" charset="0"/>
          </a:endParaRPr>
        </a:p>
      </dgm:t>
    </dgm:pt>
    <dgm:pt modelId="{AB306290-8A5E-4D4E-882C-73B7D0833D9D}" type="parTrans" cxnId="{26CB485B-970B-48DB-98F4-F4B2BA4A4CCF}">
      <dgm:prSet/>
      <dgm:spPr/>
      <dgm:t>
        <a:bodyPr/>
        <a:lstStyle/>
        <a:p>
          <a:pPr rtl="1"/>
          <a:endParaRPr lang="ar-SA" sz="1800"/>
        </a:p>
      </dgm:t>
    </dgm:pt>
    <dgm:pt modelId="{F2A7B966-712E-4F1A-8696-17DA5EDE838B}" type="sibTrans" cxnId="{26CB485B-970B-48DB-98F4-F4B2BA4A4CCF}">
      <dgm:prSet/>
      <dgm:spPr/>
      <dgm:t>
        <a:bodyPr/>
        <a:lstStyle/>
        <a:p>
          <a:pPr rtl="1"/>
          <a:endParaRPr lang="ar-SA"/>
        </a:p>
      </dgm:t>
    </dgm:pt>
    <dgm:pt modelId="{58EA7D4A-B393-4983-A2BD-A083004AF722}">
      <dgm:prSet custT="1"/>
      <dgm:spPr/>
      <dgm:t>
        <a:bodyPr/>
        <a:lstStyle/>
        <a:p>
          <a:pPr rtl="1"/>
          <a:r>
            <a:rPr lang="en-US" sz="1800" dirty="0" smtClean="0">
              <a:latin typeface="Albertus Extra Bold" pitchFamily="34" charset="0"/>
            </a:rPr>
            <a:t>Filled with air</a:t>
          </a:r>
          <a:endParaRPr lang="ar-SA" sz="1800" dirty="0">
            <a:latin typeface="Albertus Extra Bold" pitchFamily="34" charset="0"/>
          </a:endParaRPr>
        </a:p>
      </dgm:t>
    </dgm:pt>
    <dgm:pt modelId="{2DD1DF66-2CE2-49F0-A56F-1EC87D3DAE2C}" type="parTrans" cxnId="{F4B2BAE7-B11E-4132-BC57-B2049FE25889}">
      <dgm:prSet/>
      <dgm:spPr/>
      <dgm:t>
        <a:bodyPr/>
        <a:lstStyle/>
        <a:p>
          <a:pPr rtl="1"/>
          <a:endParaRPr lang="ar-SA" sz="1800"/>
        </a:p>
      </dgm:t>
    </dgm:pt>
    <dgm:pt modelId="{A14E67CD-50F6-4128-B941-A63AD5D460EF}" type="sibTrans" cxnId="{F4B2BAE7-B11E-4132-BC57-B2049FE25889}">
      <dgm:prSet/>
      <dgm:spPr/>
      <dgm:t>
        <a:bodyPr/>
        <a:lstStyle/>
        <a:p>
          <a:pPr rtl="1"/>
          <a:endParaRPr lang="ar-SA"/>
        </a:p>
      </dgm:t>
    </dgm:pt>
    <dgm:pt modelId="{AAAF9454-08F9-4CDC-8D5E-644A103F6BE9}">
      <dgm:prSet custT="1"/>
      <dgm:spPr/>
      <dgm:t>
        <a:bodyPr/>
        <a:lstStyle/>
        <a:p>
          <a:pPr rtl="1"/>
          <a:r>
            <a:rPr lang="en-US" sz="1800" dirty="0" smtClean="0">
              <a:latin typeface="Albertus Extra Bold" pitchFamily="34" charset="0"/>
            </a:rPr>
            <a:t>Highest part</a:t>
          </a:r>
          <a:endParaRPr lang="ar-SA" sz="1800" dirty="0">
            <a:latin typeface="Albertus Extra Bold" pitchFamily="34" charset="0"/>
          </a:endParaRPr>
        </a:p>
      </dgm:t>
    </dgm:pt>
    <dgm:pt modelId="{23D73365-4F32-4713-B8CE-731A34E10E7B}" type="parTrans" cxnId="{0CF7D22A-F9D3-4233-B63D-BC3780515B08}">
      <dgm:prSet/>
      <dgm:spPr/>
      <dgm:t>
        <a:bodyPr/>
        <a:lstStyle/>
        <a:p>
          <a:pPr rtl="1"/>
          <a:endParaRPr lang="ar-SA" sz="1800"/>
        </a:p>
      </dgm:t>
    </dgm:pt>
    <dgm:pt modelId="{5347FA8F-03D4-4E80-B29F-398D99A96661}" type="sibTrans" cxnId="{0CF7D22A-F9D3-4233-B63D-BC3780515B08}">
      <dgm:prSet/>
      <dgm:spPr/>
      <dgm:t>
        <a:bodyPr/>
        <a:lstStyle/>
        <a:p>
          <a:pPr rtl="1"/>
          <a:endParaRPr lang="ar-SA"/>
        </a:p>
      </dgm:t>
    </dgm:pt>
    <dgm:pt modelId="{97219F37-CED5-454E-9C75-0E8DB020FDD5}">
      <dgm:prSet custT="1"/>
      <dgm:spPr/>
      <dgm:t>
        <a:bodyPr/>
        <a:lstStyle/>
        <a:p>
          <a:pPr rtl="1"/>
          <a:r>
            <a:rPr lang="en-US" sz="1800" dirty="0" smtClean="0">
              <a:latin typeface="Albertus Extra Bold" pitchFamily="34" charset="0"/>
            </a:rPr>
            <a:t>Filled with air </a:t>
          </a:r>
        </a:p>
      </dgm:t>
    </dgm:pt>
    <dgm:pt modelId="{37D8CBC1-9818-4161-87A9-0BE290A717F7}" type="parTrans" cxnId="{1117C03D-0C92-447B-8C64-8AAA479BC555}">
      <dgm:prSet/>
      <dgm:spPr/>
      <dgm:t>
        <a:bodyPr/>
        <a:lstStyle/>
        <a:p>
          <a:pPr rtl="1"/>
          <a:endParaRPr lang="ar-SA" sz="1800"/>
        </a:p>
      </dgm:t>
    </dgm:pt>
    <dgm:pt modelId="{E97F3D8E-BD3C-46D7-AD39-974160ED8DC9}" type="sibTrans" cxnId="{1117C03D-0C92-447B-8C64-8AAA479BC555}">
      <dgm:prSet/>
      <dgm:spPr/>
      <dgm:t>
        <a:bodyPr/>
        <a:lstStyle/>
        <a:p>
          <a:pPr rtl="1"/>
          <a:endParaRPr lang="ar-SA"/>
        </a:p>
      </dgm:t>
    </dgm:pt>
    <dgm:pt modelId="{3B02B735-AB8C-47DB-B098-71467797D022}">
      <dgm:prSet custT="1"/>
      <dgm:spPr/>
      <dgm:t>
        <a:bodyPr/>
        <a:lstStyle/>
        <a:p>
          <a:pPr rtl="1"/>
          <a:r>
            <a:rPr lang="en-US" sz="1800" dirty="0" smtClean="0">
              <a:latin typeface="Albertus Extra Bold" pitchFamily="34" charset="0"/>
            </a:rPr>
            <a:t>Pylorus filled with Ba</a:t>
          </a:r>
        </a:p>
        <a:p>
          <a:pPr rtl="1"/>
          <a:r>
            <a:rPr lang="en-US" sz="1800" dirty="0" smtClean="0">
              <a:latin typeface="Albertus Extra Bold" pitchFamily="34" charset="0"/>
            </a:rPr>
            <a:t>The air-fluid level is a straight line</a:t>
          </a:r>
          <a:endParaRPr lang="ar-SA" sz="1800" dirty="0">
            <a:latin typeface="Albertus Extra Bold" pitchFamily="34" charset="0"/>
          </a:endParaRPr>
        </a:p>
      </dgm:t>
    </dgm:pt>
    <dgm:pt modelId="{D95BC490-8393-48BE-88E9-FB3DFC197BAA}" type="parTrans" cxnId="{7E97A201-6C5E-4EA9-8D02-231B33E69E50}">
      <dgm:prSet/>
      <dgm:spPr/>
      <dgm:t>
        <a:bodyPr/>
        <a:lstStyle/>
        <a:p>
          <a:pPr rtl="1"/>
          <a:endParaRPr lang="ar-SA" sz="1800"/>
        </a:p>
      </dgm:t>
    </dgm:pt>
    <dgm:pt modelId="{4603AB1D-12D0-4D8F-997F-A2DC831C29B6}" type="sibTrans" cxnId="{7E97A201-6C5E-4EA9-8D02-231B33E69E50}">
      <dgm:prSet/>
      <dgm:spPr/>
      <dgm:t>
        <a:bodyPr/>
        <a:lstStyle/>
        <a:p>
          <a:pPr rtl="1"/>
          <a:endParaRPr lang="ar-SA"/>
        </a:p>
      </dgm:t>
    </dgm:pt>
    <dgm:pt modelId="{39C18F3D-63DA-4DA1-A876-82C36E8405F7}" type="pres">
      <dgm:prSet presAssocID="{ADD1A324-5B54-4D82-AE5C-46111AC944B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DE06D4-ED3B-45E5-85D7-EC9B6DCE8776}" type="pres">
      <dgm:prSet presAssocID="{EE6BAD34-9016-4AAF-A199-3243D5C7CE0E}" presName="vertOne" presStyleCnt="0"/>
      <dgm:spPr/>
    </dgm:pt>
    <dgm:pt modelId="{08CC1934-A279-41C9-B796-64D5241F5048}" type="pres">
      <dgm:prSet presAssocID="{EE6BAD34-9016-4AAF-A199-3243D5C7CE0E}" presName="txOne" presStyleLbl="node0" presStyleIdx="0" presStyleCnt="1" custLinFactNeighborX="4448" custLinFactNeighborY="-4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E7E5B9-BCC6-44E7-AFE3-AFBAE5E8E4B0}" type="pres">
      <dgm:prSet presAssocID="{EE6BAD34-9016-4AAF-A199-3243D5C7CE0E}" presName="parTransOne" presStyleCnt="0"/>
      <dgm:spPr/>
    </dgm:pt>
    <dgm:pt modelId="{2B6E909A-F409-4540-B5F3-9EE6A73AF4ED}" type="pres">
      <dgm:prSet presAssocID="{EE6BAD34-9016-4AAF-A199-3243D5C7CE0E}" presName="horzOne" presStyleCnt="0"/>
      <dgm:spPr/>
    </dgm:pt>
    <dgm:pt modelId="{18088CF8-CB1E-4ECB-8293-20E757BCE299}" type="pres">
      <dgm:prSet presAssocID="{02DDF655-4012-4CBA-A650-CFE1EC401931}" presName="vertTwo" presStyleCnt="0"/>
      <dgm:spPr/>
    </dgm:pt>
    <dgm:pt modelId="{A477E781-04B1-46F9-8508-0BA0B51D808D}" type="pres">
      <dgm:prSet presAssocID="{02DDF655-4012-4CBA-A650-CFE1EC401931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4810F5-DDFC-4612-80C6-58A792056807}" type="pres">
      <dgm:prSet presAssocID="{02DDF655-4012-4CBA-A650-CFE1EC401931}" presName="parTransTwo" presStyleCnt="0"/>
      <dgm:spPr/>
    </dgm:pt>
    <dgm:pt modelId="{6A6E35FA-DCA4-4E6C-9054-A6B86D530DDA}" type="pres">
      <dgm:prSet presAssocID="{02DDF655-4012-4CBA-A650-CFE1EC401931}" presName="horzTwo" presStyleCnt="0"/>
      <dgm:spPr/>
    </dgm:pt>
    <dgm:pt modelId="{3E04B275-0C8F-4FB2-AB0E-DAF2DC9F7B26}" type="pres">
      <dgm:prSet presAssocID="{E53D9F67-792B-400A-AE75-083211B3EEF2}" presName="vertThree" presStyleCnt="0"/>
      <dgm:spPr/>
    </dgm:pt>
    <dgm:pt modelId="{E876ACDD-C745-4D64-B23A-AA1884C1DA83}" type="pres">
      <dgm:prSet presAssocID="{E53D9F67-792B-400A-AE75-083211B3EEF2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E78759-2C2D-48C1-8BFF-F8ACD4A9CBCA}" type="pres">
      <dgm:prSet presAssocID="{E53D9F67-792B-400A-AE75-083211B3EEF2}" presName="parTransThree" presStyleCnt="0"/>
      <dgm:spPr/>
    </dgm:pt>
    <dgm:pt modelId="{9427E335-DA50-4A55-B819-0F245B5E0AF0}" type="pres">
      <dgm:prSet presAssocID="{E53D9F67-792B-400A-AE75-083211B3EEF2}" presName="horzThree" presStyleCnt="0"/>
      <dgm:spPr/>
    </dgm:pt>
    <dgm:pt modelId="{CE131E2A-4756-4D2A-BB4D-2C7E7BF16697}" type="pres">
      <dgm:prSet presAssocID="{D77DD469-DC3F-46BC-B0DB-DCCCA24A618A}" presName="vertFour" presStyleCnt="0">
        <dgm:presLayoutVars>
          <dgm:chPref val="3"/>
        </dgm:presLayoutVars>
      </dgm:prSet>
      <dgm:spPr/>
    </dgm:pt>
    <dgm:pt modelId="{ED03B59D-45C2-4B3E-8D3C-59E787BB4B39}" type="pres">
      <dgm:prSet presAssocID="{D77DD469-DC3F-46BC-B0DB-DCCCA24A618A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4E07D9-3220-495C-904E-F471026397A4}" type="pres">
      <dgm:prSet presAssocID="{D77DD469-DC3F-46BC-B0DB-DCCCA24A618A}" presName="horzFour" presStyleCnt="0"/>
      <dgm:spPr/>
    </dgm:pt>
    <dgm:pt modelId="{14D72650-4427-4844-86C2-29589C7D35AA}" type="pres">
      <dgm:prSet presAssocID="{8D213F93-A36C-4802-A555-56CC6B7B4ED3}" presName="sibSpaceTwo" presStyleCnt="0"/>
      <dgm:spPr/>
    </dgm:pt>
    <dgm:pt modelId="{69DD0E3C-B89F-4E4C-BEDE-6FC14BABAEC0}" type="pres">
      <dgm:prSet presAssocID="{72C8A12A-A395-45F2-8344-F04869B80E2E}" presName="vertTwo" presStyleCnt="0"/>
      <dgm:spPr/>
    </dgm:pt>
    <dgm:pt modelId="{C1C834AD-315C-40CA-BEEE-FA9A439A1CFE}" type="pres">
      <dgm:prSet presAssocID="{72C8A12A-A395-45F2-8344-F04869B80E2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3CFB9D-ED99-4783-94D7-64CE7C0638C6}" type="pres">
      <dgm:prSet presAssocID="{72C8A12A-A395-45F2-8344-F04869B80E2E}" presName="parTransTwo" presStyleCnt="0"/>
      <dgm:spPr/>
    </dgm:pt>
    <dgm:pt modelId="{AD8AE0B0-57A9-4C8A-8DAB-3C0AB062E7D2}" type="pres">
      <dgm:prSet presAssocID="{72C8A12A-A395-45F2-8344-F04869B80E2E}" presName="horzTwo" presStyleCnt="0"/>
      <dgm:spPr/>
    </dgm:pt>
    <dgm:pt modelId="{8399FAC2-97E9-44E4-A904-88FE5DF1E745}" type="pres">
      <dgm:prSet presAssocID="{F16A78EA-9BDE-42BA-A075-67601373123C}" presName="vertThree" presStyleCnt="0"/>
      <dgm:spPr/>
    </dgm:pt>
    <dgm:pt modelId="{0644172A-3815-4206-BA35-9E9EA8264BFB}" type="pres">
      <dgm:prSet presAssocID="{F16A78EA-9BDE-42BA-A075-67601373123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1AE37A-8F04-4B74-A8B5-6C05343E6BBD}" type="pres">
      <dgm:prSet presAssocID="{F16A78EA-9BDE-42BA-A075-67601373123C}" presName="parTransThree" presStyleCnt="0"/>
      <dgm:spPr/>
    </dgm:pt>
    <dgm:pt modelId="{453ED8C5-9BA8-4D17-BE13-465CA0CB88DF}" type="pres">
      <dgm:prSet presAssocID="{F16A78EA-9BDE-42BA-A075-67601373123C}" presName="horzThree" presStyleCnt="0"/>
      <dgm:spPr/>
    </dgm:pt>
    <dgm:pt modelId="{47D8B128-0B8F-4B06-B0B1-6922CDB3D008}" type="pres">
      <dgm:prSet presAssocID="{58EA7D4A-B393-4983-A2BD-A083004AF722}" presName="vertFour" presStyleCnt="0">
        <dgm:presLayoutVars>
          <dgm:chPref val="3"/>
        </dgm:presLayoutVars>
      </dgm:prSet>
      <dgm:spPr/>
    </dgm:pt>
    <dgm:pt modelId="{AB8CF841-FCC6-42AE-9F9E-E44FB724852B}" type="pres">
      <dgm:prSet presAssocID="{58EA7D4A-B393-4983-A2BD-A083004AF722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B863CE-175D-4F53-BBE9-714705D805C2}" type="pres">
      <dgm:prSet presAssocID="{58EA7D4A-B393-4983-A2BD-A083004AF722}" presName="horzFour" presStyleCnt="0"/>
      <dgm:spPr/>
    </dgm:pt>
    <dgm:pt modelId="{51C011EF-0E2F-4D99-8EA8-9DEDFCB2647F}" type="pres">
      <dgm:prSet presAssocID="{73E1D02B-1625-4B02-A5C9-0CD6A7F4A31F}" presName="sibSpaceTwo" presStyleCnt="0"/>
      <dgm:spPr/>
    </dgm:pt>
    <dgm:pt modelId="{DE988EBE-5781-44B3-9DB8-EADAAC2054FD}" type="pres">
      <dgm:prSet presAssocID="{77C383DE-CD6B-4AA1-8442-F5FBE64F6A46}" presName="vertTwo" presStyleCnt="0"/>
      <dgm:spPr/>
    </dgm:pt>
    <dgm:pt modelId="{62F41895-7B2C-4C96-8AF5-064D4CF61726}" type="pres">
      <dgm:prSet presAssocID="{77C383DE-CD6B-4AA1-8442-F5FBE64F6A46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84C696-060B-444E-9616-D352297B1892}" type="pres">
      <dgm:prSet presAssocID="{77C383DE-CD6B-4AA1-8442-F5FBE64F6A46}" presName="parTransTwo" presStyleCnt="0"/>
      <dgm:spPr/>
    </dgm:pt>
    <dgm:pt modelId="{F20E282B-EB7B-414F-BCAD-A8DF24486E76}" type="pres">
      <dgm:prSet presAssocID="{77C383DE-CD6B-4AA1-8442-F5FBE64F6A46}" presName="horzTwo" presStyleCnt="0"/>
      <dgm:spPr/>
    </dgm:pt>
    <dgm:pt modelId="{428864A3-C38A-4DEF-B832-10647AD55B70}" type="pres">
      <dgm:prSet presAssocID="{AAAF9454-08F9-4CDC-8D5E-644A103F6BE9}" presName="vertThree" presStyleCnt="0"/>
      <dgm:spPr/>
    </dgm:pt>
    <dgm:pt modelId="{543D01DA-276E-42C9-A1CB-BC5E91B8AFCB}" type="pres">
      <dgm:prSet presAssocID="{AAAF9454-08F9-4CDC-8D5E-644A103F6BE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AF13FB-B572-4AE0-A74E-CBCE8F4B587C}" type="pres">
      <dgm:prSet presAssocID="{AAAF9454-08F9-4CDC-8D5E-644A103F6BE9}" presName="parTransThree" presStyleCnt="0"/>
      <dgm:spPr/>
    </dgm:pt>
    <dgm:pt modelId="{2A544C5A-AE1D-48EF-AD5A-A4DD6DA5DAD3}" type="pres">
      <dgm:prSet presAssocID="{AAAF9454-08F9-4CDC-8D5E-644A103F6BE9}" presName="horzThree" presStyleCnt="0"/>
      <dgm:spPr/>
    </dgm:pt>
    <dgm:pt modelId="{47D3AB69-58CB-4D8F-9427-8413277F1949}" type="pres">
      <dgm:prSet presAssocID="{97219F37-CED5-454E-9C75-0E8DB020FDD5}" presName="vertFour" presStyleCnt="0">
        <dgm:presLayoutVars>
          <dgm:chPref val="3"/>
        </dgm:presLayoutVars>
      </dgm:prSet>
      <dgm:spPr/>
    </dgm:pt>
    <dgm:pt modelId="{48B6FBD8-4512-4DA9-BC2C-E9E152353530}" type="pres">
      <dgm:prSet presAssocID="{97219F37-CED5-454E-9C75-0E8DB020FDD5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515884-4123-4492-A582-ECA1E54E069F}" type="pres">
      <dgm:prSet presAssocID="{97219F37-CED5-454E-9C75-0E8DB020FDD5}" presName="parTransFour" presStyleCnt="0"/>
      <dgm:spPr/>
    </dgm:pt>
    <dgm:pt modelId="{0DAC19A0-61EF-41D8-83CF-A41C91558257}" type="pres">
      <dgm:prSet presAssocID="{97219F37-CED5-454E-9C75-0E8DB020FDD5}" presName="horzFour" presStyleCnt="0"/>
      <dgm:spPr/>
    </dgm:pt>
    <dgm:pt modelId="{59F26440-1D3A-460A-B056-A117EAF07F07}" type="pres">
      <dgm:prSet presAssocID="{3B02B735-AB8C-47DB-B098-71467797D022}" presName="vertFour" presStyleCnt="0">
        <dgm:presLayoutVars>
          <dgm:chPref val="3"/>
        </dgm:presLayoutVars>
      </dgm:prSet>
      <dgm:spPr/>
    </dgm:pt>
    <dgm:pt modelId="{50775B88-A610-4484-891A-E3085CB69709}" type="pres">
      <dgm:prSet presAssocID="{3B02B735-AB8C-47DB-B098-71467797D022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509EB2-6C41-4251-895B-97052C4C75B1}" type="pres">
      <dgm:prSet presAssocID="{3B02B735-AB8C-47DB-B098-71467797D022}" presName="horzFour" presStyleCnt="0"/>
      <dgm:spPr/>
    </dgm:pt>
  </dgm:ptLst>
  <dgm:cxnLst>
    <dgm:cxn modelId="{02472062-9BC8-4DC0-8753-9E28C3044B4C}" srcId="{EE6BAD34-9016-4AAF-A199-3243D5C7CE0E}" destId="{77C383DE-CD6B-4AA1-8442-F5FBE64F6A46}" srcOrd="2" destOrd="0" parTransId="{3F8BCF2C-AC3E-4F21-862E-59FC10C65682}" sibTransId="{0BE12C24-8A78-425A-80F2-190A54A0738D}"/>
    <dgm:cxn modelId="{8CFE311D-221F-47F2-9DBB-6470CA775DA9}" type="presOf" srcId="{EE6BAD34-9016-4AAF-A199-3243D5C7CE0E}" destId="{08CC1934-A279-41C9-B796-64D5241F5048}" srcOrd="0" destOrd="0" presId="urn:microsoft.com/office/officeart/2005/8/layout/hierarchy4"/>
    <dgm:cxn modelId="{1117C03D-0C92-447B-8C64-8AAA479BC555}" srcId="{AAAF9454-08F9-4CDC-8D5E-644A103F6BE9}" destId="{97219F37-CED5-454E-9C75-0E8DB020FDD5}" srcOrd="0" destOrd="0" parTransId="{37D8CBC1-9818-4161-87A9-0BE290A717F7}" sibTransId="{E97F3D8E-BD3C-46D7-AD39-974160ED8DC9}"/>
    <dgm:cxn modelId="{F12A87C2-9120-4E38-B187-62A19C2CD4BD}" type="presOf" srcId="{E53D9F67-792B-400A-AE75-083211B3EEF2}" destId="{E876ACDD-C745-4D64-B23A-AA1884C1DA83}" srcOrd="0" destOrd="0" presId="urn:microsoft.com/office/officeart/2005/8/layout/hierarchy4"/>
    <dgm:cxn modelId="{A6C3459B-F57A-4E0F-A65C-CA11BD849684}" srcId="{02DDF655-4012-4CBA-A650-CFE1EC401931}" destId="{E53D9F67-792B-400A-AE75-083211B3EEF2}" srcOrd="0" destOrd="0" parTransId="{22B34D20-E9B7-4A78-A218-5B5710505733}" sibTransId="{D3B9C82F-AFCF-43B2-8A87-27F9C18D4037}"/>
    <dgm:cxn modelId="{4A87926B-4047-4C95-8CC2-969E9BC07DAB}" type="presOf" srcId="{ADD1A324-5B54-4D82-AE5C-46111AC944B9}" destId="{39C18F3D-63DA-4DA1-A876-82C36E8405F7}" srcOrd="0" destOrd="0" presId="urn:microsoft.com/office/officeart/2005/8/layout/hierarchy4"/>
    <dgm:cxn modelId="{9AC344F6-5E13-437D-B2BD-0150EC9BF1E4}" type="presOf" srcId="{72C8A12A-A395-45F2-8344-F04869B80E2E}" destId="{C1C834AD-315C-40CA-BEEE-FA9A439A1CFE}" srcOrd="0" destOrd="0" presId="urn:microsoft.com/office/officeart/2005/8/layout/hierarchy4"/>
    <dgm:cxn modelId="{A9B53E12-3DD4-4680-993E-0506264D8DF6}" srcId="{EE6BAD34-9016-4AAF-A199-3243D5C7CE0E}" destId="{72C8A12A-A395-45F2-8344-F04869B80E2E}" srcOrd="1" destOrd="0" parTransId="{433F64E1-2464-45A0-A63C-8E21DD630C1D}" sibTransId="{73E1D02B-1625-4B02-A5C9-0CD6A7F4A31F}"/>
    <dgm:cxn modelId="{5B041A4C-D55A-46AD-A29E-A801B247A7C2}" type="presOf" srcId="{97219F37-CED5-454E-9C75-0E8DB020FDD5}" destId="{48B6FBD8-4512-4DA9-BC2C-E9E152353530}" srcOrd="0" destOrd="0" presId="urn:microsoft.com/office/officeart/2005/8/layout/hierarchy4"/>
    <dgm:cxn modelId="{26CB485B-970B-48DB-98F4-F4B2BA4A4CCF}" srcId="{E53D9F67-792B-400A-AE75-083211B3EEF2}" destId="{D77DD469-DC3F-46BC-B0DB-DCCCA24A618A}" srcOrd="0" destOrd="0" parTransId="{AB306290-8A5E-4D4E-882C-73B7D0833D9D}" sibTransId="{F2A7B966-712E-4F1A-8696-17DA5EDE838B}"/>
    <dgm:cxn modelId="{D490E144-6C4A-4BD4-8E00-06A6DCCE2AFB}" type="presOf" srcId="{77C383DE-CD6B-4AA1-8442-F5FBE64F6A46}" destId="{62F41895-7B2C-4C96-8AF5-064D4CF61726}" srcOrd="0" destOrd="0" presId="urn:microsoft.com/office/officeart/2005/8/layout/hierarchy4"/>
    <dgm:cxn modelId="{3EA335E4-D0ED-489C-A0FA-77362061C0C6}" type="presOf" srcId="{58EA7D4A-B393-4983-A2BD-A083004AF722}" destId="{AB8CF841-FCC6-42AE-9F9E-E44FB724852B}" srcOrd="0" destOrd="0" presId="urn:microsoft.com/office/officeart/2005/8/layout/hierarchy4"/>
    <dgm:cxn modelId="{661125A5-6731-44BD-BE05-05AE7C4C506A}" type="presOf" srcId="{AAAF9454-08F9-4CDC-8D5E-644A103F6BE9}" destId="{543D01DA-276E-42C9-A1CB-BC5E91B8AFCB}" srcOrd="0" destOrd="0" presId="urn:microsoft.com/office/officeart/2005/8/layout/hierarchy4"/>
    <dgm:cxn modelId="{19A0608F-424F-4952-B083-DE69F9ABCE94}" type="presOf" srcId="{D77DD469-DC3F-46BC-B0DB-DCCCA24A618A}" destId="{ED03B59D-45C2-4B3E-8D3C-59E787BB4B39}" srcOrd="0" destOrd="0" presId="urn:microsoft.com/office/officeart/2005/8/layout/hierarchy4"/>
    <dgm:cxn modelId="{0CF7D22A-F9D3-4233-B63D-BC3780515B08}" srcId="{77C383DE-CD6B-4AA1-8442-F5FBE64F6A46}" destId="{AAAF9454-08F9-4CDC-8D5E-644A103F6BE9}" srcOrd="0" destOrd="0" parTransId="{23D73365-4F32-4713-B8CE-731A34E10E7B}" sibTransId="{5347FA8F-03D4-4E80-B29F-398D99A96661}"/>
    <dgm:cxn modelId="{B4DC873A-0ECB-48A7-9125-EB2D7EC453C9}" type="presOf" srcId="{F16A78EA-9BDE-42BA-A075-67601373123C}" destId="{0644172A-3815-4206-BA35-9E9EA8264BFB}" srcOrd="0" destOrd="0" presId="urn:microsoft.com/office/officeart/2005/8/layout/hierarchy4"/>
    <dgm:cxn modelId="{7E97A201-6C5E-4EA9-8D02-231B33E69E50}" srcId="{97219F37-CED5-454E-9C75-0E8DB020FDD5}" destId="{3B02B735-AB8C-47DB-B098-71467797D022}" srcOrd="0" destOrd="0" parTransId="{D95BC490-8393-48BE-88E9-FB3DFC197BAA}" sibTransId="{4603AB1D-12D0-4D8F-997F-A2DC831C29B6}"/>
    <dgm:cxn modelId="{DAFD23DC-467B-4B97-9431-1C748967DC8D}" type="presOf" srcId="{02DDF655-4012-4CBA-A650-CFE1EC401931}" destId="{A477E781-04B1-46F9-8508-0BA0B51D808D}" srcOrd="0" destOrd="0" presId="urn:microsoft.com/office/officeart/2005/8/layout/hierarchy4"/>
    <dgm:cxn modelId="{F4C654E9-5416-4E3C-A17F-AFC81C425390}" srcId="{72C8A12A-A395-45F2-8344-F04869B80E2E}" destId="{F16A78EA-9BDE-42BA-A075-67601373123C}" srcOrd="0" destOrd="0" parTransId="{C8674CD2-D90C-419C-A074-2B919E278B37}" sibTransId="{E7BB61CE-3F9F-444D-9F9C-996CD1E748A6}"/>
    <dgm:cxn modelId="{F4B2BAE7-B11E-4132-BC57-B2049FE25889}" srcId="{F16A78EA-9BDE-42BA-A075-67601373123C}" destId="{58EA7D4A-B393-4983-A2BD-A083004AF722}" srcOrd="0" destOrd="0" parTransId="{2DD1DF66-2CE2-49F0-A56F-1EC87D3DAE2C}" sibTransId="{A14E67CD-50F6-4128-B941-A63AD5D460EF}"/>
    <dgm:cxn modelId="{8CCDBEFB-3756-4B0A-B1FB-5066157DADF9}" type="presOf" srcId="{3B02B735-AB8C-47DB-B098-71467797D022}" destId="{50775B88-A610-4484-891A-E3085CB69709}" srcOrd="0" destOrd="0" presId="urn:microsoft.com/office/officeart/2005/8/layout/hierarchy4"/>
    <dgm:cxn modelId="{6CD1EF29-15B6-456A-AA8D-C129E1A51C5B}" srcId="{EE6BAD34-9016-4AAF-A199-3243D5C7CE0E}" destId="{02DDF655-4012-4CBA-A650-CFE1EC401931}" srcOrd="0" destOrd="0" parTransId="{69F55DA0-161E-439B-AA3C-8E5FC7031DEC}" sibTransId="{8D213F93-A36C-4802-A555-56CC6B7B4ED3}"/>
    <dgm:cxn modelId="{E49FED8B-9449-4432-AEA4-F8DECD09E269}" srcId="{ADD1A324-5B54-4D82-AE5C-46111AC944B9}" destId="{EE6BAD34-9016-4AAF-A199-3243D5C7CE0E}" srcOrd="0" destOrd="0" parTransId="{D6F26605-DC56-4C5E-9CA8-68AFEA31478D}" sibTransId="{92DD234E-8777-4325-B88A-FCEDDA4B78C7}"/>
    <dgm:cxn modelId="{B2108782-13A2-4EA6-8A32-E265D4DC61F3}" type="presParOf" srcId="{39C18F3D-63DA-4DA1-A876-82C36E8405F7}" destId="{B6DE06D4-ED3B-45E5-85D7-EC9B6DCE8776}" srcOrd="0" destOrd="0" presId="urn:microsoft.com/office/officeart/2005/8/layout/hierarchy4"/>
    <dgm:cxn modelId="{8129FDA4-320F-44F1-B3BE-2F3A535BA33F}" type="presParOf" srcId="{B6DE06D4-ED3B-45E5-85D7-EC9B6DCE8776}" destId="{08CC1934-A279-41C9-B796-64D5241F5048}" srcOrd="0" destOrd="0" presId="urn:microsoft.com/office/officeart/2005/8/layout/hierarchy4"/>
    <dgm:cxn modelId="{2BEAD670-285A-46F8-BFD9-AB1A90CD5736}" type="presParOf" srcId="{B6DE06D4-ED3B-45E5-85D7-EC9B6DCE8776}" destId="{AAE7E5B9-BCC6-44E7-AFE3-AFBAE5E8E4B0}" srcOrd="1" destOrd="0" presId="urn:microsoft.com/office/officeart/2005/8/layout/hierarchy4"/>
    <dgm:cxn modelId="{FDC8661F-B80F-4B7B-815D-C7EA800B591D}" type="presParOf" srcId="{B6DE06D4-ED3B-45E5-85D7-EC9B6DCE8776}" destId="{2B6E909A-F409-4540-B5F3-9EE6A73AF4ED}" srcOrd="2" destOrd="0" presId="urn:microsoft.com/office/officeart/2005/8/layout/hierarchy4"/>
    <dgm:cxn modelId="{90C9FA37-CCCF-48DB-914D-BA1F7307D066}" type="presParOf" srcId="{2B6E909A-F409-4540-B5F3-9EE6A73AF4ED}" destId="{18088CF8-CB1E-4ECB-8293-20E757BCE299}" srcOrd="0" destOrd="0" presId="urn:microsoft.com/office/officeart/2005/8/layout/hierarchy4"/>
    <dgm:cxn modelId="{8779076A-240D-49C7-9C4B-FB965EC9BD0E}" type="presParOf" srcId="{18088CF8-CB1E-4ECB-8293-20E757BCE299}" destId="{A477E781-04B1-46F9-8508-0BA0B51D808D}" srcOrd="0" destOrd="0" presId="urn:microsoft.com/office/officeart/2005/8/layout/hierarchy4"/>
    <dgm:cxn modelId="{9C2D30B0-6DB2-4253-AF9A-1AE2FF1E720B}" type="presParOf" srcId="{18088CF8-CB1E-4ECB-8293-20E757BCE299}" destId="{0E4810F5-DDFC-4612-80C6-58A792056807}" srcOrd="1" destOrd="0" presId="urn:microsoft.com/office/officeart/2005/8/layout/hierarchy4"/>
    <dgm:cxn modelId="{8C35405E-F23C-4B8C-A744-27952663661F}" type="presParOf" srcId="{18088CF8-CB1E-4ECB-8293-20E757BCE299}" destId="{6A6E35FA-DCA4-4E6C-9054-A6B86D530DDA}" srcOrd="2" destOrd="0" presId="urn:microsoft.com/office/officeart/2005/8/layout/hierarchy4"/>
    <dgm:cxn modelId="{56255BC0-1BE9-47B7-9B67-FEB030021BE9}" type="presParOf" srcId="{6A6E35FA-DCA4-4E6C-9054-A6B86D530DDA}" destId="{3E04B275-0C8F-4FB2-AB0E-DAF2DC9F7B26}" srcOrd="0" destOrd="0" presId="urn:microsoft.com/office/officeart/2005/8/layout/hierarchy4"/>
    <dgm:cxn modelId="{21ACE15D-BE0A-4450-A07C-F8F1A48FC631}" type="presParOf" srcId="{3E04B275-0C8F-4FB2-AB0E-DAF2DC9F7B26}" destId="{E876ACDD-C745-4D64-B23A-AA1884C1DA83}" srcOrd="0" destOrd="0" presId="urn:microsoft.com/office/officeart/2005/8/layout/hierarchy4"/>
    <dgm:cxn modelId="{D49DA953-8485-4E3E-A190-7B68B4F218DB}" type="presParOf" srcId="{3E04B275-0C8F-4FB2-AB0E-DAF2DC9F7B26}" destId="{5EE78759-2C2D-48C1-8BFF-F8ACD4A9CBCA}" srcOrd="1" destOrd="0" presId="urn:microsoft.com/office/officeart/2005/8/layout/hierarchy4"/>
    <dgm:cxn modelId="{FF3C9D38-647F-48A8-8E3F-D3C6F2C7BD97}" type="presParOf" srcId="{3E04B275-0C8F-4FB2-AB0E-DAF2DC9F7B26}" destId="{9427E335-DA50-4A55-B819-0F245B5E0AF0}" srcOrd="2" destOrd="0" presId="urn:microsoft.com/office/officeart/2005/8/layout/hierarchy4"/>
    <dgm:cxn modelId="{CD6669E2-3F83-4845-BEBC-D1F175BC7FB1}" type="presParOf" srcId="{9427E335-DA50-4A55-B819-0F245B5E0AF0}" destId="{CE131E2A-4756-4D2A-BB4D-2C7E7BF16697}" srcOrd="0" destOrd="0" presId="urn:microsoft.com/office/officeart/2005/8/layout/hierarchy4"/>
    <dgm:cxn modelId="{0F1DDA6A-AF64-472D-9DC2-CB5480988DF1}" type="presParOf" srcId="{CE131E2A-4756-4D2A-BB4D-2C7E7BF16697}" destId="{ED03B59D-45C2-4B3E-8D3C-59E787BB4B39}" srcOrd="0" destOrd="0" presId="urn:microsoft.com/office/officeart/2005/8/layout/hierarchy4"/>
    <dgm:cxn modelId="{D408B27A-DEE2-47E6-9912-C0BC7C75353C}" type="presParOf" srcId="{CE131E2A-4756-4D2A-BB4D-2C7E7BF16697}" destId="{564E07D9-3220-495C-904E-F471026397A4}" srcOrd="1" destOrd="0" presId="urn:microsoft.com/office/officeart/2005/8/layout/hierarchy4"/>
    <dgm:cxn modelId="{80489B1D-9923-40B6-9367-C7E1C15AEEF4}" type="presParOf" srcId="{2B6E909A-F409-4540-B5F3-9EE6A73AF4ED}" destId="{14D72650-4427-4844-86C2-29589C7D35AA}" srcOrd="1" destOrd="0" presId="urn:microsoft.com/office/officeart/2005/8/layout/hierarchy4"/>
    <dgm:cxn modelId="{59DA4765-4701-4500-8A80-A3621257A0A9}" type="presParOf" srcId="{2B6E909A-F409-4540-B5F3-9EE6A73AF4ED}" destId="{69DD0E3C-B89F-4E4C-BEDE-6FC14BABAEC0}" srcOrd="2" destOrd="0" presId="urn:microsoft.com/office/officeart/2005/8/layout/hierarchy4"/>
    <dgm:cxn modelId="{B4B15B64-B111-4FFC-B0CD-EE8A1AE43EAD}" type="presParOf" srcId="{69DD0E3C-B89F-4E4C-BEDE-6FC14BABAEC0}" destId="{C1C834AD-315C-40CA-BEEE-FA9A439A1CFE}" srcOrd="0" destOrd="0" presId="urn:microsoft.com/office/officeart/2005/8/layout/hierarchy4"/>
    <dgm:cxn modelId="{61386396-9A35-4278-B1F1-B30B909FB813}" type="presParOf" srcId="{69DD0E3C-B89F-4E4C-BEDE-6FC14BABAEC0}" destId="{DA3CFB9D-ED99-4783-94D7-64CE7C0638C6}" srcOrd="1" destOrd="0" presId="urn:microsoft.com/office/officeart/2005/8/layout/hierarchy4"/>
    <dgm:cxn modelId="{C8D7E4A6-89EB-430F-B87D-097F2F40A807}" type="presParOf" srcId="{69DD0E3C-B89F-4E4C-BEDE-6FC14BABAEC0}" destId="{AD8AE0B0-57A9-4C8A-8DAB-3C0AB062E7D2}" srcOrd="2" destOrd="0" presId="urn:microsoft.com/office/officeart/2005/8/layout/hierarchy4"/>
    <dgm:cxn modelId="{26FCE01A-3307-4461-B066-3E822BED0156}" type="presParOf" srcId="{AD8AE0B0-57A9-4C8A-8DAB-3C0AB062E7D2}" destId="{8399FAC2-97E9-44E4-A904-88FE5DF1E745}" srcOrd="0" destOrd="0" presId="urn:microsoft.com/office/officeart/2005/8/layout/hierarchy4"/>
    <dgm:cxn modelId="{47DAF9E2-7848-4826-9B8A-5A8B66E895DE}" type="presParOf" srcId="{8399FAC2-97E9-44E4-A904-88FE5DF1E745}" destId="{0644172A-3815-4206-BA35-9E9EA8264BFB}" srcOrd="0" destOrd="0" presId="urn:microsoft.com/office/officeart/2005/8/layout/hierarchy4"/>
    <dgm:cxn modelId="{52B2CAE0-DE95-4FBC-B145-026BFF38B410}" type="presParOf" srcId="{8399FAC2-97E9-44E4-A904-88FE5DF1E745}" destId="{671AE37A-8F04-4B74-A8B5-6C05343E6BBD}" srcOrd="1" destOrd="0" presId="urn:microsoft.com/office/officeart/2005/8/layout/hierarchy4"/>
    <dgm:cxn modelId="{C5E9D095-6C97-43DD-8D25-3C06AA507B11}" type="presParOf" srcId="{8399FAC2-97E9-44E4-A904-88FE5DF1E745}" destId="{453ED8C5-9BA8-4D17-BE13-465CA0CB88DF}" srcOrd="2" destOrd="0" presId="urn:microsoft.com/office/officeart/2005/8/layout/hierarchy4"/>
    <dgm:cxn modelId="{7AAF3093-F4FF-4CA0-9726-C34274F50722}" type="presParOf" srcId="{453ED8C5-9BA8-4D17-BE13-465CA0CB88DF}" destId="{47D8B128-0B8F-4B06-B0B1-6922CDB3D008}" srcOrd="0" destOrd="0" presId="urn:microsoft.com/office/officeart/2005/8/layout/hierarchy4"/>
    <dgm:cxn modelId="{6927D21D-99F8-4ADD-B403-4F74D1362A9B}" type="presParOf" srcId="{47D8B128-0B8F-4B06-B0B1-6922CDB3D008}" destId="{AB8CF841-FCC6-42AE-9F9E-E44FB724852B}" srcOrd="0" destOrd="0" presId="urn:microsoft.com/office/officeart/2005/8/layout/hierarchy4"/>
    <dgm:cxn modelId="{73EED46A-3DCA-4CC6-80A8-8619EEF6B68E}" type="presParOf" srcId="{47D8B128-0B8F-4B06-B0B1-6922CDB3D008}" destId="{78B863CE-175D-4F53-BBE9-714705D805C2}" srcOrd="1" destOrd="0" presId="urn:microsoft.com/office/officeart/2005/8/layout/hierarchy4"/>
    <dgm:cxn modelId="{D48336D1-2CF8-4AE9-A2EE-FEF887B285BA}" type="presParOf" srcId="{2B6E909A-F409-4540-B5F3-9EE6A73AF4ED}" destId="{51C011EF-0E2F-4D99-8EA8-9DEDFCB2647F}" srcOrd="3" destOrd="0" presId="urn:microsoft.com/office/officeart/2005/8/layout/hierarchy4"/>
    <dgm:cxn modelId="{7D5E2159-C354-4ED2-8174-AA1701224904}" type="presParOf" srcId="{2B6E909A-F409-4540-B5F3-9EE6A73AF4ED}" destId="{DE988EBE-5781-44B3-9DB8-EADAAC2054FD}" srcOrd="4" destOrd="0" presId="urn:microsoft.com/office/officeart/2005/8/layout/hierarchy4"/>
    <dgm:cxn modelId="{53BC0E41-3210-46BF-82B6-1DEFA652F944}" type="presParOf" srcId="{DE988EBE-5781-44B3-9DB8-EADAAC2054FD}" destId="{62F41895-7B2C-4C96-8AF5-064D4CF61726}" srcOrd="0" destOrd="0" presId="urn:microsoft.com/office/officeart/2005/8/layout/hierarchy4"/>
    <dgm:cxn modelId="{EC6629EA-BAE0-4866-AF8E-AEB3D3CD6581}" type="presParOf" srcId="{DE988EBE-5781-44B3-9DB8-EADAAC2054FD}" destId="{A784C696-060B-444E-9616-D352297B1892}" srcOrd="1" destOrd="0" presId="urn:microsoft.com/office/officeart/2005/8/layout/hierarchy4"/>
    <dgm:cxn modelId="{3881EB88-E33A-49B9-A438-9E5D118282EC}" type="presParOf" srcId="{DE988EBE-5781-44B3-9DB8-EADAAC2054FD}" destId="{F20E282B-EB7B-414F-BCAD-A8DF24486E76}" srcOrd="2" destOrd="0" presId="urn:microsoft.com/office/officeart/2005/8/layout/hierarchy4"/>
    <dgm:cxn modelId="{F75E4830-9050-44B5-A454-FC7912702B6D}" type="presParOf" srcId="{F20E282B-EB7B-414F-BCAD-A8DF24486E76}" destId="{428864A3-C38A-4DEF-B832-10647AD55B70}" srcOrd="0" destOrd="0" presId="urn:microsoft.com/office/officeart/2005/8/layout/hierarchy4"/>
    <dgm:cxn modelId="{45FFB26C-60FF-4394-9B80-FFE496BA1675}" type="presParOf" srcId="{428864A3-C38A-4DEF-B832-10647AD55B70}" destId="{543D01DA-276E-42C9-A1CB-BC5E91B8AFCB}" srcOrd="0" destOrd="0" presId="urn:microsoft.com/office/officeart/2005/8/layout/hierarchy4"/>
    <dgm:cxn modelId="{FDA58C28-B546-4837-A6A9-BCC6F899B3FD}" type="presParOf" srcId="{428864A3-C38A-4DEF-B832-10647AD55B70}" destId="{90AF13FB-B572-4AE0-A74E-CBCE8F4B587C}" srcOrd="1" destOrd="0" presId="urn:microsoft.com/office/officeart/2005/8/layout/hierarchy4"/>
    <dgm:cxn modelId="{8DFC4B72-C61B-4AF4-B62C-C6F0F6732521}" type="presParOf" srcId="{428864A3-C38A-4DEF-B832-10647AD55B70}" destId="{2A544C5A-AE1D-48EF-AD5A-A4DD6DA5DAD3}" srcOrd="2" destOrd="0" presId="urn:microsoft.com/office/officeart/2005/8/layout/hierarchy4"/>
    <dgm:cxn modelId="{C1DF923B-FBA3-42F9-9BB5-6A3914012EC9}" type="presParOf" srcId="{2A544C5A-AE1D-48EF-AD5A-A4DD6DA5DAD3}" destId="{47D3AB69-58CB-4D8F-9427-8413277F1949}" srcOrd="0" destOrd="0" presId="urn:microsoft.com/office/officeart/2005/8/layout/hierarchy4"/>
    <dgm:cxn modelId="{47149B1F-9E23-4551-AB5D-CA2DAEB7B2F4}" type="presParOf" srcId="{47D3AB69-58CB-4D8F-9427-8413277F1949}" destId="{48B6FBD8-4512-4DA9-BC2C-E9E152353530}" srcOrd="0" destOrd="0" presId="urn:microsoft.com/office/officeart/2005/8/layout/hierarchy4"/>
    <dgm:cxn modelId="{3971FCA4-80E4-40F0-B30C-9FA30E593D71}" type="presParOf" srcId="{47D3AB69-58CB-4D8F-9427-8413277F1949}" destId="{EE515884-4123-4492-A582-ECA1E54E069F}" srcOrd="1" destOrd="0" presId="urn:microsoft.com/office/officeart/2005/8/layout/hierarchy4"/>
    <dgm:cxn modelId="{E3201191-8CC2-4353-8C5D-952FCCAA5192}" type="presParOf" srcId="{47D3AB69-58CB-4D8F-9427-8413277F1949}" destId="{0DAC19A0-61EF-41D8-83CF-A41C91558257}" srcOrd="2" destOrd="0" presId="urn:microsoft.com/office/officeart/2005/8/layout/hierarchy4"/>
    <dgm:cxn modelId="{38496756-B399-4E93-8A47-758F1FB23575}" type="presParOf" srcId="{0DAC19A0-61EF-41D8-83CF-A41C91558257}" destId="{59F26440-1D3A-460A-B056-A117EAF07F07}" srcOrd="0" destOrd="0" presId="urn:microsoft.com/office/officeart/2005/8/layout/hierarchy4"/>
    <dgm:cxn modelId="{A5FF74D2-5238-4052-8AE8-E518754D3123}" type="presParOf" srcId="{59F26440-1D3A-460A-B056-A117EAF07F07}" destId="{50775B88-A610-4484-891A-E3085CB69709}" srcOrd="0" destOrd="0" presId="urn:microsoft.com/office/officeart/2005/8/layout/hierarchy4"/>
    <dgm:cxn modelId="{CEFE2FFB-EAEF-4893-83CD-43A3AAF93229}" type="presParOf" srcId="{59F26440-1D3A-460A-B056-A117EAF07F07}" destId="{44509EB2-6C41-4251-895B-97052C4C75B1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FD5E6-1F97-47BB-932F-6816FE862182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B5F5B-AE54-4AFB-A764-534F76E39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120C2-BC0B-466A-8EEA-7273DE9791C2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0F61D-7616-44C3-ABDC-82647EB34AC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6DE5-C813-4247-9E86-4F302FEB1FED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8873466-D108-4639-A922-65596FC4FB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6DE5-C813-4247-9E86-4F302FEB1FED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3466-D108-4639-A922-65596FC4F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6DE5-C813-4247-9E86-4F302FEB1FED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3466-D108-4639-A922-65596FC4F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6DE5-C813-4247-9E86-4F302FEB1FED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3466-D108-4639-A922-65596FC4FB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6DE5-C813-4247-9E86-4F302FEB1FED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8873466-D108-4639-A922-65596FC4F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6DE5-C813-4247-9E86-4F302FEB1FED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3466-D108-4639-A922-65596FC4FB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6DE5-C813-4247-9E86-4F302FEB1FED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3466-D108-4639-A922-65596FC4FB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6DE5-C813-4247-9E86-4F302FEB1FED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3466-D108-4639-A922-65596FC4F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6DE5-C813-4247-9E86-4F302FEB1FED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3466-D108-4639-A922-65596FC4F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6DE5-C813-4247-9E86-4F302FEB1FED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3466-D108-4639-A922-65596FC4FB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6DE5-C813-4247-9E86-4F302FEB1FED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8873466-D108-4639-A922-65596FC4FB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A66DE5-C813-4247-9E86-4F302FEB1FED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8873466-D108-4639-A922-65596FC4F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5943600"/>
            <a:ext cx="4038600" cy="685800"/>
          </a:xfrm>
        </p:spPr>
        <p:txBody>
          <a:bodyPr/>
          <a:lstStyle/>
          <a:p>
            <a:r>
              <a:rPr lang="en-US" dirty="0" smtClean="0"/>
              <a:t>Manal </a:t>
            </a:r>
            <a:r>
              <a:rPr lang="en-US" dirty="0" err="1" smtClean="0"/>
              <a:t>ALOsaimi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BARIUM MEAL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Anatomy: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219200"/>
            <a:ext cx="3962400" cy="54102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Distal esophagus</a:t>
            </a:r>
          </a:p>
          <a:p>
            <a:pPr marL="342900" indent="-342900">
              <a:buAutoNum type="alphaUcPeriod"/>
            </a:pPr>
            <a:r>
              <a:rPr lang="en-US" dirty="0" err="1" smtClean="0"/>
              <a:t>Esophagogastric</a:t>
            </a:r>
            <a:r>
              <a:rPr lang="en-US" dirty="0" smtClean="0"/>
              <a:t> junction (</a:t>
            </a:r>
            <a:r>
              <a:rPr lang="en-US" dirty="0" err="1" smtClean="0"/>
              <a:t>cardia</a:t>
            </a:r>
            <a:r>
              <a:rPr lang="en-US" dirty="0" smtClean="0"/>
              <a:t> orifice)</a:t>
            </a:r>
          </a:p>
          <a:p>
            <a:pPr marL="342900" indent="-342900">
              <a:buAutoNum type="alphaUcPeriod"/>
            </a:pPr>
            <a:r>
              <a:rPr lang="en-US" dirty="0" smtClean="0"/>
              <a:t>Lesser curvature</a:t>
            </a:r>
          </a:p>
          <a:p>
            <a:pPr marL="342900" indent="-342900">
              <a:buAutoNum type="alphaUcPeriod"/>
            </a:pPr>
            <a:r>
              <a:rPr lang="en-US" dirty="0" smtClean="0"/>
              <a:t>Angular notch</a:t>
            </a:r>
          </a:p>
          <a:p>
            <a:pPr marL="342900" indent="-342900">
              <a:buAutoNum type="alphaUcPeriod"/>
            </a:pPr>
            <a:r>
              <a:rPr lang="en-US" dirty="0" smtClean="0"/>
              <a:t>Pylorus of stomach</a:t>
            </a:r>
          </a:p>
          <a:p>
            <a:pPr marL="342900" indent="-342900">
              <a:buAutoNum type="alphaUcPeriod"/>
            </a:pPr>
            <a:r>
              <a:rPr lang="en-US" dirty="0" smtClean="0"/>
              <a:t>Pyloric valve</a:t>
            </a:r>
          </a:p>
          <a:p>
            <a:pPr marL="342900" indent="-342900">
              <a:buAutoNum type="alphaUcPeriod"/>
            </a:pPr>
            <a:r>
              <a:rPr lang="en-US" dirty="0" smtClean="0"/>
              <a:t>Duodenal bulb of the duodenum</a:t>
            </a:r>
          </a:p>
          <a:p>
            <a:pPr marL="342900" indent="-342900">
              <a:buAutoNum type="alphaUcPeriod"/>
            </a:pPr>
            <a:r>
              <a:rPr lang="en-US" dirty="0" smtClean="0"/>
              <a:t>Descending portion of the duodenum</a:t>
            </a:r>
          </a:p>
          <a:p>
            <a:pPr marL="342900" indent="-342900">
              <a:buAutoNum type="alphaUcPeriod"/>
            </a:pPr>
            <a:r>
              <a:rPr lang="en-US" dirty="0" smtClean="0"/>
              <a:t>Body of stomach</a:t>
            </a:r>
          </a:p>
          <a:p>
            <a:pPr marL="342900" indent="-342900">
              <a:buAutoNum type="alphaUcPeriod"/>
            </a:pPr>
            <a:r>
              <a:rPr lang="en-US" dirty="0" smtClean="0"/>
              <a:t>Greater curvature of stomach</a:t>
            </a:r>
          </a:p>
          <a:p>
            <a:pPr marL="342900" indent="-342900">
              <a:buAutoNum type="alphaUcPeriod"/>
            </a:pPr>
            <a:r>
              <a:rPr lang="en-US" dirty="0" smtClean="0"/>
              <a:t>Gastric folds</a:t>
            </a:r>
          </a:p>
          <a:p>
            <a:pPr marL="342900" indent="-342900">
              <a:buAutoNum type="alphaUcPeriod"/>
            </a:pPr>
            <a:r>
              <a:rPr lang="en-US" dirty="0" err="1" smtClean="0"/>
              <a:t>Fundus</a:t>
            </a:r>
            <a:r>
              <a:rPr lang="en-US" dirty="0" smtClean="0"/>
              <a:t> of stomach</a:t>
            </a:r>
          </a:p>
          <a:p>
            <a:endParaRPr lang="en-US" dirty="0"/>
          </a:p>
        </p:txBody>
      </p:sp>
      <p:pic>
        <p:nvPicPr>
          <p:cNvPr id="5" name="Content Placeholder 4" descr="IMG00418-20110314-2216.jpg"/>
          <p:cNvPicPr>
            <a:picLocks noChangeAspect="1"/>
          </p:cNvPicPr>
          <p:nvPr/>
        </p:nvPicPr>
        <p:blipFill>
          <a:blip r:embed="rId2" cstate="print"/>
          <a:srcRect l="24013" r="25588"/>
          <a:stretch>
            <a:fillRect/>
          </a:stretch>
        </p:blipFill>
        <p:spPr>
          <a:xfrm>
            <a:off x="4953000" y="685800"/>
            <a:ext cx="396044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/>
          <p:nvPr/>
        </p:nvCxnSpPr>
        <p:spPr>
          <a:xfrm rot="10800000">
            <a:off x="2771775" y="5949950"/>
            <a:ext cx="1152525" cy="1588"/>
          </a:xfrm>
          <a:prstGeom prst="straightConnector1">
            <a:avLst/>
          </a:prstGeom>
          <a:ln w="38100">
            <a:solidFill>
              <a:srgbClr val="50E2D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3975100" y="5949950"/>
            <a:ext cx="2232025" cy="1588"/>
          </a:xfrm>
          <a:prstGeom prst="straightConnector1">
            <a:avLst/>
          </a:prstGeom>
          <a:ln w="38100">
            <a:solidFill>
              <a:srgbClr val="50E2D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Git_normal_stomach_barium_m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524000"/>
            <a:ext cx="440055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611188" y="2205038"/>
            <a:ext cx="1655762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Angular Notch</a:t>
            </a:r>
          </a:p>
          <a:p>
            <a:pPr algn="ctr"/>
            <a:r>
              <a:rPr lang="en-US" sz="1400" dirty="0" err="1">
                <a:solidFill>
                  <a:schemeClr val="tx2"/>
                </a:solidFill>
              </a:rPr>
              <a:t>Incisura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Angularis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" name="Straight Arrow Connector 3"/>
          <p:cNvCxnSpPr>
            <a:endCxn id="12293" idx="3"/>
          </p:cNvCxnSpPr>
          <p:nvPr/>
        </p:nvCxnSpPr>
        <p:spPr>
          <a:xfrm rot="16200000" flipV="1">
            <a:off x="2254250" y="2479675"/>
            <a:ext cx="1682750" cy="16573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304800"/>
            <a:ext cx="8280400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Barium Meal, Double Contrast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(Supine Position)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77344" y="5301457"/>
            <a:ext cx="2160587" cy="0"/>
          </a:xfrm>
          <a:prstGeom prst="line">
            <a:avLst/>
          </a:prstGeom>
          <a:ln w="28575">
            <a:solidFill>
              <a:srgbClr val="50E2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xtBox 7"/>
          <p:cNvSpPr txBox="1">
            <a:spLocks noChangeArrowheads="1"/>
          </p:cNvSpPr>
          <p:nvPr/>
        </p:nvSpPr>
        <p:spPr bwMode="auto">
          <a:xfrm>
            <a:off x="4572000" y="5805488"/>
            <a:ext cx="6477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Body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2298" name="TextBox 7"/>
          <p:cNvSpPr txBox="1">
            <a:spLocks noChangeArrowheads="1"/>
          </p:cNvSpPr>
          <p:nvPr/>
        </p:nvSpPr>
        <p:spPr bwMode="auto">
          <a:xfrm>
            <a:off x="2362200" y="5867400"/>
            <a:ext cx="15240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1200" dirty="0" smtClean="0"/>
              <a:t>Pylorus of stomach</a:t>
            </a:r>
          </a:p>
        </p:txBody>
      </p:sp>
      <p:sp>
        <p:nvSpPr>
          <p:cNvPr id="12299" name="TextBox 7"/>
          <p:cNvSpPr txBox="1">
            <a:spLocks noChangeArrowheads="1"/>
          </p:cNvSpPr>
          <p:nvPr/>
        </p:nvSpPr>
        <p:spPr bwMode="auto">
          <a:xfrm>
            <a:off x="6948488" y="620713"/>
            <a:ext cx="1655762" cy="6155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Supine Position: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</a:rPr>
              <a:t>Note Barium Distribution in the </a:t>
            </a:r>
            <a:r>
              <a:rPr lang="en-US" sz="1000" dirty="0" err="1">
                <a:solidFill>
                  <a:schemeClr val="tx2"/>
                </a:solidFill>
              </a:rPr>
              <a:t>Fundus</a:t>
            </a:r>
            <a:r>
              <a:rPr lang="en-US" sz="1000" dirty="0">
                <a:solidFill>
                  <a:schemeClr val="tx2"/>
                </a:solidFill>
              </a:rPr>
              <a:t> due to gravity</a:t>
            </a:r>
          </a:p>
        </p:txBody>
      </p:sp>
      <p:cxnSp>
        <p:nvCxnSpPr>
          <p:cNvPr id="23" name="Straight Arrow Connector 22"/>
          <p:cNvCxnSpPr>
            <a:endCxn id="12299" idx="2"/>
          </p:cNvCxnSpPr>
          <p:nvPr/>
        </p:nvCxnSpPr>
        <p:spPr>
          <a:xfrm flipV="1">
            <a:off x="6084888" y="1236266"/>
            <a:ext cx="1691481" cy="111323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38100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1"/>
                </a:solidFill>
              </a:rPr>
              <a:t>Air-</a:t>
            </a:r>
            <a:r>
              <a:rPr lang="fr-FR" sz="3600" dirty="0" err="1" smtClean="0">
                <a:solidFill>
                  <a:schemeClr val="accent1"/>
                </a:solidFill>
              </a:rPr>
              <a:t>Barium</a:t>
            </a:r>
            <a:r>
              <a:rPr lang="fr-FR" sz="3600" dirty="0" smtClean="0">
                <a:solidFill>
                  <a:schemeClr val="accent1"/>
                </a:solidFill>
              </a:rPr>
              <a:t> Distribution in the Stomach</a:t>
            </a:r>
            <a:endParaRPr lang="en-GB" sz="36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990600" y="1447800"/>
          <a:ext cx="7467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2123728" y="3717032"/>
            <a:ext cx="7665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Gas</a:t>
            </a:r>
            <a:endParaRPr lang="en-US" sz="2400" b="1" cap="none" spc="0" dirty="0">
              <a:ln w="18415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2895600"/>
            <a:ext cx="5790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Ba</a:t>
            </a:r>
            <a:endParaRPr lang="en-US" sz="2400" b="1" cap="none" spc="0" dirty="0">
              <a:ln w="18415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2438400"/>
            <a:ext cx="7200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Gas</a:t>
            </a:r>
            <a:endParaRPr lang="en-US" sz="2000" b="1" cap="none" spc="0" dirty="0">
              <a:ln w="18415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3657600"/>
            <a:ext cx="5790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Ba</a:t>
            </a:r>
            <a:endParaRPr lang="en-US" sz="2400" b="1" cap="none" spc="0" dirty="0">
              <a:ln w="18415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4800" y="381000"/>
          <a:ext cx="85030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498080" cy="609600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>
                <a:solidFill>
                  <a:schemeClr val="accent1"/>
                </a:solidFill>
                <a:latin typeface="+mn-lt"/>
                <a:cs typeface="+mn-cs"/>
              </a:rPr>
              <a:t>Ba</a:t>
            </a:r>
            <a:r>
              <a:rPr lang="en-US" sz="4400" dirty="0" smtClean="0">
                <a:solidFill>
                  <a:schemeClr val="accent1"/>
                </a:solidFill>
                <a:latin typeface="+mn-lt"/>
                <a:cs typeface="+mn-cs"/>
              </a:rPr>
              <a:t> in </a:t>
            </a:r>
            <a:r>
              <a:rPr lang="en-US" sz="4400" dirty="0" err="1" smtClean="0">
                <a:solidFill>
                  <a:schemeClr val="accent1"/>
                </a:solidFill>
                <a:latin typeface="+mn-lt"/>
                <a:cs typeface="+mn-cs"/>
              </a:rPr>
              <a:t>Fundus</a:t>
            </a:r>
            <a:r>
              <a:rPr lang="ar-SA" sz="4400" b="1" dirty="0" smtClean="0">
                <a:solidFill>
                  <a:schemeClr val="bg2"/>
                </a:solidFill>
                <a:latin typeface="+mn-lt"/>
                <a:cs typeface="+mn-cs"/>
              </a:rPr>
              <a:t/>
            </a:r>
            <a:br>
              <a:rPr lang="ar-SA" sz="4400" b="1" dirty="0" smtClean="0">
                <a:solidFill>
                  <a:schemeClr val="bg2"/>
                </a:solidFill>
                <a:latin typeface="+mn-lt"/>
                <a:cs typeface="+mn-cs"/>
              </a:rPr>
            </a:br>
            <a:endParaRPr lang="en-US" dirty="0">
              <a:latin typeface="+mn-lt"/>
              <a:cs typeface="+mn-cs"/>
            </a:endParaRPr>
          </a:p>
        </p:txBody>
      </p:sp>
      <p:pic>
        <p:nvPicPr>
          <p:cNvPr id="5" name="Picture 4" descr="008.jpg"/>
          <p:cNvPicPr>
            <a:picLocks noChangeAspect="1"/>
          </p:cNvPicPr>
          <p:nvPr/>
        </p:nvPicPr>
        <p:blipFill>
          <a:blip r:embed="rId2" cstate="print"/>
          <a:srcRect l="51575" t="48917" r="32675" b="27256"/>
          <a:stretch>
            <a:fillRect/>
          </a:stretch>
        </p:blipFill>
        <p:spPr>
          <a:xfrm>
            <a:off x="1295400" y="1219200"/>
            <a:ext cx="3384376" cy="4332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007.jpg"/>
          <p:cNvPicPr>
            <a:picLocks noChangeAspect="1"/>
          </p:cNvPicPr>
          <p:nvPr/>
        </p:nvPicPr>
        <p:blipFill>
          <a:blip r:embed="rId3" cstate="print"/>
          <a:srcRect l="24801" t="57581" r="53937" b="8845"/>
          <a:stretch>
            <a:fillRect/>
          </a:stretch>
        </p:blipFill>
        <p:spPr>
          <a:xfrm>
            <a:off x="5334000" y="1219200"/>
            <a:ext cx="3198549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867400" y="5715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LPO recumbent</a:t>
            </a:r>
            <a:endParaRPr lang="ar-SA" sz="20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562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SUPINE 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(AP recumbent)</a:t>
            </a:r>
            <a:endParaRPr lang="ar-SA" sz="2000" b="1" dirty="0" smtClean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498080" cy="715962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+mn-lt"/>
                <a:cs typeface="+mn-cs"/>
              </a:rPr>
              <a:t>Air in </a:t>
            </a:r>
            <a:r>
              <a:rPr lang="en-US" sz="4400" dirty="0" err="1" smtClean="0">
                <a:solidFill>
                  <a:schemeClr val="accent1"/>
                </a:solidFill>
                <a:latin typeface="+mn-lt"/>
                <a:cs typeface="+mn-cs"/>
              </a:rPr>
              <a:t>Fundus</a:t>
            </a:r>
            <a:r>
              <a:rPr lang="ar-SA" sz="4400" b="1" dirty="0" smtClean="0">
                <a:solidFill>
                  <a:schemeClr val="accent1"/>
                </a:solidFill>
                <a:latin typeface="+mn-lt"/>
                <a:cs typeface="+mn-cs"/>
              </a:rPr>
              <a:t/>
            </a:r>
            <a:br>
              <a:rPr lang="ar-SA" sz="4400" b="1" dirty="0" smtClean="0">
                <a:solidFill>
                  <a:schemeClr val="accent1"/>
                </a:solidFill>
                <a:latin typeface="+mn-lt"/>
                <a:cs typeface="+mn-cs"/>
              </a:rPr>
            </a:br>
            <a:endParaRPr lang="en-US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5638800"/>
            <a:ext cx="4126992" cy="60960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n-GB" sz="2000" dirty="0" smtClean="0">
                <a:solidFill>
                  <a:schemeClr val="accent1"/>
                </a:solidFill>
                <a:latin typeface="Calibri" pitchFamily="34" charset="0"/>
              </a:rPr>
              <a:t>Erect</a:t>
            </a:r>
          </a:p>
          <a:p>
            <a:pPr lvl="0" algn="ctr">
              <a:buNone/>
            </a:pPr>
            <a:r>
              <a:rPr lang="en-GB" sz="2000" dirty="0" smtClean="0">
                <a:solidFill>
                  <a:schemeClr val="accent1"/>
                </a:solidFill>
                <a:latin typeface="Calibri" pitchFamily="34" charset="0"/>
              </a:rPr>
              <a:t>Air-fluid level straight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3733800" cy="4486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4" descr="004.jpg"/>
          <p:cNvPicPr>
            <a:picLocks noChangeAspect="1"/>
          </p:cNvPicPr>
          <p:nvPr/>
        </p:nvPicPr>
        <p:blipFill>
          <a:blip r:embed="rId3" cstate="print"/>
          <a:srcRect l="52314" t="59499" r="18765" b="5499"/>
          <a:stretch>
            <a:fillRect/>
          </a:stretch>
        </p:blipFill>
        <p:spPr>
          <a:xfrm>
            <a:off x="4800600" y="1143000"/>
            <a:ext cx="3845882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638800" y="5791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 smtClean="0">
                <a:solidFill>
                  <a:schemeClr val="accent1"/>
                </a:solidFill>
              </a:rPr>
              <a:t>RAO</a:t>
            </a:r>
          </a:p>
          <a:p>
            <a:pPr lvl="0" algn="ctr"/>
            <a:r>
              <a:rPr lang="en-GB" b="1" dirty="0" smtClean="0">
                <a:solidFill>
                  <a:schemeClr val="accent1"/>
                </a:solidFill>
              </a:rPr>
              <a:t>recumbent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498080" cy="7159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+mn-lt"/>
              </a:rPr>
              <a:t>Air in </a:t>
            </a:r>
            <a:r>
              <a:rPr lang="en-US" sz="4000" dirty="0" err="1" smtClean="0">
                <a:solidFill>
                  <a:schemeClr val="accent1"/>
                </a:solidFill>
                <a:latin typeface="+mn-lt"/>
              </a:rPr>
              <a:t>Fundus</a:t>
            </a:r>
            <a:r>
              <a:rPr lang="ar-SA" sz="40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ar-SA" sz="4000" b="1" dirty="0" smtClean="0">
                <a:solidFill>
                  <a:schemeClr val="accent1"/>
                </a:solidFill>
                <a:latin typeface="+mn-lt"/>
              </a:rPr>
            </a:b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0" y="5715000"/>
            <a:ext cx="4648200" cy="53340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n-GB" sz="1800" dirty="0" smtClean="0">
                <a:solidFill>
                  <a:schemeClr val="tx2"/>
                </a:solidFill>
                <a:latin typeface="Calibri" pitchFamily="34" charset="0"/>
              </a:rPr>
              <a:t>Prone </a:t>
            </a:r>
          </a:p>
          <a:p>
            <a:pPr lvl="0" algn="ctr">
              <a:buNone/>
            </a:pPr>
            <a:r>
              <a:rPr lang="en-GB" sz="1800" dirty="0" smtClean="0">
                <a:solidFill>
                  <a:schemeClr val="tx2"/>
                </a:solidFill>
                <a:latin typeface="Calibri" pitchFamily="34" charset="0"/>
              </a:rPr>
              <a:t>PA recumbent</a:t>
            </a:r>
          </a:p>
          <a:p>
            <a:pPr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4" name="Picture 3" descr="005.jpg"/>
          <p:cNvPicPr>
            <a:picLocks noChangeAspect="1"/>
          </p:cNvPicPr>
          <p:nvPr/>
        </p:nvPicPr>
        <p:blipFill>
          <a:blip r:embed="rId2" cstate="print"/>
          <a:srcRect l="39763" t="55415" r="43700" b="16426"/>
          <a:stretch>
            <a:fillRect/>
          </a:stretch>
        </p:blipFill>
        <p:spPr>
          <a:xfrm>
            <a:off x="2895600" y="1295400"/>
            <a:ext cx="4953000" cy="4125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3048000"/>
            <a:ext cx="6717792" cy="106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chemeClr val="accent1"/>
                </a:solidFill>
                <a:latin typeface="Algerian" pitchFamily="82" charset="0"/>
              </a:rPr>
              <a:t>Thank you </a:t>
            </a:r>
            <a:endParaRPr lang="en-US" sz="5400" dirty="0">
              <a:solidFill>
                <a:schemeClr val="accent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Introduction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s </a:t>
            </a:r>
            <a:r>
              <a:rPr lang="en-US" dirty="0" smtClean="0"/>
              <a:t>a radiologic examination of the </a:t>
            </a:r>
            <a:r>
              <a:rPr lang="en-US" dirty="0" smtClean="0"/>
              <a:t>Upper GI tract</a:t>
            </a:r>
            <a:r>
              <a:rPr lang="en-US" dirty="0" smtClean="0"/>
              <a:t>. It consists of a series of X-ray images of the esophagus, stomach and duodenum.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+mn-lt"/>
              </a:rPr>
              <a:t>These problems can be detected with a </a:t>
            </a:r>
            <a:r>
              <a:rPr lang="en-US" sz="4000" dirty="0" smtClean="0">
                <a:solidFill>
                  <a:schemeClr val="accent1"/>
                </a:solidFill>
                <a:latin typeface="+mn-lt"/>
              </a:rPr>
              <a:t>BARIUM MEAL</a:t>
            </a:r>
            <a:r>
              <a:rPr lang="en-US" sz="4400" dirty="0" smtClean="0">
                <a:solidFill>
                  <a:schemeClr val="accent1"/>
                </a:solidFill>
                <a:latin typeface="+mn-lt"/>
              </a:rPr>
              <a:t>: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 upper GI series can be used to help determine the cause of:</a:t>
            </a:r>
          </a:p>
          <a:p>
            <a:r>
              <a:rPr lang="en-US" dirty="0" smtClean="0"/>
              <a:t>abdominal pain</a:t>
            </a:r>
          </a:p>
          <a:p>
            <a:r>
              <a:rPr lang="en-US" dirty="0" smtClean="0"/>
              <a:t>nausea</a:t>
            </a:r>
          </a:p>
          <a:p>
            <a:r>
              <a:rPr lang="en-US" dirty="0" smtClean="0"/>
              <a:t>vomiting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gastroesophageal</a:t>
            </a:r>
            <a:r>
              <a:rPr lang="en-US" dirty="0" smtClean="0">
                <a:solidFill>
                  <a:schemeClr val="accent1"/>
                </a:solidFill>
              </a:rPr>
              <a:t> reflux: </a:t>
            </a:r>
            <a:r>
              <a:rPr lang="en-US" dirty="0" smtClean="0"/>
              <a:t>a condition in which food and digestive juices rise from the stomach into the esophagus</a:t>
            </a:r>
          </a:p>
          <a:p>
            <a:r>
              <a:rPr lang="en-US" dirty="0" smtClean="0"/>
              <a:t>unexplained weight loss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To Prepare: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eating or drinking is allowed for 8 hours before the procedure.</a:t>
            </a:r>
          </a:p>
          <a:p>
            <a:r>
              <a:rPr lang="en-US" dirty="0" smtClean="0"/>
              <a:t>If you are pregnant, or think you might be, tell the staff before the x-ray is taken.</a:t>
            </a:r>
          </a:p>
          <a:p>
            <a:r>
              <a:rPr lang="en-US" dirty="0" smtClean="0"/>
              <a:t>Patients should tell their doctor about all health conditions they have especially allergies to medications or foods.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sz="4400" dirty="0" smtClean="0">
                <a:solidFill>
                  <a:schemeClr val="accent1"/>
                </a:solidFill>
                <a:latin typeface="+mn-lt"/>
              </a:rPr>
              <a:t>Technique</a:t>
            </a:r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en-GB" sz="4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1547664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Rectangle 27"/>
          <p:cNvSpPr/>
          <p:nvPr/>
        </p:nvSpPr>
        <p:spPr>
          <a:xfrm>
            <a:off x="990600" y="0"/>
            <a:ext cx="2971800" cy="12961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Patient positions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Anatomy: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435608" y="6096000"/>
            <a:ext cx="1764792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85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Anatomy: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35608" y="1447800"/>
            <a:ext cx="4431792" cy="4800600"/>
          </a:xfrm>
        </p:spPr>
        <p:txBody>
          <a:bodyPr/>
          <a:lstStyle/>
          <a:p>
            <a:pPr marL="596646" indent="-514350"/>
            <a:r>
              <a:rPr lang="en-US" dirty="0" smtClean="0"/>
              <a:t>Greater curvature (3)</a:t>
            </a:r>
          </a:p>
          <a:p>
            <a:pPr marL="596646" indent="-514350"/>
            <a:r>
              <a:rPr lang="en-US" dirty="0" smtClean="0"/>
              <a:t>Lesser curvature (4) </a:t>
            </a:r>
          </a:p>
          <a:p>
            <a:pPr marL="596646" indent="-514350"/>
            <a:r>
              <a:rPr lang="en-US" dirty="0" err="1" smtClean="0">
                <a:solidFill>
                  <a:sysClr val="windowText" lastClr="000000"/>
                </a:solidFill>
              </a:rPr>
              <a:t>Fundus</a:t>
            </a:r>
            <a:r>
              <a:rPr lang="en-US" dirty="0" smtClean="0">
                <a:solidFill>
                  <a:sysClr val="windowText" lastClr="000000"/>
                </a:solidFill>
              </a:rPr>
              <a:t> (5)</a:t>
            </a:r>
          </a:p>
          <a:p>
            <a:pPr marL="596646" indent="-514350"/>
            <a:r>
              <a:rPr lang="en-US" dirty="0" smtClean="0"/>
              <a:t> Body (6)</a:t>
            </a:r>
          </a:p>
          <a:p>
            <a:pPr marL="596646" indent="-514350"/>
            <a:r>
              <a:rPr lang="en-US" dirty="0" smtClean="0"/>
              <a:t>Pyloric region (7) </a:t>
            </a:r>
          </a:p>
          <a:p>
            <a:pPr marL="596646" indent="-514350"/>
            <a:r>
              <a:rPr lang="en-US" dirty="0" smtClean="0"/>
              <a:t>Duodenum (8)</a:t>
            </a:r>
          </a:p>
          <a:p>
            <a:pPr marL="596646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447800"/>
            <a:ext cx="304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9808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Anatomy: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4038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-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cardiac orifice (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esophagogastric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junction</a:t>
            </a:r>
            <a:r>
              <a:rPr lang="en-US" dirty="0" smtClean="0"/>
              <a:t>): opening between the esophagus and the stomach.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-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distal esophagus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-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pyloric valve or sphincter</a:t>
            </a:r>
            <a:r>
              <a:rPr lang="en-US" dirty="0" smtClean="0"/>
              <a:t>: distal opening of the stomach.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-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lesser curvature</a:t>
            </a:r>
            <a:r>
              <a:rPr lang="en-US" dirty="0" smtClean="0"/>
              <a:t>: medial border of the stomach, extends between the cardiac and pyloric openings.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n-US" dirty="0" smtClean="0"/>
              <a:t>-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greater curvature</a:t>
            </a:r>
            <a:r>
              <a:rPr lang="en-US" dirty="0" smtClean="0"/>
              <a:t>: lateral border of the stomach, four or five times longer than the lesser curvature.</a:t>
            </a:r>
            <a:endParaRPr lang="ar-SA" dirty="0" smtClean="0"/>
          </a:p>
          <a:p>
            <a:endParaRPr lang="en-US" dirty="0"/>
          </a:p>
        </p:txBody>
      </p:sp>
      <p:pic>
        <p:nvPicPr>
          <p:cNvPr id="4" name="Picture 2" descr="C:\Users\REEM\Desktop\Pictur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762000"/>
            <a:ext cx="3558480" cy="563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153</TotalTime>
  <Words>426</Words>
  <Application>Microsoft Office PowerPoint</Application>
  <PresentationFormat>On-screen Show (4:3)</PresentationFormat>
  <Paragraphs>102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BARIUM MEAL</vt:lpstr>
      <vt:lpstr>Introduction</vt:lpstr>
      <vt:lpstr>These problems can be detected with a BARIUM MEAL:</vt:lpstr>
      <vt:lpstr>To Prepare:</vt:lpstr>
      <vt:lpstr>Technique </vt:lpstr>
      <vt:lpstr>Slide 6</vt:lpstr>
      <vt:lpstr>Anatomy:</vt:lpstr>
      <vt:lpstr>Anatomy:</vt:lpstr>
      <vt:lpstr>Anatomy:</vt:lpstr>
      <vt:lpstr>Anatomy:</vt:lpstr>
      <vt:lpstr>Slide 11</vt:lpstr>
      <vt:lpstr>Slide 12</vt:lpstr>
      <vt:lpstr>Slide 13</vt:lpstr>
      <vt:lpstr>Ba in Fundus </vt:lpstr>
      <vt:lpstr>Air in Fundus </vt:lpstr>
      <vt:lpstr>Air in Fundus </vt:lpstr>
      <vt:lpstr>Slide 17</vt:lpstr>
    </vt:vector>
  </TitlesOfParts>
  <Company>BEST FORUM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BARIUM MEAL</dc:title>
  <dc:creator>manal</dc:creator>
  <cp:lastModifiedBy>manal</cp:lastModifiedBy>
  <cp:revision>28</cp:revision>
  <dcterms:created xsi:type="dcterms:W3CDTF">2012-03-10T06:44:39Z</dcterms:created>
  <dcterms:modified xsi:type="dcterms:W3CDTF">2012-03-13T04:47:19Z</dcterms:modified>
</cp:coreProperties>
</file>