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1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0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3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2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1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6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9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6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2C3AC-E10A-40E3-97FF-7922DB9982DE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2B31-ED79-4ADA-8CCE-0147FCD7A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9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faculty.ksu.edu.sa/ar/mija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jaz@ksu.edu.sa" TargetMode="External"/><Relationship Id="rId11" Type="http://schemas.openxmlformats.org/officeDocument/2006/relationships/image" Target="../media/image7.wmf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0ED5-C54E-4256-8D5C-A817150EADC8}" type="slidenum">
              <a:rPr lang="en-CA" smtClean="0"/>
              <a:t>1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121"/>
            <a:ext cx="3085511" cy="17872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32462" y="1773414"/>
            <a:ext cx="10221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Aspect Of Mechanical Engineering in the development of Artificial Implant: </a:t>
            </a:r>
            <a:endParaRPr lang="en-US" sz="2400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Provision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of Biomechanics and Material Engineering</a:t>
            </a:r>
            <a:r>
              <a:rPr 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. </a:t>
            </a:r>
            <a:endParaRPr lang="en-US" sz="2400" u="sng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7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82200" y="-47201"/>
            <a:ext cx="2186049" cy="1144032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3774741" y="180053"/>
            <a:ext cx="4936777" cy="3987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74742" y="155483"/>
            <a:ext cx="493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College of Engineering: GRADUATE SEMINAR Series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624940" y="1023832"/>
            <a:ext cx="498566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ar-SA" sz="2800" u="sng" dirty="0">
                <a:solidFill>
                  <a:srgbClr val="00B050"/>
                </a:solidFill>
                <a:latin typeface="Tajawal"/>
              </a:rPr>
              <a:t>وكالة الكلية للدراسات العليا والبحث العلمي</a:t>
            </a:r>
            <a:endParaRPr lang="ar-SA" sz="2800" b="0" i="0" u="sng" dirty="0">
              <a:solidFill>
                <a:srgbClr val="00B050"/>
              </a:solidFill>
              <a:effectLst/>
              <a:latin typeface="Tajaw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8981" y="253404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CA" sz="3600" b="1" dirty="0">
                <a:latin typeface="Sakkal Majalla"/>
              </a:rPr>
              <a:t>Dr. Muhammad </a:t>
            </a:r>
            <a:r>
              <a:rPr lang="en-CA" sz="3600" b="1" dirty="0">
                <a:solidFill>
                  <a:srgbClr val="7030A0"/>
                </a:solidFill>
                <a:latin typeface="Sakkal Majalla"/>
              </a:rPr>
              <a:t>Farzik</a:t>
            </a:r>
            <a:r>
              <a:rPr lang="en-CA" sz="3600" b="1" dirty="0">
                <a:solidFill>
                  <a:srgbClr val="0070C0"/>
                </a:solidFill>
                <a:latin typeface="Sakkal Majalla"/>
              </a:rPr>
              <a:t> </a:t>
            </a:r>
            <a:r>
              <a:rPr lang="en-CA" sz="3600" b="1" dirty="0">
                <a:latin typeface="Sakkal Majalla"/>
              </a:rPr>
              <a:t>Ijaz</a:t>
            </a:r>
          </a:p>
          <a:p>
            <a:pPr algn="ctr"/>
            <a:r>
              <a:rPr lang="en-US" dirty="0"/>
              <a:t>Assistant Professor, Room 2C46</a:t>
            </a:r>
          </a:p>
          <a:p>
            <a:pPr algn="ctr"/>
            <a:r>
              <a:rPr lang="en-US" dirty="0"/>
              <a:t>College of Engineering- Mechanical Engineering Department</a:t>
            </a:r>
          </a:p>
          <a:p>
            <a:pPr algn="ctr"/>
            <a:r>
              <a:rPr lang="en-US" dirty="0"/>
              <a:t>King Saud University, P</a:t>
            </a:r>
            <a:r>
              <a:rPr lang="en-US" dirty="0" smtClean="0"/>
              <a:t>. O. Box</a:t>
            </a:r>
            <a:r>
              <a:rPr lang="en-US" dirty="0"/>
              <a:t>: 800- 11421 Riyadh</a:t>
            </a:r>
          </a:p>
          <a:p>
            <a:pPr algn="ctr"/>
            <a:r>
              <a:rPr lang="en-US" dirty="0"/>
              <a:t>Saudi Arabia.</a:t>
            </a:r>
          </a:p>
        </p:txBody>
      </p:sp>
      <p:pic>
        <p:nvPicPr>
          <p:cNvPr id="22532" name="Picture 4" descr="18.4: Worked Examples - Physics LibreTex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2903"/>
            <a:ext cx="2020186" cy="285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4566190" y="4295714"/>
            <a:ext cx="2556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Contact: </a:t>
            </a:r>
            <a:r>
              <a:rPr lang="en-US" b="1" dirty="0" smtClean="0">
                <a:hlinkClick r:id="rId6"/>
              </a:rPr>
              <a:t>mijaz@ksu.edu.sa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8711518" y="1121401"/>
            <a:ext cx="357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hlinkClick r:id="rId7"/>
              </a:rPr>
              <a:t>https://faculty.ksu.edu.sa/ar/mijaz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2548" name="Picture 20" descr="Altus Spine's Monaco Pedicle Screw System Successfully used in its First  Complex Deformity Procedure at NYU Langone - Ortho Spine New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88" y="4922913"/>
            <a:ext cx="3961957" cy="17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1" name="Picture 23" descr="Metallic biomaterial for bone support and replacement - ScienceDirec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7" y="2278745"/>
            <a:ext cx="1489878" cy="174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1222" y="5344647"/>
            <a:ext cx="2884997" cy="13768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3774741" y="664222"/>
            <a:ext cx="536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: Monday: 2</a:t>
            </a:r>
            <a:r>
              <a:rPr lang="en-US" baseline="30000" dirty="0" smtClean="0"/>
              <a:t>nd</a:t>
            </a:r>
            <a:r>
              <a:rPr lang="en-US" dirty="0" smtClean="0"/>
              <a:t>-October-2023,COE[1B 10] KSU </a:t>
            </a:r>
            <a:endParaRPr lang="en-US" dirty="0"/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86219" y="3648864"/>
            <a:ext cx="2931306" cy="314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64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Tajawal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Ijaz</dc:creator>
  <cp:lastModifiedBy>Muhammad Ijaz</cp:lastModifiedBy>
  <cp:revision>1</cp:revision>
  <dcterms:created xsi:type="dcterms:W3CDTF">2023-10-07T11:34:58Z</dcterms:created>
  <dcterms:modified xsi:type="dcterms:W3CDTF">2023-10-07T11:35:16Z</dcterms:modified>
</cp:coreProperties>
</file>