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5" r:id="rId4"/>
    <p:sldId id="266" r:id="rId5"/>
    <p:sldId id="267" r:id="rId6"/>
    <p:sldId id="279" r:id="rId7"/>
    <p:sldId id="287" r:id="rId8"/>
    <p:sldId id="280" r:id="rId9"/>
    <p:sldId id="281" r:id="rId10"/>
    <p:sldId id="284" r:id="rId11"/>
    <p:sldId id="286" r:id="rId12"/>
    <p:sldId id="283" r:id="rId13"/>
    <p:sldId id="276" r:id="rId14"/>
    <p:sldId id="288" r:id="rId15"/>
    <p:sldId id="290" r:id="rId16"/>
    <p:sldId id="293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8" autoAdjust="0"/>
  </p:normalViewPr>
  <p:slideViewPr>
    <p:cSldViewPr snapToGrid="0" snapToObject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EAD3-D9E5-461A-8186-DA1D0DA4BF6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AB5A-51B0-43E6-B7F9-3ED3F82F5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3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AB5A-51B0-43E6-B7F9-3ED3F82F5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9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4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0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50C5-D147-2C4D-ABD6-7849C68E79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2ED5-6181-5E4C-9659-A577FF4E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53EB-1BAE-422B-9A56-23AE77DB9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x-none" sz="4050" b="1" dirty="0">
                <a:solidFill>
                  <a:srgbClr val="0070C0"/>
                </a:solidFill>
              </a:rPr>
              <a:t>التصنيف الحديث للحيوان</a:t>
            </a:r>
            <a:br>
              <a:rPr lang="x-none" sz="4050" b="1" dirty="0">
                <a:solidFill>
                  <a:srgbClr val="0070C0"/>
                </a:solidFill>
              </a:rPr>
            </a:br>
            <a:r>
              <a:rPr lang="en-US" sz="4050" b="1" dirty="0">
                <a:solidFill>
                  <a:srgbClr val="0070C0"/>
                </a:solidFill>
              </a:rPr>
              <a:t>Animal modern Taxonomy</a:t>
            </a:r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28C08-F6A5-4EB8-8DBA-FDF77B73B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ZOO 305</a:t>
            </a:r>
            <a:endParaRPr lang="x-none" b="1" dirty="0">
              <a:solidFill>
                <a:srgbClr val="FF0000"/>
              </a:solidFill>
            </a:endParaRPr>
          </a:p>
          <a:p>
            <a:r>
              <a:rPr lang="en-US" b="1"/>
              <a:t>Lab </a:t>
            </a:r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256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365AF-EC44-48F6-B15A-1B00475A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68"/>
            <a:ext cx="9144000" cy="51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7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F0622-9031-4933-AE66-959D3C5CB51B}"/>
              </a:ext>
            </a:extLst>
          </p:cNvPr>
          <p:cNvSpPr txBox="1"/>
          <p:nvPr/>
        </p:nvSpPr>
        <p:spPr>
          <a:xfrm>
            <a:off x="6858000" y="307761"/>
            <a:ext cx="20104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مثال: الجراد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22236-EF91-47AB-A298-7228F3349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0" t="12911" r="4584" b="12379"/>
          <a:stretch/>
        </p:blipFill>
        <p:spPr>
          <a:xfrm>
            <a:off x="772950" y="111487"/>
            <a:ext cx="5242368" cy="2449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CDE12-A195-444F-840D-D06397CDCFC5}"/>
              </a:ext>
            </a:extLst>
          </p:cNvPr>
          <p:cNvSpPr txBox="1"/>
          <p:nvPr/>
        </p:nvSpPr>
        <p:spPr>
          <a:xfrm>
            <a:off x="6194557" y="811131"/>
            <a:ext cx="21764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Grasshoppers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3724D-A246-4F42-A882-878593420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01"/>
          <a:stretch/>
        </p:blipFill>
        <p:spPr>
          <a:xfrm>
            <a:off x="65098" y="2615515"/>
            <a:ext cx="4647542" cy="398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9133D-422A-4604-8428-CBCCD7249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40" y="2615515"/>
            <a:ext cx="4431360" cy="39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6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9DB14-A79A-4ED3-AB2C-2D325217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676"/>
            <a:ext cx="9144000" cy="51086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0B9AFB-2856-48F2-8431-26254731D30D}"/>
              </a:ext>
            </a:extLst>
          </p:cNvPr>
          <p:cNvSpPr/>
          <p:nvPr/>
        </p:nvSpPr>
        <p:spPr>
          <a:xfrm>
            <a:off x="4849906" y="3729318"/>
            <a:ext cx="3711388" cy="2689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0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A385C-960A-4A82-9DE7-475F1464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761"/>
            <a:ext cx="9144000" cy="51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5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431FF-3A29-478F-99B1-14DFCE7A1B92}"/>
              </a:ext>
            </a:extLst>
          </p:cNvPr>
          <p:cNvSpPr txBox="1"/>
          <p:nvPr/>
        </p:nvSpPr>
        <p:spPr>
          <a:xfrm>
            <a:off x="6454588" y="320559"/>
            <a:ext cx="24481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مثال: الفراشات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F1D15-667A-4BA5-8E97-B3A4E046023C}"/>
              </a:ext>
            </a:extLst>
          </p:cNvPr>
          <p:cNvSpPr txBox="1"/>
          <p:nvPr/>
        </p:nvSpPr>
        <p:spPr>
          <a:xfrm>
            <a:off x="6454588" y="811131"/>
            <a:ext cx="16954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Butterflies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3893F-D02E-406F-9CD7-4285802A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2" y="1825517"/>
            <a:ext cx="4841996" cy="39496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BD1EE3-0868-48F3-B643-E282AA76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2" y="1824923"/>
            <a:ext cx="408432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88B50A-389E-41CB-8F90-2084883D892E}"/>
              </a:ext>
            </a:extLst>
          </p:cNvPr>
          <p:cNvSpPr txBox="1"/>
          <p:nvPr/>
        </p:nvSpPr>
        <p:spPr>
          <a:xfrm>
            <a:off x="6858000" y="307761"/>
            <a:ext cx="15568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القشريات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9A66-97C7-406A-88C2-4E569EDCED94}"/>
              </a:ext>
            </a:extLst>
          </p:cNvPr>
          <p:cNvSpPr txBox="1"/>
          <p:nvPr/>
        </p:nvSpPr>
        <p:spPr>
          <a:xfrm>
            <a:off x="5993019" y="934772"/>
            <a:ext cx="17299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800" dirty="0"/>
              <a:t>سرطان البحر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E092D-6074-456C-B8F5-29AFFB739078}"/>
              </a:ext>
            </a:extLst>
          </p:cNvPr>
          <p:cNvSpPr txBox="1"/>
          <p:nvPr/>
        </p:nvSpPr>
        <p:spPr>
          <a:xfrm>
            <a:off x="3726424" y="5237253"/>
            <a:ext cx="512031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زوجان من قرون الاستشعار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عينان مركبتان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خمسة أزواج من الأرجل المفصلية (أقدام كلابية و أرجل)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18186-C1EF-41E6-BA87-D738EECF2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1"/>
          <a:stretch/>
        </p:blipFill>
        <p:spPr>
          <a:xfrm>
            <a:off x="113643" y="1237212"/>
            <a:ext cx="5927221" cy="39804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39371C-0032-43B9-B427-C3900A5ABEF3}"/>
              </a:ext>
            </a:extLst>
          </p:cNvPr>
          <p:cNvSpPr txBox="1"/>
          <p:nvPr/>
        </p:nvSpPr>
        <p:spPr>
          <a:xfrm>
            <a:off x="6073169" y="1432136"/>
            <a:ext cx="164981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Crab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58F-ECF5-4315-8AAE-8633EFEEE1F6}"/>
              </a:ext>
            </a:extLst>
          </p:cNvPr>
          <p:cNvSpPr/>
          <p:nvPr/>
        </p:nvSpPr>
        <p:spPr>
          <a:xfrm>
            <a:off x="5845735" y="2911006"/>
            <a:ext cx="311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dirty="0"/>
              <a:t>الغطاء الخارجى للجسم </a:t>
            </a:r>
            <a:r>
              <a:rPr lang="en-US" dirty="0"/>
              <a:t>Carapace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859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49857-7959-44C0-A56F-3858DF6C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40"/>
            <a:ext cx="9144000" cy="4695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44066-A6EB-4543-8EC2-9105F98DDEC6}"/>
              </a:ext>
            </a:extLst>
          </p:cNvPr>
          <p:cNvSpPr txBox="1"/>
          <p:nvPr/>
        </p:nvSpPr>
        <p:spPr>
          <a:xfrm>
            <a:off x="6858000" y="307761"/>
            <a:ext cx="15568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القشريات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F5580-2FDA-4774-BDD8-A11EB59A043E}"/>
              </a:ext>
            </a:extLst>
          </p:cNvPr>
          <p:cNvSpPr txBox="1"/>
          <p:nvPr/>
        </p:nvSpPr>
        <p:spPr>
          <a:xfrm>
            <a:off x="1062431" y="1368168"/>
            <a:ext cx="11095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800" dirty="0"/>
              <a:t>الروبيان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6CB1A-CB92-4326-B9FD-CC1233C7A493}"/>
              </a:ext>
            </a:extLst>
          </p:cNvPr>
          <p:cNvSpPr txBox="1"/>
          <p:nvPr/>
        </p:nvSpPr>
        <p:spPr>
          <a:xfrm>
            <a:off x="434369" y="400094"/>
            <a:ext cx="2592376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Prawns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23314-0AB8-4F5C-90E3-C739594A42BD}"/>
              </a:ext>
            </a:extLst>
          </p:cNvPr>
          <p:cNvSpPr txBox="1"/>
          <p:nvPr/>
        </p:nvSpPr>
        <p:spPr>
          <a:xfrm>
            <a:off x="4993207" y="5222771"/>
            <a:ext cx="4023858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زوجان من قرون الاستشعار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عينان مركبتان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خمسة أزواج من الأرجل المفصلية (للمشى)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خمسة أزواج من مساعدات السباحة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زوجين من الاقدام الذنبية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167DD-29DE-4FAD-B0BA-DD4BD39A5E9A}"/>
              </a:ext>
            </a:extLst>
          </p:cNvPr>
          <p:cNvSpPr/>
          <p:nvPr/>
        </p:nvSpPr>
        <p:spPr>
          <a:xfrm>
            <a:off x="699994" y="5908438"/>
            <a:ext cx="311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dirty="0"/>
              <a:t>الغطاء الخارجى للجسم </a:t>
            </a:r>
            <a:r>
              <a:rPr lang="en-US" dirty="0"/>
              <a:t>Carapace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1576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EA43D-BCA6-440F-94E7-DBF891A9CC41}"/>
              </a:ext>
            </a:extLst>
          </p:cNvPr>
          <p:cNvSpPr txBox="1"/>
          <p:nvPr/>
        </p:nvSpPr>
        <p:spPr>
          <a:xfrm>
            <a:off x="6858000" y="307761"/>
            <a:ext cx="15103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العنكبيات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D1FCE-0237-4E6D-8C36-B877FF5A4E82}"/>
              </a:ext>
            </a:extLst>
          </p:cNvPr>
          <p:cNvSpPr txBox="1"/>
          <p:nvPr/>
        </p:nvSpPr>
        <p:spPr>
          <a:xfrm>
            <a:off x="1132378" y="5335784"/>
            <a:ext cx="7696339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لا يوجد قرون الاستشعار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الجسم مقسم الى جزءين فقط (الرأس-الصدر و البطن)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ستة أزواج من الزوائد المفصلية (لواقط فمية + لوامس قدمية + أربعة أزواج من الأرجل)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وجود الغازلات فى نهاية الجسم </a:t>
            </a:r>
            <a:r>
              <a:rPr lang="en-US" sz="2000" dirty="0"/>
              <a:t>spinnerets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90C1C-B340-402A-A72F-EDB72D7EE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" t="5750" r="5487" b="2671"/>
          <a:stretch/>
        </p:blipFill>
        <p:spPr>
          <a:xfrm rot="5400000" flipV="1">
            <a:off x="823175" y="-389913"/>
            <a:ext cx="4972458" cy="6242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9E93D-1AF1-49A6-A764-150CD8A5F5BC}"/>
              </a:ext>
            </a:extLst>
          </p:cNvPr>
          <p:cNvSpPr txBox="1"/>
          <p:nvPr/>
        </p:nvSpPr>
        <p:spPr>
          <a:xfrm>
            <a:off x="6598619" y="1014632"/>
            <a:ext cx="2230098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Spider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379B1-E6E8-414D-A72B-EA7359B014B1}"/>
              </a:ext>
            </a:extLst>
          </p:cNvPr>
          <p:cNvSpPr txBox="1"/>
          <p:nvPr/>
        </p:nvSpPr>
        <p:spPr>
          <a:xfrm>
            <a:off x="7112381" y="2193228"/>
            <a:ext cx="12025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800" dirty="0"/>
              <a:t>العنكبوت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05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64F13-7576-4D1C-A113-88C21CC08B7C}"/>
              </a:ext>
            </a:extLst>
          </p:cNvPr>
          <p:cNvSpPr txBox="1"/>
          <p:nvPr/>
        </p:nvSpPr>
        <p:spPr>
          <a:xfrm>
            <a:off x="6858000" y="307761"/>
            <a:ext cx="15103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العنكبيات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4ADA8-DB8C-4468-B1A5-30F52DC8D245}"/>
              </a:ext>
            </a:extLst>
          </p:cNvPr>
          <p:cNvSpPr txBox="1"/>
          <p:nvPr/>
        </p:nvSpPr>
        <p:spPr>
          <a:xfrm>
            <a:off x="7214172" y="2183168"/>
            <a:ext cx="9989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800" dirty="0"/>
              <a:t>العقرب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CBA70-87FC-48CA-9716-347499C58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4" r="16952"/>
          <a:stretch/>
        </p:blipFill>
        <p:spPr>
          <a:xfrm>
            <a:off x="315283" y="830981"/>
            <a:ext cx="6259593" cy="4300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61787-EAB4-4F00-96ED-3E8BD8345AB3}"/>
              </a:ext>
            </a:extLst>
          </p:cNvPr>
          <p:cNvSpPr txBox="1"/>
          <p:nvPr/>
        </p:nvSpPr>
        <p:spPr>
          <a:xfrm>
            <a:off x="1302708" y="5141828"/>
            <a:ext cx="7696338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لا يوجد قرون الاستشعار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عيون جانبية ووسطية بسيطة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الجسم مقسم الى جزءين فقط (الرأس-الصدر و البطن)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ستة أزواج من الزوائد المفصلية (لواقط فمية + لوامس قدمية + أربعة أزواج من الأرجل)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000" dirty="0"/>
              <a:t>الابرة السامة بنهاية الجسم.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B4529-4437-45F3-BE89-E4B2CEF70FA8}"/>
              </a:ext>
            </a:extLst>
          </p:cNvPr>
          <p:cNvSpPr txBox="1"/>
          <p:nvPr/>
        </p:nvSpPr>
        <p:spPr>
          <a:xfrm>
            <a:off x="5764902" y="1014632"/>
            <a:ext cx="331533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SCORPION</a:t>
            </a:r>
          </a:p>
        </p:txBody>
      </p:sp>
    </p:spTree>
    <p:extLst>
      <p:ext uri="{BB962C8B-B14F-4D97-AF65-F5344CB8AC3E}">
        <p14:creationId xmlns:p14="http://schemas.microsoft.com/office/powerpoint/2010/main" val="354882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7DE16C-F110-4C44-95CB-DF28EC9F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" y="1335024"/>
            <a:ext cx="9034272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9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imal modern Taxonomy 5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CEAB54-F284-478E-88D6-E69CC49F908C}"/>
              </a:ext>
            </a:extLst>
          </p:cNvPr>
          <p:cNvSpPr txBox="1"/>
          <p:nvPr/>
        </p:nvSpPr>
        <p:spPr>
          <a:xfrm>
            <a:off x="5988424" y="1622612"/>
            <a:ext cx="27238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تصنيف الحشرات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2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modern Taxonomy 5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CC401A-EEAF-4010-BF81-97265C03D22A}"/>
              </a:ext>
            </a:extLst>
          </p:cNvPr>
          <p:cNvSpPr txBox="1"/>
          <p:nvPr/>
        </p:nvSpPr>
        <p:spPr>
          <a:xfrm>
            <a:off x="5038165" y="1210236"/>
            <a:ext cx="36471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أسس تصنيف الحشرات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0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 modern Taxonomy 5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E50F2-2F16-4430-842B-3F8C7107E2D8}"/>
              </a:ext>
            </a:extLst>
          </p:cNvPr>
          <p:cNvSpPr txBox="1"/>
          <p:nvPr/>
        </p:nvSpPr>
        <p:spPr>
          <a:xfrm>
            <a:off x="5442346" y="1697599"/>
            <a:ext cx="32993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dirty="0"/>
              <a:t>بعض الصفات الخارجية الهامة: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096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853DE-766D-4883-A7D1-511A7D92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441"/>
            <a:ext cx="9144000" cy="51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2F3085-D927-4059-8711-186872605707}"/>
              </a:ext>
            </a:extLst>
          </p:cNvPr>
          <p:cNvSpPr txBox="1"/>
          <p:nvPr/>
        </p:nvSpPr>
        <p:spPr>
          <a:xfrm>
            <a:off x="5793238" y="307761"/>
            <a:ext cx="31406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مثال: السمك الفضي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81D54-43DC-4B13-B5E2-0C433AF0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79" y="2653553"/>
            <a:ext cx="6867077" cy="3815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23193-A17A-431E-A110-0564922B0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743" y="389405"/>
            <a:ext cx="5435393" cy="36199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8285E2-AE93-43F4-99FE-641915D6937A}"/>
              </a:ext>
            </a:extLst>
          </p:cNvPr>
          <p:cNvSpPr/>
          <p:nvPr/>
        </p:nvSpPr>
        <p:spPr>
          <a:xfrm>
            <a:off x="5976419" y="954092"/>
            <a:ext cx="2626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Lepisma</a:t>
            </a:r>
            <a:r>
              <a:rPr lang="en-US" sz="2400" i="1" dirty="0"/>
              <a:t> </a:t>
            </a:r>
            <a:r>
              <a:rPr lang="en-US" sz="2400" i="1" dirty="0" err="1"/>
              <a:t>saccharina</a:t>
            </a:r>
            <a:endParaRPr lang="en-US" sz="2400" i="1" dirty="0"/>
          </a:p>
          <a:p>
            <a:pPr algn="ctr"/>
            <a:r>
              <a:rPr lang="en-US" sz="2400" dirty="0"/>
              <a:t>(Silver fish)</a:t>
            </a:r>
          </a:p>
        </p:txBody>
      </p:sp>
    </p:spTree>
    <p:extLst>
      <p:ext uri="{BB962C8B-B14F-4D97-AF65-F5344CB8AC3E}">
        <p14:creationId xmlns:p14="http://schemas.microsoft.com/office/powerpoint/2010/main" val="193407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B1F82-9E28-43AD-9231-1A8008F3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8"/>
          <a:stretch/>
        </p:blipFill>
        <p:spPr>
          <a:xfrm>
            <a:off x="0" y="932328"/>
            <a:ext cx="9144000" cy="50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05FC4-12F8-4A37-BDCF-03188323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750"/>
            <a:ext cx="9144000" cy="5137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2E154-1FF4-4E5E-9137-D28214E49A74}"/>
              </a:ext>
            </a:extLst>
          </p:cNvPr>
          <p:cNvSpPr txBox="1"/>
          <p:nvPr/>
        </p:nvSpPr>
        <p:spPr>
          <a:xfrm>
            <a:off x="1839254" y="5886263"/>
            <a:ext cx="26100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r-EG" sz="2400" b="1" dirty="0">
                <a:solidFill>
                  <a:schemeClr val="accent1"/>
                </a:solidFill>
              </a:rPr>
              <a:t>بالاضافة الى رتب أخري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34A15-80D9-4BAB-ADC2-5A097247F76E}"/>
              </a:ext>
            </a:extLst>
          </p:cNvPr>
          <p:cNvSpPr/>
          <p:nvPr/>
        </p:nvSpPr>
        <p:spPr>
          <a:xfrm>
            <a:off x="4204447" y="3119718"/>
            <a:ext cx="4356847" cy="4392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8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182</Words>
  <Application>Microsoft Office PowerPoint</Application>
  <PresentationFormat>عرض على الشاشة (4:3)</PresentationFormat>
  <Paragraphs>46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Bernard MT Condensed</vt:lpstr>
      <vt:lpstr>Calibri</vt:lpstr>
      <vt:lpstr>Office Theme</vt:lpstr>
      <vt:lpstr>التصنيف الحديث للحيوان Animal modern Taxonomy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almuhanna</dc:creator>
  <cp:lastModifiedBy>Maram Almegbel</cp:lastModifiedBy>
  <cp:revision>28</cp:revision>
  <dcterms:created xsi:type="dcterms:W3CDTF">2022-12-27T15:21:55Z</dcterms:created>
  <dcterms:modified xsi:type="dcterms:W3CDTF">2026-02-18T07:17:01Z</dcterms:modified>
</cp:coreProperties>
</file>