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27"/>
  </p:notesMasterIdLst>
  <p:handoutMasterIdLst>
    <p:handoutMasterId r:id="rId28"/>
  </p:handoutMasterIdLst>
  <p:sldIdLst>
    <p:sldId id="457" r:id="rId5"/>
    <p:sldId id="260" r:id="rId6"/>
    <p:sldId id="290" r:id="rId7"/>
    <p:sldId id="491" r:id="rId8"/>
    <p:sldId id="494" r:id="rId9"/>
    <p:sldId id="527" r:id="rId10"/>
    <p:sldId id="528" r:id="rId11"/>
    <p:sldId id="530" r:id="rId12"/>
    <p:sldId id="529" r:id="rId13"/>
    <p:sldId id="521" r:id="rId14"/>
    <p:sldId id="532" r:id="rId15"/>
    <p:sldId id="533" r:id="rId16"/>
    <p:sldId id="522" r:id="rId17"/>
    <p:sldId id="534" r:id="rId18"/>
    <p:sldId id="535" r:id="rId19"/>
    <p:sldId id="536" r:id="rId20"/>
    <p:sldId id="537" r:id="rId21"/>
    <p:sldId id="538" r:id="rId22"/>
    <p:sldId id="539" r:id="rId23"/>
    <p:sldId id="540" r:id="rId24"/>
    <p:sldId id="542" r:id="rId25"/>
    <p:sldId id="54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4660"/>
  </p:normalViewPr>
  <p:slideViewPr>
    <p:cSldViewPr>
      <p:cViewPr varScale="1">
        <p:scale>
          <a:sx n="96" d="100"/>
          <a:sy n="96" d="100"/>
        </p:scale>
        <p:origin x="789" y="60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D3C0A8A-3793-4030-85FB-579CC37E6378}" type="datetimeFigureOut">
              <a:rPr lang="ar-SA" smtClean="0"/>
              <a:pPr/>
              <a:t>19/10/1446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0FA9A8C-2606-487F-8DA9-3A8A293A289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7321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1T14:11:22.371"/>
    </inkml:context>
    <inkml:brush xml:id="br0">
      <inkml:brushProperty name="width" value="0.05" units="cm"/>
      <inkml:brushProperty name="height" value="0.05" units="cm"/>
      <inkml:brushProperty name="color" value="#EF6767"/>
    </inkml:brush>
  </inkml:definitions>
  <inkml:trace contextRef="#ctx0" brushRef="#br0">12 4 6824 0 0,'0'0'5048'0'0,"6"0"-4544"0"0,107-4 1913 0 0,-110 5-2379 0 0,0-1 1 0 0,0 1 0 0 0,-1-1-1 0 0,1 1 1 0 0,0 0-1 0 0,-1 0 1 0 0,1 0-1 0 0,-1 0 1 0 0,1 1-1 0 0,-1-1 1 0 0,5 4-1 0 0,16 8 259 0 0,-18-11-220 0 0,1 0 0 0 0,-1 1 1 0 0,1 0-1 0 0,-1 0 1 0 0,0 1-1 0 0,5 4 0 0 0,23 14 147 0 0,-22-16-191 0 0,0 0 1 0 0,0 1-1 0 0,-1 1 1 0 0,0 0-1 0 0,0 0 1 0 0,-1 1-1 0 0,0 0 1 0 0,-1 1-1 0 0,0-1 1 0 0,8 14-1 0 0,9 9 80 0 0,-18-23-57 0 0,0 2 0 0 0,9 17 0 0 0,9 13 49 0 0,-17-28-55 0 0,-1 0 0 0 0,0 0-1 0 0,-1 1 1 0 0,-1 0-1 0 0,0 0 1 0 0,0 0 0 0 0,-2 0-1 0 0,0 1 1 0 0,0 0-1 0 0,0 22 1 0 0,-3-27 5 0 0,-1 1-1 0 0,0 0 1 0 0,-1 0 0 0 0,0-1 0 0 0,0 1 0 0 0,-5 11-1 0 0,-5 29 168 0 0,8-30-104 0 0,-2-1 0 0 0,0 1-1 0 0,-14 32 1 0 0,-6 17 134 0 0,17-49-129 0 0,0 0 1 0 0,-1 0 0 0 0,-1-1 0 0 0,-17 25-1 0 0,-16 26 97 0 0,6-1-5 0 0,16-30-58 0 0,-31 72-1 0 0,0 53 164 0 0,47-142-271 0 0,-4 34-1 0 0,6-33 4 0 0,-9 35-1 0 0,7-34 8 0 0,-4 35 0 0 0,-2 7 6 0 0,3-13 18 0 0,1 0 1 0 0,0 73-1 0 0,8-116-72 0 0,-5 36 29 0 0,3-34-23 0 0,0 1 0 0 0,1-1-1 0 0,1 16 1 0 0,11 231 258 0 0,-7-217-235 0 0,4 123 118 0 0,-7-140-106 0 0,8 41-1 0 0,-1-3 16 0 0,13 59 51 0 0,-16-87-73 0 0,1-1 0 0 0,12 36-1 0 0,2 9 21 0 0,21 79 95 0 0,-33-123-121 0 0,1-1 0 0 0,3 0 0 0 0,16 35 0 0 0,55 97 139 0 0,-53-110-100 0 0,38 56 58 0 0,-20-42-5 0 0,-41-60-105 0 0,1 0-1 0 0,0-1 1 0 0,10 11 0 0 0,1 1 56 0 0,-17-19-50 0 0,1 1 0 0 0,0-1 0 0 0,1 0 0 0 0,-1-1 0 0 0,0 1 0 0 0,1-1 0 0 0,-1 1 0 0 0,1-1 1 0 0,0 0-1 0 0,0 0 0 0 0,0-1 0 0 0,0 1 0 0 0,0-1 0 0 0,0 0 0 0 0,0 0 0 0 0,1 0 0 0 0,-1 0 0 0 0,8-1 0 0 0,-12 0-26 0 0,0 0-1 0 0,0 0 1 0 0,1 0-1 0 0,-1 0 1 0 0,0 0-1 0 0,1-1 1 0 0,-1 1-1 0 0,0 0 1 0 0,0 0-1 0 0,1 0 0 0 0,-1 0 1 0 0,0 0-1 0 0,1 0 1 0 0,-1 0-1 0 0,0 0 1 0 0,1 0-1 0 0,-1 0 1 0 0,0 0-1 0 0,0 0 1 0 0,1 1-1 0 0,-1-1 1 0 0,0 0-1 0 0,1 0 1 0 0,-1 0-1 0 0,0 0 1 0 0,0 0-1 0 0,1 1 1 0 0,-1-1-1 0 0,0 0 1 0 0,0 0-1 0 0,1 0 0 0 0,-1 1 1 0 0,0-1-1 0 0,0 0 1 0 0,0 0-1 0 0,1 1 1 0 0,-1-1-1 0 0,0 0 1 0 0,0 0-1 0 0,0 1 1 0 0,0-1-1 0 0,0 0 1 0 0,0 1-1 0 0,0-1 1 0 0,0 1-1 0 0,-8 8 586 0 0,-11 7-439 0 0,15-12-135 0 0,1 0 0 0 0,-1-1 1 0 0,-1 1-1 0 0,1-1 0 0 0,0 0 0 0 0,-1-1 0 0 0,1 1 1 0 0,-1-1-1 0 0,0 0 0 0 0,0 0 0 0 0,-6 2 1 0 0,-2-1 7 0 0,0 2 0 0 0,0 0 1 0 0,1 0-1 0 0,0 1 1 0 0,0 0-1 0 0,0 1 1 0 0,1 1-1 0 0,0 0 1 0 0,-12 11-1 0 0,-2 3 23 0 0,20-19-40 0 0,0 1-1 0 0,0 0 0 0 0,1 0 1 0 0,-1 0-1 0 0,1 1 0 0 0,0 0 1 0 0,1 0-1 0 0,-1 0 0 0 0,1 0 1 0 0,0 0-1 0 0,-3 9 0 0 0,-11 30 23 0 0,3 0 0 0 0,2 1 0 0 0,1 1 0 0 0,3 0 0 0 0,1 0 0 0 0,0 61 0 0 0,6-77-14 0 0,0 12 16 0 0,0 0-1 0 0,10 71 0 0 0,4 28 32 0 0,2-54-40 0 0,-3-29 22 0 0,3 74 0 0 0,-10-53-10 0 0,-1-30 22 0 0,-2 0 0 0 0,-9 94 0 0 0,3-109-6 0 0,2 52 0 0 0,2-50 16 0 0,-5 39 0 0 0,-10 14 90 0 0,-34 107 0 0 0,22-94-23 0 0,17-56-84 0 0,7-30-9 0 0,0-1 0 0 0,-1 0-1 0 0,-10 27 1 0 0,4-18 43 0 0,2 0 0 0 0,-7 31 0 0 0,-8 23 49 0 0,12-46-65 0 0,5-16-23 0 0,0 0 0 0 0,0 0 0 0 0,-12 20 0 0 0,7-16 26 0 0,1 1 0 0 0,2 0 0 0 0,0 1 0 0 0,-8 35-1 0 0,15-52-57 0 0,-23 73 215 0 0,17-34 46 0 0,2-38-238 0 0,2-4-13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5T08:30:26.0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2230 44 7632 0 0,'0'0'826'0'0,"-3"1"-786"0"0,-24 9 78 0 0,1-1 137 0 0,1-1 0 0 0,-1-1 0 0 0,-1-1 0 0 0,-31 3-1 0 0,-76-8 418 0 0,75-1-506 0 0,-141-9 392 0 0,-17-9-218 0 0,149 13-273 0 0,38 4-19 0 0,-31-6-1 0 0,-26-1 22 0 0,15 2-1 0 0,47 4-35 0 0,-38 1 1 0 0,-10 0 10 0 0,23-1 39 0 0,0 2 1 0 0,-55 7-1 0 0,8 0 28 0 0,56-5-24 0 0,-84-1 158 0 0,54-6-155 0 0,-37-2 169 0 0,6-1 71 0 0,76 6-130 0 0,1-1 0 0 0,-51-13 0 0 0,56 13-69 0 0,-2-2 40 0 0,21 4-147 0 0,0 1-1 0 0,0-1 0 0 0,0 1 0 0 0,0 0 1 0 0,0 0-1 0 0,-1 0 0 0 0,1-1 1 0 0,0 1-1 0 0,0 0 0 0 0,-19 4 2721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5T08:30:31.3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1344 409 3912 0 0,'19'-7'5'0'0,"-8"3"10"0"0,0 0-1 0 0,0 0 1 0 0,16-10 0 0 0,-22 11 160 0 0,-1 1 1 0 0,1 0 0 0 0,0 0-1 0 0,0 1 1 0 0,0-1-1 0 0,0 1 1 0 0,0 0-1 0 0,0 1 1 0 0,0-1-1 0 0,0 1 1 0 0,18 0 1522 0 0,-23 0-1656 0 0,-9-10 856 0 0,1 4-761 0 0,0 0-1 0 0,0 1 1 0 0,-1 0 0 0 0,0 1-1 0 0,0 0 1 0 0,0 0 0 0 0,-15-4-1 0 0,-70-10 86 0 0,87 17-177 0 0,-24-2 102 0 0,-51 1-1 0 0,8 1-14 0 0,53 0-105 0 0,-9-1 66 0 0,0 0-1 0 0,1-2 0 0 0,-34-9 0 0 0,4-4 97 0 0,-2 2-1 0 0,-112-12 1 0 0,17 14 87 0 0,34-7 36 0 0,105 17-265 0 0,0 0 1 0 0,1-1 0 0 0,0-1-1 0 0,0 0 1 0 0,0-1 0 0 0,-20-11 0 0 0,-10-3 42 0 0,-38-21 101 0 0,48 22-89 0 0,13 3-24 0 0,21 15-57 0 0,0-1 0 0 0,0 0 0 0 0,0 0-1 0 0,0 1 1 0 0,-1-1 0 0 0,1 1 0 0 0,-1 0 0 0 0,1-1 0 0 0,-1 1 0 0 0,1 0 0 0 0,-1 1 0 0 0,0-1 0 0 0,-4 0 0 0 0,6 0 7 0 0,0 1 1 0 0,0-1-1 0 0,0 1 1 0 0,0 0-1 0 0,0-1 1 0 0,0 0-1 0 0,1 1 1 0 0,-1-1 0 0 0,0 1-1 0 0,0-1 1 0 0,1 0-1 0 0,-1 0 1 0 0,1 1-1 0 0,-1-1 1 0 0,0 0-1 0 0,0-1 1 0 0,1 2-10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5T08:44:43.377"/>
    </inkml:context>
    <inkml:brush xml:id="br0">
      <inkml:brushProperty name="width" value="0.05" units="cm"/>
      <inkml:brushProperty name="height" value="0.05" units="cm"/>
      <inkml:brushProperty name="color" value="#EF6767"/>
    </inkml:brush>
  </inkml:definitions>
  <inkml:trace contextRef="#ctx0" brushRef="#br0">0 33 9744 0 0,'0'0'745'0'0,"3"-4"-614"0"0,13-18 979 0 0,-15 21-907 0 0,0 1 1 0 0,0-1-1 0 0,0 0 0 0 0,0 1 0 0 0,0-1 0 0 0,0 0 0 0 0,-1 1 0 0 0,1 0 0 0 0,1 0 0 0 0,-1 0 0 0 0,-1-1 1 0 0,2 1-1 0 0,-1 0 0 0 0,0 0 0 0 0,0-1 0 0 0,0 1 0 0 0,0 0 0 0 0,0 0 0 0 0,0 1 0 0 0,0-1 0 0 0,0 0 1 0 0,2 1-1 0 0,23 7-237 0 0,0 1 279 0 0,-20-7-184 0 0,-1 0 0 0 0,0 0 0 0 0,11 5 0 0 0,-10-3-29 0 0,1-1 0 0 0,0 0 0 0 0,0-1 0 0 0,0 1 0 0 0,8 1 1 0 0,18 5 56 0 0,-15-3-44 0 0,0-2 0 0 0,-1 0 0 0 0,1 0 0 0 0,28 0 0 0 0,-26-3 9 0 0,1 2 0 0 0,-1 1 1 0 0,22 6-1 0 0,-23-6 35 0 0,31 6 0 0 0,-12-4 129 0 0,12 2-29 0 0,-34-6-110 0 0,0 0 0 0 0,0 2 0 0 0,-1 0 0 0 0,1 0-1 0 0,22 11 1 0 0,-24-9 37 0 0,1-1-1 0 0,22 7 0 0 0,11 2 11 0 0,109 36 313 0 0,-81-19-188 0 0,40 15 10 0 0,109 34 322 0 0,-192-67-511 0 0,0 1 1 0 0,-1 2 0 0 0,47 31-1 0 0,-29-17 50 0 0,-10-9 59 0 0,71 26 0 0 0,19 10 43 0 0,-79-32-109 0 0,22 11 62 0 0,54 53 81 0 0,-82-56-169 0 0,89 48 193 0 0,-81-52-183 0 0,8 2-11 0 0,6 3-12 0 0,-57-27-63 0 0,182 103 316 0 0,-133-78-210 0 0,-3 4 0 0 0,60 47-1 0 0,-100-71-88 0 0,111 73 118 0 0,-6-5 14 0 0,-97-64-115 0 0,30 14 1 0 0,-35-20-24 0 0,-2 0 0 0 0,1 0 0 0 0,-1 2 0 0 0,21 18 1 0 0,-22-14 8 0 0,0-1 0 0 0,2 0 0 0 0,0-1 0 0 0,33 20 0 0 0,28 11 31 0 0,19 12 23 0 0,-6-4-7 0 0,-66-38-33 0 0,30 22 0 0 0,-27-17-17 0 0,-25-18-26 0 0,0 0 0 0 0,-1-1 1 0 0,1 1-1 0 0,-1-1 0 0 0,1 0 1 0 0,7 1-1 0 0,-8-1-1 0 0,-1 0-1 0 0,1-1 1 0 0,1 1-1 0 0,-1 0 1 0 0,-1 0 0 0 0,1 0-1 0 0,1 0 1 0 0,-2 1-1 0 0,0-1 1 0 0,2 1-1 0 0,-2 0 1 0 0,4 3 0 0 0,15 15 53 0 0,43 31 1 0 0,-53-42-37 0 0,-9-8-11 0 0,1 1 0 0 0,-1 0 0 0 0,1-2 0 0 0,0 2 1 0 0,-1-1-1 0 0,1 0 0 0 0,0-1 0 0 0,0 1 0 0 0,-1-1 0 0 0,2 1 0 0 0,-1-1 1 0 0,-1 1-1 0 0,6-2 0 0 0,-8 1 46 0 0,-4-15 17 0 0,-2-1-60 0 0,-1 0 0 0 0,0 1 1 0 0,-1 0-1 0 0,-11-17 0 0 0,-14-25 9 0 0,24 40-13 0 0,0 0 0 0 0,-2 1 0 0 0,-23-27 0 0 0,30 40-6 0 0,0-1-1 0 0,0 1 1 0 0,0 0 0 0 0,0 0-1 0 0,0 0 1 0 0,-8-3-1 0 0,7 3 1 0 0,0 1 0 0 0,0 0 0 0 0,1-1 1 0 0,-1 0-1 0 0,1 0 0 0 0,-5-6 0 0 0,-4-8 8 0 0,10 13-8 0 0,1 1-1 0 0,0 0 0 0 0,-1-1 1 0 0,1 2-1 0 0,-1-1 0 0 0,-1 0 1 0 0,2 0-1 0 0,-6-2 0 0 0,2 1 2 0 0,1-1-1 0 0,0 0 1 0 0,-1 0-1 0 0,1 0 1 0 0,1 0-1 0 0,0-1 1 0 0,0 0-1 0 0,-7-11 1 0 0,-6-9 13 0 0,9 18-12 0 0,0 0 10 0 0,7 6 5 0 0,4 5 11 0 0,4 4-28 0 0,0 0 0 0 0,1 1 1 0 0,7 14-1 0 0,-10-14 1 0 0,1 1 0 0 0,0-1 0 0 0,2-1 0 0 0,-1 1 0 0 0,8 7 1 0 0,47 36 13 0 0,7 8-1 0 0,-63-52-13 0 0,0 1 0 0 0,0-1 0 0 0,-2 1 1 0 0,8 16-1 0 0,6 14 24 0 0,-17-37-26 0 0,-1-1 1 0 0,0 1-1 0 0,0 0 1 0 0,0 0 0 0 0,0 0-1 0 0,0-1 1 0 0,0 1 0 0 0,0 0-1 0 0,0 0 1 0 0,0 0-1 0 0,0-1 1 0 0,-1 1 0 0 0,1 0-1 0 0,0 0 1 0 0,-1-1 0 0 0,1 1-1 0 0,-1-1 1 0 0,1 1-1 0 0,0 0 1 0 0,0 0 0 0 0,-1-1-1 0 0,1 1 1 0 0,-1 0 0 0 0,0-1-1 0 0,0 0 1 0 0,0 2-1 0 0,-18 13 12 0 0,16-13-11 0 0,0-1 0 0 0,0 1 0 0 0,0 0 0 0 0,-1-2 0 0 0,1 1 0 0 0,0 0 0 0 0,0 0 0 0 0,-6 0 0 0 0,-7 2 1 0 0,-22 4 6 0 0,0-1-1 0 0,-1-2 1 0 0,0-2 0 0 0,0-1-1 0 0,-62-8 1 0 0,76 4 4 0 0,-29 2 0 0 0,46 1-8 0 0,-1 0 0 0 0,0 1 0 0 0,0 0 0 0 0,1 1 0 0 0,-1 0 0 0 0,-15 6 0 0 0,11 4 22 0 0,7-5-7 0 0,2-3-11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6T05:16:20.2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8 2608 0 0,'0'0'4488'0'0,"6"0"-4136"0"0,-4 0-317 0 0,1 0 1 0 0,-1 0 0 0 0,1 0 0 0 0,-1 0-1 0 0,0 0 1 0 0,1 1 0 0 0,-1 0-1 0 0,1-1 1 0 0,-1 1 0 0 0,0 0-1 0 0,0 0 1 0 0,1 0 0 0 0,-1 0-1 0 0,0 0 1 0 0,0 1 0 0 0,2 1-1 0 0,0-2 20 0 0,0 1-1 0 0,0-1 0 0 0,0-1 0 0 0,0 1 0 0 0,0-1 1 0 0,0 1-1 0 0,0-1 0 0 0,0 0 0 0 0,0-1 0 0 0,6 0 1 0 0,4 0 86 0 0,24 2 175 0 0,-25 0-260 0 0,1 0 0 0 0,0-1 1 0 0,-1-1-1 0 0,1 0 0 0 0,-1-1 0 0 0,1 0 0 0 0,20-7 0 0 0,-30 8-38 0 0,-1 0 0 0 0,1 1-1 0 0,0-1 1 0 0,0 1 0 0 0,0-1 0 0 0,1 1-1 0 0,-1 1 1 0 0,0-1 0 0 0,0 0 0 0 0,4 2-1 0 0,20 1 113 0 0,3-8 28 0 0,-22 2-101 0 0,4 1 24 0 0,0 0 1 0 0,1 1-1 0 0,-1 0 1 0 0,16 2-1 0 0,-4 0-32 0 0,-18-1-10 0 0,1 1-1 0 0,-1 0 1 0 0,0 1 0 0 0,0 0-1 0 0,12 4 1 0 0,16 5 198 0 0,7 0-56 0 0,15 3 176 0 0,-52-13-324 0 0,1 0 0 0 0,-1 1-1 0 0,0 0 1 0 0,9 4 0 0 0,-9-4 4 0 0,1 0 0 0 0,-1 0-1 0 0,1 0 1 0 0,10 2 0 0 0,28 9 241 0 0,-37-10-207 0 0,0-1-1 0 0,0 0 1 0 0,0 0-1 0 0,0 0 1 0 0,0-1-1 0 0,8 0 1 0 0,5 5 168 0 0,-18-5-224 0 0,0 0 1 0 0,-1 0-1 0 0,1 0 1 0 0,0 0-1 0 0,0-1 1 0 0,0 1-1 0 0,0-1 1 0 0,4 1-1 0 0,51 1 351 0 0,-31-1-181 0 0,45-3-1 0 0,-61 0-131 0 0,-9 1-48 0 0,0 1-1 0 0,-1 0 1 0 0,1-1-1 0 0,-1 1 1 0 0,1 0-1 0 0,-1 0 1 0 0,1 0-1 0 0,0-1 1 0 0,-1 1-1 0 0,1 0 1 0 0,0 0-1 0 0,-1 0 1 0 0,1 0-1 0 0,-1 0 1 0 0,1 0-1 0 0,0 0 1 0 0,-1 0-1 0 0,1 1 1 0 0,0-1-1 0 0,-1 0 1 0 0,1 0-1 0 0,-1 0 1 0 0,1 1-1 0 0,-1-1 1 0 0,1 0-1 0 0,0 1 1 0 0,0 0 3 0 0,0 0 1 0 0,0-1 0 0 0,0 1 0 0 0,0-1 0 0 0,0 1 0 0 0,-1-1 0 0 0,1 0 0 0 0,0 1 0 0 0,0-1 0 0 0,0 0 0 0 0,0 0 0 0 0,0 0-1 0 0,0 0 1 0 0,0 1 0 0 0,0-1 0 0 0,0 0 0 0 0,0-1 0 0 0,0 1 0 0 0,2 0 0 0 0,23-8 73 0 0,-2 1 2 0 0,0 7-39 0 0,4 0 8 0 0,35 4 1 0 0,-52-4-26 0 0,1 1-1 0 0,19-4 1 0 0,1 1 17 0 0,-9 3-23 0 0,-14 0-15 0 0,0-1 0 0 0,-1 0 0 0 0,1-1 0 0 0,0 0 0 0 0,0 0 0 0 0,9-3 1 0 0,14-2 18 0 0,-27 6-18 0 0,0-1-1 0 0,0 1 1 0 0,0-1 0 0 0,0-1 0 0 0,7-1 0 0 0,-5 0 2 0 0,0 1-1 0 0,1 1 1 0 0,-1 0 0 0 0,1 0-1 0 0,-1 0 1 0 0,1 1 0 0 0,-1 0-1 0 0,9 1 1 0 0,-7 0 11 0 0,0-1 1 0 0,0 0-1 0 0,1-1 1 0 0,-1 0-1 0 0,14-3 1 0 0,-9 2 86 0 0,1 0-1 0 0,0 0 1 0 0,-1 1-1 0 0,1 1 1 0 0,15 2 0 0 0,9-1 58 0 0,-29 0-137 0 0,0 1 0 0 0,0-1 0 0 0,-1 2 0 0 0,1-1 0 0 0,10 5 0 0 0,4 1 81 0 0,-13-2-30 0 0,-11-5-77 0 0,0-1 1 0 0,1 0-1 0 0,-1 0 1 0 0,0 1 0 0 0,0-1-1 0 0,1 0 1 0 0,-1 0 0 0 0,0 0-1 0 0,0 1 1 0 0,1-1-1 0 0,-1 0 1 0 0,0 0 0 0 0,1 0-1 0 0,-1 0 1 0 0,0 0 0 0 0,1 0-1 0 0,-1 1 1 0 0,1-1 0 0 0,-1 0-1 0 0,0 0 1 0 0,1 0-1 0 0,-1 0 1 0 0,0 0 0 0 0,1 0-1 0 0,-1-1 1 0 0,0 1 0 0 0,1 0-1 0 0,-1 0 1 0 0,0 0 0 0 0,1 0-1 0 0,-1 0 1 0 0,0 0-1 0 0,1-1 1 0 0,-1 1 0 0 0,0 0-1 0 0,0 0 1 0 0,1 0 0 0 0,-1-1-1 0 0,0 1 1 0 0,0 0-1 0 0,1 0 1 0 0,-1-1 0 0 0,0 1-1 0 0,0 0 1 0 0,2-3 343 0 0,-2-19-131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6T05:16:34.107"/>
    </inkml:context>
    <inkml:brush xml:id="br0">
      <inkml:brushProperty name="width" value="0.05" units="cm"/>
      <inkml:brushProperty name="height" value="0.05" units="cm"/>
      <inkml:brushProperty name="color" value="#EF6767"/>
    </inkml:brush>
  </inkml:definitions>
  <inkml:trace contextRef="#ctx0" brushRef="#br0">6 12 6928 0 0,'0'0'2009'0'0,"-2"-11"1084"0"0,-1 56-619 0 0,5-40-2384 0 0,0-1 0 0 0,1 0 0 0 0,-1 0 0 0 0,1 0 0 0 0,0 0 0 0 0,6 5 0 0 0,-3-4-42 0 0,-1 0-1 0 0,1 0 0 0 0,0-1 1 0 0,8 4-1 0 0,-9-5-12 0 0,1 1 0 0 0,-1-1 1 0 0,1 1-1 0 0,-1 0 0 0 0,8 9 0 0 0,4 5 91 0 0,1-1 0 0 0,35 25 0 0 0,-30-24-12 0 0,-10-9-34 0 0,0 0 0 0 0,1-1 0 0 0,22 9 0 0 0,12 7 140 0 0,-29-13-171 0 0,3 1 179 0 0,34 26 0 0 0,-4-1 116 0 0,2-3-1 0 0,75 36 0 0 0,-126-68-333 0 0,208 119 896 0 0,-174-100-669 0 0,55 24 0 0 0,6 3 35 0 0,-21-10-5 0 0,-44-23-118 0 0,46 30-1 0 0,-21-11 213 0 0,106 48-1 0 0,-132-68-271 0 0,26 11 117 0 0,-22-9-44 0 0,48 26-1 0 0,16 13 277 0 0,131 50 0 0 0,-89-43-133 0 0,-78-32-202 0 0,-1 0 75 0 0,107 36 0 0 0,-129-52-80 0 0,53 26-1 0 0,-4-1 15 0 0,17 11 21 0 0,-71-32-62 0 0,54 20 1 0 0,-90-38-72 0 0,27 9 50 0 0,0 0 0 0 0,49 27 0 0 0,-56-25-6 0 0,33 12 0 0 0,-32-15 3 0 0,37 20 1 0 0,-13 2 10 0 0,-29-18-26 0 0,1 0-1 0 0,1-2 1 0 0,31 14 0 0 0,-39-20-8 0 0,1-1 0 0 0,-1 0 0 0 0,1-1 0 0 0,20 2 0 0 0,-31-4-21 0 0,0 0-1 0 0,1 0 1 0 0,-1 0-1 0 0,0 0 1 0 0,0 0-1 0 0,1 0 1 0 0,-1 0-1 0 0,0 0 1 0 0,0 0-1 0 0,1-1 1 0 0,-1 1-1 0 0,0 0 1 0 0,0 0-1 0 0,1 0 1 0 0,-1 0-1 0 0,0-1 1 0 0,0 1-1 0 0,0 0 1 0 0,1 0-1 0 0,-1 0 1 0 0,0-1-1 0 0,0 1 1 0 0,0 0-1 0 0,0 0 1 0 0,1-1 0 0 0,-1 1-1 0 0,0 0 1 0 0,0 0-1 0 0,0-1 1 0 0,0 1-1 0 0,0 0 1 0 0,0 0-1 0 0,0-1 1 0 0,0 0-1 0 0,-2-15 29 0 0,-7-14-23 0 0,8 29-5 0 0,-3-10 2 0 0,-1 1 1 0 0,-1 0 0 0 0,0 0 0 0 0,0 1 0 0 0,-1 0 0 0 0,0 0 0 0 0,-1 0 0 0 0,-8-8 0 0 0,-17-26 35 0 0,26 30 13 0 0,6 12 18 0 0,5 8-46 0 0,27 42 19 0 0,-17-27-19 0 0,25 34 49 0 0,-36-50-62 0 0,5 8 25 0 0,1-1 0 0 0,10 14-1 0 0,-9-12 32 0 0,-10-15-67 0 0,0 1 0 0 0,0-1 0 0 0,0 0 0 0 0,0 0 0 0 0,0 1 0 0 0,0-1-1 0 0,0 0 1 0 0,0 0 0 0 0,0 1 0 0 0,0-1 0 0 0,0 0 0 0 0,0 0 0 0 0,0 1-1 0 0,0-1 1 0 0,0 0 0 0 0,0 0 0 0 0,0 1 0 0 0,0-1 0 0 0,0 0 0 0 0,0 0-1 0 0,0 1 1 0 0,-1-1 0 0 0,1 0 0 0 0,0 0 0 0 0,0 1 0 0 0,0-1 0 0 0,0 0-1 0 0,-1 0 1 0 0,1 0 0 0 0,0 1 0 0 0,-3 0 4 0 0,0-1-1 0 0,1 1 1 0 0,-1-1 0 0 0,1 1 0 0 0,-1-1-1 0 0,0 0 1 0 0,1 0 0 0 0,-5 0 0 0 0,-6 0-17 0 0,-127-2 33 0 0,35-1-4 0 0,89 4-13 0 0,-19-2 16 0 0,32-3 1 0 0,3 3-22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6T05:17:36.5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3996 157 192 0 0,'18'-21'0'0'0,"7"-8"0"0"0,-22-28 6709 0 0,-4 57-6584 0 0,-36 0-71 0 0,26 0 250 0 0,-122 7 930 0 0,108-5-958 0 0,-24 7 91 0 0,-69 2-62 0 0,40-9-208 0 0,-53-1 126 0 0,-265-23 483 0 0,256 15-519 0 0,71 2-13 0 0,-71 4 1 0 0,-156 11 226 0 0,134-5-74 0 0,-204-16 335 0 0,274 6-231 0 0,-43-4-176 0 0,-87-3 517 0 0,76 4-322 0 0,-39 0 85 0 0,-36 0 241 0 0,150 8-448 0 0,-134 3 254 0 0,25-4 210 0 0,84 1-433 0 0,-49 0 34 0 0,65 4-38 0 0,67-3-169 0 0,1 0-1 0 0,-24-3 0 0 0,0 0 152 0 0,23-3-42 0 0,12 5-238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6T05:17:37.6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4075 108 10752 0 0,'-4'-3'504'0'0,"-6"-2"-188"0"0,-2-1 0 0 0,1 2-1 0 0,0-1 1 0 0,-1 2 0 0 0,0-1 0 0 0,0 2 0 0 0,-21-3 0 0 0,-7 2 533 0 0,-46 3 0 0 0,66 1-721 0 0,1 1-1 0 0,-1 2 1 0 0,1 0 0 0 0,-26 8 0 0 0,17-5-68 0 0,1-1 1 0 0,-1-1 0 0 0,-38 1 0 0 0,-85-5-33 0 0,104-2-27 0 0,-323-15-37 0 0,265 10 23 0 0,35 1 6 0 0,-90-1-1 0 0,-197-5-8 0 0,151 0-32 0 0,-31-3-16 0 0,-25 0-7 0 0,91 4 36 0 0,-45 0-19 0 0,-107-2-10 0 0,279 12 57 0 0,-81 10 1 0 0,17-1 3 0 0,-99 9 75 0 0,108-8-30 0 0,-95-2 333 0 0,87-10 909 0 0,106 7-1011 0 0,1-3-216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6T05:18:07.96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 9744 0 0,'0'0'2264'0'0,"-1"-9"-1444"0"0,11 8-721 0 0,1 0 1 0 0,-1 1 0 0 0,0 1 0 0 0,0 0 0 0 0,0 0-1 0 0,14 5 1 0 0,-11-4-28 0 0,0 1 1 0 0,0-2-1 0 0,19 1 1 0 0,-9-2 8 0 0,36 5 0 0 0,-35-2-22 0 0,31-1 1 0 0,150 3 261 0 0,-42 0-83 0 0,108 6 174 0 0,-196-4-286 0 0,277 12 581 0 0,-59-24 130 0 0,-170 9-498 0 0,-2-1-23 0 0,62 6 53 0 0,-109-3-204 0 0,83 6 146 0 0,171 7 221 0 0,-284-18-443 0 0,179 0 290 0 0,146 2 222 0 0,-157 5-57 0 0,-60-2-105 0 0,61 4 181 0 0,-119-8-360 0 0,28 2 119 0 0,-79 3-268 0 0,-29-5-38 0 0,0 0-1 0 0,24 0 1 0 0,132 2 468 0 0,-138-2-461 0 0,108 10 315 0 0,-57-3-224 0 0,118-3 167 0 0,-190-5-322 0 0,0 0 0 0 0,0 0 0 0 0,13 3 0 0 0,-4 0 3 0 0,-17-5-4 0 0,-4 1-9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6T05:18:09.76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46 9440 0 0,'0'0'1021'0'0,"21"-5"-168"0"0,23 0-208 0 0,0 2 0 0 0,50 4 0 0 0,27-2-100 0 0,413-22 219 0 0,-155 17-88 0 0,-251 7-320 0 0,24 1 323 0 0,113-8 629 0 0,16 8-284 0 0,-207 0-786 0 0,154 9 393 0 0,145 10 160 0 0,-304-18-694 0 0,170 3 298 0 0,14 1-11 0 0,-201-5-313 0 0,-14-1 9 0 0,58 9 1 0 0,-47-4 25 0 0,95 1-1 0 0,-48-5-22 0 0,117 2 61 0 0,-21 5-73 0 0,-93-1-69 0 0,-1 1-3 0 0,-79-8 1 0 0,37 8 0 0 0,0-1 0 0 0,-37-6 0 0 0,-14-1 0 0 0,1 0 0 0 0,-1 0 0 0 0,1-1 0 0 0,0 0 0 0 0,-1 0 0 0 0,1 0 0 0 0,-1-1 0 0 0,9-1 0 0 0,-9 1 0 0 0,0 0 0 0 0,0 0 0 0 0,0 1 0 0 0,0-1 0 0 0,0 1 0 0 0,6 1 0 0 0,12 0 0 0 0,-14-1 24 0 0,-9 0-16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5T07:12:41.3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26 2 6016 0 0,'0'0'896'0'0,"-2"2"-631"0"0,0 0-188 0 0,1-1-27 0 0,1-1-1 0 0,0 1 0 0 0,-1 0 1 0 0,1-1-1 0 0,-1 1 0 0 0,1-1 1 0 0,-1 1-1 0 0,1-1 0 0 0,-1 1 1 0 0,1-1-1 0 0,-1 1 0 0 0,0-1 1 0 0,1 0-1 0 0,-1 1 0 0 0,0-1 1 0 0,1 0-1 0 0,-1 1 0 0 0,0-1 1 0 0,1 0-1 0 0,-1 0 0 0 0,0 0 1 0 0,0 0-1 0 0,1 0 0 0 0,-1 0 1 0 0,0 0-1 0 0,1 0 0 0 0,-1 0 1 0 0,0 0-1 0 0,0 0 0 0 0,1 0 1 0 0,-1 0-1 0 0,-1-1 0 0 0,49-9 2330 0 0,-34 8-2267 0 0,0 1 1 0 0,0 0-1 0 0,0 1 0 0 0,15 2 0 0 0,21 0 120 0 0,-39-2-170 0 0,0 0-1 0 0,19 5 0 0 0,16 0 43 0 0,39 0 34 0 0,-50-2-78 0 0,38-2 0 0 0,18 1 30 0 0,-18 1-30 0 0,100 0 67 0 0,-46 4-39 0 0,-38 0-39 0 0,366 4 185 0 0,-448-11-231 0 0,340 15 171 0 0,-294-4-139 0 0,-38-7-21 0 0,0-1 0 0 0,24 3 0 0 0,387 10 226 0 0,-134-11-64 0 0,-263-5-166 0 0,58 0 63 0 0,34 2 43 0 0,-14-2 0 0 0,38-4 84 0 0,-85 1-131 0 0,90 0 101 0 0,-37 1-76 0 0,-92 6-38 0 0,-18-4-46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5T07:12:49.2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170 97 5224 0 0,'-8'-2'52'0'0,"0"-1"1"0"0,0 0-1 0 0,0 0 1 0 0,1-1-1 0 0,0 0 0 0 0,0 0 1 0 0,0-1-1 0 0,-12-10 1 0 0,13 9 16 0 0,0 1 0 0 0,-1 0 0 0 0,1 0 0 0 0,-1 1 0 0 0,-1-1 0 0 0,-9-3 0 0 0,11 5 9 0 0,-22-9 3650 0 0,30 13-3666 0 0,1 0 0 0 0,-1 0 0 0 0,0 0 1 0 0,1 0-1 0 0,-1-1 0 0 0,1 1 0 0 0,-1-1 0 0 0,4 1 0 0 0,5 1-6 0 0,78 16 248 0 0,-72-15-240 0 0,14 7 77 0 0,-27-8-117 0 0,0-1-1 0 0,-1 1 0 0 0,1-1 1 0 0,0 0-1 0 0,0-1 1 0 0,6 2-1 0 0,-9-2-16 0 0,1 0 1 0 0,-1 1 0 0 0,0-1-1 0 0,1 0 1 0 0,-1 1-1 0 0,1-1 1 0 0,-1 1-1 0 0,0 0 1 0 0,0-1-1 0 0,1 1 1 0 0,-1 0-1 0 0,0 0 1 0 0,2 2-1 0 0,-2-3-1 0 0,-1 1-1 0 0,1 0 1 0 0,0 0-1 0 0,0-1 1 0 0,0 1 0 0 0,0-1-1 0 0,0 1 1 0 0,0 0-1 0 0,0-1 1 0 0,0 0 0 0 0,0 1-1 0 0,0-1 1 0 0,1 0-1 0 0,-1 1 1 0 0,0-1-1 0 0,2 0 1 0 0,1-1 7 0 0,0 1-1 0 0,0-1 1 0 0,0 0 0 0 0,0-1-1 0 0,0 1 1 0 0,4-3 0 0 0,-6 3-7 0 0,1 0 0 0 0,0-1 0 0 0,-1 1 0 0 0,1 0 0 0 0,0 1 0 0 0,0-1 0 0 0,0 0 0 0 0,0 1 0 0 0,0-1 0 0 0,0 1 1 0 0,0 0-1 0 0,0 0 0 0 0,0 1 0 0 0,0-1 0 0 0,0 0 0 0 0,5 2 0 0 0,25 6 39 0 0,0-1-1 0 0,1-2 1 0 0,-1-2 0 0 0,54 0-1 0 0,20 1 49 0 0,-1 2-14 0 0,27 2 30 0 0,245 8 93 0 0,-318-16-172 0 0,91 1 35 0 0,185 4 86 0 0,-236-3-96 0 0,57 4 9 0 0,39 8 41 0 0,33 4 3 0 0,-117-13-59 0 0,16 2 11 0 0,-69-3-18 0 0,83-3-1 0 0,-11-2 10 0 0,10 11 21 0 0,-32-9-13 0 0,-30-3-8 0 0,140 0 117 0 0,-199 3-143 0 0,10 0 53 0 0,48-5-1 0 0,-51 2 7 0 0,-20 2-62 0 0,-1 0 0 0 0,0-1 0 0 0,0 0 0 0 0,0 0 0 0 0,0 0 0 0 0,8-3 0 0 0,-7 1 5 0 0,0 2 0 0 0,1-1 1 0 0,13 0-1 0 0,11-2 57 0 0,-8 0-18 0 0,15-5 63 0 0,-33 7-96 0 0,-1 1 1 0 0,1 0-1 0 0,0 1 1 0 0,0-1-1 0 0,0 1 1 0 0,7 1 0 0 0,-1-1 85 0 0,-12 0-93 0 0,28 0 288 0 0,99 0-54 0 0,-126 0-250 0 0,14 0 38 0 0,-14 0-48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5T07:13:01.9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142 51 296 0 0,'0'0'16'0'0,"-26"-5"-8"0"0,7 3-8 0 0,1-3 8 0 0,3-2-8 0 0,4 0 8 0 0,-4-2-8 0 0,-5 2 0 0 0,3-1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5T07:13:02.5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3428 184 3200 0 0,'0'-1'43'0'0,"0"1"0"0"0,0-1 0 0 0,0 1 0 0 0,0-1 0 0 0,0 1 0 0 0,0-1-1 0 0,0 1 1 0 0,0-1 0 0 0,0 1 0 0 0,0-1 0 0 0,0 1 0 0 0,0-1 0 0 0,-1 1 0 0 0,1-1 0 0 0,0 1 0 0 0,0-1 0 0 0,-1 1 0 0 0,1-1 0 0 0,0 1 0 0 0,0-1 0 0 0,-1 1 0 0 0,1 0-1 0 0,0-1 1 0 0,-1 1 0 0 0,1 0 0 0 0,-1-1 0 0 0,1 1 0 0 0,-1 0 0 0 0,1-1 0 0 0,0 1 0 0 0,-1 0 0 0 0,1 0 0 0 0,-1 0 0 0 0,1-1 0 0 0,-1 1 0 0 0,1 0 0 0 0,-1 0 0 0 0,1 0-1 0 0,-1 0 1 0 0,0 0 0 0 0,-9-3 293 0 0,-23-10-23 0 0,8 3-205 0 0,0 1 0 0 0,-1 2 0 0 0,-32-7 0 0 0,-389-20 1432 0 0,403 32-1465 0 0,-40-1 185 0 0,-63-4 216 0 0,-157-12 80 0 0,-40-4 696 0 0,272 18-936 0 0,-77 4 0 0 0,118 1-207 0 0,-48-9 1 0 0,48 5-80 0 0,-56-1 1 0 0,-161 4 1 0 0,66 12 345 0 0,156-10-303 0 0,1-1 1 0 0,-32-4-1 0 0,30 1 68 0 0,1 1-1 0 0,-31 3 1 0 0,-27 2 414 0 0,-12 0-97 0 0,18-4 405 0 0,66 3-733 0 0,5-1-64 0 0,0 0 1 0 0,0 0-1 0 0,1-1 1 0 0,-1 0-1 0 0,0 0 1 0 0,0-1-1 0 0,0 1 1 0 0,-7-3-1 0 0,9 2 29 0 0,-1 0 0 0 0,1 0 0 0 0,-1 0 0 0 0,0 1-1 0 0,1 0 1 0 0,-1 0 0 0 0,1 1 0 0 0,-1 0 0 0 0,-10 2-1 0 0,-20 2 74 0 0,-101-11 872 0 0,103 9-851 0 0,26-2-75 0 0,-1 0 1 0 0,1 0-1 0 0,0-1 1 0 0,-1 0 0 0 0,1-1-1 0 0,-16-2 1 0 0,2 1 1340 0 0,9 2-1277 0 0,10 1-151 0 0,0-1 1 0 0,0 0-1 0 0,0 0 1 0 0,0 0-1 0 0,0 0 1 0 0,0 0-1 0 0,0 0 1 0 0,0-1-1 0 0,0 0 1 0 0,0 1-1 0 0,0-1 1 0 0,0 0-1 0 0,0 0 1 0 0,-5-4-1 0 0,7 5 20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5T07:13:04.8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139 136 9344 0 0,'2'-4'35'0'0,"1"1"-1"0"0,-1-1 1 0 0,1 1 0 0 0,0 0 0 0 0,1-1 0 0 0,-1 1-1 0 0,1 1 1 0 0,-1-1 0 0 0,1 0 0 0 0,0 1 0 0 0,0 0 0 0 0,0 0-1 0 0,0 0 1 0 0,0 0 0 0 0,0 1 0 0 0,7-2 0 0 0,152-26 941 0 0,-152 27-922 0 0,21-6 90 0 0,0 2 1 0 0,1 1-1 0 0,35 0 1 0 0,-54 4-99 0 0,1 0 0 0 0,-1-1 0 0 0,22-6 0 0 0,-21 4 7 0 0,0 1 0 0 0,31-3 1 0 0,114-4 184 0 0,198 11 145 0 0,-221 7-276 0 0,-19 0-50 0 0,-81-10-40 0 0,63 1 46 0 0,-74 2-38 0 0,29-3 1 0 0,30 0 18 0 0,-9 3-6 0 0,34 1 82 0 0,90 23 74 0 0,-166-21-136 0 0,46-1 0 0 0,21 2 154 0 0,-28 0-102 0 0,-41-4-49 0 0,44 9 0 0 0,-33-4 87 0 0,1-2 0 0 0,62-1 1 0 0,5-1 31 0 0,23 1 140 0 0,-98-4-200 0 0,157-1 376 0 0,-169 0-415 0 0,-20 1-64 0 0,1 0 0 0 0,-1 1 1 0 0,1 0-1 0 0,-1 0 0 0 0,1 0 0 0 0,-1 1 1 0 0,0-1-1 0 0,1 1 0 0 0,6 2 0 0 0,-4-1 18 0 0,1 0 1 0 0,0 0-1 0 0,0-1 0 0 0,0 0 0 0 0,0-1 0 0 0,0 1 0 0 0,0-1 1 0 0,11-2-1 0 0,13 1 51 0 0,-26 1-59 0 0,0 1 0 0 0,-1-1-1 0 0,1 2 1 0 0,9 2 0 0 0,-11-3-2 0 0,1 1 0 0 0,-1-1 0 0 0,1 0 0 0 0,-1 0 0 0 0,1-1 0 0 0,0 1 0 0 0,-1-1 0 0 0,8-1-1 0 0,29-3 184 0 0,-38 0-77 0 0,-3 2-3 0 0,7 1 4 0 0,-62 1 70 0 0,-247-4 20 0 0,159 10-206 0 0,42-3-14 0 0,8-1-3 0 0,-254-9 1 0 0,-684 3 0 0 0,736-5 0 0 0,261 8 4 0 0,-56 5 0 0 0,8 1 3 0 0,33-6-4 0 0,-7 0 12 0 0,1 3 1 0 0,-90 13-1 0 0,127-13 0 0 0,-32 1 0 0 0,-2 1 3 0 0,15 2-5 0 0,16-2 3 0 0,-34 2-1 0 0,41-6 8 0 0,0 0 0 0 0,1 1 0 0 0,-1 1 0 0 0,0 0-1 0 0,1 1 1 0 0,0 0 0 0 0,-1 1 0 0 0,1 0 0 0 0,-19 10-1 0 0,27-11-11 0 0,-1 0-1 0 0,1-1 0 0 0,-1 0 0 0 0,0 0 0 0 0,0-1 0 0 0,-7 2 0 0 0,-29 9 65 0 0,-42 15 75 0 0,82-26-140 0 0,-1 0-1 0 0,0-1 0 0 0,0 1 0 0 0,0-1 0 0 0,0 0 0 0 0,0 1 0 0 0,0-1 0 0 0,0-1 0 0 0,0 1 1 0 0,-6-2-1 0 0,5 2 11 0 0,0-1 0 0 0,1 1 0 0 0,-1 0 0 0 0,0-1 0 0 0,0 2 0 0 0,0-1-1 0 0,-4 1 1 0 0,6-1-16 0 0,1 1 7 0 0,-1 0 1 0 0,0-1-1 0 0,1 0 0 0 0,-1 1 0 0 0,0-1 0 0 0,0 0 1 0 0,1 0-1 0 0,-1 0 0 0 0,0 0 0 0 0,0 0 0 0 0,1 0 0 0 0,-1 0 1 0 0,0-1-1 0 0,0 1 0 0 0,-3-2 0 0 0,0 0 34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5T08:27:46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1298 44 5320 0 0,'-24'3'289'0'0,"0"0"1"0"0,-1-2 0 0 0,0 0-1 0 0,-37-5 1 0 0,-121-12 1799 0 0,19 0-930 0 0,-83 18-286 0 0,48-2-502 0 0,153-2-227 0 0,-46-8 0 0 0,86 10-123 0 0,0-1 1 0 0,0 1 0 0 0,-1 0-1 0 0,-10 2 1 0 0,12-1 7 0 0,-1 0 1 0 0,0-1 0 0 0,0 0 0 0 0,0 0-1 0 0,1 0 1 0 0,-10-2 0 0 0,-20-1 168 0 0,28 1-93 0 0,7 2-99 0 0,0 0 1 0 0,-1-1 0 0 0,1 1 0 0 0,0 0 0 0 0,0 0-1 0 0,0 0 1 0 0,0 0 0 0 0,-1 0 0 0 0,1 0 0 0 0,0 0 0 0 0,0-1-1 0 0,0 1 1 0 0,0 0 0 0 0,-1 0 0 0 0,1 0 0 0 0,0 0-1 0 0,0 0 1 0 0,0 0 0 0 0,-1 0 0 0 0,1 0 0 0 0,0 0-1 0 0,0 0 1 0 0,0 0 0 0 0,-1 0 0 0 0,1 0 0 0 0,0 0-1 0 0,0 1 1 0 0,0-1 0 0 0,-1 0 0 0 0,1 0 0 0 0,0 0-1 0 0,0 0 1 0 0,0 0 0 0 0,0 0 0 0 0,-1 0 0 0 0,1 0-1 0 0,0 1 1 0 0,0-1 0 0 0,0 0 0 0 0,0 0 0 0 0,0 0 0 0 0,0 0-1 0 0,-1 1 1 0 0,1-1 0 0 0,-1 1 108 0 0,0-1 0 0 0,0 1-1 0 0,0-1 1 0 0,0 1 0 0 0,0-1 0 0 0,0 0 0 0 0,0 1-1 0 0,0-1 1 0 0,-1 0 0 0 0,1 0 0 0 0,0 0 0 0 0,0 0-1 0 0,0 0 1 0 0,0 0 0 0 0,-1 0 0 0 0,1 0 0 0 0,-14 0 1909 0 0,8 1-1589 0 0,7-1-423 0 0,-1 0 0 0 0,1 0 0 0 0,0 0-1 0 0,-1 0 1 0 0,1 0 0 0 0,0 0 0 0 0,-1 0-1 0 0,1 0 1 0 0,0 0 0 0 0,-1 0 0 0 0,1 0-1 0 0,-1 0 1 0 0,1 1 0 0 0,0-1 0 0 0,-1 0-1 0 0,1 0 1 0 0,0 0 0 0 0,0 0 0 0 0,-1 1-1 0 0,1-1 1 0 0,0 0 0 0 0,-1 0 0 0 0,1 1-1 0 0,0-1 1 0 0,0 0 0 0 0,-1 1 0 0 0,1-1-1 0 0,0 0 1 0 0,0 0 0 0 0,0 1 0 0 0,0-1-1 0 0,-1 0 1 0 0,1 1 0 0 0,0 0-1 0 0,-14 24 599 0 0,13-22-572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5T08:27:48.7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553 40 6328 0 0,'0'0'89'0'0,"-2"-1"-60"0"0,-9-4 246 0 0,-1 0 0 0 0,1 1 0 0 0,-1 0 0 0 0,0 1-1 0 0,0 0 1 0 0,-1 1 0 0 0,1 0 0 0 0,0 1-1 0 0,-1 1 1 0 0,1 0 0 0 0,-18 2 0 0 0,-11 1 171 0 0,0-3 0 0 0,0 0 0 0 0,-53-9 0 0 0,52 4-313 0 0,25 5 41 0 0,0 0 0 0 0,1 1 1 0 0,-1 1-1 0 0,-23 5 0 0 0,17 1 1439 0 0,26-8-1550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5T08:41:51.407"/>
    </inkml:context>
    <inkml:brush xml:id="br0">
      <inkml:brushProperty name="width" value="0.05" units="cm"/>
      <inkml:brushProperty name="height" value="0.05" units="cm"/>
      <inkml:brushProperty name="color" value="#EF6767"/>
    </inkml:brush>
  </inkml:definitions>
  <inkml:trace contextRef="#ctx0" brushRef="#br0">51 233 11552 0 0,'0'0'150'0'0,"-2"-2"-75"0"0,-3-2 118 0 0,1 0 0 0 0,0 0-1 0 0,0 0 1 0 0,0-1 0 0 0,1 0 0 0 0,-1 1 0 0 0,1-2 0 0 0,1 2-1 0 0,-1-2 1 0 0,0 1 0 0 0,1-1 0 0 0,0 1 0 0 0,1-1 0 0 0,-1 0-1 0 0,-1-10 1 0 0,5 14-93 0 0,-1 0-1 0 0,1 1 1 0 0,-1-1-1 0 0,1 0 1 0 0,0 0-1 0 0,0 0 0 0 0,0 1 1 0 0,0 0-1 0 0,0 0 1 0 0,0 0-1 0 0,0 0 1 0 0,4-2-1 0 0,-2 1 0 0 0,9-4 113 0 0,0 0-1 0 0,0 1 0 0 0,-1 0 0 0 0,2 2 1 0 0,20-6-1 0 0,-5 4 99 0 0,29-12-1 0 0,33-6 23 0 0,154-7 69 0 0,63 24-50 0 0,-117 3-95 0 0,-74 6-12 0 0,180 27 0 0 0,-195-17-100 0 0,502 68 606 0 0,-341-28-311 0 0,-132-24-287 0 0,288 83 523 0 0,-151-36-142 0 0,-202-55-447 0 0,361 130 613 0 0,-304-97-549 0 0,132 54 239 0 0,-64-24-171 0 0,-120-51-133 0 0,122 64 156 0 0,-21-12-85 0 0,36 18 64 0 0,-27-8-69 0 0,-82-40-66 0 0,39 9 10 0 0,36 20 6 0 0,-128-61-57 0 0,2-2-1 0 0,1-1 1 0 0,62 15 0 0 0,-100-32-33 0 0,-1 0 1 0 0,1-1 0 0 0,-1 0 0 0 0,13-1 0 0 0,-21-1-8 0 0,2 0 1 0 0,-1 0 0 0 0,0 0-1 0 0,0 0 1 0 0,1 0-1 0 0,-1 0 1 0 0,-1-1-1 0 0,2 0 1 0 0,-1 0-1 0 0,0-1 1 0 0,-1 1 0 0 0,1-1-1 0 0,0 1 1 0 0,0-1-1 0 0,-1 1 1 0 0,1-1-1 0 0,4-4 1 0 0,-7 5-4 0 0,0 0-1 0 0,0 1 1 0 0,0 0 0 0 0,1-1 0 0 0,-1 0 0 0 0,0 1-1 0 0,0-1 1 0 0,0 0 0 0 0,0 0 0 0 0,0 0 0 0 0,0 1-1 0 0,0-1 1 0 0,0 0 0 0 0,0 0 0 0 0,0 0-1 0 0,-1 1 1 0 0,1-1 0 0 0,0 1 0 0 0,0-1 0 0 0,0 1-1 0 0,0-1 1 0 0,-1 0 0 0 0,0-1 0 0 0,-12-18 9 0 0,9 14-7 0 0,-11-19 7 0 0,-3 0 1 0 0,1 1-1 0 0,-41-41 0 0 0,45 55-5 0 0,1 0 0 0 0,-24-14 0 0 0,44 31 3 0 0,0 1 1 0 0,-1 0-1 0 0,1 1 1 0 0,-2-1-1 0 0,7 11 1 0 0,-5-7-4 0 0,63 100 30 0 0,-25-61 10 0 0,-46-51-44 0 0,1 1-1 0 0,-1 0 1 0 0,0-1 0 0 0,1 0 0 0 0,-1 1 0 0 0,1 0 0 0 0,-1 0-1 0 0,1 0 1 0 0,-1 0 0 0 0,0 0 0 0 0,1 0 0 0 0,-1 0-1 0 0,0 0 1 0 0,0 0 0 0 0,0 0 0 0 0,1-1 0 0 0,-1 1-1 0 0,0 0 1 0 0,0 0 0 0 0,-1 0 0 0 0,1 0 0 0 0,0 0-1 0 0,0 0 1 0 0,0 0 0 0 0,-1-1 0 0 0,1 1 0 0 0,0 0-1 0 0,-1 0 1 0 0,1-1 0 0 0,-1 1 0 0 0,1 0 0 0 0,-1 0-1 0 0,1-1 1 0 0,0 1 0 0 0,-1 0 0 0 0,0 0 0 0 0,1-1 0 0 0,-1 1-1 0 0,0 0 1 0 0,0-1 0 0 0,1 1 0 0 0,-3 0 0 0 0,-5 5 4 0 0,0 0 1 0 0,-1-1 0 0 0,0 1 0 0 0,0-2-1 0 0,-12 5 1 0 0,-5 2 0 0 0,-176 77 63 0 0,185-81-61 0 0,2-1 1 0 0,-1 2-1 0 0,-20 14 0 0 0,35-22-6 0 0,0 0 0 0 0,1 1 0 0 0,-1 0 0 0 0,0 0 0 0 0,0 0 0 0 0,0 0 0 0 0,0 1 0 0 0,1-1 0 0 0,-1 0 0 0 0,0 0 0 0 0,1 0 0 0 0,-1 0 0 0 0,0 0 0 0 0,1 0 0 0 0,0 1 0 0 0,-1-1 0 0 0,1 0 0 0 0,0 1 0 0 0,0 0 0 0 0,0 4 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81EB3A0-DD1F-49B7-A959-B0DF938C3AB2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AA3E624-F3E2-460A-937A-C9EE21BF8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84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973DB6A-BCED-4C74-B772-899CD345DE8E}" type="datetime1">
              <a:rPr lang="en-US" smtClean="0"/>
              <a:t>4/17/2025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E4FE796-7082-413B-BDDC-FBBF36236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743200" y="6408738"/>
            <a:ext cx="3987800" cy="365125"/>
          </a:xfrm>
        </p:spPr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Reserved.-Edited By Maysoon Al-Duwais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D0A93-3339-4297-82B9-6A180091A6F2}" type="datetime1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1992-2011 by Pearson Education, Inc. All Rights Reserved.-Edited By Maysoon Al-Duwais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4AF7-6223-4FCE-BFAD-A2E3A7081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BCE7-86D4-49F4-A5B2-AD9C8AC6FB19}" type="datetime1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1992-2011 by Pearson Education, Inc. All Rights Reserved.-Edited By Maysoon Al-Duwais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ADBFD-5D69-46E5-832E-98C29D480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EDD61-EB2A-4F13-944F-5F5BBE9476E8}" type="datetime1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3200400" y="6400800"/>
            <a:ext cx="3530600" cy="373063"/>
          </a:xfrm>
        </p:spPr>
        <p:txBody>
          <a:bodyPr/>
          <a:lstStyle>
            <a:lvl1pPr>
              <a:defRPr i="1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/>
              <a:t>© 1992-2011 by Pearson Education, Inc. All Rights Reserved.-Edited By Maysoon Al-Duwais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98BF5-001E-4606-B220-31B33B569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54D579-D9CD-461A-8BBD-12E4D67A4C8D}" type="datetime1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408738"/>
            <a:ext cx="2616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Reserved.-Edited By Maysoon Al-Duwais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7D2BAC-37B9-4289-ABA6-90130C079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B583F6-C3EC-4EC4-A6D7-BAC1A8BED2C0}" type="datetime1">
              <a:rPr lang="en-US" smtClean="0"/>
              <a:t>4/17/2025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Reserved.-Edited By Maysoon Al-Duwais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D87F7D-E299-4685-B09E-BE14F7687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B98EF2-04F9-4ECE-B5F9-2DBFCB151CCD}" type="datetime1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Reserved.-Edited By Maysoon Al-Duwais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D06EB0-F6B7-42CB-9981-9E95F06C5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6A5DF0-CAFF-4E29-BDD7-D29283BF828B}" type="datetime1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Reserved.-Edited By Maysoon Al-Duwais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C50B54-9F51-4053-A309-5725E4D7B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5121F0-8D8B-4E96-B521-EFC450F79C12}" type="datetime1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Reserved.-Edited By Maysoon Al-Duwais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88A689-3401-42A5-B621-3F7619420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2787-CE66-439F-9341-5FFBFEEEE680}" type="datetime1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1992-2011 by Pearson Education, Inc. All Rights Reserved.-Edited By Maysoon Al-Duwais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500A1-51B4-4E27-A4F6-2F0E61033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4B5E2C-BA8B-4E3B-A7EA-BF1288EB318D}" type="datetime1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Reserved.-Edited By Maysoon Al-Duwais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A85A0E-73DD-49D0-A051-D28A6559A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20F1271-2304-466E-9CB7-A6846BE0AC53}" type="datetime1">
              <a:rPr lang="en-US" smtClean="0"/>
              <a:t>4/17/2025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Reserved.-Edited By Maysoon Al-Duwais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39BE79F-C750-4136-8FF2-414A9A14B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6C2573C-66FB-4F85-950B-06B6CEE951EA}" type="datetime1">
              <a:rPr lang="en-US" smtClean="0"/>
              <a:t>4/17/2025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962400" y="6408738"/>
            <a:ext cx="2768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Reserved.-Edited By Maysoon Al-Duwais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7EDFA7D-7C64-466D-913E-61A5FC02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82" r:id="rId7"/>
    <p:sldLayoutId id="2147483692" r:id="rId8"/>
    <p:sldLayoutId id="2147483693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tnetheaven.com/article/system-io-and-streams-in-vb.net-part-1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customXml" Target="../ink/ink6.xml"/><Relationship Id="rId3" Type="http://schemas.openxmlformats.org/officeDocument/2006/relationships/image" Target="../media/image10.png"/><Relationship Id="rId7" Type="http://schemas.openxmlformats.org/officeDocument/2006/relationships/customXml" Target="../ink/ink3.xml"/><Relationship Id="rId12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customXml" Target="../ink/ink4.xml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tnetheaven.com/article/filestream-class-and-streamreader-class-in-vb.net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14.png"/><Relationship Id="rId7" Type="http://schemas.openxmlformats.org/officeDocument/2006/relationships/image" Target="../media/image27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8.xml"/><Relationship Id="rId5" Type="http://schemas.openxmlformats.org/officeDocument/2006/relationships/image" Target="../media/image27.png"/><Relationship Id="rId4" Type="http://schemas.openxmlformats.org/officeDocument/2006/relationships/customXml" Target="../ink/ink7.xml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16.png"/><Relationship Id="rId7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1.xml"/><Relationship Id="rId5" Type="http://schemas.openxmlformats.org/officeDocument/2006/relationships/image" Target="../media/image31.png"/><Relationship Id="rId4" Type="http://schemas.openxmlformats.org/officeDocument/2006/relationships/customXml" Target="../ink/ink10.xml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4.xml"/><Relationship Id="rId5" Type="http://schemas.openxmlformats.org/officeDocument/2006/relationships/image" Target="../media/image36.png"/><Relationship Id="rId4" Type="http://schemas.openxmlformats.org/officeDocument/2006/relationships/customXml" Target="../ink/ink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customXml" Target="../ink/ink16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customXml" Target="../ink/ink18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52601"/>
            <a:ext cx="8077200" cy="1829761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 and Streams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algn="ctr"/>
            <a:r>
              <a:rPr lang="en-US" sz="1600" dirty="0"/>
              <a:t>Binhadba Edit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System.IO namespaces</a:t>
            </a:r>
            <a:r>
              <a:rPr lang="en-GB" sz="3600" b="1" dirty="0">
                <a:solidFill>
                  <a:schemeClr val="bg1"/>
                </a:solidFill>
              </a:rPr>
              <a:t/>
            </a:r>
            <a:br>
              <a:rPr lang="en-GB" sz="3600" b="1" dirty="0">
                <a:solidFill>
                  <a:schemeClr val="bg1"/>
                </a:solidFill>
              </a:rPr>
            </a:br>
            <a:endParaRPr lang="en-US" dirty="0">
              <a:solidFill>
                <a:srgbClr val="3380E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001000" cy="4525962"/>
          </a:xfrm>
        </p:spPr>
        <p:txBody>
          <a:bodyPr/>
          <a:lstStyle/>
          <a:p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In the .NET Framework, the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System.IO 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namespace defines classes for reading and writing files and data streams*. Including:</a:t>
            </a:r>
          </a:p>
          <a:p>
            <a:pPr lvl="1"/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Directory Class</a:t>
            </a:r>
          </a:p>
          <a:p>
            <a:pPr lvl="1"/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 Class </a:t>
            </a:r>
          </a:p>
          <a:p>
            <a:pPr lvl="1"/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 Classes:</a:t>
            </a:r>
          </a:p>
          <a:p>
            <a:pPr lvl="2">
              <a:buClr>
                <a:srgbClr val="00B0F0"/>
              </a:buClr>
            </a:pP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FileStream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rgbClr val="00B0F0"/>
              </a:buClr>
            </a:pP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StreamReader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rgbClr val="00B0F0"/>
              </a:buClr>
            </a:pP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StreamWriter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rgbClr val="00B0F0"/>
              </a:buClr>
            </a:pP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BinaryReader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rgbClr val="00B0F0"/>
              </a:buClr>
            </a:pP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BinaryWriter</a:t>
            </a: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</a:rPr>
              <a:t>Hence, the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System.IO 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</a:rPr>
              <a:t>MUST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</a:rPr>
              <a:t> be referenced wherever file processing is carried out.</a:t>
            </a: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</a:endParaRPr>
          </a:p>
          <a:p>
            <a:pPr lvl="2"/>
            <a:endParaRPr lang="en-GB" sz="200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4E996-40CC-D0C8-1D15-B8F8715B585D}"/>
              </a:ext>
            </a:extLst>
          </p:cNvPr>
          <p:cNvSpPr txBox="1"/>
          <p:nvPr/>
        </p:nvSpPr>
        <p:spPr>
          <a:xfrm>
            <a:off x="4343400" y="6460251"/>
            <a:ext cx="7239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*System I/O and Streams in VB.NET: Part 1 (dotnetheaven.com)</a:t>
            </a:r>
            <a:endParaRPr lang="en-US" sz="1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5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 Class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001000" cy="4525962"/>
          </a:xfrm>
        </p:spPr>
        <p:txBody>
          <a:bodyPr/>
          <a:lstStyle/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1" descr="ch18slides_Page_06.png">
            <a:extLst>
              <a:ext uri="{FF2B5EF4-FFF2-40B4-BE49-F238E27FC236}">
                <a16:creationId xmlns:a16="http://schemas.microsoft.com/office/drawing/2014/main" id="{667D6844-D77E-ABC3-011D-0E0F413AB2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/>
          <a:srcRect l="4326" t="4508" r="21650" b="12478"/>
          <a:stretch>
            <a:fillRect/>
          </a:stretch>
        </p:blipFill>
        <p:spPr bwMode="auto">
          <a:xfrm>
            <a:off x="1073324" y="1124744"/>
            <a:ext cx="676875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h18slides_Page_07.png">
            <a:extLst>
              <a:ext uri="{FF2B5EF4-FFF2-40B4-BE49-F238E27FC236}">
                <a16:creationId xmlns:a16="http://schemas.microsoft.com/office/drawing/2014/main" id="{2509D1A6-D282-BF76-0E55-D996C0EB44A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print"/>
          <a:srcRect l="4326" t="15730" r="20863" b="66848"/>
          <a:stretch/>
        </p:blipFill>
        <p:spPr bwMode="auto">
          <a:xfrm>
            <a:off x="1073325" y="5660731"/>
            <a:ext cx="6851476" cy="96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4690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 Class: Example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001000" cy="4525962"/>
          </a:xfrm>
        </p:spPr>
        <p:txBody>
          <a:bodyPr/>
          <a:lstStyle/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A0095E-0957-838B-9CD1-684A6A319081}"/>
              </a:ext>
            </a:extLst>
          </p:cNvPr>
          <p:cNvSpPr txBox="1"/>
          <p:nvPr/>
        </p:nvSpPr>
        <p:spPr>
          <a:xfrm>
            <a:off x="6969499" y="602324"/>
            <a:ext cx="126491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Before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EB2683-B56E-3BA0-B2CC-115D3991C1EC}"/>
              </a:ext>
            </a:extLst>
          </p:cNvPr>
          <p:cNvSpPr txBox="1"/>
          <p:nvPr/>
        </p:nvSpPr>
        <p:spPr>
          <a:xfrm>
            <a:off x="6992690" y="3429000"/>
            <a:ext cx="126491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After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67671C-FE31-090E-A1C2-1B9D28BF4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92" t="37500" r="46667" b="28750"/>
          <a:stretch/>
        </p:blipFill>
        <p:spPr>
          <a:xfrm>
            <a:off x="6476999" y="1004676"/>
            <a:ext cx="2170113" cy="24243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766FF6-9704-9B23-0850-DB9ED15F4C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00" t="42501" r="43333" b="27499"/>
          <a:stretch/>
        </p:blipFill>
        <p:spPr>
          <a:xfrm>
            <a:off x="6476999" y="3944904"/>
            <a:ext cx="2237080" cy="26844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C1E207-5DD8-5688-0F13-0E72854621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32" t="7707" r="35834" b="53751"/>
          <a:stretch/>
        </p:blipFill>
        <p:spPr>
          <a:xfrm>
            <a:off x="90205" y="2438916"/>
            <a:ext cx="6305918" cy="33522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E223DE6-B674-FF2B-E135-72AE9005470E}"/>
                  </a:ext>
                </a:extLst>
              </p14:cNvPr>
              <p14:cNvContentPartPr/>
              <p14:nvPr/>
            </p14:nvContentPartPr>
            <p14:xfrm>
              <a:off x="3170995" y="4369925"/>
              <a:ext cx="1250640" cy="42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E223DE6-B674-FF2B-E135-72AE900547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16995" y="4261925"/>
                <a:ext cx="135828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890A94C-4A03-1D2F-EEFF-D5474743F62D}"/>
                  </a:ext>
                </a:extLst>
              </p14:cNvPr>
              <p14:cNvContentPartPr/>
              <p14:nvPr/>
            </p14:nvContentPartPr>
            <p14:xfrm>
              <a:off x="6720542" y="3103673"/>
              <a:ext cx="1512360" cy="66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890A94C-4A03-1D2F-EEFF-D5474743F62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66542" y="2996033"/>
                <a:ext cx="16200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5A2D4DC-BD29-C9CE-15C4-A5E05D3E90D4}"/>
                  </a:ext>
                </a:extLst>
              </p14:cNvPr>
              <p14:cNvContentPartPr/>
              <p14:nvPr/>
            </p14:nvContentPartPr>
            <p14:xfrm>
              <a:off x="8122794" y="6627246"/>
              <a:ext cx="51120" cy="18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5A2D4DC-BD29-C9CE-15C4-A5E05D3E90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69154" y="6519606"/>
                <a:ext cx="15876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7CD88D9-53F8-EE4E-224D-46FCF4216318}"/>
                  </a:ext>
                </a:extLst>
              </p14:cNvPr>
              <p14:cNvContentPartPr/>
              <p14:nvPr/>
            </p14:nvContentPartPr>
            <p14:xfrm>
              <a:off x="6955674" y="6531846"/>
              <a:ext cx="1234440" cy="66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7CD88D9-53F8-EE4E-224D-46FCF421631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01674" y="6423846"/>
                <a:ext cx="134208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FB67406-2BDB-2429-1861-6BBFE6D60C02}"/>
                  </a:ext>
                </a:extLst>
              </p14:cNvPr>
              <p14:cNvContentPartPr/>
              <p14:nvPr/>
            </p14:nvContentPartPr>
            <p14:xfrm>
              <a:off x="7017594" y="6513846"/>
              <a:ext cx="1278000" cy="78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FB67406-2BDB-2429-1861-6BBFE6D60C0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63954" y="6405846"/>
                <a:ext cx="1385640" cy="29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1111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Files Manipulation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001000" cy="45259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Files are manipulated in 3 stages:</a:t>
            </a:r>
          </a:p>
          <a:p>
            <a:pPr algn="l" rtl="0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 Open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If the file does not exist it is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created and then opened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by the operating system. A portion of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memory (RAM)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reserved by the Operating System.</a:t>
            </a:r>
          </a:p>
          <a:p>
            <a:pPr algn="l" rtl="0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File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When a file is open it can be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written to or read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from. </a:t>
            </a:r>
          </a:p>
          <a:p>
            <a:pPr algn="l" rtl="0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 File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When a file has been opened and processed it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must then be closed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The Operating system will then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release the memory.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10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Stream-File Connection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001000" cy="4525962"/>
          </a:xfrm>
        </p:spPr>
        <p:txBody>
          <a:bodyPr/>
          <a:lstStyle/>
          <a:p>
            <a:pPr algn="l" rtl="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perform file processing in Visual Basic, requires creating objects of the following stream classes.</a:t>
            </a:r>
          </a:p>
          <a:p>
            <a:pPr lvl="1" algn="l" rtl="0"/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FileStream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used to read from, write to, open and to close file any location within a file system.*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 rtl="0"/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StreamReader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used to read data only from a  text file.*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 rtl="0"/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StreamWriter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used to write data only to a  text file.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 rtl="0"/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BinaryReader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used to read data only from a  binary file.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 rtl="0"/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BinaryWriter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used to write data only to a  binary file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DC2A7A-3C3B-0E1F-4F24-2621B3700C0A}"/>
              </a:ext>
            </a:extLst>
          </p:cNvPr>
          <p:cNvSpPr txBox="1"/>
          <p:nvPr/>
        </p:nvSpPr>
        <p:spPr>
          <a:xfrm>
            <a:off x="4343400" y="6460251"/>
            <a:ext cx="7239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FileStream</a:t>
            </a:r>
            <a:r>
              <a:rPr lang="en-US" sz="10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class and </a:t>
            </a:r>
            <a:r>
              <a:rPr lang="en-US" sz="1000" dirty="0" err="1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StreamReader</a:t>
            </a:r>
            <a:r>
              <a:rPr lang="en-US" sz="10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class in VB.NET (dotnetheaven.com)</a:t>
            </a:r>
            <a:endParaRPr lang="en-US" sz="1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02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 err="1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StreamReader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Class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001000" cy="4525962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2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StreamReader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constructor accepts one argument – the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path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filename of the sequential file to read.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2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StreamReader</a:t>
            </a:r>
            <a:r>
              <a:rPr lang="en-US" sz="24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has the following reading methods: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method reads a single character or many characters. Without arguments, the Read method returns the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 code point (ASCII code) of the character read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ReadLine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method reads a record. The carriage return at the end of the record is discarded. The method returns a String containing the characters read.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ReadToEnd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method reads from the current file position to the end of the file. The method returns a String containing the characters read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0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 err="1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StreamReader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Class: </a:t>
            </a:r>
            <a:r>
              <a:rPr lang="en-US" b="0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001000" cy="4525962"/>
          </a:xfrm>
        </p:spPr>
        <p:txBody>
          <a:bodyPr/>
          <a:lstStyle/>
          <a:p>
            <a:pPr algn="l" rtl="0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Consider the following text file:</a:t>
            </a:r>
          </a:p>
          <a:p>
            <a:pPr algn="l" rtl="0"/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That resides on the following path:</a:t>
            </a:r>
          </a:p>
          <a:p>
            <a:pPr marL="109537" indent="0" algn="l" rtl="0">
              <a:buNone/>
            </a:pPr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"C:\Users\ghada\OneDrive\Documents\File_Example.txt" 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3027B8-5E9B-2DE0-87B8-11F8EA951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6250" r="64167" b="60000"/>
          <a:stretch/>
        </p:blipFill>
        <p:spPr>
          <a:xfrm>
            <a:off x="914400" y="2075935"/>
            <a:ext cx="3733800" cy="27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69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DA8E3BD-D789-C734-136B-31F1990FF4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3" t="11486" r="36666" b="28861"/>
          <a:stretch/>
        </p:blipFill>
        <p:spPr>
          <a:xfrm>
            <a:off x="138642" y="1417638"/>
            <a:ext cx="5550986" cy="490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 err="1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StreamReader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Class: </a:t>
            </a:r>
            <a:r>
              <a:rPr lang="en-US" b="0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r>
              <a:rPr lang="en-US" sz="32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(Read)</a:t>
            </a:r>
            <a:endParaRPr lang="en-US" b="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77C0F2-44F8-CFDD-2182-7B87EC2A70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67" t="7708" r="10000" b="51250"/>
          <a:stretch/>
        </p:blipFill>
        <p:spPr>
          <a:xfrm>
            <a:off x="5791200" y="3669995"/>
            <a:ext cx="3214158" cy="31038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CD42AD1-1D78-29DB-E90F-7D63C888ACDA}"/>
                  </a:ext>
                </a:extLst>
              </p14:cNvPr>
              <p14:cNvContentPartPr/>
              <p14:nvPr/>
            </p14:nvContentPartPr>
            <p14:xfrm>
              <a:off x="3886200" y="4095720"/>
              <a:ext cx="467640" cy="19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CD42AD1-1D78-29DB-E90F-7D63C888AC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2200" y="3987720"/>
                <a:ext cx="57528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F1024A1-2175-EEF9-481D-75958B83CF0F}"/>
                  </a:ext>
                </a:extLst>
              </p14:cNvPr>
              <p14:cNvContentPartPr/>
              <p14:nvPr/>
            </p14:nvContentPartPr>
            <p14:xfrm>
              <a:off x="6239627" y="4770683"/>
              <a:ext cx="199440" cy="14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F1024A1-2175-EEF9-481D-75958B83CF0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85627" y="4663043"/>
                <a:ext cx="3070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71516F6-7366-1F38-BB4F-8EAB84B91933}"/>
                  </a:ext>
                </a:extLst>
              </p14:cNvPr>
              <p14:cNvContentPartPr/>
              <p14:nvPr/>
            </p14:nvContentPartPr>
            <p14:xfrm>
              <a:off x="4204455" y="4133879"/>
              <a:ext cx="2134891" cy="636803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71516F6-7366-1F38-BB4F-8EAB84B9193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95455" y="4124880"/>
                <a:ext cx="2152532" cy="654442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685800" y="2971800"/>
            <a:ext cx="2438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5791200"/>
            <a:ext cx="2438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68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B3C1EEE-FC1C-22C9-80D6-AB39BF1CB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58" t="8751" r="37476" b="28749"/>
          <a:stretch/>
        </p:blipFill>
        <p:spPr>
          <a:xfrm>
            <a:off x="36835" y="1417638"/>
            <a:ext cx="5410455" cy="4830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 err="1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StreamReader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Class: </a:t>
            </a:r>
            <a:r>
              <a:rPr lang="en-US" b="0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r>
              <a:rPr lang="en-US" sz="32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b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ReadLine</a:t>
            </a:r>
            <a:r>
              <a:rPr lang="en-US" sz="32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b="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1608AD-4590-B7D0-F3FD-23866846A0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67" t="11250" r="10000" b="50000"/>
          <a:stretch/>
        </p:blipFill>
        <p:spPr>
          <a:xfrm>
            <a:off x="5721246" y="3800007"/>
            <a:ext cx="3270354" cy="29817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DA5D0FC-2653-AEB4-A8F6-A37E1F294FC5}"/>
                  </a:ext>
                </a:extLst>
              </p14:cNvPr>
              <p14:cNvContentPartPr/>
              <p14:nvPr/>
            </p14:nvContentPartPr>
            <p14:xfrm>
              <a:off x="3762325" y="4114800"/>
              <a:ext cx="803160" cy="34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DA5D0FC-2653-AEB4-A8F6-A37E1F294F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8325" y="4006800"/>
                <a:ext cx="91080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83F4AEA-7B83-0675-E7FF-B7FCF59BC778}"/>
                  </a:ext>
                </a:extLst>
              </p14:cNvPr>
              <p14:cNvContentPartPr/>
              <p14:nvPr/>
            </p14:nvContentPartPr>
            <p14:xfrm>
              <a:off x="6096000" y="4805400"/>
              <a:ext cx="540360" cy="147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83F4AEA-7B83-0675-E7FF-B7FCF59BC77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2000" y="4697760"/>
                <a:ext cx="64800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EFB9B39-CE1C-E068-6E41-B5480F1C8A6A}"/>
                  </a:ext>
                </a:extLst>
              </p14:cNvPr>
              <p14:cNvContentPartPr/>
              <p14:nvPr/>
            </p14:nvContentPartPr>
            <p14:xfrm>
              <a:off x="4343400" y="4193065"/>
              <a:ext cx="1478644" cy="724588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EFB9B39-CE1C-E068-6E41-B5480F1C8A6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34401" y="4184071"/>
                <a:ext cx="1496281" cy="742217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914400" y="3048000"/>
            <a:ext cx="2438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5715000"/>
            <a:ext cx="2438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00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2FEF0587-2565-57CC-3AF9-745C7CD0E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7" t="8751" r="37499" b="28749"/>
          <a:stretch/>
        </p:blipFill>
        <p:spPr>
          <a:xfrm>
            <a:off x="228599" y="1377706"/>
            <a:ext cx="5106303" cy="464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 err="1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StreamReader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Class: </a:t>
            </a:r>
            <a:r>
              <a:rPr lang="en-US" b="0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r>
              <a:rPr lang="en-US" sz="32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b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ReadToEnd</a:t>
            </a:r>
            <a:r>
              <a:rPr lang="en-US" sz="32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b="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4896B2-40EB-3786-D01C-81BC9391E3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67" t="13750" r="10000" b="47500"/>
          <a:stretch/>
        </p:blipFill>
        <p:spPr>
          <a:xfrm>
            <a:off x="5407705" y="3612787"/>
            <a:ext cx="3454662" cy="31498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132CC7-EA5B-69A9-BDDB-88AE5DB59EA9}"/>
                  </a:ext>
                </a:extLst>
              </p14:cNvPr>
              <p14:cNvContentPartPr/>
              <p14:nvPr/>
            </p14:nvContentPartPr>
            <p14:xfrm>
              <a:off x="3858977" y="3993669"/>
              <a:ext cx="693720" cy="42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132CC7-EA5B-69A9-BDDB-88AE5DB59E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5337" y="3885669"/>
                <a:ext cx="8013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B2DFE53-BE04-07AF-FA8B-08E7D842E731}"/>
                  </a:ext>
                </a:extLst>
              </p14:cNvPr>
              <p14:cNvContentPartPr/>
              <p14:nvPr/>
            </p14:nvContentPartPr>
            <p14:xfrm>
              <a:off x="4385493" y="4160410"/>
              <a:ext cx="1254240" cy="662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B2DFE53-BE04-07AF-FA8B-08E7D842E7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76853" y="4151770"/>
                <a:ext cx="1271880" cy="6800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990600" y="2971800"/>
            <a:ext cx="2438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562600"/>
            <a:ext cx="2438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5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AEAE3-16F9-624C-9289-AFD064ADC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5444"/>
            <a:ext cx="7698523" cy="909077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a File</a:t>
            </a:r>
            <a:endParaRPr lang="en-US" sz="3600" dirty="0">
              <a:solidFill>
                <a:srgbClr val="3380E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618EC-6250-C541-A715-FEBA413D7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19" y="1857374"/>
            <a:ext cx="8005361" cy="1571626"/>
          </a:xfrm>
        </p:spPr>
        <p:txBody>
          <a:bodyPr anchor="ctr">
            <a:normAutofit fontScale="92500" lnSpcReduction="10000"/>
          </a:bodyPr>
          <a:lstStyle/>
          <a:p>
            <a:pPr algn="l" rt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Up until now, any stored data within a program is lost when the program closes.</a:t>
            </a:r>
          </a:p>
          <a:p>
            <a:pPr marL="109537" indent="0" algn="l" rtl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 file is a permanent way to store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50972E-CE5C-5B43-B26B-5F9303D5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26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 err="1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StreamWriter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Class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001000" cy="4525962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2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StreamWriter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constructor accepts one argument – the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path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filename of the sequential file to read.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2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StreamWriter</a:t>
            </a:r>
            <a:r>
              <a:rPr lang="en-US" sz="24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has the following writing methods: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NewLine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property contains the character(s) that mark the end of the line.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Write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method writes a character or array of characters.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WriteLine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method writes data terminated by the character(s) stored in the </a:t>
            </a:r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NewLine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property.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the data type passed to </a:t>
            </a:r>
            <a:r>
              <a:rPr lang="en-US" sz="1800" b="1" dirty="0">
                <a:latin typeface="Consolas" panose="020B0609020204030204" pitchFamily="49" charset="0"/>
                <a:cs typeface="Calibri" panose="020F0502020204030204" pitchFamily="34" charset="0"/>
              </a:rPr>
              <a:t>Write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1800" b="1" dirty="0">
                <a:latin typeface="Consolas" panose="020B0609020204030204" pitchFamily="49" charset="0"/>
                <a:cs typeface="Calibri" panose="020F0502020204030204" pitchFamily="34" charset="0"/>
              </a:rPr>
              <a:t>WriteLine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is not a string, these methods will implicitly call </a:t>
            </a:r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toString</a:t>
            </a:r>
            <a:r>
              <a:rPr lang="en-US" sz="1800" b="1" dirty="0">
                <a:latin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marL="109537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86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 err="1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StreamWriter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Class: </a:t>
            </a:r>
            <a:r>
              <a:rPr lang="en-US" b="0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r>
              <a:rPr lang="en-US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(Write)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001000" cy="4525962"/>
          </a:xfrm>
        </p:spPr>
        <p:txBody>
          <a:bodyPr/>
          <a:lstStyle/>
          <a:p>
            <a:pPr marL="109537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CA3B5A-45AC-0B03-BC49-BAFEE4E3C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64" t="10539" r="15303" b="18211"/>
          <a:stretch/>
        </p:blipFill>
        <p:spPr>
          <a:xfrm>
            <a:off x="457200" y="1401073"/>
            <a:ext cx="8229600" cy="53305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2D54B60-6CD6-B241-23C3-AFBA7B3523AF}"/>
                  </a:ext>
                </a:extLst>
              </p14:cNvPr>
              <p14:cNvContentPartPr/>
              <p14:nvPr/>
            </p14:nvContentPartPr>
            <p14:xfrm>
              <a:off x="1567430" y="4485688"/>
              <a:ext cx="1455480" cy="56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2D54B60-6CD6-B241-23C3-AFBA7B3523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3790" y="4377688"/>
                <a:ext cx="15631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6E58C35-537A-D429-74DD-22FEDCFDFFAC}"/>
                  </a:ext>
                </a:extLst>
              </p14:cNvPr>
              <p14:cNvContentPartPr/>
              <p14:nvPr/>
            </p14:nvContentPartPr>
            <p14:xfrm>
              <a:off x="1599110" y="4640128"/>
              <a:ext cx="1467360" cy="41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6E58C35-537A-D429-74DD-22FEDCFDFFA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5110" y="4532128"/>
                <a:ext cx="1575000" cy="2574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1219200" y="3049317"/>
            <a:ext cx="2438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5046234"/>
            <a:ext cx="2438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32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 err="1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StreamWriter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Class: </a:t>
            </a:r>
            <a:r>
              <a:rPr lang="en-US" b="0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r>
              <a:rPr lang="en-US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writeLine</a:t>
            </a:r>
            <a:r>
              <a:rPr lang="en-US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001000" cy="4525962"/>
          </a:xfrm>
        </p:spPr>
        <p:txBody>
          <a:bodyPr/>
          <a:lstStyle/>
          <a:p>
            <a:pPr marL="109537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B931C5-F56C-6D57-B5F0-B2CCC6FE3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7" t="10000" r="13333" b="18046"/>
          <a:stretch/>
        </p:blipFill>
        <p:spPr>
          <a:xfrm>
            <a:off x="476596" y="1417638"/>
            <a:ext cx="8267824" cy="52879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051DC56-DF06-C054-0AEC-12FCE4936344}"/>
                  </a:ext>
                </a:extLst>
              </p14:cNvPr>
              <p14:cNvContentPartPr/>
              <p14:nvPr/>
            </p14:nvContentPartPr>
            <p14:xfrm>
              <a:off x="1522561" y="4527424"/>
              <a:ext cx="1766160" cy="77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051DC56-DF06-C054-0AEC-12FCE49363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6561" y="4455424"/>
                <a:ext cx="18378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FD3C11A-294A-782D-48D8-730359DFE243}"/>
                  </a:ext>
                </a:extLst>
              </p14:cNvPr>
              <p14:cNvContentPartPr/>
              <p14:nvPr/>
            </p14:nvContentPartPr>
            <p14:xfrm>
              <a:off x="1525441" y="4689064"/>
              <a:ext cx="1676880" cy="48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FD3C11A-294A-782D-48D8-730359DFE2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89801" y="4617424"/>
                <a:ext cx="1748520" cy="1922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/>
          <p:cNvSpPr/>
          <p:nvPr/>
        </p:nvSpPr>
        <p:spPr>
          <a:xfrm>
            <a:off x="1219200" y="3067488"/>
            <a:ext cx="2438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" y="5077362"/>
            <a:ext cx="2438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4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Files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None/>
            </a:pP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</a:t>
            </a:r>
            <a:r>
              <a:rPr lang="en-US" sz="2400" b="1" dirty="0">
                <a:solidFill>
                  <a:srgbClr val="8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block of information stored on disk or another media.</a:t>
            </a:r>
          </a:p>
          <a:p>
            <a:pPr algn="l">
              <a:buFont typeface="Wingdings" pitchFamily="2" charset="2"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Wingdings" pitchFamily="2" charset="2"/>
              <a:buNone/>
            </a:pP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 file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file that contains lines of written information that can be sent directly to the screen or printer.</a:t>
            </a:r>
          </a:p>
          <a:p>
            <a:pPr algn="l">
              <a:buFont typeface="Wingdings" pitchFamily="2" charset="2"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Wingdings" pitchFamily="2" charset="2"/>
              <a:buNone/>
            </a:pP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Binary file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file that contains bits that do not necessarily represent printable text Examples: Word file, machine language file.</a:t>
            </a:r>
          </a:p>
          <a:p>
            <a:pPr marL="109537" indent="0">
              <a:buNone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Files and Streams in VB.net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VB.net environment: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System.IO classes are used to work with files and streams.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You can work with two kinds of files: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text files (containing only characters)</a:t>
            </a:r>
          </a:p>
          <a:p>
            <a:pPr lvl="2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binary files</a:t>
            </a:r>
          </a:p>
          <a:p>
            <a:pPr lvl="1"/>
            <a:endParaRPr lang="en-US" sz="2000" dirty="0"/>
          </a:p>
          <a:p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5" descr="Figure%2022-02a">
            <a:extLst>
              <a:ext uri="{FF2B5EF4-FFF2-40B4-BE49-F238E27FC236}">
                <a16:creationId xmlns:a16="http://schemas.microsoft.com/office/drawing/2014/main" id="{38A092C4-3801-1759-B458-2F9376592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447" y="3031879"/>
            <a:ext cx="6597953" cy="150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igure%2022-02b">
            <a:extLst>
              <a:ext uri="{FF2B5EF4-FFF2-40B4-BE49-F238E27FC236}">
                <a16:creationId xmlns:a16="http://schemas.microsoft.com/office/drawing/2014/main" id="{0D573C78-B484-534A-B4FC-4F759BC4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0469" y="4953000"/>
            <a:ext cx="6597953" cy="118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F8D0E65-0CC6-E8A8-0A03-1C12F2FC302C}"/>
                  </a:ext>
                </a:extLst>
              </p14:cNvPr>
              <p14:cNvContentPartPr/>
              <p14:nvPr/>
            </p14:nvContentPartPr>
            <p14:xfrm>
              <a:off x="7801364" y="3349309"/>
              <a:ext cx="229680" cy="244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F8D0E65-0CC6-E8A8-0A03-1C12F2FC30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92364" y="3340309"/>
                <a:ext cx="247320" cy="245808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7922E3E-7325-6C71-DBDC-0D97203E9DD2}"/>
              </a:ext>
            </a:extLst>
          </p:cNvPr>
          <p:cNvSpPr txBox="1"/>
          <p:nvPr/>
        </p:nvSpPr>
        <p:spPr>
          <a:xfrm>
            <a:off x="8115994" y="4494404"/>
            <a:ext cx="10363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Displayed in text editor</a:t>
            </a:r>
          </a:p>
        </p:txBody>
      </p:sp>
    </p:spTree>
    <p:extLst>
      <p:ext uri="{BB962C8B-B14F-4D97-AF65-F5344CB8AC3E}">
        <p14:creationId xmlns:p14="http://schemas.microsoft.com/office/powerpoint/2010/main" val="169114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Processing Textual Data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One way to process textual files is from beginning to end using sequential access .This type of file is called a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sequential file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Sequential files are useful for:</a:t>
            </a:r>
          </a:p>
          <a:p>
            <a:pPr algn="l" rtl="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Storing text.</a:t>
            </a:r>
          </a:p>
          <a:p>
            <a:pPr algn="l" rtl="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Easy implementation in programs.</a:t>
            </a:r>
          </a:p>
          <a:p>
            <a:pPr algn="l" rtl="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Where real-time editing of file(s) is not required.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69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Processing Textual Data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Sequential files can be categorized into roughly three types</a:t>
            </a:r>
          </a:p>
          <a:p>
            <a:pPr marL="731520" lvl="1" indent="-457200" algn="l" rtl="0">
              <a:buFont typeface="+mj-lt"/>
              <a:buAutoNum type="arabicPeriod"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Free-form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files have no particular format</a:t>
            </a:r>
          </a:p>
          <a:p>
            <a:pPr marL="731520" lvl="1" indent="-457200" algn="l" rtl="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Fields in a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delimited file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are separated with a special character called a delimiter</a:t>
            </a:r>
          </a:p>
          <a:p>
            <a:pPr marL="731520" lvl="1" indent="-457200" algn="l" rtl="0"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1520" lvl="1" indent="-457200" algn="l" rtl="0"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1520" lvl="1" indent="-457200" algn="l" rtl="0"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1520" lvl="1" indent="-457200" algn="l" rtl="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a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fixed-field file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each field occupies the same character positions in every record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5" descr="C10F006">
            <a:extLst>
              <a:ext uri="{FF2B5EF4-FFF2-40B4-BE49-F238E27FC236}">
                <a16:creationId xmlns:a16="http://schemas.microsoft.com/office/drawing/2014/main" id="{86DB56A3-84A4-C2DB-E09C-0DF60B10E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36842" b="44729"/>
          <a:stretch>
            <a:fillRect/>
          </a:stretch>
        </p:blipFill>
        <p:spPr bwMode="auto">
          <a:xfrm>
            <a:off x="4213920" y="3068960"/>
            <a:ext cx="432048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10F007">
            <a:extLst>
              <a:ext uri="{FF2B5EF4-FFF2-40B4-BE49-F238E27FC236}">
                <a16:creationId xmlns:a16="http://schemas.microsoft.com/office/drawing/2014/main" id="{AD1711FB-8392-4743-ED60-94C39EC72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42105" b="31250"/>
          <a:stretch>
            <a:fillRect/>
          </a:stretch>
        </p:blipFill>
        <p:spPr bwMode="auto">
          <a:xfrm>
            <a:off x="4572000" y="4797152"/>
            <a:ext cx="39604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892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Processing Textual Data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Sequential files can be read one character at a time, one line at a time, or the entire file can be read at once</a:t>
            </a:r>
          </a:p>
          <a:p>
            <a:pPr algn="l"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Sequential files are typically read into a string or an array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31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Processing Textual Data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Each file stored in your machine has a location that is identified by a path. E.g. the file “File_Example.txt”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Has  the following path:</a:t>
            </a:r>
          </a:p>
          <a:p>
            <a:pPr marL="109537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829F81-746D-1E27-97DA-4B98BE39E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7" t="6250" r="64167" b="67500"/>
          <a:stretch/>
        </p:blipFill>
        <p:spPr>
          <a:xfrm>
            <a:off x="2438400" y="2394284"/>
            <a:ext cx="3592286" cy="1985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C12A75-387E-F48B-33F3-D69255AFB1E8}"/>
              </a:ext>
            </a:extLst>
          </p:cNvPr>
          <p:cNvSpPr txBox="1"/>
          <p:nvPr/>
        </p:nvSpPr>
        <p:spPr>
          <a:xfrm flipH="1">
            <a:off x="685800" y="5181600"/>
            <a:ext cx="757428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C:\Users\ghada\OneDrive\Documents\File_Example.txt</a:t>
            </a:r>
            <a:endParaRPr lang="en-US" sz="2400" dirty="0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FD8B9EC4-B20B-080F-F5A5-529FE646ACEC}"/>
              </a:ext>
            </a:extLst>
          </p:cNvPr>
          <p:cNvSpPr/>
          <p:nvPr/>
        </p:nvSpPr>
        <p:spPr>
          <a:xfrm rot="16200000">
            <a:off x="3014465" y="3471666"/>
            <a:ext cx="381000" cy="486767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57B4FEB4-4A31-D93F-1539-9B560BA77372}"/>
              </a:ext>
            </a:extLst>
          </p:cNvPr>
          <p:cNvSpPr/>
          <p:nvPr/>
        </p:nvSpPr>
        <p:spPr>
          <a:xfrm rot="5400000">
            <a:off x="4038600" y="1452265"/>
            <a:ext cx="381000" cy="6934200"/>
          </a:xfrm>
          <a:prstGeom prst="leftBrac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783EB6-6BE0-97E9-E59B-C3C4A1C32D94}"/>
              </a:ext>
            </a:extLst>
          </p:cNvPr>
          <p:cNvSpPr txBox="1"/>
          <p:nvPr/>
        </p:nvSpPr>
        <p:spPr>
          <a:xfrm>
            <a:off x="3916681" y="4437376"/>
            <a:ext cx="1112519" cy="27699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File Path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C8C653-33E4-AA0B-300E-A32025834900}"/>
              </a:ext>
            </a:extLst>
          </p:cNvPr>
          <p:cNvSpPr txBox="1"/>
          <p:nvPr/>
        </p:nvSpPr>
        <p:spPr>
          <a:xfrm>
            <a:off x="2626120" y="6114856"/>
            <a:ext cx="1157689" cy="2769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Directory Path</a:t>
            </a:r>
          </a:p>
        </p:txBody>
      </p:sp>
    </p:spTree>
    <p:extLst>
      <p:ext uri="{BB962C8B-B14F-4D97-AF65-F5344CB8AC3E}">
        <p14:creationId xmlns:p14="http://schemas.microsoft.com/office/powerpoint/2010/main" val="1034511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Directory Path Vs File Path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Directory path represent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folder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which the file resides.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file path represents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actual file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where it resides. </a:t>
            </a:r>
          </a:p>
          <a:p>
            <a:pPr marL="109537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C12A75-387E-F48B-33F3-D69255AFB1E8}"/>
              </a:ext>
            </a:extLst>
          </p:cNvPr>
          <p:cNvSpPr txBox="1"/>
          <p:nvPr/>
        </p:nvSpPr>
        <p:spPr>
          <a:xfrm flipH="1">
            <a:off x="685800" y="2218745"/>
            <a:ext cx="757428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C:\Users\ghada\OneDrive\Documents\File_Example.txt</a:t>
            </a:r>
            <a:endParaRPr lang="en-US" sz="2400" dirty="0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FD8B9EC4-B20B-080F-F5A5-529FE646ACEC}"/>
              </a:ext>
            </a:extLst>
          </p:cNvPr>
          <p:cNvSpPr/>
          <p:nvPr/>
        </p:nvSpPr>
        <p:spPr>
          <a:xfrm rot="16200000">
            <a:off x="3014465" y="508811"/>
            <a:ext cx="381000" cy="486767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57B4FEB4-4A31-D93F-1539-9B560BA77372}"/>
              </a:ext>
            </a:extLst>
          </p:cNvPr>
          <p:cNvSpPr/>
          <p:nvPr/>
        </p:nvSpPr>
        <p:spPr>
          <a:xfrm rot="5400000">
            <a:off x="4038600" y="-1510590"/>
            <a:ext cx="381000" cy="6934200"/>
          </a:xfrm>
          <a:prstGeom prst="leftBrac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783EB6-6BE0-97E9-E59B-C3C4A1C32D94}"/>
              </a:ext>
            </a:extLst>
          </p:cNvPr>
          <p:cNvSpPr txBox="1"/>
          <p:nvPr/>
        </p:nvSpPr>
        <p:spPr>
          <a:xfrm>
            <a:off x="3916681" y="1474521"/>
            <a:ext cx="1112519" cy="27699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File Path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C8C653-33E4-AA0B-300E-A32025834900}"/>
              </a:ext>
            </a:extLst>
          </p:cNvPr>
          <p:cNvSpPr txBox="1"/>
          <p:nvPr/>
        </p:nvSpPr>
        <p:spPr>
          <a:xfrm>
            <a:off x="2626120" y="3152001"/>
            <a:ext cx="1157689" cy="2769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Directory Path</a:t>
            </a:r>
          </a:p>
        </p:txBody>
      </p:sp>
    </p:spTree>
    <p:extLst>
      <p:ext uri="{BB962C8B-B14F-4D97-AF65-F5344CB8AC3E}">
        <p14:creationId xmlns:p14="http://schemas.microsoft.com/office/powerpoint/2010/main" val="3340134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0AFAA5D399E489E1819B440698DE2" ma:contentTypeVersion="0" ma:contentTypeDescription="Create a new document." ma:contentTypeScope="" ma:versionID="d2e5e4ccdb149d2076a9830fd3e749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65E736-E879-4751-8791-A4A417B5CD52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00464A7-5164-44A6-BE95-AFCB765E93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2C14C42-B3E2-46D6-A959-72074D4C6E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866</Words>
  <Application>Microsoft Office PowerPoint</Application>
  <PresentationFormat>On-screen Show (4:3)</PresentationFormat>
  <Paragraphs>145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Comic Sans MS</vt:lpstr>
      <vt:lpstr>Consolas</vt:lpstr>
      <vt:lpstr>Lucida Sans Unicode</vt:lpstr>
      <vt:lpstr>Verdana</vt:lpstr>
      <vt:lpstr>Wingdings</vt:lpstr>
      <vt:lpstr>Wingdings 2</vt:lpstr>
      <vt:lpstr>Wingdings 3</vt:lpstr>
      <vt:lpstr>Concourse</vt:lpstr>
      <vt:lpstr>File and Streams</vt:lpstr>
      <vt:lpstr>What is a File</vt:lpstr>
      <vt:lpstr>Types of Files</vt:lpstr>
      <vt:lpstr>Files and Streams in VB.net</vt:lpstr>
      <vt:lpstr>Introduction to Processing Textual Data</vt:lpstr>
      <vt:lpstr>Introduction to Processing Textual Data</vt:lpstr>
      <vt:lpstr>Introduction to Processing Textual Data</vt:lpstr>
      <vt:lpstr>Introduction to Processing Textual Data</vt:lpstr>
      <vt:lpstr>Directory Path Vs File Path</vt:lpstr>
      <vt:lpstr>System.IO namespaces </vt:lpstr>
      <vt:lpstr>File Class</vt:lpstr>
      <vt:lpstr>File Class: Example</vt:lpstr>
      <vt:lpstr>Files Manipulation</vt:lpstr>
      <vt:lpstr>The Stream-File Connection</vt:lpstr>
      <vt:lpstr>The StreamReader Class</vt:lpstr>
      <vt:lpstr>The StreamReader Class: Example</vt:lpstr>
      <vt:lpstr>The StreamReader Class: Example (Read)</vt:lpstr>
      <vt:lpstr>The StreamReader Class: Example (ReadLine)</vt:lpstr>
      <vt:lpstr>The StreamReader Class: Example (ReadToEnd)</vt:lpstr>
      <vt:lpstr>The StreamWriter Class</vt:lpstr>
      <vt:lpstr>The StreamWriter Class: Example (Write)</vt:lpstr>
      <vt:lpstr>The StreamWriter Class: Example (writeLine)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Problem Solving and Control Statements</dc:title>
  <dc:creator>Windows User</dc:creator>
  <cp:lastModifiedBy>nouf mohammed</cp:lastModifiedBy>
  <cp:revision>193</cp:revision>
  <dcterms:created xsi:type="dcterms:W3CDTF">2010-03-03T18:04:32Z</dcterms:created>
  <dcterms:modified xsi:type="dcterms:W3CDTF">2025-04-17T10:32:07Z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0x0101005130AFAA5D399E489E1819B440698DE2</vt:lpwstr>
  </property>
</Properties>
</file>