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9"/>
  </p:notesMasterIdLst>
  <p:sldIdLst>
    <p:sldId id="1013" r:id="rId3"/>
    <p:sldId id="1015" r:id="rId4"/>
    <p:sldId id="1016" r:id="rId5"/>
    <p:sldId id="1017" r:id="rId6"/>
    <p:sldId id="1199" r:id="rId7"/>
    <p:sldId id="1018" r:id="rId8"/>
    <p:sldId id="1019" r:id="rId9"/>
    <p:sldId id="1020" r:id="rId10"/>
    <p:sldId id="1021" r:id="rId11"/>
    <p:sldId id="1022" r:id="rId12"/>
    <p:sldId id="1023" r:id="rId13"/>
    <p:sldId id="1024" r:id="rId14"/>
    <p:sldId id="1025" r:id="rId15"/>
    <p:sldId id="1026" r:id="rId16"/>
    <p:sldId id="1027" r:id="rId17"/>
    <p:sldId id="1028" r:id="rId18"/>
    <p:sldId id="1029" r:id="rId19"/>
    <p:sldId id="1030" r:id="rId20"/>
    <p:sldId id="1031" r:id="rId21"/>
    <p:sldId id="1032" r:id="rId22"/>
    <p:sldId id="1200" r:id="rId23"/>
    <p:sldId id="1201" r:id="rId24"/>
    <p:sldId id="1202" r:id="rId25"/>
    <p:sldId id="1203" r:id="rId26"/>
    <p:sldId id="1204" r:id="rId27"/>
    <p:sldId id="12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B754E-FFD4-40FC-A052-A7F0036D2D0A}" v="40" dt="2019-10-13T13:17:4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sal Alharbi" userId="8c2263ec2e14b66f" providerId="LiveId" clId="{ED8B754E-FFD4-40FC-A052-A7F0036D2D0A}"/>
    <pc:docChg chg="undo custSel addSld delSld modSld delMainMaster">
      <pc:chgData name="Faisal Alharbi" userId="8c2263ec2e14b66f" providerId="LiveId" clId="{ED8B754E-FFD4-40FC-A052-A7F0036D2D0A}" dt="2019-10-13T13:17:52.792" v="79" actId="2696"/>
      <pc:docMkLst>
        <pc:docMk/>
      </pc:docMkLst>
      <pc:sldChg chg="delSp add del">
        <pc:chgData name="Faisal Alharbi" userId="8c2263ec2e14b66f" providerId="LiveId" clId="{ED8B754E-FFD4-40FC-A052-A7F0036D2D0A}" dt="2019-10-13T12:45:34.844" v="5" actId="2696"/>
        <pc:sldMkLst>
          <pc:docMk/>
          <pc:sldMk cId="443132282" sldId="256"/>
        </pc:sldMkLst>
        <pc:spChg chg="del">
          <ac:chgData name="Faisal Alharbi" userId="8c2263ec2e14b66f" providerId="LiveId" clId="{ED8B754E-FFD4-40FC-A052-A7F0036D2D0A}" dt="2019-10-13T12:44:01.479" v="1"/>
          <ac:spMkLst>
            <pc:docMk/>
            <pc:sldMk cId="443132282" sldId="256"/>
            <ac:spMk id="2" creationId="{8A943307-9266-477A-958B-B1AC8ADF796B}"/>
          </ac:spMkLst>
        </pc:spChg>
        <pc:spChg chg="del">
          <ac:chgData name="Faisal Alharbi" userId="8c2263ec2e14b66f" providerId="LiveId" clId="{ED8B754E-FFD4-40FC-A052-A7F0036D2D0A}" dt="2019-10-13T12:44:01.479" v="1"/>
          <ac:spMkLst>
            <pc:docMk/>
            <pc:sldMk cId="443132282" sldId="256"/>
            <ac:spMk id="3" creationId="{A61E8540-AC70-4B9C-AE19-44D8DD8C0111}"/>
          </ac:spMkLst>
        </pc:spChg>
      </pc:sldChg>
      <pc:sldChg chg="modSp add del">
        <pc:chgData name="Faisal Alharbi" userId="8c2263ec2e14b66f" providerId="LiveId" clId="{ED8B754E-FFD4-40FC-A052-A7F0036D2D0A}" dt="2019-10-13T12:45:52.558" v="20" actId="1076"/>
        <pc:sldMkLst>
          <pc:docMk/>
          <pc:sldMk cId="0" sldId="1013"/>
        </pc:sldMkLst>
        <pc:spChg chg="mod">
          <ac:chgData name="Faisal Alharbi" userId="8c2263ec2e14b66f" providerId="LiveId" clId="{ED8B754E-FFD4-40FC-A052-A7F0036D2D0A}" dt="2019-10-13T12:45:52.558" v="20" actId="1076"/>
          <ac:spMkLst>
            <pc:docMk/>
            <pc:sldMk cId="0" sldId="1013"/>
            <ac:spMk id="2" creationId="{00000000-0000-0000-0000-000000000000}"/>
          </ac:spMkLst>
        </pc:spChg>
      </pc:sldChg>
      <pc:sldChg chg="delSp add del">
        <pc:chgData name="Faisal Alharbi" userId="8c2263ec2e14b66f" providerId="LiveId" clId="{ED8B754E-FFD4-40FC-A052-A7F0036D2D0A}" dt="2019-10-13T12:46:47.976" v="24" actId="2696"/>
        <pc:sldMkLst>
          <pc:docMk/>
          <pc:sldMk cId="4050871566" sldId="1014"/>
        </pc:sldMkLst>
        <pc:spChg chg="del">
          <ac:chgData name="Faisal Alharbi" userId="8c2263ec2e14b66f" providerId="LiveId" clId="{ED8B754E-FFD4-40FC-A052-A7F0036D2D0A}" dt="2019-10-13T12:45:45.155" v="19"/>
          <ac:spMkLst>
            <pc:docMk/>
            <pc:sldMk cId="4050871566" sldId="1014"/>
            <ac:spMk id="2" creationId="{FB045E57-56FB-44EC-84CA-17F0BC1906EF}"/>
          </ac:spMkLst>
        </pc:spChg>
        <pc:spChg chg="del">
          <ac:chgData name="Faisal Alharbi" userId="8c2263ec2e14b66f" providerId="LiveId" clId="{ED8B754E-FFD4-40FC-A052-A7F0036D2D0A}" dt="2019-10-13T12:45:45.155" v="19"/>
          <ac:spMkLst>
            <pc:docMk/>
            <pc:sldMk cId="4050871566" sldId="1014"/>
            <ac:spMk id="3" creationId="{E2EB7E76-F5A0-4F77-AE5E-B24CC9204455}"/>
          </ac:spMkLst>
        </pc:spChg>
      </pc:sldChg>
      <pc:sldChg chg="add del">
        <pc:chgData name="Faisal Alharbi" userId="8c2263ec2e14b66f" providerId="LiveId" clId="{ED8B754E-FFD4-40FC-A052-A7F0036D2D0A}" dt="2019-10-13T12:46:37.551" v="23"/>
        <pc:sldMkLst>
          <pc:docMk/>
          <pc:sldMk cId="2193786669" sldId="1015"/>
        </pc:sldMkLst>
      </pc:sldChg>
      <pc:sldChg chg="modSp add del">
        <pc:chgData name="Faisal Alharbi" userId="8c2263ec2e14b66f" providerId="LiveId" clId="{ED8B754E-FFD4-40FC-A052-A7F0036D2D0A}" dt="2019-10-13T12:55:21.663" v="57" actId="1076"/>
        <pc:sldMkLst>
          <pc:docMk/>
          <pc:sldMk cId="532091619" sldId="1018"/>
        </pc:sldMkLst>
        <pc:spChg chg="mod">
          <ac:chgData name="Faisal Alharbi" userId="8c2263ec2e14b66f" providerId="LiveId" clId="{ED8B754E-FFD4-40FC-A052-A7F0036D2D0A}" dt="2019-10-13T12:55:21.663" v="57" actId="1076"/>
          <ac:spMkLst>
            <pc:docMk/>
            <pc:sldMk cId="532091619" sldId="1018"/>
            <ac:spMk id="5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2:55:13.781" v="56" actId="1076"/>
          <ac:spMkLst>
            <pc:docMk/>
            <pc:sldMk cId="532091619" sldId="1018"/>
            <ac:spMk id="9" creationId="{00000000-0000-0000-0000-000000000000}"/>
          </ac:spMkLst>
        </pc:spChg>
        <pc:picChg chg="mod">
          <ac:chgData name="Faisal Alharbi" userId="8c2263ec2e14b66f" providerId="LiveId" clId="{ED8B754E-FFD4-40FC-A052-A7F0036D2D0A}" dt="2019-10-13T12:54:58.187" v="55" actId="1076"/>
          <ac:picMkLst>
            <pc:docMk/>
            <pc:sldMk cId="532091619" sldId="1018"/>
            <ac:picMk id="214018" creationId="{00000000-0000-0000-0000-000000000000}"/>
          </ac:picMkLst>
        </pc:picChg>
      </pc:sldChg>
      <pc:sldChg chg="modSp">
        <pc:chgData name="Faisal Alharbi" userId="8c2263ec2e14b66f" providerId="LiveId" clId="{ED8B754E-FFD4-40FC-A052-A7F0036D2D0A}" dt="2019-10-13T13:03:08.561" v="71" actId="1076"/>
        <pc:sldMkLst>
          <pc:docMk/>
          <pc:sldMk cId="2731768240" sldId="1024"/>
        </pc:sldMkLst>
        <pc:spChg chg="mod">
          <ac:chgData name="Faisal Alharbi" userId="8c2263ec2e14b66f" providerId="LiveId" clId="{ED8B754E-FFD4-40FC-A052-A7F0036D2D0A}" dt="2019-10-13T13:00:59.589" v="62" actId="1076"/>
          <ac:spMkLst>
            <pc:docMk/>
            <pc:sldMk cId="2731768240" sldId="1024"/>
            <ac:spMk id="6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2:54.191" v="66" actId="1076"/>
          <ac:spMkLst>
            <pc:docMk/>
            <pc:sldMk cId="2731768240" sldId="1024"/>
            <ac:spMk id="17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2:05.547" v="63" actId="6549"/>
          <ac:spMkLst>
            <pc:docMk/>
            <pc:sldMk cId="2731768240" sldId="1024"/>
            <ac:spMk id="19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3:08.561" v="71" actId="1076"/>
          <ac:spMkLst>
            <pc:docMk/>
            <pc:sldMk cId="2731768240" sldId="1024"/>
            <ac:spMk id="22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0:53.168" v="61" actId="1076"/>
          <ac:spMkLst>
            <pc:docMk/>
            <pc:sldMk cId="2731768240" sldId="1024"/>
            <ac:spMk id="25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2:49.383" v="65" actId="1076"/>
          <ac:spMkLst>
            <pc:docMk/>
            <pc:sldMk cId="2731768240" sldId="1024"/>
            <ac:spMk id="26" creationId="{00000000-0000-0000-0000-000000000000}"/>
          </ac:spMkLst>
        </pc:spChg>
        <pc:spChg chg="mod">
          <ac:chgData name="Faisal Alharbi" userId="8c2263ec2e14b66f" providerId="LiveId" clId="{ED8B754E-FFD4-40FC-A052-A7F0036D2D0A}" dt="2019-10-13T13:02:44.734" v="64" actId="1076"/>
          <ac:spMkLst>
            <pc:docMk/>
            <pc:sldMk cId="2731768240" sldId="1024"/>
            <ac:spMk id="27" creationId="{00000000-0000-0000-0000-000000000000}"/>
          </ac:spMkLst>
        </pc:spChg>
        <pc:picChg chg="mod">
          <ac:chgData name="Faisal Alharbi" userId="8c2263ec2e14b66f" providerId="LiveId" clId="{ED8B754E-FFD4-40FC-A052-A7F0036D2D0A}" dt="2019-10-13T13:03:04.197" v="70" actId="1076"/>
          <ac:picMkLst>
            <pc:docMk/>
            <pc:sldMk cId="2731768240" sldId="1024"/>
            <ac:picMk id="91138" creationId="{00000000-0000-0000-0000-000000000000}"/>
          </ac:picMkLst>
        </pc:picChg>
      </pc:sldChg>
      <pc:sldChg chg="del">
        <pc:chgData name="Faisal Alharbi" userId="8c2263ec2e14b66f" providerId="LiveId" clId="{ED8B754E-FFD4-40FC-A052-A7F0036D2D0A}" dt="2019-10-13T13:15:43.718" v="74" actId="2696"/>
        <pc:sldMkLst>
          <pc:docMk/>
          <pc:sldMk cId="2138892264" sldId="1033"/>
        </pc:sldMkLst>
      </pc:sldChg>
      <pc:sldChg chg="del">
        <pc:chgData name="Faisal Alharbi" userId="8c2263ec2e14b66f" providerId="LiveId" clId="{ED8B754E-FFD4-40FC-A052-A7F0036D2D0A}" dt="2019-10-13T13:16:22.624" v="75" actId="2696"/>
        <pc:sldMkLst>
          <pc:docMk/>
          <pc:sldMk cId="2661703221" sldId="1034"/>
        </pc:sldMkLst>
      </pc:sldChg>
      <pc:sldChg chg="del">
        <pc:chgData name="Faisal Alharbi" userId="8c2263ec2e14b66f" providerId="LiveId" clId="{ED8B754E-FFD4-40FC-A052-A7F0036D2D0A}" dt="2019-10-13T13:17:52.792" v="79" actId="2696"/>
        <pc:sldMkLst>
          <pc:docMk/>
          <pc:sldMk cId="1629195648" sldId="1035"/>
        </pc:sldMkLst>
      </pc:sldChg>
      <pc:sldChg chg="del">
        <pc:chgData name="Faisal Alharbi" userId="8c2263ec2e14b66f" providerId="LiveId" clId="{ED8B754E-FFD4-40FC-A052-A7F0036D2D0A}" dt="2019-10-13T13:17:51.132" v="78" actId="2696"/>
        <pc:sldMkLst>
          <pc:docMk/>
          <pc:sldMk cId="3093290074" sldId="1036"/>
        </pc:sldMkLst>
      </pc:sldChg>
      <pc:sldChg chg="del">
        <pc:chgData name="Faisal Alharbi" userId="8c2263ec2e14b66f" providerId="LiveId" clId="{ED8B754E-FFD4-40FC-A052-A7F0036D2D0A}" dt="2019-10-13T13:17:49.506" v="77" actId="2696"/>
        <pc:sldMkLst>
          <pc:docMk/>
          <pc:sldMk cId="1952192781" sldId="1037"/>
        </pc:sldMkLst>
      </pc:sldChg>
      <pc:sldChg chg="del">
        <pc:chgData name="Faisal Alharbi" userId="8c2263ec2e14b66f" providerId="LiveId" clId="{ED8B754E-FFD4-40FC-A052-A7F0036D2D0A}" dt="2019-10-13T13:17:48.271" v="76" actId="2696"/>
        <pc:sldMkLst>
          <pc:docMk/>
          <pc:sldMk cId="116299710" sldId="1038"/>
        </pc:sldMkLst>
      </pc:sldChg>
      <pc:sldChg chg="addSp delSp modSp">
        <pc:chgData name="Faisal Alharbi" userId="8c2263ec2e14b66f" providerId="LiveId" clId="{ED8B754E-FFD4-40FC-A052-A7F0036D2D0A}" dt="2019-10-13T12:54:16.008" v="40"/>
        <pc:sldMkLst>
          <pc:docMk/>
          <pc:sldMk cId="0" sldId="1199"/>
        </pc:sldMkLst>
        <pc:spChg chg="add mod">
          <ac:chgData name="Faisal Alharbi" userId="8c2263ec2e14b66f" providerId="LiveId" clId="{ED8B754E-FFD4-40FC-A052-A7F0036D2D0A}" dt="2019-10-13T12:51:23.324" v="30" actId="1076"/>
          <ac:spMkLst>
            <pc:docMk/>
            <pc:sldMk cId="0" sldId="1199"/>
            <ac:spMk id="2" creationId="{12B74561-F21D-49B8-9971-6625EEBAE59E}"/>
          </ac:spMkLst>
        </pc:spChg>
        <pc:spChg chg="add del mod">
          <ac:chgData name="Faisal Alharbi" userId="8c2263ec2e14b66f" providerId="LiveId" clId="{ED8B754E-FFD4-40FC-A052-A7F0036D2D0A}" dt="2019-10-13T12:53:19.466" v="37" actId="478"/>
          <ac:spMkLst>
            <pc:docMk/>
            <pc:sldMk cId="0" sldId="1199"/>
            <ac:spMk id="7" creationId="{6443DF13-6A96-410F-9A85-FAD8F5A6C78F}"/>
          </ac:spMkLst>
        </pc:spChg>
        <pc:spChg chg="mod">
          <ac:chgData name="Faisal Alharbi" userId="8c2263ec2e14b66f" providerId="LiveId" clId="{ED8B754E-FFD4-40FC-A052-A7F0036D2D0A}" dt="2019-10-13T12:51:46.344" v="32" actId="207"/>
          <ac:spMkLst>
            <pc:docMk/>
            <pc:sldMk cId="0" sldId="1199"/>
            <ac:spMk id="3074" creationId="{00000000-0000-0000-0000-000000000000}"/>
          </ac:spMkLst>
        </pc:spChg>
        <pc:picChg chg="add del">
          <ac:chgData name="Faisal Alharbi" userId="8c2263ec2e14b66f" providerId="LiveId" clId="{ED8B754E-FFD4-40FC-A052-A7F0036D2D0A}" dt="2019-10-13T12:54:16.008" v="40"/>
          <ac:picMkLst>
            <pc:docMk/>
            <pc:sldMk cId="0" sldId="1199"/>
            <ac:picMk id="3" creationId="{4C82CD1A-4FEB-4393-AC7B-A03F13FC7280}"/>
          </ac:picMkLst>
        </pc:picChg>
        <pc:picChg chg="mod">
          <ac:chgData name="Faisal Alharbi" userId="8c2263ec2e14b66f" providerId="LiveId" clId="{ED8B754E-FFD4-40FC-A052-A7F0036D2D0A}" dt="2019-10-13T12:51:09.389" v="29" actId="1076"/>
          <ac:picMkLst>
            <pc:docMk/>
            <pc:sldMk cId="0" sldId="1199"/>
            <ac:picMk id="126981" creationId="{00000000-0000-0000-0000-000000000000}"/>
          </ac:picMkLst>
        </pc:picChg>
      </pc:sldChg>
      <pc:sldChg chg="addSp delSp modSp add del">
        <pc:chgData name="Faisal Alharbi" userId="8c2263ec2e14b66f" providerId="LiveId" clId="{ED8B754E-FFD4-40FC-A052-A7F0036D2D0A}" dt="2019-10-13T12:55:27.828" v="58" actId="2696"/>
        <pc:sldMkLst>
          <pc:docMk/>
          <pc:sldMk cId="1165321383" sldId="1200"/>
        </pc:sldMkLst>
        <pc:spChg chg="del">
          <ac:chgData name="Faisal Alharbi" userId="8c2263ec2e14b66f" providerId="LiveId" clId="{ED8B754E-FFD4-40FC-A052-A7F0036D2D0A}" dt="2019-10-13T12:54:24.967" v="42"/>
          <ac:spMkLst>
            <pc:docMk/>
            <pc:sldMk cId="1165321383" sldId="1200"/>
            <ac:spMk id="2" creationId="{BCFE439D-F763-46D6-8986-A83799A039C6}"/>
          </ac:spMkLst>
        </pc:spChg>
        <pc:spChg chg="del">
          <ac:chgData name="Faisal Alharbi" userId="8c2263ec2e14b66f" providerId="LiveId" clId="{ED8B754E-FFD4-40FC-A052-A7F0036D2D0A}" dt="2019-10-13T12:54:24.967" v="42"/>
          <ac:spMkLst>
            <pc:docMk/>
            <pc:sldMk cId="1165321383" sldId="1200"/>
            <ac:spMk id="3" creationId="{CE928435-8950-4391-B3B3-16B0E2DBDCB9}"/>
          </ac:spMkLst>
        </pc:spChg>
        <pc:spChg chg="del">
          <ac:chgData name="Faisal Alharbi" userId="8c2263ec2e14b66f" providerId="LiveId" clId="{ED8B754E-FFD4-40FC-A052-A7F0036D2D0A}" dt="2019-10-13T12:54:24.967" v="42"/>
          <ac:spMkLst>
            <pc:docMk/>
            <pc:sldMk cId="1165321383" sldId="1200"/>
            <ac:spMk id="4" creationId="{511BD4A7-B23C-4C23-A32A-47B4D4F8F366}"/>
          </ac:spMkLst>
        </pc:spChg>
        <pc:picChg chg="add del mod">
          <ac:chgData name="Faisal Alharbi" userId="8c2263ec2e14b66f" providerId="LiveId" clId="{ED8B754E-FFD4-40FC-A052-A7F0036D2D0A}" dt="2019-10-13T12:54:43.083" v="50"/>
          <ac:picMkLst>
            <pc:docMk/>
            <pc:sldMk cId="1165321383" sldId="1200"/>
            <ac:picMk id="5" creationId="{2BA4ED3A-EF68-4753-99A0-E35985462BF4}"/>
          </ac:picMkLst>
        </pc:picChg>
      </pc:sldChg>
      <pc:sldChg chg="add del">
        <pc:chgData name="Faisal Alharbi" userId="8c2263ec2e14b66f" providerId="LiveId" clId="{ED8B754E-FFD4-40FC-A052-A7F0036D2D0A}" dt="2019-10-13T13:04:29.263" v="73" actId="2696"/>
        <pc:sldMkLst>
          <pc:docMk/>
          <pc:sldMk cId="3504978708" sldId="1200"/>
        </pc:sldMkLst>
      </pc:sldChg>
      <pc:sldMasterChg chg="del delSldLayout">
        <pc:chgData name="Faisal Alharbi" userId="8c2263ec2e14b66f" providerId="LiveId" clId="{ED8B754E-FFD4-40FC-A052-A7F0036D2D0A}" dt="2019-10-13T12:45:34.894" v="17" actId="2696"/>
        <pc:sldMasterMkLst>
          <pc:docMk/>
          <pc:sldMasterMk cId="712312280" sldId="2147483648"/>
        </pc:sldMasterMkLst>
        <pc:sldLayoutChg chg="del">
          <pc:chgData name="Faisal Alharbi" userId="8c2263ec2e14b66f" providerId="LiveId" clId="{ED8B754E-FFD4-40FC-A052-A7F0036D2D0A}" dt="2019-10-13T12:45:34.848" v="6" actId="2696"/>
          <pc:sldLayoutMkLst>
            <pc:docMk/>
            <pc:sldMasterMk cId="712312280" sldId="2147483648"/>
            <pc:sldLayoutMk cId="3615630630" sldId="2147483649"/>
          </pc:sldLayoutMkLst>
        </pc:sldLayoutChg>
        <pc:sldLayoutChg chg="del">
          <pc:chgData name="Faisal Alharbi" userId="8c2263ec2e14b66f" providerId="LiveId" clId="{ED8B754E-FFD4-40FC-A052-A7F0036D2D0A}" dt="2019-10-13T12:45:34.848" v="7" actId="2696"/>
          <pc:sldLayoutMkLst>
            <pc:docMk/>
            <pc:sldMasterMk cId="712312280" sldId="2147483648"/>
            <pc:sldLayoutMk cId="3792268995" sldId="2147483650"/>
          </pc:sldLayoutMkLst>
        </pc:sldLayoutChg>
        <pc:sldLayoutChg chg="del">
          <pc:chgData name="Faisal Alharbi" userId="8c2263ec2e14b66f" providerId="LiveId" clId="{ED8B754E-FFD4-40FC-A052-A7F0036D2D0A}" dt="2019-10-13T12:45:34.848" v="8" actId="2696"/>
          <pc:sldLayoutMkLst>
            <pc:docMk/>
            <pc:sldMasterMk cId="712312280" sldId="2147483648"/>
            <pc:sldLayoutMk cId="4024668314" sldId="2147483651"/>
          </pc:sldLayoutMkLst>
        </pc:sldLayoutChg>
        <pc:sldLayoutChg chg="del">
          <pc:chgData name="Faisal Alharbi" userId="8c2263ec2e14b66f" providerId="LiveId" clId="{ED8B754E-FFD4-40FC-A052-A7F0036D2D0A}" dt="2019-10-13T12:45:34.860" v="9" actId="2696"/>
          <pc:sldLayoutMkLst>
            <pc:docMk/>
            <pc:sldMasterMk cId="712312280" sldId="2147483648"/>
            <pc:sldLayoutMk cId="994932716" sldId="2147483652"/>
          </pc:sldLayoutMkLst>
        </pc:sldLayoutChg>
        <pc:sldLayoutChg chg="del">
          <pc:chgData name="Faisal Alharbi" userId="8c2263ec2e14b66f" providerId="LiveId" clId="{ED8B754E-FFD4-40FC-A052-A7F0036D2D0A}" dt="2019-10-13T12:45:34.860" v="10" actId="2696"/>
          <pc:sldLayoutMkLst>
            <pc:docMk/>
            <pc:sldMasterMk cId="712312280" sldId="2147483648"/>
            <pc:sldLayoutMk cId="1321740713" sldId="2147483653"/>
          </pc:sldLayoutMkLst>
        </pc:sldLayoutChg>
        <pc:sldLayoutChg chg="del">
          <pc:chgData name="Faisal Alharbi" userId="8c2263ec2e14b66f" providerId="LiveId" clId="{ED8B754E-FFD4-40FC-A052-A7F0036D2D0A}" dt="2019-10-13T12:45:34.860" v="11" actId="2696"/>
          <pc:sldLayoutMkLst>
            <pc:docMk/>
            <pc:sldMasterMk cId="712312280" sldId="2147483648"/>
            <pc:sldLayoutMk cId="666032631" sldId="2147483654"/>
          </pc:sldLayoutMkLst>
        </pc:sldLayoutChg>
        <pc:sldLayoutChg chg="del">
          <pc:chgData name="Faisal Alharbi" userId="8c2263ec2e14b66f" providerId="LiveId" clId="{ED8B754E-FFD4-40FC-A052-A7F0036D2D0A}" dt="2019-10-13T12:45:34.879" v="12" actId="2696"/>
          <pc:sldLayoutMkLst>
            <pc:docMk/>
            <pc:sldMasterMk cId="712312280" sldId="2147483648"/>
            <pc:sldLayoutMk cId="1015886109" sldId="2147483655"/>
          </pc:sldLayoutMkLst>
        </pc:sldLayoutChg>
        <pc:sldLayoutChg chg="del">
          <pc:chgData name="Faisal Alharbi" userId="8c2263ec2e14b66f" providerId="LiveId" clId="{ED8B754E-FFD4-40FC-A052-A7F0036D2D0A}" dt="2019-10-13T12:45:34.879" v="13" actId="2696"/>
          <pc:sldLayoutMkLst>
            <pc:docMk/>
            <pc:sldMasterMk cId="712312280" sldId="2147483648"/>
            <pc:sldLayoutMk cId="682532849" sldId="2147483656"/>
          </pc:sldLayoutMkLst>
        </pc:sldLayoutChg>
        <pc:sldLayoutChg chg="del">
          <pc:chgData name="Faisal Alharbi" userId="8c2263ec2e14b66f" providerId="LiveId" clId="{ED8B754E-FFD4-40FC-A052-A7F0036D2D0A}" dt="2019-10-13T12:45:34.879" v="14" actId="2696"/>
          <pc:sldLayoutMkLst>
            <pc:docMk/>
            <pc:sldMasterMk cId="712312280" sldId="2147483648"/>
            <pc:sldLayoutMk cId="4086240851" sldId="2147483657"/>
          </pc:sldLayoutMkLst>
        </pc:sldLayoutChg>
        <pc:sldLayoutChg chg="del">
          <pc:chgData name="Faisal Alharbi" userId="8c2263ec2e14b66f" providerId="LiveId" clId="{ED8B754E-FFD4-40FC-A052-A7F0036D2D0A}" dt="2019-10-13T12:45:34.894" v="15" actId="2696"/>
          <pc:sldLayoutMkLst>
            <pc:docMk/>
            <pc:sldMasterMk cId="712312280" sldId="2147483648"/>
            <pc:sldLayoutMk cId="1606206919" sldId="2147483658"/>
          </pc:sldLayoutMkLst>
        </pc:sldLayoutChg>
        <pc:sldLayoutChg chg="del">
          <pc:chgData name="Faisal Alharbi" userId="8c2263ec2e14b66f" providerId="LiveId" clId="{ED8B754E-FFD4-40FC-A052-A7F0036D2D0A}" dt="2019-10-13T12:45:34.894" v="16" actId="2696"/>
          <pc:sldLayoutMkLst>
            <pc:docMk/>
            <pc:sldMasterMk cId="712312280" sldId="2147483648"/>
            <pc:sldLayoutMk cId="21471244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B576-C426-4C4E-92B2-B9B94B24417A}" type="datetimeFigureOut">
              <a:rPr lang="en-CA" smtClean="0"/>
              <a:t>2019-10-13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7ADD-BE08-4A42-88C0-6D71E045A6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80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10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5FA3E71-0399-4330-8BF8-954D4A8E79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42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74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38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7A27B1-E1D9-4207-9F55-BFE15AC98E11}" type="slidenum">
              <a:rPr lang="en-US" altLang="en-US">
                <a:latin typeface="Arial Rounded MT Bold" panose="020F0704030504030204" pitchFamily="34" charset="0"/>
              </a:rPr>
              <a:pPr eaLnBrk="1" hangingPunct="1"/>
              <a:t>23</a:t>
            </a:fld>
            <a:endParaRPr lang="en-US" altLang="en-US">
              <a:latin typeface="Arial Rounded MT Bold" panose="020F0704030504030204" pitchFamily="34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12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0F15B-68F5-4441-B03E-1914B5C39B41}" type="slidenum">
              <a:rPr lang="en-US" altLang="en-US">
                <a:latin typeface="Arial Rounded MT Bold" panose="020F0704030504030204" pitchFamily="34" charset="0"/>
              </a:rPr>
              <a:pPr eaLnBrk="1" hangingPunct="1"/>
              <a:t>25</a:t>
            </a:fld>
            <a:endParaRPr lang="en-US" altLang="en-US">
              <a:latin typeface="Arial Rounded MT Bold" panose="020F0704030504030204" pitchFamily="34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96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294E230-E1DB-4356-B530-7A4A1D0D71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35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364CCE-121C-4754-80FF-12F5EE2BB68A}" type="slidenum">
              <a:rPr lang="en-US" altLang="en-US">
                <a:latin typeface="Arial Rounded MT Bold" panose="020F0704030504030204" pitchFamily="34" charset="0"/>
              </a:rPr>
              <a:pPr eaLnBrk="1" hangingPunct="1"/>
              <a:t>5</a:t>
            </a:fld>
            <a:endParaRPr lang="en-US" altLang="en-US">
              <a:latin typeface="Arial Rounded MT Bold" panose="020F0704030504030204" pitchFamily="34" charset="0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490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6E1150-9577-427A-9A8D-7B10CCCCF637}" type="slidenum">
              <a:rPr lang="en-US" altLang="en-US">
                <a:latin typeface="Arial Rounded MT Bold" panose="020F0704030504030204" pitchFamily="34" charset="0"/>
              </a:rPr>
              <a:pPr eaLnBrk="1" hangingPunct="1"/>
              <a:t>10</a:t>
            </a:fld>
            <a:endParaRPr lang="en-US" altLang="en-US">
              <a:latin typeface="Arial Rounded MT Bold" panose="020F0704030504030204" pitchFamily="34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9459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3C6D291-D823-40D0-8AD8-93268C4A8423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A66FB25-C962-48C9-AC07-EF82755429A9}" type="slidenum">
              <a:rPr lang="en-US"/>
              <a:pPr/>
              <a:t>14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8F94-7C7A-4D50-BDDA-F148956450DB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3F6A-A498-4ADF-AE44-CFF7BE6AC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E135-F3CD-42DD-8596-1E4AED079CDE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00C02-E281-4CE3-BF7D-6D743EE8A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79A9-964C-494C-959C-17CC0656B892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23B8-804E-4361-8A5C-A69C4DBD9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464355A-4449-44E8-BF79-EBDE44928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040A-C5AA-4C22-B568-24CEDA3A6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B3779DF-C946-46F0-97F7-E3AE35F2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1336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29F1BC5-A2D0-4856-A092-FE9C01C3E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B31B3B-30E7-4C4D-ACBC-D7F815503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58A4A-34CD-4B56-BD9D-D49BD09CB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D60D-AD84-4D66-BF8A-7F828753BD4E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374D-8D46-4336-88FD-5F68A5A82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8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1128B37-93F9-4193-A8B3-9010881E1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BDFB-402B-4D28-8EEC-916CC9BCE209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006B1-5178-4815-AE76-257EA9FBA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1934-5ED6-47FA-9BB6-14DA67F8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FC78270-3E55-44CE-905B-79896CC1E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9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18DC8BC-E617-4E63-A046-C32BB321C0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5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B80256A-BC32-4E4F-868D-8D8B913E8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A99104F-37DC-4C07-A2B8-9D0C6F300A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44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275324F-E81B-4B3E-95D7-FC735C8B4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7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488A-A7E8-4143-B15D-02B2BBF56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0321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69F5-7740-4BA8-B953-B1FB82D63F10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8426-D2E5-4D38-BF4D-F9877488B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C55B-8B83-47B2-8643-5D5DFD548B17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88CB-B4D0-47BF-A1CF-CE8E4700A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0AD0-E3B4-4E5A-BBFD-E2472EA6B5A8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A62D-799E-405C-8908-02BB08D03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497E-08CE-4A0E-884A-3B4CA88376B6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CEA5-446E-4BA2-AEE9-A773CB705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6F85-6A18-4A47-8F44-D633EB572D7C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0CBE-ADF1-45D5-B199-F60D1565D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091E-8CE6-465D-9E9B-7C7997B12A66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A8B4-15B6-40EB-9F21-5733F0551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+mn-cs"/>
              </a:defRPr>
            </a:lvl1pPr>
          </a:lstStyle>
          <a:p>
            <a:pPr>
              <a:defRPr/>
            </a:pPr>
            <a:fld id="{A581BC55-FBBC-4F95-911E-2DF56F56FAA4}" type="datetimeFigureOut">
              <a:rPr lang="en-US"/>
              <a:pPr>
                <a:defRPr/>
              </a:pPr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 Rounded MT Bold" panose="020F0704030504030204" pitchFamily="34" charset="0"/>
              </a:defRPr>
            </a:lvl1pPr>
          </a:lstStyle>
          <a:p>
            <a:fld id="{30079607-52CC-4DDD-B9C9-1A65BBB62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1B55-32A1-425C-8314-81A849624A71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82E-5E85-4D6D-A377-7939C6350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Box 3"/>
          <p:cNvSpPr txBox="1">
            <a:spLocks noChangeArrowheads="1"/>
          </p:cNvSpPr>
          <p:nvPr/>
        </p:nvSpPr>
        <p:spPr bwMode="auto">
          <a:xfrm>
            <a:off x="1524000" y="-1588"/>
            <a:ext cx="9144000" cy="1754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>
                <a:solidFill>
                  <a:prstClr val="white"/>
                </a:solidFill>
                <a:cs typeface="Times New Roman" panose="02020603050405020304" pitchFamily="18" charset="0"/>
              </a:rPr>
              <a:t>Shoot system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prstClr val="white"/>
                </a:solidFill>
                <a:cs typeface="Times New Roman" panose="02020603050405020304" pitchFamily="18" charset="0"/>
              </a:rPr>
              <a:t>(Stem + Associated Leaves)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>
            <a:fillRect/>
          </a:stretch>
        </p:blipFill>
        <p:spPr bwMode="auto">
          <a:xfrm>
            <a:off x="1905000" y="1884364"/>
            <a:ext cx="35814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087058"/>
            <a:ext cx="4495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Functions: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Support for and the elevation of leaves, flowers and fruits.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stems keep the leaves in the light and provide a place for the plant to keep its flowers and fruits.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Transport of fluids between the roots and the shoots in the xylem and phloem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 descr="stemmodif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/>
          <a:stretch>
            <a:fillRect/>
          </a:stretch>
        </p:blipFill>
        <p:spPr bwMode="auto">
          <a:xfrm>
            <a:off x="1752600" y="403226"/>
            <a:ext cx="8686800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949325"/>
            <a:ext cx="6324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16632"/>
            <a:ext cx="45720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>
                <a:solidFill>
                  <a:srgbClr val="5C0200"/>
                </a:solidFill>
              </a:rPr>
              <a:t>Leaves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52736"/>
            <a:ext cx="8458200" cy="2895600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en-US" b="1" dirty="0"/>
              <a:t>The leaf- Is the main </a:t>
            </a:r>
            <a:r>
              <a:rPr lang="en-US" b="1" dirty="0">
                <a:solidFill>
                  <a:srgbClr val="5C0200"/>
                </a:solidFill>
              </a:rPr>
              <a:t>photosynthetic organ </a:t>
            </a:r>
            <a:r>
              <a:rPr lang="en-US" b="1" dirty="0"/>
              <a:t>of most vascular plants</a:t>
            </a:r>
          </a:p>
          <a:p>
            <a:pPr algn="just" eaLnBrk="1" hangingPunct="1"/>
            <a:r>
              <a:rPr lang="en-US" b="1" dirty="0"/>
              <a:t>Leaves generally consist of a flattened blade and a petiole, which joins the leaf to a node of the stem	</a:t>
            </a:r>
          </a:p>
          <a:p>
            <a:pPr marL="350838" indent="-350838"/>
            <a:r>
              <a:rPr lang="en-US" b="1" dirty="0"/>
              <a:t>Leaves may appear different based on whether they grow in </a:t>
            </a:r>
            <a:r>
              <a:rPr lang="en-US" b="1" dirty="0">
                <a:solidFill>
                  <a:srgbClr val="5C0200"/>
                </a:solidFill>
              </a:rPr>
              <a:t>shade</a:t>
            </a:r>
            <a:r>
              <a:rPr lang="en-US" b="1" dirty="0"/>
              <a:t> or </a:t>
            </a:r>
            <a:r>
              <a:rPr lang="en-US" b="1" dirty="0">
                <a:solidFill>
                  <a:srgbClr val="5C0200"/>
                </a:solidFill>
              </a:rPr>
              <a:t>full sun</a:t>
            </a:r>
          </a:p>
          <a:p>
            <a:pPr marL="350838" indent="-350838"/>
            <a:r>
              <a:rPr lang="en-US" b="1" dirty="0"/>
              <a:t>Some plant species have evolved </a:t>
            </a:r>
            <a:r>
              <a:rPr lang="en-US" b="1" dirty="0">
                <a:solidFill>
                  <a:srgbClr val="5C0200"/>
                </a:solidFill>
              </a:rPr>
              <a:t>modified leaves </a:t>
            </a:r>
            <a:r>
              <a:rPr lang="en-US" b="1" dirty="0"/>
              <a:t>that serve various functions</a:t>
            </a:r>
          </a:p>
          <a:p>
            <a:pPr marL="914400" lvl="1" indent="-449263"/>
            <a:r>
              <a:rPr lang="en-US" b="1" dirty="0"/>
              <a:t>Climbing, pollinator attraction, storage, digestion, prevention of water loss, etc.</a:t>
            </a:r>
          </a:p>
          <a:p>
            <a:pPr algn="just" eaLnBrk="1" hangingPunct="1"/>
            <a:endParaRPr lang="en-US" b="1" dirty="0"/>
          </a:p>
        </p:txBody>
      </p:sp>
      <p:pic>
        <p:nvPicPr>
          <p:cNvPr id="13" name="Picture 4" descr="plantfig18"/>
          <p:cNvPicPr>
            <a:picLocks noChangeAspect="1" noChangeArrowheads="1"/>
          </p:cNvPicPr>
          <p:nvPr/>
        </p:nvPicPr>
        <p:blipFill>
          <a:blip r:embed="rId3" cstate="print"/>
          <a:srcRect b="46619"/>
          <a:stretch>
            <a:fillRect/>
          </a:stretch>
        </p:blipFill>
        <p:spPr bwMode="auto">
          <a:xfrm>
            <a:off x="6168008" y="3720843"/>
            <a:ext cx="4347592" cy="298475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5000" y="4267200"/>
            <a:ext cx="4495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rgbClr val="5C0200"/>
                </a:solidFill>
              </a:rPr>
              <a:t>External Parts of the Leaf: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</a:rPr>
              <a:t>Petiole</a:t>
            </a:r>
            <a:r>
              <a:rPr lang="ar-SA" sz="2400" b="1" dirty="0">
                <a:solidFill>
                  <a:srgbClr val="0000CC"/>
                </a:solidFill>
              </a:rPr>
              <a:t>عنق </a:t>
            </a:r>
            <a:endParaRPr lang="en-US" sz="2400" b="1" dirty="0">
              <a:solidFill>
                <a:srgbClr val="0000CC"/>
              </a:solidFill>
            </a:endParaRP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CC"/>
                </a:solidFill>
              </a:rPr>
              <a:t>Leaf stalk or part that connects </a:t>
            </a:r>
          </a:p>
          <a:p>
            <a:pPr marL="742950" lvl="1" indent="-285750">
              <a:defRPr/>
            </a:pPr>
            <a:r>
              <a:rPr lang="en-US" sz="2400" b="1" dirty="0">
                <a:solidFill>
                  <a:srgbClr val="0000CC"/>
                </a:solidFill>
              </a:rPr>
              <a:t>the leaf to the stem.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</a:rPr>
              <a:t>Blade</a:t>
            </a:r>
            <a:r>
              <a:rPr lang="ar-SA" sz="2400" b="1" dirty="0">
                <a:solidFill>
                  <a:srgbClr val="0000CC"/>
                </a:solidFill>
              </a:rPr>
              <a:t>نصل </a:t>
            </a:r>
            <a:endParaRPr lang="en-US" sz="2400" b="1" dirty="0">
              <a:solidFill>
                <a:srgbClr val="0000CC"/>
              </a:solidFill>
            </a:endParaRP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CC"/>
                </a:solidFill>
              </a:rPr>
              <a:t>The large, flat part of a leaf.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</a:rPr>
              <a:t>Midrib</a:t>
            </a:r>
            <a:r>
              <a:rPr lang="ar-SA" sz="2400" b="1" dirty="0">
                <a:solidFill>
                  <a:srgbClr val="0000CC"/>
                </a:solidFill>
              </a:rPr>
              <a:t>عرق وسطي </a:t>
            </a:r>
            <a:endParaRPr lang="en-US" sz="2400" b="1" dirty="0">
              <a:solidFill>
                <a:srgbClr val="0000CC"/>
              </a:solidFill>
            </a:endParaRP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400" b="1" dirty="0">
                <a:solidFill>
                  <a:srgbClr val="0000CC"/>
                </a:solidFill>
              </a:rPr>
              <a:t>The large center vein.</a:t>
            </a:r>
          </a:p>
        </p:txBody>
      </p:sp>
    </p:spTree>
    <p:extLst>
      <p:ext uri="{BB962C8B-B14F-4D97-AF65-F5344CB8AC3E}">
        <p14:creationId xmlns:p14="http://schemas.microsoft.com/office/powerpoint/2010/main" val="377732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2"/>
          <p:cNvPicPr>
            <a:picLocks noChangeAspect="1" noChangeArrowheads="1"/>
          </p:cNvPicPr>
          <p:nvPr/>
        </p:nvPicPr>
        <p:blipFill>
          <a:blip r:embed="rId3" cstate="print"/>
          <a:srcRect b="61667"/>
          <a:stretch>
            <a:fillRect/>
          </a:stretch>
        </p:blipFill>
        <p:spPr bwMode="auto">
          <a:xfrm>
            <a:off x="1676400" y="692697"/>
            <a:ext cx="8958586" cy="36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23"/>
          <p:cNvSpPr txBox="1">
            <a:spLocks noChangeArrowheads="1"/>
          </p:cNvSpPr>
          <p:nvPr/>
        </p:nvSpPr>
        <p:spPr bwMode="auto">
          <a:xfrm>
            <a:off x="3352800" y="152400"/>
            <a:ext cx="49530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5C0200"/>
                </a:solidFill>
              </a:rPr>
              <a:t>Leaf Types</a:t>
            </a:r>
          </a:p>
        </p:txBody>
      </p:sp>
      <p:sp>
        <p:nvSpPr>
          <p:cNvPr id="91140" name="Rectangle 24"/>
          <p:cNvSpPr>
            <a:spLocks noChangeArrowheads="1"/>
          </p:cNvSpPr>
          <p:nvPr/>
        </p:nvSpPr>
        <p:spPr bwMode="auto">
          <a:xfrm>
            <a:off x="4191000" y="4648200"/>
            <a:ext cx="19050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1141" name="Rectangle 25"/>
          <p:cNvSpPr>
            <a:spLocks noChangeArrowheads="1"/>
          </p:cNvSpPr>
          <p:nvPr/>
        </p:nvSpPr>
        <p:spPr bwMode="auto">
          <a:xfrm>
            <a:off x="6705600" y="4648200"/>
            <a:ext cx="12954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1142" name="Rectangle 26"/>
          <p:cNvSpPr>
            <a:spLocks noChangeArrowheads="1"/>
          </p:cNvSpPr>
          <p:nvPr/>
        </p:nvSpPr>
        <p:spPr bwMode="auto">
          <a:xfrm>
            <a:off x="8229600" y="4648200"/>
            <a:ext cx="19050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1143" name="Rectangle 27"/>
          <p:cNvSpPr>
            <a:spLocks noChangeArrowheads="1"/>
          </p:cNvSpPr>
          <p:nvPr/>
        </p:nvSpPr>
        <p:spPr bwMode="auto">
          <a:xfrm>
            <a:off x="2438400" y="4572000"/>
            <a:ext cx="1219200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631504" y="5000519"/>
            <a:ext cx="2559496" cy="10778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marL="266700" indent="-266700" algn="just" eaLnBrk="0" hangingPunct="0"/>
            <a:r>
              <a:rPr kumimoji="1" lang="en-US" sz="1600" dirty="0">
                <a:solidFill>
                  <a:srgbClr val="0000CC"/>
                </a:solidFill>
              </a:rPr>
              <a:t> (a) </a:t>
            </a:r>
            <a:r>
              <a:rPr kumimoji="1" lang="en-US" sz="1600" b="1" dirty="0">
                <a:solidFill>
                  <a:srgbClr val="5C0200"/>
                </a:solidFill>
              </a:rPr>
              <a:t>Simple leaf.</a:t>
            </a:r>
          </a:p>
          <a:p>
            <a:pPr marL="266700" indent="246063" algn="just" eaLnBrk="0" hangingPunct="0"/>
            <a:r>
              <a:rPr kumimoji="1" lang="en-US" sz="1600" b="1" dirty="0">
                <a:solidFill>
                  <a:srgbClr val="5C0200"/>
                </a:solidFill>
              </a:rPr>
              <a:t> </a:t>
            </a:r>
            <a:r>
              <a:rPr kumimoji="1" lang="ar-SA" sz="1600" b="1" dirty="0">
                <a:solidFill>
                  <a:srgbClr val="5C0200"/>
                </a:solidFill>
              </a:rPr>
              <a:t>ورقة بسيطة</a:t>
            </a:r>
            <a:r>
              <a:rPr kumimoji="1" lang="en-US" sz="1600" b="1" dirty="0">
                <a:solidFill>
                  <a:srgbClr val="5C0200"/>
                </a:solidFill>
              </a:rPr>
              <a:t>  </a:t>
            </a:r>
            <a:r>
              <a:rPr kumimoji="1" lang="en-US" sz="1600" dirty="0">
                <a:solidFill>
                  <a:srgbClr val="5C0200"/>
                </a:solidFill>
              </a:rPr>
              <a:t> </a:t>
            </a:r>
          </a:p>
          <a:p>
            <a:pPr marL="266700" indent="23813" algn="just" eaLnBrk="0" hangingPunct="0"/>
            <a:r>
              <a:rPr kumimoji="1" lang="en-US" sz="1600" dirty="0">
                <a:solidFill>
                  <a:srgbClr val="0000CC"/>
                </a:solidFill>
              </a:rPr>
              <a:t>A simple leaf is a single, undivided blade.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11825" y="4746050"/>
            <a:ext cx="2944531" cy="15703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marL="692150" indent="-692150" algn="just" eaLnBrk="0" hangingPunct="0"/>
            <a:r>
              <a:rPr kumimoji="1" lang="en-US" sz="1600" dirty="0">
                <a:solidFill>
                  <a:srgbClr val="0000CC"/>
                </a:solidFill>
              </a:rPr>
              <a:t>(b) </a:t>
            </a:r>
            <a:r>
              <a:rPr kumimoji="1" lang="en-US" sz="1600" b="1" dirty="0">
                <a:solidFill>
                  <a:srgbClr val="5C0200"/>
                </a:solidFill>
              </a:rPr>
              <a:t>Compound leaf (Pinnate). </a:t>
            </a:r>
            <a:r>
              <a:rPr kumimoji="1" lang="ar-SA" sz="1600" b="1" dirty="0">
                <a:solidFill>
                  <a:srgbClr val="5C0200"/>
                </a:solidFill>
              </a:rPr>
              <a:t>ورقة مركبة ريشية </a:t>
            </a:r>
            <a:r>
              <a:rPr kumimoji="1" lang="en-US" sz="1600" b="1" dirty="0">
                <a:solidFill>
                  <a:srgbClr val="5C0200"/>
                </a:solidFill>
              </a:rPr>
              <a:t> </a:t>
            </a:r>
          </a:p>
          <a:p>
            <a:pPr marL="241300" indent="-6350" algn="just" eaLnBrk="0" hangingPunct="0"/>
            <a:r>
              <a:rPr kumimoji="1" lang="en-US" sz="1600" dirty="0">
                <a:solidFill>
                  <a:srgbClr val="0000CC"/>
                </a:solidFill>
              </a:rPr>
              <a:t>In a compound leaf, the blade consists of  multiple leaflets. Note that a leaflet has no </a:t>
            </a:r>
            <a:r>
              <a:rPr kumimoji="1" lang="en-US" sz="1600" dirty="0" err="1">
                <a:solidFill>
                  <a:srgbClr val="0000CC"/>
                </a:solidFill>
              </a:rPr>
              <a:t>axillary</a:t>
            </a:r>
            <a:r>
              <a:rPr kumimoji="1" lang="en-US" sz="1600" dirty="0">
                <a:solidFill>
                  <a:srgbClr val="0000CC"/>
                </a:solidFill>
              </a:rPr>
              <a:t> bud at its base.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729264" y="4746050"/>
            <a:ext cx="2759224" cy="15703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marL="228600" indent="-228600" algn="just" eaLnBrk="0" hangingPunct="0"/>
            <a:r>
              <a:rPr kumimoji="1" lang="en-US" sz="1600" dirty="0">
                <a:solidFill>
                  <a:srgbClr val="0000CC"/>
                </a:solidFill>
              </a:rPr>
              <a:t>(c) </a:t>
            </a:r>
            <a:r>
              <a:rPr kumimoji="1" lang="en-US" sz="1600" b="1" dirty="0">
                <a:solidFill>
                  <a:srgbClr val="5C0200"/>
                </a:solidFill>
              </a:rPr>
              <a:t>Doubly compound leaf (Bi-pinnate). </a:t>
            </a:r>
            <a:endParaRPr kumimoji="1" lang="ar-SA" sz="1600" b="1" dirty="0">
              <a:solidFill>
                <a:srgbClr val="5C0200"/>
              </a:solidFill>
            </a:endParaRPr>
          </a:p>
          <a:p>
            <a:pPr marL="228600" indent="395288" algn="just" eaLnBrk="0" hangingPunct="0"/>
            <a:r>
              <a:rPr kumimoji="1" lang="ar-SA" sz="1600" b="1" dirty="0">
                <a:solidFill>
                  <a:srgbClr val="5C0200"/>
                </a:solidFill>
              </a:rPr>
              <a:t> ورقة مركبة ريشية مزدوجة</a:t>
            </a:r>
            <a:r>
              <a:rPr kumimoji="1" lang="en-US" sz="1600" b="1" dirty="0">
                <a:solidFill>
                  <a:srgbClr val="5C0200"/>
                </a:solidFill>
              </a:rPr>
              <a:t>  </a:t>
            </a:r>
          </a:p>
          <a:p>
            <a:pPr marL="228600" indent="-61913" algn="just" eaLnBrk="0" hangingPunct="0"/>
            <a:r>
              <a:rPr kumimoji="1" lang="ar-SA" sz="1600" b="1" dirty="0">
                <a:solidFill>
                  <a:srgbClr val="5C0200"/>
                </a:solidFill>
              </a:rPr>
              <a:t>  </a:t>
            </a:r>
            <a:r>
              <a:rPr kumimoji="1" lang="en-US" sz="1600" dirty="0">
                <a:solidFill>
                  <a:srgbClr val="0000CC"/>
                </a:solidFill>
              </a:rPr>
              <a:t>In a doubly compound leaf, each leaflet is divided into smaller leaflets.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6572" y="4286893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ورقة مركبة ريشية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567609" y="4264224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ورقة بسيطة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360324" y="3337248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عنق الورقة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904711" y="2984773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برعم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924090" y="3717033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اذينات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409928" y="1252564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العرق الوسطي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668909" y="1844825"/>
            <a:ext cx="494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النصل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656237" y="2334494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عروق ثانوية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847266" y="3987225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أذينات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8328249" y="4286893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200" dirty="0"/>
              <a:t>الورقة </a:t>
            </a:r>
            <a:r>
              <a:rPr lang="ar-SA" sz="1200" dirty="0"/>
              <a:t>مركبة ريشية مزدوجة</a:t>
            </a:r>
            <a:endParaRPr lang="ar-IQ" sz="1200" dirty="0"/>
          </a:p>
        </p:txBody>
      </p:sp>
      <p:sp>
        <p:nvSpPr>
          <p:cNvPr id="4" name="Rectangle 3"/>
          <p:cNvSpPr/>
          <p:nvPr/>
        </p:nvSpPr>
        <p:spPr>
          <a:xfrm>
            <a:off x="6626979" y="4278868"/>
            <a:ext cx="1452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200" dirty="0"/>
              <a:t>ورقة</a:t>
            </a:r>
            <a:r>
              <a:rPr lang="ar-SA" sz="1200" dirty="0"/>
              <a:t> مركبة</a:t>
            </a:r>
            <a:r>
              <a:rPr lang="ar-IQ" sz="1200" dirty="0"/>
              <a:t> </a:t>
            </a:r>
            <a:r>
              <a:rPr lang="ar-SA" sz="1200" dirty="0"/>
              <a:t>ريشية زوجية</a:t>
            </a:r>
            <a:endParaRPr lang="ar-IQ" sz="1200" dirty="0"/>
          </a:p>
        </p:txBody>
      </p:sp>
      <p:sp>
        <p:nvSpPr>
          <p:cNvPr id="25" name="Rectangle 24"/>
          <p:cNvSpPr/>
          <p:nvPr/>
        </p:nvSpPr>
        <p:spPr>
          <a:xfrm>
            <a:off x="6808798" y="2226604"/>
            <a:ext cx="1401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200" dirty="0"/>
              <a:t>ورقة</a:t>
            </a:r>
            <a:r>
              <a:rPr lang="ar-SA" sz="1200" dirty="0"/>
              <a:t> مركبة</a:t>
            </a:r>
            <a:r>
              <a:rPr lang="ar-IQ" sz="1200" dirty="0"/>
              <a:t> </a:t>
            </a:r>
            <a:r>
              <a:rPr lang="ar-SA" sz="1200" dirty="0"/>
              <a:t>ريشية فردية</a:t>
            </a:r>
            <a:endParaRPr lang="ar-IQ" sz="1200" dirty="0"/>
          </a:p>
        </p:txBody>
      </p:sp>
      <p:sp>
        <p:nvSpPr>
          <p:cNvPr id="26" name="Rectangle 25"/>
          <p:cNvSpPr/>
          <p:nvPr/>
        </p:nvSpPr>
        <p:spPr>
          <a:xfrm>
            <a:off x="4191000" y="602587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وريقات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237202" y="1628222"/>
            <a:ext cx="468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محور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663952" y="2914500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العرق الوسطي في الوريقة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753478" y="3212977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عنق الوريقة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80468" y="3578533"/>
            <a:ext cx="1250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محور الوريقة المركبة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7682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C0200"/>
                </a:solidFill>
              </a:rPr>
              <a:t>Compound Leaves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1" y="2133600"/>
            <a:ext cx="7859713" cy="3886200"/>
            <a:chOff x="576" y="1488"/>
            <a:chExt cx="4951" cy="2448"/>
          </a:xfrm>
        </p:grpSpPr>
        <p:pic>
          <p:nvPicPr>
            <p:cNvPr id="75781" name="Picture 5" descr="compound_leaves.GIF (6530 bytes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488"/>
              <a:ext cx="2558" cy="24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782" name="Picture 6" descr="b700_04"/>
            <p:cNvPicPr>
              <a:picLocks noChangeAspect="1" noChangeArrowheads="1"/>
            </p:cNvPicPr>
            <p:nvPr/>
          </p:nvPicPr>
          <p:blipFill>
            <a:blip r:embed="rId3" cstate="print"/>
            <a:srcRect l="37114" t="28967" b="38446"/>
            <a:stretch>
              <a:fillRect/>
            </a:stretch>
          </p:blipFill>
          <p:spPr bwMode="auto">
            <a:xfrm>
              <a:off x="3312" y="1632"/>
              <a:ext cx="2215" cy="2256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4799857" y="6021205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ورقة ريشية مركبة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639617" y="5955637"/>
            <a:ext cx="123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ورقة راحية مركبة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36161" y="5813784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ورقة مركبة ريشية مزدوجة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86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7814"/>
            <a:ext cx="5410200" cy="7889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C0200"/>
                </a:solidFill>
              </a:rPr>
              <a:t>Leaf Venation</a:t>
            </a:r>
            <a:r>
              <a:rPr lang="ar-SA" b="1" dirty="0">
                <a:solidFill>
                  <a:srgbClr val="5C0200"/>
                </a:solidFill>
              </a:rPr>
              <a:t>تعرق الورقة </a:t>
            </a:r>
            <a:endParaRPr lang="en-US" b="1" dirty="0">
              <a:solidFill>
                <a:srgbClr val="5C0200"/>
              </a:solidFill>
            </a:endParaRPr>
          </a:p>
        </p:txBody>
      </p:sp>
      <p:pic>
        <p:nvPicPr>
          <p:cNvPr id="49156" name="Picture 4" descr="vein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03512" y="1340769"/>
            <a:ext cx="2819400" cy="5330825"/>
          </a:xfrm>
          <a:noFill/>
          <a:ln w="38100">
            <a:solidFill>
              <a:schemeClr val="accent1"/>
            </a:solidFill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5840" y="1124744"/>
            <a:ext cx="5935960" cy="2362200"/>
          </a:xfrm>
        </p:spPr>
        <p:txBody>
          <a:bodyPr>
            <a:normAutofit lnSpcReduction="10000"/>
          </a:bodyPr>
          <a:lstStyle/>
          <a:p>
            <a:pPr marL="290513" lvl="1" indent="-234950" algn="just">
              <a:spcBef>
                <a:spcPts val="0"/>
              </a:spcBef>
            </a:pPr>
            <a:r>
              <a:rPr lang="ar-SA" sz="2000" b="1" dirty="0">
                <a:solidFill>
                  <a:srgbClr val="0000CC"/>
                </a:solidFill>
              </a:rPr>
              <a:t>متوازي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ar-SA" sz="2000" b="1" dirty="0">
                <a:solidFill>
                  <a:srgbClr val="0000CC"/>
                </a:solidFill>
              </a:rPr>
              <a:t>تعرق </a:t>
            </a:r>
            <a:r>
              <a:rPr lang="en-US" sz="2000" b="1" dirty="0">
                <a:solidFill>
                  <a:srgbClr val="0000CC"/>
                </a:solidFill>
              </a:rPr>
              <a:t>    </a:t>
            </a:r>
          </a:p>
          <a:p>
            <a:pPr marL="55563" lvl="1" indent="0" algn="ju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C0200"/>
                </a:solidFill>
              </a:rPr>
              <a:t>        Parallel</a:t>
            </a:r>
            <a:r>
              <a:rPr lang="en-US" sz="2000" b="1" dirty="0">
                <a:solidFill>
                  <a:srgbClr val="0000CC"/>
                </a:solidFill>
              </a:rPr>
              <a:t>-veins extend the entire length of the leaf with little or no cross-linking</a:t>
            </a:r>
          </a:p>
          <a:p>
            <a:pPr marL="290513" lvl="1" indent="-234950" algn="just">
              <a:spcBef>
                <a:spcPts val="0"/>
              </a:spcBef>
            </a:pPr>
            <a:r>
              <a:rPr lang="ar-SA" sz="2000" b="1" dirty="0">
                <a:solidFill>
                  <a:srgbClr val="0000CC"/>
                </a:solidFill>
              </a:rPr>
              <a:t>ريشي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ar-SA" sz="2000" b="1" dirty="0">
                <a:solidFill>
                  <a:srgbClr val="0000CC"/>
                </a:solidFill>
              </a:rPr>
              <a:t>تعرق </a:t>
            </a:r>
            <a:r>
              <a:rPr lang="en-US" sz="2000" b="1" dirty="0">
                <a:solidFill>
                  <a:srgbClr val="0000CC"/>
                </a:solidFill>
              </a:rPr>
              <a:t>     </a:t>
            </a:r>
          </a:p>
          <a:p>
            <a:pPr marL="55563" lvl="1" indent="0" algn="ju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C0200"/>
                </a:solidFill>
              </a:rPr>
              <a:t>       Pinnate</a:t>
            </a:r>
            <a:r>
              <a:rPr lang="en-US" sz="2000" b="1" dirty="0">
                <a:solidFill>
                  <a:srgbClr val="0000CC"/>
                </a:solidFill>
              </a:rPr>
              <a:t>-leaves have one major vein from which others branch</a:t>
            </a:r>
          </a:p>
          <a:p>
            <a:pPr marL="290513" lvl="1" indent="-234950" algn="just">
              <a:spcBef>
                <a:spcPts val="0"/>
              </a:spcBef>
            </a:pPr>
            <a:r>
              <a:rPr lang="ar-SA" sz="2000" b="1" dirty="0">
                <a:solidFill>
                  <a:srgbClr val="0000CC"/>
                </a:solidFill>
              </a:rPr>
              <a:t>راحي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ar-SA" sz="2000" b="1" dirty="0">
                <a:solidFill>
                  <a:srgbClr val="0000CC"/>
                </a:solidFill>
              </a:rPr>
              <a:t>تعرق </a:t>
            </a:r>
            <a:r>
              <a:rPr lang="en-US" sz="2000" b="1" dirty="0">
                <a:solidFill>
                  <a:srgbClr val="0000CC"/>
                </a:solidFill>
              </a:rPr>
              <a:t>  </a:t>
            </a:r>
          </a:p>
          <a:p>
            <a:pPr marL="55563" lvl="1" indent="0" algn="just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C0200"/>
                </a:solidFill>
              </a:rPr>
              <a:t>       Palmate</a:t>
            </a:r>
            <a:r>
              <a:rPr lang="en-US" sz="2000" b="1" dirty="0">
                <a:solidFill>
                  <a:srgbClr val="0000CC"/>
                </a:solidFill>
              </a:rPr>
              <a:t>-leaves have several veins which branch</a:t>
            </a:r>
          </a:p>
          <a:p>
            <a:pPr marL="640080" algn="just">
              <a:spcBef>
                <a:spcPts val="0"/>
              </a:spcBef>
            </a:pP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5" name="Picture 2" descr="0843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590" y="3532627"/>
            <a:ext cx="4450850" cy="3325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7848" y="357301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Reticulate</a:t>
            </a:r>
            <a:endParaRPr lang="ar-SA" sz="1400" b="1" dirty="0">
              <a:solidFill>
                <a:srgbClr val="0000CC"/>
              </a:solidFill>
            </a:endParaRPr>
          </a:p>
          <a:p>
            <a:pPr algn="ctr"/>
            <a:r>
              <a:rPr lang="ar-SA" sz="1400" b="1" dirty="0">
                <a:solidFill>
                  <a:srgbClr val="0000CC"/>
                </a:solidFill>
              </a:rPr>
              <a:t>شبكي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9800" y="357301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Parallel</a:t>
            </a:r>
            <a:endParaRPr lang="ar-SA" sz="1400" b="1" dirty="0">
              <a:solidFill>
                <a:srgbClr val="0000CC"/>
              </a:solidFill>
            </a:endParaRPr>
          </a:p>
          <a:p>
            <a:r>
              <a:rPr lang="ar-SA" sz="1400" b="1" dirty="0">
                <a:solidFill>
                  <a:srgbClr val="0000CC"/>
                </a:solidFill>
              </a:rPr>
              <a:t>متوازي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2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4624"/>
            <a:ext cx="83820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800000"/>
                </a:solidFill>
              </a:rPr>
              <a:t>Leaf Adaptations/ Modifications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844824"/>
            <a:ext cx="2819400" cy="1981200"/>
          </a:xfrm>
        </p:spPr>
        <p:txBody>
          <a:bodyPr>
            <a:noAutofit/>
          </a:bodyPr>
          <a:lstStyle/>
          <a:p>
            <a:pPr marL="350838" indent="-350838">
              <a:buNone/>
            </a:pPr>
            <a:r>
              <a:rPr lang="en-US" sz="2400" b="1" dirty="0">
                <a:solidFill>
                  <a:srgbClr val="0000CC"/>
                </a:solidFill>
              </a:rPr>
              <a:t>	Some plant species have evolved modified leaves to serve various functions.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91744" y="764704"/>
            <a:ext cx="6236018" cy="5791764"/>
            <a:chOff x="2331" y="1288"/>
            <a:chExt cx="3093" cy="283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9" y="1288"/>
              <a:ext cx="109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331" y="1328"/>
              <a:ext cx="1213" cy="64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195263" indent="-195263" eaLnBrk="0" hangingPunct="0"/>
              <a:r>
                <a:rPr kumimoji="1" lang="en-US" sz="1000" b="1" dirty="0"/>
                <a:t>(a)	</a:t>
              </a:r>
              <a:r>
                <a:rPr kumimoji="1" lang="en-US" sz="1000" b="1" dirty="0">
                  <a:solidFill>
                    <a:srgbClr val="800000"/>
                  </a:solidFill>
                </a:rPr>
                <a:t>Tendrils. </a:t>
              </a:r>
              <a:r>
                <a:rPr kumimoji="1" lang="en-US" sz="1000" b="1" dirty="0"/>
                <a:t>The tendrils by which this</a:t>
              </a:r>
              <a:br>
                <a:rPr kumimoji="1" lang="en-US" sz="1000" b="1" dirty="0"/>
              </a:br>
              <a:r>
                <a:rPr kumimoji="1" lang="en-US" sz="1000" b="1" dirty="0"/>
                <a:t>pea plant clings to a support are </a:t>
              </a:r>
              <a:br>
                <a:rPr kumimoji="1" lang="en-US" sz="1000" b="1" dirty="0"/>
              </a:br>
              <a:r>
                <a:rPr kumimoji="1" lang="en-US" sz="1000" b="1" dirty="0"/>
                <a:t>modified leaves. After it has “lassoed” </a:t>
              </a:r>
              <a:br>
                <a:rPr kumimoji="1" lang="en-US" sz="1000" b="1" dirty="0"/>
              </a:br>
              <a:r>
                <a:rPr kumimoji="1" lang="en-US" sz="1000" b="1" dirty="0"/>
                <a:t>a support, a tendril forms a coil that </a:t>
              </a:r>
              <a:br>
                <a:rPr kumimoji="1" lang="en-US" sz="1000" b="1" dirty="0"/>
              </a:br>
              <a:r>
                <a:rPr kumimoji="1" lang="en-US" sz="1000" b="1" dirty="0"/>
                <a:t>brings the plant closer to the support. </a:t>
              </a:r>
              <a:br>
                <a:rPr kumimoji="1" lang="en-US" sz="1000" b="1" dirty="0"/>
              </a:br>
              <a:r>
                <a:rPr kumimoji="1" lang="en-US" sz="1000" b="1" dirty="0"/>
                <a:t>Tendrils are typically modified leaves, </a:t>
              </a:r>
              <a:br>
                <a:rPr kumimoji="1" lang="en-US" sz="1000" b="1" dirty="0"/>
              </a:br>
              <a:r>
                <a:rPr kumimoji="1" lang="en-US" sz="1000" b="1" dirty="0"/>
                <a:t>but some tendrils are modified stems, </a:t>
              </a:r>
              <a:br>
                <a:rPr kumimoji="1" lang="en-US" sz="1000" b="1" dirty="0"/>
              </a:br>
              <a:r>
                <a:rPr kumimoji="1" lang="en-US" sz="1000" b="1" dirty="0"/>
                <a:t>as in grapevines.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997" y="2127"/>
              <a:ext cx="1042" cy="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195263" indent="-195263" eaLnBrk="0" hangingPunct="0"/>
              <a:r>
                <a:rPr kumimoji="1" lang="en-US" sz="1000" b="1" dirty="0"/>
                <a:t>(b)	</a:t>
              </a:r>
              <a:r>
                <a:rPr kumimoji="1" lang="en-US" sz="1000" b="1" dirty="0">
                  <a:solidFill>
                    <a:srgbClr val="800000"/>
                  </a:solidFill>
                </a:rPr>
                <a:t>Spines.</a:t>
              </a:r>
              <a:r>
                <a:rPr kumimoji="1" lang="en-US" sz="1000" b="1" dirty="0"/>
                <a:t> The spines of cacti, such </a:t>
              </a:r>
              <a:br>
                <a:rPr kumimoji="1" lang="en-US" sz="1000" b="1" dirty="0"/>
              </a:br>
              <a:r>
                <a:rPr kumimoji="1" lang="en-US" sz="1000" b="1" dirty="0"/>
                <a:t>as this prickly pear, are actually </a:t>
              </a:r>
              <a:br>
                <a:rPr kumimoji="1" lang="en-US" sz="1000" b="1" dirty="0"/>
              </a:br>
              <a:r>
                <a:rPr kumimoji="1" lang="en-US" sz="1000" b="1" dirty="0"/>
                <a:t>leaves, and photosynthesis is </a:t>
              </a:r>
              <a:br>
                <a:rPr kumimoji="1" lang="en-US" sz="1000" b="1" dirty="0"/>
              </a:br>
              <a:r>
                <a:rPr kumimoji="1" lang="en-US" sz="1000" b="1" dirty="0"/>
                <a:t>carried out mainly by the fleshy </a:t>
              </a:r>
              <a:br>
                <a:rPr kumimoji="1" lang="en-US" sz="1000" b="1" dirty="0"/>
              </a:br>
              <a:r>
                <a:rPr kumimoji="1" lang="en-US" sz="1000" b="1" dirty="0"/>
                <a:t>green stems. 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373" y="2744"/>
              <a:ext cx="1086" cy="27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195263" indent="-195263" eaLnBrk="0" hangingPunct="0"/>
              <a:r>
                <a:rPr kumimoji="1" lang="en-US" sz="1000" b="1" dirty="0"/>
                <a:t>(c)	</a:t>
              </a:r>
              <a:r>
                <a:rPr kumimoji="1" lang="en-US" sz="1000" b="1" dirty="0">
                  <a:solidFill>
                    <a:srgbClr val="800000"/>
                  </a:solidFill>
                </a:rPr>
                <a:t>Storage leaves. </a:t>
              </a:r>
              <a:r>
                <a:rPr kumimoji="1" lang="en-US" sz="1000" b="1" dirty="0"/>
                <a:t>Most succulents, </a:t>
              </a:r>
              <a:br>
                <a:rPr kumimoji="1" lang="en-US" sz="1000" b="1" dirty="0"/>
              </a:br>
              <a:r>
                <a:rPr kumimoji="1" lang="en-US" sz="1000" b="1" dirty="0"/>
                <a:t>such as this ice plant, have leaves </a:t>
              </a:r>
              <a:br>
                <a:rPr kumimoji="1" lang="en-US" sz="1000" b="1" dirty="0"/>
              </a:br>
              <a:r>
                <a:rPr kumimoji="1" lang="en-US" sz="1000" b="1" dirty="0"/>
                <a:t>modified for storing water.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4329" y="3100"/>
              <a:ext cx="1095" cy="4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195263" indent="-195263" eaLnBrk="0" hangingPunct="0"/>
              <a:r>
                <a:rPr kumimoji="1" lang="en-US" sz="900" b="1" dirty="0"/>
                <a:t>(d)	</a:t>
              </a:r>
              <a:r>
                <a:rPr kumimoji="1" lang="en-US" sz="900" b="1" dirty="0">
                  <a:solidFill>
                    <a:srgbClr val="800000"/>
                  </a:solidFill>
                </a:rPr>
                <a:t>Bracts.</a:t>
              </a:r>
              <a:r>
                <a:rPr kumimoji="1" lang="en-US" sz="900" b="1" dirty="0"/>
                <a:t> Red parts of the poinsettia </a:t>
              </a:r>
              <a:br>
                <a:rPr kumimoji="1" lang="en-US" sz="900" b="1" dirty="0"/>
              </a:br>
              <a:r>
                <a:rPr kumimoji="1" lang="en-US" sz="900" b="1" dirty="0"/>
                <a:t>are often mistaken for petals but are </a:t>
              </a:r>
              <a:br>
                <a:rPr kumimoji="1" lang="en-US" sz="900" b="1" dirty="0"/>
              </a:br>
              <a:r>
                <a:rPr kumimoji="1" lang="en-US" sz="900" b="1" dirty="0"/>
                <a:t>actually modified leaves called bracts </a:t>
              </a:r>
              <a:br>
                <a:rPr kumimoji="1" lang="en-US" sz="900" b="1" dirty="0"/>
              </a:br>
              <a:r>
                <a:rPr kumimoji="1" lang="en-US" sz="900" b="1" dirty="0"/>
                <a:t>that surround a group of flowers. </a:t>
              </a:r>
              <a:br>
                <a:rPr kumimoji="1" lang="en-US" sz="900" b="1" dirty="0"/>
              </a:br>
              <a:r>
                <a:rPr kumimoji="1" lang="en-US" sz="900" b="1" dirty="0"/>
                <a:t>Such brightly colored leaves attract </a:t>
              </a:r>
              <a:br>
                <a:rPr kumimoji="1" lang="en-US" sz="900" b="1" dirty="0"/>
              </a:br>
              <a:r>
                <a:rPr kumimoji="1" lang="en-US" sz="900" b="1" dirty="0"/>
                <a:t>pollinators.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331" y="3703"/>
              <a:ext cx="1219" cy="4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185738" indent="-185738" eaLnBrk="0" hangingPunct="0"/>
              <a:r>
                <a:rPr kumimoji="1" lang="en-US" sz="1000" b="1" dirty="0"/>
                <a:t>(e)	</a:t>
              </a:r>
              <a:r>
                <a:rPr kumimoji="1" lang="en-US" sz="1000" b="1" dirty="0">
                  <a:solidFill>
                    <a:srgbClr val="800000"/>
                  </a:solidFill>
                </a:rPr>
                <a:t>Reproductive leaves. </a:t>
              </a:r>
              <a:r>
                <a:rPr kumimoji="1" lang="en-US" sz="1000" b="1" dirty="0"/>
                <a:t>The leaves </a:t>
              </a:r>
              <a:br>
                <a:rPr kumimoji="1" lang="en-US" sz="1000" b="1" dirty="0"/>
              </a:br>
              <a:r>
                <a:rPr kumimoji="1" lang="en-US" sz="1000" b="1" dirty="0"/>
                <a:t>of some succulents, such as </a:t>
              </a:r>
              <a:r>
                <a:rPr kumimoji="1" lang="en-US" sz="1000" b="1" i="1" dirty="0" err="1"/>
                <a:t>Kalanchoe</a:t>
              </a:r>
              <a:r>
                <a:rPr kumimoji="1" lang="en-US" sz="1000" b="1" i="1" dirty="0"/>
                <a:t> </a:t>
              </a:r>
              <a:br>
                <a:rPr kumimoji="1" lang="en-US" sz="1000" b="1" i="1" dirty="0"/>
              </a:br>
              <a:r>
                <a:rPr kumimoji="1" lang="en-US" sz="1000" b="1" i="1" dirty="0" err="1"/>
                <a:t>daigremontiana</a:t>
              </a:r>
              <a:r>
                <a:rPr kumimoji="1" lang="en-US" sz="1000" b="1" i="1" dirty="0"/>
                <a:t>,</a:t>
              </a:r>
              <a:r>
                <a:rPr kumimoji="1" lang="en-US" sz="1000" b="1" dirty="0"/>
                <a:t> produce adventitious </a:t>
              </a:r>
              <a:br>
                <a:rPr kumimoji="1" lang="en-US" sz="1000" b="1" dirty="0"/>
              </a:br>
              <a:r>
                <a:rPr kumimoji="1" lang="en-US" sz="1000" b="1" dirty="0"/>
                <a:t>plantlets, which fall off the leaf and </a:t>
              </a:r>
              <a:br>
                <a:rPr kumimoji="1" lang="en-US" sz="1000" b="1" dirty="0"/>
              </a:br>
              <a:r>
                <a:rPr kumimoji="1" lang="en-US" sz="1000" b="1" dirty="0"/>
                <a:t>take root in the soil.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77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05000" y="3733801"/>
            <a:ext cx="289401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Tendril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444" y="2564904"/>
            <a:ext cx="6065956" cy="4019128"/>
          </a:xfrm>
          <a:prstGeom prst="rect">
            <a:avLst/>
          </a:prstGeom>
          <a:noFill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213" y="476673"/>
            <a:ext cx="3729129" cy="29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4119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1" y="304800"/>
            <a:ext cx="5257800" cy="609600"/>
          </a:xfrm>
          <a:noFill/>
          <a:ln/>
        </p:spPr>
        <p:txBody>
          <a:bodyPr vert="horz" lIns="91435" tIns="45718" rIns="91435" bIns="45718" rtlCol="0" anchor="t">
            <a:normAutofit/>
          </a:bodyPr>
          <a:lstStyle/>
          <a:p>
            <a:pPr>
              <a:tabLst>
                <a:tab pos="102870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Spiny leaf</a:t>
            </a:r>
            <a:r>
              <a:rPr lang="en-US" sz="3200" dirty="0">
                <a:latin typeface="Arial" charset="0"/>
              </a:rPr>
              <a:t>-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Cacti spines</a:t>
            </a: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79" y="2852937"/>
            <a:ext cx="5086722" cy="36366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519" y="980729"/>
            <a:ext cx="4191000" cy="283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7_1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t="4286"/>
          <a:stretch>
            <a:fillRect/>
          </a:stretch>
        </p:blipFill>
        <p:spPr>
          <a:xfrm>
            <a:off x="2567608" y="3931100"/>
            <a:ext cx="2530018" cy="273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8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381000"/>
            <a:ext cx="5105400" cy="609600"/>
          </a:xfrm>
          <a:noFill/>
          <a:ln/>
        </p:spPr>
        <p:txBody>
          <a:bodyPr vert="horz" lIns="91435" tIns="45718" rIns="91435" bIns="45718" rtlCol="0" anchor="t">
            <a:normAutofit/>
          </a:bodyPr>
          <a:lstStyle/>
          <a:p>
            <a:pPr>
              <a:tabLst>
                <a:tab pos="102870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Succulent leaves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540" y="1124744"/>
            <a:ext cx="7887461" cy="5352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15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1" y="228600"/>
            <a:ext cx="6172200" cy="1143000"/>
          </a:xfrm>
          <a:noFill/>
          <a:ln/>
        </p:spPr>
        <p:txBody>
          <a:bodyPr vert="horz" lIns="91435" tIns="45718" rIns="91435" bIns="45718" rtlCol="0" anchor="t">
            <a:noAutofit/>
          </a:bodyPr>
          <a:lstStyle/>
          <a:p>
            <a:pPr>
              <a:tabLst>
                <a:tab pos="102870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Brightly-colored leaves-</a:t>
            </a:r>
            <a:br>
              <a:rPr lang="en-US" sz="3200" b="1" dirty="0">
                <a:solidFill>
                  <a:srgbClr val="0000CC"/>
                </a:solidFill>
                <a:latin typeface="Arial" charset="0"/>
              </a:rPr>
            </a:b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to attract pollinators</a:t>
            </a:r>
          </a:p>
        </p:txBody>
      </p:sp>
      <p:pic>
        <p:nvPicPr>
          <p:cNvPr id="5" name="Picture 9" descr="petaloid-b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1403858"/>
            <a:ext cx="5169389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799" y="3429000"/>
            <a:ext cx="4830873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85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/>
          <p:cNvPicPr>
            <a:picLocks noChangeAspect="1" noChangeArrowheads="1"/>
          </p:cNvPicPr>
          <p:nvPr/>
        </p:nvPicPr>
        <p:blipFill>
          <a:blip r:embed="rId3" cstate="print"/>
          <a:srcRect l="38034"/>
          <a:stretch>
            <a:fillRect/>
          </a:stretch>
        </p:blipFill>
        <p:spPr bwMode="auto">
          <a:xfrm>
            <a:off x="1524000" y="1147764"/>
            <a:ext cx="883920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16"/>
          <p:cNvSpPr>
            <a:spLocks noChangeArrowheads="1"/>
          </p:cNvSpPr>
          <p:nvPr/>
        </p:nvSpPr>
        <p:spPr bwMode="auto">
          <a:xfrm>
            <a:off x="1828800" y="3352800"/>
            <a:ext cx="502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8305800" y="2209800"/>
            <a:ext cx="19812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5" name="Rectangle 18"/>
          <p:cNvSpPr>
            <a:spLocks noChangeArrowheads="1"/>
          </p:cNvSpPr>
          <p:nvPr/>
        </p:nvSpPr>
        <p:spPr bwMode="auto">
          <a:xfrm>
            <a:off x="8305800" y="3733800"/>
            <a:ext cx="10668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6" name="Rectangle 19"/>
          <p:cNvSpPr>
            <a:spLocks noChangeArrowheads="1"/>
          </p:cNvSpPr>
          <p:nvPr/>
        </p:nvSpPr>
        <p:spPr bwMode="auto">
          <a:xfrm>
            <a:off x="2286000" y="5715000"/>
            <a:ext cx="40386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7" name="Rectangle 20"/>
          <p:cNvSpPr>
            <a:spLocks noChangeArrowheads="1"/>
          </p:cNvSpPr>
          <p:nvPr/>
        </p:nvSpPr>
        <p:spPr bwMode="auto">
          <a:xfrm>
            <a:off x="8153400" y="56388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3657600" y="4114800"/>
            <a:ext cx="990600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3430420" y="46038"/>
            <a:ext cx="615912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Calibri"/>
              </a:rPr>
              <a:t>Stem Habit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libri"/>
              </a:rPr>
              <a:t>=relative position of stem (+ growth, structure)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765300" y="2133601"/>
            <a:ext cx="7912100" cy="3948113"/>
            <a:chOff x="241300" y="2133600"/>
            <a:chExt cx="7912100" cy="3948113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41300" y="3352800"/>
              <a:ext cx="1311275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acaulescent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309813" y="3352800"/>
              <a:ext cx="1195387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caulescent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4105165" y="3352773"/>
              <a:ext cx="1073370" cy="36676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cespitose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6705600" y="2133600"/>
              <a:ext cx="1447800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prostrate</a:t>
              </a: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934200" y="3733800"/>
              <a:ext cx="990600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repent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762000" y="5715000"/>
              <a:ext cx="1752600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arborescent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200400" y="5715000"/>
              <a:ext cx="2057400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suffrutescent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6553200" y="5715000"/>
              <a:ext cx="1447800" cy="3667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decumbent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021088" y="3628674"/>
            <a:ext cx="106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نبات ذو ساق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5520" y="3595301"/>
            <a:ext cx="106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نبات عديم الساق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75920" y="3573017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نبات ذو ساق خصلي (ذو خصل)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2452301"/>
            <a:ext cx="1835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نبات ذو ساق زاحف او مفترش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96952" y="5949281"/>
            <a:ext cx="106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ساق شجري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5499" y="5955428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ساق منبطح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9856" y="6019801"/>
            <a:ext cx="1710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ساق متخشبة القاعدة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75340" y="4005065"/>
            <a:ext cx="1305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ساق زاحف او مفترش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866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Leaf Modifications</a:t>
            </a:r>
          </a:p>
        </p:txBody>
      </p:sp>
      <p:pic>
        <p:nvPicPr>
          <p:cNvPr id="15363" name="Picture 3" descr="36_14_modified_leaves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224" y="1844825"/>
            <a:ext cx="8897273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2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536700" y="1"/>
            <a:ext cx="9131300" cy="582613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D0905"/>
                </a:solidFill>
              </a:rPr>
              <a:t>Modified into Sharp structure for protection </a:t>
            </a:r>
            <a:endParaRPr lang="en-US" altLang="en-US" sz="1100" b="1">
              <a:solidFill>
                <a:srgbClr val="9D0905"/>
              </a:solidFill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752600" y="914401"/>
            <a:ext cx="8839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6538" algn="l"/>
              </a:tabLst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6538" algn="l"/>
              </a:tabLs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36538" algn="l"/>
              </a:tabLst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36538" algn="l"/>
              </a:tabLst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5C0200"/>
                </a:solidFill>
                <a:latin typeface="Calibri" panose="020F0502020204030204" pitchFamily="34" charset="0"/>
              </a:rPr>
              <a:t>Thorn</a:t>
            </a: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 – Hard, long, sharp-pointed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5C0200"/>
                </a:solidFill>
                <a:latin typeface="Calibri" panose="020F0502020204030204" pitchFamily="34" charset="0"/>
              </a:rPr>
              <a:t>Spine</a:t>
            </a: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 - Hard, rigid extensions of leaves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5C0200"/>
                </a:solidFill>
                <a:latin typeface="Calibri" panose="020F0502020204030204" pitchFamily="34" charset="0"/>
              </a:rPr>
              <a:t>Prickle</a:t>
            </a:r>
            <a:r>
              <a:rPr lang="en-US" altLang="en-US" sz="2000" b="1">
                <a:solidFill>
                  <a:srgbClr val="0000CC"/>
                </a:solidFill>
                <a:latin typeface="Calibri" panose="020F0502020204030204" pitchFamily="34" charset="0"/>
              </a:rPr>
              <a:t> – Hard, sharp pointed</a:t>
            </a:r>
          </a:p>
        </p:txBody>
      </p:sp>
      <p:cxnSp>
        <p:nvCxnSpPr>
          <p:cNvPr id="146436" name="Straight Arrow Connector 5"/>
          <p:cNvCxnSpPr>
            <a:cxnSpLocks noChangeShapeType="1"/>
          </p:cNvCxnSpPr>
          <p:nvPr/>
        </p:nvCxnSpPr>
        <p:spPr bwMode="auto">
          <a:xfrm>
            <a:off x="5943600" y="5410200"/>
            <a:ext cx="685800" cy="53340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6437" name="Picture 2" descr="http://www.differencebetween.info/sites/default/files/images/5/tho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9" y="2209800"/>
            <a:ext cx="7273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33601" y="6261100"/>
            <a:ext cx="79613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Tentacular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Leaf -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Drosera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Droseraceae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b="8109"/>
          <a:stretch>
            <a:fillRect/>
          </a:stretch>
        </p:blipFill>
        <p:spPr bwMode="auto">
          <a:xfrm>
            <a:off x="3078163" y="2684464"/>
            <a:ext cx="36576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1907"/>
          <a:stretch>
            <a:fillRect/>
          </a:stretch>
        </p:blipFill>
        <p:spPr bwMode="auto">
          <a:xfrm>
            <a:off x="6835776" y="2705100"/>
            <a:ext cx="2155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704850"/>
          </a:xfrm>
          <a:prstGeom prst="rect">
            <a:avLst/>
          </a:prstGeom>
          <a:solidFill>
            <a:srgbClr val="CCCC00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>
            <a:spAutoFit/>
          </a:bodyPr>
          <a:lstStyle/>
          <a:p>
            <a:pPr algn="ctr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Tentacular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Leaf</a:t>
            </a:r>
            <a:endParaRPr lang="en-US" sz="4000" b="1" dirty="0">
              <a:solidFill>
                <a:srgbClr val="9D0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7462" name="TextBox 1"/>
          <p:cNvSpPr txBox="1">
            <a:spLocks noChangeArrowheads="1"/>
          </p:cNvSpPr>
          <p:nvPr/>
        </p:nvSpPr>
        <p:spPr bwMode="auto">
          <a:xfrm>
            <a:off x="2133600" y="12192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A leaf bearing numerous, sticky, glandular hairs or bristles that function in capturing and digesting small animals, e.g. Drosera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00200" y="914400"/>
            <a:ext cx="8991600" cy="312420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Insect-Trapping Leaves in areas with low soil Nitrogen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 digested by enzymes to release Nitrogen from proteins</a:t>
            </a:r>
          </a:p>
        </p:txBody>
      </p:sp>
      <p:pic>
        <p:nvPicPr>
          <p:cNvPr id="148483" name="Picture 11" descr="07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>
            <a:fillRect/>
          </a:stretch>
        </p:blipFill>
        <p:spPr>
          <a:xfrm>
            <a:off x="4343400" y="2438400"/>
            <a:ext cx="3581400" cy="3754438"/>
          </a:xfrm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81534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6319838"/>
            <a:ext cx="8153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9D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Trap Leaf of </a:t>
            </a:r>
            <a:r>
              <a:rPr lang="en-US" sz="2400" b="1" i="1" dirty="0">
                <a:solidFill>
                  <a:srgbClr val="9D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Dionaea muscipula </a:t>
            </a:r>
            <a:r>
              <a:rPr lang="en-US" sz="2400" b="1" dirty="0">
                <a:solidFill>
                  <a:srgbClr val="9D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capturing fly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704850"/>
          </a:xfrm>
          <a:prstGeom prst="rect">
            <a:avLst/>
          </a:prstGeom>
          <a:solidFill>
            <a:srgbClr val="CCCC00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 anchor="ctr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Carnivorus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plants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5" descr="Image result for leaf background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>
            <a:fillRect/>
          </a:stretch>
        </p:blipFill>
        <p:spPr bwMode="auto">
          <a:xfrm>
            <a:off x="1533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228600"/>
            <a:ext cx="8915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Leaf modification</a:t>
            </a:r>
          </a:p>
          <a:p>
            <a:pPr>
              <a:defRPr/>
            </a:pP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(Pitcher plant leaf)</a:t>
            </a:r>
          </a:p>
        </p:txBody>
      </p:sp>
      <p:pic>
        <p:nvPicPr>
          <p:cNvPr id="149508" name="Picture 2" descr="085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r="50000"/>
          <a:stretch>
            <a:fillRect/>
          </a:stretch>
        </p:blipFill>
        <p:spPr bwMode="auto">
          <a:xfrm>
            <a:off x="5459413" y="2309814"/>
            <a:ext cx="2971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6"/>
            <a:ext cx="3435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 descr="Image result for leaf background sl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>
            <a:fillRect/>
          </a:stretch>
        </p:blipFill>
        <p:spPr bwMode="auto">
          <a:xfrm>
            <a:off x="1533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76400" y="152400"/>
            <a:ext cx="6477000" cy="2230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9D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of leaves: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D0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Leaves</a:t>
            </a:r>
            <a:r>
              <a:rPr lang="en-US" sz="2800" dirty="0">
                <a:solidFill>
                  <a:srgbClr val="0D0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development of a new plants at tip of the leaf.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532" name="Picture 5" descr="07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>
            <a:fillRect/>
          </a:stretch>
        </p:blipFill>
        <p:spPr bwMode="auto">
          <a:xfrm>
            <a:off x="6019800" y="4191000"/>
            <a:ext cx="4152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3651" r="6203" b="4848"/>
          <a:stretch>
            <a:fillRect/>
          </a:stretch>
        </p:blipFill>
        <p:spPr bwMode="auto">
          <a:xfrm>
            <a:off x="1524001" y="2382838"/>
            <a:ext cx="4132263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Image result for leaf background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>
            <a:fillRect/>
          </a:stretch>
        </p:blipFill>
        <p:spPr bwMode="auto">
          <a:xfrm>
            <a:off x="1533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2" descr="36_13_leaf_plasticit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>
            <a:fillRect/>
          </a:stretch>
        </p:blipFill>
        <p:spPr bwMode="auto">
          <a:xfrm>
            <a:off x="3962400" y="4076701"/>
            <a:ext cx="403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Box 6"/>
          <p:cNvSpPr txBox="1">
            <a:spLocks noChangeArrowheads="1"/>
          </p:cNvSpPr>
          <p:nvPr/>
        </p:nvSpPr>
        <p:spPr bwMode="auto">
          <a:xfrm>
            <a:off x="1524000" y="2540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5C0200"/>
                </a:solidFill>
              </a:rPr>
              <a:t>Sun and Shade Leaves</a:t>
            </a:r>
          </a:p>
        </p:txBody>
      </p:sp>
      <p:pic>
        <p:nvPicPr>
          <p:cNvPr id="151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4805" r="3400" b="7878"/>
          <a:stretch>
            <a:fillRect/>
          </a:stretch>
        </p:blipFill>
        <p:spPr bwMode="auto">
          <a:xfrm>
            <a:off x="1755776" y="1303339"/>
            <a:ext cx="52546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6"/>
          <p:cNvSpPr>
            <a:spLocks noChangeArrowheads="1"/>
          </p:cNvSpPr>
          <p:nvPr/>
        </p:nvSpPr>
        <p:spPr bwMode="auto">
          <a:xfrm>
            <a:off x="6477000" y="3048000"/>
            <a:ext cx="10668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/>
          </a:p>
        </p:txBody>
      </p:sp>
      <p:sp>
        <p:nvSpPr>
          <p:cNvPr id="58372" name="Rectangle 17"/>
          <p:cNvSpPr>
            <a:spLocks noChangeArrowheads="1"/>
          </p:cNvSpPr>
          <p:nvPr/>
        </p:nvSpPr>
        <p:spPr bwMode="auto">
          <a:xfrm>
            <a:off x="7696200" y="4876800"/>
            <a:ext cx="10668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/>
          </a:p>
        </p:txBody>
      </p:sp>
      <p:sp>
        <p:nvSpPr>
          <p:cNvPr id="58373" name="Rectangle 18"/>
          <p:cNvSpPr>
            <a:spLocks noChangeArrowheads="1"/>
          </p:cNvSpPr>
          <p:nvPr/>
        </p:nvSpPr>
        <p:spPr bwMode="auto">
          <a:xfrm>
            <a:off x="5029200" y="4876800"/>
            <a:ext cx="12192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/>
          </a:p>
        </p:txBody>
      </p:sp>
      <p:sp>
        <p:nvSpPr>
          <p:cNvPr id="58374" name="Rectangle 19"/>
          <p:cNvSpPr>
            <a:spLocks noChangeArrowheads="1"/>
          </p:cNvSpPr>
          <p:nvPr/>
        </p:nvSpPr>
        <p:spPr bwMode="auto">
          <a:xfrm>
            <a:off x="2133600" y="4800600"/>
            <a:ext cx="1066800" cy="30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0487" tIns="44450" rIns="90487" bIns="44450" anchor="ctr"/>
          <a:lstStyle/>
          <a:p>
            <a:endParaRPr lang="en-US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4619836" y="230825"/>
            <a:ext cx="341991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Stem Branching</a:t>
            </a:r>
            <a:r>
              <a:rPr lang="ar-SA" sz="2400" b="1" dirty="0">
                <a:solidFill>
                  <a:srgbClr val="800000"/>
                </a:solidFill>
              </a:rPr>
              <a:t>تفرع الساق 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445206"/>
            <a:ext cx="8458200" cy="5152147"/>
            <a:chOff x="381000" y="1344184"/>
            <a:chExt cx="8458200" cy="4185198"/>
          </a:xfrm>
        </p:grpSpPr>
        <p:pic>
          <p:nvPicPr>
            <p:cNvPr id="58370" name="Picture 10" descr="Pl"/>
            <p:cNvPicPr>
              <a:picLocks noChangeAspect="1" noChangeArrowheads="1"/>
            </p:cNvPicPr>
            <p:nvPr/>
          </p:nvPicPr>
          <p:blipFill>
            <a:blip r:embed="rId3" cstate="print"/>
            <a:srcRect t="39630"/>
            <a:stretch>
              <a:fillRect/>
            </a:stretch>
          </p:blipFill>
          <p:spPr bwMode="auto">
            <a:xfrm>
              <a:off x="381000" y="1382712"/>
              <a:ext cx="8458200" cy="402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/>
            <p:nvPr/>
          </p:nvGrpSpPr>
          <p:grpSpPr>
            <a:xfrm>
              <a:off x="395536" y="1344184"/>
              <a:ext cx="7992888" cy="4185198"/>
              <a:chOff x="395536" y="1344184"/>
              <a:chExt cx="7992888" cy="4185198"/>
            </a:xfrm>
          </p:grpSpPr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1344184"/>
                <a:ext cx="1874168" cy="42293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 anchor="ctr">
                <a:spAutoFit/>
              </a:bodyPr>
              <a:lstStyle/>
              <a:p>
                <a:pPr algn="ctr"/>
                <a:r>
                  <a:rPr lang="en-US" sz="1400" b="1" dirty="0"/>
                  <a:t>Monopodial</a:t>
                </a:r>
                <a:r>
                  <a:rPr lang="en-US" sz="1400" b="1" dirty="0">
                    <a:solidFill>
                      <a:srgbClr val="800000"/>
                    </a:solidFill>
                  </a:rPr>
                  <a:t> Branching</a:t>
                </a:r>
                <a:endParaRPr lang="en-US" sz="1400" b="1" dirty="0"/>
              </a:p>
              <a:p>
                <a:pPr algn="ctr" rtl="1"/>
                <a:r>
                  <a:rPr lang="ar-SA" sz="1400" b="1" dirty="0"/>
                  <a:t>تفرع صادق المحور</a:t>
                </a:r>
                <a:endParaRPr lang="en-US" sz="1400" b="1" dirty="0"/>
              </a:p>
            </p:txBody>
          </p:sp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131840" y="4806427"/>
                <a:ext cx="1905000" cy="72295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 anchor="ctr">
                <a:spAutoFit/>
              </a:bodyPr>
              <a:lstStyle/>
              <a:p>
                <a:pPr algn="ctr"/>
                <a:r>
                  <a:rPr lang="en-US" b="1" dirty="0"/>
                  <a:t>Dichotomous</a:t>
                </a:r>
                <a:r>
                  <a:rPr lang="en-US" b="1" dirty="0">
                    <a:solidFill>
                      <a:srgbClr val="800000"/>
                    </a:solidFill>
                  </a:rPr>
                  <a:t> Branching</a:t>
                </a:r>
                <a:endParaRPr lang="ar-SA" b="1" dirty="0"/>
              </a:p>
              <a:p>
                <a:pPr algn="ctr"/>
                <a:r>
                  <a:rPr lang="ar-SA" sz="1600" b="1" dirty="0"/>
                  <a:t>ثنائي التشعب (قمي)</a:t>
                </a:r>
                <a:endParaRPr lang="en-US" sz="1600" b="1" dirty="0"/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6292924" y="1474655"/>
                <a:ext cx="2095500" cy="622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 anchor="ctr">
                <a:spAutoFit/>
              </a:bodyPr>
              <a:lstStyle/>
              <a:p>
                <a:pPr algn="ctr"/>
                <a:r>
                  <a:rPr lang="en-US" sz="1400" b="1" dirty="0"/>
                  <a:t>Sympodial</a:t>
                </a:r>
                <a:r>
                  <a:rPr lang="en-US" sz="1400" b="1" dirty="0">
                    <a:solidFill>
                      <a:srgbClr val="800000"/>
                    </a:solidFill>
                  </a:rPr>
                  <a:t> Branching</a:t>
                </a:r>
                <a:endParaRPr lang="ar-SA" sz="1400" b="1" dirty="0"/>
              </a:p>
              <a:p>
                <a:pPr algn="ctr"/>
                <a:r>
                  <a:rPr lang="ar-SA" sz="1400" b="1" dirty="0"/>
                  <a:t>تفرع كاذب المحور</a:t>
                </a:r>
                <a:endParaRPr lang="en-US" sz="1400" b="1" dirty="0"/>
              </a:p>
              <a:p>
                <a:pPr algn="ctr"/>
                <a:endParaRPr lang="en-US" sz="1600" b="1" dirty="0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4953351" y="3230719"/>
                <a:ext cx="1752249" cy="27293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 anchor="ctr">
                <a:spAutoFit/>
              </a:bodyPr>
              <a:lstStyle/>
              <a:p>
                <a:pPr algn="ctr"/>
                <a:endParaRPr lang="en-US" sz="1600" b="1" dirty="0"/>
              </a:p>
            </p:txBody>
          </p:sp>
        </p:grpSp>
      </p:grpSp>
      <p:cxnSp>
        <p:nvCxnSpPr>
          <p:cNvPr id="5" name="Straight Connector 4"/>
          <p:cNvCxnSpPr/>
          <p:nvPr/>
        </p:nvCxnSpPr>
        <p:spPr>
          <a:xfrm>
            <a:off x="6477351" y="378904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99856" y="3789040"/>
            <a:ext cx="1677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39816" y="3789040"/>
            <a:ext cx="36004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39816" y="48691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99856" y="486916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914900" y="708023"/>
            <a:ext cx="20955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b="1" dirty="0"/>
              <a:t>lateral branching</a:t>
            </a:r>
            <a:endParaRPr lang="ar-SA" b="1" dirty="0"/>
          </a:p>
          <a:p>
            <a:pPr algn="ctr"/>
            <a:r>
              <a:rPr lang="ar-SA" b="1" dirty="0"/>
              <a:t>التفرع الجانبى</a:t>
            </a:r>
            <a:r>
              <a:rPr lang="en-US" sz="1400" b="1" dirty="0"/>
              <a:t> </a:t>
            </a:r>
            <a:endParaRPr lang="en-US" sz="16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47528" y="1445206"/>
            <a:ext cx="3179862" cy="40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47528" y="1445206"/>
            <a:ext cx="0" cy="52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272464" y="1525512"/>
            <a:ext cx="0" cy="5143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477352" y="6669360"/>
            <a:ext cx="3795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847528" y="6651358"/>
            <a:ext cx="2952328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88088" y="708024"/>
            <a:ext cx="0" cy="81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7390" y="708024"/>
            <a:ext cx="0" cy="777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88088" y="1525512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029200" y="708024"/>
            <a:ext cx="1858888" cy="1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919536" y="192353"/>
            <a:ext cx="2520280" cy="536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r>
              <a:rPr lang="en-US" b="1" dirty="0"/>
              <a:t>lateral branching</a:t>
            </a:r>
            <a:endParaRPr lang="ar-SA" b="1" dirty="0"/>
          </a:p>
          <a:p>
            <a:r>
              <a:rPr lang="ar-SA" sz="1100" b="1" dirty="0"/>
              <a:t>التفرع الجانبى</a:t>
            </a:r>
            <a:r>
              <a:rPr lang="en-US" sz="1100" b="1" dirty="0"/>
              <a:t> 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847528" y="743168"/>
            <a:ext cx="2952328" cy="53604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r>
              <a:rPr lang="en-US" b="1" dirty="0"/>
              <a:t>Dichotomous</a:t>
            </a:r>
            <a:r>
              <a:rPr lang="en-US" b="1" dirty="0">
                <a:solidFill>
                  <a:srgbClr val="800000"/>
                </a:solidFill>
              </a:rPr>
              <a:t> Branching</a:t>
            </a:r>
            <a:endParaRPr lang="ar-SA" b="1" dirty="0"/>
          </a:p>
          <a:p>
            <a:r>
              <a:rPr lang="ar-SA" sz="1100" b="1" dirty="0"/>
              <a:t>ثنائي التشعب (قمي)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922408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Apical Dominance</a:t>
            </a:r>
            <a:r>
              <a:rPr lang="ar-SA" b="1" dirty="0">
                <a:solidFill>
                  <a:srgbClr val="800000"/>
                </a:solidFill>
              </a:rPr>
              <a:t>السيادة القمية 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3075" name="Picture 6" descr="apicaldomina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5561" y="2396744"/>
            <a:ext cx="3294831" cy="4488641"/>
          </a:xfrm>
          <a:noFill/>
        </p:spPr>
      </p:pic>
      <p:pic>
        <p:nvPicPr>
          <p:cNvPr id="3076" name="Picture 7" descr="apicaldominanc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3200400"/>
            <a:ext cx="4572000" cy="3429000"/>
          </a:xfr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914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CC"/>
                </a:solidFill>
              </a:rPr>
              <a:t>	Usually the growing terminal bud inhibits the development of the lateral buds, a phenomenon known as </a:t>
            </a:r>
            <a:r>
              <a:rPr lang="en-US" sz="2800" b="1" dirty="0">
                <a:solidFill>
                  <a:srgbClr val="800000"/>
                </a:solidFill>
              </a:rPr>
              <a:t>apical dominance </a:t>
            </a:r>
            <a:r>
              <a:rPr lang="en-US" sz="2800" b="1" dirty="0">
                <a:solidFill>
                  <a:srgbClr val="0000CC"/>
                </a:solidFill>
              </a:rPr>
              <a:t>– as the influence of the apical </a:t>
            </a:r>
            <a:r>
              <a:rPr lang="en-US" sz="2800" b="1" dirty="0" err="1">
                <a:solidFill>
                  <a:srgbClr val="0000CC"/>
                </a:solidFill>
              </a:rPr>
              <a:t>meristem</a:t>
            </a:r>
            <a:r>
              <a:rPr lang="en-US" sz="2800" b="1" dirty="0">
                <a:solidFill>
                  <a:srgbClr val="0000CC"/>
                </a:solidFill>
              </a:rPr>
              <a:t> lessens the growth of the lateral buds which proceed with their development.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63752" y="2132857"/>
            <a:ext cx="6228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200" dirty="0"/>
              <a:t>عادة نمو البرعم القمي يثبط نمو وتطور البراعم الجانبية، وتعرف هذه الظاهرة باسم السيادة القمية.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97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  <a:noFill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Dominance</a:t>
            </a:r>
          </a:p>
        </p:txBody>
      </p:sp>
      <p:sp>
        <p:nvSpPr>
          <p:cNvPr id="126979" name="TextBox 1"/>
          <p:cNvSpPr txBox="1">
            <a:spLocks noChangeArrowheads="1"/>
          </p:cNvSpPr>
          <p:nvPr/>
        </p:nvSpPr>
        <p:spPr bwMode="auto">
          <a:xfrm>
            <a:off x="1676400" y="838201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Apical dominance is the phenomenon whereby the main, central stem of the plant grows more than other side stems.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032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00264"/>
            <a:ext cx="54864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B74561-F21D-49B8-9971-6625EEBAE59E}"/>
              </a:ext>
            </a:extLst>
          </p:cNvPr>
          <p:cNvSpPr/>
          <p:nvPr/>
        </p:nvSpPr>
        <p:spPr>
          <a:xfrm>
            <a:off x="8315690" y="0"/>
            <a:ext cx="2799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800000"/>
                </a:solidFill>
                <a:ea typeface="+mj-ea"/>
                <a:cs typeface="Times New Roman" panose="02020603050405020304" pitchFamily="18" charset="0"/>
              </a:rPr>
              <a:t>السيادة </a:t>
            </a:r>
            <a:r>
              <a:rPr lang="ar-SA" sz="4400" b="1" dirty="0" err="1">
                <a:solidFill>
                  <a:srgbClr val="800000"/>
                </a:solidFill>
                <a:ea typeface="+mj-ea"/>
                <a:cs typeface="Times New Roman" panose="02020603050405020304" pitchFamily="18" charset="0"/>
              </a:rPr>
              <a:t>القمية</a:t>
            </a:r>
            <a:r>
              <a:rPr lang="ar-SA" sz="4400" b="1" dirty="0">
                <a:solidFill>
                  <a:srgbClr val="800000"/>
                </a:solidFill>
                <a:ea typeface="+mj-ea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0841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68037"/>
            <a:ext cx="7010400" cy="5237698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67000" y="152400"/>
            <a:ext cx="68580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Stem (Shoot) Types &amp; Modifications</a:t>
            </a:r>
            <a:r>
              <a:rPr lang="ar-SA" sz="3600" b="1" dirty="0">
                <a:solidFill>
                  <a:srgbClr val="800000"/>
                </a:solidFill>
              </a:rPr>
              <a:t>أنواع وتحور السيقان 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37478" y="6344125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400" dirty="0"/>
              <a:t>ساق </a:t>
            </a:r>
            <a:r>
              <a:rPr lang="ar-SA" sz="1400" dirty="0">
                <a:solidFill>
                  <a:srgbClr val="800000"/>
                </a:solidFill>
              </a:rPr>
              <a:t>نبات السوسن</a:t>
            </a:r>
          </a:p>
          <a:p>
            <a:pPr algn="ctr"/>
            <a:r>
              <a:rPr lang="ar-SA" sz="1400" dirty="0">
                <a:solidFill>
                  <a:srgbClr val="800000"/>
                </a:solidFill>
              </a:rPr>
              <a:t>ريزومية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667000" y="6451846"/>
            <a:ext cx="1752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ساق  </a:t>
            </a:r>
            <a:r>
              <a:rPr lang="ar-SA" sz="1400" dirty="0">
                <a:solidFill>
                  <a:srgbClr val="800000"/>
                </a:solidFill>
              </a:rPr>
              <a:t>نبات البصل (بصيلة)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980976" y="4869161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solidFill>
                  <a:srgbClr val="800000"/>
                </a:solidFill>
              </a:rPr>
              <a:t>ريزومه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83084" y="5949281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solidFill>
                  <a:srgbClr val="800000"/>
                </a:solidFill>
              </a:rPr>
              <a:t>جذور عرضية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132520" y="421580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>
                <a:solidFill>
                  <a:srgbClr val="800000"/>
                </a:solidFill>
              </a:rPr>
              <a:t>اوراق حرشفية عند كل عقدة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405727" y="2984891"/>
            <a:ext cx="957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>
                <a:solidFill>
                  <a:srgbClr val="800000"/>
                </a:solidFill>
              </a:rPr>
              <a:t>اوراق شحمية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20916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0841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4" y="15876"/>
            <a:ext cx="9134475" cy="682466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28048" y="1772817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مداد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317242" y="3243541"/>
            <a:ext cx="184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stolon </a:t>
            </a:r>
            <a:r>
              <a:rPr lang="ar-SA" sz="1400" dirty="0"/>
              <a:t> (مداد) ساق جارية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2185" y="6237313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ساق درنات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9048329" y="2492897"/>
            <a:ext cx="1510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/>
              <a:t>درنة (قمة مداد منتفخ)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495601" y="6278543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/>
              <a:t>ساق جارية  فراولة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10713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0841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5876"/>
            <a:ext cx="9134475" cy="68246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47728" y="2401144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محلاق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231904" y="6021289"/>
            <a:ext cx="450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عنب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501178" y="6113622"/>
            <a:ext cx="910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400" dirty="0"/>
              <a:t>ساق ورقية </a:t>
            </a:r>
          </a:p>
          <a:p>
            <a:pPr algn="ctr"/>
            <a:r>
              <a:rPr lang="ar-SA" sz="1400" dirty="0"/>
              <a:t>التين الشوكي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544272" y="1700809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400" dirty="0"/>
              <a:t>اوراق متحورة لأشواك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927648" y="6329066"/>
            <a:ext cx="1000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/>
              <a:t>ساق محلاقية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2973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5C0200"/>
                </a:solidFill>
              </a:rPr>
              <a:t>Onion Bulb</a:t>
            </a:r>
          </a:p>
        </p:txBody>
      </p:sp>
      <p:pic>
        <p:nvPicPr>
          <p:cNvPr id="3076" name="Picture 9" descr="onion bul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803400"/>
            <a:ext cx="5715000" cy="4292600"/>
          </a:xfrm>
          <a:noFill/>
        </p:spPr>
      </p:pic>
    </p:spTree>
    <p:extLst>
      <p:ext uri="{BB962C8B-B14F-4D97-AF65-F5344CB8AC3E}">
        <p14:creationId xmlns:p14="http://schemas.microsoft.com/office/powerpoint/2010/main" val="22210865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641</Words>
  <Application>Microsoft Office PowerPoint</Application>
  <PresentationFormat>Widescreen</PresentationFormat>
  <Paragraphs>160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Apical Dominanceالسيادة القمية </vt:lpstr>
      <vt:lpstr>Apical Dominance</vt:lpstr>
      <vt:lpstr>PowerPoint Presentation</vt:lpstr>
      <vt:lpstr>PowerPoint Presentation</vt:lpstr>
      <vt:lpstr>PowerPoint Presentation</vt:lpstr>
      <vt:lpstr>Onion Bulb</vt:lpstr>
      <vt:lpstr>PowerPoint Presentation</vt:lpstr>
      <vt:lpstr>Leaves</vt:lpstr>
      <vt:lpstr>PowerPoint Presentation</vt:lpstr>
      <vt:lpstr>Compound Leaves</vt:lpstr>
      <vt:lpstr>Leaf Venationتعرق الورقة </vt:lpstr>
      <vt:lpstr>Leaf Adaptations/ Modifications</vt:lpstr>
      <vt:lpstr>PowerPoint Presentation</vt:lpstr>
      <vt:lpstr>Spiny leaf- Cacti spines</vt:lpstr>
      <vt:lpstr>Succulent leaves</vt:lpstr>
      <vt:lpstr>Brightly-colored leaves- to attract pollinators</vt:lpstr>
      <vt:lpstr>Leaf Modifications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Alharbi</dc:creator>
  <cp:lastModifiedBy>Faisal Alharbi</cp:lastModifiedBy>
  <cp:revision>1</cp:revision>
  <dcterms:created xsi:type="dcterms:W3CDTF">2019-10-13T12:43:56Z</dcterms:created>
  <dcterms:modified xsi:type="dcterms:W3CDTF">2019-10-13T13:17:56Z</dcterms:modified>
</cp:coreProperties>
</file>