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07883-5FED-41B1-A074-C0E160F574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6467-37E4-4F38-9230-0CCCFFD3B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3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E960-1052-439D-9719-4C67BC4CB725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EE73-70DE-4403-8BC0-AAF5A67BCE12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F337-68EB-4CE2-950A-DBE7D897B289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89D4-D3C9-47D9-9D7F-B367CE662FC5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B4DC-097B-490D-A3E0-0583B0F77531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B500-A7F5-45DC-B8D0-9D456E01BC88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9A5-B0E3-4D32-B70E-1930E17DC6E0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ACC5-4091-4777-8A3B-8870273FD000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E77F-BEE8-4C58-9D8B-1AB75BCBAE36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4921-3C9C-4F51-89C7-55A78CDB08E4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7BA7-E381-4175-85BF-CD87E79FDACA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8F93-8953-44ED-A85E-404030A28E90}" type="datetime1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827584" y="1340768"/>
            <a:ext cx="7272808" cy="28803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8.5 Equivalence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8.6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Ordering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07504" y="980728"/>
            <a:ext cx="8280920" cy="41764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27168" cy="940966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 Relations</a:t>
            </a:r>
            <a:endParaRPr lang="ar-S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136904" cy="4032448"/>
          </a:xfrm>
        </p:spPr>
        <p:txBody>
          <a:bodyPr>
            <a:normAutofit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A relation on a set A is called an </a:t>
            </a:r>
            <a:r>
              <a:rPr lang="en-US" b="1" i="1" dirty="0" smtClean="0">
                <a:solidFill>
                  <a:srgbClr val="002060"/>
                </a:solidFill>
              </a:rPr>
              <a:t>equivalence relation</a:t>
            </a:r>
            <a:r>
              <a:rPr lang="en-US" dirty="0" smtClean="0"/>
              <a:t> if it is </a:t>
            </a:r>
            <a:r>
              <a:rPr lang="en-US" b="1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symmetric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B050"/>
                </a:solidFill>
              </a:rPr>
              <a:t>transitive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336704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EXAMPLE 2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2000" dirty="0" smtClean="0"/>
              <a:t>Let R be the relation on the set of real numbers such that </a:t>
            </a:r>
            <a:r>
              <a:rPr lang="en-US" sz="2000" dirty="0" smtClean="0">
                <a:solidFill>
                  <a:srgbClr val="0070C0"/>
                </a:solidFill>
              </a:rPr>
              <a:t>a R b if and only if a- b is an integer. </a:t>
            </a:r>
            <a:r>
              <a:rPr lang="en-US" sz="2000" b="1" dirty="0" smtClean="0">
                <a:solidFill>
                  <a:srgbClr val="0070C0"/>
                </a:solidFill>
              </a:rPr>
              <a:t>Is R an equivalence relation?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Solution: </a:t>
            </a:r>
          </a:p>
          <a:p>
            <a:pPr algn="l" rtl="0">
              <a:lnSpc>
                <a:spcPct val="170000"/>
              </a:lnSpc>
            </a:pPr>
            <a:r>
              <a:rPr lang="en-US" sz="2000" dirty="0" smtClean="0"/>
              <a:t>Because a - a = 0 is an integer for all real numbers a, </a:t>
            </a:r>
            <a:r>
              <a:rPr lang="en-US" sz="2000" dirty="0" err="1" smtClean="0"/>
              <a:t>aRa</a:t>
            </a:r>
            <a:r>
              <a:rPr lang="en-US" sz="2000" dirty="0" smtClean="0"/>
              <a:t> for all real numbers a . Hence</a:t>
            </a:r>
            <a:r>
              <a:rPr lang="en-US" sz="2000" b="1" dirty="0" smtClean="0">
                <a:solidFill>
                  <a:srgbClr val="0070C0"/>
                </a:solidFill>
              </a:rPr>
              <a:t>, R is reflexive.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Now suppose that </a:t>
            </a:r>
            <a:r>
              <a:rPr lang="en-US" sz="2000" dirty="0" err="1" smtClean="0"/>
              <a:t>aRb</a:t>
            </a:r>
            <a:r>
              <a:rPr lang="en-US" sz="2000" dirty="0" smtClean="0"/>
              <a:t>. Then a - b is an integer, so b - a is also an integer. Hence, </a:t>
            </a:r>
            <a:r>
              <a:rPr lang="en-US" sz="2000" dirty="0" err="1" smtClean="0"/>
              <a:t>bRa</a:t>
            </a:r>
            <a:r>
              <a:rPr lang="en-US" sz="2000" dirty="0" smtClean="0"/>
              <a:t>. It follows </a:t>
            </a:r>
            <a:r>
              <a:rPr lang="en-US" sz="2000" b="1" dirty="0" smtClean="0">
                <a:solidFill>
                  <a:srgbClr val="0070C0"/>
                </a:solidFill>
              </a:rPr>
              <a:t>that R is symmetric. </a:t>
            </a:r>
          </a:p>
          <a:p>
            <a:pPr algn="l" rtl="0">
              <a:lnSpc>
                <a:spcPct val="170000"/>
              </a:lnSpc>
            </a:pPr>
            <a:r>
              <a:rPr lang="en-US" sz="2000" dirty="0" smtClean="0"/>
              <a:t>If a R b and b R c, then a - b and b - c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2000" dirty="0" smtClean="0"/>
              <a:t>are integers. Therefore, a - c = (a - b) + (b - c) is also an integer. Hence, </a:t>
            </a:r>
            <a:r>
              <a:rPr lang="en-US" sz="2000" dirty="0" err="1" smtClean="0"/>
              <a:t>aRc</a:t>
            </a:r>
            <a:r>
              <a:rPr lang="en-US" sz="2000" dirty="0" smtClean="0"/>
              <a:t>. Thus, </a:t>
            </a:r>
            <a:r>
              <a:rPr lang="en-US" sz="2000" b="1" dirty="0" smtClean="0">
                <a:solidFill>
                  <a:srgbClr val="0070C0"/>
                </a:solidFill>
              </a:rPr>
              <a:t>R is transitive.  </a:t>
            </a:r>
            <a:r>
              <a:rPr lang="en-US" sz="2000" dirty="0" smtClean="0"/>
              <a:t>Consequently, </a:t>
            </a:r>
            <a:r>
              <a:rPr lang="en-US" sz="2000" b="1" dirty="0" smtClean="0">
                <a:solidFill>
                  <a:srgbClr val="0070C0"/>
                </a:solidFill>
              </a:rPr>
              <a:t>R is an equivalence relation.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467544" y="1484784"/>
            <a:ext cx="8136904" cy="273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Ordering.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611560" y="1412776"/>
            <a:ext cx="7920880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DEFINITION 2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200" dirty="0" smtClean="0"/>
              <a:t>A relation on a set A is called a </a:t>
            </a:r>
            <a:r>
              <a:rPr lang="en-US" sz="3200" b="1" i="1" dirty="0" smtClean="0">
                <a:solidFill>
                  <a:srgbClr val="002060"/>
                </a:solidFill>
              </a:rPr>
              <a:t>Partial order</a:t>
            </a:r>
            <a:r>
              <a:rPr lang="en-US" sz="3200" dirty="0" smtClean="0"/>
              <a:t> if it is </a:t>
            </a:r>
            <a:r>
              <a:rPr lang="en-US" sz="3200" b="1" dirty="0" smtClean="0">
                <a:solidFill>
                  <a:srgbClr val="00B050"/>
                </a:solidFill>
              </a:rPr>
              <a:t>reflexive</a:t>
            </a:r>
            <a:r>
              <a:rPr lang="en-US" sz="3200" dirty="0" smtClean="0"/>
              <a:t>, </a:t>
            </a:r>
            <a:r>
              <a:rPr lang="en-US" sz="3200" b="1" dirty="0" err="1" smtClean="0">
                <a:solidFill>
                  <a:srgbClr val="00B050"/>
                </a:solidFill>
              </a:rPr>
              <a:t>antisymmetric</a:t>
            </a:r>
            <a:r>
              <a:rPr lang="en-US" sz="3200" dirty="0" smtClean="0"/>
              <a:t>, and </a:t>
            </a:r>
            <a:r>
              <a:rPr lang="en-US" sz="3200" b="1" dirty="0" smtClean="0">
                <a:solidFill>
                  <a:srgbClr val="00B050"/>
                </a:solidFill>
              </a:rPr>
              <a:t>transitive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23528" y="548680"/>
            <a:ext cx="8424936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EXAMPLE 3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2400" dirty="0" smtClean="0"/>
              <a:t>Show that the greater than or equal( ≥ ) ,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partial ordering on the set of integers?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562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265</Words>
  <Application>Microsoft Office PowerPoint</Application>
  <PresentationFormat>عرض على الشاشة (3:4)‏</PresentationFormat>
  <Paragraphs>31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8.5 Equivalence Relations and 8.6 Partial Ordering</vt:lpstr>
      <vt:lpstr>Equivalence Relations</vt:lpstr>
      <vt:lpstr>الشريحة 3</vt:lpstr>
      <vt:lpstr>Partial Ordering.</vt:lpstr>
      <vt:lpstr>الشريحة 5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Equivalence Relations</dc:title>
  <dc:creator>Zainab</dc:creator>
  <cp:lastModifiedBy>Microsoft</cp:lastModifiedBy>
  <cp:revision>14</cp:revision>
  <dcterms:created xsi:type="dcterms:W3CDTF">2013-02-18T12:59:30Z</dcterms:created>
  <dcterms:modified xsi:type="dcterms:W3CDTF">2016-10-17T14:08:40Z</dcterms:modified>
</cp:coreProperties>
</file>