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27"/>
  </p:notesMasterIdLst>
  <p:handoutMasterIdLst>
    <p:handoutMasterId r:id="rId28"/>
  </p:handoutMasterIdLst>
  <p:sldIdLst>
    <p:sldId id="457" r:id="rId5"/>
    <p:sldId id="260" r:id="rId6"/>
    <p:sldId id="533" r:id="rId7"/>
    <p:sldId id="290" r:id="rId8"/>
    <p:sldId id="491" r:id="rId9"/>
    <p:sldId id="456" r:id="rId10"/>
    <p:sldId id="517" r:id="rId11"/>
    <p:sldId id="494" r:id="rId12"/>
    <p:sldId id="518" r:id="rId13"/>
    <p:sldId id="519" r:id="rId14"/>
    <p:sldId id="520" r:id="rId15"/>
    <p:sldId id="521" r:id="rId16"/>
    <p:sldId id="526" r:id="rId17"/>
    <p:sldId id="524" r:id="rId18"/>
    <p:sldId id="525" r:id="rId19"/>
    <p:sldId id="522" r:id="rId20"/>
    <p:sldId id="532" r:id="rId21"/>
    <p:sldId id="531" r:id="rId22"/>
    <p:sldId id="534" r:id="rId23"/>
    <p:sldId id="535" r:id="rId24"/>
    <p:sldId id="527" r:id="rId25"/>
    <p:sldId id="53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60"/>
  </p:normalViewPr>
  <p:slideViewPr>
    <p:cSldViewPr>
      <p:cViewPr varScale="1">
        <p:scale>
          <a:sx n="103" d="100"/>
          <a:sy n="103" d="100"/>
        </p:scale>
        <p:origin x="408" y="45"/>
      </p:cViewPr>
      <p:guideLst>
        <p:guide orient="horz" pos="2160"/>
        <p:guide pos="2880"/>
      </p:guideLst>
    </p:cSldViewPr>
  </p:slideViewPr>
  <p:notesTextViewPr>
    <p:cViewPr>
      <p:scale>
        <a:sx n="50" d="100"/>
        <a:sy n="5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D3C0A8A-3793-4030-85FB-579CC37E6378}" type="datetimeFigureOut">
              <a:rPr lang="ar-SA" smtClean="0"/>
              <a:pPr/>
              <a:t>08/07/1444</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0FA9A8C-2606-487F-8DA9-3A8A293A2893}" type="slidenum">
              <a:rPr lang="ar-SA" smtClean="0"/>
              <a:pPr/>
              <a:t>‹#›</a:t>
            </a:fld>
            <a:endParaRPr lang="ar-SA"/>
          </a:p>
        </p:txBody>
      </p:sp>
    </p:spTree>
    <p:extLst>
      <p:ext uri="{BB962C8B-B14F-4D97-AF65-F5344CB8AC3E}">
        <p14:creationId xmlns:p14="http://schemas.microsoft.com/office/powerpoint/2010/main" val="18173213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09:59:02.499"/>
    </inkml:context>
    <inkml:brush xml:id="br0">
      <inkml:brushProperty name="width" value="0.05" units="cm"/>
      <inkml:brushProperty name="height" value="0.05" units="cm"/>
      <inkml:brushProperty name="color" value="#EF6767"/>
    </inkml:brush>
  </inkml:definitions>
  <inkml:trace contextRef="#ctx0" brushRef="#br0">289 54 2504 0 0,'0'0'4489'0'0,"-9"-20"-3193"0"0,2 12-920 0 0,6 7-345 0 0,1-1 0 0 0,-1 1 1 0 0,0 0-1 0 0,-1 0 0 0 0,1 0 1 0 0,0 0-1 0 0,0 0 0 0 0,0 0 1 0 0,-1 1-1 0 0,1-1 0 0 0,0 0 0 0 0,-1 0 1 0 0,1 1-1 0 0,-3-1 0 0 0,-9-5 166 0 0,12 5-184 0 0,-1 1 0 0 0,1-1 0 0 0,0 0-1 0 0,0 1 1 0 0,-1 0 0 0 0,1-1 0 0 0,0 1 0 0 0,-1-1 0 0 0,1 1 0 0 0,0 0 0 0 0,-1 0 0 0 0,1 0 0 0 0,0 0 0 0 0,-1 0 0 0 0,1 0-1 0 0,-3 1 1 0 0,-5 0 53 0 0,0 1 0 0 0,0 0 0 0 0,1 0 0 0 0,-1 1 0 0 0,0 0 0 0 0,1 1 0 0 0,0 0 0 0 0,-14 8 0 0 0,18-8 58 0 0,1 0 1 0 0,0 0 0 0 0,0 1 0 0 0,0-1 0 0 0,1 1-1 0 0,0-1 1 0 0,0 1 0 0 0,0 0 0 0 0,0 0-1 0 0,1 0 1 0 0,-2 7 0 0 0,3-1 109 0 0,0 0 1 0 0,1 0-1 0 0,0 0 1 0 0,1 0-1 0 0,0-1 1 0 0,7 20-1 0 0,-5-14 10 0 0,30 138 1173 0 0,-17-69-819 0 0,-14-62-355 0 0,-1 0-1 0 0,0 41 1 0 0,-2-47-129 0 0,-1-3 15 0 0,0 1 0 0 0,-1-1 0 0 0,0 1-1 0 0,-1-1 1 0 0,-5 14 0 0 0,6-20-58 0 0,-1 0 1 0 0,0 0 0 0 0,-1-1 0 0 0,0 1-1 0 0,0-1 1 0 0,-1 0 0 0 0,1 0 0 0 0,-1 0-1 0 0,-1 0 1 0 0,-6 5 0 0 0,9-10-40 0 0,-1 1 0 0 0,0-1 1 0 0,1 0-1 0 0,-1 0 0 0 0,0-1 0 0 0,0 1 1 0 0,0-1-1 0 0,-1 0 0 0 0,1 0 0 0 0,0 0 0 0 0,0 0 1 0 0,-1-1-1 0 0,1 0 0 0 0,0 0 0 0 0,-1 0 1 0 0,-4-1-1 0 0,-8 0 98 0 0,17 1-125 0 0,-1 0 0 0 0,1 0 0 0 0,-1 0 0 0 0,1 0 0 0 0,-1 0 0 0 0,1 0 0 0 0,0 0-1 0 0,-1 0 1 0 0,1 0 0 0 0,-1-1 0 0 0,1 1 0 0 0,-1 0 0 0 0,1 0 0 0 0,0-1 0 0 0,-1 1 0 0 0,1 0-1 0 0,0-1 1 0 0,-1 1 0 0 0,1 0 0 0 0,0-1 0 0 0,-1 1 0 0 0,1 0 0 0 0,0-1 0 0 0,-1 1-1 0 0,1-1 1 0 0,0 1 0 0 0,0 0 0 0 0,0-1 0 0 0,0 1 0 0 0,-1-1 0 0 0,1 1 0 0 0,0-1 0 0 0,0 1-1 0 0,0-1 1 0 0,0 1 0 0 0,0-1 0 0 0,0 1 0 0 0,0-1 0 0 0,0 1 0 0 0,0-1 0 0 0,1 0-1 0 0,-1 0 1 0 0,0 0-1 0 0,0 0 1 0 0,0 0-1 0 0,1 0 1 0 0,-1 0-1 0 0,0 0 1 0 0,1 0-1 0 0,-1 1 1 0 0,1-1-1 0 0,-1 0 1 0 0,1 0-1 0 0,-1 0 1 0 0,1 1-1 0 0,-1-1 1 0 0,1 0-1 0 0,0 1 1 0 0,-1-1-1 0 0,1 0 1 0 0,1 0-1 0 0,7-3 14 0 0,-8 3-15 0 0,1 1 0 0 0,-1-1-1 0 0,0 0 1 0 0,0 1 0 0 0,0-1-1 0 0,0 1 1 0 0,1-1 0 0 0,-1 1-1 0 0,0 0 1 0 0,1 0 0 0 0,-1-1-1 0 0,0 1 1 0 0,1 0 0 0 0,-1 0-1 0 0,0 0 1 0 0,0 1 0 0 0,1-1 0 0 0,-1 0-1 0 0,0 0 1 0 0,1 1 0 0 0,-1-1-1 0 0,0 0 1 0 0,0 1 0 0 0,1 0-1 0 0,-1-1 1 0 0,0 1 0 0 0,0 0-1 0 0,0-1 1 0 0,1 2 0 0 0,7 4 8 0 0,-3-2-2 0 0,1 0 0 0 0,-1 1 0 0 0,-1 0 0 0 0,1 0 0 0 0,-1 0 1 0 0,1 0-1 0 0,6 12 0 0 0,-4-5 1 0 0,-1 0 0 0 0,-1 1 0 0 0,0 1-1 0 0,-1-1 1 0 0,0 0 0 0 0,-1 1 0 0 0,0 0 0 0 0,2 23 0 0 0,-1 55 31 0 0,-2-13 15 0 0,8 68 80 0 0,-7-97-41 0 0,-3 0 0 0 0,-2 0-1 0 0,-13 81 1 0 0,-10-24 105 0 0,-8 51 23 0 0,22-3 58 0 0,8-108-205 0 0,-11 50 145 0 0,8-71-136 0 0,2 1 0 0 0,-1 49 0 0 0,4-65-70 0 0,13 158 434 0 0,-9-142-394 0 0,-2 0 128 0 0,2 0-1 0 0,1-1 1 0 0,2 0 0 0 0,0 0-1 0 0,15 34 1 0 0,-18-52-149 0 0,14 28 359 0 0,37 60 0 0 0,-48-86-304 0 0,0 0 0 0 0,1-1-1 0 0,-1-1 1 0 0,2 1 0 0 0,-1-1 0 0 0,1 0 0 0 0,1-1-1 0 0,-1 0 1 0 0,1-1 0 0 0,18 10 0 0 0,-24-14-47 0 0,1-1 0 0 0,-1 0 1 0 0,0 0-1 0 0,1 0 0 0 0,-1 0 0 0 0,0 0 0 0 0,1-1 1 0 0,-1 0-1 0 0,1 0 0 0 0,-1 0 0 0 0,0 0 0 0 0,1-1 1 0 0,5-1-1 0 0,-2-1 8 0 0,0 1-1 0 0,0-2 1 0 0,-1 1 0 0 0,1-1-1 0 0,12-8 1 0 0,-7 3 14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5:51.58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24 16072 0 0,'0'0'1465'0'0,"3"-3"-1339"0"0,0 1 44 0 0,0 0-1 0 0,0-1 0 0 0,1 1 0 0 0,-1 1 0 0 0,1-1 0 0 0,0 0 0 0 0,-1 1 0 0 0,1 0 1 0 0,0 0-1 0 0,0 0 0 0 0,0 0 0 0 0,0 0 0 0 0,0 1 0 0 0,0 0 0 0 0,7 0 0 0 0,10 1 133 0 0,37 7-1 0 0,-31-4 118 0 0,208 23 1869 0 0,-202-24-2049 0 0,65-4 0 0 0,-19-1 1 0 0,-42 4-117 0 0,1 1 0 0 0,47 9 0 0 0,124 32 145 0 0,-161-33-201 0 0,-1-1 0 0 0,2-3 0 0 0,-1-2 0 0 0,1-2 0 0 0,91-6 1 0 0,-3-4 96 0 0,-124 6-132 0 0,0 2 1 0 0,0 0-1 0 0,0 0 0 0 0,0 1 1 0 0,0 1-1 0 0,0 0 1 0 0,-1 1-1 0 0,18 7 1 0 0,2 4 130 0 0,56 35 0 0 0,-33-11 48 0 0,-5-4-10 0 0,-38-26-2 0 0,-12-7-166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5:52.4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61 14568 0 0,'66'-9'2712'0'0,"-35"6"-1111"0"0,57-14 0 0 0,-55 8-1143 0 0,0 1-1 0 0,1 2 1 0 0,0 2-1 0 0,0 1 1 0 0,0 1-1 0 0,47 5 1 0 0,21-1 16 0 0,13 2-162 0 0,122 10 136 0 0,-69-6-227 0 0,195 33 1 0 0,-227-22-82 0 0,-102-17-47 0 0,61-3 1 0 0,-28-5 69 0 0,14-1 223 0 0,-79 7-353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6:04.245"/>
    </inkml:context>
    <inkml:brush xml:id="br0">
      <inkml:brushProperty name="width" value="0.05" units="cm"/>
      <inkml:brushProperty name="height" value="0.05" units="cm"/>
      <inkml:brushProperty name="color" value="#EF6767"/>
    </inkml:brush>
  </inkml:definitions>
  <inkml:trace contextRef="#ctx0" brushRef="#br0">122 141 13864 0 0,'-1'-2'40'0'0,"-7"-13"269"0"0,0 0 1 0 0,-1 1-1 0 0,-1 0 1 0 0,0 0-1 0 0,-17-16 1 0 0,-16-5 1378 0 0,38 33-967 0 0,12 12-518 0 0,12 12-146 0 0,152 175 336 0 0,-151-174-297 0 0,2 0 0 0 0,0-2-1 0 0,42 32 1 0 0,-64-53-87 0 0,0 0 0 0 0,0 0 0 0 0,0 0 0 0 0,0 0 1 0 0,0 0-1 0 0,0 0 0 0 0,0-1 0 0 0,0 1 0 0 0,0 0 0 0 0,0 0 0 0 0,0 0 0 0 0,0 0 0 0 0,0 0 0 0 0,0 0 1 0 0,0 0-1 0 0,1 0 0 0 0,-1 0 0 0 0,0 0 0 0 0,0 0 0 0 0,0 0 0 0 0,0 0 0 0 0,0 0 0 0 0,0 0 1 0 0,0 0-1 0 0,0 0 0 0 0,0 0 0 0 0,0 0 0 0 0,0 0 0 0 0,0 0 0 0 0,0 0 0 0 0,0 0 0 0 0,0 0 0 0 0,-3-4 62 0 0,1 2-49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6:04.706"/>
    </inkml:context>
    <inkml:brush xml:id="br0">
      <inkml:brushProperty name="width" value="0.05" units="cm"/>
      <inkml:brushProperty name="height" value="0.05" units="cm"/>
      <inkml:brushProperty name="color" value="#EF6767"/>
    </inkml:brush>
  </inkml:definitions>
  <inkml:trace contextRef="#ctx0" brushRef="#br0">301 31 13056 0 0,'0'0'1056'0'0,"0"-17"280"0"0,-1 16-1218 0 0,0 0 0 0 0,-1 0 0 0 0,1 0 1 0 0,0 0-1 0 0,0 0 0 0 0,0 0 0 0 0,-1 0 1 0 0,1 0-1 0 0,-1 0 0 0 0,1 1 0 0 0,0-1 1 0 0,-1 1-1 0 0,1-1 0 0 0,-1 1 0 0 0,0-1 1 0 0,1 1-1 0 0,-1 0 0 0 0,1 0 0 0 0,-3 0 1 0 0,0 0-32 0 0,1 0 0 0 0,0 1 1 0 0,0 0-1 0 0,0-1 0 0 0,-1 1 0 0 0,1 1 1 0 0,0-1-1 0 0,0 0 0 0 0,-3 3 1 0 0,-1 0-20 0 0,-1 2 0 0 0,1-1 0 0 0,0 1 0 0 0,1 0 0 0 0,0 0 0 0 0,-9 11 0 0 0,-54 75 347 0 0,60-78-357 0 0,-1-2 1 0 0,0 1 0 0 0,0-2-1 0 0,-1 1 1 0 0,0-1 0 0 0,-1-1-1 0 0,-21 15 1 0 0,28-22 31 0 0,6-1 13 0 0,12-2 61 0 0,-4-1-158 0 0,-2 1 16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6:06.419"/>
    </inkml:context>
    <inkml:brush xml:id="br0">
      <inkml:brushProperty name="width" value="0.05" units="cm"/>
      <inkml:brushProperty name="height" value="0.05" units="cm"/>
      <inkml:brushProperty name="color" value="#EF6767"/>
    </inkml:brush>
  </inkml:definitions>
  <inkml:trace contextRef="#ctx0" brushRef="#br0">158 157 8432 0 0,'-158'-156'6352'0'0,"165"157"-4719"0"0,16 12-1288 0 0,27 18-369 0 0,112 102 327 0 0,-52-38-177 0 0,26 28 15 0 0,-45-37-64 0 0,111 126 55 0 0,-163-168-112 0 0,110 140 55 0 0,-92-112-42 0 0,4 11 9 0 0,-5 3 1 0 0,-3 2 0 0 0,60 136-1 0 0,-66-116 172 0 0,40 139-1 0 0,-78-215-20 0 0,5 39-1 0 0,-14-151 1063 0 0,-1-23-681 0 0,2 77-457 0 0,2-48 415 0 0,-3 74-514 0 0,0-1 1 0 0,0 1-1 0 0,0-1 0 0 0,0 1 1 0 0,0-1-1 0 0,0 1 1 0 0,0-1-1 0 0,0 1 0 0 0,0-1 1 0 0,1 1-1 0 0,-1-1 1 0 0,0 1-1 0 0,0 0 1 0 0,0-1-1 0 0,0 1 0 0 0,1-1 1 0 0,-1 1-1 0 0,0 0 1 0 0,0-1-1 0 0,1 1 1 0 0,-1-1-1 0 0,0 1 0 0 0,1 0 1 0 0,-1-1-1 0 0,0 1 1 0 0,1 0-1 0 0,-1 0 1 0 0,1-1-1 0 0,-1 1 0 0 0,0 0 1 0 0,1 0-1 0 0,0-1 1 0 0,1 12 51 0 0,-1-1 0 0 0,-1 1 1 0 0,1-1-1 0 0,-1 1 0 0 0,-1-1 1 0 0,-2 13-1 0 0,1-9 4 0 0,-1 35 103 0 0,2 0-1 0 0,6 56 1 0 0,-4-103-156 0 0,-1 0 1 0 0,0 0-1 0 0,1-1 1 0 0,-1 1 0 0 0,0 0-1 0 0,0 0 1 0 0,0 0-1 0 0,-1 0 1 0 0,1 0 0 0 0,0 0-1 0 0,-1-1 1 0 0,1 1-1 0 0,-2 2 1 0 0,1-4-6 0 0,1 0 0 0 0,-1 0 0 0 0,0 0 0 0 0,0 1 0 0 0,1-1 1 0 0,-1-1-1 0 0,0 1 0 0 0,0 0 0 0 0,1 0 0 0 0,-1 0 0 0 0,0 0 0 0 0,0 0 0 0 0,1-1 0 0 0,-1 1 0 0 0,0 0 1 0 0,1-1-1 0 0,-1 1 0 0 0,0 0 0 0 0,1-1 0 0 0,-1 1 0 0 0,1-1 0 0 0,-1 1 0 0 0,1-1 0 0 0,-1 1 1 0 0,1-1-1 0 0,-1 0 0 0 0,1 1 0 0 0,-1-2 0 0 0,-29-22 51 0 0,-1 1 0 0 0,-1 2 0 0 0,-45-23 0 0 0,4 2 37 0 0,57 31-80 0 0,8 6 9 0 0,1 0 1 0 0,-1 1 0 0 0,0 0-1 0 0,0 0 1 0 0,-10-3-1 0 0,15 7 17 0 0,4 0-20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5:48.8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214 34 11152 0 0,'-2'0'1432'0'0,"-23"-3"-959"0"0,-5-1 700 0 0,1 0 0 0 0,-35-11-1 0 0,55 13-610 0 0,0 0 0 0 0,-1 0 0 0 0,1 1 0 0 0,-18 1 101 0 0,68 0 394 0 0,390 16-326 0 0,-237-9-496 0 0,-138-7-158 0 0,85 7 114 0 0,27-1 175 0 0,58 5 210 0 0,270-20 707 0 0,-346 10-907 0 0,-111 0-323 0 0,33 3 263 0 0,127 23-1 0 0,-163-22-224 0 0,1-2 0 0 0,49 0 0 0 0,10-1 112 0 0,-74 1-129 0 0,-12-2-31 0 0,0 0 1 0 0,0-1 0 0 0,0 0 0 0 0,12-1 0 0 0,5 3 76 0 0,-7 1-17 0 0,0-3 154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5:51.58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24 16072 0 0,'0'0'1465'0'0,"3"-3"-1339"0"0,0 1 44 0 0,0 0-1 0 0,0-1 0 0 0,1 1 0 0 0,-1 1 0 0 0,1-1 0 0 0,0 0 0 0 0,-1 1 0 0 0,1 0 1 0 0,0 0-1 0 0,0 0 0 0 0,0 0 0 0 0,0 0 0 0 0,0 1 0 0 0,0 0 0 0 0,7 0 0 0 0,10 1 133 0 0,37 7-1 0 0,-31-4 118 0 0,208 23 1869 0 0,-202-24-2049 0 0,65-4 0 0 0,-19-1 1 0 0,-42 4-117 0 0,1 1 0 0 0,47 9 0 0 0,124 32 145 0 0,-161-33-201 0 0,-1-1 0 0 0,2-3 0 0 0,-1-2 0 0 0,1-2 0 0 0,91-6 1 0 0,-3-4 96 0 0,-124 6-132 0 0,0 2 1 0 0,0 0-1 0 0,0 0 0 0 0,0 1 1 0 0,0 1-1 0 0,0 0 1 0 0,-1 1-1 0 0,18 7 1 0 0,2 4 130 0 0,56 35 0 0 0,-33-11 48 0 0,-5-4-10 0 0,-38-26-2 0 0,-12-7-166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5:52.4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61 14568 0 0,'66'-9'2712'0'0,"-35"6"-1111"0"0,57-14 0 0 0,-55 8-1143 0 0,0 1-1 0 0,1 2 1 0 0,0 2-1 0 0,0 1 1 0 0,0 1-1 0 0,47 5 1 0 0,21-1 16 0 0,13 2-162 0 0,122 10 136 0 0,-69-6-227 0 0,195 33 1 0 0,-227-22-82 0 0,-102-17-47 0 0,61-3 1 0 0,-28-5 69 0 0,14-1 223 0 0,-79 7-353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8:50.137"/>
    </inkml:context>
    <inkml:brush xml:id="br0">
      <inkml:brushProperty name="width" value="0.05" units="cm"/>
      <inkml:brushProperty name="height" value="0.05" units="cm"/>
      <inkml:brushProperty name="color" value="#EF6767"/>
    </inkml:brush>
  </inkml:definitions>
  <inkml:trace contextRef="#ctx0" brushRef="#br0">755 418 10040 0 0,'0'0'4993'0'0,"2"3"-4721"0"0,5 10-40 0 0,-1 0-1 0 0,0 0 1 0 0,-1 1 0 0 0,5 16-1 0 0,1 4 24 0 0,-6-17-36 0 0,0-1-1 0 0,-2 1 1 0 0,0 0-1 0 0,0 0 0 0 0,-2 0 1 0 0,-1 33-1 0 0,1-49-207 0 0,-1 1-1 0 0,0-1 0 0 0,0 1 0 0 0,0-1 0 0 0,0 0 0 0 0,-1 1 0 0 0,1-1 1 0 0,0 1-1 0 0,0-1 0 0 0,-1 0 0 0 0,1 1 0 0 0,-1-1 0 0 0,1 0 1 0 0,-1 0-1 0 0,0 1 0 0 0,1-1 0 0 0,-1 0 0 0 0,0 0 0 0 0,0 0 0 0 0,0 0 1 0 0,0 0-1 0 0,0 0 0 0 0,0 0 0 0 0,0 0 0 0 0,0 0 0 0 0,0-1 0 0 0,-1 1 1 0 0,1 0-1 0 0,0-1 0 0 0,0 1 0 0 0,-1 0 0 0 0,1-1 0 0 0,-2 1 0 0 0,0-1 2 0 0,0 0-1 0 0,0 0 0 0 0,0-1 0 0 0,0 1 0 0 0,0-1 0 0 0,0 0 0 0 0,0 1 0 0 0,1-1 0 0 0,-1 0 0 0 0,0-1 0 0 0,1 1 0 0 0,-1 0 0 0 0,0-1 0 0 0,-2-2 0 0 0,-49-38 124 0 0,2-2-1 0 0,2-2 1 0 0,-77-92 0 0 0,-96-108 198 0 0,191 216-178 0 0,-62-44 0 0 0,8 7 275 0 0,78 60-388 0 0,7 5-27 0 0,0 1 1 0 0,0 0 0 0 0,0-1 0 0 0,-1 1-1 0 0,1 0 1 0 0,0 0 0 0 0,-1 0 0 0 0,1 0-1 0 0,-1 0 1 0 0,1 0 0 0 0,-1 0-1 0 0,0 1 1 0 0,1-1 0 0 0,-1 0 0 0 0,-2 0-1 0 0,6 3 32 0 0,1-1-1 0 0,0 1 1 0 0,0 0-1 0 0,-1 0 1 0 0,1 0-1 0 0,-1 0 1 0 0,3 3-1 0 0,-2-2 5 0 0,5 4 30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3.764"/>
    </inkml:context>
    <inkml:brush xml:id="br0">
      <inkml:brushProperty name="width" value="0.05" units="cm"/>
      <inkml:brushProperty name="height" value="0.05" units="cm"/>
      <inkml:brushProperty name="color" value="#EF6767"/>
    </inkml:brush>
  </inkml:definitions>
  <inkml:trace contextRef="#ctx0" brushRef="#br0">1281 542 13768 0 0,'51'-18'2289'0'0,"-84"32"-1512"0"0,0-1 0 0 0,-1-1 1 0 0,-1-2-1 0 0,-46 8 0 0 0,-149 12-373 0 0,216-29-304 0 0,-55 6 22 0 0,-1-4-1 0 0,1-3 0 0 0,-82-11 0 0 0,110 6-75 0 0,0-2 0 0 0,1-2-1 0 0,0-2 1 0 0,0-1 0 0 0,1-3 0 0 0,-61-30 0 0 0,83 35-11 0 0,0 0 1 0 0,1 0-1 0 0,0-2 1 0 0,1 0-1 0 0,0-1 1 0 0,1 0 0 0 0,-13-16-1 0 0,23 24-18 0 0,0 0 0 0 0,1 0 0 0 0,-1 0 0 0 0,1 0-1 0 0,1 0 1 0 0,-1-1 0 0 0,1 1 0 0 0,0-1 0 0 0,0 0 0 0 0,0 0 0 0 0,1 0 0 0 0,0 1-1 0 0,0-1 1 0 0,0 0 0 0 0,1-1 0 0 0,0 1 0 0 0,0 0 0 0 0,1 0 0 0 0,0 0 0 0 0,0 0-1 0 0,0 1 1 0 0,1-1 0 0 0,-1 0 0 0 0,1 0 0 0 0,1 1 0 0 0,4-10 0 0 0,-2 7 9 0 0,1 0 0 0 0,1 0 0 0 0,-1 0 0 0 0,1 0 0 0 0,0 1 1 0 0,1 1-1 0 0,-1-1 0 0 0,1 1 0 0 0,1 0 0 0 0,10-5 0 0 0,14-6 85 0 0,48-19 0 0 0,-70 32-78 0 0,52-19 77 0 0,1 3 0 0 0,1 2 0 0 0,1 3 0 0 0,0 4 0 0 0,0 2 0 0 0,1 3 0 0 0,0 3 0 0 0,0 3-1 0 0,1 2 1 0 0,-2 4 0 0 0,1 3 0 0 0,-1 2 0 0 0,100 32 0 0 0,-149-38-62 0 0,-1 2 0 0 0,1 0 0 0 0,-1 0 0 0 0,-1 2 0 0 0,1 0 0 0 0,-2 1 1 0 0,1 0-1 0 0,24 24 0 0 0,-34-29-20 0 0,0 0 0 0 0,-1 1 0 0 0,1-1 1 0 0,-1 1-1 0 0,-1-1 0 0 0,1 1 0 0 0,-1 0 1 0 0,0 0-1 0 0,0 1 0 0 0,-1-1 0 0 0,0 1 0 0 0,0-1 1 0 0,0 1-1 0 0,-1 0 0 0 0,0 0 0 0 0,-1-1 1 0 0,1 1-1 0 0,-1 0 0 0 0,0 0 0 0 0,-1 0 0 0 0,0 0 1 0 0,0-1-1 0 0,0 1 0 0 0,-1 0 0 0 0,-5 11 1 0 0,2-7 6 0 0,-1 0 0 0 0,0-1 1 0 0,0 0-1 0 0,-1 0 0 0 0,-1-1 1 0 0,0 0-1 0 0,0 0 1 0 0,-1-1-1 0 0,0 0 0 0 0,0 0 1 0 0,-1-1-1 0 0,0 0 1 0 0,-17 8-1 0 0,-7 2 34 0 0,0-2 1 0 0,-1-1-1 0 0,-38 9 1 0 0,-3-3 79 0 0,-130 17-1 0 0,168-33-108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1:53:56.27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3469 97 96 0 0,'-13'-13'3815'0'0,"10"12"-3521"0"0,1 0-298 0 0,0 1 1 0 0,0-1-1 0 0,0 1 1 0 0,0 0 0 0 0,0 0-1 0 0,0 0 1 0 0,0 0-1 0 0,0 0 1 0 0,0 0-1 0 0,-3 1 1 0 0,-5 0 372 0 0,-20-1-13 0 0,-9 0 218 0 0,-42 4 0 0 0,44-1-375 0 0,-53-3 0 0 0,58-1-84 0 0,-137-5 313 0 0,-92 0 236 0 0,-131-12 330 0 0,244 7-643 0 0,-69 15 157 0 0,30 2-118 0 0,88-8-215 0 0,-105-6 120 0 0,-189-17 127 0 0,306 20-272 0 0,-73-7 104 0 0,99 7-14 0 0,-91 5 0 0 0,42 7 69 0 0,-35 2 12 0 0,-62-5 129 0 0,94-6-130 0 0,113 2-312 0 0,-1 0 0 0 0,1 0 0 0 0,0 0 0 0 0,0 0 0 0 0,0 0 0 0 0,0 0 1 0 0,0 0-1 0 0,0 0 0 0 0,0 0 0 0 0,-1 0 0 0 0,1 0 0 0 0,0 0 0 0 0,0 0 1 0 0,0 0-1 0 0,0 1 0 0 0,0-1 0 0 0,0 0 0 0 0,0 0 0 0 0,-1 0 0 0 0,1 0 1 0 0,0 0-1 0 0,0 0 0 0 0,0 0 0 0 0,0 0 0 0 0,0 0 0 0 0,0 1 0 0 0,0-1 1 0 0,0 0-1 0 0,0 0 0 0 0,0 0 0 0 0,0 0 0 0 0,0 0 0 0 0,0 0 0 0 0,0 0 1 0 0,0 1-1 0 0,0-1 0 0 0,0 0 0 0 0,0 0 0 0 0,0 0 0 0 0,0 0 0 0 0,0 0 1 0 0,0 0-1 0 0,0 1 0 0 0,0-1 0 0 0,0 0 0 0 0,0 0 0 0 0,0 0 0 0 0,0 0 1 0 0,0 0-1 0 0,0 0 0 0 0,0 0 0 0 0,0 1 0 0 0,0-1 0 0 0,0 0 0 0 0,1 0 1 0 0,-1 0-1 0 0,0 0 0 0 0,0 0 0 0 0,0 0 0 0 0,0 0 0 0 0,0 0 0 0 0,0 0 1 0 0,0 0-1 0 0,7 7 375 0 0,-3-3-231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5.277"/>
    </inkml:context>
    <inkml:brush xml:id="br0">
      <inkml:brushProperty name="width" value="0.05" units="cm"/>
      <inkml:brushProperty name="height" value="0.05" units="cm"/>
      <inkml:brushProperty name="color" value="#EF6767"/>
    </inkml:brush>
  </inkml:definitions>
  <inkml:trace contextRef="#ctx0" brushRef="#br0">116 10 14272 0 0,'-9'29'1936'0'0,"-41"88"1954"0"0,46-105-3585 0 0,-1-1 0 0 0,0 0 0 0 0,-1 0 0 0 0,0-1-1 0 0,-11 15 1 0 0,17-25-286 0 0,0 0 0 0 0,0 0 0 0 0,0 1 0 0 0,0-1 0 0 0,0 0 0 0 0,-1 1 0 0 0,1-1-1 0 0,0 0 1 0 0,0 0 0 0 0,0 1 0 0 0,-1-1 0 0 0,1 0 0 0 0,0 0 0 0 0,0 0 0 0 0,-1 1 0 0 0,1-1 0 0 0,0 0-1 0 0,0 0 1 0 0,-1 0 0 0 0,1 0 0 0 0,0 0 0 0 0,0 0 0 0 0,-1 1 0 0 0,1-1 0 0 0,0 0 0 0 0,-1 0-1 0 0,1 0 1 0 0,0 0 0 0 0,-1 0 0 0 0,1 0 0 0 0,0 0 0 0 0,-1 0 0 0 0,1 0 0 0 0,0 0 0 0 0,0-1 0 0 0,-1 1-1 0 0,1 0 1 0 0,0 0 0 0 0,-1 0 0 0 0,1 0 0 0 0,0 0 0 0 0,-3-15 277 0 0,6-19-171 0 0,7-2 72 0 0,2 2 1 0 0,24-54-1 0 0,-35 86-177 0 0,0 0-1 0 0,0-1 1 0 0,0 1 0 0 0,0 0-1 0 0,1 0 1 0 0,-1 0 0 0 0,1 1-1 0 0,-1-1 1 0 0,1 0 0 0 0,0 0 0 0 0,0 1-1 0 0,0-1 1 0 0,0 1 0 0 0,0 0-1 0 0,0-1 1 0 0,0 1 0 0 0,0 0-1 0 0,3-1 1 0 0,-3 2-7 0 0,-1 0 0 0 0,1 0 1 0 0,-1 0-1 0 0,1 0 0 0 0,-1 1 0 0 0,1-1 0 0 0,-1 0 0 0 0,1 1 1 0 0,-1-1-1 0 0,1 1 0 0 0,-1-1 0 0 0,0 1 0 0 0,1 0 0 0 0,-1 0 1 0 0,0 0-1 0 0,1-1 0 0 0,-1 1 0 0 0,0 0 0 0 0,0 0 1 0 0,0 1-1 0 0,0-1 0 0 0,0 0 0 0 0,0 0 0 0 0,0 0 0 0 0,0 1 1 0 0,-1-1-1 0 0,1 0 0 0 0,0 1 0 0 0,0 1 0 0 0,8 17 96 0 0,-1 1-1 0 0,-1 0 0 0 0,7 33 1 0 0,-8-30 15 0 0,1-1 1 0 0,13 34 0 0 0,-19-55-114 0 0,0 0-1 0 0,0-1 1 0 0,0 1-1 0 0,0 0 1 0 0,0-1-1 0 0,0 1 1 0 0,0-1-1 0 0,0 0 1 0 0,1 1-1 0 0,-1-1 1 0 0,1 0-1 0 0,1 2 1 0 0,-2-2-3 0 0,0-1-1 0 0,0 0 1 0 0,0 1-1 0 0,0-1 1 0 0,0 0-1 0 0,0 0 1 0 0,0 0-1 0 0,0 1 1 0 0,0-1 0 0 0,0 0-1 0 0,0 0 1 0 0,0 0-1 0 0,0 0 1 0 0,0-1-1 0 0,0 1 1 0 0,-1 0-1 0 0,1 0 1 0 0,1-1 0 0 0,2-1 9 0 0,0 0 1 0 0,-1 0 0 0 0,1-1 0 0 0,-1 1 0 0 0,0-1 0 0 0,0 0-1 0 0,0 0 1 0 0,0 0 0 0 0,4-6 0 0 0,4-5 66 0 0,-1 0 0 0 0,0-1 0 0 0,-1 0 0 0 0,-1 0 1 0 0,-1-1-1 0 0,0 0 0 0 0,-1-1 0 0 0,5-19 0 0 0,-8 16 334 0 0,-3 19-364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5.713"/>
    </inkml:context>
    <inkml:brush xml:id="br0">
      <inkml:brushProperty name="width" value="0.05" units="cm"/>
      <inkml:brushProperty name="height" value="0.05" units="cm"/>
      <inkml:brushProperty name="color" value="#EF6767"/>
    </inkml:brush>
  </inkml:definitions>
  <inkml:trace contextRef="#ctx0" brushRef="#br0">122 8 18591 0 0,'1'-1'88'0'0,"1"1"0"0"0,-1-1 0 0 0,1 0 0 0 0,-1 0 0 0 0,1 0 0 0 0,-1 1 0 0 0,1-1 0 0 0,-1 1 0 0 0,1-1 0 0 0,-1 1 0 0 0,1 0 0 0 0,0-1 0 0 0,-1 1 0 0 0,1 0 0 0 0,0 0 0 0 0,-1 0 0 0 0,1 0 0 0 0,0 1 0 0 0,-1-1 0 0 0,1 0 0 0 0,-1 1 0 0 0,1-1 0 0 0,0 1 0 0 0,-1-1 0 0 0,1 1 0 0 0,-1 0 0 0 0,1 0 0 0 0,-1 0 0 0 0,0-1 0 0 0,1 2 0 0 0,-1-1 0 0 0,0 0 0 0 0,2 1 0 0 0,-1 1 104 0 0,-1 0-1 0 0,1 0 1 0 0,0 1-1 0 0,-1-1 1 0 0,1 0-1 0 0,-1 0 1 0 0,0 1-1 0 0,0-1 1 0 0,-1 1-1 0 0,1-1 1 0 0,-1 1-1 0 0,0-1 1 0 0,1 1-1 0 0,-1-1 1 0 0,-1 5-1 0 0,1-5-176 0 0,-1 1 0 0 0,1-1-1 0 0,-1 1 1 0 0,0-1 0 0 0,0 1-1 0 0,0-1 1 0 0,0 1 0 0 0,0-1-1 0 0,-1 0 1 0 0,0 0 0 0 0,1 0-1 0 0,-1 0 1 0 0,-1 0 0 0 0,1 0-1 0 0,0 0 1 0 0,0-1 0 0 0,-1 1-1 0 0,0-1 1 0 0,1 0 0 0 0,-1 0-1 0 0,0 0 1 0 0,0 0 0 0 0,0 0-1 0 0,-1 0 1 0 0,1-1 0 0 0,0 0-1 0 0,0 1 1 0 0,-1-1 0 0 0,1-1-1 0 0,-1 1 1 0 0,1 0 0 0 0,-1-1-1 0 0,1 0 1 0 0,-1 1 0 0 0,-5-2-1 0 0,5 1 2 0 0,-1 0 0 0 0,1-1-1 0 0,0 0 1 0 0,-1 0 0 0 0,1 0 0 0 0,0 0-1 0 0,0-1 1 0 0,-1 0 0 0 0,1 1-1 0 0,0-2 1 0 0,1 1 0 0 0,-1 0 0 0 0,0-1-1 0 0,1 1 1 0 0,-1-1 0 0 0,1 0 0 0 0,0 0-1 0 0,0-1 1 0 0,0 1 0 0 0,0-1-1 0 0,1 1 1 0 0,-1-1 0 0 0,1 0 0 0 0,0 0-1 0 0,0 0 1 0 0,1 0 0 0 0,-1 0 0 0 0,-1-6-1 0 0,3 8-15 0 0,-1 1 0 0 0,1 0 0 0 0,0 0 0 0 0,-1 0 0 0 0,1-1 0 0 0,0 1 0 0 0,0 0 0 0 0,0 0 0 0 0,0-1 0 0 0,0 1 0 0 0,0 0 0 0 0,0 0 0 0 0,1-1 0 0 0,-1 1 0 0 0,0 0 0 0 0,1 0 0 0 0,-1-1 0 0 0,1 1 0 0 0,-1 0 0 0 0,1 0 0 0 0,-1 0 0 0 0,1 0 0 0 0,0 0 0 0 0,0 0 0 0 0,-1 0 0 0 0,1 0 0 0 0,0 0 0 0 0,0 0 0 0 0,0 1 0 0 0,0-1 0 0 0,0 0 0 0 0,0 0 0 0 0,0 1 0 0 0,0-1 0 0 0,1 1 0 0 0,-1-1 0 0 0,2 0 0 0 0,6-1 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6.873"/>
    </inkml:context>
    <inkml:brush xml:id="br0">
      <inkml:brushProperty name="width" value="0.05" units="cm"/>
      <inkml:brushProperty name="height" value="0.05" units="cm"/>
      <inkml:brushProperty name="color" value="#EF6767"/>
    </inkml:brush>
  </inkml:definitions>
  <inkml:trace contextRef="#ctx0" brushRef="#br0">325 6 13168 0 0,'-22'5'764'0'0,"0"-2"0"0"0,0-1 0 0 0,0 0 0 0 0,-1-2 0 0 0,1 0 0 0 0,-25-4 1 0 0,-3 0 49 0 0,-15-5 805 0 0,64 9-1581 0 0,0 1 0 0 0,0-1 0 0 0,1 0-1 0 0,-1 1 1 0 0,0-1 0 0 0,1 1 0 0 0,-1-1 0 0 0,0 1 0 0 0,1-1 0 0 0,-1 1 0 0 0,1 0-1 0 0,-1-1 1 0 0,0 1 0 0 0,1 0 0 0 0,0 0 0 0 0,-1-1 0 0 0,1 1 0 0 0,-1 0-1 0 0,1 0 1 0 0,0-1 0 0 0,0 1 0 0 0,-1 0 0 0 0,1 0 0 0 0,0 0 0 0 0,0 1-1 0 0,-5 26 19 0 0,4-22 1 0 0,-4 28 32 0 0,1 0-1 0 0,2 0 0 0 0,3 51 1 0 0,0-81-61 0 0,-1 0 0 0 0,1 0 0 0 0,-1 0 0 0 0,1-1 0 0 0,0 1 0 0 0,1 0 0 0 0,-1 0 0 0 0,1-1 0 0 0,-1 1 0 0 0,1-1 0 0 0,0 0 0 0 0,0 1 0 0 0,1-1 0 0 0,-1 0 0 0 0,1 0 0 0 0,-1 0 0 0 0,1-1 0 0 0,0 1 0 0 0,0 0 0 0 0,6 3 0 0 0,-3-4 44 0 0,0 1 0 0 0,0 0 0 0 0,1-1 0 0 0,-1-1 0 0 0,1 1 0 0 0,-1-1 0 0 0,1 0 0 0 0,-1 0 0 0 0,1-1 0 0 0,0 0 0 0 0,9-1 0 0 0,-2 1 193 0 0,3-1 53 0 0,31-6-1 0 0,-44 7-260 0 0,0-1-1 0 0,0 0 1 0 0,-1 0-1 0 0,1-1 1 0 0,0 1-1 0 0,0-1 1 0 0,-1 0-1 0 0,1 0 1 0 0,-1 0-1 0 0,1-1 1 0 0,-1 1 0 0 0,0-1-1 0 0,3-3 1 0 0,-5 5-39 0 0,0 0 1 0 0,0 0 0 0 0,-1 0 0 0 0,1 0 0 0 0,-1 0 0 0 0,1-1 0 0 0,-1 1 0 0 0,1 0 0 0 0,-1 0 0 0 0,0 0 0 0 0,0-1 0 0 0,1 1 0 0 0,-1 0-1 0 0,0 0 1 0 0,0 0 0 0 0,0-1 0 0 0,0 1 0 0 0,0 0 0 0 0,-1 0 0 0 0,1-2 0 0 0,-4-6 110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7.236"/>
    </inkml:context>
    <inkml:brush xml:id="br0">
      <inkml:brushProperty name="width" value="0.05" units="cm"/>
      <inkml:brushProperty name="height" value="0.05" units="cm"/>
      <inkml:brushProperty name="color" value="#EF6767"/>
    </inkml:brush>
  </inkml:definitions>
  <inkml:trace contextRef="#ctx0" brushRef="#br0">0 12 19495 0 0,'0'0'426'0'0,"28"3"1444"0"0,71-10 145 0 0,-65 4-1720 0 0,-14 1-279 0 0,-1 0 0 0 0,1 2 1 0 0,0 0-1 0 0,0 1 1 0 0,25 5-1 0 0,-38-4-16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7.609"/>
    </inkml:context>
    <inkml:brush xml:id="br0">
      <inkml:brushProperty name="width" value="0.05" units="cm"/>
      <inkml:brushProperty name="height" value="0.05" units="cm"/>
      <inkml:brushProperty name="color" value="#EF6767"/>
    </inkml:brush>
  </inkml:definitions>
  <inkml:trace contextRef="#ctx0" brushRef="#br0">29 74 15880 0 0,'0'0'1615'0'0,"-8"22"-685"0"0,4 28 1026 0 0,5-42-1701 0 0,-2 1 0 0 0,1-1 0 0 0,-1 1 0 0 0,0-1 0 0 0,-1 1 0 0 0,-2 9 0 0 0,-5-47 593 0 0,9 20-815 0 0,1 0 0 0 0,0 1 0 0 0,0-1 0 0 0,1 0 0 0 0,0 1 0 0 0,0-1 0 0 0,1 1 0 0 0,0-1 0 0 0,1 1 0 0 0,0 0 0 0 0,0 1 0 0 0,1-1 1 0 0,0 1-1 0 0,0-1 0 0 0,0 2 0 0 0,1-1 0 0 0,0 0 0 0 0,1 1 0 0 0,-1 0 0 0 0,1 1 0 0 0,0 0 0 0 0,11-6 0 0 0,-15 9-14 0 0,0 1-1 0 0,1 0 1 0 0,-1 0 0 0 0,1 0-1 0 0,-1 0 1 0 0,1 1 0 0 0,-1-1-1 0 0,1 1 1 0 0,0 0 0 0 0,-1 0-1 0 0,1 0 1 0 0,5 1 0 0 0,0 1 43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7.985"/>
    </inkml:context>
    <inkml:brush xml:id="br0">
      <inkml:brushProperty name="width" value="0.05" units="cm"/>
      <inkml:brushProperty name="height" value="0.05" units="cm"/>
      <inkml:brushProperty name="color" value="#EF6767"/>
    </inkml:brush>
  </inkml:definitions>
  <inkml:trace contextRef="#ctx0" brushRef="#br0">5 102 17183 0 0,'0'0'1639'0'0,"3"25"-448"0"0,-2-14-348 0 0,3 24 578 0 0,-4-33-1322 0 0,0 0 1 0 0,0 0-1 0 0,0-1 0 0 0,0 1 1 0 0,0 0-1 0 0,0 0 0 0 0,-1-1 0 0 0,1 1 1 0 0,0 0-1 0 0,-1-1 0 0 0,0 1 1 0 0,1 0-1 0 0,-1-1 0 0 0,0 1 1 0 0,-1 1-1 0 0,-3-23 548 0 0,5 11-618 0 0,0 0 0 0 0,0 0 0 0 0,0 0 0 0 0,1 0 0 0 0,1 0 0 0 0,0 1 0 0 0,0-1 1 0 0,0 0-1 0 0,1 1 0 0 0,5-9 0 0 0,-6 12-18 0 0,0 0-1 0 0,1-1 1 0 0,-1 2 0 0 0,1-1 0 0 0,1 0 0 0 0,-1 0 0 0 0,1 1-1 0 0,0 0 1 0 0,0 0 0 0 0,0 0 0 0 0,0 0 0 0 0,1 1-1 0 0,-1-1 1 0 0,1 1 0 0 0,0 0 0 0 0,9-3 0 0 0,-11 5-5 0 0,1 0 0 0 0,-1 1 0 0 0,1-1 1 0 0,0 1-1 0 0,-1 0 0 0 0,1 0 0 0 0,-1 0 1 0 0,1 1-1 0 0,5 1 0 0 0,-2 0 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8.394"/>
    </inkml:context>
    <inkml:brush xml:id="br0">
      <inkml:brushProperty name="width" value="0.05" units="cm"/>
      <inkml:brushProperty name="height" value="0.05" units="cm"/>
      <inkml:brushProperty name="color" value="#EF6767"/>
    </inkml:brush>
  </inkml:definitions>
  <inkml:trace contextRef="#ctx0" brushRef="#br0">125 3 17183 0 0,'3'-1'151'0'0,"-1"1"0"0"0,0-1-1 0 0,0 1 1 0 0,0 0-1 0 0,0 0 1 0 0,1 0-1 0 0,-1 0 1 0 0,0 0-1 0 0,0 0 1 0 0,0 1-1 0 0,0-1 1 0 0,0 1-1 0 0,1 0 1 0 0,-1-1-1 0 0,0 1 1 0 0,0 0-1 0 0,3 2 1 0 0,-2 0 30 0 0,0-1 1 0 0,0 1-1 0 0,0 0 1 0 0,0 0-1 0 0,0 0 1 0 0,-1 0-1 0 0,0 0 0 0 0,1 1 1 0 0,1 4-1 0 0,-1-3-26 0 0,0 1 0 0 0,-1 0 0 0 0,0 0 0 0 0,0 0 0 0 0,0 0 0 0 0,-1 0 0 0 0,0 0 0 0 0,0 0 0 0 0,-1 0 0 0 0,1 0 0 0 0,-1 1 0 0 0,-2 10 0 0 0,1-13-122 0 0,0 0 1 0 0,-1 0-1 0 0,0 0 0 0 0,0-1 1 0 0,0 1-1 0 0,0 0 0 0 0,0-1 1 0 0,-1 1-1 0 0,1-1 0 0 0,-1 0 1 0 0,0 0-1 0 0,0 0 0 0 0,0 0 0 0 0,0-1 1 0 0,-1 1-1 0 0,1-1 0 0 0,-1 0 1 0 0,0 0-1 0 0,1 0 0 0 0,-1 0 1 0 0,0-1-1 0 0,0 1 0 0 0,0-1 1 0 0,0 0-1 0 0,0 0 0 0 0,-1-1 1 0 0,1 1-1 0 0,0-1 0 0 0,-6 0 1 0 0,5 0-21 0 0,0 0 0 0 0,0 0 0 0 0,1-1 0 0 0,-1 0 0 0 0,0 0 0 0 0,0 0 1 0 0,1 0-1 0 0,-1 0 0 0 0,1-1 0 0 0,-1 0 0 0 0,1 0 0 0 0,0 0 0 0 0,0-1 1 0 0,0 0-1 0 0,0 1 0 0 0,0-1 0 0 0,0-1 0 0 0,1 1 0 0 0,-1 0 0 0 0,1-1 1 0 0,0 0-1 0 0,0 1 0 0 0,1-1 0 0 0,-1-1 0 0 0,-3-6 0 0 0,5 8-6 0 0,0 0 0 0 0,0 0 0 0 0,0 1 0 0 0,1-1 0 0 0,-1 0 0 0 0,1 0 0 0 0,0 0 0 0 0,0 1 0 0 0,0-1 0 0 0,0 0-1 0 0,0 0 1 0 0,0 0 0 0 0,1 0 0 0 0,-1 1 0 0 0,1-1 0 0 0,0 0 0 0 0,0 0 0 0 0,0 1 0 0 0,0-1 0 0 0,1 1 0 0 0,-1-1 0 0 0,1 1 0 0 0,-1-1 0 0 0,4-3 0 0 0,-2 4 0 0 0,0-1 0 0 0,1 0 0 0 0,-1 1 0 0 0,0 0 1 0 0,1 0-1 0 0,-1 0 0 0 0,1 0 0 0 0,0 0 1 0 0,0 1-1 0 0,0 0 0 0 0,0 0 0 0 0,0 0 0 0 0,0 0 1 0 0,0 0-1 0 0,0 1 0 0 0,7 0 0 0 0,1 1 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8.775"/>
    </inkml:context>
    <inkml:brush xml:id="br0">
      <inkml:brushProperty name="width" value="0.05" units="cm"/>
      <inkml:brushProperty name="height" value="0.05" units="cm"/>
      <inkml:brushProperty name="color" value="#EF6767"/>
    </inkml:brush>
  </inkml:definitions>
  <inkml:trace contextRef="#ctx0" brushRef="#br0">49 52 16687 0 0,'3'16'828'0'0,"0"0"-1"0"0,2 31 0 0 0,-5-42-627 0 0,0 1 0 0 0,0 0 0 0 0,-1-1 0 0 0,0 1 0 0 0,0-1 0 0 0,0 1 0 0 0,-1-1 0 0 0,0 0 0 0 0,0 1 0 0 0,0-1 0 0 0,-1 0 0 0 0,-3 6 0 0 0,6-11-167 0 0,0 1 0 0 0,-1-1 0 0 0,1 0 0 0 0,0 1 0 0 0,0-1 0 0 0,-1 1 0 0 0,1-1 0 0 0,0 0 1 0 0,0 1-1 0 0,-1-1 0 0 0,1 0 0 0 0,-1 1 0 0 0,1-1 0 0 0,0 0 0 0 0,-1 0 0 0 0,1 1 0 0 0,0-1 1 0 0,-1 0-1 0 0,1 0 0 0 0,-1 0 0 0 0,1 0 0 0 0,-1 0 0 0 0,1 1 0 0 0,-1-1 0 0 0,1 0 0 0 0,-1 0 0 0 0,1 0 1 0 0,0 0-1 0 0,-1 0 0 0 0,1 0 0 0 0,-1 0 0 0 0,1-1 0 0 0,-1 1 0 0 0,0 0 0 0 0,0-1 1 0 0,0 0 0 0 0,0 0 0 0 0,0 0 0 0 0,0 0 0 0 0,0 0-1 0 0,0 0 1 0 0,0 0 0 0 0,0 0 0 0 0,0-1 0 0 0,1 1 0 0 0,-2-2 0 0 0,-1-2 4 0 0,1-1 1 0 0,0 0 0 0 0,0 0 0 0 0,-1-9-1 0 0,3 9 1 0 0,0 0-1 0 0,0 0 0 0 0,1 1 1 0 0,0-1-1 0 0,0 0 0 0 0,0 1 1 0 0,1-1-1 0 0,0 1 0 0 0,0-1 1 0 0,0 1-1 0 0,1 0 0 0 0,0 0 1 0 0,0 0-1 0 0,0 0 1 0 0,0 1-1 0 0,7-7 0 0 0,-4 4-14 0 0,1 1 0 0 0,-1 0 1 0 0,1 0-1 0 0,1 0 0 0 0,-1 1 0 0 0,1 0 0 0 0,0 1 0 0 0,0 0 0 0 0,16-6 1 0 0,-12 7 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09.173"/>
    </inkml:context>
    <inkml:brush xml:id="br0">
      <inkml:brushProperty name="width" value="0.05" units="cm"/>
      <inkml:brushProperty name="height" value="0.05" units="cm"/>
      <inkml:brushProperty name="color" value="#EF6767"/>
    </inkml:brush>
  </inkml:definitions>
  <inkml:trace contextRef="#ctx0" brushRef="#br0">197 1 18695 0 0,'0'0'2048'0'0,"-13"4"-1552"0"0,4-2-124 0 0,1 0-1 0 0,-1 0 1 0 0,0 1 0 0 0,1 1-1 0 0,-1-1 1 0 0,1 1-1 0 0,-8 6 1 0 0,14-9-333 0 0,0 0 0 0 0,1 1 0 0 0,-1-1 0 0 0,1 0 0 0 0,-1 1 1 0 0,1-1-1 0 0,0 1 0 0 0,0 0 0 0 0,0-1 0 0 0,0 1 0 0 0,0 0 0 0 0,0 0 0 0 0,0 0 0 0 0,0 0 0 0 0,1-1 1 0 0,-1 1-1 0 0,1 0 0 0 0,-1 0 0 0 0,1 0 0 0 0,0 0 0 0 0,0 0 0 0 0,0 1 0 0 0,0-1 0 0 0,0 0 1 0 0,0 0-1 0 0,0 0 0 0 0,1 0 0 0 0,-1 0 0 0 0,1 0 0 0 0,0-1 0 0 0,-1 1 0 0 0,1 0 0 0 0,0 0 0 0 0,0 0 1 0 0,0 0-1 0 0,0-1 0 0 0,3 4 0 0 0,1 1-17 0 0,0 0 1 0 0,1 0-1 0 0,-1 0 0 0 0,13 8 1 0 0,-12-9 2 0 0,-1-1 0 0 0,1 1 0 0 0,-1 0 0 0 0,0 0 1 0 0,-1 0-1 0 0,6 9 0 0 0,-10-13-21 0 0,1-1 0 0 0,-1 1 0 0 0,0-1 0 0 0,0 1 0 0 0,0 0-1 0 0,0-1 1 0 0,1 1 0 0 0,-1-1 0 0 0,0 1 0 0 0,0 0 0 0 0,0-1 0 0 0,0 1 0 0 0,-1 0 0 0 0,1-1 0 0 0,0 1 0 0 0,0-1 0 0 0,0 1 0 0 0,0 0 0 0 0,-1-1 0 0 0,1 1-1 0 0,0-1 1 0 0,-1 1 0 0 0,1-1 0 0 0,0 1 0 0 0,-1-1 0 0 0,1 1 0 0 0,-1-1 0 0 0,1 1 0 0 0,0-1 0 0 0,-1 1 0 0 0,1-1 0 0 0,-1 0 0 0 0,1 1 0 0 0,-1-1-1 0 0,0 0 1 0 0,1 0 0 0 0,-1 1 0 0 0,1-1 0 0 0,-1 0 0 0 0,0 0 0 0 0,1 0 0 0 0,-1 0 0 0 0,1 0 0 0 0,-1 1 0 0 0,-1-1 0 0 0,-33 5 60 0 0,31-5-50 0 0,-103 19 84 0 0,88-15-82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9:22.009"/>
    </inkml:context>
    <inkml:brush xml:id="br0">
      <inkml:brushProperty name="width" value="0.05" units="cm"/>
      <inkml:brushProperty name="height" value="0.05" units="cm"/>
      <inkml:brushProperty name="color" value="#EF6767"/>
    </inkml:brush>
  </inkml:definitions>
  <inkml:trace contextRef="#ctx0" brushRef="#br0">7270 0 10848 0 0,'3'3'264'0'0,"0"0"-123"0"0,0 1 0 0 0,-1 0 0 0 0,1 0 0 0 0,-1-1 0 0 0,0 2 0 0 0,0-1 0 0 0,0 0 0 0 0,0 0-1 0 0,-1 1 1 0 0,0-1 0 0 0,1 0 0 0 0,-2 1 0 0 0,1-1 0 0 0,-1 1 0 0 0,1 0 0 0 0,-1-1 0 0 0,0 1 0 0 0,-1-1 0 0 0,1 1 0 0 0,-1 0 0 0 0,0-1 0 0 0,-2 7 0 0 0,-9 16 562 0 0,0-1 0 0 0,-26 39-1 0 0,-51 67 677 0 0,69-106-1121 0 0,-1-1 0 0 0,-46 42 0 0 0,28-36-81 0 0,-78 44-1 0 0,32-22-43 0 0,23-13-12 0 0,-95 46 0 0 0,99-60-3 0 0,-106 33 0 0 0,124-48-53 0 0,-1-2 0 0 0,0-2 0 0 0,-71 3 0 0 0,-456-13 640 0 0,333-3-443 0 0,-126-6 535 0 0,-485-80 1 0 0,283 13-216 0 0,-78 29 8 0 0,257 34-300 0 0,219 6-160 0 0,54 3-63 0 0,1 0 62 0 0,-162 9 0 0 0,205 4-91 0 0,-279 27 165 0 0,2 29-25 0 0,289-47-143 0 0,2 3 0 0 0,0 2 0 0 0,-75 40 0 0 0,51-16 43 0 0,-109 80 0 0 0,100-51-18 0 0,-3 2 5 0 0,59-50-41 0 0,0 2 0 0 0,2 1 1 0 0,1 1-1 0 0,-32 47 0 0 0,52-65-7 0 0,0 1-1 0 0,-7 15 1 0 0,8-15-2 0 0,-1 1 1 0 0,-12 17 0 0 0,17-26-2 0 0,0-1 0 0 0,-1-1 1 0 0,0 1-1 0 0,0 0 0 0 0,1-1 0 0 0,-1 1 0 0 0,-1-1 0 0 0,1 0 0 0 0,0 0 0 0 0,0 0 1 0 0,-1 0-1 0 0,1-1 0 0 0,-8 3 0 0 0,-1-5 272 0 0,13-2-44 0 0,7 2-145 0 0,98-5 335 0 0,-96 5-246 0 0,1-1-1 0 0,-1-1 1 0 0,1 0 0 0 0,9-4-1 0 0,-57 37 856 0 0,-21-6-674 0 0,54-22-316 0 0,0 0-1 0 0,0 0 1 0 0,0 1-1 0 0,0-1 0 0 0,0 1 1 0 0,0 0-1 0 0,1 0 1 0 0,0 0-1 0 0,-1 1 1 0 0,1-1-1 0 0,0 1 1 0 0,1 0-1 0 0,-5 7 1 0 0,7-11-40 0 0,0 1-1 0 0,0 0 1 0 0,-1 0 0 0 0,1-1 0 0 0,-1 1 0 0 0,1 0 0 0 0,0 0 0 0 0,-1-1-1 0 0,1 1 1 0 0,-1-1 0 0 0,0 1 0 0 0,1 0 0 0 0,-1-1 0 0 0,1 1 0 0 0,-1-1 0 0 0,0 1-1 0 0,1-1 1 0 0,-2 1 0 0 0,1-1-5 0 0,1 0 0 0 0,-1 0 0 0 0,1 0 1 0 0,0 0-1 0 0,-1 0 0 0 0,1 0 0 0 0,-1-1 0 0 0,1 1 0 0 0,0 0 0 0 0,-1 0 0 0 0,1 0 0 0 0,0 0 1 0 0,-1-1-1 0 0,1 1 0 0 0,-1 0 0 0 0,1-1 0 0 0,0 1 0 0 0,0 0 0 0 0,-1 0 0 0 0,1-1 0 0 0,0 1 1 0 0,0 0-1 0 0,-1-1 0 0 0,1 0 0 0 0,-11-29 85 0 0,2-16-38 0 0,-3-50 0 0 0,-1-13 29 0 0,12 103-76 0 0,-3-16 20 0 0,0-1-1 0 0,-2 1 1 0 0,0 0 0 0 0,-12-29 0 0 0,9 33-10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1:54:10.55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3870 62 8640 0 0,'-16'-8'148'0'0,"0"0"0"0"0,0 1 1 0 0,0 1-1 0 0,-1 0 0 0 0,-29-5 1 0 0,7 4 542 0 0,-56-1 1 0 0,82 8-601 0 0,0 1-1 0 0,0 0 1 0 0,1 1-1 0 0,-1 0 1 0 0,-14 5-1 0 0,11-2 47 0 0,-34 4-1 0 0,4-5-16 0 0,-37 3 165 0 0,-95-3-1 0 0,64-2-186 0 0,34 0-48 0 0,-126 7 110 0 0,-56-1 58 0 0,14-7-32 0 0,-222-5 172 0 0,241 26-145 0 0,63-4-28 0 0,161-18-181 0 0,-243 13 363 0 0,59-9-56 0 0,101 0-33 0 0,-6-1-76 0 0,-58-2 262 0 0,-6-1 33 0 0,106-1-265 0 0,-44-4 221 0 0,-84-9 435 0 0,148 14-767 0 0,26 0-87 0 0,-1 1 1 0 0,1-1 0 0 0,0-1-1 0 0,-1 1 1 0 0,1-1-1 0 0,0 0 1 0 0,0 0 0 0 0,-1-1-1 0 0,-6-3 1 0 0,8 3 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19:48.55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9 6424 0 0,'0'0'1432'0'0,"2"-1"-1202"0"0,3-1-65 0 0,0 1 0 0 0,0 0 0 0 0,0 0 0 0 0,0 0 0 0 0,0 0 0 0 0,0 1-1 0 0,1-1 1 0 0,-1 2 0 0 0,0-1 0 0 0,0 0 0 0 0,0 1 0 0 0,0 0 0 0 0,8 2-1 0 0,40 3 986 0 0,-12 1-781 0 0,47 1 1 0 0,33 6-44 0 0,110 13 109 0 0,-63-11 26 0 0,2-4 490 0 0,13 2 461 0 0,-144-9-1059 0 0,54-2 0 0 0,34 3 322 0 0,-78 1-410 0 0,60 6 180 0 0,163-13 995 0 0,-218 0-1231 0 0,-29 0-1 0 0,37-3-1 0 0,-47 2-89 0 0,1 0-1 0 0,24 4 0 0 0,4-1 90 0 0,-21-2-127 0 0,141 7 609 0 0,-129-5-345 0 0,59-2 1 0 0,8-1 45 0 0,-63 12-27 0 0,-39-9-341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19:50.2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14 10848 0 0,'0'0'962'0'0,"2"-1"-788"0"0,5-2 133 0 0,1 1 1 0 0,-1 0-1 0 0,1 0 1 0 0,0 0-1 0 0,-1 1 1 0 0,1 1-1 0 0,13-1 1 0 0,60 7 243 0 0,-57-4-101 0 0,44 5-56 0 0,53 4 415 0 0,27-5-222 0 0,49 1-55 0 0,-53 0-304 0 0,-55 0-146 0 0,53 3 81 0 0,58 2 94 0 0,-185-12-232 0 0,148 3 285 0 0,-126 0-196 0 0,0 1 0 0 0,49 13 0 0 0,-68-12-72 0 0,-2-2 47 0 0,0 2 1 0 0,-1 0 0 0 0,28 12 0 0 0,-33-12-41 0 0,-6-3-12 0 0,-1 0 1 0 0,1-1-1 0 0,-1 1 0 0 0,0 0 1 0 0,0 1-1 0 0,0-1 1 0 0,0 1-1 0 0,3 2 1 0 0,-5-3 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19:57.75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1580 31 12664 0 0,'64'-22'1354'0'0,"-86"31"1584"0"0,6-2-2883 0 0,-1-2 0 0 0,1 0 0 0 0,-1 0 0 0 0,-28 3 0 0 0,-164-16 372 0 0,88 1-262 0 0,-321 8 149 0 0,374 1-266 0 0,-163-9 138 0 0,65 0 9 0 0,-35-7 160 0 0,138 7 533 0 0,54 18-484 0 0,8-10-370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19:59.949"/>
    </inkml:context>
    <inkml:brush xml:id="br0">
      <inkml:brushProperty name="width" value="0.05" units="cm"/>
      <inkml:brushProperty name="height" value="0.05" units="cm"/>
      <inkml:brushProperty name="color" value="#EF6767"/>
    </inkml:brush>
  </inkml:definitions>
  <inkml:trace contextRef="#ctx0" brushRef="#br0">929 637 11952 0 0,'0'0'361'0'0,"-2"2"6"0"0,-8 6-222 0 0,-1 0 1 0 0,0-1-1 0 0,0-1 1 0 0,-1 0-1 0 0,0 0 1 0 0,0-1-1 0 0,0 0 1 0 0,-19 3 0 0 0,10-3 35 0 0,1-2 0 0 0,-1-1 1 0 0,0 0-1 0 0,-36-3 1 0 0,7-5 171 0 0,0-2 1 0 0,1-2-1 0 0,-80-27 0 0 0,82 22-46 0 0,1-2-1 0 0,-45-23 1 0 0,75 31-230 0 0,1 0 0 0 0,0 0 0 0 0,1-2 0 0 0,0 0 0 0 0,0 0 0 0 0,1-1 0 0 0,1-1-1 0 0,0 0 1 0 0,-12-19 0 0 0,17 22-40 0 0,0 0 0 0 0,1-1 0 0 0,0 0 0 0 0,1 0 0 0 0,0-1 0 0 0,0 0 0 0 0,2 1 0 0 0,-5-24 0 0 0,7 29-23 0 0,1 0-1 0 0,-1 0 0 0 0,2-1 1 0 0,-1 1-1 0 0,1 0 0 0 0,0 0 1 0 0,0 0-1 0 0,0 0 0 0 0,1 0 1 0 0,0 0-1 0 0,0 0 1 0 0,1 0-1 0 0,-1 1 0 0 0,1-1 1 0 0,1 1-1 0 0,-1 0 0 0 0,1-1 1 0 0,0 2-1 0 0,6-8 0 0 0,11-7 22 0 0,1 0 0 0 0,0 2 0 0 0,2 0 0 0 0,0 1 0 0 0,1 2-1 0 0,0 0 1 0 0,1 2 0 0 0,0 1 0 0 0,1 1 0 0 0,45-11-1 0 0,-26 11 51 0 0,1 2-1 0 0,0 2 0 0 0,0 2 0 0 0,0 2 0 0 0,79 7 0 0 0,-81 0 48 0 0,0 3 0 0 0,0 2 0 0 0,-2 1 0 0 0,1 3-1 0 0,-1 1 1 0 0,72 38 0 0 0,-103-47-65 0 0,0 1-1 0 0,-1 1 1 0 0,1 0-1 0 0,-2 1 1 0 0,1 0-1 0 0,17 19 1 0 0,-25-24-39 0 0,1 1 0 0 0,-1 0 0 0 0,1 0 0 0 0,-1 0 1 0 0,-1 0-1 0 0,1 0 0 0 0,-1 1 0 0 0,0-1 0 0 0,0 1 0 0 0,0-1 0 0 0,-1 1 0 0 0,0 0 0 0 0,0 0 0 0 0,-1 0 1 0 0,1-1-1 0 0,-1 1 0 0 0,0 0 0 0 0,-2 8 0 0 0,-2 2 17 0 0,0-1-1 0 0,-1 0 1 0 0,0-1 0 0 0,-1 0 0 0 0,-1 1-1 0 0,0-2 1 0 0,-1 1 0 0 0,-19 23 0 0 0,11-17 5 0 0,-2 0 0 0 0,-1-1 1 0 0,0-1-1 0 0,-33 23 1 0 0,39-32-32 0 0,0-1 1 0 0,0-1 0 0 0,-1 0 0 0 0,-1-1 0 0 0,1 0-1 0 0,-1-1 1 0 0,-24 5 0 0 0,12-6 10 0 0,1 0-1 0 0,-1-2 1 0 0,-43-2 0 0 0,12-4 3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20:00.945"/>
    </inkml:context>
    <inkml:brush xml:id="br0">
      <inkml:brushProperty name="width" value="0.05" units="cm"/>
      <inkml:brushProperty name="height" value="0.05" units="cm"/>
      <inkml:brushProperty name="color" value="#EF6767"/>
    </inkml:brush>
  </inkml:definitions>
  <inkml:trace contextRef="#ctx0" brushRef="#br0">1245 818 14272 0 0,'-49'0'1339'0'0,"-62"8"1"0"0,-31 0 156 0 0,83-11-1238 0 0,1-3-1 0 0,-1-2 0 0 0,1-3 0 0 0,1-3 0 0 0,0-2 0 0 0,1-2 1 0 0,-69-33-1 0 0,79 29-131 0 0,0-1 1 0 0,-83-59-1 0 0,108 67-94 0 0,1-2-1 0 0,0 0 1 0 0,2-1-1 0 0,0-2 1 0 0,1 1 0 0 0,1-2-1 0 0,-23-37 1 0 0,35 52-25 0 0,1 0 1 0 0,0-1 0 0 0,0 1-1 0 0,1-1 1 0 0,0 1-1 0 0,0-1 1 0 0,0 0 0 0 0,1 0-1 0 0,0 0 1 0 0,0 1 0 0 0,1-1-1 0 0,0 0 1 0 0,0 0-1 0 0,1 0 1 0 0,0 0 0 0 0,0 0-1 0 0,0 0 1 0 0,1 0 0 0 0,0 1-1 0 0,0-1 1 0 0,1 1-1 0 0,0-1 1 0 0,0 1 0 0 0,5-7-1 0 0,2-2 4 0 0,0 0-1 0 0,0 1 1 0 0,2 0 0 0 0,0 1-1 0 0,0 0 1 0 0,1 1-1 0 0,0 0 1 0 0,1 1-1 0 0,1 1 1 0 0,0 0-1 0 0,0 1 1 0 0,27-11-1 0 0,-14 9 2 0 0,1 1-1 0 0,1 1 0 0 0,-1 2 0 0 0,1 1 1 0 0,1 2-1 0 0,46-2 0 0 0,-3 6 4 0 0,-1 3 0 0 0,0 3 0 0 0,-1 3 0 0 0,0 3 0 0 0,115 35 0 0 0,-135-28 3 0 0,0 2 0 0 0,-2 3 0 0 0,67 41 0 0 0,-74-39 15 0 0,55 44 0 0 0,-85-60-24 0 0,-1 0 1 0 0,0 1-1 0 0,-1 1 0 0 0,-1 0 1 0 0,1 1-1 0 0,-2 0 1 0 0,0 0-1 0 0,12 24 0 0 0,-19-32-3 0 0,0 1 0 0 0,0 0 0 0 0,0-1 0 0 0,-1 1 0 0 0,1 0 0 0 0,-2 0 0 0 0,1 0 0 0 0,-1 1 0 0 0,1-1 0 0 0,-2 0-1 0 0,1 0 1 0 0,-1 0 0 0 0,0 0 0 0 0,0 0 0 0 0,0 0 0 0 0,-4 9 0 0 0,1-8 0 0 0,1 0 0 0 0,-1 0-1 0 0,0-1 1 0 0,0 1 0 0 0,-1-1 0 0 0,0 0 0 0 0,0-1-1 0 0,-1 1 1 0 0,1-1 0 0 0,-1 0 0 0 0,0 0 0 0 0,-12 7-1 0 0,-2-1 9 0 0,0-1 1 0 0,-1-1-1 0 0,0-1 0 0 0,-41 11 0 0 0,-92 7 35 0 0,87-18-33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20:03.829"/>
    </inkml:context>
    <inkml:brush xml:id="br0">
      <inkml:brushProperty name="width" value="0.05" units="cm"/>
      <inkml:brushProperty name="height" value="0.05" units="cm"/>
      <inkml:brushProperty name="color" value="#EF6767"/>
    </inkml:brush>
  </inkml:definitions>
  <inkml:trace contextRef="#ctx0" brushRef="#br0">915 977 10152 0 0,'-38'-1'313'0'0,"0"-2"0"0"0,0-2 0 0 0,0-1 0 0 0,1-2 0 0 0,-47-17 0 0 0,7-3 992 0 0,-102-54 0 0 0,123 53-548 0 0,-74-50 0 0 0,110 65-573 0 0,1-2 0 0 0,0 1-1 0 0,1-2 1 0 0,0-1-1 0 0,2 0 1 0 0,-25-35-1 0 0,34 42-113 0 0,1-1 0 0 0,0 1 0 0 0,0-1-1 0 0,1-1 1 0 0,1 1 0 0 0,0-1 0 0 0,1 0-1 0 0,0 0 1 0 0,1 0 0 0 0,1 0-1 0 0,0 0 1 0 0,0 0 0 0 0,1 0 0 0 0,1 0-1 0 0,0-1 1 0 0,4-14 0 0 0,-2 18-46 0 0,0-6 17 0 0,2 1-1 0 0,-1 0 0 0 0,2 0 0 0 0,0 0 0 0 0,0 1 0 0 0,10-14 0 0 0,-8 16-15 0 0,1-1-1 0 0,0 1 0 0 0,1 1 1 0 0,1 0-1 0 0,-1 1 1 0 0,2 0-1 0 0,-1 0 1 0 0,2 1-1 0 0,-1 1 1 0 0,1 0-1 0 0,15-7 0 0 0,-3 3 4 0 0,1 0 0 0 0,1 2-1 0 0,-1 1 1 0 0,2 1-1 0 0,-1 2 1 0 0,1 0-1 0 0,0 2 1 0 0,40-1-1 0 0,-25 5 22 0 0,1 3 0 0 0,-1 1 0 0 0,66 15 0 0 0,-43-2 36 0 0,98 39 1 0 0,-117-37-24 0 0,89 51 0 0 0,-114-55-36 0 0,1 0 0 0 0,-2 1 1 0 0,0 1-1 0 0,-1 1 0 0 0,27 31 0 0 0,-29-27 10 0 0,0 1-1 0 0,22 39 0 0 0,-35-53-23 0 0,-1 1 0 0 0,0 0 0 0 0,0-1 0 0 0,-1 2-1 0 0,0-1 1 0 0,-1 0 0 0 0,0 0 0 0 0,0 1 0 0 0,-1-1 0 0 0,-1 15-1 0 0,-2-6 8 0 0,0 0-1 0 0,-1-1 0 0 0,-1 1 0 0 0,-1-1 0 0 0,0 0 0 0 0,-2 0 1 0 0,0-1-1 0 0,-11 20 0 0 0,6-14 6 0 0,-2-1 0 0 0,-1-1-1 0 0,0 0 1 0 0,-1-1 0 0 0,-27 25 0 0 0,28-33-10 0 0,0 0-1 0 0,0-1 1 0 0,-1-1 0 0 0,0 0-1 0 0,-1-1 1 0 0,0-1 0 0 0,0 0-1 0 0,-1-2 1 0 0,0 0-1 0 0,0-1 1 0 0,-1 0 0 0 0,1-2-1 0 0,-1 0 1 0 0,-25 0 0 0 0,-12-3 19 0 0,-1-2 1 0 0,1-3-1 0 0,-84-17 1 0 0,1-10 15 0 0,70 15-33 0 0,19 6 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22:57.26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 38 6016 0 0,'-20'-37'7168'0'0,"24"38"-7012"0"0,1 0 0 0 0,-1 0 1 0 0,0 0-1 0 0,1 0 1 0 0,-1 1-1 0 0,0 0 0 0 0,6 3 1 0 0,10 5 254 0 0,-9-7-241 0 0,-1-1 1 0 0,1 0-1 0 0,0-1 0 0 0,0 0 0 0 0,0-1 0 0 0,16-1 1 0 0,20 0 118 0 0,-7 2-164 0 0,42-5 0 0 0,-13 0 56 0 0,77 1 204 0 0,63-4 271 0 0,-153 7-295 0 0,1 2-1 0 0,84 13 0 0 0,-65-5-105 0 0,34 7 223 0 0,30 2 67 0 0,170-7 352 0 0,-179-8-547 0 0,15-1 75 0 0,-93-6-222 0 0,-45 2-152 0 0,1 1 0 0 0,0 0 1 0 0,12 2-1 0 0,9 0 77 0 0,-19-2-93 0 0,0 1 0 0 0,0 0-1 0 0,0 1 1 0 0,0 0 0 0 0,-1 1 0 0 0,1 0 0 0 0,-1 1-1 0 0,11 5 1 0 0,-8 3 68 0 0,-12-12-78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22:58.66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38 7136 0 0,'2'-2'129'0'0,"11"-2"112"0"0,1 0 0 0 0,-1 0 0 0 0,0 1 0 0 0,1 1 0 0 0,0 0-1 0 0,26 0 1 0 0,-21 1-167 0 0,166 0 3161 0 0,-50 1-1791 0 0,255-10-114 0 0,-388 10-1325 0 0,62-3 212 0 0,96 7 0 0 0,7 3 98 0 0,-98-5 195 0 0,76 13 1 0 0,-126-11-288 0 0,0 1 1 0 0,-1 0-1 0 0,0 2 0 0 0,27 13 1 0 0,-26-12 97 0 0,-6-3 327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23:01.966"/>
    </inkml:context>
    <inkml:brush xml:id="br0">
      <inkml:brushProperty name="width" value="0.05" units="cm"/>
      <inkml:brushProperty name="height" value="0.05" units="cm"/>
      <inkml:brushProperty name="color" value="#EF6767"/>
    </inkml:brush>
  </inkml:definitions>
  <inkml:trace contextRef="#ctx0" brushRef="#br0">844 1057 10448 0 0,'-32'-7'67'0'0,"-31"-7"723"0"0,-84-29 1 0 0,45 1 142 0 0,1-3 1 0 0,-104-66 0 0 0,189 101-800 0 0,0 0 0 0 0,1-2-1 0 0,1 0 1 0 0,-1-1 0 0 0,2 0 0 0 0,0-1 0 0 0,1 0-1 0 0,0-1 1 0 0,1-1 0 0 0,-12-22 0 0 0,18 28-75 0 0,0 0-1 0 0,1-1 1 0 0,0 0 0 0 0,0 0 0 0 0,1 0 0 0 0,0 0-1 0 0,1 0 1 0 0,1-1 0 0 0,0 1 0 0 0,0-1 0 0 0,1 1-1 0 0,0-1 1 0 0,1 1 0 0 0,1-1 0 0 0,-1 1 0 0 0,2 0 0 0 0,0 0-1 0 0,5-13 1 0 0,3-2-9 0 0,1 1-1 0 0,1 0 0 0 0,2 1 1 0 0,0 1-1 0 0,1 0 1 0 0,2 1-1 0 0,0 1 0 0 0,1 0 1 0 0,1 2-1 0 0,1 0 1 0 0,1 1-1 0 0,0 2 0 0 0,1 0 1 0 0,1 1-1 0 0,1 1 1 0 0,0 2-1 0 0,0 0 0 0 0,53-15 1 0 0,-54 20 13 0 0,0 1 0 0 0,1 1 0 0 0,-1 2 0 0 0,1 0 1 0 0,0 2-1 0 0,0 0 0 0 0,41 5 0 0 0,-21 2 79 0 0,-1 2-1 0 0,0 2 1 0 0,-1 2 0 0 0,0 2-1 0 0,-1 2 1 0 0,-1 1 0 0 0,77 45-1 0 0,13 24 261 0 0,-106-68-318 0 0,-1 2-1 0 0,0 0 1 0 0,20 25-1 0 0,-18-16 55 0 0,-2 1 0 0 0,-1 1 0 0 0,20 36 0 0 0,-34-50-74 0 0,-1 0 0 0 0,0 1 0 0 0,-2 0 0 0 0,0 0 0 0 0,0 0 0 0 0,-2 1 0 0 0,0 0 0 0 0,1 22 0 0 0,-5-22-13 0 0,1 1 0 0 0,-2 0 0 0 0,-1-1 0 0 0,0 1 0 0 0,-1-1 0 0 0,-2 0-1 0 0,1 0 1 0 0,-2 0 0 0 0,-1 0 0 0 0,0-1 0 0 0,-1 0 0 0 0,-21 33 0 0 0,21-40-29 0 0,-1 1 1 0 0,0-1 0 0 0,-1 0 0 0 0,0-1 0 0 0,0 0-1 0 0,-1-1 1 0 0,0 0 0 0 0,-1-1 0 0 0,0 0 0 0 0,0 0-1 0 0,-1-2 1 0 0,0 1 0 0 0,0-2 0 0 0,-1 0 0 0 0,1 0 0 0 0,-1-1-1 0 0,0-1 1 0 0,-21 2 0 0 0,-4-2 14 0 0,0-2-1 0 0,1-2 1 0 0,-60-8 0 0 0,-112-35 59 0 0,136 23-66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3:23:03.106"/>
    </inkml:context>
    <inkml:brush xml:id="br0">
      <inkml:brushProperty name="width" value="0.05" units="cm"/>
      <inkml:brushProperty name="height" value="0.05" units="cm"/>
      <inkml:brushProperty name="color" value="#EF6767"/>
    </inkml:brush>
  </inkml:definitions>
  <inkml:trace contextRef="#ctx0" brushRef="#br0">1339 973 9648 0 0,'-62'-2'661'0'0,"1"-2"-1"0"0,-116-25 1 0 0,90 10 192 0 0,0-3-1 0 0,1-5 0 0 0,-162-75 1 0 0,191 72-474 0 0,2-2 1 0 0,-82-64-1 0 0,84 56-229 0 0,-63-54 228 0 0,102 80-296 0 0,1 1 0 0 0,0-2 1 0 0,1 0-1 0 0,1 0 0 0 0,-17-30 0 0 0,24 38-63 0 0,1 0-1 0 0,0 0 0 0 0,1 0 0 0 0,-1 0 0 0 0,1 0 0 0 0,1-1 0 0 0,-1 1 0 0 0,1-1 0 0 0,1 1 0 0 0,-1-1 0 0 0,1 1 0 0 0,1-1 0 0 0,-1 1 0 0 0,1-1 0 0 0,1 1 0 0 0,-1-1 0 0 0,1 1 1 0 0,0 0-1 0 0,1 0 0 0 0,0 0 0 0 0,0 0 0 0 0,1 0 0 0 0,-1 1 0 0 0,10-13 0 0 0,-2 6 12 0 0,1 0-1 0 0,0 0 1 0 0,1 1 0 0 0,1 1-1 0 0,-1 0 1 0 0,2 0-1 0 0,-1 2 1 0 0,2 0 0 0 0,25-11-1 0 0,-20 11 3 0 0,0 1 0 0 0,0 2 0 0 0,0 0-1 0 0,1 1 1 0 0,41-4 0 0 0,-28 8 22 0 0,-1 1 0 0 0,0 1 0 0 0,38 7 0 0 0,9 7 50 0 0,-1 3 0 0 0,-1 4 0 0 0,107 44 0 0 0,-136-43-42 0 0,-2 2-1 0 0,49 33 1 0 0,-44-26 13 0 0,-6-2 5 0 0,0 2 0 0 0,-3 1-1 0 0,46 44 1 0 0,-64-51-7 0 0,-1 1-1 0 0,-2 0 0 0 0,0 2 1 0 0,-2 1-1 0 0,31 58 0 0 0,-45-73-33 0 0,0 0 0 0 0,-1 0 0 0 0,0 1-1 0 0,-2 0 1 0 0,6 29 0 0 0,-9-35-18 0 0,0 0 0 0 0,-1 1 0 0 0,0-1 1 0 0,-1 0-1 0 0,0 0 0 0 0,-1 0 0 0 0,0 0 0 0 0,0 0 0 0 0,-1-1 1 0 0,-7 17-1 0 0,6-17-5 0 0,-1 0 0 0 0,0 1 1 0 0,-1-2-1 0 0,0 1 1 0 0,0-1-1 0 0,-1 0 0 0 0,0 0 1 0 0,0-1-1 0 0,-1 1 0 0 0,-16 10 1 0 0,13-10-1 0 0,-1-2 0 0 0,0 1 0 0 0,-1-2 0 0 0,0 0 0 0 0,1 0 0 0 0,-1-1 0 0 0,-1-1 0 0 0,-14 3 0 0 0,-12-2 8 0 0,-1-2 1 0 0,1-1 0 0 0,0-2-1 0 0,-1-2 1 0 0,1-1 0 0 0,0-2-1 0 0,-60-18 1 0 0,38 5 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1:56:08.34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3793 62 4512 0 0,'3'-3'305'0'0,"-2"1"-156"0"0,0 0 0 0 0,1 1 0 0 0,0-1 0 0 0,-1 0 0 0 0,1 1 1 0 0,0-1-1 0 0,13-17 2620 0 0,-16 18-2694 0 0,-7-3 47 0 0,-1 1 0 0 0,-1-1-1 0 0,1 2 1 0 0,0-1 0 0 0,-1 1-1 0 0,-11-1 1 0 0,-62-3 362 0 0,76 6-455 0 0,-51 1 287 0 0,-102 14-1 0 0,-5 1-39 0 0,-189-17 65 0 0,51-2-178 0 0,-160 24 150 0 0,42 0 414 0 0,109-24-129 0 0,-64 2 147 0 0,177 4-439 0 0,9 0-35 0 0,127 0-198 0 0,-148 11 231 0 0,103 2-80 0 0,32-8 172 0 0,58-6-291 0 0,-1-1 0 0 0,1-1 0 0 0,-33-3-1 0 0,29 1 43 0 0,-36 1-1 0 0,51 4-79 0 0,5-3-28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1:56:11.3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3879 68 896 0 0,'-85'-17'116'0'0,"-153"-9"0"0"0,4 24 717 0 0,49 1-169 0 0,105 1-374 0 0,-66-4 60 0 0,-502-14 872 0 0,459 26-1000 0 0,-127 1 182 0 0,167-14-242 0 0,-194 1 644 0 0,126 7 3 0 0,-41-7 48 0 0,215 3-683 0 0,-56 5 114 0 0,16 0 55 0 0,-196 3 879 0 0,171-5-861 0 0,-32 2 352 0 0,135-4-638 0 0,0 1-1 0 0,0-1 1 0 0,-1 1 0 0 0,1 1 0 0 0,-5 1 0 0 0,8-3 44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1:56:12.29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2764 45 7328 0 0,'0'0'82'0'0,"-3"-2"9"0"0,-14-5 16 0 0,1 0 0 0 0,-2 1 0 0 0,1 1-1 0 0,0 0 1 0 0,-1 1 0 0 0,0 1 0 0 0,0 1 0 0 0,-22 0-1 0 0,-551 25 1120 0 0,560-20-1198 0 0,13-2-9 0 0,-201 11 252 0 0,-286-25-27 0 0,330 5-158 0 0,-79-8 50 0 0,-156 15 497 0 0,213 4 142 0 0,104-9-47 0 0,70 7-587 0 0,16-2-80 0 0,0 1 0 0 0,-1 1 0 0 0,1 0 1 0 0,0 0-1 0 0,0 0 0 0 0,-8 3 0 0 0,8-1 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12:22.7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 26 6632 0 0,'-1'-7'-236'0'0,"0"-12"1571"0"0,6 28-1106 0 0,0 4-88 0 0,-4-11-119 0 0,-1-1 0 0 0,0 1 0 0 0,1 0 0 0 0,0-1 0 0 0,-1 1 0 0 0,1-1 0 0 0,0 1 0 0 0,0-1 0 0 0,-1 1 0 0 0,1-1 0 0 0,0 1 0 0 0,1-1 0 0 0,-1 0 0 0 0,0 1 0 0 0,0-1 0 0 0,1 0 0 0 0,-1 0 0 0 0,0 0 0 0 0,1 0 0 0 0,-1 0 0 0 0,1 0 0 0 0,-1-1 1 0 0,1 1-1 0 0,0 0 0 0 0,-1-1 0 0 0,1 1 0 0 0,0-1 0 0 0,2 1 0 0 0,141-4 239 0 0,-95-1-144 0 0,-5 0-1 0 0,30-2 26 0 0,-57 2-49 0 0,-14 3-58 0 0,1 0-1 0 0,-1 1 0 0 0,0-1 0 0 0,1 1 0 0 0,7 0 0 0 0,11 1 169 0 0,30-3 0 0 0,-8 1 30 0 0,9 0-85 0 0,60 2 524 0 0,-83 4-343 0 0,35 10 0 0 0,-42-9-56 0 0,1-1-1 0 0,37 4 0 0 0,-37-5-40 0 0,-21-3-207 0 0,-1 0 0 0 0,1 0 0 0 0,0-1 0 0 0,0 1 0 0 0,0-1 1 0 0,6 0-1 0 0,103-10 479 0 0,107 2 750 0 0,-109 5-980 0 0,13 0-65 0 0,-64 5-109 0 0,-41 2-68 0 0,-17-4-28 0 0,0 1 1 0 0,0 0-1 0 0,0-1 1 0 0,0 0-1 0 0,0 1 1 0 0,0-1-1 0 0,0 0 1 0 0,0 0-1 0 0,0 0 1 0 0,2-1-1 0 0,1 1 5 0 0,-1 0 1 0 0,1 0-1 0 0,0 0 0 0 0,0 0 1 0 0,-1 1-1 0 0,9 1 0 0 0,18 3 33 0 0,-24-5-32 0 0,-2-1-4 0 0,0 1 1 0 0,-1 0-1 0 0,1 1 0 0 0,0-1 1 0 0,-1 1-1 0 0,10 2 1 0 0,-9-2-1 0 0,1 1 1 0 0,0-1 0 0 0,1-1 0 0 0,-1 1 0 0 0,0-1 0 0 0,6-1-1 0 0,1 1 11 0 0,190 0 143 0 0,-195-1-126 0 0,0 0 0 0 0,1 0 0 0 0,11-4 0 0 0,-7 0 3 0 0,1 1 0 0 0,-1 1 1 0 0,1 0-1 0 0,17-1 1 0 0,-23 3-19 0 0,-5 1-13 0 0,0 0-1 0 0,0 0 0 0 0,0 0 1 0 0,0 1-1 0 0,0-1 1 0 0,0 1-1 0 0,5 1 1 0 0,16 3 33 0 0,23 1 13 0 0,-18-2-20 0 0,-24-4-29 0 0,0 0 0 0 0,0 0 0 0 0,0 0 0 0 0,0-1 0 0 0,-1 0 1 0 0,8-2-1 0 0,19-2 10 0 0,3-4-20 0 0,-29 8 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12:24.60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138 79 2304 0 0,'-3'-3'105'0'0,"-2"-1"-30"0"0,0 1 1 0 0,0 0-1 0 0,-1 0 0 0 0,-8-4 0 0 0,12 6-59 0 0,-2 0-106 0 0,-3-3 535 0 0,-1 0 0 0 0,0 1 1 0 0,0 0-1 0 0,-16-3 0 0 0,-14-4 3268 0 0,43 12-3270 0 0,0 0-1 0 0,0 0 0 0 0,0 0 0 0 0,0 0 0 0 0,1-1 0 0 0,-1 0 1 0 0,9 0-1 0 0,56 3-422 0 0,-48-5 109 0 0,43 4 0 0 0,11-1 153 0 0,21 3-24 0 0,-10-1 118 0 0,-65-4-257 0 0,0 0-1 0 0,0-2 0 0 0,-1 0 1 0 0,37-9-1 0 0,-52 10-82 0 0,35-8 142 0 0,91-14 354 0 0,-123 22-495 0 0,14-1 67 0 0,-1 0 0 0 0,29 2 0 0 0,-14 2-1 0 0,-18-1-43 0 0,0 0 1 0 0,1 2-1 0 0,-1 0 0 0 0,21 6 0 0 0,-18-3 32 0 0,1-2-1 0 0,0-1 1 0 0,47 2 0 0 0,-69-5-90 0 0,21 1 45 0 0,10 1 37 0 0,50-5 0 0 0,18-4 77 0 0,-13 11 156 0 0,-82-4-262 0 0,1 0 0 0 0,-1-1 0 0 0,0 0 0 0 0,0 1 0 0 0,0-1 0 0 0,8-3-1 0 0,-7 4 25 0 0,-5 0-62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9T12:55:48.81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214 34 11152 0 0,'-2'0'1432'0'0,"-23"-3"-959"0"0,-5-1 700 0 0,1 0 0 0 0,-35-11-1 0 0,55 13-610 0 0,0 0 0 0 0,-1 0 0 0 0,1 1 0 0 0,-18 1 101 0 0,68 0 394 0 0,390 16-326 0 0,-237-9-496 0 0,-138-7-158 0 0,85 7 114 0 0,27-1 175 0 0,58 5 210 0 0,270-20 707 0 0,-346 10-907 0 0,-111 0-323 0 0,33 3 263 0 0,127 23-1 0 0,-163-22-224 0 0,1-2 0 0 0,49 0 0 0 0,10-1 112 0 0,-74 1-129 0 0,-12-2-31 0 0,0 0 1 0 0,0-1 0 0 0,0 0 0 0 0,12-1 0 0 0,5 3 76 0 0,-7 1-17 0 0,0-3 154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81EB3A0-DD1F-49B7-A959-B0DF938C3AB2}" type="datetimeFigureOut">
              <a:rPr lang="en-US"/>
              <a:pPr>
                <a:defRPr/>
              </a:pPr>
              <a:t>1/29/2023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A3E624-F3E2-460A-937A-C9EE21BF87A5}" type="slidenum">
              <a:rPr lang="en-US"/>
              <a:pPr>
                <a:defRPr/>
              </a:pPr>
              <a:t>‹#›</a:t>
            </a:fld>
            <a:endParaRPr lang="en-US"/>
          </a:p>
        </p:txBody>
      </p:sp>
    </p:spTree>
    <p:extLst>
      <p:ext uri="{BB962C8B-B14F-4D97-AF65-F5344CB8AC3E}">
        <p14:creationId xmlns:p14="http://schemas.microsoft.com/office/powerpoint/2010/main" val="14658847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AA3E624-F3E2-460A-937A-C9EE21BF87A5}" type="slidenum">
              <a:rPr lang="en-US" smtClean="0"/>
              <a:pPr>
                <a:defRPr/>
              </a:pPr>
              <a:t>19</a:t>
            </a:fld>
            <a:endParaRPr lang="en-US"/>
          </a:p>
        </p:txBody>
      </p:sp>
    </p:spTree>
    <p:extLst>
      <p:ext uri="{BB962C8B-B14F-4D97-AF65-F5344CB8AC3E}">
        <p14:creationId xmlns:p14="http://schemas.microsoft.com/office/powerpoint/2010/main" val="2527714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D973DB6A-BCED-4C74-B772-899CD345DE8E}" type="datetime1">
              <a:rPr lang="en-US" smtClean="0"/>
              <a:t>1/29/2023</a:t>
            </a:fld>
            <a:endParaRPr lang="en-US"/>
          </a:p>
        </p:txBody>
      </p:sp>
      <p:sp>
        <p:nvSpPr>
          <p:cNvPr id="13" name="Slide Number Placeholder 26"/>
          <p:cNvSpPr>
            <a:spLocks noGrp="1"/>
          </p:cNvSpPr>
          <p:nvPr>
            <p:ph type="sldNum" sz="quarter" idx="11"/>
          </p:nvPr>
        </p:nvSpPr>
        <p:spPr/>
        <p:txBody>
          <a:bodyPr/>
          <a:lstStyle>
            <a:lvl1pPr>
              <a:defRPr smtClean="0">
                <a:solidFill>
                  <a:srgbClr val="FFFFFF"/>
                </a:solidFill>
              </a:defRPr>
            </a:lvl1pPr>
            <a:extLst/>
          </a:lstStyle>
          <a:p>
            <a:pPr>
              <a:defRPr/>
            </a:pPr>
            <a:fld id="{AE4FE796-7082-413B-BDDC-FBBF36236B0B}"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a:t>© 1992-2011 by Pearson Education, Inc. All Rights Reserved.-Edited By Maysoon Al-Duwais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39D0A93-3339-4297-82B9-6A180091A6F2}" type="datetime1">
              <a:rPr lang="en-US" smtClean="0"/>
              <a:t>1/29/2023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6" name="Slide Number Placeholder 17"/>
          <p:cNvSpPr>
            <a:spLocks noGrp="1"/>
          </p:cNvSpPr>
          <p:nvPr>
            <p:ph type="sldNum" sz="quarter" idx="12"/>
          </p:nvPr>
        </p:nvSpPr>
        <p:spPr/>
        <p:txBody>
          <a:bodyPr/>
          <a:lstStyle>
            <a:lvl1pPr>
              <a:defRPr/>
            </a:lvl1pPr>
          </a:lstStyle>
          <a:p>
            <a:pPr>
              <a:defRPr/>
            </a:pPr>
            <a:fld id="{B7F24AF7-6223-4FCE-BFAD-A2E3A70811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CEBBCE7-86D4-49F4-A5B2-AD9C8AC6FB19}" type="datetime1">
              <a:rPr lang="en-US" smtClean="0"/>
              <a:t>1/29/2023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6" name="Slide Number Placeholder 17"/>
          <p:cNvSpPr>
            <a:spLocks noGrp="1"/>
          </p:cNvSpPr>
          <p:nvPr>
            <p:ph type="sldNum" sz="quarter" idx="12"/>
          </p:nvPr>
        </p:nvSpPr>
        <p:spPr/>
        <p:txBody>
          <a:bodyPr/>
          <a:lstStyle>
            <a:lvl1pPr>
              <a:defRPr/>
            </a:lvl1pPr>
          </a:lstStyle>
          <a:p>
            <a:pPr>
              <a:defRPr/>
            </a:pPr>
            <a:fld id="{A31ADBFD-5D69-46E5-832E-98C29D4809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a:lvl1pPr>
          </a:lstStyle>
          <a:p>
            <a:pPr>
              <a:defRPr/>
            </a:pPr>
            <a:fld id="{549EDD61-EB2A-4F13-944F-5F5BBE9476E8}" type="datetime1">
              <a:rPr lang="en-US" smtClean="0"/>
              <a:t>1/29/2023</a:t>
            </a:fld>
            <a:endParaRPr lang="en-US"/>
          </a:p>
        </p:txBody>
      </p:sp>
      <p:sp>
        <p:nvSpPr>
          <p:cNvPr id="5" name="Footer Placeholder 21"/>
          <p:cNvSpPr>
            <a:spLocks noGrp="1"/>
          </p:cNvSpPr>
          <p:nvPr>
            <p:ph type="ftr" sz="quarter" idx="11"/>
          </p:nvPr>
        </p:nvSpPr>
        <p:spPr>
          <a:xfrm>
            <a:off x="3200400" y="6400800"/>
            <a:ext cx="3530600" cy="373063"/>
          </a:xfrm>
        </p:spPr>
        <p:txBody>
          <a:bodyPr/>
          <a:lstStyle>
            <a:lvl1pPr>
              <a:defRPr i="1">
                <a:latin typeface="Comic Sans MS" pitchFamily="66" charset="0"/>
              </a:defRPr>
            </a:lvl1pPr>
          </a:lstStyle>
          <a:p>
            <a:pPr>
              <a:defRPr/>
            </a:pPr>
            <a:r>
              <a:rPr lang="en-US"/>
              <a:t>© 1992-2011 by Pearson Education, Inc. All Rights Reserved.-Edited By Maysoon Al-Duwais</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9098BF5-001E-4606-B220-31B33B5698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1pPr algn="just">
              <a:defRPr/>
            </a:lvl1pPr>
            <a:lvl2pPr algn="just">
              <a:buFont typeface="Wingdings" pitchFamily="2" charset="2"/>
              <a:buChar char="§"/>
              <a:defRPr/>
            </a:lvl2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a:lvl1pPr>
            <a:extLst/>
          </a:lstStyle>
          <a:p>
            <a:pPr>
              <a:defRPr/>
            </a:pPr>
            <a:fld id="{CA54D579-D9CD-461A-8BBD-12E4D67A4C8D}" type="datetime1">
              <a:rPr lang="en-US" smtClean="0"/>
              <a:t>1/29/2023</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a:t>© 1992-2011 by Pearson Education, Inc. All Rights Reserved.-Edited By Maysoon Al-Duwais</a:t>
            </a:r>
          </a:p>
        </p:txBody>
      </p:sp>
      <p:sp>
        <p:nvSpPr>
          <p:cNvPr id="9" name="Slide Number Placeholder 5"/>
          <p:cNvSpPr>
            <a:spLocks noGrp="1"/>
          </p:cNvSpPr>
          <p:nvPr>
            <p:ph type="sldNum" sz="quarter" idx="12"/>
          </p:nvPr>
        </p:nvSpPr>
        <p:spPr/>
        <p:txBody>
          <a:bodyPr/>
          <a:lstStyle>
            <a:lvl1pPr>
              <a:defRPr/>
            </a:lvl1pPr>
            <a:extLst/>
          </a:lstStyle>
          <a:p>
            <a:pPr>
              <a:defRPr/>
            </a:pPr>
            <a:fld id="{AE7D2BAC-37B9-4289-ABA6-90130C0798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8B583F6-C3EC-4EC4-A6D7-BAC1A8BED2C0}" type="datetime1">
              <a:rPr lang="en-US" smtClean="0"/>
              <a:t>1/29/2023</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8" name="Slide Number Placeholder 5"/>
          <p:cNvSpPr>
            <a:spLocks noGrp="1"/>
          </p:cNvSpPr>
          <p:nvPr>
            <p:ph type="sldNum" sz="quarter" idx="12"/>
          </p:nvPr>
        </p:nvSpPr>
        <p:spPr/>
        <p:txBody>
          <a:bodyPr/>
          <a:lstStyle>
            <a:lvl1pPr>
              <a:defRPr/>
            </a:lvl1pPr>
            <a:extLst/>
          </a:lstStyle>
          <a:p>
            <a:pPr>
              <a:defRPr/>
            </a:pPr>
            <a:fld id="{B8D87F7D-E299-4685-B09E-BE14F76875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D3B98EF2-04F9-4ECE-B5F9-2DBFCB151CCD}" type="datetime1">
              <a:rPr lang="en-US" smtClean="0"/>
              <a:t>1/29/2023</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7" name="Slide Number Placeholder 6"/>
          <p:cNvSpPr>
            <a:spLocks noGrp="1"/>
          </p:cNvSpPr>
          <p:nvPr>
            <p:ph type="sldNum" sz="quarter" idx="12"/>
          </p:nvPr>
        </p:nvSpPr>
        <p:spPr/>
        <p:txBody>
          <a:bodyPr/>
          <a:lstStyle>
            <a:lvl1pPr>
              <a:defRPr/>
            </a:lvl1pPr>
            <a:extLst/>
          </a:lstStyle>
          <a:p>
            <a:pPr>
              <a:defRPr/>
            </a:pPr>
            <a:fld id="{B9D06EB0-F6B7-42CB-9981-9E95F06C5F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206A5DF0-CAFF-4E29-BDD7-D29283BF828B}" type="datetime1">
              <a:rPr lang="en-US" smtClean="0"/>
              <a:t>1/29/2023</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9" name="Slide Number Placeholder 8"/>
          <p:cNvSpPr>
            <a:spLocks noGrp="1"/>
          </p:cNvSpPr>
          <p:nvPr>
            <p:ph type="sldNum" sz="quarter" idx="12"/>
          </p:nvPr>
        </p:nvSpPr>
        <p:spPr/>
        <p:txBody>
          <a:bodyPr/>
          <a:lstStyle>
            <a:lvl1pPr>
              <a:defRPr/>
            </a:lvl1pPr>
            <a:extLst/>
          </a:lstStyle>
          <a:p>
            <a:pPr>
              <a:defRPr/>
            </a:pPr>
            <a:fld id="{7FC50B54-9F51-4053-A309-5725E4D7B3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875121F0-8D8B-4E96-B521-EFC450F79C12}" type="datetime1">
              <a:rPr lang="en-US" smtClean="0"/>
              <a:t>1/29/2023</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5" name="Slide Number Placeholder 4"/>
          <p:cNvSpPr>
            <a:spLocks noGrp="1"/>
          </p:cNvSpPr>
          <p:nvPr>
            <p:ph type="sldNum" sz="quarter" idx="12"/>
          </p:nvPr>
        </p:nvSpPr>
        <p:spPr/>
        <p:txBody>
          <a:bodyPr/>
          <a:lstStyle>
            <a:lvl1pPr>
              <a:defRPr/>
            </a:lvl1pPr>
            <a:extLst/>
          </a:lstStyle>
          <a:p>
            <a:pPr>
              <a:defRPr/>
            </a:pPr>
            <a:fld id="{2A88A689-3401-42A5-B621-3F76194206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5B82787-CE66-439F-9341-5FFBFEEEE680}" type="datetime1">
              <a:rPr lang="en-US" smtClean="0"/>
              <a:t>1/29/2023</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4" name="Slide Number Placeholder 17"/>
          <p:cNvSpPr>
            <a:spLocks noGrp="1"/>
          </p:cNvSpPr>
          <p:nvPr>
            <p:ph type="sldNum" sz="quarter" idx="12"/>
          </p:nvPr>
        </p:nvSpPr>
        <p:spPr/>
        <p:txBody>
          <a:bodyPr/>
          <a:lstStyle>
            <a:lvl1pPr>
              <a:defRPr/>
            </a:lvl1pPr>
          </a:lstStyle>
          <a:p>
            <a:pPr>
              <a:defRPr/>
            </a:pPr>
            <a:fld id="{6CC500A1-51B4-4E27-A4F6-2F0E61033A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574B5E2C-BA8B-4E3B-A7EA-BF1288EB318D}" type="datetime1">
              <a:rPr lang="en-US" smtClean="0"/>
              <a:t>1/29/2023</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7" name="Slide Number Placeholder 6"/>
          <p:cNvSpPr>
            <a:spLocks noGrp="1"/>
          </p:cNvSpPr>
          <p:nvPr>
            <p:ph type="sldNum" sz="quarter" idx="12"/>
          </p:nvPr>
        </p:nvSpPr>
        <p:spPr/>
        <p:txBody>
          <a:bodyPr/>
          <a:lstStyle>
            <a:lvl1pPr>
              <a:defRPr/>
            </a:lvl1pPr>
            <a:extLst/>
          </a:lstStyle>
          <a:p>
            <a:pPr>
              <a:defRPr/>
            </a:pPr>
            <a:fld id="{3CA85A0E-73DD-49D0-A051-D28A6559AFC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20F1271-2304-466E-9CB7-A6846BE0AC53}" type="datetime1">
              <a:rPr lang="en-US" smtClean="0"/>
              <a:t>1/29/2023</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a:t>© 1992-2011 by Pearson Education, Inc. All Rights Reserved.-Edited By Maysoon Al-Duwais</a:t>
            </a: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B39BE79F-C750-4136-8FF2-414A9A14B10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56C2573C-66FB-4F85-950B-06B6CEE951EA}" type="datetime1">
              <a:rPr lang="en-US" smtClean="0"/>
              <a:t>1/29/2023</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pPr>
              <a:defRPr/>
            </a:pPr>
            <a:r>
              <a:rPr lang="en-US"/>
              <a:t>© 1992-2011 by Pearson Education, Inc. All Rights Reserved.-Edited By Maysoon Al-Duwais</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97EDFA7D-7C64-466D-913E-61A5FC027054}"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82" r:id="rId7"/>
    <p:sldLayoutId id="2147483692" r:id="rId8"/>
    <p:sldLayoutId id="2147483693" r:id="rId9"/>
    <p:sldLayoutId id="2147483683" r:id="rId10"/>
    <p:sldLayoutId id="2147483684" r:id="rId11"/>
    <p:sldLayoutId id="2147483685" r:id="rId12"/>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defRPr sz="1900" kern="1200">
          <a:solidFill>
            <a:schemeClr val="tx1"/>
          </a:solidFill>
          <a:latin typeface="+mn-lt"/>
          <a:ea typeface="+mn-ea"/>
          <a:cs typeface="+mn-cs"/>
        </a:defRPr>
      </a:lvl4pPr>
      <a:lvl5pPr marL="1143000" indent="-228600" algn="l" rtl="0" fontAlgn="base">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customXml" Target="../ink/ink13.xm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customXml" Target="../ink/ink10.xml"/><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customXml" Target="../ink/ink12.xml"/><Relationship Id="rId4" Type="http://schemas.openxmlformats.org/officeDocument/2006/relationships/customXml" Target="../ink/ink9.xml"/><Relationship Id="rId9" Type="http://schemas.openxmlformats.org/officeDocument/2006/relationships/image" Target="../media/image19.png"/><Relationship Id="rId14" Type="http://schemas.openxmlformats.org/officeDocument/2006/relationships/customXml" Target="../ink/ink14.xml"/></Relationships>
</file>

<file path=ppt/slides/_rels/slide11.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customXml" Target="../ink/ink22.xml"/><Relationship Id="rId26" Type="http://schemas.openxmlformats.org/officeDocument/2006/relationships/customXml" Target="../ink/ink26.xml"/><Relationship Id="rId3" Type="http://schemas.openxmlformats.org/officeDocument/2006/relationships/customXml" Target="../ink/ink15.xml"/><Relationship Id="rId21" Type="http://schemas.openxmlformats.org/officeDocument/2006/relationships/image" Target="../media/image32.png"/><Relationship Id="rId7" Type="http://schemas.openxmlformats.org/officeDocument/2006/relationships/customXml" Target="../ink/ink17.xml"/><Relationship Id="rId12" Type="http://schemas.openxmlformats.org/officeDocument/2006/relationships/customXml" Target="../ink/ink19.xml"/><Relationship Id="rId17" Type="http://schemas.openxmlformats.org/officeDocument/2006/relationships/image" Target="../media/image30.png"/><Relationship Id="rId25" Type="http://schemas.openxmlformats.org/officeDocument/2006/relationships/image" Target="../media/image34.png"/><Relationship Id="rId33" Type="http://schemas.openxmlformats.org/officeDocument/2006/relationships/image" Target="../media/image38.png"/><Relationship Id="rId2" Type="http://schemas.openxmlformats.org/officeDocument/2006/relationships/image" Target="../media/image15.png"/><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7.png"/><Relationship Id="rId24" Type="http://schemas.openxmlformats.org/officeDocument/2006/relationships/customXml" Target="../ink/ink25.xml"/><Relationship Id="rId32" Type="http://schemas.openxmlformats.org/officeDocument/2006/relationships/customXml" Target="../ink/ink29.xml"/><Relationship Id="rId5" Type="http://schemas.openxmlformats.org/officeDocument/2006/relationships/customXml" Target="../ink/ink16.xml"/><Relationship Id="rId15" Type="http://schemas.openxmlformats.org/officeDocument/2006/relationships/image" Target="../media/image29.png"/><Relationship Id="rId23" Type="http://schemas.openxmlformats.org/officeDocument/2006/relationships/image" Target="../media/image33.png"/><Relationship Id="rId28" Type="http://schemas.openxmlformats.org/officeDocument/2006/relationships/customXml" Target="../ink/ink27.xml"/><Relationship Id="rId10" Type="http://schemas.openxmlformats.org/officeDocument/2006/relationships/customXml" Target="../ink/ink18.xml"/><Relationship Id="rId19" Type="http://schemas.openxmlformats.org/officeDocument/2006/relationships/image" Target="../media/image31.png"/><Relationship Id="rId31" Type="http://schemas.openxmlformats.org/officeDocument/2006/relationships/image" Target="../media/image37.png"/><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35.png"/><Relationship Id="rId30" Type="http://schemas.openxmlformats.org/officeDocument/2006/relationships/customXml" Target="../ink/ink28.xml"/><Relationship Id="rId8"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customXml" Target="../ink/ink32.xml"/><Relationship Id="rId13"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customXml" Target="../ink/ink34.xml"/><Relationship Id="rId2" Type="http://schemas.openxmlformats.org/officeDocument/2006/relationships/image" Target="../media/image39.png"/><Relationship Id="rId1" Type="http://schemas.openxmlformats.org/officeDocument/2006/relationships/slideLayout" Target="../slideLayouts/slideLayout12.xml"/><Relationship Id="rId6" Type="http://schemas.openxmlformats.org/officeDocument/2006/relationships/customXml" Target="../ink/ink31.xml"/><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46.png"/><Relationship Id="rId10" Type="http://schemas.openxmlformats.org/officeDocument/2006/relationships/customXml" Target="../ink/ink33.xml"/><Relationship Id="rId4" Type="http://schemas.openxmlformats.org/officeDocument/2006/relationships/customXml" Target="../ink/ink30.xml"/><Relationship Id="rId9" Type="http://schemas.openxmlformats.org/officeDocument/2006/relationships/image" Target="../media/image43.png"/><Relationship Id="rId14" Type="http://schemas.openxmlformats.org/officeDocument/2006/relationships/customXml" Target="../ink/ink35.xml"/></Relationships>
</file>

<file path=ppt/slides/_rels/slide15.xml.rels><?xml version="1.0" encoding="UTF-8" standalone="yes"?>
<Relationships xmlns="http://schemas.openxmlformats.org/package/2006/relationships"><Relationship Id="rId8" Type="http://schemas.openxmlformats.org/officeDocument/2006/relationships/customXml" Target="../ink/ink38.xml"/><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customXml" Target="../ink/ink37.xml"/><Relationship Id="rId11" Type="http://schemas.openxmlformats.org/officeDocument/2006/relationships/image" Target="../media/image52.png"/><Relationship Id="rId5" Type="http://schemas.openxmlformats.org/officeDocument/2006/relationships/image" Target="../media/image49.png"/><Relationship Id="rId10" Type="http://schemas.openxmlformats.org/officeDocument/2006/relationships/customXml" Target="../ink/ink39.xml"/><Relationship Id="rId4" Type="http://schemas.openxmlformats.org/officeDocument/2006/relationships/customXml" Target="../ink/ink36.xml"/><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310.png"/></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customXml" Target="../ink/ink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customXml" Target="../ink/ink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customXml" Target="../ink/ink8.xml"/><Relationship Id="rId5" Type="http://schemas.openxmlformats.org/officeDocument/2006/relationships/image" Target="../media/image13.png"/><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1"/>
            <a:ext cx="8077200" cy="1829761"/>
          </a:xfrm>
        </p:spPr>
        <p:txBody>
          <a:bodyPr>
            <a:normAutofit/>
          </a:bodyPr>
          <a:lstStyle/>
          <a:p>
            <a:pPr algn="ctr" fontAlgn="auto">
              <a:spcAft>
                <a:spcPts val="0"/>
              </a:spcAft>
              <a:defRPr/>
            </a:pPr>
            <a:r>
              <a:rPr lang="en-US" dirty="0">
                <a:solidFill>
                  <a:srgbClr val="3380E6"/>
                </a:solidFill>
                <a:latin typeface="Calibri" panose="020F0502020204030204" pitchFamily="34" charset="0"/>
                <a:cs typeface="Calibri" panose="020F0502020204030204" pitchFamily="34" charset="0"/>
              </a:rPr>
              <a:t>Object-Oriented Programming-Inheritance</a:t>
            </a:r>
          </a:p>
        </p:txBody>
      </p:sp>
      <p:sp>
        <p:nvSpPr>
          <p:cNvPr id="10243" name="Subtitle 3"/>
          <p:cNvSpPr>
            <a:spLocks noGrp="1"/>
          </p:cNvSpPr>
          <p:nvPr>
            <p:ph type="subTitle" idx="1"/>
          </p:nvPr>
        </p:nvSpPr>
        <p:spPr>
          <a:xfrm>
            <a:off x="685800" y="3611563"/>
            <a:ext cx="7772400" cy="1200150"/>
          </a:xfrm>
        </p:spPr>
        <p:txBody>
          <a:bodyPr/>
          <a:lstStyle/>
          <a:p>
            <a:pPr marR="0" algn="ctr"/>
            <a:r>
              <a:rPr lang="en-US" sz="1600" dirty="0"/>
              <a:t>Binhadba Edit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Inheritance Modifiers: </a:t>
            </a:r>
            <a:r>
              <a:rPr lang="en-US" dirty="0" err="1">
                <a:solidFill>
                  <a:srgbClr val="3380E6"/>
                </a:solidFill>
                <a:latin typeface="Calibri" panose="020F0502020204030204" pitchFamily="34" charset="0"/>
                <a:cs typeface="Calibri" panose="020F0502020204030204" pitchFamily="34" charset="0"/>
              </a:rPr>
              <a:t>MustInherit</a:t>
            </a:r>
            <a:endParaRPr lang="en-US" dirty="0">
              <a:solidFill>
                <a:srgbClr val="3380E6"/>
              </a:solidFill>
              <a:latin typeface="Calibri" panose="020F0502020204030204" pitchFamily="34" charset="0"/>
              <a:cs typeface="Calibri" panose="020F0502020204030204" pitchFamily="34" charset="0"/>
            </a:endParaRPr>
          </a:p>
        </p:txBody>
      </p:sp>
      <p:sp>
        <p:nvSpPr>
          <p:cNvPr id="14339" name="Text Placeholder 2"/>
          <p:cNvSpPr>
            <a:spLocks noGrp="1"/>
          </p:cNvSpPr>
          <p:nvPr>
            <p:ph type="body" idx="1"/>
          </p:nvPr>
        </p:nvSpPr>
        <p:spPr/>
        <p:txBody>
          <a:bodyPr/>
          <a:lstStyle/>
          <a:p>
            <a:pPr marL="228594" indent="-228594" algn="l" defTabSz="914377" rtl="0" eaLnBrk="1" latinLnBrk="0" hangingPunct="1">
              <a:lnSpc>
                <a:spcPct val="90000"/>
              </a:lnSpc>
              <a:spcBef>
                <a:spcPts val="100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10</a:t>
            </a:fld>
            <a:endParaRPr lang="en-US"/>
          </a:p>
        </p:txBody>
      </p:sp>
      <p:pic>
        <p:nvPicPr>
          <p:cNvPr id="6" name="Picture 5">
            <a:extLst>
              <a:ext uri="{FF2B5EF4-FFF2-40B4-BE49-F238E27FC236}">
                <a16:creationId xmlns:a16="http://schemas.microsoft.com/office/drawing/2014/main" id="{AF64EC57-1596-1F29-FD3E-CF397246EFB1}"/>
              </a:ext>
            </a:extLst>
          </p:cNvPr>
          <p:cNvPicPr>
            <a:picLocks noChangeAspect="1"/>
          </p:cNvPicPr>
          <p:nvPr/>
        </p:nvPicPr>
        <p:blipFill rotWithShape="1">
          <a:blip r:embed="rId2"/>
          <a:srcRect l="18333" t="15000" r="60436" b="58750"/>
          <a:stretch/>
        </p:blipFill>
        <p:spPr>
          <a:xfrm>
            <a:off x="433552" y="1443914"/>
            <a:ext cx="3147848" cy="2594686"/>
          </a:xfrm>
          <a:prstGeom prst="rect">
            <a:avLst/>
          </a:prstGeom>
        </p:spPr>
      </p:pic>
      <p:pic>
        <p:nvPicPr>
          <p:cNvPr id="11" name="Picture 10">
            <a:extLst>
              <a:ext uri="{FF2B5EF4-FFF2-40B4-BE49-F238E27FC236}">
                <a16:creationId xmlns:a16="http://schemas.microsoft.com/office/drawing/2014/main" id="{53E9C50F-7B02-0996-0C58-53A64C5ED2A2}"/>
              </a:ext>
            </a:extLst>
          </p:cNvPr>
          <p:cNvPicPr>
            <a:picLocks noChangeAspect="1"/>
          </p:cNvPicPr>
          <p:nvPr/>
        </p:nvPicPr>
        <p:blipFill rotWithShape="1">
          <a:blip r:embed="rId3"/>
          <a:srcRect l="18333" t="15000" r="22500" b="68750"/>
          <a:stretch/>
        </p:blipFill>
        <p:spPr>
          <a:xfrm>
            <a:off x="457200" y="4038600"/>
            <a:ext cx="5410200" cy="990600"/>
          </a:xfrm>
          <a:prstGeom prst="rect">
            <a:avLst/>
          </a:prstGeom>
        </p:spPr>
      </p:pic>
      <p:pic>
        <p:nvPicPr>
          <p:cNvPr id="13" name="Picture 12">
            <a:extLst>
              <a:ext uri="{FF2B5EF4-FFF2-40B4-BE49-F238E27FC236}">
                <a16:creationId xmlns:a16="http://schemas.microsoft.com/office/drawing/2014/main" id="{63D7152E-0F0F-FBDC-3942-3A805C270409}"/>
              </a:ext>
            </a:extLst>
          </p:cNvPr>
          <p:cNvPicPr>
            <a:picLocks noChangeAspect="1"/>
          </p:cNvPicPr>
          <p:nvPr/>
        </p:nvPicPr>
        <p:blipFill rotWithShape="1">
          <a:blip r:embed="rId3"/>
          <a:srcRect l="15833" t="70000" r="16666" b="21250"/>
          <a:stretch/>
        </p:blipFill>
        <p:spPr>
          <a:xfrm>
            <a:off x="495300" y="5111092"/>
            <a:ext cx="7869810" cy="680107"/>
          </a:xfrm>
          <a:prstGeom prst="rect">
            <a:avLst/>
          </a:prstGeom>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B1F1DD29-A22A-2315-6835-3AC877F9A3F9}"/>
                  </a:ext>
                </a:extLst>
              </p14:cNvPr>
              <p14:cNvContentPartPr/>
              <p14:nvPr/>
            </p14:nvContentPartPr>
            <p14:xfrm>
              <a:off x="1154580" y="1522170"/>
              <a:ext cx="943200" cy="33840"/>
            </p14:xfrm>
          </p:contentPart>
        </mc:Choice>
        <mc:Fallback xmlns="">
          <p:pic>
            <p:nvPicPr>
              <p:cNvPr id="14" name="Ink 13">
                <a:extLst>
                  <a:ext uri="{FF2B5EF4-FFF2-40B4-BE49-F238E27FC236}">
                    <a16:creationId xmlns:a16="http://schemas.microsoft.com/office/drawing/2014/main" id="{B1F1DD29-A22A-2315-6835-3AC877F9A3F9}"/>
                  </a:ext>
                </a:extLst>
              </p:cNvPr>
              <p:cNvPicPr/>
              <p:nvPr/>
            </p:nvPicPr>
            <p:blipFill>
              <a:blip r:embed="rId5"/>
              <a:stretch>
                <a:fillRect/>
              </a:stretch>
            </p:blipFill>
            <p:spPr>
              <a:xfrm>
                <a:off x="1100580" y="1414530"/>
                <a:ext cx="1050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02040350-50C6-626D-F6F0-6F37C4F33040}"/>
                  </a:ext>
                </a:extLst>
              </p14:cNvPr>
              <p14:cNvContentPartPr/>
              <p14:nvPr/>
            </p14:nvContentPartPr>
            <p14:xfrm>
              <a:off x="913020" y="2485170"/>
              <a:ext cx="676080" cy="109080"/>
            </p14:xfrm>
          </p:contentPart>
        </mc:Choice>
        <mc:Fallback xmlns="">
          <p:pic>
            <p:nvPicPr>
              <p:cNvPr id="15" name="Ink 14">
                <a:extLst>
                  <a:ext uri="{FF2B5EF4-FFF2-40B4-BE49-F238E27FC236}">
                    <a16:creationId xmlns:a16="http://schemas.microsoft.com/office/drawing/2014/main" id="{02040350-50C6-626D-F6F0-6F37C4F33040}"/>
                  </a:ext>
                </a:extLst>
              </p:cNvPr>
              <p:cNvPicPr/>
              <p:nvPr/>
            </p:nvPicPr>
            <p:blipFill>
              <a:blip r:embed="rId7"/>
              <a:stretch>
                <a:fillRect/>
              </a:stretch>
            </p:blipFill>
            <p:spPr>
              <a:xfrm>
                <a:off x="859020" y="2377530"/>
                <a:ext cx="7837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2BA26969-4FE1-69D6-3FD7-B8EFAEB0D804}"/>
                  </a:ext>
                </a:extLst>
              </p14:cNvPr>
              <p14:cNvContentPartPr/>
              <p14:nvPr/>
            </p14:nvContentPartPr>
            <p14:xfrm>
              <a:off x="934980" y="3315690"/>
              <a:ext cx="672840" cy="33840"/>
            </p14:xfrm>
          </p:contentPart>
        </mc:Choice>
        <mc:Fallback xmlns="">
          <p:pic>
            <p:nvPicPr>
              <p:cNvPr id="16" name="Ink 15">
                <a:extLst>
                  <a:ext uri="{FF2B5EF4-FFF2-40B4-BE49-F238E27FC236}">
                    <a16:creationId xmlns:a16="http://schemas.microsoft.com/office/drawing/2014/main" id="{2BA26969-4FE1-69D6-3FD7-B8EFAEB0D804}"/>
                  </a:ext>
                </a:extLst>
              </p:cNvPr>
              <p:cNvPicPr/>
              <p:nvPr/>
            </p:nvPicPr>
            <p:blipFill>
              <a:blip r:embed="rId9"/>
              <a:stretch>
                <a:fillRect/>
              </a:stretch>
            </p:blipFill>
            <p:spPr>
              <a:xfrm>
                <a:off x="881340" y="3207690"/>
                <a:ext cx="780480" cy="249480"/>
              </a:xfrm>
              <a:prstGeom prst="rect">
                <a:avLst/>
              </a:prstGeom>
            </p:spPr>
          </p:pic>
        </mc:Fallback>
      </mc:AlternateContent>
      <p:grpSp>
        <p:nvGrpSpPr>
          <p:cNvPr id="21" name="Group 20">
            <a:extLst>
              <a:ext uri="{FF2B5EF4-FFF2-40B4-BE49-F238E27FC236}">
                <a16:creationId xmlns:a16="http://schemas.microsoft.com/office/drawing/2014/main" id="{37ED22FF-934A-19BC-4E4F-A225E844BA21}"/>
              </a:ext>
            </a:extLst>
          </p:cNvPr>
          <p:cNvGrpSpPr/>
          <p:nvPr/>
        </p:nvGrpSpPr>
        <p:grpSpPr>
          <a:xfrm>
            <a:off x="2351786" y="4633740"/>
            <a:ext cx="533160" cy="883080"/>
            <a:chOff x="2351786" y="4633740"/>
            <a:chExt cx="533160" cy="883080"/>
          </a:xfrm>
        </p:grpSpPr>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070245B4-33C3-DA23-29C3-83322919F9A1}"/>
                    </a:ext>
                  </a:extLst>
                </p14:cNvPr>
                <p14:cNvContentPartPr/>
                <p14:nvPr/>
              </p14:nvContentPartPr>
              <p14:xfrm>
                <a:off x="2627906" y="4633740"/>
                <a:ext cx="117720" cy="126000"/>
              </p14:xfrm>
            </p:contentPart>
          </mc:Choice>
          <mc:Fallback xmlns="">
            <p:pic>
              <p:nvPicPr>
                <p:cNvPr id="17" name="Ink 16">
                  <a:extLst>
                    <a:ext uri="{FF2B5EF4-FFF2-40B4-BE49-F238E27FC236}">
                      <a16:creationId xmlns:a16="http://schemas.microsoft.com/office/drawing/2014/main" id="{070245B4-33C3-DA23-29C3-83322919F9A1}"/>
                    </a:ext>
                  </a:extLst>
                </p:cNvPr>
                <p:cNvPicPr/>
                <p:nvPr/>
              </p:nvPicPr>
              <p:blipFill>
                <a:blip r:embed="rId11"/>
                <a:stretch>
                  <a:fillRect/>
                </a:stretch>
              </p:blipFill>
              <p:spPr>
                <a:xfrm>
                  <a:off x="2619266" y="4624740"/>
                  <a:ext cx="135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BC2F0431-9B2A-E714-C0AE-E50EC89C3DC6}"/>
                    </a:ext>
                  </a:extLst>
                </p14:cNvPr>
                <p14:cNvContentPartPr/>
                <p14:nvPr/>
              </p14:nvContentPartPr>
              <p14:xfrm>
                <a:off x="2636186" y="4638060"/>
                <a:ext cx="108720" cy="96120"/>
              </p14:xfrm>
            </p:contentPart>
          </mc:Choice>
          <mc:Fallback xmlns="">
            <p:pic>
              <p:nvPicPr>
                <p:cNvPr id="18" name="Ink 17">
                  <a:extLst>
                    <a:ext uri="{FF2B5EF4-FFF2-40B4-BE49-F238E27FC236}">
                      <a16:creationId xmlns:a16="http://schemas.microsoft.com/office/drawing/2014/main" id="{BC2F0431-9B2A-E714-C0AE-E50EC89C3DC6}"/>
                    </a:ext>
                  </a:extLst>
                </p:cNvPr>
                <p:cNvPicPr/>
                <p:nvPr/>
              </p:nvPicPr>
              <p:blipFill>
                <a:blip r:embed="rId13"/>
                <a:stretch>
                  <a:fillRect/>
                </a:stretch>
              </p:blipFill>
              <p:spPr>
                <a:xfrm>
                  <a:off x="2627186" y="4629420"/>
                  <a:ext cx="126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4375D20A-45C3-0101-BD4C-3D99D2C63766}"/>
                    </a:ext>
                  </a:extLst>
                </p14:cNvPr>
                <p14:cNvContentPartPr/>
                <p14:nvPr/>
              </p14:nvContentPartPr>
              <p14:xfrm>
                <a:off x="2351786" y="4807620"/>
                <a:ext cx="533160" cy="709200"/>
              </p14:xfrm>
            </p:contentPart>
          </mc:Choice>
          <mc:Fallback xmlns="">
            <p:pic>
              <p:nvPicPr>
                <p:cNvPr id="20" name="Ink 19">
                  <a:extLst>
                    <a:ext uri="{FF2B5EF4-FFF2-40B4-BE49-F238E27FC236}">
                      <a16:creationId xmlns:a16="http://schemas.microsoft.com/office/drawing/2014/main" id="{4375D20A-45C3-0101-BD4C-3D99D2C63766}"/>
                    </a:ext>
                  </a:extLst>
                </p:cNvPr>
                <p:cNvPicPr/>
                <p:nvPr/>
              </p:nvPicPr>
              <p:blipFill>
                <a:blip r:embed="rId15"/>
                <a:stretch>
                  <a:fillRect/>
                </a:stretch>
              </p:blipFill>
              <p:spPr>
                <a:xfrm>
                  <a:off x="2342786" y="4798980"/>
                  <a:ext cx="550800" cy="726840"/>
                </a:xfrm>
                <a:prstGeom prst="rect">
                  <a:avLst/>
                </a:prstGeom>
              </p:spPr>
            </p:pic>
          </mc:Fallback>
        </mc:AlternateContent>
      </p:grpSp>
    </p:spTree>
    <p:extLst>
      <p:ext uri="{BB962C8B-B14F-4D97-AF65-F5344CB8AC3E}">
        <p14:creationId xmlns:p14="http://schemas.microsoft.com/office/powerpoint/2010/main" val="212216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Inheritance Modifiers: </a:t>
            </a:r>
            <a:r>
              <a:rPr lang="en-US" dirty="0" err="1">
                <a:solidFill>
                  <a:srgbClr val="3380E6"/>
                </a:solidFill>
                <a:latin typeface="Calibri" panose="020F0502020204030204" pitchFamily="34" charset="0"/>
                <a:cs typeface="Calibri" panose="020F0502020204030204" pitchFamily="34" charset="0"/>
              </a:rPr>
              <a:t>MustInherit</a:t>
            </a:r>
            <a:endParaRPr lang="en-US" dirty="0">
              <a:solidFill>
                <a:srgbClr val="3380E6"/>
              </a:solidFill>
              <a:latin typeface="Calibri" panose="020F0502020204030204" pitchFamily="34" charset="0"/>
              <a:cs typeface="Calibri" panose="020F0502020204030204" pitchFamily="34" charset="0"/>
            </a:endParaRPr>
          </a:p>
        </p:txBody>
      </p:sp>
      <p:sp>
        <p:nvSpPr>
          <p:cNvPr id="14339" name="Text Placeholder 2"/>
          <p:cNvSpPr>
            <a:spLocks noGrp="1"/>
          </p:cNvSpPr>
          <p:nvPr>
            <p:ph type="body" idx="1"/>
          </p:nvPr>
        </p:nvSpPr>
        <p:spPr/>
        <p:txBody>
          <a:bodyPr/>
          <a:lstStyle/>
          <a:p>
            <a:pPr marL="228594" indent="-228594" algn="l" defTabSz="914377" rtl="0" eaLnBrk="1" latinLnBrk="0" hangingPunct="1">
              <a:lnSpc>
                <a:spcPct val="90000"/>
              </a:lnSpc>
              <a:spcBef>
                <a:spcPts val="100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11</a:t>
            </a:fld>
            <a:endParaRPr lang="en-US"/>
          </a:p>
        </p:txBody>
      </p:sp>
      <p:pic>
        <p:nvPicPr>
          <p:cNvPr id="6" name="Picture 5">
            <a:extLst>
              <a:ext uri="{FF2B5EF4-FFF2-40B4-BE49-F238E27FC236}">
                <a16:creationId xmlns:a16="http://schemas.microsoft.com/office/drawing/2014/main" id="{AF64EC57-1596-1F29-FD3E-CF397246EFB1}"/>
              </a:ext>
            </a:extLst>
          </p:cNvPr>
          <p:cNvPicPr>
            <a:picLocks noChangeAspect="1"/>
          </p:cNvPicPr>
          <p:nvPr/>
        </p:nvPicPr>
        <p:blipFill rotWithShape="1">
          <a:blip r:embed="rId2"/>
          <a:srcRect l="18333" t="15000" r="60436" b="58750"/>
          <a:stretch/>
        </p:blipFill>
        <p:spPr>
          <a:xfrm>
            <a:off x="433552" y="1443914"/>
            <a:ext cx="3147848" cy="2594686"/>
          </a:xfrm>
          <a:prstGeom prst="rect">
            <a:avLst/>
          </a:prstGeo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B1F1DD29-A22A-2315-6835-3AC877F9A3F9}"/>
                  </a:ext>
                </a:extLst>
              </p14:cNvPr>
              <p14:cNvContentPartPr/>
              <p14:nvPr/>
            </p14:nvContentPartPr>
            <p14:xfrm>
              <a:off x="1154580" y="1522170"/>
              <a:ext cx="943200" cy="33840"/>
            </p14:xfrm>
          </p:contentPart>
        </mc:Choice>
        <mc:Fallback xmlns="">
          <p:pic>
            <p:nvPicPr>
              <p:cNvPr id="14" name="Ink 13">
                <a:extLst>
                  <a:ext uri="{FF2B5EF4-FFF2-40B4-BE49-F238E27FC236}">
                    <a16:creationId xmlns:a16="http://schemas.microsoft.com/office/drawing/2014/main" id="{B1F1DD29-A22A-2315-6835-3AC877F9A3F9}"/>
                  </a:ext>
                </a:extLst>
              </p:cNvPr>
              <p:cNvPicPr/>
              <p:nvPr/>
            </p:nvPicPr>
            <p:blipFill>
              <a:blip r:embed="rId4"/>
              <a:stretch>
                <a:fillRect/>
              </a:stretch>
            </p:blipFill>
            <p:spPr>
              <a:xfrm>
                <a:off x="1100580" y="1414170"/>
                <a:ext cx="10508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02040350-50C6-626D-F6F0-6F37C4F33040}"/>
                  </a:ext>
                </a:extLst>
              </p14:cNvPr>
              <p14:cNvContentPartPr/>
              <p14:nvPr/>
            </p14:nvContentPartPr>
            <p14:xfrm>
              <a:off x="913020" y="2485170"/>
              <a:ext cx="676080" cy="109080"/>
            </p14:xfrm>
          </p:contentPart>
        </mc:Choice>
        <mc:Fallback xmlns="">
          <p:pic>
            <p:nvPicPr>
              <p:cNvPr id="15" name="Ink 14">
                <a:extLst>
                  <a:ext uri="{FF2B5EF4-FFF2-40B4-BE49-F238E27FC236}">
                    <a16:creationId xmlns:a16="http://schemas.microsoft.com/office/drawing/2014/main" id="{02040350-50C6-626D-F6F0-6F37C4F33040}"/>
                  </a:ext>
                </a:extLst>
              </p:cNvPr>
              <p:cNvPicPr/>
              <p:nvPr/>
            </p:nvPicPr>
            <p:blipFill>
              <a:blip r:embed="rId6"/>
              <a:stretch>
                <a:fillRect/>
              </a:stretch>
            </p:blipFill>
            <p:spPr>
              <a:xfrm>
                <a:off x="859020" y="2377170"/>
                <a:ext cx="78372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BA26969-4FE1-69D6-3FD7-B8EFAEB0D804}"/>
                  </a:ext>
                </a:extLst>
              </p14:cNvPr>
              <p14:cNvContentPartPr/>
              <p14:nvPr/>
            </p14:nvContentPartPr>
            <p14:xfrm>
              <a:off x="934980" y="3315690"/>
              <a:ext cx="672840" cy="33840"/>
            </p14:xfrm>
          </p:contentPart>
        </mc:Choice>
        <mc:Fallback xmlns="">
          <p:pic>
            <p:nvPicPr>
              <p:cNvPr id="16" name="Ink 15">
                <a:extLst>
                  <a:ext uri="{FF2B5EF4-FFF2-40B4-BE49-F238E27FC236}">
                    <a16:creationId xmlns:a16="http://schemas.microsoft.com/office/drawing/2014/main" id="{2BA26969-4FE1-69D6-3FD7-B8EFAEB0D804}"/>
                  </a:ext>
                </a:extLst>
              </p:cNvPr>
              <p:cNvPicPr/>
              <p:nvPr/>
            </p:nvPicPr>
            <p:blipFill>
              <a:blip r:embed="rId8"/>
              <a:stretch>
                <a:fillRect/>
              </a:stretch>
            </p:blipFill>
            <p:spPr>
              <a:xfrm>
                <a:off x="880980" y="3207690"/>
                <a:ext cx="780480" cy="249480"/>
              </a:xfrm>
              <a:prstGeom prst="rect">
                <a:avLst/>
              </a:prstGeom>
            </p:spPr>
          </p:pic>
        </mc:Fallback>
      </mc:AlternateContent>
      <p:pic>
        <p:nvPicPr>
          <p:cNvPr id="4" name="Picture 3">
            <a:extLst>
              <a:ext uri="{FF2B5EF4-FFF2-40B4-BE49-F238E27FC236}">
                <a16:creationId xmlns:a16="http://schemas.microsoft.com/office/drawing/2014/main" id="{36A087F2-E182-C5B7-F0AB-B5BA47FD3ACF}"/>
              </a:ext>
            </a:extLst>
          </p:cNvPr>
          <p:cNvPicPr>
            <a:picLocks noChangeAspect="1"/>
          </p:cNvPicPr>
          <p:nvPr/>
        </p:nvPicPr>
        <p:blipFill rotWithShape="1">
          <a:blip r:embed="rId9"/>
          <a:srcRect l="18334" t="15000" r="18332" b="65483"/>
          <a:stretch/>
        </p:blipFill>
        <p:spPr>
          <a:xfrm>
            <a:off x="495299" y="3886200"/>
            <a:ext cx="7788965" cy="1600200"/>
          </a:xfrm>
          <a:prstGeom prst="rect">
            <a:avLst/>
          </a:prstGeom>
        </p:spPr>
      </p:pic>
      <p:pic>
        <p:nvPicPr>
          <p:cNvPr id="8" name="Picture 7">
            <a:extLst>
              <a:ext uri="{FF2B5EF4-FFF2-40B4-BE49-F238E27FC236}">
                <a16:creationId xmlns:a16="http://schemas.microsoft.com/office/drawing/2014/main" id="{D213D067-942E-6674-B90C-35A850C1F153}"/>
              </a:ext>
            </a:extLst>
          </p:cNvPr>
          <p:cNvPicPr>
            <a:picLocks noChangeAspect="1"/>
          </p:cNvPicPr>
          <p:nvPr/>
        </p:nvPicPr>
        <p:blipFill rotWithShape="1">
          <a:blip r:embed="rId9"/>
          <a:srcRect l="15833" t="67500" r="16666" b="20000"/>
          <a:stretch/>
        </p:blipFill>
        <p:spPr>
          <a:xfrm>
            <a:off x="495300" y="5398925"/>
            <a:ext cx="7886700" cy="973667"/>
          </a:xfrm>
          <a:prstGeom prst="rect">
            <a:avLst/>
          </a:prstGeom>
        </p:spPr>
      </p:pic>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1DDE3F49-9359-D213-8DEA-6BF36D1F375D}"/>
                  </a:ext>
                </a:extLst>
              </p14:cNvPr>
              <p14:cNvContentPartPr/>
              <p14:nvPr/>
            </p14:nvContentPartPr>
            <p14:xfrm>
              <a:off x="3590838" y="4731489"/>
              <a:ext cx="296280" cy="261360"/>
            </p14:xfrm>
          </p:contentPart>
        </mc:Choice>
        <mc:Fallback xmlns="">
          <p:pic>
            <p:nvPicPr>
              <p:cNvPr id="19" name="Ink 18">
                <a:extLst>
                  <a:ext uri="{FF2B5EF4-FFF2-40B4-BE49-F238E27FC236}">
                    <a16:creationId xmlns:a16="http://schemas.microsoft.com/office/drawing/2014/main" id="{1DDE3F49-9359-D213-8DEA-6BF36D1F375D}"/>
                  </a:ext>
                </a:extLst>
              </p:cNvPr>
              <p:cNvPicPr/>
              <p:nvPr/>
            </p:nvPicPr>
            <p:blipFill>
              <a:blip r:embed="rId11"/>
              <a:stretch>
                <a:fillRect/>
              </a:stretch>
            </p:blipFill>
            <p:spPr>
              <a:xfrm>
                <a:off x="3582198" y="4722489"/>
                <a:ext cx="3139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07C901BF-E5E5-E9D1-C26C-E535CCCE4D36}"/>
                  </a:ext>
                </a:extLst>
              </p14:cNvPr>
              <p14:cNvContentPartPr/>
              <p14:nvPr/>
            </p14:nvContentPartPr>
            <p14:xfrm>
              <a:off x="778140" y="5658523"/>
              <a:ext cx="530280" cy="227520"/>
            </p14:xfrm>
          </p:contentPart>
        </mc:Choice>
        <mc:Fallback xmlns="">
          <p:pic>
            <p:nvPicPr>
              <p:cNvPr id="24" name="Ink 23">
                <a:extLst>
                  <a:ext uri="{FF2B5EF4-FFF2-40B4-BE49-F238E27FC236}">
                    <a16:creationId xmlns:a16="http://schemas.microsoft.com/office/drawing/2014/main" id="{07C901BF-E5E5-E9D1-C26C-E535CCCE4D36}"/>
                  </a:ext>
                </a:extLst>
              </p:cNvPr>
              <p:cNvPicPr/>
              <p:nvPr/>
            </p:nvPicPr>
            <p:blipFill>
              <a:blip r:embed="rId13"/>
              <a:stretch>
                <a:fillRect/>
              </a:stretch>
            </p:blipFill>
            <p:spPr>
              <a:xfrm>
                <a:off x="769140" y="5649883"/>
                <a:ext cx="547920" cy="245160"/>
              </a:xfrm>
              <a:prstGeom prst="rect">
                <a:avLst/>
              </a:prstGeom>
            </p:spPr>
          </p:pic>
        </mc:Fallback>
      </mc:AlternateContent>
      <p:grpSp>
        <p:nvGrpSpPr>
          <p:cNvPr id="37" name="Group 36">
            <a:extLst>
              <a:ext uri="{FF2B5EF4-FFF2-40B4-BE49-F238E27FC236}">
                <a16:creationId xmlns:a16="http://schemas.microsoft.com/office/drawing/2014/main" id="{D1F37966-89D8-181D-A557-6D2E9A34CD87}"/>
              </a:ext>
            </a:extLst>
          </p:cNvPr>
          <p:cNvGrpSpPr/>
          <p:nvPr/>
        </p:nvGrpSpPr>
        <p:grpSpPr>
          <a:xfrm>
            <a:off x="1032300" y="6102403"/>
            <a:ext cx="917640" cy="121680"/>
            <a:chOff x="1032300" y="6102403"/>
            <a:chExt cx="917640" cy="121680"/>
          </a:xfrm>
        </p:grpSpPr>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A1C43849-3DB8-1954-0B50-BE21BFF8D0E7}"/>
                    </a:ext>
                  </a:extLst>
                </p14:cNvPr>
                <p14:cNvContentPartPr/>
                <p14:nvPr/>
              </p14:nvContentPartPr>
              <p14:xfrm>
                <a:off x="1032300" y="6126883"/>
                <a:ext cx="129240" cy="97200"/>
              </p14:xfrm>
            </p:contentPart>
          </mc:Choice>
          <mc:Fallback xmlns="">
            <p:pic>
              <p:nvPicPr>
                <p:cNvPr id="25" name="Ink 24">
                  <a:extLst>
                    <a:ext uri="{FF2B5EF4-FFF2-40B4-BE49-F238E27FC236}">
                      <a16:creationId xmlns:a16="http://schemas.microsoft.com/office/drawing/2014/main" id="{A1C43849-3DB8-1954-0B50-BE21BFF8D0E7}"/>
                    </a:ext>
                  </a:extLst>
                </p:cNvPr>
                <p:cNvPicPr/>
                <p:nvPr/>
              </p:nvPicPr>
              <p:blipFill>
                <a:blip r:embed="rId15"/>
                <a:stretch>
                  <a:fillRect/>
                </a:stretch>
              </p:blipFill>
              <p:spPr>
                <a:xfrm>
                  <a:off x="1023660" y="6117883"/>
                  <a:ext cx="146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48514588-1CED-E07D-5619-5D027D53DE84}"/>
                    </a:ext>
                  </a:extLst>
                </p14:cNvPr>
                <p14:cNvContentPartPr/>
                <p14:nvPr/>
              </p14:nvContentPartPr>
              <p14:xfrm>
                <a:off x="1196100" y="6149923"/>
                <a:ext cx="68760" cy="54000"/>
              </p14:xfrm>
            </p:contentPart>
          </mc:Choice>
          <mc:Fallback xmlns="">
            <p:pic>
              <p:nvPicPr>
                <p:cNvPr id="26" name="Ink 25">
                  <a:extLst>
                    <a:ext uri="{FF2B5EF4-FFF2-40B4-BE49-F238E27FC236}">
                      <a16:creationId xmlns:a16="http://schemas.microsoft.com/office/drawing/2014/main" id="{48514588-1CED-E07D-5619-5D027D53DE84}"/>
                    </a:ext>
                  </a:extLst>
                </p:cNvPr>
                <p:cNvPicPr/>
                <p:nvPr/>
              </p:nvPicPr>
              <p:blipFill>
                <a:blip r:embed="rId17"/>
                <a:stretch>
                  <a:fillRect/>
                </a:stretch>
              </p:blipFill>
              <p:spPr>
                <a:xfrm>
                  <a:off x="1187100" y="6140923"/>
                  <a:ext cx="86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D956786B-D529-ADD5-EAEF-747A6D0691F4}"/>
                    </a:ext>
                  </a:extLst>
                </p14:cNvPr>
                <p14:cNvContentPartPr/>
                <p14:nvPr/>
              </p14:nvContentPartPr>
              <p14:xfrm>
                <a:off x="1451340" y="6102403"/>
                <a:ext cx="117360" cy="119160"/>
              </p14:xfrm>
            </p:contentPart>
          </mc:Choice>
          <mc:Fallback xmlns="">
            <p:pic>
              <p:nvPicPr>
                <p:cNvPr id="28" name="Ink 27">
                  <a:extLst>
                    <a:ext uri="{FF2B5EF4-FFF2-40B4-BE49-F238E27FC236}">
                      <a16:creationId xmlns:a16="http://schemas.microsoft.com/office/drawing/2014/main" id="{D956786B-D529-ADD5-EAEF-747A6D0691F4}"/>
                    </a:ext>
                  </a:extLst>
                </p:cNvPr>
                <p:cNvPicPr/>
                <p:nvPr/>
              </p:nvPicPr>
              <p:blipFill>
                <a:blip r:embed="rId19"/>
                <a:stretch>
                  <a:fillRect/>
                </a:stretch>
              </p:blipFill>
              <p:spPr>
                <a:xfrm>
                  <a:off x="1442340" y="6093763"/>
                  <a:ext cx="135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545FD20B-BAC6-509B-F6F3-12CE529E0E2F}"/>
                    </a:ext>
                  </a:extLst>
                </p14:cNvPr>
                <p14:cNvContentPartPr/>
                <p14:nvPr/>
              </p14:nvContentPartPr>
              <p14:xfrm>
                <a:off x="1457100" y="6156403"/>
                <a:ext cx="112680" cy="5760"/>
              </p14:xfrm>
            </p:contentPart>
          </mc:Choice>
          <mc:Fallback xmlns="">
            <p:pic>
              <p:nvPicPr>
                <p:cNvPr id="29" name="Ink 28">
                  <a:extLst>
                    <a:ext uri="{FF2B5EF4-FFF2-40B4-BE49-F238E27FC236}">
                      <a16:creationId xmlns:a16="http://schemas.microsoft.com/office/drawing/2014/main" id="{545FD20B-BAC6-509B-F6F3-12CE529E0E2F}"/>
                    </a:ext>
                  </a:extLst>
                </p:cNvPr>
                <p:cNvPicPr/>
                <p:nvPr/>
              </p:nvPicPr>
              <p:blipFill>
                <a:blip r:embed="rId21"/>
                <a:stretch>
                  <a:fillRect/>
                </a:stretch>
              </p:blipFill>
              <p:spPr>
                <a:xfrm>
                  <a:off x="1448100" y="6147763"/>
                  <a:ext cx="1303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4C420120-CBD4-E126-0E83-64A298BA9574}"/>
                    </a:ext>
                  </a:extLst>
                </p14:cNvPr>
                <p14:cNvContentPartPr/>
                <p14:nvPr/>
              </p14:nvContentPartPr>
              <p14:xfrm>
                <a:off x="1589580" y="6129763"/>
                <a:ext cx="59400" cy="77400"/>
              </p14:xfrm>
            </p:contentPart>
          </mc:Choice>
          <mc:Fallback xmlns="">
            <p:pic>
              <p:nvPicPr>
                <p:cNvPr id="30" name="Ink 29">
                  <a:extLst>
                    <a:ext uri="{FF2B5EF4-FFF2-40B4-BE49-F238E27FC236}">
                      <a16:creationId xmlns:a16="http://schemas.microsoft.com/office/drawing/2014/main" id="{4C420120-CBD4-E126-0E83-64A298BA9574}"/>
                    </a:ext>
                  </a:extLst>
                </p:cNvPr>
                <p:cNvPicPr/>
                <p:nvPr/>
              </p:nvPicPr>
              <p:blipFill>
                <a:blip r:embed="rId23"/>
                <a:stretch>
                  <a:fillRect/>
                </a:stretch>
              </p:blipFill>
              <p:spPr>
                <a:xfrm>
                  <a:off x="1580580" y="6121123"/>
                  <a:ext cx="77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1D65633F-B023-909F-88E5-2E634139C3F6}"/>
                    </a:ext>
                  </a:extLst>
                </p14:cNvPr>
                <p14:cNvContentPartPr/>
                <p14:nvPr/>
              </p14:nvContentPartPr>
              <p14:xfrm>
                <a:off x="1654020" y="6138043"/>
                <a:ext cx="50760" cy="73080"/>
              </p14:xfrm>
            </p:contentPart>
          </mc:Choice>
          <mc:Fallback xmlns="">
            <p:pic>
              <p:nvPicPr>
                <p:cNvPr id="31" name="Ink 30">
                  <a:extLst>
                    <a:ext uri="{FF2B5EF4-FFF2-40B4-BE49-F238E27FC236}">
                      <a16:creationId xmlns:a16="http://schemas.microsoft.com/office/drawing/2014/main" id="{1D65633F-B023-909F-88E5-2E634139C3F6}"/>
                    </a:ext>
                  </a:extLst>
                </p:cNvPr>
                <p:cNvPicPr/>
                <p:nvPr/>
              </p:nvPicPr>
              <p:blipFill>
                <a:blip r:embed="rId25"/>
                <a:stretch>
                  <a:fillRect/>
                </a:stretch>
              </p:blipFill>
              <p:spPr>
                <a:xfrm>
                  <a:off x="1645380" y="6129043"/>
                  <a:ext cx="68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36E0E7AB-214F-13F0-6620-2AB52100686A}"/>
                    </a:ext>
                  </a:extLst>
                </p14:cNvPr>
                <p14:cNvContentPartPr/>
                <p14:nvPr/>
              </p14:nvContentPartPr>
              <p14:xfrm>
                <a:off x="1714140" y="6148483"/>
                <a:ext cx="77040" cy="73440"/>
              </p14:xfrm>
            </p:contentPart>
          </mc:Choice>
          <mc:Fallback xmlns="">
            <p:pic>
              <p:nvPicPr>
                <p:cNvPr id="32" name="Ink 31">
                  <a:extLst>
                    <a:ext uri="{FF2B5EF4-FFF2-40B4-BE49-F238E27FC236}">
                      <a16:creationId xmlns:a16="http://schemas.microsoft.com/office/drawing/2014/main" id="{36E0E7AB-214F-13F0-6620-2AB52100686A}"/>
                    </a:ext>
                  </a:extLst>
                </p:cNvPr>
                <p:cNvPicPr/>
                <p:nvPr/>
              </p:nvPicPr>
              <p:blipFill>
                <a:blip r:embed="rId27"/>
                <a:stretch>
                  <a:fillRect/>
                </a:stretch>
              </p:blipFill>
              <p:spPr>
                <a:xfrm>
                  <a:off x="1705500" y="6139843"/>
                  <a:ext cx="94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Ink 32">
                  <a:extLst>
                    <a:ext uri="{FF2B5EF4-FFF2-40B4-BE49-F238E27FC236}">
                      <a16:creationId xmlns:a16="http://schemas.microsoft.com/office/drawing/2014/main" id="{D3C552D6-265F-63ED-BB80-41AD0550063F}"/>
                    </a:ext>
                  </a:extLst>
                </p14:cNvPr>
                <p14:cNvContentPartPr/>
                <p14:nvPr/>
              </p14:nvContentPartPr>
              <p14:xfrm>
                <a:off x="1810620" y="6137683"/>
                <a:ext cx="50040" cy="77040"/>
              </p14:xfrm>
            </p:contentPart>
          </mc:Choice>
          <mc:Fallback xmlns="">
            <p:pic>
              <p:nvPicPr>
                <p:cNvPr id="33" name="Ink 32">
                  <a:extLst>
                    <a:ext uri="{FF2B5EF4-FFF2-40B4-BE49-F238E27FC236}">
                      <a16:creationId xmlns:a16="http://schemas.microsoft.com/office/drawing/2014/main" id="{D3C552D6-265F-63ED-BB80-41AD0550063F}"/>
                    </a:ext>
                  </a:extLst>
                </p:cNvPr>
                <p:cNvPicPr/>
                <p:nvPr/>
              </p:nvPicPr>
              <p:blipFill>
                <a:blip r:embed="rId29"/>
                <a:stretch>
                  <a:fillRect/>
                </a:stretch>
              </p:blipFill>
              <p:spPr>
                <a:xfrm>
                  <a:off x="1801980" y="6129043"/>
                  <a:ext cx="67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4E1E5533-99C7-58DC-B1FF-8CCB3687B5E5}"/>
                    </a:ext>
                  </a:extLst>
                </p14:cNvPr>
                <p14:cNvContentPartPr/>
                <p14:nvPr/>
              </p14:nvContentPartPr>
              <p14:xfrm>
                <a:off x="1879020" y="6137323"/>
                <a:ext cx="70920" cy="84960"/>
              </p14:xfrm>
            </p:contentPart>
          </mc:Choice>
          <mc:Fallback xmlns="">
            <p:pic>
              <p:nvPicPr>
                <p:cNvPr id="34" name="Ink 33">
                  <a:extLst>
                    <a:ext uri="{FF2B5EF4-FFF2-40B4-BE49-F238E27FC236}">
                      <a16:creationId xmlns:a16="http://schemas.microsoft.com/office/drawing/2014/main" id="{4E1E5533-99C7-58DC-B1FF-8CCB3687B5E5}"/>
                    </a:ext>
                  </a:extLst>
                </p:cNvPr>
                <p:cNvPicPr/>
                <p:nvPr/>
              </p:nvPicPr>
              <p:blipFill>
                <a:blip r:embed="rId31"/>
                <a:stretch>
                  <a:fillRect/>
                </a:stretch>
              </p:blipFill>
              <p:spPr>
                <a:xfrm>
                  <a:off x="1870020" y="6128683"/>
                  <a:ext cx="8856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182159E6-0BAB-B831-AE2B-4176D652FC7D}"/>
                  </a:ext>
                </a:extLst>
              </p14:cNvPr>
              <p14:cNvContentPartPr/>
              <p14:nvPr/>
            </p14:nvContentPartPr>
            <p14:xfrm>
              <a:off x="1085477" y="5102839"/>
              <a:ext cx="2628000" cy="556920"/>
            </p14:xfrm>
          </p:contentPart>
        </mc:Choice>
        <mc:Fallback xmlns="">
          <p:pic>
            <p:nvPicPr>
              <p:cNvPr id="39" name="Ink 38">
                <a:extLst>
                  <a:ext uri="{FF2B5EF4-FFF2-40B4-BE49-F238E27FC236}">
                    <a16:creationId xmlns:a16="http://schemas.microsoft.com/office/drawing/2014/main" id="{182159E6-0BAB-B831-AE2B-4176D652FC7D}"/>
                  </a:ext>
                </a:extLst>
              </p:cNvPr>
              <p:cNvPicPr/>
              <p:nvPr/>
            </p:nvPicPr>
            <p:blipFill>
              <a:blip r:embed="rId33"/>
              <a:stretch>
                <a:fillRect/>
              </a:stretch>
            </p:blipFill>
            <p:spPr>
              <a:xfrm>
                <a:off x="1076837" y="5093839"/>
                <a:ext cx="2645640" cy="574560"/>
              </a:xfrm>
              <a:prstGeom prst="rect">
                <a:avLst/>
              </a:prstGeom>
            </p:spPr>
          </p:pic>
        </mc:Fallback>
      </mc:AlternateContent>
    </p:spTree>
    <p:extLst>
      <p:ext uri="{BB962C8B-B14F-4D97-AF65-F5344CB8AC3E}">
        <p14:creationId xmlns:p14="http://schemas.microsoft.com/office/powerpoint/2010/main" val="3975548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sz="4000" dirty="0">
                <a:solidFill>
                  <a:srgbClr val="3380E6"/>
                </a:solidFill>
                <a:latin typeface="Calibri" panose="020F0502020204030204" pitchFamily="34" charset="0"/>
                <a:cs typeface="Calibri" panose="020F0502020204030204" pitchFamily="34" charset="0"/>
              </a:rPr>
              <a:t>Overriding Properties and Methods in Derived Classes</a:t>
            </a:r>
            <a:r>
              <a:rPr lang="en-GB" sz="3600" b="1" dirty="0">
                <a:solidFill>
                  <a:schemeClr val="bg1"/>
                </a:solidFill>
              </a:rPr>
              <a:t/>
            </a:r>
            <a:br>
              <a:rPr lang="en-GB" sz="3600" b="1" dirty="0">
                <a:solidFill>
                  <a:schemeClr val="bg1"/>
                </a:solidFill>
              </a:rPr>
            </a:br>
            <a:endParaRPr lang="en-US" dirty="0">
              <a:solidFill>
                <a:srgbClr val="3380E6"/>
              </a:solidFill>
              <a:latin typeface="Calibri" panose="020F0502020204030204" pitchFamily="34" charset="0"/>
              <a:cs typeface="Calibri" panose="020F0502020204030204" pitchFamily="34" charset="0"/>
            </a:endParaRPr>
          </a:p>
        </p:txBody>
      </p:sp>
      <p:sp>
        <p:nvSpPr>
          <p:cNvPr id="14339" name="Text Placeholder 2"/>
          <p:cNvSpPr>
            <a:spLocks noGrp="1"/>
          </p:cNvSpPr>
          <p:nvPr>
            <p:ph type="body" idx="1"/>
          </p:nvPr>
        </p:nvSpPr>
        <p:spPr>
          <a:xfrm>
            <a:off x="457200" y="1481138"/>
            <a:ext cx="8001000" cy="4525962"/>
          </a:xfrm>
        </p:spPr>
        <p:txBody>
          <a:bodyPr/>
          <a:lstStyle/>
          <a:p>
            <a:r>
              <a:rPr lang="en-GB" sz="2000" dirty="0"/>
              <a:t>By default, a derived class inherits properties and methods from its base class. </a:t>
            </a:r>
          </a:p>
          <a:p>
            <a:endParaRPr lang="en-GB" sz="2000" dirty="0"/>
          </a:p>
          <a:p>
            <a:r>
              <a:rPr lang="en-GB" sz="2000" dirty="0"/>
              <a:t>If an inherited property or method has to behave differently in the derived class it can be </a:t>
            </a:r>
            <a:r>
              <a:rPr lang="en-GB" sz="2000" i="1" dirty="0"/>
              <a:t>overridden</a:t>
            </a:r>
            <a:r>
              <a:rPr lang="en-GB" sz="2000" dirty="0"/>
              <a:t>. That is, you can define a new implementation of the method in the derived class. </a:t>
            </a:r>
            <a:endParaRPr lang="en-US" sz="1800" dirty="0"/>
          </a:p>
          <a:p>
            <a:endParaRPr lang="en-GB" sz="20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12</a:t>
            </a:fld>
            <a:endParaRPr lang="en-US"/>
          </a:p>
        </p:txBody>
      </p:sp>
    </p:spTree>
    <p:extLst>
      <p:ext uri="{BB962C8B-B14F-4D97-AF65-F5344CB8AC3E}">
        <p14:creationId xmlns:p14="http://schemas.microsoft.com/office/powerpoint/2010/main" val="68275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Overriding Modifiers</a:t>
            </a:r>
          </a:p>
        </p:txBody>
      </p:sp>
      <p:sp>
        <p:nvSpPr>
          <p:cNvPr id="14339" name="Text Placeholder 2"/>
          <p:cNvSpPr>
            <a:spLocks noGrp="1"/>
          </p:cNvSpPr>
          <p:nvPr>
            <p:ph type="body" idx="1"/>
          </p:nvPr>
        </p:nvSpPr>
        <p:spPr>
          <a:xfrm>
            <a:off x="457200" y="1481138"/>
            <a:ext cx="8001000" cy="4525962"/>
          </a:xfrm>
        </p:spPr>
        <p:txBody>
          <a:bodyPr/>
          <a:lstStyle/>
          <a:p>
            <a:r>
              <a:rPr lang="en-GB" sz="2000" dirty="0">
                <a:solidFill>
                  <a:schemeClr val="accent6">
                    <a:lumMod val="60000"/>
                    <a:lumOff val="40000"/>
                  </a:schemeClr>
                </a:solidFill>
                <a:latin typeface="Calibri" panose="020F0502020204030204" pitchFamily="34" charset="0"/>
                <a:cs typeface="Calibri" panose="020F0502020204030204" pitchFamily="34" charset="0"/>
              </a:rPr>
              <a:t>Overridable</a:t>
            </a:r>
            <a:r>
              <a:rPr lang="en-GB" sz="2000" dirty="0">
                <a:latin typeface="Calibri" panose="020F0502020204030204" pitchFamily="34" charset="0"/>
                <a:cs typeface="Calibri" panose="020F0502020204030204" pitchFamily="34" charset="0"/>
              </a:rPr>
              <a:t> — Allows a property or method in a class to be overridden in a derived class.</a:t>
            </a:r>
          </a:p>
          <a:p>
            <a:r>
              <a:rPr lang="en-GB" sz="2000" dirty="0">
                <a:solidFill>
                  <a:schemeClr val="accent6">
                    <a:lumMod val="60000"/>
                    <a:lumOff val="40000"/>
                  </a:schemeClr>
                </a:solidFill>
                <a:latin typeface="Calibri" panose="020F0502020204030204" pitchFamily="34" charset="0"/>
                <a:cs typeface="Calibri" panose="020F0502020204030204" pitchFamily="34" charset="0"/>
              </a:rPr>
              <a:t>Overrides</a:t>
            </a:r>
            <a:r>
              <a:rPr lang="en-GB" sz="2000" dirty="0">
                <a:latin typeface="Calibri" panose="020F0502020204030204" pitchFamily="34" charset="0"/>
                <a:cs typeface="Calibri" panose="020F0502020204030204" pitchFamily="34" charset="0"/>
              </a:rPr>
              <a:t> — Overrides an Overridable property or method defined in the base class.</a:t>
            </a:r>
          </a:p>
          <a:p>
            <a:r>
              <a:rPr lang="en-GB" sz="2000" dirty="0" err="1">
                <a:solidFill>
                  <a:schemeClr val="accent6">
                    <a:lumMod val="60000"/>
                    <a:lumOff val="40000"/>
                  </a:schemeClr>
                </a:solidFill>
                <a:latin typeface="Calibri" panose="020F0502020204030204" pitchFamily="34" charset="0"/>
                <a:cs typeface="Calibri" panose="020F0502020204030204" pitchFamily="34" charset="0"/>
              </a:rPr>
              <a:t>NotOverridable</a:t>
            </a:r>
            <a:r>
              <a:rPr lang="en-GB" sz="2000" dirty="0">
                <a:latin typeface="Calibri" panose="020F0502020204030204" pitchFamily="34" charset="0"/>
                <a:cs typeface="Calibri" panose="020F0502020204030204" pitchFamily="34" charset="0"/>
              </a:rPr>
              <a:t> — Prevents a property or method from being overridden in an inheriting class. By default, Public methods are </a:t>
            </a:r>
            <a:r>
              <a:rPr lang="en-GB" sz="2000" dirty="0" err="1">
                <a:latin typeface="Calibri" panose="020F0502020204030204" pitchFamily="34" charset="0"/>
                <a:cs typeface="Calibri" panose="020F0502020204030204" pitchFamily="34" charset="0"/>
              </a:rPr>
              <a:t>NotOverridable</a:t>
            </a:r>
            <a:r>
              <a:rPr lang="en-GB" sz="2000" dirty="0">
                <a:latin typeface="Calibri" panose="020F0502020204030204" pitchFamily="34" charset="0"/>
                <a:cs typeface="Calibri" panose="020F0502020204030204" pitchFamily="34" charset="0"/>
              </a:rPr>
              <a:t>.</a:t>
            </a:r>
          </a:p>
          <a:p>
            <a:r>
              <a:rPr lang="en-GB" sz="2000" dirty="0" err="1">
                <a:solidFill>
                  <a:schemeClr val="accent6">
                    <a:lumMod val="60000"/>
                    <a:lumOff val="40000"/>
                  </a:schemeClr>
                </a:solidFill>
                <a:latin typeface="Calibri" panose="020F0502020204030204" pitchFamily="34" charset="0"/>
                <a:cs typeface="Calibri" panose="020F0502020204030204" pitchFamily="34" charset="0"/>
              </a:rPr>
              <a:t>MustOverride</a:t>
            </a:r>
            <a:r>
              <a:rPr lang="en-GB" sz="2000" dirty="0">
                <a:latin typeface="Calibri" panose="020F0502020204030204" pitchFamily="34" charset="0"/>
                <a:cs typeface="Calibri" panose="020F0502020204030204" pitchFamily="34" charset="0"/>
              </a:rPr>
              <a:t> — Requires that a derived class override the property or method. When the </a:t>
            </a:r>
            <a:r>
              <a:rPr lang="en-GB" sz="2000" dirty="0" err="1">
                <a:latin typeface="Calibri" panose="020F0502020204030204" pitchFamily="34" charset="0"/>
                <a:cs typeface="Calibri" panose="020F0502020204030204" pitchFamily="34" charset="0"/>
              </a:rPr>
              <a:t>MustOverride</a:t>
            </a:r>
            <a:r>
              <a:rPr lang="en-GB" sz="2000" dirty="0">
                <a:latin typeface="Calibri" panose="020F0502020204030204" pitchFamily="34" charset="0"/>
                <a:cs typeface="Calibri" panose="020F0502020204030204" pitchFamily="34" charset="0"/>
              </a:rPr>
              <a:t> keyword is used, the method definition consists of just the Sub, Function, or Property statement. No other statements are allowed, and specifically there is no End Sub or End Function statement.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13</a:t>
            </a:fld>
            <a:endParaRPr lang="en-US"/>
          </a:p>
        </p:txBody>
      </p:sp>
    </p:spTree>
    <p:extLst>
      <p:ext uri="{BB962C8B-B14F-4D97-AF65-F5344CB8AC3E}">
        <p14:creationId xmlns:p14="http://schemas.microsoft.com/office/powerpoint/2010/main" val="345387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95"/>
            <a:ext cx="8229600" cy="1143000"/>
          </a:xfrm>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Example1</a:t>
            </a:r>
          </a:p>
        </p:txBody>
      </p:sp>
      <p:sp>
        <p:nvSpPr>
          <p:cNvPr id="14339" name="Text Placeholder 2"/>
          <p:cNvSpPr>
            <a:spLocks noGrp="1"/>
          </p:cNvSpPr>
          <p:nvPr>
            <p:ph type="body" idx="1"/>
          </p:nvPr>
        </p:nvSpPr>
        <p:spPr>
          <a:xfrm>
            <a:off x="457200" y="1481138"/>
            <a:ext cx="8001000" cy="4525962"/>
          </a:xfrm>
        </p:spPr>
        <p:txBody>
          <a:bodyPr/>
          <a:lstStyle/>
          <a:p>
            <a:endParaRPr lang="en-GB" sz="20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14</a:t>
            </a:fld>
            <a:endParaRPr lang="en-US"/>
          </a:p>
        </p:txBody>
      </p:sp>
      <p:pic>
        <p:nvPicPr>
          <p:cNvPr id="4" name="Picture 3">
            <a:extLst>
              <a:ext uri="{FF2B5EF4-FFF2-40B4-BE49-F238E27FC236}">
                <a16:creationId xmlns:a16="http://schemas.microsoft.com/office/drawing/2014/main" id="{FC021B4E-BD81-7953-637E-9022BD649928}"/>
              </a:ext>
            </a:extLst>
          </p:cNvPr>
          <p:cNvPicPr>
            <a:picLocks noChangeAspect="1"/>
          </p:cNvPicPr>
          <p:nvPr/>
        </p:nvPicPr>
        <p:blipFill rotWithShape="1">
          <a:blip r:embed="rId2"/>
          <a:srcRect l="10001" t="12500" r="19999" b="48750"/>
          <a:stretch/>
        </p:blipFill>
        <p:spPr>
          <a:xfrm>
            <a:off x="301413" y="3919729"/>
            <a:ext cx="7928187" cy="2925879"/>
          </a:xfrm>
          <a:prstGeom prst="rect">
            <a:avLst/>
          </a:prstGeom>
        </p:spPr>
      </p:pic>
      <p:pic>
        <p:nvPicPr>
          <p:cNvPr id="7" name="Picture 6">
            <a:extLst>
              <a:ext uri="{FF2B5EF4-FFF2-40B4-BE49-F238E27FC236}">
                <a16:creationId xmlns:a16="http://schemas.microsoft.com/office/drawing/2014/main" id="{BC491C53-4149-7FFE-40CB-51E164241B16}"/>
              </a:ext>
            </a:extLst>
          </p:cNvPr>
          <p:cNvPicPr>
            <a:picLocks noChangeAspect="1"/>
          </p:cNvPicPr>
          <p:nvPr/>
        </p:nvPicPr>
        <p:blipFill rotWithShape="1">
          <a:blip r:embed="rId3"/>
          <a:srcRect l="19167" t="15000" r="23857" b="52500"/>
          <a:stretch/>
        </p:blipFill>
        <p:spPr>
          <a:xfrm>
            <a:off x="369981" y="914400"/>
            <a:ext cx="7859619" cy="2988828"/>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6FD889B-3ED8-1D97-B81A-D2F38E39E68C}"/>
                  </a:ext>
                </a:extLst>
              </p14:cNvPr>
              <p14:cNvContentPartPr/>
              <p14:nvPr/>
            </p14:nvContentPartPr>
            <p14:xfrm>
              <a:off x="1305492" y="1354810"/>
              <a:ext cx="914400" cy="59760"/>
            </p14:xfrm>
          </p:contentPart>
        </mc:Choice>
        <mc:Fallback xmlns="">
          <p:pic>
            <p:nvPicPr>
              <p:cNvPr id="8" name="Ink 7">
                <a:extLst>
                  <a:ext uri="{FF2B5EF4-FFF2-40B4-BE49-F238E27FC236}">
                    <a16:creationId xmlns:a16="http://schemas.microsoft.com/office/drawing/2014/main" id="{56FD889B-3ED8-1D97-B81A-D2F38E39E68C}"/>
                  </a:ext>
                </a:extLst>
              </p:cNvPr>
              <p:cNvPicPr/>
              <p:nvPr/>
            </p:nvPicPr>
            <p:blipFill>
              <a:blip r:embed="rId5"/>
              <a:stretch>
                <a:fillRect/>
              </a:stretch>
            </p:blipFill>
            <p:spPr>
              <a:xfrm>
                <a:off x="1251852" y="1246810"/>
                <a:ext cx="10220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623BDE30-0725-2165-9A3D-44A45C01D8C2}"/>
                  </a:ext>
                </a:extLst>
              </p14:cNvPr>
              <p14:cNvContentPartPr/>
              <p14:nvPr/>
            </p14:nvContentPartPr>
            <p14:xfrm>
              <a:off x="1288932" y="2082370"/>
              <a:ext cx="640800" cy="60120"/>
            </p14:xfrm>
          </p:contentPart>
        </mc:Choice>
        <mc:Fallback xmlns="">
          <p:pic>
            <p:nvPicPr>
              <p:cNvPr id="9" name="Ink 8">
                <a:extLst>
                  <a:ext uri="{FF2B5EF4-FFF2-40B4-BE49-F238E27FC236}">
                    <a16:creationId xmlns:a16="http://schemas.microsoft.com/office/drawing/2014/main" id="{623BDE30-0725-2165-9A3D-44A45C01D8C2}"/>
                  </a:ext>
                </a:extLst>
              </p:cNvPr>
              <p:cNvPicPr/>
              <p:nvPr/>
            </p:nvPicPr>
            <p:blipFill>
              <a:blip r:embed="rId7"/>
              <a:stretch>
                <a:fillRect/>
              </a:stretch>
            </p:blipFill>
            <p:spPr>
              <a:xfrm>
                <a:off x="1235292" y="1974370"/>
                <a:ext cx="7484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A8208818-0E19-9742-E60E-AA20BD4AAFAA}"/>
                  </a:ext>
                </a:extLst>
              </p14:cNvPr>
              <p14:cNvContentPartPr/>
              <p14:nvPr/>
            </p14:nvContentPartPr>
            <p14:xfrm>
              <a:off x="1392128" y="3174824"/>
              <a:ext cx="592200" cy="17280"/>
            </p14:xfrm>
          </p:contentPart>
        </mc:Choice>
        <mc:Fallback xmlns="">
          <p:pic>
            <p:nvPicPr>
              <p:cNvPr id="10" name="Ink 9">
                <a:extLst>
                  <a:ext uri="{FF2B5EF4-FFF2-40B4-BE49-F238E27FC236}">
                    <a16:creationId xmlns:a16="http://schemas.microsoft.com/office/drawing/2014/main" id="{A8208818-0E19-9742-E60E-AA20BD4AAFAA}"/>
                  </a:ext>
                </a:extLst>
              </p:cNvPr>
              <p:cNvPicPr/>
              <p:nvPr/>
            </p:nvPicPr>
            <p:blipFill>
              <a:blip r:embed="rId9"/>
              <a:stretch>
                <a:fillRect/>
              </a:stretch>
            </p:blipFill>
            <p:spPr>
              <a:xfrm>
                <a:off x="1338128" y="3067184"/>
                <a:ext cx="6998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F1E3BF57-02E3-F29E-FAB7-9CA830B4452C}"/>
                  </a:ext>
                </a:extLst>
              </p14:cNvPr>
              <p14:cNvContentPartPr/>
              <p14:nvPr/>
            </p14:nvContentPartPr>
            <p14:xfrm>
              <a:off x="2808368" y="3053864"/>
              <a:ext cx="442080" cy="255600"/>
            </p14:xfrm>
          </p:contentPart>
        </mc:Choice>
        <mc:Fallback xmlns="">
          <p:pic>
            <p:nvPicPr>
              <p:cNvPr id="11" name="Ink 10">
                <a:extLst>
                  <a:ext uri="{FF2B5EF4-FFF2-40B4-BE49-F238E27FC236}">
                    <a16:creationId xmlns:a16="http://schemas.microsoft.com/office/drawing/2014/main" id="{F1E3BF57-02E3-F29E-FAB7-9CA830B4452C}"/>
                  </a:ext>
                </a:extLst>
              </p:cNvPr>
              <p:cNvPicPr/>
              <p:nvPr/>
            </p:nvPicPr>
            <p:blipFill>
              <a:blip r:embed="rId11"/>
              <a:stretch>
                <a:fillRect/>
              </a:stretch>
            </p:blipFill>
            <p:spPr>
              <a:xfrm>
                <a:off x="2799368" y="3045224"/>
                <a:ext cx="4597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72F2FBE2-9FE2-064D-918A-4DB71F53CA91}"/>
                  </a:ext>
                </a:extLst>
              </p14:cNvPr>
              <p14:cNvContentPartPr/>
              <p14:nvPr/>
            </p14:nvContentPartPr>
            <p14:xfrm>
              <a:off x="2738888" y="1945424"/>
              <a:ext cx="561240" cy="300600"/>
            </p14:xfrm>
          </p:contentPart>
        </mc:Choice>
        <mc:Fallback xmlns="">
          <p:pic>
            <p:nvPicPr>
              <p:cNvPr id="12" name="Ink 11">
                <a:extLst>
                  <a:ext uri="{FF2B5EF4-FFF2-40B4-BE49-F238E27FC236}">
                    <a16:creationId xmlns:a16="http://schemas.microsoft.com/office/drawing/2014/main" id="{72F2FBE2-9FE2-064D-918A-4DB71F53CA91}"/>
                  </a:ext>
                </a:extLst>
              </p:cNvPr>
              <p:cNvPicPr/>
              <p:nvPr/>
            </p:nvPicPr>
            <p:blipFill>
              <a:blip r:embed="rId13"/>
              <a:stretch>
                <a:fillRect/>
              </a:stretch>
            </p:blipFill>
            <p:spPr>
              <a:xfrm>
                <a:off x="2729888" y="1936784"/>
                <a:ext cx="5788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469E703F-343F-940F-6589-B8B76F2DCD11}"/>
                  </a:ext>
                </a:extLst>
              </p14:cNvPr>
              <p14:cNvContentPartPr/>
              <p14:nvPr/>
            </p14:nvContentPartPr>
            <p14:xfrm>
              <a:off x="3059960" y="1193016"/>
              <a:ext cx="503280" cy="358920"/>
            </p14:xfrm>
          </p:contentPart>
        </mc:Choice>
        <mc:Fallback xmlns="">
          <p:pic>
            <p:nvPicPr>
              <p:cNvPr id="13" name="Ink 12">
                <a:extLst>
                  <a:ext uri="{FF2B5EF4-FFF2-40B4-BE49-F238E27FC236}">
                    <a16:creationId xmlns:a16="http://schemas.microsoft.com/office/drawing/2014/main" id="{469E703F-343F-940F-6589-B8B76F2DCD11}"/>
                  </a:ext>
                </a:extLst>
              </p:cNvPr>
              <p:cNvPicPr/>
              <p:nvPr/>
            </p:nvPicPr>
            <p:blipFill>
              <a:blip r:embed="rId15"/>
              <a:stretch>
                <a:fillRect/>
              </a:stretch>
            </p:blipFill>
            <p:spPr>
              <a:xfrm>
                <a:off x="3050960" y="1184376"/>
                <a:ext cx="520920" cy="376560"/>
              </a:xfrm>
              <a:prstGeom prst="rect">
                <a:avLst/>
              </a:prstGeom>
            </p:spPr>
          </p:pic>
        </mc:Fallback>
      </mc:AlternateContent>
    </p:spTree>
    <p:extLst>
      <p:ext uri="{BB962C8B-B14F-4D97-AF65-F5344CB8AC3E}">
        <p14:creationId xmlns:p14="http://schemas.microsoft.com/office/powerpoint/2010/main" val="309602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95"/>
            <a:ext cx="8229600" cy="1143000"/>
          </a:xfrm>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Example2</a:t>
            </a:r>
          </a:p>
        </p:txBody>
      </p:sp>
      <p:sp>
        <p:nvSpPr>
          <p:cNvPr id="14339" name="Text Placeholder 2"/>
          <p:cNvSpPr>
            <a:spLocks noGrp="1"/>
          </p:cNvSpPr>
          <p:nvPr>
            <p:ph type="body" idx="1"/>
          </p:nvPr>
        </p:nvSpPr>
        <p:spPr>
          <a:xfrm>
            <a:off x="457200" y="1481138"/>
            <a:ext cx="8001000" cy="4525962"/>
          </a:xfrm>
        </p:spPr>
        <p:txBody>
          <a:bodyPr/>
          <a:lstStyle/>
          <a:p>
            <a:endParaRPr lang="en-GB" sz="20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15</a:t>
            </a:fld>
            <a:endParaRPr lang="en-US"/>
          </a:p>
        </p:txBody>
      </p:sp>
      <p:pic>
        <p:nvPicPr>
          <p:cNvPr id="6" name="Picture 5">
            <a:extLst>
              <a:ext uri="{FF2B5EF4-FFF2-40B4-BE49-F238E27FC236}">
                <a16:creationId xmlns:a16="http://schemas.microsoft.com/office/drawing/2014/main" id="{4227D93C-24B0-A093-A1E6-5386CDC9D348}"/>
              </a:ext>
            </a:extLst>
          </p:cNvPr>
          <p:cNvPicPr>
            <a:picLocks noChangeAspect="1"/>
          </p:cNvPicPr>
          <p:nvPr/>
        </p:nvPicPr>
        <p:blipFill rotWithShape="1">
          <a:blip r:embed="rId2"/>
          <a:srcRect l="12500" t="11790" r="21667" b="48750"/>
          <a:stretch/>
        </p:blipFill>
        <p:spPr>
          <a:xfrm>
            <a:off x="304800" y="3866709"/>
            <a:ext cx="7558372" cy="3020305"/>
          </a:xfrm>
          <a:prstGeom prst="rect">
            <a:avLst/>
          </a:prstGeom>
        </p:spPr>
      </p:pic>
      <p:pic>
        <p:nvPicPr>
          <p:cNvPr id="15" name="Picture 14">
            <a:extLst>
              <a:ext uri="{FF2B5EF4-FFF2-40B4-BE49-F238E27FC236}">
                <a16:creationId xmlns:a16="http://schemas.microsoft.com/office/drawing/2014/main" id="{91161114-BA10-CCFE-5340-E40B9536BD0A}"/>
              </a:ext>
            </a:extLst>
          </p:cNvPr>
          <p:cNvPicPr>
            <a:picLocks noChangeAspect="1"/>
          </p:cNvPicPr>
          <p:nvPr/>
        </p:nvPicPr>
        <p:blipFill rotWithShape="1">
          <a:blip r:embed="rId3"/>
          <a:srcRect l="18334" t="15000" r="18332" b="52500"/>
          <a:stretch/>
        </p:blipFill>
        <p:spPr>
          <a:xfrm>
            <a:off x="340468" y="1219200"/>
            <a:ext cx="7573108" cy="2590800"/>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EA96F993-ACEC-7435-0683-6689C64C8F6B}"/>
                  </a:ext>
                </a:extLst>
              </p14:cNvPr>
              <p14:cNvContentPartPr/>
              <p14:nvPr/>
            </p14:nvContentPartPr>
            <p14:xfrm>
              <a:off x="1214742" y="1584880"/>
              <a:ext cx="779040" cy="48240"/>
            </p14:xfrm>
          </p:contentPart>
        </mc:Choice>
        <mc:Fallback xmlns="">
          <p:pic>
            <p:nvPicPr>
              <p:cNvPr id="16" name="Ink 15">
                <a:extLst>
                  <a:ext uri="{FF2B5EF4-FFF2-40B4-BE49-F238E27FC236}">
                    <a16:creationId xmlns:a16="http://schemas.microsoft.com/office/drawing/2014/main" id="{EA96F993-ACEC-7435-0683-6689C64C8F6B}"/>
                  </a:ext>
                </a:extLst>
              </p:cNvPr>
              <p:cNvPicPr/>
              <p:nvPr/>
            </p:nvPicPr>
            <p:blipFill>
              <a:blip r:embed="rId5"/>
              <a:stretch>
                <a:fillRect/>
              </a:stretch>
            </p:blipFill>
            <p:spPr>
              <a:xfrm>
                <a:off x="1161102" y="1477240"/>
                <a:ext cx="8866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14FEE773-7586-628D-E9E2-8D85600713D5}"/>
                  </a:ext>
                </a:extLst>
              </p14:cNvPr>
              <p14:cNvContentPartPr/>
              <p14:nvPr/>
            </p14:nvContentPartPr>
            <p14:xfrm>
              <a:off x="1225182" y="2537800"/>
              <a:ext cx="579960" cy="29880"/>
            </p14:xfrm>
          </p:contentPart>
        </mc:Choice>
        <mc:Fallback xmlns="">
          <p:pic>
            <p:nvPicPr>
              <p:cNvPr id="17" name="Ink 16">
                <a:extLst>
                  <a:ext uri="{FF2B5EF4-FFF2-40B4-BE49-F238E27FC236}">
                    <a16:creationId xmlns:a16="http://schemas.microsoft.com/office/drawing/2014/main" id="{14FEE773-7586-628D-E9E2-8D85600713D5}"/>
                  </a:ext>
                </a:extLst>
              </p:cNvPr>
              <p:cNvPicPr/>
              <p:nvPr/>
            </p:nvPicPr>
            <p:blipFill>
              <a:blip r:embed="rId7"/>
              <a:stretch>
                <a:fillRect/>
              </a:stretch>
            </p:blipFill>
            <p:spPr>
              <a:xfrm>
                <a:off x="1171182" y="2429800"/>
                <a:ext cx="6876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D6A87894-F665-707A-B4FB-F5BDF6C89F04}"/>
                  </a:ext>
                </a:extLst>
              </p14:cNvPr>
              <p14:cNvContentPartPr/>
              <p14:nvPr/>
            </p14:nvContentPartPr>
            <p14:xfrm>
              <a:off x="2567622" y="1405240"/>
              <a:ext cx="547200" cy="400320"/>
            </p14:xfrm>
          </p:contentPart>
        </mc:Choice>
        <mc:Fallback xmlns="">
          <p:pic>
            <p:nvPicPr>
              <p:cNvPr id="18" name="Ink 17">
                <a:extLst>
                  <a:ext uri="{FF2B5EF4-FFF2-40B4-BE49-F238E27FC236}">
                    <a16:creationId xmlns:a16="http://schemas.microsoft.com/office/drawing/2014/main" id="{D6A87894-F665-707A-B4FB-F5BDF6C89F04}"/>
                  </a:ext>
                </a:extLst>
              </p:cNvPr>
              <p:cNvPicPr/>
              <p:nvPr/>
            </p:nvPicPr>
            <p:blipFill>
              <a:blip r:embed="rId9"/>
              <a:stretch>
                <a:fillRect/>
              </a:stretch>
            </p:blipFill>
            <p:spPr>
              <a:xfrm>
                <a:off x="2558982" y="1396240"/>
                <a:ext cx="5648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29181BC9-C7A9-CB8B-39CA-7EC54061B798}"/>
                  </a:ext>
                </a:extLst>
              </p14:cNvPr>
              <p14:cNvContentPartPr/>
              <p14:nvPr/>
            </p14:nvContentPartPr>
            <p14:xfrm>
              <a:off x="2409582" y="2352760"/>
              <a:ext cx="596880" cy="387000"/>
            </p14:xfrm>
          </p:contentPart>
        </mc:Choice>
        <mc:Fallback xmlns="">
          <p:pic>
            <p:nvPicPr>
              <p:cNvPr id="19" name="Ink 18">
                <a:extLst>
                  <a:ext uri="{FF2B5EF4-FFF2-40B4-BE49-F238E27FC236}">
                    <a16:creationId xmlns:a16="http://schemas.microsoft.com/office/drawing/2014/main" id="{29181BC9-C7A9-CB8B-39CA-7EC54061B798}"/>
                  </a:ext>
                </a:extLst>
              </p:cNvPr>
              <p:cNvPicPr/>
              <p:nvPr/>
            </p:nvPicPr>
            <p:blipFill>
              <a:blip r:embed="rId11"/>
              <a:stretch>
                <a:fillRect/>
              </a:stretch>
            </p:blipFill>
            <p:spPr>
              <a:xfrm>
                <a:off x="2400582" y="2344120"/>
                <a:ext cx="614520" cy="404640"/>
              </a:xfrm>
              <a:prstGeom prst="rect">
                <a:avLst/>
              </a:prstGeom>
            </p:spPr>
          </p:pic>
        </mc:Fallback>
      </mc:AlternateContent>
    </p:spTree>
    <p:extLst>
      <p:ext uri="{BB962C8B-B14F-4D97-AF65-F5344CB8AC3E}">
        <p14:creationId xmlns:p14="http://schemas.microsoft.com/office/powerpoint/2010/main" val="357836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Inheritance Hierarchy </a:t>
            </a:r>
          </a:p>
        </p:txBody>
      </p:sp>
      <p:sp>
        <p:nvSpPr>
          <p:cNvPr id="14339" name="Text Placeholder 2"/>
          <p:cNvSpPr>
            <a:spLocks noGrp="1"/>
          </p:cNvSpPr>
          <p:nvPr>
            <p:ph type="body" idx="1"/>
          </p:nvPr>
        </p:nvSpPr>
        <p:spPr>
          <a:xfrm>
            <a:off x="457200" y="1481138"/>
            <a:ext cx="8001000" cy="4525962"/>
          </a:xfrm>
        </p:spPr>
        <p:txBody>
          <a:bodyPr/>
          <a:lstStyle/>
          <a:p>
            <a:pPr marL="342900" indent="-3429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A </a:t>
            </a:r>
            <a:r>
              <a:rPr lang="en-US" sz="2400" dirty="0">
                <a:solidFill>
                  <a:schemeClr val="accent6">
                    <a:lumMod val="40000"/>
                    <a:lumOff val="60000"/>
                  </a:schemeClr>
                </a:solidFill>
                <a:latin typeface="Calibri" panose="020F0502020204030204" pitchFamily="34" charset="0"/>
                <a:cs typeface="Calibri" panose="020F0502020204030204" pitchFamily="34" charset="0"/>
              </a:rPr>
              <a:t>direct base class </a:t>
            </a:r>
            <a:r>
              <a:rPr lang="en-US" sz="2400" dirty="0">
                <a:solidFill>
                  <a:srgbClr val="000000"/>
                </a:solidFill>
                <a:latin typeface="Calibri" panose="020F0502020204030204" pitchFamily="34" charset="0"/>
                <a:cs typeface="Calibri" panose="020F0502020204030204" pitchFamily="34" charset="0"/>
              </a:rPr>
              <a:t>is the class from which a derived class explicitly inherits (</a:t>
            </a:r>
            <a:r>
              <a:rPr lang="en-US" sz="2400" dirty="0">
                <a:solidFill>
                  <a:schemeClr val="tx2">
                    <a:lumMod val="60000"/>
                    <a:lumOff val="40000"/>
                  </a:schemeClr>
                </a:solidFill>
                <a:latin typeface="Calibri" panose="020F0502020204030204" pitchFamily="34" charset="0"/>
                <a:cs typeface="Calibri" panose="020F0502020204030204" pitchFamily="34" charset="0"/>
              </a:rPr>
              <a:t>e.g.</a:t>
            </a:r>
            <a:r>
              <a:rPr lang="en-US" sz="2400" dirty="0">
                <a:solidFill>
                  <a:srgbClr val="000000"/>
                </a:solidFill>
                <a:latin typeface="Calibri" panose="020F0502020204030204" pitchFamily="34" charset="0"/>
                <a:cs typeface="Calibri" panose="020F0502020204030204" pitchFamily="34" charset="0"/>
              </a:rPr>
              <a:t> </a:t>
            </a:r>
            <a:r>
              <a:rPr lang="en-US" sz="2400" b="1" dirty="0">
                <a:solidFill>
                  <a:srgbClr val="000000"/>
                </a:solidFill>
                <a:latin typeface="Calibri" panose="020F0502020204030204" pitchFamily="34" charset="0"/>
                <a:cs typeface="Calibri" panose="020F0502020204030204" pitchFamily="34" charset="0"/>
              </a:rPr>
              <a:t>B</a:t>
            </a:r>
            <a:r>
              <a:rPr lang="en-US" sz="2400" dirty="0">
                <a:solidFill>
                  <a:srgbClr val="000000"/>
                </a:solidFill>
                <a:latin typeface="Calibri" panose="020F0502020204030204" pitchFamily="34" charset="0"/>
                <a:cs typeface="Calibri" panose="020F0502020204030204" pitchFamily="34" charset="0"/>
              </a:rPr>
              <a:t> inherits from </a:t>
            </a:r>
            <a:r>
              <a:rPr lang="en-US" sz="2400" b="1" dirty="0">
                <a:solidFill>
                  <a:srgbClr val="000000"/>
                </a:solidFill>
                <a:latin typeface="Calibri" panose="020F0502020204030204" pitchFamily="34" charset="0"/>
                <a:cs typeface="Calibri" panose="020F0502020204030204" pitchFamily="34" charset="0"/>
              </a:rPr>
              <a:t>G</a:t>
            </a:r>
            <a:r>
              <a:rPr lang="en-US" sz="2400" dirty="0">
                <a:solidFill>
                  <a:srgbClr val="000000"/>
                </a:solidFill>
                <a:latin typeface="Calibri" panose="020F0502020204030204" pitchFamily="34" charset="0"/>
                <a:cs typeface="Calibri" panose="020F0502020204030204" pitchFamily="34" charset="0"/>
              </a:rPr>
              <a:t> directly).</a:t>
            </a:r>
          </a:p>
          <a:p>
            <a:endParaRPr lang="en-US" sz="2400" dirty="0">
              <a:solidFill>
                <a:srgbClr val="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An </a:t>
            </a:r>
            <a:r>
              <a:rPr lang="en-US" sz="2400" dirty="0">
                <a:solidFill>
                  <a:schemeClr val="accent6">
                    <a:lumMod val="40000"/>
                    <a:lumOff val="60000"/>
                  </a:schemeClr>
                </a:solidFill>
                <a:latin typeface="Calibri" panose="020F0502020204030204" pitchFamily="34" charset="0"/>
                <a:cs typeface="Calibri" panose="020F0502020204030204" pitchFamily="34" charset="0"/>
              </a:rPr>
              <a:t>indirect base class </a:t>
            </a:r>
            <a:r>
              <a:rPr lang="en-US" sz="2400" dirty="0">
                <a:solidFill>
                  <a:srgbClr val="000000"/>
                </a:solidFill>
                <a:latin typeface="Calibri" panose="020F0502020204030204" pitchFamily="34" charset="0"/>
                <a:cs typeface="Calibri" panose="020F0502020204030204" pitchFamily="34" charset="0"/>
              </a:rPr>
              <a:t>is inherited from two or more levels up in the </a:t>
            </a:r>
            <a:r>
              <a:rPr lang="en-US" sz="2400" dirty="0">
                <a:solidFill>
                  <a:schemeClr val="accent6">
                    <a:lumMod val="40000"/>
                    <a:lumOff val="60000"/>
                  </a:schemeClr>
                </a:solidFill>
                <a:latin typeface="Calibri" panose="020F0502020204030204" pitchFamily="34" charset="0"/>
                <a:cs typeface="Calibri" panose="020F0502020204030204" pitchFamily="34" charset="0"/>
              </a:rPr>
              <a:t>class hierarchy</a:t>
            </a:r>
            <a:r>
              <a:rPr lang="en-US" sz="2400" dirty="0">
                <a:solidFill>
                  <a:srgbClr val="0000FF"/>
                </a:solidFill>
                <a:latin typeface="Calibri" panose="020F0502020204030204" pitchFamily="34" charset="0"/>
                <a:cs typeface="Calibri" panose="020F0502020204030204" pitchFamily="34" charset="0"/>
              </a:rPr>
              <a:t>.</a:t>
            </a:r>
            <a:r>
              <a:rPr lang="en-US" sz="2400" dirty="0">
                <a:solidFill>
                  <a:srgbClr val="000000"/>
                </a:solidFill>
                <a:latin typeface="Calibri" panose="020F0502020204030204" pitchFamily="34" charset="0"/>
                <a:cs typeface="Calibri" panose="020F0502020204030204" pitchFamily="34" charset="0"/>
              </a:rPr>
              <a:t> (</a:t>
            </a:r>
            <a:r>
              <a:rPr lang="en-US" sz="2400" dirty="0">
                <a:solidFill>
                  <a:schemeClr val="tx2">
                    <a:lumMod val="60000"/>
                    <a:lumOff val="40000"/>
                  </a:schemeClr>
                </a:solidFill>
                <a:latin typeface="Calibri" panose="020F0502020204030204" pitchFamily="34" charset="0"/>
                <a:cs typeface="Calibri" panose="020F0502020204030204" pitchFamily="34" charset="0"/>
              </a:rPr>
              <a:t>e.g.</a:t>
            </a:r>
            <a:r>
              <a:rPr lang="en-US" sz="2400" dirty="0">
                <a:solidFill>
                  <a:srgbClr val="000000"/>
                </a:solidFill>
                <a:latin typeface="Calibri" panose="020F0502020204030204" pitchFamily="34" charset="0"/>
                <a:cs typeface="Calibri" panose="020F0502020204030204" pitchFamily="34" charset="0"/>
              </a:rPr>
              <a:t> </a:t>
            </a:r>
            <a:r>
              <a:rPr lang="en-US" sz="2400" b="1" dirty="0">
                <a:solidFill>
                  <a:srgbClr val="000000"/>
                </a:solidFill>
                <a:latin typeface="Calibri" panose="020F0502020204030204" pitchFamily="34" charset="0"/>
                <a:cs typeface="Calibri" panose="020F0502020204030204" pitchFamily="34" charset="0"/>
              </a:rPr>
              <a:t>A</a:t>
            </a:r>
            <a:r>
              <a:rPr lang="en-US" sz="2400" dirty="0">
                <a:solidFill>
                  <a:srgbClr val="000000"/>
                </a:solidFill>
                <a:latin typeface="Calibri" panose="020F0502020204030204" pitchFamily="34" charset="0"/>
                <a:cs typeface="Calibri" panose="020F0502020204030204" pitchFamily="34" charset="0"/>
              </a:rPr>
              <a:t> inherits from </a:t>
            </a:r>
            <a:r>
              <a:rPr lang="en-US" sz="2400" b="1" dirty="0">
                <a:solidFill>
                  <a:srgbClr val="000000"/>
                </a:solidFill>
                <a:latin typeface="Calibri" panose="020F0502020204030204" pitchFamily="34" charset="0"/>
                <a:cs typeface="Calibri" panose="020F0502020204030204" pitchFamily="34" charset="0"/>
              </a:rPr>
              <a:t>B</a:t>
            </a:r>
            <a:r>
              <a:rPr lang="en-US" sz="2400" dirty="0">
                <a:solidFill>
                  <a:srgbClr val="000000"/>
                </a:solidFill>
                <a:latin typeface="Calibri" panose="020F0502020204030204" pitchFamily="34" charset="0"/>
                <a:cs typeface="Calibri" panose="020F0502020204030204" pitchFamily="34" charset="0"/>
              </a:rPr>
              <a:t>, </a:t>
            </a:r>
            <a:r>
              <a:rPr lang="en-US" sz="2400" i="1" dirty="0">
                <a:solidFill>
                  <a:srgbClr val="000000"/>
                </a:solidFill>
                <a:latin typeface="Calibri" panose="020F0502020204030204" pitchFamily="34" charset="0"/>
                <a:cs typeface="Calibri" panose="020F0502020204030204" pitchFamily="34" charset="0"/>
              </a:rPr>
              <a:t>thus</a:t>
            </a:r>
            <a:r>
              <a:rPr lang="en-US" sz="2400" dirty="0">
                <a:solidFill>
                  <a:srgbClr val="000000"/>
                </a:solidFill>
                <a:latin typeface="Calibri" panose="020F0502020204030204" pitchFamily="34" charset="0"/>
                <a:cs typeface="Calibri" panose="020F0502020204030204" pitchFamily="34" charset="0"/>
              </a:rPr>
              <a:t> it inherits from </a:t>
            </a:r>
            <a:r>
              <a:rPr lang="en-US" sz="2400" b="1" dirty="0">
                <a:solidFill>
                  <a:srgbClr val="000000"/>
                </a:solidFill>
                <a:latin typeface="Calibri" panose="020F0502020204030204" pitchFamily="34" charset="0"/>
                <a:cs typeface="Calibri" panose="020F0502020204030204" pitchFamily="34" charset="0"/>
              </a:rPr>
              <a:t>G</a:t>
            </a:r>
            <a:r>
              <a:rPr lang="en-US" sz="2400" dirty="0">
                <a:solidFill>
                  <a:srgbClr val="000000"/>
                </a:solidFill>
                <a:latin typeface="Calibri" panose="020F0502020204030204" pitchFamily="34" charset="0"/>
                <a:cs typeface="Calibri" panose="020F0502020204030204" pitchFamily="34" charset="0"/>
              </a:rPr>
              <a:t> indirectly)</a:t>
            </a:r>
            <a:endParaRPr lang="en-US" sz="24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16</a:t>
            </a:fld>
            <a:endParaRPr lang="en-US"/>
          </a:p>
        </p:txBody>
      </p:sp>
      <p:pic>
        <p:nvPicPr>
          <p:cNvPr id="3" name="Picture 2" descr="Inheritance in C++ - GeeksforGeeks">
            <a:extLst>
              <a:ext uri="{FF2B5EF4-FFF2-40B4-BE49-F238E27FC236}">
                <a16:creationId xmlns:a16="http://schemas.microsoft.com/office/drawing/2014/main" id="{DFA3ED31-8AF8-6DCB-600E-0B068F8F8C1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28800" y="3920066"/>
            <a:ext cx="4944440" cy="20955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610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3380E6"/>
                </a:solidFill>
                <a:latin typeface="Arial"/>
              </a:rPr>
              <a:t>Example: </a:t>
            </a:r>
            <a:r>
              <a:rPr lang="en-US" dirty="0" err="1">
                <a:solidFill>
                  <a:srgbClr val="3380E6"/>
                </a:solidFill>
                <a:latin typeface="Arial"/>
              </a:rPr>
              <a:t>CommunityMember</a:t>
            </a:r>
            <a:r>
              <a:rPr lang="en-US" dirty="0">
                <a:solidFill>
                  <a:srgbClr val="3380E6"/>
                </a:solidFill>
                <a:latin typeface="Arial"/>
              </a:rPr>
              <a:t> Inheritance Hierarchy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9098BF5-001E-4606-B220-31B33B5698C2}" type="slidenum">
              <a:rPr lang="en-US" smtClean="0"/>
              <a:pPr>
                <a:defRPr/>
              </a:pPr>
              <a:t>17</a:t>
            </a:fld>
            <a:endParaRPr lang="en-US"/>
          </a:p>
        </p:txBody>
      </p:sp>
      <p:pic>
        <p:nvPicPr>
          <p:cNvPr id="5" name="Picture 1" descr="vbhtp5_10_InheritanceAndPolymorphismImagwa_Page_05.png"/>
          <p:cNvPicPr>
            <a:picLocks noGrp="1" noChangeAspect="1"/>
          </p:cNvPicPr>
          <p:nvPr isPhoto="1"/>
        </p:nvPicPr>
        <p:blipFill>
          <a:blip r:embed="rId2" cstate="print"/>
          <a:srcRect r="19167" b="42178"/>
          <a:stretch>
            <a:fillRect/>
          </a:stretch>
        </p:blipFill>
        <p:spPr bwMode="auto">
          <a:xfrm>
            <a:off x="-438347" y="1587153"/>
            <a:ext cx="9546851" cy="4146103"/>
          </a:xfrm>
          <a:prstGeom prst="rect">
            <a:avLst/>
          </a:prstGeom>
          <a:noFill/>
          <a:ln w="9525">
            <a:noFill/>
            <a:miter lim="800000"/>
            <a:headEnd/>
            <a:tailEnd/>
          </a:ln>
        </p:spPr>
      </p:pic>
    </p:spTree>
    <p:extLst>
      <p:ext uri="{BB962C8B-B14F-4D97-AF65-F5344CB8AC3E}">
        <p14:creationId xmlns:p14="http://schemas.microsoft.com/office/powerpoint/2010/main" val="106479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EAE3-16F9-624C-9289-AFD064ADC44D}"/>
              </a:ext>
            </a:extLst>
          </p:cNvPr>
          <p:cNvSpPr>
            <a:spLocks noGrp="1"/>
          </p:cNvSpPr>
          <p:nvPr>
            <p:ph type="title"/>
          </p:nvPr>
        </p:nvSpPr>
        <p:spPr>
          <a:xfrm>
            <a:off x="718880" y="1457544"/>
            <a:ext cx="7698523" cy="909077"/>
          </a:xfrm>
        </p:spPr>
        <p:txBody>
          <a:bodyPr>
            <a:normAutofit/>
          </a:bodyPr>
          <a:lstStyle/>
          <a:p>
            <a:r>
              <a:rPr lang="en-GB" b="1" dirty="0">
                <a:solidFill>
                  <a:srgbClr val="0070C0"/>
                </a:solidFill>
              </a:rPr>
              <a:t>The </a:t>
            </a:r>
            <a:r>
              <a:rPr lang="en-GB" b="1" dirty="0" err="1">
                <a:solidFill>
                  <a:srgbClr val="0070C0"/>
                </a:solidFill>
              </a:rPr>
              <a:t>MyBase</a:t>
            </a:r>
            <a:r>
              <a:rPr lang="en-GB" b="1" dirty="0">
                <a:solidFill>
                  <a:srgbClr val="0070C0"/>
                </a:solidFill>
              </a:rPr>
              <a:t> Keyword</a:t>
            </a:r>
            <a:endParaRPr lang="en-US" sz="3000" dirty="0">
              <a:solidFill>
                <a:srgbClr val="0070C0"/>
              </a:solidFill>
            </a:endParaRPr>
          </a:p>
        </p:txBody>
      </p:sp>
      <p:sp>
        <p:nvSpPr>
          <p:cNvPr id="3" name="Content Placeholder 2">
            <a:extLst>
              <a:ext uri="{FF2B5EF4-FFF2-40B4-BE49-F238E27FC236}">
                <a16:creationId xmlns:a16="http://schemas.microsoft.com/office/drawing/2014/main" id="{51E618EC-6250-C541-A715-FEBA413D7360}"/>
              </a:ext>
            </a:extLst>
          </p:cNvPr>
          <p:cNvSpPr>
            <a:spLocks noGrp="1"/>
          </p:cNvSpPr>
          <p:nvPr>
            <p:ph idx="1"/>
          </p:nvPr>
        </p:nvSpPr>
        <p:spPr>
          <a:xfrm>
            <a:off x="1025719" y="2725077"/>
            <a:ext cx="7281746" cy="2675380"/>
          </a:xfrm>
        </p:spPr>
        <p:txBody>
          <a:bodyPr anchor="ctr">
            <a:normAutofit/>
          </a:bodyPr>
          <a:lstStyle/>
          <a:p>
            <a:r>
              <a:rPr lang="en-US" sz="1800" dirty="0">
                <a:solidFill>
                  <a:srgbClr val="000000"/>
                </a:solidFill>
              </a:rPr>
              <a:t>The </a:t>
            </a:r>
            <a:r>
              <a:rPr lang="en-US" sz="1800" dirty="0" err="1">
                <a:solidFill>
                  <a:schemeClr val="accent1"/>
                </a:solidFill>
              </a:rPr>
              <a:t>MyBase</a:t>
            </a:r>
            <a:r>
              <a:rPr lang="en-US" sz="1800" dirty="0">
                <a:solidFill>
                  <a:srgbClr val="000000"/>
                </a:solidFill>
              </a:rPr>
              <a:t> keyword behaves like an object variable that refers to the base class of the current instance of a class.</a:t>
            </a:r>
          </a:p>
          <a:p>
            <a:r>
              <a:rPr lang="en-US" sz="1800" dirty="0" err="1">
                <a:solidFill>
                  <a:schemeClr val="accent1"/>
                </a:solidFill>
              </a:rPr>
              <a:t>MyBase</a:t>
            </a:r>
            <a:r>
              <a:rPr lang="en-US" sz="1800" dirty="0">
                <a:solidFill>
                  <a:srgbClr val="000000"/>
                </a:solidFill>
              </a:rPr>
              <a:t> is frequently used to access base class members that are overridden or shadowed in a derived class. </a:t>
            </a:r>
          </a:p>
          <a:p>
            <a:r>
              <a:rPr lang="en-US" sz="1800" b="1" dirty="0" err="1">
                <a:solidFill>
                  <a:schemeClr val="accent1"/>
                </a:solidFill>
              </a:rPr>
              <a:t>MyBase</a:t>
            </a:r>
            <a:r>
              <a:rPr lang="en-US" sz="1800" dirty="0">
                <a:solidFill>
                  <a:srgbClr val="000000"/>
                </a:solidFill>
              </a:rPr>
              <a:t> refers to the immediate base class and its inherited members. It cannot be used to access Private members in the class.</a:t>
            </a:r>
          </a:p>
          <a:p>
            <a:r>
              <a:rPr lang="en-US" sz="1800" b="1" dirty="0" err="1">
                <a:solidFill>
                  <a:schemeClr val="accent1"/>
                </a:solidFill>
              </a:rPr>
              <a:t>MyBase</a:t>
            </a:r>
            <a:r>
              <a:rPr lang="en-US" sz="1800" dirty="0">
                <a:solidFill>
                  <a:srgbClr val="000000"/>
                </a:solidFill>
              </a:rPr>
              <a:t> is a keyword, not a real object. </a:t>
            </a:r>
          </a:p>
          <a:p>
            <a:endParaRPr lang="en-US" sz="1800" dirty="0">
              <a:solidFill>
                <a:srgbClr val="000000"/>
              </a:solidFill>
            </a:endParaRPr>
          </a:p>
          <a:p>
            <a:endParaRPr lang="en-US" sz="1800" dirty="0"/>
          </a:p>
        </p:txBody>
      </p:sp>
      <p:sp>
        <p:nvSpPr>
          <p:cNvPr id="4" name="Footer Placeholder 3">
            <a:extLst>
              <a:ext uri="{FF2B5EF4-FFF2-40B4-BE49-F238E27FC236}">
                <a16:creationId xmlns:a16="http://schemas.microsoft.com/office/drawing/2014/main" id="{43C1118E-85BE-1740-8F56-FAE91DB8BC2A}"/>
              </a:ext>
            </a:extLst>
          </p:cNvPr>
          <p:cNvSpPr>
            <a:spLocks noGrp="1"/>
          </p:cNvSpPr>
          <p:nvPr>
            <p:ph type="ftr" sz="quarter" idx="11"/>
          </p:nvPr>
        </p:nvSpPr>
        <p:spPr/>
        <p:txBody>
          <a:bodyPr/>
          <a:lstStyle/>
          <a:p>
            <a:r>
              <a:rPr lang="en-US"/>
              <a:t>Aseel Alhadlaq 2021</a:t>
            </a:r>
          </a:p>
        </p:txBody>
      </p:sp>
    </p:spTree>
    <p:extLst>
      <p:ext uri="{BB962C8B-B14F-4D97-AF65-F5344CB8AC3E}">
        <p14:creationId xmlns:p14="http://schemas.microsoft.com/office/powerpoint/2010/main" val="695530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xample</a:t>
            </a:r>
            <a:endParaRPr lang="en-US" dirty="0"/>
          </a:p>
        </p:txBody>
      </p:sp>
      <p:pic>
        <p:nvPicPr>
          <p:cNvPr id="5" name="Picture 4"/>
          <p:cNvPicPr>
            <a:picLocks noChangeAspect="1"/>
          </p:cNvPicPr>
          <p:nvPr/>
        </p:nvPicPr>
        <p:blipFill>
          <a:blip r:embed="rId3"/>
          <a:stretch>
            <a:fillRect/>
          </a:stretch>
        </p:blipFill>
        <p:spPr>
          <a:xfrm>
            <a:off x="304800" y="1143000"/>
            <a:ext cx="7291313" cy="5630863"/>
          </a:xfrm>
          <a:prstGeom prst="rect">
            <a:avLst/>
          </a:prstGeom>
        </p:spPr>
      </p:pic>
      <p:sp>
        <p:nvSpPr>
          <p:cNvPr id="4" name="Slide Number Placeholder 3"/>
          <p:cNvSpPr>
            <a:spLocks noGrp="1"/>
          </p:cNvSpPr>
          <p:nvPr>
            <p:ph type="sldNum" sz="quarter" idx="12"/>
          </p:nvPr>
        </p:nvSpPr>
        <p:spPr/>
        <p:txBody>
          <a:bodyPr/>
          <a:lstStyle/>
          <a:p>
            <a:pPr>
              <a:defRPr/>
            </a:pPr>
            <a:fld id="{19098BF5-001E-4606-B220-31B33B5698C2}" type="slidenum">
              <a:rPr lang="en-US" smtClean="0"/>
              <a:pPr>
                <a:defRPr/>
              </a:pPr>
              <a:t>19</a:t>
            </a:fld>
            <a:endParaRPr lang="en-US"/>
          </a:p>
        </p:txBody>
      </p:sp>
    </p:spTree>
    <p:extLst>
      <p:ext uri="{BB962C8B-B14F-4D97-AF65-F5344CB8AC3E}">
        <p14:creationId xmlns:p14="http://schemas.microsoft.com/office/powerpoint/2010/main" val="255039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EAE3-16F9-624C-9289-AFD064ADC44D}"/>
              </a:ext>
            </a:extLst>
          </p:cNvPr>
          <p:cNvSpPr>
            <a:spLocks noGrp="1"/>
          </p:cNvSpPr>
          <p:nvPr>
            <p:ph type="title"/>
          </p:nvPr>
        </p:nvSpPr>
        <p:spPr>
          <a:xfrm>
            <a:off x="609600" y="305444"/>
            <a:ext cx="7698523" cy="909077"/>
          </a:xfrm>
        </p:spPr>
        <p:txBody>
          <a:bodyPr>
            <a:normAutofit/>
          </a:bodyPr>
          <a:lstStyle/>
          <a:p>
            <a:r>
              <a:rPr lang="en-US" altLang="en-US" sz="3600" dirty="0">
                <a:solidFill>
                  <a:srgbClr val="3380E6"/>
                </a:solidFill>
                <a:latin typeface="Calibri" panose="020F0502020204030204" pitchFamily="34" charset="0"/>
                <a:cs typeface="Calibri" panose="020F0502020204030204" pitchFamily="34" charset="0"/>
              </a:rPr>
              <a:t>Object-Oriented Programming (OOP)</a:t>
            </a:r>
            <a:endParaRPr lang="en-US" sz="3600" dirty="0">
              <a:solidFill>
                <a:srgbClr val="3380E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1E618EC-6250-C541-A715-FEBA413D7360}"/>
              </a:ext>
            </a:extLst>
          </p:cNvPr>
          <p:cNvSpPr>
            <a:spLocks noGrp="1"/>
          </p:cNvSpPr>
          <p:nvPr>
            <p:ph idx="1"/>
          </p:nvPr>
        </p:nvSpPr>
        <p:spPr>
          <a:xfrm>
            <a:off x="569319" y="1857374"/>
            <a:ext cx="8005361" cy="1571626"/>
          </a:xfrm>
        </p:spPr>
        <p:txBody>
          <a:bodyPr anchor="ctr">
            <a:normAutofit/>
          </a:bodyPr>
          <a:lstStyle/>
          <a:p>
            <a:pPr algn="l"/>
            <a:r>
              <a:rPr lang="en-GB" dirty="0">
                <a:latin typeface="Calibri" panose="020F0502020204030204" pitchFamily="34" charset="0"/>
                <a:cs typeface="Calibri" panose="020F0502020204030204" pitchFamily="34" charset="0"/>
              </a:rPr>
              <a:t>An object-oriented programming language has three core technologies namely </a:t>
            </a:r>
            <a:r>
              <a:rPr lang="en-GB" b="1" dirty="0">
                <a:solidFill>
                  <a:schemeClr val="accent6">
                    <a:lumMod val="40000"/>
                    <a:lumOff val="60000"/>
                  </a:schemeClr>
                </a:solidFill>
                <a:latin typeface="Calibri" panose="020F0502020204030204" pitchFamily="34" charset="0"/>
                <a:cs typeface="Calibri" panose="020F0502020204030204" pitchFamily="34" charset="0"/>
              </a:rPr>
              <a:t>encapsulation</a:t>
            </a:r>
            <a:r>
              <a:rPr lang="en-GB" b="1" dirty="0">
                <a:latin typeface="Calibri" panose="020F0502020204030204" pitchFamily="34" charset="0"/>
                <a:cs typeface="Calibri" panose="020F0502020204030204" pitchFamily="34" charset="0"/>
              </a:rPr>
              <a:t>, </a:t>
            </a:r>
            <a:r>
              <a:rPr lang="en-GB" b="1" dirty="0">
                <a:solidFill>
                  <a:schemeClr val="accent6">
                    <a:lumMod val="40000"/>
                    <a:lumOff val="60000"/>
                  </a:schemeClr>
                </a:solidFill>
                <a:latin typeface="Calibri" panose="020F0502020204030204" pitchFamily="34" charset="0"/>
                <a:cs typeface="Calibri" panose="020F0502020204030204" pitchFamily="34" charset="0"/>
              </a:rPr>
              <a:t>inheritanc</a:t>
            </a:r>
            <a:r>
              <a:rPr lang="en-GB" dirty="0">
                <a:solidFill>
                  <a:schemeClr val="accent6">
                    <a:lumMod val="40000"/>
                    <a:lumOff val="60000"/>
                  </a:schemeClr>
                </a:solidFill>
                <a:latin typeface="Calibri" panose="020F0502020204030204" pitchFamily="34" charset="0"/>
                <a:cs typeface="Calibri" panose="020F0502020204030204" pitchFamily="34" charset="0"/>
              </a:rPr>
              <a:t>e</a:t>
            </a:r>
            <a:r>
              <a:rPr lang="en-GB" dirty="0">
                <a:latin typeface="Calibri" panose="020F0502020204030204" pitchFamily="34" charset="0"/>
                <a:cs typeface="Calibri" panose="020F0502020204030204" pitchFamily="34" charset="0"/>
              </a:rPr>
              <a:t> and </a:t>
            </a:r>
            <a:r>
              <a:rPr lang="en-GB" b="1" dirty="0">
                <a:solidFill>
                  <a:schemeClr val="accent6">
                    <a:lumMod val="40000"/>
                    <a:lumOff val="60000"/>
                  </a:schemeClr>
                </a:solidFill>
                <a:latin typeface="Calibri" panose="020F0502020204030204" pitchFamily="34" charset="0"/>
                <a:cs typeface="Calibri" panose="020F0502020204030204" pitchFamily="34" charset="0"/>
              </a:rPr>
              <a:t>polymorphism</a:t>
            </a:r>
            <a:r>
              <a:rPr lang="en-GB"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A850972E-CE5C-5B43-B26B-5F9303D51B5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56526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4" name="Slide Number Placeholder 3"/>
          <p:cNvSpPr>
            <a:spLocks noGrp="1"/>
          </p:cNvSpPr>
          <p:nvPr>
            <p:ph type="sldNum" sz="quarter" idx="12"/>
          </p:nvPr>
        </p:nvSpPr>
        <p:spPr/>
        <p:txBody>
          <a:bodyPr/>
          <a:lstStyle/>
          <a:p>
            <a:pPr>
              <a:defRPr/>
            </a:pPr>
            <a:fld id="{19098BF5-001E-4606-B220-31B33B5698C2}" type="slidenum">
              <a:rPr lang="en-US" smtClean="0"/>
              <a:pPr>
                <a:defRPr/>
              </a:pPr>
              <a:t>20</a:t>
            </a:fld>
            <a:endParaRPr lang="en-US"/>
          </a:p>
        </p:txBody>
      </p:sp>
      <p:pic>
        <p:nvPicPr>
          <p:cNvPr id="5" name="Picture 4"/>
          <p:cNvPicPr>
            <a:picLocks noChangeAspect="1"/>
          </p:cNvPicPr>
          <p:nvPr/>
        </p:nvPicPr>
        <p:blipFill>
          <a:blip r:embed="rId2"/>
          <a:stretch>
            <a:fillRect/>
          </a:stretch>
        </p:blipFill>
        <p:spPr>
          <a:xfrm>
            <a:off x="457200" y="1143000"/>
            <a:ext cx="7760170" cy="4305300"/>
          </a:xfrm>
          <a:prstGeom prst="rect">
            <a:avLst/>
          </a:prstGeom>
        </p:spPr>
      </p:pic>
    </p:spTree>
    <p:extLst>
      <p:ext uri="{BB962C8B-B14F-4D97-AF65-F5344CB8AC3E}">
        <p14:creationId xmlns:p14="http://schemas.microsoft.com/office/powerpoint/2010/main" val="1086657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EAE3-16F9-624C-9289-AFD064ADC44D}"/>
              </a:ext>
            </a:extLst>
          </p:cNvPr>
          <p:cNvSpPr>
            <a:spLocks noGrp="1"/>
          </p:cNvSpPr>
          <p:nvPr>
            <p:ph type="title"/>
          </p:nvPr>
        </p:nvSpPr>
        <p:spPr>
          <a:xfrm>
            <a:off x="718880" y="1457544"/>
            <a:ext cx="7698523" cy="909077"/>
          </a:xfrm>
        </p:spPr>
        <p:txBody>
          <a:bodyPr>
            <a:normAutofit/>
          </a:bodyPr>
          <a:lstStyle/>
          <a:p>
            <a:r>
              <a:rPr lang="en-US" sz="3000" dirty="0">
                <a:solidFill>
                  <a:srgbClr val="FF0000"/>
                </a:solidFill>
              </a:rPr>
              <a:t>Example </a:t>
            </a:r>
          </a:p>
        </p:txBody>
      </p:sp>
      <p:pic>
        <p:nvPicPr>
          <p:cNvPr id="10" name="Content Placeholder 9" descr="Text&#10;&#10;Description automatically generated">
            <a:extLst>
              <a:ext uri="{FF2B5EF4-FFF2-40B4-BE49-F238E27FC236}">
                <a16:creationId xmlns:a16="http://schemas.microsoft.com/office/drawing/2014/main" id="{DBF95885-B81E-D84A-AB3B-C98F881D656D}"/>
              </a:ext>
            </a:extLst>
          </p:cNvPr>
          <p:cNvPicPr>
            <a:picLocks noGrp="1" noChangeAspect="1"/>
          </p:cNvPicPr>
          <p:nvPr>
            <p:ph idx="1"/>
          </p:nvPr>
        </p:nvPicPr>
        <p:blipFill>
          <a:blip r:embed="rId2"/>
          <a:stretch>
            <a:fillRect/>
          </a:stretch>
        </p:blipFill>
        <p:spPr>
          <a:xfrm>
            <a:off x="2743200" y="0"/>
            <a:ext cx="5617452" cy="4442356"/>
          </a:xfrm>
        </p:spPr>
      </p:pic>
      <p:sp>
        <p:nvSpPr>
          <p:cNvPr id="4" name="Footer Placeholder 3">
            <a:extLst>
              <a:ext uri="{FF2B5EF4-FFF2-40B4-BE49-F238E27FC236}">
                <a16:creationId xmlns:a16="http://schemas.microsoft.com/office/drawing/2014/main" id="{43C1118E-85BE-1740-8F56-FAE91DB8BC2A}"/>
              </a:ext>
            </a:extLst>
          </p:cNvPr>
          <p:cNvSpPr>
            <a:spLocks noGrp="1"/>
          </p:cNvSpPr>
          <p:nvPr>
            <p:ph type="ftr" sz="quarter" idx="11"/>
          </p:nvPr>
        </p:nvSpPr>
        <p:spPr/>
        <p:txBody>
          <a:bodyPr/>
          <a:lstStyle/>
          <a:p>
            <a:r>
              <a:rPr lang="en-US"/>
              <a:t>Aseel Alhadlaq 2021</a:t>
            </a:r>
          </a:p>
        </p:txBody>
      </p:sp>
      <p:pic>
        <p:nvPicPr>
          <p:cNvPr id="14" name="Picture 13" descr="Graphical user interface&#10;&#10;Description automatically generated">
            <a:extLst>
              <a:ext uri="{FF2B5EF4-FFF2-40B4-BE49-F238E27FC236}">
                <a16:creationId xmlns:a16="http://schemas.microsoft.com/office/drawing/2014/main" id="{A0B015B4-E654-AE48-B9FE-4DE8CD99E78B}"/>
              </a:ext>
            </a:extLst>
          </p:cNvPr>
          <p:cNvPicPr>
            <a:picLocks noChangeAspect="1"/>
          </p:cNvPicPr>
          <p:nvPr/>
        </p:nvPicPr>
        <p:blipFill>
          <a:blip r:embed="rId3"/>
          <a:stretch>
            <a:fillRect/>
          </a:stretch>
        </p:blipFill>
        <p:spPr>
          <a:xfrm>
            <a:off x="2743200" y="4442356"/>
            <a:ext cx="5617452" cy="1653644"/>
          </a:xfrm>
          <a:prstGeom prst="rect">
            <a:avLst/>
          </a:prstGeom>
        </p:spPr>
      </p:pic>
    </p:spTree>
    <p:extLst>
      <p:ext uri="{BB962C8B-B14F-4D97-AF65-F5344CB8AC3E}">
        <p14:creationId xmlns:p14="http://schemas.microsoft.com/office/powerpoint/2010/main" val="91707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EAE3-16F9-624C-9289-AFD064ADC44D}"/>
              </a:ext>
            </a:extLst>
          </p:cNvPr>
          <p:cNvSpPr>
            <a:spLocks noGrp="1"/>
          </p:cNvSpPr>
          <p:nvPr>
            <p:ph type="title"/>
          </p:nvPr>
        </p:nvSpPr>
        <p:spPr>
          <a:xfrm>
            <a:off x="152400" y="0"/>
            <a:ext cx="7698523" cy="909077"/>
          </a:xfrm>
        </p:spPr>
        <p:txBody>
          <a:bodyPr>
            <a:normAutofit/>
          </a:bodyPr>
          <a:lstStyle/>
          <a:p>
            <a:r>
              <a:rPr lang="en-US" sz="3000" dirty="0">
                <a:solidFill>
                  <a:srgbClr val="0070C0"/>
                </a:solidFill>
              </a:rPr>
              <a:t>Example</a:t>
            </a:r>
            <a:r>
              <a:rPr lang="en-US" sz="3000" dirty="0">
                <a:solidFill>
                  <a:srgbClr val="FFFFFF"/>
                </a:solidFill>
              </a:rPr>
              <a:t> </a:t>
            </a:r>
          </a:p>
        </p:txBody>
      </p:sp>
      <p:sp>
        <p:nvSpPr>
          <p:cNvPr id="4" name="Footer Placeholder 3">
            <a:extLst>
              <a:ext uri="{FF2B5EF4-FFF2-40B4-BE49-F238E27FC236}">
                <a16:creationId xmlns:a16="http://schemas.microsoft.com/office/drawing/2014/main" id="{43C1118E-85BE-1740-8F56-FAE91DB8BC2A}"/>
              </a:ext>
            </a:extLst>
          </p:cNvPr>
          <p:cNvSpPr>
            <a:spLocks noGrp="1"/>
          </p:cNvSpPr>
          <p:nvPr>
            <p:ph type="ftr" sz="quarter" idx="11"/>
          </p:nvPr>
        </p:nvSpPr>
        <p:spPr/>
        <p:txBody>
          <a:bodyPr/>
          <a:lstStyle/>
          <a:p>
            <a:r>
              <a:rPr lang="en-US"/>
              <a:t>Aseel Alhadlaq 2021</a:t>
            </a:r>
          </a:p>
        </p:txBody>
      </p:sp>
      <p:pic>
        <p:nvPicPr>
          <p:cNvPr id="14" name="Picture 13" descr="Text&#10;&#10;Description automatically generated">
            <a:extLst>
              <a:ext uri="{FF2B5EF4-FFF2-40B4-BE49-F238E27FC236}">
                <a16:creationId xmlns:a16="http://schemas.microsoft.com/office/drawing/2014/main" id="{E5DD2B99-D323-B444-83E9-C6CFD0D8176D}"/>
              </a:ext>
            </a:extLst>
          </p:cNvPr>
          <p:cNvPicPr>
            <a:picLocks noChangeAspect="1"/>
          </p:cNvPicPr>
          <p:nvPr/>
        </p:nvPicPr>
        <p:blipFill>
          <a:blip r:embed="rId2"/>
          <a:stretch>
            <a:fillRect/>
          </a:stretch>
        </p:blipFill>
        <p:spPr>
          <a:xfrm>
            <a:off x="152400" y="685799"/>
            <a:ext cx="8218280" cy="6088063"/>
          </a:xfrm>
          <a:prstGeom prst="rect">
            <a:avLst/>
          </a:prstGeom>
        </p:spPr>
      </p:pic>
    </p:spTree>
    <p:extLst>
      <p:ext uri="{BB962C8B-B14F-4D97-AF65-F5344CB8AC3E}">
        <p14:creationId xmlns:p14="http://schemas.microsoft.com/office/powerpoint/2010/main" val="150505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3380E6"/>
                </a:solidFill>
                <a:latin typeface="Arial"/>
              </a:rPr>
              <a:t>  Base Classes and Derived Classes</a:t>
            </a:r>
            <a:endParaRPr lang="en-US" dirty="0"/>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a:t>
            </a:fld>
            <a:endParaRPr lang="en-US"/>
          </a:p>
        </p:txBody>
      </p:sp>
      <p:pic>
        <p:nvPicPr>
          <p:cNvPr id="5" name="Picture 1" descr="vbhtp5_10_InheritanceAndPolymorphismImagwa_Page_04.png"/>
          <p:cNvPicPr>
            <a:picLocks noGrp="1" noChangeAspect="1"/>
          </p:cNvPicPr>
          <p:nvPr isPhoto="1">
            <p:ph idx="1"/>
          </p:nvPr>
        </p:nvPicPr>
        <p:blipFill rotWithShape="1">
          <a:blip r:embed="rId2" cstate="print"/>
          <a:srcRect l="14442" t="3962" r="37131" b="47484"/>
          <a:stretch/>
        </p:blipFill>
        <p:spPr bwMode="auto">
          <a:xfrm>
            <a:off x="1143000" y="1600200"/>
            <a:ext cx="6132513" cy="3733800"/>
          </a:xfrm>
          <a:prstGeom prst="rect">
            <a:avLst/>
          </a:prstGeom>
          <a:noFill/>
          <a:ln w="9525">
            <a:noFill/>
            <a:miter lim="800000"/>
            <a:headEnd/>
            <a:tailEnd/>
          </a:ln>
        </p:spPr>
      </p:pic>
    </p:spTree>
    <p:extLst>
      <p:ext uri="{BB962C8B-B14F-4D97-AF65-F5344CB8AC3E}">
        <p14:creationId xmlns:p14="http://schemas.microsoft.com/office/powerpoint/2010/main" val="165270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Inheritance in VB</a:t>
            </a:r>
          </a:p>
        </p:txBody>
      </p:sp>
      <p:sp>
        <p:nvSpPr>
          <p:cNvPr id="3" name="Text Placeholder 2"/>
          <p:cNvSpPr>
            <a:spLocks noGrp="1"/>
          </p:cNvSpPr>
          <p:nvPr>
            <p:ph type="body" idx="1"/>
          </p:nvPr>
        </p:nvSpPr>
        <p:spPr/>
        <p:txBody>
          <a:bodyPr>
            <a:normAutofit/>
          </a:bodyPr>
          <a:lstStyle/>
          <a:p>
            <a:r>
              <a:rPr lang="en-GB" sz="2400" dirty="0">
                <a:latin typeface="Calibri" panose="020F0502020204030204" pitchFamily="34" charset="0"/>
                <a:cs typeface="Calibri" panose="020F0502020204030204" pitchFamily="34" charset="0"/>
              </a:rPr>
              <a:t>Inheritance in Visual Basic allows us to design child classes, that take characteristics of the parent class.</a:t>
            </a:r>
          </a:p>
          <a:p>
            <a:r>
              <a:rPr lang="en-GB" sz="2400" dirty="0">
                <a:latin typeface="Calibri" panose="020F0502020204030204" pitchFamily="34" charset="0"/>
                <a:cs typeface="Calibri" panose="020F0502020204030204" pitchFamily="34" charset="0"/>
              </a:rPr>
              <a:t>It helps in promoting code re-usability.</a:t>
            </a:r>
          </a:p>
          <a:p>
            <a:r>
              <a:rPr lang="en-GB" sz="2400" dirty="0">
                <a:latin typeface="Calibri" panose="020F0502020204030204" pitchFamily="34" charset="0"/>
                <a:cs typeface="Calibri" panose="020F0502020204030204" pitchFamily="34" charset="0"/>
              </a:rPr>
              <a:t>The child class is called as </a:t>
            </a:r>
            <a:r>
              <a:rPr lang="en-GB" sz="2400" dirty="0">
                <a:solidFill>
                  <a:schemeClr val="accent6">
                    <a:lumMod val="40000"/>
                    <a:lumOff val="60000"/>
                  </a:schemeClr>
                </a:solidFill>
                <a:latin typeface="Calibri" panose="020F0502020204030204" pitchFamily="34" charset="0"/>
                <a:cs typeface="Calibri" panose="020F0502020204030204" pitchFamily="34" charset="0"/>
              </a:rPr>
              <a:t>Derived class </a:t>
            </a:r>
            <a:r>
              <a:rPr lang="en-GB" sz="2400" dirty="0">
                <a:latin typeface="Calibri" panose="020F0502020204030204" pitchFamily="34" charset="0"/>
                <a:cs typeface="Calibri" panose="020F0502020204030204" pitchFamily="34" charset="0"/>
              </a:rPr>
              <a:t>or </a:t>
            </a:r>
            <a:r>
              <a:rPr lang="en-GB" sz="2400" dirty="0">
                <a:solidFill>
                  <a:schemeClr val="accent6">
                    <a:lumMod val="40000"/>
                    <a:lumOff val="60000"/>
                  </a:schemeClr>
                </a:solidFill>
                <a:latin typeface="Calibri" panose="020F0502020204030204" pitchFamily="34" charset="0"/>
                <a:cs typeface="Calibri" panose="020F0502020204030204" pitchFamily="34" charset="0"/>
              </a:rPr>
              <a:t>Sub class</a:t>
            </a:r>
            <a:r>
              <a:rPr lang="en-GB" sz="2400" dirty="0">
                <a:latin typeface="Calibri" panose="020F0502020204030204" pitchFamily="34" charset="0"/>
                <a:cs typeface="Calibri" panose="020F0502020204030204" pitchFamily="34" charset="0"/>
              </a:rPr>
              <a:t>. The parent is called as </a:t>
            </a:r>
            <a:r>
              <a:rPr lang="en-GB" sz="2400" dirty="0">
                <a:solidFill>
                  <a:schemeClr val="accent6">
                    <a:lumMod val="40000"/>
                    <a:lumOff val="60000"/>
                  </a:schemeClr>
                </a:solidFill>
                <a:latin typeface="Calibri" panose="020F0502020204030204" pitchFamily="34" charset="0"/>
                <a:cs typeface="Calibri" panose="020F0502020204030204" pitchFamily="34" charset="0"/>
              </a:rPr>
              <a:t>Base class</a:t>
            </a:r>
            <a:r>
              <a:rPr lang="en-GB" sz="2400" dirty="0">
                <a:latin typeface="Calibri" panose="020F0502020204030204" pitchFamily="34" charset="0"/>
                <a:cs typeface="Calibri" panose="020F0502020204030204" pitchFamily="34" charset="0"/>
              </a:rPr>
              <a:t>.</a:t>
            </a:r>
          </a:p>
          <a:p>
            <a:r>
              <a:rPr lang="en-US" sz="2400" dirty="0">
                <a:solidFill>
                  <a:srgbClr val="000000"/>
                </a:solidFill>
                <a:latin typeface="Calibri" panose="020F0502020204030204" pitchFamily="34" charset="0"/>
                <a:cs typeface="Calibri" panose="020F0502020204030204" pitchFamily="34" charset="0"/>
              </a:rPr>
              <a:t>A derived class can add its own instance variables, shared variables, properties and methods, and it can customize methods and properties it inherits.</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Declare Inheritance  </a:t>
            </a:r>
          </a:p>
        </p:txBody>
      </p:sp>
      <p:sp>
        <p:nvSpPr>
          <p:cNvPr id="3" name="Text Placeholder 2"/>
          <p:cNvSpPr>
            <a:spLocks noGrp="1"/>
          </p:cNvSpPr>
          <p:nvPr>
            <p:ph type="body" idx="1"/>
          </p:nvPr>
        </p:nvSpPr>
        <p:spPr/>
        <p:txBody>
          <a:bodyPr>
            <a:normAutofit/>
          </a:bodyPr>
          <a:lstStyle/>
          <a:p>
            <a:endParaRPr lang="en-US" altLang="en-US" sz="22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5</a:t>
            </a:fld>
            <a:endParaRPr lang="en-US"/>
          </a:p>
        </p:txBody>
      </p:sp>
      <p:pic>
        <p:nvPicPr>
          <p:cNvPr id="6" name="Picture 5">
            <a:extLst>
              <a:ext uri="{FF2B5EF4-FFF2-40B4-BE49-F238E27FC236}">
                <a16:creationId xmlns:a16="http://schemas.microsoft.com/office/drawing/2014/main" id="{23BACB0F-7473-93E4-863E-96D50BBDB272}"/>
              </a:ext>
            </a:extLst>
          </p:cNvPr>
          <p:cNvPicPr>
            <a:picLocks noChangeAspect="1"/>
          </p:cNvPicPr>
          <p:nvPr/>
        </p:nvPicPr>
        <p:blipFill rotWithShape="1">
          <a:blip r:embed="rId2"/>
          <a:srcRect l="15833" t="7709" r="47842" b="65000"/>
          <a:stretch/>
        </p:blipFill>
        <p:spPr>
          <a:xfrm>
            <a:off x="1066800" y="2133600"/>
            <a:ext cx="6681209" cy="3346550"/>
          </a:xfrm>
          <a:prstGeom prst="rect">
            <a:avLst/>
          </a:prstGeom>
        </p:spPr>
      </p:pic>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A3194771-EBBC-1F9A-344B-9A554FA56259}"/>
                  </a:ext>
                </a:extLst>
              </p14:cNvPr>
              <p14:cNvContentPartPr/>
              <p14:nvPr/>
            </p14:nvContentPartPr>
            <p14:xfrm>
              <a:off x="1463755" y="4109086"/>
              <a:ext cx="172800" cy="1036440"/>
            </p14:xfrm>
          </p:contentPart>
        </mc:Choice>
        <mc:Fallback xmlns="">
          <p:pic>
            <p:nvPicPr>
              <p:cNvPr id="13" name="Ink 12">
                <a:extLst>
                  <a:ext uri="{FF2B5EF4-FFF2-40B4-BE49-F238E27FC236}">
                    <a16:creationId xmlns:a16="http://schemas.microsoft.com/office/drawing/2014/main" id="{A3194771-EBBC-1F9A-344B-9A554FA56259}"/>
                  </a:ext>
                </a:extLst>
              </p:cNvPr>
              <p:cNvPicPr/>
              <p:nvPr/>
            </p:nvPicPr>
            <p:blipFill>
              <a:blip r:embed="rId4"/>
              <a:stretch>
                <a:fillRect/>
              </a:stretch>
            </p:blipFill>
            <p:spPr>
              <a:xfrm>
                <a:off x="1454755" y="4100446"/>
                <a:ext cx="190440" cy="1054080"/>
              </a:xfrm>
              <a:prstGeom prst="rect">
                <a:avLst/>
              </a:prstGeom>
            </p:spPr>
          </p:pic>
        </mc:Fallback>
      </mc:AlternateContent>
    </p:spTree>
    <p:extLst>
      <p:ext uri="{BB962C8B-B14F-4D97-AF65-F5344CB8AC3E}">
        <p14:creationId xmlns:p14="http://schemas.microsoft.com/office/powerpoint/2010/main" val="169114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Example</a:t>
            </a:r>
          </a:p>
        </p:txBody>
      </p:sp>
      <p:sp>
        <p:nvSpPr>
          <p:cNvPr id="14339" name="Text Placeholder 2"/>
          <p:cNvSpPr>
            <a:spLocks noGrp="1"/>
          </p:cNvSpPr>
          <p:nvPr>
            <p:ph type="body" idx="1"/>
          </p:nvPr>
        </p:nvSpPr>
        <p:spPr/>
        <p:txBody>
          <a:bodyPr/>
          <a:lstStyle/>
          <a:p>
            <a:pPr marL="228594" indent="-228594" algn="l" defTabSz="914377" rtl="0" eaLnBrk="1" latinLnBrk="0" hangingPunct="1">
              <a:lnSpc>
                <a:spcPct val="90000"/>
              </a:lnSpc>
              <a:spcBef>
                <a:spcPts val="1000"/>
              </a:spcBef>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6</a:t>
            </a:fld>
            <a:endParaRPr lang="en-US"/>
          </a:p>
        </p:txBody>
      </p:sp>
      <p:pic>
        <p:nvPicPr>
          <p:cNvPr id="4" name="Picture 3">
            <a:extLst>
              <a:ext uri="{FF2B5EF4-FFF2-40B4-BE49-F238E27FC236}">
                <a16:creationId xmlns:a16="http://schemas.microsoft.com/office/drawing/2014/main" id="{493208C1-7646-297A-D7DB-29DDFD5AA33A}"/>
              </a:ext>
            </a:extLst>
          </p:cNvPr>
          <p:cNvPicPr>
            <a:picLocks noChangeAspect="1"/>
          </p:cNvPicPr>
          <p:nvPr/>
        </p:nvPicPr>
        <p:blipFill rotWithShape="1">
          <a:blip r:embed="rId2"/>
          <a:srcRect l="19167" t="15000" r="19167" b="60000"/>
          <a:stretch/>
        </p:blipFill>
        <p:spPr>
          <a:xfrm>
            <a:off x="486103" y="1481138"/>
            <a:ext cx="7770969" cy="2100262"/>
          </a:xfrm>
          <a:prstGeom prst="rect">
            <a:avLst/>
          </a:prstGeom>
        </p:spPr>
      </p:pic>
      <p:pic>
        <p:nvPicPr>
          <p:cNvPr id="6" name="Picture 5">
            <a:extLst>
              <a:ext uri="{FF2B5EF4-FFF2-40B4-BE49-F238E27FC236}">
                <a16:creationId xmlns:a16="http://schemas.microsoft.com/office/drawing/2014/main" id="{0D612AF3-B2F0-D2AB-E2E1-13D9D613C01E}"/>
              </a:ext>
            </a:extLst>
          </p:cNvPr>
          <p:cNvPicPr>
            <a:picLocks noChangeAspect="1"/>
          </p:cNvPicPr>
          <p:nvPr/>
        </p:nvPicPr>
        <p:blipFill rotWithShape="1">
          <a:blip r:embed="rId2"/>
          <a:srcRect l="19167" t="42500" r="18333" b="22500"/>
          <a:stretch/>
        </p:blipFill>
        <p:spPr>
          <a:xfrm>
            <a:off x="486103" y="3815271"/>
            <a:ext cx="7924800" cy="2958592"/>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E6706F9A-83DC-6C0C-11EA-D6745FCDD48C}"/>
                  </a:ext>
                </a:extLst>
              </p14:cNvPr>
              <p14:cNvContentPartPr/>
              <p14:nvPr/>
            </p14:nvContentPartPr>
            <p14:xfrm>
              <a:off x="496384" y="1524273"/>
              <a:ext cx="1248840" cy="35280"/>
            </p14:xfrm>
          </p:contentPart>
        </mc:Choice>
        <mc:Fallback xmlns="">
          <p:pic>
            <p:nvPicPr>
              <p:cNvPr id="10" name="Ink 9">
                <a:extLst>
                  <a:ext uri="{FF2B5EF4-FFF2-40B4-BE49-F238E27FC236}">
                    <a16:creationId xmlns:a16="http://schemas.microsoft.com/office/drawing/2014/main" id="{E6706F9A-83DC-6C0C-11EA-D6745FCDD48C}"/>
                  </a:ext>
                </a:extLst>
              </p:cNvPr>
              <p:cNvPicPr/>
              <p:nvPr/>
            </p:nvPicPr>
            <p:blipFill>
              <a:blip r:embed="rId4"/>
              <a:stretch>
                <a:fillRect/>
              </a:stretch>
            </p:blipFill>
            <p:spPr>
              <a:xfrm>
                <a:off x="442744" y="1416633"/>
                <a:ext cx="13564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B1D8906C-875E-E499-4862-7F0099701013}"/>
                  </a:ext>
                </a:extLst>
              </p14:cNvPr>
              <p14:cNvContentPartPr/>
              <p14:nvPr/>
            </p14:nvContentPartPr>
            <p14:xfrm>
              <a:off x="463346" y="3882183"/>
              <a:ext cx="1393200" cy="45720"/>
            </p14:xfrm>
          </p:contentPart>
        </mc:Choice>
        <mc:Fallback xmlns="">
          <p:pic>
            <p:nvPicPr>
              <p:cNvPr id="13" name="Ink 12">
                <a:extLst>
                  <a:ext uri="{FF2B5EF4-FFF2-40B4-BE49-F238E27FC236}">
                    <a16:creationId xmlns:a16="http://schemas.microsoft.com/office/drawing/2014/main" id="{B1D8906C-875E-E499-4862-7F0099701013}"/>
                  </a:ext>
                </a:extLst>
              </p:cNvPr>
              <p:cNvPicPr/>
              <p:nvPr/>
            </p:nvPicPr>
            <p:blipFill>
              <a:blip r:embed="rId6"/>
              <a:stretch>
                <a:fillRect/>
              </a:stretch>
            </p:blipFill>
            <p:spPr>
              <a:xfrm>
                <a:off x="409706" y="3774543"/>
                <a:ext cx="1500840" cy="261360"/>
              </a:xfrm>
              <a:prstGeom prst="rect">
                <a:avLst/>
              </a:prstGeom>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Example (Cont.)</a:t>
            </a:r>
          </a:p>
        </p:txBody>
      </p:sp>
      <p:sp>
        <p:nvSpPr>
          <p:cNvPr id="14339" name="Text Placeholder 2"/>
          <p:cNvSpPr>
            <a:spLocks noGrp="1"/>
          </p:cNvSpPr>
          <p:nvPr>
            <p:ph type="body" idx="1"/>
          </p:nvPr>
        </p:nvSpPr>
        <p:spPr/>
        <p:txBody>
          <a:bodyPr/>
          <a:lstStyle/>
          <a:p>
            <a:pPr marL="228594" indent="-228594" algn="l" defTabSz="914377" rtl="0" eaLnBrk="1" latinLnBrk="0" hangingPunct="1">
              <a:lnSpc>
                <a:spcPct val="90000"/>
              </a:lnSpc>
              <a:spcBef>
                <a:spcPts val="1000"/>
              </a:spcBef>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7</a:t>
            </a:fld>
            <a:endParaRPr lang="en-US"/>
          </a:p>
        </p:txBody>
      </p:sp>
      <p:pic>
        <p:nvPicPr>
          <p:cNvPr id="7" name="Picture 6">
            <a:extLst>
              <a:ext uri="{FF2B5EF4-FFF2-40B4-BE49-F238E27FC236}">
                <a16:creationId xmlns:a16="http://schemas.microsoft.com/office/drawing/2014/main" id="{D11DFBB4-47E0-3251-637C-EAB4458E7CAF}"/>
              </a:ext>
            </a:extLst>
          </p:cNvPr>
          <p:cNvPicPr>
            <a:picLocks noChangeAspect="1"/>
          </p:cNvPicPr>
          <p:nvPr/>
        </p:nvPicPr>
        <p:blipFill rotWithShape="1">
          <a:blip r:embed="rId2"/>
          <a:srcRect l="18334" t="15001" r="18332" b="39999"/>
          <a:stretch/>
        </p:blipFill>
        <p:spPr>
          <a:xfrm>
            <a:off x="227904" y="1489451"/>
            <a:ext cx="8616420" cy="4081462"/>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6669921F-0C5E-8F2F-C106-EFA892D6AEDC}"/>
                  </a:ext>
                </a:extLst>
              </p14:cNvPr>
              <p14:cNvContentPartPr/>
              <p14:nvPr/>
            </p14:nvContentPartPr>
            <p14:xfrm>
              <a:off x="397417" y="1532605"/>
              <a:ext cx="1376280" cy="42120"/>
            </p14:xfrm>
          </p:contentPart>
        </mc:Choice>
        <mc:Fallback xmlns="">
          <p:pic>
            <p:nvPicPr>
              <p:cNvPr id="8" name="Ink 7">
                <a:extLst>
                  <a:ext uri="{FF2B5EF4-FFF2-40B4-BE49-F238E27FC236}">
                    <a16:creationId xmlns:a16="http://schemas.microsoft.com/office/drawing/2014/main" id="{6669921F-0C5E-8F2F-C106-EFA892D6AEDC}"/>
                  </a:ext>
                </a:extLst>
              </p:cNvPr>
              <p:cNvPicPr/>
              <p:nvPr/>
            </p:nvPicPr>
            <p:blipFill>
              <a:blip r:embed="rId4"/>
              <a:stretch>
                <a:fillRect/>
              </a:stretch>
            </p:blipFill>
            <p:spPr>
              <a:xfrm>
                <a:off x="343777" y="1424605"/>
                <a:ext cx="14839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9D0D0368-D56F-709F-9C35-0253044EFCDA}"/>
                  </a:ext>
                </a:extLst>
              </p14:cNvPr>
              <p14:cNvContentPartPr/>
              <p14:nvPr/>
            </p14:nvContentPartPr>
            <p14:xfrm>
              <a:off x="376153" y="4101653"/>
              <a:ext cx="1396800" cy="24480"/>
            </p14:xfrm>
          </p:contentPart>
        </mc:Choice>
        <mc:Fallback xmlns="">
          <p:pic>
            <p:nvPicPr>
              <p:cNvPr id="9" name="Ink 8">
                <a:extLst>
                  <a:ext uri="{FF2B5EF4-FFF2-40B4-BE49-F238E27FC236}">
                    <a16:creationId xmlns:a16="http://schemas.microsoft.com/office/drawing/2014/main" id="{9D0D0368-D56F-709F-9C35-0253044EFCDA}"/>
                  </a:ext>
                </a:extLst>
              </p:cNvPr>
              <p:cNvPicPr/>
              <p:nvPr/>
            </p:nvPicPr>
            <p:blipFill>
              <a:blip r:embed="rId6"/>
              <a:stretch>
                <a:fillRect/>
              </a:stretch>
            </p:blipFill>
            <p:spPr>
              <a:xfrm>
                <a:off x="322513" y="3993653"/>
                <a:ext cx="1504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A0C91049-A095-2646-127F-7758EA75B1EF}"/>
                  </a:ext>
                </a:extLst>
              </p14:cNvPr>
              <p14:cNvContentPartPr/>
              <p14:nvPr/>
            </p14:nvContentPartPr>
            <p14:xfrm>
              <a:off x="666673" y="4286693"/>
              <a:ext cx="995040" cy="16560"/>
            </p14:xfrm>
          </p:contentPart>
        </mc:Choice>
        <mc:Fallback xmlns="">
          <p:pic>
            <p:nvPicPr>
              <p:cNvPr id="11" name="Ink 10">
                <a:extLst>
                  <a:ext uri="{FF2B5EF4-FFF2-40B4-BE49-F238E27FC236}">
                    <a16:creationId xmlns:a16="http://schemas.microsoft.com/office/drawing/2014/main" id="{A0C91049-A095-2646-127F-7758EA75B1EF}"/>
                  </a:ext>
                </a:extLst>
              </p:cNvPr>
              <p:cNvPicPr/>
              <p:nvPr/>
            </p:nvPicPr>
            <p:blipFill>
              <a:blip r:embed="rId8"/>
              <a:stretch>
                <a:fillRect/>
              </a:stretch>
            </p:blipFill>
            <p:spPr>
              <a:xfrm>
                <a:off x="613033" y="4178693"/>
                <a:ext cx="1102680" cy="232200"/>
              </a:xfrm>
              <a:prstGeom prst="rect">
                <a:avLst/>
              </a:prstGeom>
            </p:spPr>
          </p:pic>
        </mc:Fallback>
      </mc:AlternateContent>
    </p:spTree>
    <p:extLst>
      <p:ext uri="{BB962C8B-B14F-4D97-AF65-F5344CB8AC3E}">
        <p14:creationId xmlns:p14="http://schemas.microsoft.com/office/powerpoint/2010/main" val="170834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Inheritance Modifiers</a:t>
            </a:r>
          </a:p>
        </p:txBody>
      </p:sp>
      <p:sp>
        <p:nvSpPr>
          <p:cNvPr id="14339" name="Text Placeholder 2"/>
          <p:cNvSpPr>
            <a:spLocks noGrp="1"/>
          </p:cNvSpPr>
          <p:nvPr>
            <p:ph type="body" idx="1"/>
          </p:nvPr>
        </p:nvSpPr>
        <p:spPr/>
        <p:txBody>
          <a:bodyPr/>
          <a:lstStyle/>
          <a:p>
            <a:r>
              <a:rPr lang="en-GB" sz="2400" dirty="0">
                <a:latin typeface="Calibri" panose="020F0502020204030204" pitchFamily="34" charset="0"/>
                <a:cs typeface="Calibri" panose="020F0502020204030204" pitchFamily="34" charset="0"/>
              </a:rPr>
              <a:t>Visual Basic introduces the following class-level statements and modifiers to support inheritance:</a:t>
            </a:r>
          </a:p>
          <a:p>
            <a:r>
              <a:rPr lang="en-GB" sz="2400" dirty="0">
                <a:solidFill>
                  <a:schemeClr val="accent6">
                    <a:lumMod val="40000"/>
                    <a:lumOff val="60000"/>
                  </a:schemeClr>
                </a:solidFill>
                <a:latin typeface="Calibri" panose="020F0502020204030204" pitchFamily="34" charset="0"/>
                <a:cs typeface="Calibri" panose="020F0502020204030204" pitchFamily="34" charset="0"/>
              </a:rPr>
              <a:t>Inherits</a:t>
            </a:r>
            <a:r>
              <a:rPr lang="en-GB" sz="2400" dirty="0">
                <a:latin typeface="Calibri" panose="020F0502020204030204" pitchFamily="34" charset="0"/>
                <a:cs typeface="Calibri" panose="020F0502020204030204" pitchFamily="34" charset="0"/>
              </a:rPr>
              <a:t> statement — Specifies the base class.</a:t>
            </a:r>
          </a:p>
          <a:p>
            <a:r>
              <a:rPr lang="en-GB" sz="2400" dirty="0" err="1">
                <a:solidFill>
                  <a:schemeClr val="accent6">
                    <a:lumMod val="40000"/>
                    <a:lumOff val="60000"/>
                  </a:schemeClr>
                </a:solidFill>
                <a:latin typeface="Calibri" panose="020F0502020204030204" pitchFamily="34" charset="0"/>
                <a:cs typeface="Calibri" panose="020F0502020204030204" pitchFamily="34" charset="0"/>
              </a:rPr>
              <a:t>NotInheritable</a:t>
            </a:r>
            <a:r>
              <a:rPr lang="en-GB" sz="2400" dirty="0">
                <a:latin typeface="Calibri" panose="020F0502020204030204" pitchFamily="34" charset="0"/>
                <a:cs typeface="Calibri" panose="020F0502020204030204" pitchFamily="34" charset="0"/>
              </a:rPr>
              <a:t> modifier — Prevents programmers from using the class as a base class.</a:t>
            </a:r>
          </a:p>
          <a:p>
            <a:r>
              <a:rPr lang="en-GB" sz="2400" dirty="0" err="1">
                <a:solidFill>
                  <a:schemeClr val="accent6">
                    <a:lumMod val="40000"/>
                    <a:lumOff val="60000"/>
                  </a:schemeClr>
                </a:solidFill>
                <a:latin typeface="Calibri" panose="020F0502020204030204" pitchFamily="34" charset="0"/>
                <a:cs typeface="Calibri" panose="020F0502020204030204" pitchFamily="34" charset="0"/>
              </a:rPr>
              <a:t>MustInherit</a:t>
            </a:r>
            <a:r>
              <a:rPr lang="en-GB" sz="2400" dirty="0">
                <a:latin typeface="Calibri" panose="020F0502020204030204" pitchFamily="34" charset="0"/>
                <a:cs typeface="Calibri" panose="020F0502020204030204" pitchFamily="34" charset="0"/>
              </a:rPr>
              <a:t> modifier — Specifies that the class is intended for use as a base class only. Instances of </a:t>
            </a:r>
            <a:r>
              <a:rPr lang="en-GB" sz="2400" dirty="0" err="1">
                <a:solidFill>
                  <a:schemeClr val="accent6">
                    <a:lumMod val="40000"/>
                    <a:lumOff val="60000"/>
                  </a:schemeClr>
                </a:solidFill>
                <a:latin typeface="Calibri" panose="020F0502020204030204" pitchFamily="34" charset="0"/>
                <a:cs typeface="Calibri" panose="020F0502020204030204" pitchFamily="34" charset="0"/>
              </a:rPr>
              <a:t>MustInherit</a:t>
            </a:r>
            <a:r>
              <a:rPr lang="en-GB" sz="2400" dirty="0">
                <a:latin typeface="Calibri" panose="020F0502020204030204" pitchFamily="34" charset="0"/>
                <a:cs typeface="Calibri" panose="020F0502020204030204" pitchFamily="34" charset="0"/>
              </a:rPr>
              <a:t> classes cannot be created directly; they can only be created as base class and instances can be only made from derived class.</a:t>
            </a:r>
          </a:p>
          <a:p>
            <a:endParaRPr lang="en-US" sz="2400" dirty="0">
              <a:latin typeface="Calibri" panose="020F0502020204030204" pitchFamily="34" charset="0"/>
              <a:cs typeface="Calibri" panose="020F0502020204030204" pitchFamily="34" charset="0"/>
            </a:endParaRPr>
          </a:p>
          <a:p>
            <a:pPr marL="228594" indent="-228594" algn="l" defTabSz="914377" rtl="0" eaLnBrk="1" latinLnBrk="0" hangingPunct="1">
              <a:lnSpc>
                <a:spcPct val="90000"/>
              </a:lnSpc>
              <a:spcBef>
                <a:spcPts val="100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8</a:t>
            </a:fld>
            <a:endParaRPr lang="en-US"/>
          </a:p>
        </p:txBody>
      </p:sp>
    </p:spTree>
    <p:extLst>
      <p:ext uri="{BB962C8B-B14F-4D97-AF65-F5344CB8AC3E}">
        <p14:creationId xmlns:p14="http://schemas.microsoft.com/office/powerpoint/2010/main" val="78276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Inheritance Modifiers: </a:t>
            </a:r>
            <a:r>
              <a:rPr lang="en-US" dirty="0" err="1">
                <a:solidFill>
                  <a:srgbClr val="3380E6"/>
                </a:solidFill>
                <a:latin typeface="Calibri" panose="020F0502020204030204" pitchFamily="34" charset="0"/>
                <a:cs typeface="Calibri" panose="020F0502020204030204" pitchFamily="34" charset="0"/>
              </a:rPr>
              <a:t>NotInheritable</a:t>
            </a:r>
            <a:endParaRPr lang="en-US" dirty="0">
              <a:solidFill>
                <a:srgbClr val="3380E6"/>
              </a:solidFill>
              <a:latin typeface="Calibri" panose="020F0502020204030204" pitchFamily="34" charset="0"/>
              <a:cs typeface="Calibri" panose="020F0502020204030204" pitchFamily="34" charset="0"/>
            </a:endParaRPr>
          </a:p>
        </p:txBody>
      </p:sp>
      <p:sp>
        <p:nvSpPr>
          <p:cNvPr id="14339" name="Text Placeholder 2"/>
          <p:cNvSpPr>
            <a:spLocks noGrp="1"/>
          </p:cNvSpPr>
          <p:nvPr>
            <p:ph type="body" idx="1"/>
          </p:nvPr>
        </p:nvSpPr>
        <p:spPr/>
        <p:txBody>
          <a:bodyPr/>
          <a:lstStyle/>
          <a:p>
            <a:pPr marL="228594" indent="-228594" algn="l" defTabSz="914377" rtl="0" eaLnBrk="1" latinLnBrk="0" hangingPunct="1">
              <a:lnSpc>
                <a:spcPct val="90000"/>
              </a:lnSpc>
              <a:spcBef>
                <a:spcPts val="1000"/>
              </a:spcBef>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9</a:t>
            </a:fld>
            <a:endParaRPr lang="en-US"/>
          </a:p>
        </p:txBody>
      </p:sp>
      <p:pic>
        <p:nvPicPr>
          <p:cNvPr id="4" name="Picture 3">
            <a:extLst>
              <a:ext uri="{FF2B5EF4-FFF2-40B4-BE49-F238E27FC236}">
                <a16:creationId xmlns:a16="http://schemas.microsoft.com/office/drawing/2014/main" id="{62404DF4-B09D-8271-6BA7-243FE5AA7079}"/>
              </a:ext>
            </a:extLst>
          </p:cNvPr>
          <p:cNvPicPr>
            <a:picLocks noChangeAspect="1"/>
          </p:cNvPicPr>
          <p:nvPr/>
        </p:nvPicPr>
        <p:blipFill rotWithShape="1">
          <a:blip r:embed="rId2"/>
          <a:srcRect l="15834" t="67500" r="16667" b="18048"/>
          <a:stretch/>
        </p:blipFill>
        <p:spPr>
          <a:xfrm>
            <a:off x="467192" y="5105400"/>
            <a:ext cx="7723597" cy="1102519"/>
          </a:xfrm>
          <a:prstGeom prst="rect">
            <a:avLst/>
          </a:prstGeom>
        </p:spPr>
      </p:pic>
      <p:pic>
        <p:nvPicPr>
          <p:cNvPr id="7" name="Picture 6">
            <a:extLst>
              <a:ext uri="{FF2B5EF4-FFF2-40B4-BE49-F238E27FC236}">
                <a16:creationId xmlns:a16="http://schemas.microsoft.com/office/drawing/2014/main" id="{11C844F5-E230-73D7-7F08-DABBA4D85B4A}"/>
              </a:ext>
            </a:extLst>
          </p:cNvPr>
          <p:cNvPicPr>
            <a:picLocks noChangeAspect="1"/>
          </p:cNvPicPr>
          <p:nvPr/>
        </p:nvPicPr>
        <p:blipFill rotWithShape="1">
          <a:blip r:embed="rId3"/>
          <a:srcRect l="18334" t="15001" r="18332" b="39999"/>
          <a:stretch/>
        </p:blipFill>
        <p:spPr>
          <a:xfrm>
            <a:off x="457200" y="1368843"/>
            <a:ext cx="7315200" cy="346509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F1E485F6-9AE9-D6C7-0857-51180265BA93}"/>
                  </a:ext>
                </a:extLst>
              </p14:cNvPr>
              <p14:cNvContentPartPr/>
              <p14:nvPr/>
            </p14:nvContentPartPr>
            <p14:xfrm>
              <a:off x="1050480" y="1432509"/>
              <a:ext cx="865440" cy="28440"/>
            </p14:xfrm>
          </p:contentPart>
        </mc:Choice>
        <mc:Fallback xmlns="">
          <p:pic>
            <p:nvPicPr>
              <p:cNvPr id="8" name="Ink 7">
                <a:extLst>
                  <a:ext uri="{FF2B5EF4-FFF2-40B4-BE49-F238E27FC236}">
                    <a16:creationId xmlns:a16="http://schemas.microsoft.com/office/drawing/2014/main" id="{F1E485F6-9AE9-D6C7-0857-51180265BA93}"/>
                  </a:ext>
                </a:extLst>
              </p:cNvPr>
              <p:cNvPicPr/>
              <p:nvPr/>
            </p:nvPicPr>
            <p:blipFill>
              <a:blip r:embed="rId5"/>
              <a:stretch>
                <a:fillRect/>
              </a:stretch>
            </p:blipFill>
            <p:spPr>
              <a:xfrm>
                <a:off x="996840" y="1324509"/>
                <a:ext cx="9730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5850303F-A7BB-791C-F208-FB32DA2550F0}"/>
                  </a:ext>
                </a:extLst>
              </p14:cNvPr>
              <p14:cNvContentPartPr/>
              <p14:nvPr/>
            </p14:nvContentPartPr>
            <p14:xfrm>
              <a:off x="797400" y="3745509"/>
              <a:ext cx="563040" cy="28440"/>
            </p14:xfrm>
          </p:contentPart>
        </mc:Choice>
        <mc:Fallback xmlns="">
          <p:pic>
            <p:nvPicPr>
              <p:cNvPr id="9" name="Ink 8">
                <a:extLst>
                  <a:ext uri="{FF2B5EF4-FFF2-40B4-BE49-F238E27FC236}">
                    <a16:creationId xmlns:a16="http://schemas.microsoft.com/office/drawing/2014/main" id="{5850303F-A7BB-791C-F208-FB32DA2550F0}"/>
                  </a:ext>
                </a:extLst>
              </p:cNvPr>
              <p:cNvPicPr/>
              <p:nvPr/>
            </p:nvPicPr>
            <p:blipFill>
              <a:blip r:embed="rId7"/>
              <a:stretch>
                <a:fillRect/>
              </a:stretch>
            </p:blipFill>
            <p:spPr>
              <a:xfrm>
                <a:off x="743760" y="3637869"/>
                <a:ext cx="670680" cy="244080"/>
              </a:xfrm>
              <a:prstGeom prst="rect">
                <a:avLst/>
              </a:prstGeom>
            </p:spPr>
          </p:pic>
        </mc:Fallback>
      </mc:AlternateContent>
    </p:spTree>
    <p:extLst>
      <p:ext uri="{BB962C8B-B14F-4D97-AF65-F5344CB8AC3E}">
        <p14:creationId xmlns:p14="http://schemas.microsoft.com/office/powerpoint/2010/main" val="2677680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30AFAA5D399E489E1819B440698DE2" ma:contentTypeVersion="0" ma:contentTypeDescription="Create a new document." ma:contentTypeScope="" ma:versionID="d2e5e4ccdb149d2076a9830fd3e7492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C14C42-B3E2-46D6-A959-72074D4C6EC5}">
  <ds:schemaRefs>
    <ds:schemaRef ds:uri="http://schemas.microsoft.com/sharepoint/v3/contenttype/forms"/>
  </ds:schemaRefs>
</ds:datastoreItem>
</file>

<file path=customXml/itemProps2.xml><?xml version="1.0" encoding="utf-8"?>
<ds:datastoreItem xmlns:ds="http://schemas.openxmlformats.org/officeDocument/2006/customXml" ds:itemID="{4065E736-E879-4751-8791-A4A417B5CD52}">
  <ds:schemaRefs>
    <ds:schemaRef ds:uri="http://schemas.microsoft.com/office/infopath/2007/PartnerControls"/>
    <ds:schemaRef ds:uri="http://purl.org/dc/elements/1.1/"/>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http://schemas.microsoft.com/office/2006/metadata/properties"/>
  </ds:schemaRefs>
</ds:datastoreItem>
</file>

<file path=customXml/itemProps3.xml><?xml version="1.0" encoding="utf-8"?>
<ds:datastoreItem xmlns:ds="http://schemas.openxmlformats.org/officeDocument/2006/customXml" ds:itemID="{000464A7-5164-44A6-BE95-AFCB765E9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30</TotalTime>
  <Words>270</Words>
  <Application>Microsoft Office PowerPoint</Application>
  <PresentationFormat>On-screen Show (4:3)</PresentationFormat>
  <Paragraphs>67</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Comic Sans MS</vt:lpstr>
      <vt:lpstr>Lucida Sans Unicode</vt:lpstr>
      <vt:lpstr>Verdana</vt:lpstr>
      <vt:lpstr>Wingdings</vt:lpstr>
      <vt:lpstr>Wingdings 2</vt:lpstr>
      <vt:lpstr>Wingdings 3</vt:lpstr>
      <vt:lpstr>Concourse</vt:lpstr>
      <vt:lpstr>Object-Oriented Programming-Inheritance</vt:lpstr>
      <vt:lpstr>Object-Oriented Programming (OOP)</vt:lpstr>
      <vt:lpstr>  Base Classes and Derived Classes</vt:lpstr>
      <vt:lpstr>Inheritance in VB</vt:lpstr>
      <vt:lpstr>Declare Inheritance  </vt:lpstr>
      <vt:lpstr>Example</vt:lpstr>
      <vt:lpstr>Example (Cont.)</vt:lpstr>
      <vt:lpstr>Inheritance Modifiers</vt:lpstr>
      <vt:lpstr>Inheritance Modifiers: NotInheritable</vt:lpstr>
      <vt:lpstr>Inheritance Modifiers: MustInherit</vt:lpstr>
      <vt:lpstr>Inheritance Modifiers: MustInherit</vt:lpstr>
      <vt:lpstr>Overriding Properties and Methods in Derived Classes </vt:lpstr>
      <vt:lpstr>Overriding Modifiers</vt:lpstr>
      <vt:lpstr>Example1</vt:lpstr>
      <vt:lpstr>Example2</vt:lpstr>
      <vt:lpstr>Inheritance Hierarchy </vt:lpstr>
      <vt:lpstr>Example: CommunityMember Inheritance Hierarchy</vt:lpstr>
      <vt:lpstr>The MyBase Keyword</vt:lpstr>
      <vt:lpstr>Example</vt:lpstr>
      <vt:lpstr>Example</vt:lpstr>
      <vt:lpstr>Example </vt:lpstr>
      <vt:lpstr>Example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Problem Solving and Control Statements</dc:title>
  <dc:creator>Windows User</dc:creator>
  <cp:lastModifiedBy>nouf mohammed</cp:lastModifiedBy>
  <cp:revision>156</cp:revision>
  <dcterms:created xsi:type="dcterms:W3CDTF">2010-03-03T18:04:32Z</dcterms:created>
  <dcterms:modified xsi:type="dcterms:W3CDTF">2023-01-29T04:50:42Z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0x0101005130AFAA5D399E489E1819B440698DE2</vt:lpwstr>
  </property>
</Properties>
</file>