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92A155-448A-4269-9FAB-7F42C4052F92}" type="datetimeFigureOut">
              <a:rPr lang="ar-SA" smtClean="0"/>
              <a:t>21/11/33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AAB816-ED90-4E9C-9EE1-496B0C35E65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406640" cy="1752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:  Alanoud Al Saleh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331236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/>
              </a:rPr>
              <a:t>Introduction </a:t>
            </a:r>
            <a:r>
              <a:rPr lang="en-US" sz="4400" b="1" dirty="0" smtClean="0">
                <a:effectLst/>
              </a:rPr>
              <a:t>To</a:t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 </a:t>
            </a:r>
            <a:r>
              <a:rPr lang="en-US" sz="4400" b="1" dirty="0" smtClean="0">
                <a:effectLst/>
              </a:rPr>
              <a:t>Digital Radiography And PACS</a:t>
            </a:r>
            <a:endParaRPr lang="en-US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31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Digital Imaging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992888" cy="4800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Digital imaging is defined as any image acquisition process that produces an electronic image that can be viewed and manipulated on a computer</a:t>
            </a:r>
            <a:r>
              <a:rPr lang="en-US" sz="2800" dirty="0" smtClean="0"/>
              <a:t>.</a:t>
            </a:r>
          </a:p>
          <a:p>
            <a:pPr algn="l" rtl="0">
              <a:lnSpc>
                <a:spcPct val="90000"/>
              </a:lnSpc>
            </a:pPr>
            <a:endParaRPr lang="en-US" sz="2800" dirty="0"/>
          </a:p>
          <a:p>
            <a:pPr algn="l" rtl="0">
              <a:lnSpc>
                <a:spcPct val="90000"/>
              </a:lnSpc>
            </a:pPr>
            <a:r>
              <a:rPr lang="en-US" sz="2800" dirty="0"/>
              <a:t>In radiology, images can be sent via computer networks to a variety of locations.</a:t>
            </a:r>
          </a:p>
          <a:p>
            <a:pPr algn="l" rtl="0"/>
            <a:endParaRPr lang="en-US" dirty="0"/>
          </a:p>
        </p:txBody>
      </p:sp>
      <p:pic>
        <p:nvPicPr>
          <p:cNvPr id="4" name="Picture 3" descr="ccd_structur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3861048"/>
            <a:ext cx="5976664" cy="283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618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38843" y="6751918"/>
            <a:ext cx="1905000" cy="457200"/>
          </a:xfrm>
        </p:spPr>
        <p:txBody>
          <a:bodyPr/>
          <a:lstStyle/>
          <a:p>
            <a:fld id="{0F4C7B0D-8668-4847-8120-A7C7BAD0B18A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908720"/>
            <a:ext cx="7772400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Two types of digital radiography</a:t>
            </a:r>
          </a:p>
          <a:p>
            <a:pPr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Indirect capture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DR :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Machine absorbs x-rays and converts them to light.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Uses of charge-coupled </a:t>
            </a:r>
            <a:r>
              <a:rPr lang="en-US" sz="2400" dirty="0" smtClean="0"/>
              <a:t>device CCD </a:t>
            </a:r>
            <a:r>
              <a:rPr lang="en-US" sz="2400" dirty="0" smtClean="0"/>
              <a:t>or thin-film transistor (TFT) converts light to electric signals.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Computer processes electric signals.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Images are viewed on computer monitor. </a:t>
            </a:r>
            <a:endParaRPr lang="en-US" sz="2400" dirty="0">
              <a:solidFill>
                <a:schemeClr val="hlin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772400" cy="12192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Digital Radiography</a:t>
            </a:r>
          </a:p>
        </p:txBody>
      </p:sp>
      <p:pic>
        <p:nvPicPr>
          <p:cNvPr id="8" name="Picture 5" descr="001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4620681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29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63917" y="6702612"/>
            <a:ext cx="6172200" cy="457200"/>
          </a:xfrm>
        </p:spPr>
        <p:txBody>
          <a:bodyPr/>
          <a:lstStyle/>
          <a:p>
            <a:r>
              <a:rPr lang="en-US"/>
              <a:t>Elsevier items and derived items © 2008 by Mosby, Inc., an affiliate of Elsevier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83667" y="6702612"/>
            <a:ext cx="1905000" cy="457200"/>
          </a:xfrm>
        </p:spPr>
        <p:txBody>
          <a:bodyPr/>
          <a:lstStyle/>
          <a:p>
            <a:fld id="{5108849C-7839-9340-A7CF-B67C83B5FACC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1196752"/>
            <a:ext cx="7772400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Direct capture DR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Photoconductor absorbs x-rays.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Thin-film </a:t>
            </a:r>
            <a:r>
              <a:rPr lang="en-US" dirty="0" smtClean="0"/>
              <a:t>transistor TFT </a:t>
            </a:r>
            <a:r>
              <a:rPr lang="en-US" dirty="0" smtClean="0"/>
              <a:t>collects signal.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Electrical signal is sent to computer for processing.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dirty="0" smtClean="0"/>
              <a:t>Image is viewed on computer screen. 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72400" cy="12192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Radiography</a:t>
            </a:r>
          </a:p>
        </p:txBody>
      </p:sp>
      <p:pic>
        <p:nvPicPr>
          <p:cNvPr id="8" name="Picture 6" descr="001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4116" y="3284985"/>
            <a:ext cx="5048243" cy="334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808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328" y="548680"/>
            <a:ext cx="8260672" cy="10394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 archiving and communication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pPr algn="l" rtl="0">
              <a:buNone/>
            </a:pPr>
            <a:r>
              <a:rPr lang="en-US" sz="2800" dirty="0" smtClean="0"/>
              <a:t>           </a:t>
            </a:r>
            <a:r>
              <a:rPr lang="en-US" sz="2800" dirty="0" smtClean="0">
                <a:solidFill>
                  <a:schemeClr val="tx2"/>
                </a:solidFill>
              </a:rPr>
              <a:t>In </a:t>
            </a:r>
            <a:r>
              <a:rPr lang="en-US" sz="2800" dirty="0">
                <a:solidFill>
                  <a:schemeClr val="tx2"/>
                </a:solidFill>
              </a:rPr>
              <a:t>medical imaging, </a:t>
            </a:r>
            <a:r>
              <a:rPr lang="en-US" sz="2800" b="1" dirty="0">
                <a:solidFill>
                  <a:schemeClr val="tx2"/>
                </a:solidFill>
              </a:rPr>
              <a:t>picture archiving and communication systems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(PACS) </a:t>
            </a:r>
            <a:r>
              <a:rPr lang="en-US" sz="2800" dirty="0">
                <a:solidFill>
                  <a:schemeClr val="tx2"/>
                </a:solidFill>
              </a:rPr>
              <a:t>are computers or networks dedicated to the storage, retrieval, distribution and presentation of images. The medical images are stored in an DICOM format (Digital Imaging and Communications in Medicine).</a:t>
            </a:r>
          </a:p>
          <a:p>
            <a:endParaRPr lang="en-US" dirty="0"/>
          </a:p>
        </p:txBody>
      </p:sp>
      <p:pic>
        <p:nvPicPr>
          <p:cNvPr id="4" name="Picture 3" descr="network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4941168"/>
            <a:ext cx="1899962" cy="169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932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DICOM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Digital Imaging and Communications in Medicine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05064"/>
            <a:ext cx="8229600" cy="25922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r>
              <a:rPr lang="en-US" dirty="0"/>
              <a:t>    </a:t>
            </a:r>
            <a:r>
              <a:rPr lang="en-US" sz="2800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2"/>
                </a:solidFill>
              </a:rPr>
              <a:t>DICOM</a:t>
            </a:r>
            <a:r>
              <a:rPr lang="en-US" sz="2800" dirty="0">
                <a:solidFill>
                  <a:schemeClr val="tx2"/>
                </a:solidFill>
              </a:rPr>
              <a:t>) is a standard for handling, storing, printing, and transmitting information in medical imaging. It includes a file format definition and a network communications protocol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  <a:p>
            <a:pPr algn="l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" name="Picture 3" descr="PacsArch-small-e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628800"/>
            <a:ext cx="5799867" cy="279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96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88640"/>
            <a:ext cx="8172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400" dirty="0" smtClean="0"/>
              <a:t> </a:t>
            </a:r>
          </a:p>
          <a:p>
            <a:pPr marL="342900" indent="-342900" algn="l" rtl="0"/>
            <a:r>
              <a:rPr lang="en-US" sz="2400" dirty="0" smtClean="0"/>
              <a:t>     </a:t>
            </a:r>
            <a:r>
              <a:rPr lang="en-US" sz="2800" dirty="0" smtClean="0">
                <a:solidFill>
                  <a:schemeClr val="tx2"/>
                </a:solidFill>
              </a:rPr>
              <a:t>DICOM files can be exchanged between two entities that are capable of receiving image and patient data in DICOM format.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457200" indent="-342900">
              <a:buFont typeface="Arial"/>
              <a:buChar char="•"/>
            </a:pPr>
            <a:endParaRPr lang="en-US" sz="2400" dirty="0" smtClean="0"/>
          </a:p>
          <a:p>
            <a:pPr marL="342900" indent="-342900" algn="l" rtl="0"/>
            <a:r>
              <a:rPr lang="en-US" sz="2800" dirty="0" smtClean="0">
                <a:solidFill>
                  <a:schemeClr val="tx2"/>
                </a:solidFill>
              </a:rPr>
              <a:t>   DICOM </a:t>
            </a:r>
            <a:r>
              <a:rPr lang="en-US" sz="2800" dirty="0" smtClean="0">
                <a:solidFill>
                  <a:schemeClr val="tx2"/>
                </a:solidFill>
              </a:rPr>
              <a:t>enables the integration of scanners, servers, </a:t>
            </a:r>
            <a:r>
              <a:rPr lang="en-US" sz="2800" dirty="0" smtClean="0">
                <a:solidFill>
                  <a:schemeClr val="tx2"/>
                </a:solidFill>
              </a:rPr>
              <a:t>workstations</a:t>
            </a:r>
            <a:r>
              <a:rPr lang="en-US" sz="2800" dirty="0" smtClean="0">
                <a:solidFill>
                  <a:schemeClr val="tx2"/>
                </a:solidFill>
              </a:rPr>
              <a:t>, printers, and network hardware from multiple manufacturers into (PACS).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 descr="pacs-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060848"/>
            <a:ext cx="770485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638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 in PACS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8229600" cy="43735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Most </a:t>
            </a:r>
            <a:r>
              <a:rPr lang="en-US" sz="2800" dirty="0">
                <a:solidFill>
                  <a:schemeClr val="tx2"/>
                </a:solidFill>
              </a:rPr>
              <a:t>PACSs handle images from various medical imaging instruments, including ultrasound, magnetic resonance, PET, computed tomography, endoscopy, mammograms, etc.</a:t>
            </a:r>
          </a:p>
          <a:p>
            <a:pPr algn="l" rtl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marosi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2897560"/>
            <a:ext cx="748883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926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47800" y="7010400"/>
            <a:ext cx="6172200" cy="457200"/>
          </a:xfrm>
        </p:spPr>
        <p:txBody>
          <a:bodyPr/>
          <a:lstStyle/>
          <a:p>
            <a:r>
              <a:rPr lang="en-US" dirty="0"/>
              <a:t>Elsevier items and derived items © 2008 by Mosby, Inc., an affiliate of Elsevier Inc.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67550" y="6553200"/>
            <a:ext cx="1905000" cy="457200"/>
          </a:xfrm>
        </p:spPr>
        <p:txBody>
          <a:bodyPr/>
          <a:lstStyle/>
          <a:p>
            <a:fld id="{99CD20D0-52DC-9C42-A921-68C8C7AECA3A}" type="slidenum">
              <a:rPr lang="en-GB"/>
              <a:pPr/>
              <a:t>9</a:t>
            </a:fld>
            <a:endParaRPr lang="en-GB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55576" y="1196752"/>
            <a:ext cx="5688632" cy="4454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    </a:t>
            </a:r>
            <a:endParaRPr lang="en-US" dirty="0" smtClean="0"/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Reading </a:t>
            </a:r>
            <a:r>
              <a:rPr lang="en-US" sz="2400" dirty="0" smtClean="0"/>
              <a:t>stations</a:t>
            </a:r>
            <a:endParaRPr lang="en-US" sz="2400" dirty="0" smtClean="0"/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Physician review stations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Web access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Technologist quality control stations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Administrative stations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Archive systems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Multiple interfaces to other</a:t>
            </a:r>
          </a:p>
          <a:p>
            <a:pPr marL="411480" lvl="1" indent="0">
              <a:buClr>
                <a:schemeClr val="tx1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hospital and radiology systems</a:t>
            </a:r>
            <a:endParaRPr lang="en-US" sz="2400" dirty="0"/>
          </a:p>
        </p:txBody>
      </p:sp>
      <p:pic>
        <p:nvPicPr>
          <p:cNvPr id="10" name="Picture 9" descr="isite-pacs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003489" y="3573016"/>
            <a:ext cx="2977607" cy="3168352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>
            <a:off x="1259632" y="188640"/>
            <a:ext cx="5544616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PACS  uses</a:t>
            </a:r>
            <a:endParaRPr lang="ar-SA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074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291</Words>
  <Application>Microsoft Office PowerPoint</Application>
  <PresentationFormat>عرض على الشاشة (3:4)‏</PresentationFormat>
  <Paragraphs>54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Introduction To  Digital Radiography And PACS</vt:lpstr>
      <vt:lpstr>Digital Imaging</vt:lpstr>
      <vt:lpstr>Digital Radiography</vt:lpstr>
      <vt:lpstr>Digital Radiography</vt:lpstr>
      <vt:lpstr>Picture archiving and communication system </vt:lpstr>
      <vt:lpstr>DICOM (Digital Imaging and Communications in Medicine)</vt:lpstr>
      <vt:lpstr>الشريحة 7</vt:lpstr>
      <vt:lpstr> Types of images in PACS 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Digital Radiography And PACS</dc:title>
  <dc:creator>ksu</dc:creator>
  <cp:lastModifiedBy>ksu</cp:lastModifiedBy>
  <cp:revision>4</cp:revision>
  <dcterms:created xsi:type="dcterms:W3CDTF">2012-10-06T05:17:31Z</dcterms:created>
  <dcterms:modified xsi:type="dcterms:W3CDTF">2012-10-06T05:48:26Z</dcterms:modified>
</cp:coreProperties>
</file>