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7" d="100"/>
          <a:sy n="37" d="100"/>
        </p:scale>
        <p:origin x="-14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E2EF5A5-83AE-46BB-BDBD-E09665F0C1DE}" type="datetimeFigureOut">
              <a:rPr lang="ar-SA" smtClean="0"/>
              <a:t>07/06/35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969E68-70EA-4050-825C-38FC26C2478A}" type="slidenum">
              <a:rPr lang="ar-SA" smtClean="0"/>
              <a:t>‹#›</a:t>
            </a:fld>
            <a:endParaRPr lang="ar-SA"/>
          </a:p>
        </p:txBody>
      </p:sp>
    </p:spTree>
    <p:extLst>
      <p:ext uri="{BB962C8B-B14F-4D97-AF65-F5344CB8AC3E}">
        <p14:creationId xmlns:p14="http://schemas.microsoft.com/office/powerpoint/2010/main" val="1963626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E2EF5A5-83AE-46BB-BDBD-E09665F0C1DE}" type="datetimeFigureOut">
              <a:rPr lang="ar-SA" smtClean="0"/>
              <a:t>07/06/35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969E68-70EA-4050-825C-38FC26C2478A}" type="slidenum">
              <a:rPr lang="ar-SA" smtClean="0"/>
              <a:t>‹#›</a:t>
            </a:fld>
            <a:endParaRPr lang="ar-SA"/>
          </a:p>
        </p:txBody>
      </p:sp>
    </p:spTree>
    <p:extLst>
      <p:ext uri="{BB962C8B-B14F-4D97-AF65-F5344CB8AC3E}">
        <p14:creationId xmlns:p14="http://schemas.microsoft.com/office/powerpoint/2010/main" val="3827066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E2EF5A5-83AE-46BB-BDBD-E09665F0C1DE}" type="datetimeFigureOut">
              <a:rPr lang="ar-SA" smtClean="0"/>
              <a:t>07/06/35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969E68-70EA-4050-825C-38FC26C2478A}" type="slidenum">
              <a:rPr lang="ar-SA" smtClean="0"/>
              <a:t>‹#›</a:t>
            </a:fld>
            <a:endParaRPr lang="ar-SA"/>
          </a:p>
        </p:txBody>
      </p:sp>
    </p:spTree>
    <p:extLst>
      <p:ext uri="{BB962C8B-B14F-4D97-AF65-F5344CB8AC3E}">
        <p14:creationId xmlns:p14="http://schemas.microsoft.com/office/powerpoint/2010/main" val="179601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E2EF5A5-83AE-46BB-BDBD-E09665F0C1DE}" type="datetimeFigureOut">
              <a:rPr lang="ar-SA" smtClean="0"/>
              <a:t>07/06/35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969E68-70EA-4050-825C-38FC26C2478A}" type="slidenum">
              <a:rPr lang="ar-SA" smtClean="0"/>
              <a:t>‹#›</a:t>
            </a:fld>
            <a:endParaRPr lang="ar-SA"/>
          </a:p>
        </p:txBody>
      </p:sp>
    </p:spTree>
    <p:extLst>
      <p:ext uri="{BB962C8B-B14F-4D97-AF65-F5344CB8AC3E}">
        <p14:creationId xmlns:p14="http://schemas.microsoft.com/office/powerpoint/2010/main" val="1412175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E2EF5A5-83AE-46BB-BDBD-E09665F0C1DE}" type="datetimeFigureOut">
              <a:rPr lang="ar-SA" smtClean="0"/>
              <a:t>07/06/35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969E68-70EA-4050-825C-38FC26C2478A}" type="slidenum">
              <a:rPr lang="ar-SA" smtClean="0"/>
              <a:t>‹#›</a:t>
            </a:fld>
            <a:endParaRPr lang="ar-SA"/>
          </a:p>
        </p:txBody>
      </p:sp>
    </p:spTree>
    <p:extLst>
      <p:ext uri="{BB962C8B-B14F-4D97-AF65-F5344CB8AC3E}">
        <p14:creationId xmlns:p14="http://schemas.microsoft.com/office/powerpoint/2010/main" val="47499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E2EF5A5-83AE-46BB-BDBD-E09665F0C1DE}" type="datetimeFigureOut">
              <a:rPr lang="ar-SA" smtClean="0"/>
              <a:t>07/06/35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969E68-70EA-4050-825C-38FC26C2478A}" type="slidenum">
              <a:rPr lang="ar-SA" smtClean="0"/>
              <a:t>‹#›</a:t>
            </a:fld>
            <a:endParaRPr lang="ar-SA"/>
          </a:p>
        </p:txBody>
      </p:sp>
    </p:spTree>
    <p:extLst>
      <p:ext uri="{BB962C8B-B14F-4D97-AF65-F5344CB8AC3E}">
        <p14:creationId xmlns:p14="http://schemas.microsoft.com/office/powerpoint/2010/main" val="205328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E2EF5A5-83AE-46BB-BDBD-E09665F0C1DE}" type="datetimeFigureOut">
              <a:rPr lang="ar-SA" smtClean="0"/>
              <a:t>07/06/35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5969E68-70EA-4050-825C-38FC26C2478A}" type="slidenum">
              <a:rPr lang="ar-SA" smtClean="0"/>
              <a:t>‹#›</a:t>
            </a:fld>
            <a:endParaRPr lang="ar-SA"/>
          </a:p>
        </p:txBody>
      </p:sp>
    </p:spTree>
    <p:extLst>
      <p:ext uri="{BB962C8B-B14F-4D97-AF65-F5344CB8AC3E}">
        <p14:creationId xmlns:p14="http://schemas.microsoft.com/office/powerpoint/2010/main" val="3493682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E2EF5A5-83AE-46BB-BDBD-E09665F0C1DE}" type="datetimeFigureOut">
              <a:rPr lang="ar-SA" smtClean="0"/>
              <a:t>07/06/35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5969E68-70EA-4050-825C-38FC26C2478A}" type="slidenum">
              <a:rPr lang="ar-SA" smtClean="0"/>
              <a:t>‹#›</a:t>
            </a:fld>
            <a:endParaRPr lang="ar-SA"/>
          </a:p>
        </p:txBody>
      </p:sp>
    </p:spTree>
    <p:extLst>
      <p:ext uri="{BB962C8B-B14F-4D97-AF65-F5344CB8AC3E}">
        <p14:creationId xmlns:p14="http://schemas.microsoft.com/office/powerpoint/2010/main" val="3406975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E2EF5A5-83AE-46BB-BDBD-E09665F0C1DE}" type="datetimeFigureOut">
              <a:rPr lang="ar-SA" smtClean="0"/>
              <a:t>07/06/35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5969E68-70EA-4050-825C-38FC26C2478A}" type="slidenum">
              <a:rPr lang="ar-SA" smtClean="0"/>
              <a:t>‹#›</a:t>
            </a:fld>
            <a:endParaRPr lang="ar-SA"/>
          </a:p>
        </p:txBody>
      </p:sp>
    </p:spTree>
    <p:extLst>
      <p:ext uri="{BB962C8B-B14F-4D97-AF65-F5344CB8AC3E}">
        <p14:creationId xmlns:p14="http://schemas.microsoft.com/office/powerpoint/2010/main" val="2611969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E2EF5A5-83AE-46BB-BDBD-E09665F0C1DE}" type="datetimeFigureOut">
              <a:rPr lang="ar-SA" smtClean="0"/>
              <a:t>07/06/35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969E68-70EA-4050-825C-38FC26C2478A}" type="slidenum">
              <a:rPr lang="ar-SA" smtClean="0"/>
              <a:t>‹#›</a:t>
            </a:fld>
            <a:endParaRPr lang="ar-SA"/>
          </a:p>
        </p:txBody>
      </p:sp>
    </p:spTree>
    <p:extLst>
      <p:ext uri="{BB962C8B-B14F-4D97-AF65-F5344CB8AC3E}">
        <p14:creationId xmlns:p14="http://schemas.microsoft.com/office/powerpoint/2010/main" val="677669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E2EF5A5-83AE-46BB-BDBD-E09665F0C1DE}" type="datetimeFigureOut">
              <a:rPr lang="ar-SA" smtClean="0"/>
              <a:t>07/06/35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969E68-70EA-4050-825C-38FC26C2478A}" type="slidenum">
              <a:rPr lang="ar-SA" smtClean="0"/>
              <a:t>‹#›</a:t>
            </a:fld>
            <a:endParaRPr lang="ar-SA"/>
          </a:p>
        </p:txBody>
      </p:sp>
    </p:spTree>
    <p:extLst>
      <p:ext uri="{BB962C8B-B14F-4D97-AF65-F5344CB8AC3E}">
        <p14:creationId xmlns:p14="http://schemas.microsoft.com/office/powerpoint/2010/main" val="2577003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E2EF5A5-83AE-46BB-BDBD-E09665F0C1DE}" type="datetimeFigureOut">
              <a:rPr lang="ar-SA" smtClean="0"/>
              <a:t>07/06/35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5969E68-70EA-4050-825C-38FC26C2478A}" type="slidenum">
              <a:rPr lang="ar-SA" smtClean="0"/>
              <a:t>‹#›</a:t>
            </a:fld>
            <a:endParaRPr lang="ar-SA"/>
          </a:p>
        </p:txBody>
      </p:sp>
    </p:spTree>
    <p:extLst>
      <p:ext uri="{BB962C8B-B14F-4D97-AF65-F5344CB8AC3E}">
        <p14:creationId xmlns:p14="http://schemas.microsoft.com/office/powerpoint/2010/main" val="123406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المحاضرة السابعة </a:t>
            </a:r>
            <a:endParaRPr lang="ar-SA" dirty="0"/>
          </a:p>
        </p:txBody>
      </p:sp>
      <p:sp>
        <p:nvSpPr>
          <p:cNvPr id="3" name="عنوان فرعي 2"/>
          <p:cNvSpPr>
            <a:spLocks noGrp="1"/>
          </p:cNvSpPr>
          <p:nvPr>
            <p:ph type="subTitle" idx="1"/>
          </p:nvPr>
        </p:nvSpPr>
        <p:spPr/>
        <p:txBody>
          <a:bodyPr/>
          <a:lstStyle/>
          <a:p>
            <a:r>
              <a:rPr lang="ar-SA" dirty="0" smtClean="0"/>
              <a:t>الطرق الرئيسية للتحليل الطيفي</a:t>
            </a:r>
            <a:endParaRPr lang="ar-SA" dirty="0"/>
          </a:p>
        </p:txBody>
      </p:sp>
    </p:spTree>
    <p:extLst>
      <p:ext uri="{BB962C8B-B14F-4D97-AF65-F5344CB8AC3E}">
        <p14:creationId xmlns:p14="http://schemas.microsoft.com/office/powerpoint/2010/main" val="243950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r>
              <a:rPr lang="ar-SA" dirty="0"/>
              <a:t>النماذج الطيفية:</a:t>
            </a:r>
            <a:endParaRPr lang="en-US" dirty="0"/>
          </a:p>
          <a:p>
            <a:r>
              <a:rPr lang="ar-SA" dirty="0"/>
              <a:t>التحليل الطيفي في الصورة:</a:t>
            </a:r>
            <a:endParaRPr lang="en-US" dirty="0"/>
          </a:p>
          <a:p>
            <a:r>
              <a:rPr lang="ar-SA" dirty="0"/>
              <a:t>جميع الصور الطيفية يجب ان تطعم وتمزج بواسطة معلومات اساسية من المواقع الارضية والوقت المكتسب والوضوح المكاني والنطاق الطيفي والانارة والمشاهد الهندسية والظواهر المرصودة وهي نقاط يجب مراعاتها عند تحليل الصور طيفيا.</a:t>
            </a:r>
            <a:endParaRPr lang="en-US" dirty="0"/>
          </a:p>
          <a:p>
            <a:r>
              <a:rPr lang="ar-SA" dirty="0"/>
              <a:t>هناك عوامل هندسية : وهي مهمة عند تفسير الصورة وتحليلها خاصة التنوع في الاضاءة ضمن المنظر وهنا امرين مهمين لعملية التقييم:</a:t>
            </a:r>
            <a:endParaRPr lang="en-US" dirty="0"/>
          </a:p>
          <a:p>
            <a:endParaRPr lang="ar-SA" dirty="0"/>
          </a:p>
        </p:txBody>
      </p:sp>
    </p:spTree>
    <p:extLst>
      <p:ext uri="{BB962C8B-B14F-4D97-AF65-F5344CB8AC3E}">
        <p14:creationId xmlns:p14="http://schemas.microsoft.com/office/powerpoint/2010/main" val="4232714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lvl="0"/>
            <a:r>
              <a:rPr lang="ar-SA" dirty="0"/>
              <a:t>التنوع الطيفي بسبب الطبوغرافية </a:t>
            </a:r>
            <a:endParaRPr lang="en-US" dirty="0"/>
          </a:p>
          <a:p>
            <a:pPr lvl="0"/>
            <a:r>
              <a:rPr lang="ar-SA" dirty="0"/>
              <a:t>- التنوع الطيفي بسبب تغير زاوية المشهد والمنظر من العمودي .</a:t>
            </a:r>
            <a:endParaRPr lang="en-US" dirty="0"/>
          </a:p>
          <a:p>
            <a:pPr marL="0" indent="0">
              <a:buNone/>
            </a:pPr>
            <a:r>
              <a:rPr lang="ar-SA" dirty="0"/>
              <a:t>المشكلة الفعلية في الطبوغرافية هي بسبب مواد السطح فلها  نفس طبيعة خصائص الطيف في المدى من الضوء او الظلام وهذا يعتمد على زاوية الوقوع الاشعة الشمسية لكل سطح محلي خاصة اذا كانت تلك الاجزاء هامة في الصورة ومتأثرة بواسطة الظل وهنا تجب ازالة تأثير عامل الظل وعامل الطبوغرافية .</a:t>
            </a:r>
            <a:endParaRPr lang="en-US" dirty="0"/>
          </a:p>
          <a:p>
            <a:endParaRPr lang="ar-SA" dirty="0"/>
          </a:p>
        </p:txBody>
      </p:sp>
    </p:spTree>
    <p:extLst>
      <p:ext uri="{BB962C8B-B14F-4D97-AF65-F5344CB8AC3E}">
        <p14:creationId xmlns:p14="http://schemas.microsoft.com/office/powerpoint/2010/main" val="2236951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r>
              <a:rPr lang="ar-SA" dirty="0"/>
              <a:t>النوع الثاني هو انحراف زوايا المشاهدة عن المنظر الرأسي والذي يسبب تغيرات طيفية مثل 1- تنوع انتشار والامتصاص في الغلاف الجوي</a:t>
            </a:r>
            <a:endParaRPr lang="en-US" dirty="0"/>
          </a:p>
          <a:p>
            <a:r>
              <a:rPr lang="ar-SA" dirty="0"/>
              <a:t>التنوع في الظل فهناك انظمة استشعار تسجل نظام مسح رصد المباني بزاوية المشاهدة والتي تقاس في اتجاه رصد المسافة وبالتالي يبدو المنظر ساطعا في اتجاه اسفل الشمس واذا حصل ذلك سيكون التدرج من الاكبر الى الاصغر للطول الموجي وسيكون السبب ناتج عن ممر الاشعة في الغلاف الجوي (الانتشار)</a:t>
            </a:r>
            <a:endParaRPr lang="en-US" dirty="0"/>
          </a:p>
          <a:p>
            <a:endParaRPr lang="ar-SA" dirty="0"/>
          </a:p>
        </p:txBody>
      </p:sp>
    </p:spTree>
    <p:extLst>
      <p:ext uri="{BB962C8B-B14F-4D97-AF65-F5344CB8AC3E}">
        <p14:creationId xmlns:p14="http://schemas.microsoft.com/office/powerpoint/2010/main" val="2134333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a:t>الشمس </a:t>
            </a:r>
            <a:r>
              <a:rPr lang="ar-SA" dirty="0" smtClean="0"/>
              <a:t>ايضا </a:t>
            </a:r>
            <a:r>
              <a:rPr lang="ar-SA" dirty="0"/>
              <a:t>تعطي تدرج </a:t>
            </a:r>
            <a:r>
              <a:rPr lang="ar-SA" dirty="0" smtClean="0"/>
              <a:t>للإنارة </a:t>
            </a:r>
            <a:r>
              <a:rPr lang="ar-SA" dirty="0"/>
              <a:t>يسبب ظهور الظل من السطح الخشن ويعتمد على </a:t>
            </a:r>
            <a:r>
              <a:rPr lang="ar-SA" dirty="0" smtClean="0"/>
              <a:t>تأثير </a:t>
            </a:r>
            <a:r>
              <a:rPr lang="ar-SA" dirty="0"/>
              <a:t>الغلاف الجوي هذا التدرج لا يتغير بشكل ملحوظ مع الطول الموجي اذا كان تدرج </a:t>
            </a:r>
            <a:r>
              <a:rPr lang="en-US" dirty="0"/>
              <a:t>DN</a:t>
            </a:r>
            <a:r>
              <a:rPr lang="ar-SA" dirty="0"/>
              <a:t>  اقل من 1-2% ليس مهم محاولة ازالته فذلك يعتمد على طبيعة التحليل فالتصنيف وغيره من المنتجات الطيفية تحتاج الى تصحيح بيانات النطاقات بواسطة عمليات خوارزمية. </a:t>
            </a:r>
            <a:endParaRPr lang="en-US" dirty="0"/>
          </a:p>
          <a:p>
            <a:endParaRPr lang="ar-SA" dirty="0"/>
          </a:p>
        </p:txBody>
      </p:sp>
    </p:spTree>
    <p:extLst>
      <p:ext uri="{BB962C8B-B14F-4D97-AF65-F5344CB8AC3E}">
        <p14:creationId xmlns:p14="http://schemas.microsoft.com/office/powerpoint/2010/main" val="123806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تأثير الغلاف الجوي:</a:t>
            </a:r>
            <a:endParaRPr lang="ar-SA" dirty="0"/>
          </a:p>
        </p:txBody>
      </p:sp>
      <p:sp>
        <p:nvSpPr>
          <p:cNvPr id="3" name="عنصر نائب للمحتوى 2"/>
          <p:cNvSpPr>
            <a:spLocks noGrp="1"/>
          </p:cNvSpPr>
          <p:nvPr>
            <p:ph idx="1"/>
          </p:nvPr>
        </p:nvSpPr>
        <p:spPr/>
        <p:txBody>
          <a:bodyPr/>
          <a:lstStyle/>
          <a:p>
            <a:r>
              <a:rPr lang="ar-SA" dirty="0" smtClean="0"/>
              <a:t>نحن نختار الصور التي ليس لها غيوم غامضة ولا نستطيع مشاهدتها لمساحات في الصورة . في التحقيق الحقلي احيانا نتفاجأ اننا وجدنا ذلك ايضا فأنواع اخرى للعديد من الظواهر قد تكون غير ملحوظة بسبب تداخلها مع الغلاف الجوي وبالتالي لا نستطيع تفسير الصورة او التحليل الطيفي. مشاكل المساحات الكامنة عادة يمكن نسبتها وببساطة بواسطة اختبارها ضمن النطاق المرئي في الصورة مثال ذلك صورة الماسح الموضوعي المحمول على لاندسات ولنأخذ نطاق واحد (الاشعة الزرقاء – الخضراء) ضمن الطيف المرئي</a:t>
            </a:r>
            <a:endParaRPr lang="ar-SA" dirty="0"/>
          </a:p>
        </p:txBody>
      </p:sp>
    </p:spTree>
    <p:extLst>
      <p:ext uri="{BB962C8B-B14F-4D97-AF65-F5344CB8AC3E}">
        <p14:creationId xmlns:p14="http://schemas.microsoft.com/office/powerpoint/2010/main" val="1463730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غالبا يتم تجاهل هذا النطاق عندما نصنع مركب الالوان لأنه يبدو ضبابي غير واضح(</a:t>
            </a:r>
            <a:r>
              <a:rPr lang="en-US" dirty="0" smtClean="0"/>
              <a:t>Hazy</a:t>
            </a:r>
            <a:r>
              <a:rPr lang="ar-SA" dirty="0" smtClean="0"/>
              <a:t>)</a:t>
            </a:r>
          </a:p>
          <a:p>
            <a:pPr marL="0" indent="0">
              <a:buNone/>
            </a:pPr>
            <a:r>
              <a:rPr lang="ar-SA" dirty="0" smtClean="0"/>
              <a:t>وعلى الرغم من ذلك يمكن اعتباره من افضل نطاقات الماسح الموضوعي لتشاهد حواف الغيوم ومسارات الطائرات والضباب والدخان. اذن يسهل التعرف على الظواهر من خلال التنقل بين النطاقات. ولكن في بعض الحالات هناك عيوب يمكن حذفها.</a:t>
            </a:r>
            <a:endParaRPr lang="ar-SA" dirty="0"/>
          </a:p>
        </p:txBody>
      </p:sp>
    </p:spTree>
    <p:extLst>
      <p:ext uri="{BB962C8B-B14F-4D97-AF65-F5344CB8AC3E}">
        <p14:creationId xmlns:p14="http://schemas.microsoft.com/office/powerpoint/2010/main" val="2538518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العيوب (</a:t>
            </a:r>
            <a:r>
              <a:rPr lang="en-US" dirty="0" smtClean="0"/>
              <a:t>Defects</a:t>
            </a:r>
            <a:r>
              <a:rPr lang="ar-SA" dirty="0" smtClean="0"/>
              <a:t>)</a:t>
            </a:r>
            <a:endParaRPr lang="ar-SA" dirty="0"/>
          </a:p>
        </p:txBody>
      </p:sp>
      <p:sp>
        <p:nvSpPr>
          <p:cNvPr id="3" name="عنصر نائب للمحتوى 2"/>
          <p:cNvSpPr>
            <a:spLocks noGrp="1"/>
          </p:cNvSpPr>
          <p:nvPr>
            <p:ph idx="1"/>
          </p:nvPr>
        </p:nvSpPr>
        <p:spPr/>
        <p:txBody>
          <a:bodyPr/>
          <a:lstStyle/>
          <a:p>
            <a:r>
              <a:rPr lang="ar-SA" dirty="0" smtClean="0"/>
              <a:t>يمكن افتراض ان النقطة هي اساس التقويم لعرض الصورة باللونين الابيض والاسود لكل نطاق طيفي وذلك لمقارنتها.</a:t>
            </a:r>
          </a:p>
          <a:p>
            <a:pPr marL="0" indent="0">
              <a:buNone/>
            </a:pPr>
            <a:r>
              <a:rPr lang="ar-SA" dirty="0" smtClean="0"/>
              <a:t>او ما سنقوم به هو البحث عن النطاقات التي لديها عيوب. بحيث يشمل النطاقات للصور لم تسجل لها نطاقات احيانا بسبب سقوط الخطوط او حدوث الضوضاء (</a:t>
            </a:r>
            <a:r>
              <a:rPr lang="en-US" dirty="0" smtClean="0"/>
              <a:t>Noise</a:t>
            </a:r>
            <a:r>
              <a:rPr lang="ar-SA" dirty="0" smtClean="0"/>
              <a:t>) للظواهر بسبب تأثير الغيوم والغلاف الجوي التي تؤثر مباشرة في الصورة.</a:t>
            </a:r>
          </a:p>
          <a:p>
            <a:pPr marL="0" indent="0">
              <a:buNone/>
            </a:pPr>
            <a:r>
              <a:rPr lang="ar-SA" dirty="0" smtClean="0"/>
              <a:t>العيوب الشديدة يمكن مشاهدتها بدون اجراء زيادة تباين او شد للصورة.</a:t>
            </a:r>
            <a:endParaRPr lang="ar-SA" dirty="0"/>
          </a:p>
        </p:txBody>
      </p:sp>
    </p:spTree>
    <p:extLst>
      <p:ext uri="{BB962C8B-B14F-4D97-AF65-F5344CB8AC3E}">
        <p14:creationId xmlns:p14="http://schemas.microsoft.com/office/powerpoint/2010/main" val="1627853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r>
              <a:rPr lang="ar-SA" dirty="0" smtClean="0"/>
              <a:t>ولذلك يجب تحديد عيوب النطاقات الشديدة بحيث يتم ازالتها والتخلص منها من خلال عملية التحليل. </a:t>
            </a:r>
          </a:p>
          <a:p>
            <a:r>
              <a:rPr lang="ar-SA" dirty="0" smtClean="0"/>
              <a:t>هناك عيوب تحديد الثابت في الصورة حيث ان الارقام في تقنية التخزين للبيانات يصبح بعض منها مفقود بسبب القاء خطوط تمتد على شكل اشرطة طويلة وبالطبع هذا يغير من طبيعة المعلومات الطيفية في معظم برامج عمليات الصورة ومعالجتها بزيادة التباين حيث اشكال وادوات تعرض الشكل المدرج التكراري لقيم </a:t>
            </a:r>
            <a:r>
              <a:rPr lang="en-US" dirty="0" smtClean="0"/>
              <a:t>DN</a:t>
            </a:r>
            <a:r>
              <a:rPr lang="ar-SA" dirty="0" smtClean="0"/>
              <a:t> الخاصة بالخلايا او عناصر الصورة على طول الصورة.</a:t>
            </a:r>
            <a:endParaRPr lang="ar-SA" dirty="0"/>
          </a:p>
        </p:txBody>
      </p:sp>
    </p:spTree>
    <p:extLst>
      <p:ext uri="{BB962C8B-B14F-4D97-AF65-F5344CB8AC3E}">
        <p14:creationId xmlns:p14="http://schemas.microsoft.com/office/powerpoint/2010/main" val="82094815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550</Words>
  <Application>Microsoft Office PowerPoint</Application>
  <PresentationFormat>عرض على الشاشة (3:4)‏</PresentationFormat>
  <Paragraphs>22</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المحاضرة السابعة </vt:lpstr>
      <vt:lpstr>عرض تقديمي في PowerPoint</vt:lpstr>
      <vt:lpstr>عرض تقديمي في PowerPoint</vt:lpstr>
      <vt:lpstr>عرض تقديمي في PowerPoint</vt:lpstr>
      <vt:lpstr>عرض تقديمي في PowerPoint</vt:lpstr>
      <vt:lpstr>تأثير الغلاف الجوي:</vt:lpstr>
      <vt:lpstr>عرض تقديمي في PowerPoint</vt:lpstr>
      <vt:lpstr>العيوب (Defects)</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dc:title>
  <dc:creator>Asus</dc:creator>
  <cp:lastModifiedBy>Asus</cp:lastModifiedBy>
  <cp:revision>1</cp:revision>
  <dcterms:created xsi:type="dcterms:W3CDTF">2014-04-07T11:56:33Z</dcterms:created>
  <dcterms:modified xsi:type="dcterms:W3CDTF">2014-04-07T11:59:01Z</dcterms:modified>
</cp:coreProperties>
</file>