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Pronunciation: sinh rhymes with 'pinch' (cinch), cosh rhymes with 'gosh'. The grey dashed curves are e^x/2 and -e^-x/2: sinh is their sum, cosh the average of e^x and 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3" name="Text 1"/>
          <p:cNvSpPr txBox="1"/>
          <p:nvPr/>
        </p:nvSpPr>
        <p:spPr>
          <a:xfrm>
            <a:off x="8595360" y="182880"/>
            <a:ext cx="3657600" cy="6492240"/>
          </a:xfrm>
          <a:prstGeom prst="rect">
            <a:avLst/>
          </a:prstGeom>
          <a:noFill/>
          <a:ln/>
        </p:spPr>
        <p:txBody>
          <a:bodyPr wrap="square" lIns="0" tIns="0" rIns="0" bIns="0" rtlCol="0" anchor="ctr"/>
          <a:lstStyle/>
          <a:p>
            <a:pPr algn="ctr" indent="0" marL="0">
              <a:buNone/>
            </a:pPr>
            <a:r>
              <a:rPr lang="en-US" sz="40000" dirty="0">
                <a:solidFill>
                  <a:srgbClr val="9E3552"/>
                </a:solidFill>
                <a:latin typeface="Cambria" pitchFamily="34" charset="0"/>
                <a:ea typeface="Cambria" pitchFamily="34" charset="-122"/>
                <a:cs typeface="Cambria" pitchFamily="34" charset="-120"/>
              </a:rPr>
              <a:t>∫</a:t>
            </a:r>
            <a:endParaRPr lang="en-US" sz="40000" dirty="0"/>
          </a:p>
        </p:txBody>
      </p:sp>
      <p:sp>
        <p:nvSpPr>
          <p:cNvPr id="4" name="Text 2"/>
          <p:cNvSpPr txBox="1"/>
          <p:nvPr/>
        </p:nvSpPr>
        <p:spPr>
          <a:xfrm>
            <a:off x="822960" y="1828800"/>
            <a:ext cx="7315200" cy="411480"/>
          </a:xfrm>
          <a:prstGeom prst="rect">
            <a:avLst/>
          </a:prstGeom>
          <a:noFill/>
          <a:ln/>
        </p:spPr>
        <p:txBody>
          <a:bodyPr wrap="square" lIns="0" tIns="0" rIns="0" bIns="0" rtlCol="0" anchor="ctr"/>
          <a:lstStyle/>
          <a:p>
            <a:pPr indent="0" marL="0">
              <a:buNone/>
            </a:pPr>
            <a:r>
              <a:rPr lang="en-US" sz="1800" b="1" spc="300" kern="0" dirty="0">
                <a:solidFill>
                  <a:srgbClr val="F3DFE4"/>
                </a:solidFill>
                <a:latin typeface="Calibri" pitchFamily="34" charset="0"/>
                <a:ea typeface="Calibri" pitchFamily="34" charset="-122"/>
                <a:cs typeface="Calibri" pitchFamily="34" charset="-120"/>
              </a:rPr>
              <a:t>Section 7.3</a:t>
            </a:r>
            <a:endParaRPr lang="en-US" sz="1800" dirty="0"/>
          </a:p>
        </p:txBody>
      </p:sp>
      <p:sp>
        <p:nvSpPr>
          <p:cNvPr id="5" name="Text 3"/>
          <p:cNvSpPr txBox="1"/>
          <p:nvPr/>
        </p:nvSpPr>
        <p:spPr>
          <a:xfrm>
            <a:off x="822960" y="2240280"/>
            <a:ext cx="7863840" cy="1554480"/>
          </a:xfrm>
          <a:prstGeom prst="rect">
            <a:avLst/>
          </a:prstGeom>
          <a:noFill/>
          <a:ln/>
        </p:spPr>
        <p:txBody>
          <a:bodyPr wrap="square" lIns="0" tIns="0" rIns="0" bIns="0" rtlCol="0" anchor="ctr"/>
          <a:lstStyle/>
          <a:p>
            <a:pPr indent="0" marL="0">
              <a:lnSpc>
                <a:spcPts val="4800"/>
              </a:lnSpc>
              <a:buNone/>
            </a:pPr>
            <a:r>
              <a:rPr lang="en-US" sz="5000" b="1" dirty="0">
                <a:solidFill>
                  <a:srgbClr val="FFFFFF"/>
                </a:solidFill>
                <a:latin typeface="Cambria" pitchFamily="34" charset="0"/>
                <a:ea typeface="Cambria" pitchFamily="34" charset="-122"/>
                <a:cs typeface="Cambria" pitchFamily="34" charset="-120"/>
              </a:rPr>
              <a:t>Hyperbolic</a:t>
            </a:r>
            <a:endParaRPr lang="en-US" sz="5000" dirty="0"/>
          </a:p>
          <a:p>
            <a:pPr indent="0" marL="0">
              <a:lnSpc>
                <a:spcPts val="4800"/>
              </a:lnSpc>
              <a:buNone/>
            </a:pPr>
            <a:r>
              <a:rPr lang="en-US" sz="5000" b="1" dirty="0">
                <a:solidFill>
                  <a:srgbClr val="FFFFFF"/>
                </a:solidFill>
                <a:latin typeface="Cambria" pitchFamily="34" charset="0"/>
                <a:ea typeface="Cambria" pitchFamily="34" charset="-122"/>
                <a:cs typeface="Cambria" pitchFamily="34" charset="-120"/>
              </a:rPr>
              <a:t>Functions</a:t>
            </a:r>
            <a:endParaRPr lang="en-US" sz="5000" dirty="0"/>
          </a:p>
        </p:txBody>
      </p:sp>
      <p:sp>
        <p:nvSpPr>
          <p:cNvPr id="6" name="Text 4"/>
          <p:cNvSpPr txBox="1"/>
          <p:nvPr/>
        </p:nvSpPr>
        <p:spPr>
          <a:xfrm>
            <a:off x="822960" y="3840480"/>
            <a:ext cx="7772400" cy="457200"/>
          </a:xfrm>
          <a:prstGeom prst="rect">
            <a:avLst/>
          </a:prstGeom>
          <a:noFill/>
          <a:ln/>
        </p:spPr>
        <p:txBody>
          <a:bodyPr wrap="square" lIns="0" tIns="0" rIns="0" bIns="0" rtlCol="0" anchor="ctr"/>
          <a:lstStyle/>
          <a:p>
            <a:pPr indent="0" marL="0">
              <a:buNone/>
            </a:pPr>
            <a:r>
              <a:rPr lang="en-US" sz="1800" i="1" dirty="0">
                <a:solidFill>
                  <a:srgbClr val="F3DFE4"/>
                </a:solidFill>
                <a:latin typeface="Calibri" pitchFamily="34" charset="0"/>
                <a:ea typeface="Calibri" pitchFamily="34" charset="-122"/>
                <a:cs typeface="Calibri" pitchFamily="34" charset="-120"/>
              </a:rPr>
              <a:t>Built from eˣ and e⁻ˣ — and named after the hyperbola</a:t>
            </a:r>
            <a:endParaRPr lang="en-US" sz="1800" dirty="0"/>
          </a:p>
        </p:txBody>
      </p:sp>
      <p:sp>
        <p:nvSpPr>
          <p:cNvPr id="7" name="Shape 5"/>
          <p:cNvSpPr/>
          <p:nvPr/>
        </p:nvSpPr>
        <p:spPr>
          <a:xfrm>
            <a:off x="841248" y="4526280"/>
            <a:ext cx="2011680" cy="32004"/>
          </a:xfrm>
          <a:prstGeom prst="rect">
            <a:avLst/>
          </a:prstGeom>
          <a:solidFill>
            <a:srgbClr val="C77E92"/>
          </a:solidFill>
          <a:ln/>
        </p:spPr>
      </p:sp>
      <p:sp>
        <p:nvSpPr>
          <p:cNvPr id="8" name="Text 6"/>
          <p:cNvSpPr txBox="1"/>
          <p:nvPr/>
        </p:nvSpPr>
        <p:spPr>
          <a:xfrm>
            <a:off x="822960" y="4754880"/>
            <a:ext cx="7315200" cy="1097280"/>
          </a:xfrm>
          <a:prstGeom prst="rect">
            <a:avLst/>
          </a:prstGeom>
          <a:noFill/>
          <a:ln/>
        </p:spPr>
        <p:txBody>
          <a:bodyPr wrap="square" lIns="0" tIns="0" rIns="0" bIns="0" rtlCol="0" anchor="ctr"/>
          <a:lstStyle/>
          <a:p>
            <a:pPr indent="0" marL="0">
              <a:lnSpc>
                <a:spcPts val="2200"/>
              </a:lnSpc>
              <a:buNone/>
            </a:pPr>
            <a:r>
              <a:rPr lang="en-US" sz="1400" b="1" dirty="0">
                <a:solidFill>
                  <a:srgbClr val="F3DFE4"/>
                </a:solidFill>
                <a:latin typeface="Calibri" pitchFamily="34" charset="0"/>
                <a:ea typeface="Calibri" pitchFamily="34" charset="-122"/>
                <a:cs typeface="Calibri" pitchFamily="34" charset="-120"/>
              </a:rPr>
              <a:t>Math 111 · Integral Calculus</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Thomas' Calculus: Early Transcendentals, 15th ed. (Global Edition)</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Department of Mathematics, King Saud University</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Where This Lecture Fits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Shape 4"/>
          <p:cNvSpPr/>
          <p:nvPr/>
        </p:nvSpPr>
        <p:spPr>
          <a:xfrm>
            <a:off x="640080" y="1600200"/>
            <a:ext cx="2377440" cy="1737360"/>
          </a:xfrm>
          <a:prstGeom prst="roundRect">
            <a:avLst>
              <a:gd name="adj" fmla="val 4211"/>
            </a:avLst>
          </a:prstGeom>
          <a:solidFill>
            <a:srgbClr val="8FC3DC"/>
          </a:solidFill>
          <a:ln/>
        </p:spPr>
      </p:sp>
      <p:sp>
        <p:nvSpPr>
          <p:cNvPr id="7" name="Text 5"/>
          <p:cNvSpPr txBox="1"/>
          <p:nvPr/>
        </p:nvSpPr>
        <p:spPr>
          <a:xfrm>
            <a:off x="64008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3.9</a:t>
            </a:r>
            <a:endParaRPr lang="en-US" sz="3000" dirty="0"/>
          </a:p>
        </p:txBody>
      </p:sp>
      <p:sp>
        <p:nvSpPr>
          <p:cNvPr id="8" name="Text 6"/>
          <p:cNvSpPr txBox="1"/>
          <p:nvPr/>
        </p:nvSpPr>
        <p:spPr>
          <a:xfrm>
            <a:off x="73152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Inverse Trigonometric</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Functions</a:t>
            </a:r>
            <a:endParaRPr lang="en-US" sz="1250" dirty="0"/>
          </a:p>
        </p:txBody>
      </p:sp>
      <p:sp>
        <p:nvSpPr>
          <p:cNvPr id="9" name="Text 7"/>
          <p:cNvSpPr txBox="1"/>
          <p:nvPr/>
        </p:nvSpPr>
        <p:spPr>
          <a:xfrm>
            <a:off x="301752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0" name="Shape 8"/>
          <p:cNvSpPr/>
          <p:nvPr/>
        </p:nvSpPr>
        <p:spPr>
          <a:xfrm>
            <a:off x="3520440" y="1600200"/>
            <a:ext cx="2377440" cy="1737360"/>
          </a:xfrm>
          <a:prstGeom prst="roundRect">
            <a:avLst>
              <a:gd name="adj" fmla="val 4211"/>
            </a:avLst>
          </a:prstGeom>
          <a:solidFill>
            <a:srgbClr val="8FC3DC"/>
          </a:solidFill>
          <a:ln/>
        </p:spPr>
      </p:sp>
      <p:sp>
        <p:nvSpPr>
          <p:cNvPr id="11" name="Text 9"/>
          <p:cNvSpPr txBox="1"/>
          <p:nvPr/>
        </p:nvSpPr>
        <p:spPr>
          <a:xfrm>
            <a:off x="352044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8.1</a:t>
            </a:r>
            <a:endParaRPr lang="en-US" sz="3000" dirty="0"/>
          </a:p>
        </p:txBody>
      </p:sp>
      <p:sp>
        <p:nvSpPr>
          <p:cNvPr id="12" name="Text 10"/>
          <p:cNvSpPr txBox="1"/>
          <p:nvPr/>
        </p:nvSpPr>
        <p:spPr>
          <a:xfrm>
            <a:off x="361188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Using Basic</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Integration Formulas</a:t>
            </a:r>
            <a:endParaRPr lang="en-US" sz="1250" dirty="0"/>
          </a:p>
        </p:txBody>
      </p:sp>
      <p:sp>
        <p:nvSpPr>
          <p:cNvPr id="13" name="Text 11"/>
          <p:cNvSpPr txBox="1"/>
          <p:nvPr/>
        </p:nvSpPr>
        <p:spPr>
          <a:xfrm>
            <a:off x="589788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4" name="Shape 12"/>
          <p:cNvSpPr/>
          <p:nvPr/>
        </p:nvSpPr>
        <p:spPr>
          <a:xfrm>
            <a:off x="6400800" y="1600200"/>
            <a:ext cx="2377440" cy="1737360"/>
          </a:xfrm>
          <a:prstGeom prst="roundRect">
            <a:avLst>
              <a:gd name="adj" fmla="val 4211"/>
            </a:avLst>
          </a:prstGeom>
          <a:solidFill>
            <a:srgbClr val="0F7C9E"/>
          </a:solidFill>
          <a:ln/>
        </p:spPr>
      </p:sp>
      <p:sp>
        <p:nvSpPr>
          <p:cNvPr id="15" name="Text 13"/>
          <p:cNvSpPr txBox="1"/>
          <p:nvPr/>
        </p:nvSpPr>
        <p:spPr>
          <a:xfrm>
            <a:off x="6400800" y="1783080"/>
            <a:ext cx="2377440" cy="5486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7.3</a:t>
            </a:r>
            <a:endParaRPr lang="en-US" sz="3000" dirty="0"/>
          </a:p>
        </p:txBody>
      </p:sp>
      <p:sp>
        <p:nvSpPr>
          <p:cNvPr id="16" name="Text 14"/>
          <p:cNvSpPr txBox="1"/>
          <p:nvPr/>
        </p:nvSpPr>
        <p:spPr>
          <a:xfrm>
            <a:off x="6492240" y="2377440"/>
            <a:ext cx="2194560" cy="822960"/>
          </a:xfrm>
          <a:prstGeom prst="rect">
            <a:avLst/>
          </a:prstGeom>
          <a:noFill/>
          <a:ln/>
        </p:spPr>
        <p:txBody>
          <a:bodyPr wrap="square" lIns="0" tIns="0" rIns="0" bIns="0" rtlCol="0" anchor="ctr"/>
          <a:lstStyle/>
          <a:p>
            <a:pPr algn="ctr" indent="0" marL="0">
              <a:buNone/>
            </a:pPr>
            <a:r>
              <a:rPr lang="en-US" sz="1250" dirty="0">
                <a:solidFill>
                  <a:srgbClr val="FFFFFF"/>
                </a:solidFill>
                <a:latin typeface="Calibri" pitchFamily="34" charset="0"/>
                <a:ea typeface="Calibri" pitchFamily="34" charset="-122"/>
                <a:cs typeface="Calibri" pitchFamily="34" charset="-120"/>
              </a:rPr>
              <a:t>Hyperbolic</a:t>
            </a:r>
            <a:endParaRPr lang="en-US" sz="1250" dirty="0"/>
          </a:p>
          <a:p>
            <a:pPr algn="ctr" indent="0" marL="0">
              <a:buNone/>
            </a:pPr>
            <a:r>
              <a:rPr lang="en-US" sz="1250" dirty="0">
                <a:solidFill>
                  <a:srgbClr val="FFFFFF"/>
                </a:solidFill>
                <a:latin typeface="Calibri" pitchFamily="34" charset="0"/>
                <a:ea typeface="Calibri" pitchFamily="34" charset="-122"/>
                <a:cs typeface="Calibri" pitchFamily="34" charset="-120"/>
              </a:rPr>
              <a:t>Functions</a:t>
            </a:r>
            <a:endParaRPr lang="en-US" sz="1250" dirty="0"/>
          </a:p>
        </p:txBody>
      </p:sp>
      <p:sp>
        <p:nvSpPr>
          <p:cNvPr id="17" name="Text 15"/>
          <p:cNvSpPr txBox="1"/>
          <p:nvPr/>
        </p:nvSpPr>
        <p:spPr>
          <a:xfrm>
            <a:off x="877824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8" name="Shape 16"/>
          <p:cNvSpPr/>
          <p:nvPr/>
        </p:nvSpPr>
        <p:spPr>
          <a:xfrm>
            <a:off x="9281160" y="1600200"/>
            <a:ext cx="2377440" cy="1737360"/>
          </a:xfrm>
          <a:prstGeom prst="roundRect">
            <a:avLst>
              <a:gd name="adj" fmla="val 4211"/>
            </a:avLst>
          </a:prstGeom>
          <a:solidFill>
            <a:srgbClr val="DCEFF8"/>
          </a:solidFill>
          <a:ln/>
        </p:spPr>
      </p:sp>
      <p:sp>
        <p:nvSpPr>
          <p:cNvPr id="19" name="Text 17"/>
          <p:cNvSpPr txBox="1"/>
          <p:nvPr/>
        </p:nvSpPr>
        <p:spPr>
          <a:xfrm>
            <a:off x="928116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8.2</a:t>
            </a:r>
            <a:endParaRPr lang="en-US" sz="3000" dirty="0"/>
          </a:p>
        </p:txBody>
      </p:sp>
      <p:sp>
        <p:nvSpPr>
          <p:cNvPr id="20" name="Text 18"/>
          <p:cNvSpPr txBox="1"/>
          <p:nvPr/>
        </p:nvSpPr>
        <p:spPr>
          <a:xfrm>
            <a:off x="937260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Integration</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by Parts</a:t>
            </a:r>
            <a:endParaRPr lang="en-US" sz="1250" dirty="0"/>
          </a:p>
        </p:txBody>
      </p:sp>
      <p:sp>
        <p:nvSpPr>
          <p:cNvPr id="21" name="Text 19"/>
          <p:cNvSpPr txBox="1"/>
          <p:nvPr/>
        </p:nvSpPr>
        <p:spPr>
          <a:xfrm>
            <a:off x="6400800" y="3383280"/>
            <a:ext cx="2377440" cy="274320"/>
          </a:xfrm>
          <a:prstGeom prst="rect">
            <a:avLst/>
          </a:prstGeom>
          <a:noFill/>
          <a:ln/>
        </p:spPr>
        <p:txBody>
          <a:bodyPr wrap="square" lIns="0" tIns="0" rIns="0" bIns="0" rtlCol="0" anchor="ctr"/>
          <a:lstStyle/>
          <a:p>
            <a:pPr algn="ctr" indent="0" marL="0">
              <a:buNone/>
            </a:pPr>
            <a:r>
              <a:rPr lang="en-US" sz="1200" b="1" i="1" dirty="0">
                <a:solidFill>
                  <a:srgbClr val="0F7C9E"/>
                </a:solidFill>
                <a:latin typeface="Calibri" pitchFamily="34" charset="0"/>
                <a:ea typeface="Calibri" pitchFamily="34" charset="-122"/>
                <a:cs typeface="Calibri" pitchFamily="34" charset="-120"/>
              </a:rPr>
              <a:t>today</a:t>
            </a:r>
            <a:endParaRPr lang="en-US" sz="1200" dirty="0"/>
          </a:p>
        </p:txBody>
      </p:sp>
      <p:sp>
        <p:nvSpPr>
          <p:cNvPr id="22" name="Shape 20"/>
          <p:cNvSpPr/>
          <p:nvPr/>
        </p:nvSpPr>
        <p:spPr>
          <a:xfrm>
            <a:off x="640080" y="3931920"/>
            <a:ext cx="5257800" cy="1965960"/>
          </a:xfrm>
          <a:prstGeom prst="roundRect">
            <a:avLst>
              <a:gd name="adj" fmla="val 3721"/>
            </a:avLst>
          </a:prstGeom>
          <a:solidFill>
            <a:srgbClr val="DCEFF8"/>
          </a:solidFill>
          <a:ln w="12700">
            <a:solidFill>
              <a:srgbClr val="DCEFF8"/>
            </a:solidFill>
            <a:prstDash val="solid"/>
          </a:ln>
        </p:spPr>
      </p:sp>
      <p:sp>
        <p:nvSpPr>
          <p:cNvPr id="23" name="Text 21"/>
          <p:cNvSpPr txBox="1"/>
          <p:nvPr/>
        </p:nvSpPr>
        <p:spPr>
          <a:xfrm>
            <a:off x="914400" y="4114800"/>
            <a:ext cx="4709160" cy="1645920"/>
          </a:xfrm>
          <a:prstGeom prst="rect">
            <a:avLst/>
          </a:prstGeom>
          <a:noFill/>
          <a:ln/>
        </p:spPr>
        <p:txBody>
          <a:bodyPr wrap="square" lIns="0" tIns="0" rIns="0" bIns="0" rtlCol="0" anchor="ctr"/>
          <a:lstStyle/>
          <a:p>
            <a:pPr indent="0" marL="0">
              <a:lnSpc>
                <a:spcPts val="2100"/>
              </a:lnSpc>
              <a:buNone/>
            </a:pPr>
            <a:r>
              <a:rPr lang="en-US" sz="1600" b="1" dirty="0">
                <a:solidFill>
                  <a:srgbClr val="0F7C9E"/>
                </a:solidFill>
                <a:latin typeface="Calibri" pitchFamily="34" charset="0"/>
                <a:ea typeface="Calibri" pitchFamily="34" charset="-122"/>
                <a:cs typeface="Calibri" pitchFamily="34" charset="-120"/>
              </a:rPr>
              <a:t>Closing the gap in Table 8.1</a:t>
            </a:r>
            <a:endParaRPr lang="en-US" sz="1600" dirty="0"/>
          </a:p>
          <a:p>
            <a:pPr indent="0" marL="0">
              <a:lnSpc>
                <a:spcPts val="2100"/>
              </a:lnSpc>
              <a:buNone/>
            </a:pPr>
            <a:r>
              <a:rPr lang="en-US" sz="1400" dirty="0">
                <a:solidFill>
                  <a:srgbClr val="1E3A44"/>
                </a:solidFill>
                <a:latin typeface="Calibri" pitchFamily="34" charset="0"/>
                <a:ea typeface="Calibri" pitchFamily="34" charset="-122"/>
                <a:cs typeface="Calibri" pitchFamily="34" charset="-120"/>
              </a:rPr>
              <a:t>Last lecture we skipped Formulas 16, 17, 21 and 22. They are the integrals of sinh and cosh, and the two leading to inverse hyperbolic functions. Today they get their meaning.</a:t>
            </a:r>
            <a:endParaRPr lang="en-US" sz="1600" dirty="0"/>
          </a:p>
        </p:txBody>
      </p:sp>
      <p:sp>
        <p:nvSpPr>
          <p:cNvPr id="24" name="Shape 22"/>
          <p:cNvSpPr/>
          <p:nvPr/>
        </p:nvSpPr>
        <p:spPr>
          <a:xfrm>
            <a:off x="6263640" y="3931920"/>
            <a:ext cx="5257800" cy="1965960"/>
          </a:xfrm>
          <a:prstGeom prst="roundRect">
            <a:avLst>
              <a:gd name="adj" fmla="val 3721"/>
            </a:avLst>
          </a:prstGeom>
          <a:solidFill>
            <a:srgbClr val="0F7C9E"/>
          </a:solidFill>
          <a:ln w="12700">
            <a:solidFill>
              <a:srgbClr val="0F7C9E"/>
            </a:solidFill>
            <a:prstDash val="solid"/>
          </a:ln>
        </p:spPr>
      </p:sp>
      <p:sp>
        <p:nvSpPr>
          <p:cNvPr id="25" name="Text 23"/>
          <p:cNvSpPr txBox="1"/>
          <p:nvPr/>
        </p:nvSpPr>
        <p:spPr>
          <a:xfrm>
            <a:off x="6537960" y="4114800"/>
            <a:ext cx="4709160" cy="1645920"/>
          </a:xfrm>
          <a:prstGeom prst="rect">
            <a:avLst/>
          </a:prstGeom>
          <a:noFill/>
          <a:ln/>
        </p:spPr>
        <p:txBody>
          <a:bodyPr wrap="square" lIns="0" tIns="0" rIns="0" bIns="0" rtlCol="0" anchor="ctr"/>
          <a:lstStyle/>
          <a:p>
            <a:pPr indent="0" marL="0">
              <a:lnSpc>
                <a:spcPts val="2100"/>
              </a:lnSpc>
              <a:buNone/>
            </a:pPr>
            <a:r>
              <a:rPr lang="en-US" sz="1600" b="1" dirty="0">
                <a:solidFill>
                  <a:srgbClr val="F3DFE4"/>
                </a:solidFill>
                <a:latin typeface="Calibri" pitchFamily="34" charset="0"/>
                <a:ea typeface="Calibri" pitchFamily="34" charset="-122"/>
                <a:cs typeface="Calibri" pitchFamily="34" charset="-120"/>
              </a:rPr>
              <a:t>What we cover</a:t>
            </a:r>
            <a:endParaRPr lang="en-US" sz="1600" dirty="0"/>
          </a:p>
          <a:p>
            <a:pPr indent="0" marL="0">
              <a:lnSpc>
                <a:spcPts val="2100"/>
              </a:lnSpc>
              <a:buNone/>
            </a:pPr>
            <a:r>
              <a:rPr lang="en-US" sz="1400" dirty="0">
                <a:solidFill>
                  <a:srgbClr val="FFFFFF"/>
                </a:solidFill>
                <a:latin typeface="Calibri" pitchFamily="34" charset="0"/>
                <a:ea typeface="Calibri" pitchFamily="34" charset="-122"/>
                <a:cs typeface="Calibri" pitchFamily="34" charset="-120"/>
              </a:rPr>
              <a:t>The whole section except Example 2: definitions, identities, derivatives and integrals, the inverse hyperbolic functions, and Examples 1 and 3.</a:t>
            </a:r>
            <a:endParaRPr lang="en-US" sz="16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Hyperbolic Sine and Hyperbolic Cosine</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Shape 4"/>
          <p:cNvSpPr/>
          <p:nvPr/>
        </p:nvSpPr>
        <p:spPr>
          <a:xfrm>
            <a:off x="640080" y="1325880"/>
            <a:ext cx="10881360" cy="960120"/>
          </a:xfrm>
          <a:prstGeom prst="roundRect">
            <a:avLst>
              <a:gd name="adj" fmla="val 7619"/>
            </a:avLst>
          </a:prstGeom>
          <a:solidFill>
            <a:srgbClr val="0F7C9E"/>
          </a:solidFill>
          <a:ln w="12700">
            <a:solidFill>
              <a:srgbClr val="0F7C9E"/>
            </a:solidFill>
            <a:prstDash val="solid"/>
          </a:ln>
        </p:spPr>
      </p:sp>
      <p:sp>
        <p:nvSpPr>
          <p:cNvPr id="7" name="Text 5"/>
          <p:cNvSpPr txBox="1"/>
          <p:nvPr/>
        </p:nvSpPr>
        <p:spPr>
          <a:xfrm>
            <a:off x="640080" y="1325880"/>
            <a:ext cx="10881360" cy="9601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sinh x  =  (e</a:t>
            </a:r>
            <a:pPr algn="ctr" indent="0" marL="0">
              <a:buNone/>
            </a:pPr>
            <a:r>
              <a:rPr lang="en-US" sz="2400" b="1" baseline="30000" dirty="0">
                <a:solidFill>
                  <a:srgbClr val="FFFFFF"/>
                </a:solidFill>
                <a:latin typeface="Cambria" pitchFamily="34" charset="0"/>
                <a:ea typeface="Cambria" pitchFamily="34" charset="-122"/>
                <a:cs typeface="Cambria" pitchFamily="34" charset="-120"/>
              </a:rPr>
              <a:t>x</a:t>
            </a:r>
            <a:pPr algn="ctr" indent="0" marL="0">
              <a:buNone/>
            </a:pPr>
            <a:r>
              <a:rPr lang="en-US" sz="2400" b="1" dirty="0">
                <a:solidFill>
                  <a:srgbClr val="FFFFFF"/>
                </a:solidFill>
                <a:latin typeface="Cambria" pitchFamily="34" charset="0"/>
                <a:ea typeface="Cambria" pitchFamily="34" charset="-122"/>
                <a:cs typeface="Cambria" pitchFamily="34" charset="-120"/>
              </a:rPr>
              <a:t> − e</a:t>
            </a:r>
            <a:pPr algn="ctr" indent="0" marL="0">
              <a:buNone/>
            </a:pPr>
            <a:r>
              <a:rPr lang="en-US" sz="2400" b="1" baseline="30000" dirty="0">
                <a:solidFill>
                  <a:srgbClr val="FFFFFF"/>
                </a:solidFill>
                <a:latin typeface="Cambria" pitchFamily="34" charset="0"/>
                <a:ea typeface="Cambria" pitchFamily="34" charset="-122"/>
                <a:cs typeface="Cambria" pitchFamily="34" charset="-120"/>
              </a:rPr>
              <a:t>−x</a:t>
            </a:r>
            <a:pPr algn="ctr" indent="0" marL="0">
              <a:buNone/>
            </a:pPr>
            <a:r>
              <a:rPr lang="en-US" sz="2400" b="1" dirty="0">
                <a:solidFill>
                  <a:srgbClr val="FFFFFF"/>
                </a:solidFill>
                <a:latin typeface="Cambria" pitchFamily="34" charset="0"/>
                <a:ea typeface="Cambria" pitchFamily="34" charset="-122"/>
                <a:cs typeface="Cambria" pitchFamily="34" charset="-120"/>
              </a:rPr>
              <a:t>) / 2              cosh x  =  (e</a:t>
            </a:r>
            <a:pPr algn="ctr" indent="0" marL="0">
              <a:buNone/>
            </a:pPr>
            <a:r>
              <a:rPr lang="en-US" sz="2400" b="1" baseline="30000" dirty="0">
                <a:solidFill>
                  <a:srgbClr val="FFFFFF"/>
                </a:solidFill>
                <a:latin typeface="Cambria" pitchFamily="34" charset="0"/>
                <a:ea typeface="Cambria" pitchFamily="34" charset="-122"/>
                <a:cs typeface="Cambria" pitchFamily="34" charset="-120"/>
              </a:rPr>
              <a:t>x</a:t>
            </a:r>
            <a:pPr algn="ctr" indent="0" marL="0">
              <a:buNone/>
            </a:pPr>
            <a:r>
              <a:rPr lang="en-US" sz="2400" b="1" dirty="0">
                <a:solidFill>
                  <a:srgbClr val="FFFFFF"/>
                </a:solidFill>
                <a:latin typeface="Cambria" pitchFamily="34" charset="0"/>
                <a:ea typeface="Cambria" pitchFamily="34" charset="-122"/>
                <a:cs typeface="Cambria" pitchFamily="34" charset="-120"/>
              </a:rPr>
              <a:t> + e</a:t>
            </a:r>
            <a:pPr algn="ctr" indent="0" marL="0">
              <a:buNone/>
            </a:pPr>
            <a:r>
              <a:rPr lang="en-US" sz="2400" b="1" baseline="30000" dirty="0">
                <a:solidFill>
                  <a:srgbClr val="FFFFFF"/>
                </a:solidFill>
                <a:latin typeface="Cambria" pitchFamily="34" charset="0"/>
                <a:ea typeface="Cambria" pitchFamily="34" charset="-122"/>
                <a:cs typeface="Cambria" pitchFamily="34" charset="-120"/>
              </a:rPr>
              <a:t>−x</a:t>
            </a:r>
            <a:pPr algn="ctr" indent="0" marL="0">
              <a:buNone/>
            </a:pPr>
            <a:r>
              <a:rPr lang="en-US" sz="2400" b="1" dirty="0">
                <a:solidFill>
                  <a:srgbClr val="FFFFFF"/>
                </a:solidFill>
                <a:latin typeface="Cambria" pitchFamily="34" charset="0"/>
                <a:ea typeface="Cambria" pitchFamily="34" charset="-122"/>
                <a:cs typeface="Cambria" pitchFamily="34" charset="-120"/>
              </a:rPr>
              <a:t>) / 2</a:t>
            </a:r>
            <a:endParaRPr lang="en-US" sz="2400" dirty="0"/>
          </a:p>
        </p:txBody>
      </p:sp>
      <p:sp>
        <p:nvSpPr>
          <p:cNvPr id="8" name="Shape 6"/>
          <p:cNvSpPr/>
          <p:nvPr/>
        </p:nvSpPr>
        <p:spPr>
          <a:xfrm>
            <a:off x="1097280" y="4023360"/>
            <a:ext cx="4206240" cy="0"/>
          </a:xfrm>
          <a:prstGeom prst="line">
            <a:avLst/>
          </a:prstGeom>
          <a:noFill/>
          <a:ln w="13970">
            <a:solidFill>
              <a:srgbClr val="1E3A44"/>
            </a:solidFill>
            <a:prstDash val="solid"/>
            <a:tailEnd type="triangle"/>
          </a:ln>
        </p:spPr>
      </p:sp>
      <p:sp>
        <p:nvSpPr>
          <p:cNvPr id="9" name="Shape 7"/>
          <p:cNvSpPr/>
          <p:nvPr/>
        </p:nvSpPr>
        <p:spPr>
          <a:xfrm>
            <a:off x="3200400" y="2606040"/>
            <a:ext cx="0" cy="2834640"/>
          </a:xfrm>
          <a:prstGeom prst="line">
            <a:avLst/>
          </a:prstGeom>
          <a:noFill/>
          <a:ln w="13970">
            <a:solidFill>
              <a:srgbClr val="1E3A44"/>
            </a:solidFill>
            <a:prstDash val="solid"/>
            <a:headEnd type="triangle"/>
          </a:ln>
        </p:spPr>
      </p:sp>
      <p:sp>
        <p:nvSpPr>
          <p:cNvPr id="10" name="Shape 8"/>
          <p:cNvSpPr/>
          <p:nvPr/>
        </p:nvSpPr>
        <p:spPr>
          <a:xfrm flipV="1">
            <a:off x="1097280" y="4012704"/>
            <a:ext cx="38947" cy="576"/>
          </a:xfrm>
          <a:prstGeom prst="line">
            <a:avLst/>
          </a:prstGeom>
          <a:noFill/>
          <a:ln w="17780">
            <a:solidFill>
              <a:srgbClr val="9FB6C0"/>
            </a:solidFill>
            <a:prstDash val="dash"/>
          </a:ln>
        </p:spPr>
      </p:sp>
      <p:sp>
        <p:nvSpPr>
          <p:cNvPr id="11" name="Shape 9"/>
          <p:cNvSpPr/>
          <p:nvPr/>
        </p:nvSpPr>
        <p:spPr>
          <a:xfrm flipV="1">
            <a:off x="1136227" y="4012095"/>
            <a:ext cx="38947" cy="609"/>
          </a:xfrm>
          <a:prstGeom prst="line">
            <a:avLst/>
          </a:prstGeom>
          <a:noFill/>
          <a:ln w="17780">
            <a:solidFill>
              <a:srgbClr val="9FB6C0"/>
            </a:solidFill>
            <a:prstDash val="dash"/>
          </a:ln>
        </p:spPr>
      </p:sp>
      <p:sp>
        <p:nvSpPr>
          <p:cNvPr id="12" name="Shape 10"/>
          <p:cNvSpPr/>
          <p:nvPr/>
        </p:nvSpPr>
        <p:spPr>
          <a:xfrm flipV="1">
            <a:off x="1175173" y="4011451"/>
            <a:ext cx="38947" cy="644"/>
          </a:xfrm>
          <a:prstGeom prst="line">
            <a:avLst/>
          </a:prstGeom>
          <a:noFill/>
          <a:ln w="17780">
            <a:solidFill>
              <a:srgbClr val="9FB6C0"/>
            </a:solidFill>
            <a:prstDash val="dash"/>
          </a:ln>
        </p:spPr>
      </p:sp>
      <p:sp>
        <p:nvSpPr>
          <p:cNvPr id="13" name="Shape 11"/>
          <p:cNvSpPr/>
          <p:nvPr/>
        </p:nvSpPr>
        <p:spPr>
          <a:xfrm flipV="1">
            <a:off x="1214120" y="4010771"/>
            <a:ext cx="38947" cy="680"/>
          </a:xfrm>
          <a:prstGeom prst="line">
            <a:avLst/>
          </a:prstGeom>
          <a:noFill/>
          <a:ln w="17780">
            <a:solidFill>
              <a:srgbClr val="9FB6C0"/>
            </a:solidFill>
            <a:prstDash val="dash"/>
          </a:ln>
        </p:spPr>
      </p:sp>
      <p:sp>
        <p:nvSpPr>
          <p:cNvPr id="14" name="Shape 12"/>
          <p:cNvSpPr/>
          <p:nvPr/>
        </p:nvSpPr>
        <p:spPr>
          <a:xfrm flipV="1">
            <a:off x="1253067" y="4010052"/>
            <a:ext cx="38947" cy="719"/>
          </a:xfrm>
          <a:prstGeom prst="line">
            <a:avLst/>
          </a:prstGeom>
          <a:noFill/>
          <a:ln w="17780">
            <a:solidFill>
              <a:srgbClr val="9FB6C0"/>
            </a:solidFill>
            <a:prstDash val="dash"/>
          </a:ln>
        </p:spPr>
      </p:sp>
      <p:sp>
        <p:nvSpPr>
          <p:cNvPr id="15" name="Shape 13"/>
          <p:cNvSpPr/>
          <p:nvPr/>
        </p:nvSpPr>
        <p:spPr>
          <a:xfrm flipV="1">
            <a:off x="1292013" y="4009291"/>
            <a:ext cx="38947" cy="760"/>
          </a:xfrm>
          <a:prstGeom prst="line">
            <a:avLst/>
          </a:prstGeom>
          <a:noFill/>
          <a:ln w="17780">
            <a:solidFill>
              <a:srgbClr val="9FB6C0"/>
            </a:solidFill>
            <a:prstDash val="dash"/>
          </a:ln>
        </p:spPr>
      </p:sp>
      <p:sp>
        <p:nvSpPr>
          <p:cNvPr id="16" name="Shape 14"/>
          <p:cNvSpPr/>
          <p:nvPr/>
        </p:nvSpPr>
        <p:spPr>
          <a:xfrm flipV="1">
            <a:off x="1330960" y="4008488"/>
            <a:ext cx="38947" cy="804"/>
          </a:xfrm>
          <a:prstGeom prst="line">
            <a:avLst/>
          </a:prstGeom>
          <a:noFill/>
          <a:ln w="17780">
            <a:solidFill>
              <a:srgbClr val="9FB6C0"/>
            </a:solidFill>
            <a:prstDash val="dash"/>
          </a:ln>
        </p:spPr>
      </p:sp>
      <p:sp>
        <p:nvSpPr>
          <p:cNvPr id="17" name="Shape 15"/>
          <p:cNvSpPr/>
          <p:nvPr/>
        </p:nvSpPr>
        <p:spPr>
          <a:xfrm flipV="1">
            <a:off x="1369907" y="4007638"/>
            <a:ext cx="38947" cy="850"/>
          </a:xfrm>
          <a:prstGeom prst="line">
            <a:avLst/>
          </a:prstGeom>
          <a:noFill/>
          <a:ln w="17780">
            <a:solidFill>
              <a:srgbClr val="9FB6C0"/>
            </a:solidFill>
            <a:prstDash val="dash"/>
          </a:ln>
        </p:spPr>
      </p:sp>
      <p:sp>
        <p:nvSpPr>
          <p:cNvPr id="18" name="Shape 16"/>
          <p:cNvSpPr/>
          <p:nvPr/>
        </p:nvSpPr>
        <p:spPr>
          <a:xfrm flipV="1">
            <a:off x="1408853" y="4006740"/>
            <a:ext cx="38947" cy="898"/>
          </a:xfrm>
          <a:prstGeom prst="line">
            <a:avLst/>
          </a:prstGeom>
          <a:noFill/>
          <a:ln w="17780">
            <a:solidFill>
              <a:srgbClr val="9FB6C0"/>
            </a:solidFill>
            <a:prstDash val="dash"/>
          </a:ln>
        </p:spPr>
      </p:sp>
      <p:sp>
        <p:nvSpPr>
          <p:cNvPr id="19" name="Shape 17"/>
          <p:cNvSpPr/>
          <p:nvPr/>
        </p:nvSpPr>
        <p:spPr>
          <a:xfrm flipV="1">
            <a:off x="1447800" y="4005790"/>
            <a:ext cx="38947" cy="949"/>
          </a:xfrm>
          <a:prstGeom prst="line">
            <a:avLst/>
          </a:prstGeom>
          <a:noFill/>
          <a:ln w="17780">
            <a:solidFill>
              <a:srgbClr val="9FB6C0"/>
            </a:solidFill>
            <a:prstDash val="dash"/>
          </a:ln>
        </p:spPr>
      </p:sp>
      <p:sp>
        <p:nvSpPr>
          <p:cNvPr id="20" name="Shape 18"/>
          <p:cNvSpPr/>
          <p:nvPr/>
        </p:nvSpPr>
        <p:spPr>
          <a:xfrm flipV="1">
            <a:off x="1486747" y="4004787"/>
            <a:ext cx="38947" cy="1004"/>
          </a:xfrm>
          <a:prstGeom prst="line">
            <a:avLst/>
          </a:prstGeom>
          <a:noFill/>
          <a:ln w="17780">
            <a:solidFill>
              <a:srgbClr val="9FB6C0"/>
            </a:solidFill>
            <a:prstDash val="dash"/>
          </a:ln>
        </p:spPr>
      </p:sp>
      <p:sp>
        <p:nvSpPr>
          <p:cNvPr id="21" name="Shape 19"/>
          <p:cNvSpPr/>
          <p:nvPr/>
        </p:nvSpPr>
        <p:spPr>
          <a:xfrm flipV="1">
            <a:off x="1525693" y="4003726"/>
            <a:ext cx="38947" cy="1061"/>
          </a:xfrm>
          <a:prstGeom prst="line">
            <a:avLst/>
          </a:prstGeom>
          <a:noFill/>
          <a:ln w="17780">
            <a:solidFill>
              <a:srgbClr val="9FB6C0"/>
            </a:solidFill>
            <a:prstDash val="dash"/>
          </a:ln>
        </p:spPr>
      </p:sp>
      <p:sp>
        <p:nvSpPr>
          <p:cNvPr id="22" name="Shape 20"/>
          <p:cNvSpPr/>
          <p:nvPr/>
        </p:nvSpPr>
        <p:spPr>
          <a:xfrm flipV="1">
            <a:off x="1564640" y="4002604"/>
            <a:ext cx="38947" cy="1122"/>
          </a:xfrm>
          <a:prstGeom prst="line">
            <a:avLst/>
          </a:prstGeom>
          <a:noFill/>
          <a:ln w="17780">
            <a:solidFill>
              <a:srgbClr val="9FB6C0"/>
            </a:solidFill>
            <a:prstDash val="dash"/>
          </a:ln>
        </p:spPr>
      </p:sp>
      <p:sp>
        <p:nvSpPr>
          <p:cNvPr id="23" name="Shape 21"/>
          <p:cNvSpPr/>
          <p:nvPr/>
        </p:nvSpPr>
        <p:spPr>
          <a:xfrm flipV="1">
            <a:off x="1603587" y="4001418"/>
            <a:ext cx="38947" cy="1186"/>
          </a:xfrm>
          <a:prstGeom prst="line">
            <a:avLst/>
          </a:prstGeom>
          <a:noFill/>
          <a:ln w="17780">
            <a:solidFill>
              <a:srgbClr val="9FB6C0"/>
            </a:solidFill>
            <a:prstDash val="dash"/>
          </a:ln>
        </p:spPr>
      </p:sp>
      <p:sp>
        <p:nvSpPr>
          <p:cNvPr id="24" name="Shape 22"/>
          <p:cNvSpPr/>
          <p:nvPr/>
        </p:nvSpPr>
        <p:spPr>
          <a:xfrm flipV="1">
            <a:off x="1642533" y="4000165"/>
            <a:ext cx="38947" cy="1253"/>
          </a:xfrm>
          <a:prstGeom prst="line">
            <a:avLst/>
          </a:prstGeom>
          <a:noFill/>
          <a:ln w="17780">
            <a:solidFill>
              <a:srgbClr val="9FB6C0"/>
            </a:solidFill>
            <a:prstDash val="dash"/>
          </a:ln>
        </p:spPr>
      </p:sp>
      <p:sp>
        <p:nvSpPr>
          <p:cNvPr id="25" name="Shape 23"/>
          <p:cNvSpPr/>
          <p:nvPr/>
        </p:nvSpPr>
        <p:spPr>
          <a:xfrm flipV="1">
            <a:off x="1681480" y="3998840"/>
            <a:ext cx="38947" cy="1325"/>
          </a:xfrm>
          <a:prstGeom prst="line">
            <a:avLst/>
          </a:prstGeom>
          <a:noFill/>
          <a:ln w="17780">
            <a:solidFill>
              <a:srgbClr val="9FB6C0"/>
            </a:solidFill>
            <a:prstDash val="dash"/>
          </a:ln>
        </p:spPr>
      </p:sp>
      <p:sp>
        <p:nvSpPr>
          <p:cNvPr id="26" name="Shape 24"/>
          <p:cNvSpPr/>
          <p:nvPr/>
        </p:nvSpPr>
        <p:spPr>
          <a:xfrm flipV="1">
            <a:off x="1720427" y="3997439"/>
            <a:ext cx="38947" cy="1401"/>
          </a:xfrm>
          <a:prstGeom prst="line">
            <a:avLst/>
          </a:prstGeom>
          <a:noFill/>
          <a:ln w="17780">
            <a:solidFill>
              <a:srgbClr val="9FB6C0"/>
            </a:solidFill>
            <a:prstDash val="dash"/>
          </a:ln>
        </p:spPr>
      </p:sp>
      <p:sp>
        <p:nvSpPr>
          <p:cNvPr id="27" name="Shape 25"/>
          <p:cNvSpPr/>
          <p:nvPr/>
        </p:nvSpPr>
        <p:spPr>
          <a:xfrm flipV="1">
            <a:off x="1759373" y="3995958"/>
            <a:ext cx="38947" cy="1481"/>
          </a:xfrm>
          <a:prstGeom prst="line">
            <a:avLst/>
          </a:prstGeom>
          <a:noFill/>
          <a:ln w="17780">
            <a:solidFill>
              <a:srgbClr val="9FB6C0"/>
            </a:solidFill>
            <a:prstDash val="dash"/>
          </a:ln>
        </p:spPr>
      </p:sp>
      <p:sp>
        <p:nvSpPr>
          <p:cNvPr id="28" name="Shape 26"/>
          <p:cNvSpPr/>
          <p:nvPr/>
        </p:nvSpPr>
        <p:spPr>
          <a:xfrm flipV="1">
            <a:off x="1798320" y="3994393"/>
            <a:ext cx="38947" cy="1565"/>
          </a:xfrm>
          <a:prstGeom prst="line">
            <a:avLst/>
          </a:prstGeom>
          <a:noFill/>
          <a:ln w="17780">
            <a:solidFill>
              <a:srgbClr val="9FB6C0"/>
            </a:solidFill>
            <a:prstDash val="dash"/>
          </a:ln>
        </p:spPr>
      </p:sp>
      <p:sp>
        <p:nvSpPr>
          <p:cNvPr id="29" name="Shape 27"/>
          <p:cNvSpPr/>
          <p:nvPr/>
        </p:nvSpPr>
        <p:spPr>
          <a:xfrm flipV="1">
            <a:off x="1837267" y="3992738"/>
            <a:ext cx="38947" cy="1655"/>
          </a:xfrm>
          <a:prstGeom prst="line">
            <a:avLst/>
          </a:prstGeom>
          <a:noFill/>
          <a:ln w="17780">
            <a:solidFill>
              <a:srgbClr val="9FB6C0"/>
            </a:solidFill>
            <a:prstDash val="dash"/>
          </a:ln>
        </p:spPr>
      </p:sp>
      <p:sp>
        <p:nvSpPr>
          <p:cNvPr id="30" name="Shape 28"/>
          <p:cNvSpPr/>
          <p:nvPr/>
        </p:nvSpPr>
        <p:spPr>
          <a:xfrm flipV="1">
            <a:off x="1876213" y="3990988"/>
            <a:ext cx="38947" cy="1749"/>
          </a:xfrm>
          <a:prstGeom prst="line">
            <a:avLst/>
          </a:prstGeom>
          <a:noFill/>
          <a:ln w="17780">
            <a:solidFill>
              <a:srgbClr val="9FB6C0"/>
            </a:solidFill>
            <a:prstDash val="dash"/>
          </a:ln>
        </p:spPr>
      </p:sp>
      <p:sp>
        <p:nvSpPr>
          <p:cNvPr id="31" name="Shape 29"/>
          <p:cNvSpPr/>
          <p:nvPr/>
        </p:nvSpPr>
        <p:spPr>
          <a:xfrm flipV="1">
            <a:off x="1915160" y="3989139"/>
            <a:ext cx="38947" cy="1849"/>
          </a:xfrm>
          <a:prstGeom prst="line">
            <a:avLst/>
          </a:prstGeom>
          <a:noFill/>
          <a:ln w="17780">
            <a:solidFill>
              <a:srgbClr val="9FB6C0"/>
            </a:solidFill>
            <a:prstDash val="dash"/>
          </a:ln>
        </p:spPr>
      </p:sp>
      <p:sp>
        <p:nvSpPr>
          <p:cNvPr id="32" name="Shape 30"/>
          <p:cNvSpPr/>
          <p:nvPr/>
        </p:nvSpPr>
        <p:spPr>
          <a:xfrm flipV="1">
            <a:off x="1954107" y="3987184"/>
            <a:ext cx="38947" cy="1955"/>
          </a:xfrm>
          <a:prstGeom prst="line">
            <a:avLst/>
          </a:prstGeom>
          <a:noFill/>
          <a:ln w="17780">
            <a:solidFill>
              <a:srgbClr val="9FB6C0"/>
            </a:solidFill>
            <a:prstDash val="dash"/>
          </a:ln>
        </p:spPr>
      </p:sp>
      <p:sp>
        <p:nvSpPr>
          <p:cNvPr id="33" name="Shape 31"/>
          <p:cNvSpPr/>
          <p:nvPr/>
        </p:nvSpPr>
        <p:spPr>
          <a:xfrm flipV="1">
            <a:off x="1993053" y="3985118"/>
            <a:ext cx="38947" cy="2067"/>
          </a:xfrm>
          <a:prstGeom prst="line">
            <a:avLst/>
          </a:prstGeom>
          <a:noFill/>
          <a:ln w="17780">
            <a:solidFill>
              <a:srgbClr val="9FB6C0"/>
            </a:solidFill>
            <a:prstDash val="dash"/>
          </a:ln>
        </p:spPr>
      </p:sp>
      <p:sp>
        <p:nvSpPr>
          <p:cNvPr id="34" name="Shape 32"/>
          <p:cNvSpPr/>
          <p:nvPr/>
        </p:nvSpPr>
        <p:spPr>
          <a:xfrm flipV="1">
            <a:off x="2032000" y="3982933"/>
            <a:ext cx="38947" cy="2185"/>
          </a:xfrm>
          <a:prstGeom prst="line">
            <a:avLst/>
          </a:prstGeom>
          <a:noFill/>
          <a:ln w="17780">
            <a:solidFill>
              <a:srgbClr val="9FB6C0"/>
            </a:solidFill>
            <a:prstDash val="dash"/>
          </a:ln>
        </p:spPr>
      </p:sp>
      <p:sp>
        <p:nvSpPr>
          <p:cNvPr id="35" name="Shape 33"/>
          <p:cNvSpPr/>
          <p:nvPr/>
        </p:nvSpPr>
        <p:spPr>
          <a:xfrm flipV="1">
            <a:off x="2070947" y="3980623"/>
            <a:ext cx="38947" cy="2310"/>
          </a:xfrm>
          <a:prstGeom prst="line">
            <a:avLst/>
          </a:prstGeom>
          <a:noFill/>
          <a:ln w="17780">
            <a:solidFill>
              <a:srgbClr val="9FB6C0"/>
            </a:solidFill>
            <a:prstDash val="dash"/>
          </a:ln>
        </p:spPr>
      </p:sp>
      <p:sp>
        <p:nvSpPr>
          <p:cNvPr id="36" name="Shape 34"/>
          <p:cNvSpPr/>
          <p:nvPr/>
        </p:nvSpPr>
        <p:spPr>
          <a:xfrm flipV="1">
            <a:off x="2109893" y="3978182"/>
            <a:ext cx="38947" cy="2441"/>
          </a:xfrm>
          <a:prstGeom prst="line">
            <a:avLst/>
          </a:prstGeom>
          <a:noFill/>
          <a:ln w="17780">
            <a:solidFill>
              <a:srgbClr val="9FB6C0"/>
            </a:solidFill>
            <a:prstDash val="dash"/>
          </a:ln>
        </p:spPr>
      </p:sp>
      <p:sp>
        <p:nvSpPr>
          <p:cNvPr id="37" name="Shape 35"/>
          <p:cNvSpPr/>
          <p:nvPr/>
        </p:nvSpPr>
        <p:spPr>
          <a:xfrm flipV="1">
            <a:off x="2148840" y="3975601"/>
            <a:ext cx="38947" cy="2581"/>
          </a:xfrm>
          <a:prstGeom prst="line">
            <a:avLst/>
          </a:prstGeom>
          <a:noFill/>
          <a:ln w="17780">
            <a:solidFill>
              <a:srgbClr val="9FB6C0"/>
            </a:solidFill>
            <a:prstDash val="dash"/>
          </a:ln>
        </p:spPr>
      </p:sp>
      <p:sp>
        <p:nvSpPr>
          <p:cNvPr id="38" name="Shape 36"/>
          <p:cNvSpPr/>
          <p:nvPr/>
        </p:nvSpPr>
        <p:spPr>
          <a:xfrm flipV="1">
            <a:off x="2187787" y="3972873"/>
            <a:ext cx="38947" cy="2728"/>
          </a:xfrm>
          <a:prstGeom prst="line">
            <a:avLst/>
          </a:prstGeom>
          <a:noFill/>
          <a:ln w="17780">
            <a:solidFill>
              <a:srgbClr val="9FB6C0"/>
            </a:solidFill>
            <a:prstDash val="dash"/>
          </a:ln>
        </p:spPr>
      </p:sp>
      <p:sp>
        <p:nvSpPr>
          <p:cNvPr id="39" name="Shape 37"/>
          <p:cNvSpPr/>
          <p:nvPr/>
        </p:nvSpPr>
        <p:spPr>
          <a:xfrm flipV="1">
            <a:off x="2226733" y="3969988"/>
            <a:ext cx="38947" cy="2884"/>
          </a:xfrm>
          <a:prstGeom prst="line">
            <a:avLst/>
          </a:prstGeom>
          <a:noFill/>
          <a:ln w="17780">
            <a:solidFill>
              <a:srgbClr val="9FB6C0"/>
            </a:solidFill>
            <a:prstDash val="dash"/>
          </a:ln>
        </p:spPr>
      </p:sp>
      <p:sp>
        <p:nvSpPr>
          <p:cNvPr id="40" name="Shape 38"/>
          <p:cNvSpPr/>
          <p:nvPr/>
        </p:nvSpPr>
        <p:spPr>
          <a:xfrm flipV="1">
            <a:off x="2265680" y="3966939"/>
            <a:ext cx="38947" cy="3049"/>
          </a:xfrm>
          <a:prstGeom prst="line">
            <a:avLst/>
          </a:prstGeom>
          <a:noFill/>
          <a:ln w="17780">
            <a:solidFill>
              <a:srgbClr val="9FB6C0"/>
            </a:solidFill>
            <a:prstDash val="dash"/>
          </a:ln>
        </p:spPr>
      </p:sp>
      <p:sp>
        <p:nvSpPr>
          <p:cNvPr id="41" name="Shape 39"/>
          <p:cNvSpPr/>
          <p:nvPr/>
        </p:nvSpPr>
        <p:spPr>
          <a:xfrm flipV="1">
            <a:off x="2304627" y="3963716"/>
            <a:ext cx="38947" cy="3223"/>
          </a:xfrm>
          <a:prstGeom prst="line">
            <a:avLst/>
          </a:prstGeom>
          <a:noFill/>
          <a:ln w="17780">
            <a:solidFill>
              <a:srgbClr val="9FB6C0"/>
            </a:solidFill>
            <a:prstDash val="dash"/>
          </a:ln>
        </p:spPr>
      </p:sp>
      <p:sp>
        <p:nvSpPr>
          <p:cNvPr id="42" name="Shape 40"/>
          <p:cNvSpPr/>
          <p:nvPr/>
        </p:nvSpPr>
        <p:spPr>
          <a:xfrm flipV="1">
            <a:off x="2343573" y="3960309"/>
            <a:ext cx="38947" cy="3407"/>
          </a:xfrm>
          <a:prstGeom prst="line">
            <a:avLst/>
          </a:prstGeom>
          <a:noFill/>
          <a:ln w="17780">
            <a:solidFill>
              <a:srgbClr val="9FB6C0"/>
            </a:solidFill>
            <a:prstDash val="dash"/>
          </a:ln>
        </p:spPr>
      </p:sp>
      <p:sp>
        <p:nvSpPr>
          <p:cNvPr id="43" name="Shape 41"/>
          <p:cNvSpPr/>
          <p:nvPr/>
        </p:nvSpPr>
        <p:spPr>
          <a:xfrm flipV="1">
            <a:off x="2382520" y="3956707"/>
            <a:ext cx="38947" cy="3602"/>
          </a:xfrm>
          <a:prstGeom prst="line">
            <a:avLst/>
          </a:prstGeom>
          <a:noFill/>
          <a:ln w="17780">
            <a:solidFill>
              <a:srgbClr val="9FB6C0"/>
            </a:solidFill>
            <a:prstDash val="dash"/>
          </a:ln>
        </p:spPr>
      </p:sp>
      <p:sp>
        <p:nvSpPr>
          <p:cNvPr id="44" name="Shape 42"/>
          <p:cNvSpPr/>
          <p:nvPr/>
        </p:nvSpPr>
        <p:spPr>
          <a:xfrm flipV="1">
            <a:off x="2421467" y="3952899"/>
            <a:ext cx="38947" cy="3808"/>
          </a:xfrm>
          <a:prstGeom prst="line">
            <a:avLst/>
          </a:prstGeom>
          <a:noFill/>
          <a:ln w="17780">
            <a:solidFill>
              <a:srgbClr val="9FB6C0"/>
            </a:solidFill>
            <a:prstDash val="dash"/>
          </a:ln>
        </p:spPr>
      </p:sp>
      <p:sp>
        <p:nvSpPr>
          <p:cNvPr id="45" name="Shape 43"/>
          <p:cNvSpPr/>
          <p:nvPr/>
        </p:nvSpPr>
        <p:spPr>
          <a:xfrm flipV="1">
            <a:off x="2460413" y="3948874"/>
            <a:ext cx="38947" cy="4025"/>
          </a:xfrm>
          <a:prstGeom prst="line">
            <a:avLst/>
          </a:prstGeom>
          <a:noFill/>
          <a:ln w="17780">
            <a:solidFill>
              <a:srgbClr val="9FB6C0"/>
            </a:solidFill>
            <a:prstDash val="dash"/>
          </a:ln>
        </p:spPr>
      </p:sp>
      <p:sp>
        <p:nvSpPr>
          <p:cNvPr id="46" name="Shape 44"/>
          <p:cNvSpPr/>
          <p:nvPr/>
        </p:nvSpPr>
        <p:spPr>
          <a:xfrm flipV="1">
            <a:off x="2499360" y="3944619"/>
            <a:ext cx="38947" cy="4255"/>
          </a:xfrm>
          <a:prstGeom prst="line">
            <a:avLst/>
          </a:prstGeom>
          <a:noFill/>
          <a:ln w="17780">
            <a:solidFill>
              <a:srgbClr val="9FB6C0"/>
            </a:solidFill>
            <a:prstDash val="dash"/>
          </a:ln>
        </p:spPr>
      </p:sp>
      <p:sp>
        <p:nvSpPr>
          <p:cNvPr id="47" name="Shape 45"/>
          <p:cNvSpPr/>
          <p:nvPr/>
        </p:nvSpPr>
        <p:spPr>
          <a:xfrm flipV="1">
            <a:off x="2538307" y="3940120"/>
            <a:ext cx="38947" cy="4498"/>
          </a:xfrm>
          <a:prstGeom prst="line">
            <a:avLst/>
          </a:prstGeom>
          <a:noFill/>
          <a:ln w="17780">
            <a:solidFill>
              <a:srgbClr val="9FB6C0"/>
            </a:solidFill>
            <a:prstDash val="dash"/>
          </a:ln>
        </p:spPr>
      </p:sp>
      <p:sp>
        <p:nvSpPr>
          <p:cNvPr id="48" name="Shape 46"/>
          <p:cNvSpPr/>
          <p:nvPr/>
        </p:nvSpPr>
        <p:spPr>
          <a:xfrm flipV="1">
            <a:off x="2577253" y="3935365"/>
            <a:ext cx="38947" cy="4755"/>
          </a:xfrm>
          <a:prstGeom prst="line">
            <a:avLst/>
          </a:prstGeom>
          <a:noFill/>
          <a:ln w="17780">
            <a:solidFill>
              <a:srgbClr val="9FB6C0"/>
            </a:solidFill>
            <a:prstDash val="dash"/>
          </a:ln>
        </p:spPr>
      </p:sp>
      <p:sp>
        <p:nvSpPr>
          <p:cNvPr id="49" name="Shape 47"/>
          <p:cNvSpPr/>
          <p:nvPr/>
        </p:nvSpPr>
        <p:spPr>
          <a:xfrm flipV="1">
            <a:off x="2616200" y="3930338"/>
            <a:ext cx="38947" cy="5027"/>
          </a:xfrm>
          <a:prstGeom prst="line">
            <a:avLst/>
          </a:prstGeom>
          <a:noFill/>
          <a:ln w="17780">
            <a:solidFill>
              <a:srgbClr val="9FB6C0"/>
            </a:solidFill>
            <a:prstDash val="dash"/>
          </a:ln>
        </p:spPr>
      </p:sp>
      <p:sp>
        <p:nvSpPr>
          <p:cNvPr id="50" name="Shape 48"/>
          <p:cNvSpPr/>
          <p:nvPr/>
        </p:nvSpPr>
        <p:spPr>
          <a:xfrm flipV="1">
            <a:off x="2655147" y="3925024"/>
            <a:ext cx="38947" cy="5314"/>
          </a:xfrm>
          <a:prstGeom prst="line">
            <a:avLst/>
          </a:prstGeom>
          <a:noFill/>
          <a:ln w="17780">
            <a:solidFill>
              <a:srgbClr val="9FB6C0"/>
            </a:solidFill>
            <a:prstDash val="dash"/>
          </a:ln>
        </p:spPr>
      </p:sp>
      <p:sp>
        <p:nvSpPr>
          <p:cNvPr id="51" name="Shape 49"/>
          <p:cNvSpPr/>
          <p:nvPr/>
        </p:nvSpPr>
        <p:spPr>
          <a:xfrm flipV="1">
            <a:off x="2694093" y="3919406"/>
            <a:ext cx="38947" cy="5618"/>
          </a:xfrm>
          <a:prstGeom prst="line">
            <a:avLst/>
          </a:prstGeom>
          <a:noFill/>
          <a:ln w="17780">
            <a:solidFill>
              <a:srgbClr val="9FB6C0"/>
            </a:solidFill>
            <a:prstDash val="dash"/>
          </a:ln>
        </p:spPr>
      </p:sp>
      <p:sp>
        <p:nvSpPr>
          <p:cNvPr id="52" name="Shape 50"/>
          <p:cNvSpPr/>
          <p:nvPr/>
        </p:nvSpPr>
        <p:spPr>
          <a:xfrm flipV="1">
            <a:off x="2733040" y="3913468"/>
            <a:ext cx="38947" cy="5939"/>
          </a:xfrm>
          <a:prstGeom prst="line">
            <a:avLst/>
          </a:prstGeom>
          <a:noFill/>
          <a:ln w="17780">
            <a:solidFill>
              <a:srgbClr val="9FB6C0"/>
            </a:solidFill>
            <a:prstDash val="dash"/>
          </a:ln>
        </p:spPr>
      </p:sp>
      <p:sp>
        <p:nvSpPr>
          <p:cNvPr id="53" name="Shape 51"/>
          <p:cNvSpPr/>
          <p:nvPr/>
        </p:nvSpPr>
        <p:spPr>
          <a:xfrm flipV="1">
            <a:off x="2771987" y="3907190"/>
            <a:ext cx="38947" cy="6278"/>
          </a:xfrm>
          <a:prstGeom prst="line">
            <a:avLst/>
          </a:prstGeom>
          <a:noFill/>
          <a:ln w="17780">
            <a:solidFill>
              <a:srgbClr val="9FB6C0"/>
            </a:solidFill>
            <a:prstDash val="dash"/>
          </a:ln>
        </p:spPr>
      </p:sp>
      <p:sp>
        <p:nvSpPr>
          <p:cNvPr id="54" name="Shape 52"/>
          <p:cNvSpPr/>
          <p:nvPr/>
        </p:nvSpPr>
        <p:spPr>
          <a:xfrm flipV="1">
            <a:off x="2810933" y="3900553"/>
            <a:ext cx="38947" cy="6637"/>
          </a:xfrm>
          <a:prstGeom prst="line">
            <a:avLst/>
          </a:prstGeom>
          <a:noFill/>
          <a:ln w="17780">
            <a:solidFill>
              <a:srgbClr val="9FB6C0"/>
            </a:solidFill>
            <a:prstDash val="dash"/>
          </a:ln>
        </p:spPr>
      </p:sp>
      <p:sp>
        <p:nvSpPr>
          <p:cNvPr id="55" name="Shape 53"/>
          <p:cNvSpPr/>
          <p:nvPr/>
        </p:nvSpPr>
        <p:spPr>
          <a:xfrm flipV="1">
            <a:off x="2849880" y="3893537"/>
            <a:ext cx="38947" cy="7016"/>
          </a:xfrm>
          <a:prstGeom prst="line">
            <a:avLst/>
          </a:prstGeom>
          <a:noFill/>
          <a:ln w="17780">
            <a:solidFill>
              <a:srgbClr val="9FB6C0"/>
            </a:solidFill>
            <a:prstDash val="dash"/>
          </a:ln>
        </p:spPr>
      </p:sp>
      <p:sp>
        <p:nvSpPr>
          <p:cNvPr id="56" name="Shape 54"/>
          <p:cNvSpPr/>
          <p:nvPr/>
        </p:nvSpPr>
        <p:spPr>
          <a:xfrm flipV="1">
            <a:off x="2888827" y="3886121"/>
            <a:ext cx="38947" cy="7416"/>
          </a:xfrm>
          <a:prstGeom prst="line">
            <a:avLst/>
          </a:prstGeom>
          <a:noFill/>
          <a:ln w="17780">
            <a:solidFill>
              <a:srgbClr val="9FB6C0"/>
            </a:solidFill>
            <a:prstDash val="dash"/>
          </a:ln>
        </p:spPr>
      </p:sp>
      <p:sp>
        <p:nvSpPr>
          <p:cNvPr id="57" name="Shape 55"/>
          <p:cNvSpPr/>
          <p:nvPr/>
        </p:nvSpPr>
        <p:spPr>
          <a:xfrm flipV="1">
            <a:off x="2927773" y="3878281"/>
            <a:ext cx="38947" cy="7840"/>
          </a:xfrm>
          <a:prstGeom prst="line">
            <a:avLst/>
          </a:prstGeom>
          <a:noFill/>
          <a:ln w="17780">
            <a:solidFill>
              <a:srgbClr val="9FB6C0"/>
            </a:solidFill>
            <a:prstDash val="dash"/>
          </a:ln>
        </p:spPr>
      </p:sp>
      <p:sp>
        <p:nvSpPr>
          <p:cNvPr id="58" name="Shape 56"/>
          <p:cNvSpPr/>
          <p:nvPr/>
        </p:nvSpPr>
        <p:spPr>
          <a:xfrm flipV="1">
            <a:off x="2966720" y="3869993"/>
            <a:ext cx="38947" cy="8288"/>
          </a:xfrm>
          <a:prstGeom prst="line">
            <a:avLst/>
          </a:prstGeom>
          <a:noFill/>
          <a:ln w="17780">
            <a:solidFill>
              <a:srgbClr val="9FB6C0"/>
            </a:solidFill>
            <a:prstDash val="dash"/>
          </a:ln>
        </p:spPr>
      </p:sp>
      <p:sp>
        <p:nvSpPr>
          <p:cNvPr id="59" name="Shape 57"/>
          <p:cNvSpPr/>
          <p:nvPr/>
        </p:nvSpPr>
        <p:spPr>
          <a:xfrm flipV="1">
            <a:off x="3005667" y="3861231"/>
            <a:ext cx="38947" cy="8762"/>
          </a:xfrm>
          <a:prstGeom prst="line">
            <a:avLst/>
          </a:prstGeom>
          <a:noFill/>
          <a:ln w="17780">
            <a:solidFill>
              <a:srgbClr val="9FB6C0"/>
            </a:solidFill>
            <a:prstDash val="dash"/>
          </a:ln>
        </p:spPr>
      </p:sp>
      <p:sp>
        <p:nvSpPr>
          <p:cNvPr id="60" name="Shape 58"/>
          <p:cNvSpPr/>
          <p:nvPr/>
        </p:nvSpPr>
        <p:spPr>
          <a:xfrm flipV="1">
            <a:off x="3044613" y="3851969"/>
            <a:ext cx="38947" cy="9262"/>
          </a:xfrm>
          <a:prstGeom prst="line">
            <a:avLst/>
          </a:prstGeom>
          <a:noFill/>
          <a:ln w="17780">
            <a:solidFill>
              <a:srgbClr val="9FB6C0"/>
            </a:solidFill>
            <a:prstDash val="dash"/>
          </a:ln>
        </p:spPr>
      </p:sp>
      <p:sp>
        <p:nvSpPr>
          <p:cNvPr id="61" name="Shape 59"/>
          <p:cNvSpPr/>
          <p:nvPr/>
        </p:nvSpPr>
        <p:spPr>
          <a:xfrm flipV="1">
            <a:off x="3083560" y="3842178"/>
            <a:ext cx="38947" cy="9791"/>
          </a:xfrm>
          <a:prstGeom prst="line">
            <a:avLst/>
          </a:prstGeom>
          <a:noFill/>
          <a:ln w="17780">
            <a:solidFill>
              <a:srgbClr val="9FB6C0"/>
            </a:solidFill>
            <a:prstDash val="dash"/>
          </a:ln>
        </p:spPr>
      </p:sp>
      <p:sp>
        <p:nvSpPr>
          <p:cNvPr id="62" name="Shape 60"/>
          <p:cNvSpPr/>
          <p:nvPr/>
        </p:nvSpPr>
        <p:spPr>
          <a:xfrm flipV="1">
            <a:off x="3122507" y="3831828"/>
            <a:ext cx="38947" cy="10351"/>
          </a:xfrm>
          <a:prstGeom prst="line">
            <a:avLst/>
          </a:prstGeom>
          <a:noFill/>
          <a:ln w="17780">
            <a:solidFill>
              <a:srgbClr val="9FB6C0"/>
            </a:solidFill>
            <a:prstDash val="dash"/>
          </a:ln>
        </p:spPr>
      </p:sp>
      <p:sp>
        <p:nvSpPr>
          <p:cNvPr id="63" name="Shape 61"/>
          <p:cNvSpPr/>
          <p:nvPr/>
        </p:nvSpPr>
        <p:spPr>
          <a:xfrm flipV="1">
            <a:off x="3161453" y="3820886"/>
            <a:ext cx="38947" cy="10942"/>
          </a:xfrm>
          <a:prstGeom prst="line">
            <a:avLst/>
          </a:prstGeom>
          <a:noFill/>
          <a:ln w="17780">
            <a:solidFill>
              <a:srgbClr val="9FB6C0"/>
            </a:solidFill>
            <a:prstDash val="dash"/>
          </a:ln>
        </p:spPr>
      </p:sp>
      <p:sp>
        <p:nvSpPr>
          <p:cNvPr id="64" name="Shape 62"/>
          <p:cNvSpPr/>
          <p:nvPr/>
        </p:nvSpPr>
        <p:spPr>
          <a:xfrm flipV="1">
            <a:off x="3200400" y="3809319"/>
            <a:ext cx="38947" cy="11567"/>
          </a:xfrm>
          <a:prstGeom prst="line">
            <a:avLst/>
          </a:prstGeom>
          <a:noFill/>
          <a:ln w="17780">
            <a:solidFill>
              <a:srgbClr val="9FB6C0"/>
            </a:solidFill>
            <a:prstDash val="dash"/>
          </a:ln>
        </p:spPr>
      </p:sp>
      <p:sp>
        <p:nvSpPr>
          <p:cNvPr id="65" name="Shape 63"/>
          <p:cNvSpPr/>
          <p:nvPr/>
        </p:nvSpPr>
        <p:spPr>
          <a:xfrm flipV="1">
            <a:off x="3239347" y="3797091"/>
            <a:ext cx="38947" cy="12228"/>
          </a:xfrm>
          <a:prstGeom prst="line">
            <a:avLst/>
          </a:prstGeom>
          <a:noFill/>
          <a:ln w="17780">
            <a:solidFill>
              <a:srgbClr val="9FB6C0"/>
            </a:solidFill>
            <a:prstDash val="dash"/>
          </a:ln>
        </p:spPr>
      </p:sp>
      <p:sp>
        <p:nvSpPr>
          <p:cNvPr id="66" name="Shape 64"/>
          <p:cNvSpPr/>
          <p:nvPr/>
        </p:nvSpPr>
        <p:spPr>
          <a:xfrm flipV="1">
            <a:off x="3278293" y="3784165"/>
            <a:ext cx="38947" cy="12926"/>
          </a:xfrm>
          <a:prstGeom prst="line">
            <a:avLst/>
          </a:prstGeom>
          <a:noFill/>
          <a:ln w="17780">
            <a:solidFill>
              <a:srgbClr val="9FB6C0"/>
            </a:solidFill>
            <a:prstDash val="dash"/>
          </a:ln>
        </p:spPr>
      </p:sp>
      <p:sp>
        <p:nvSpPr>
          <p:cNvPr id="67" name="Shape 65"/>
          <p:cNvSpPr/>
          <p:nvPr/>
        </p:nvSpPr>
        <p:spPr>
          <a:xfrm flipV="1">
            <a:off x="3317240" y="3770500"/>
            <a:ext cx="38947" cy="13665"/>
          </a:xfrm>
          <a:prstGeom prst="line">
            <a:avLst/>
          </a:prstGeom>
          <a:noFill/>
          <a:ln w="17780">
            <a:solidFill>
              <a:srgbClr val="9FB6C0"/>
            </a:solidFill>
            <a:prstDash val="dash"/>
          </a:ln>
        </p:spPr>
      </p:sp>
      <p:sp>
        <p:nvSpPr>
          <p:cNvPr id="68" name="Shape 66"/>
          <p:cNvSpPr/>
          <p:nvPr/>
        </p:nvSpPr>
        <p:spPr>
          <a:xfrm flipV="1">
            <a:off x="3356187" y="3756055"/>
            <a:ext cx="38947" cy="14445"/>
          </a:xfrm>
          <a:prstGeom prst="line">
            <a:avLst/>
          </a:prstGeom>
          <a:noFill/>
          <a:ln w="17780">
            <a:solidFill>
              <a:srgbClr val="9FB6C0"/>
            </a:solidFill>
            <a:prstDash val="dash"/>
          </a:ln>
        </p:spPr>
      </p:sp>
      <p:sp>
        <p:nvSpPr>
          <p:cNvPr id="69" name="Shape 67"/>
          <p:cNvSpPr/>
          <p:nvPr/>
        </p:nvSpPr>
        <p:spPr>
          <a:xfrm flipV="1">
            <a:off x="3395133" y="3740784"/>
            <a:ext cx="38947" cy="15271"/>
          </a:xfrm>
          <a:prstGeom prst="line">
            <a:avLst/>
          </a:prstGeom>
          <a:noFill/>
          <a:ln w="17780">
            <a:solidFill>
              <a:srgbClr val="9FB6C0"/>
            </a:solidFill>
            <a:prstDash val="dash"/>
          </a:ln>
        </p:spPr>
      </p:sp>
      <p:sp>
        <p:nvSpPr>
          <p:cNvPr id="70" name="Shape 68"/>
          <p:cNvSpPr/>
          <p:nvPr/>
        </p:nvSpPr>
        <p:spPr>
          <a:xfrm flipV="1">
            <a:off x="3434080" y="3724641"/>
            <a:ext cx="38947" cy="16143"/>
          </a:xfrm>
          <a:prstGeom prst="line">
            <a:avLst/>
          </a:prstGeom>
          <a:noFill/>
          <a:ln w="17780">
            <a:solidFill>
              <a:srgbClr val="9FB6C0"/>
            </a:solidFill>
            <a:prstDash val="dash"/>
          </a:ln>
        </p:spPr>
      </p:sp>
      <p:sp>
        <p:nvSpPr>
          <p:cNvPr id="71" name="Shape 69"/>
          <p:cNvSpPr/>
          <p:nvPr/>
        </p:nvSpPr>
        <p:spPr>
          <a:xfrm flipV="1">
            <a:off x="3473027" y="3707576"/>
            <a:ext cx="38947" cy="17065"/>
          </a:xfrm>
          <a:prstGeom prst="line">
            <a:avLst/>
          </a:prstGeom>
          <a:noFill/>
          <a:ln w="17780">
            <a:solidFill>
              <a:srgbClr val="9FB6C0"/>
            </a:solidFill>
            <a:prstDash val="dash"/>
          </a:ln>
        </p:spPr>
      </p:sp>
      <p:sp>
        <p:nvSpPr>
          <p:cNvPr id="72" name="Shape 70"/>
          <p:cNvSpPr/>
          <p:nvPr/>
        </p:nvSpPr>
        <p:spPr>
          <a:xfrm flipV="1">
            <a:off x="3511973" y="3689536"/>
            <a:ext cx="38947" cy="18040"/>
          </a:xfrm>
          <a:prstGeom prst="line">
            <a:avLst/>
          </a:prstGeom>
          <a:noFill/>
          <a:ln w="17780">
            <a:solidFill>
              <a:srgbClr val="9FB6C0"/>
            </a:solidFill>
            <a:prstDash val="dash"/>
          </a:ln>
        </p:spPr>
      </p:sp>
      <p:sp>
        <p:nvSpPr>
          <p:cNvPr id="73" name="Shape 71"/>
          <p:cNvSpPr/>
          <p:nvPr/>
        </p:nvSpPr>
        <p:spPr>
          <a:xfrm flipV="1">
            <a:off x="3550920" y="3670466"/>
            <a:ext cx="38947" cy="19071"/>
          </a:xfrm>
          <a:prstGeom prst="line">
            <a:avLst/>
          </a:prstGeom>
          <a:noFill/>
          <a:ln w="17780">
            <a:solidFill>
              <a:srgbClr val="9FB6C0"/>
            </a:solidFill>
            <a:prstDash val="dash"/>
          </a:ln>
        </p:spPr>
      </p:sp>
      <p:sp>
        <p:nvSpPr>
          <p:cNvPr id="74" name="Shape 72"/>
          <p:cNvSpPr/>
          <p:nvPr/>
        </p:nvSpPr>
        <p:spPr>
          <a:xfrm flipV="1">
            <a:off x="3589867" y="3650306"/>
            <a:ext cx="38947" cy="20160"/>
          </a:xfrm>
          <a:prstGeom prst="line">
            <a:avLst/>
          </a:prstGeom>
          <a:noFill/>
          <a:ln w="17780">
            <a:solidFill>
              <a:srgbClr val="9FB6C0"/>
            </a:solidFill>
            <a:prstDash val="dash"/>
          </a:ln>
        </p:spPr>
      </p:sp>
      <p:sp>
        <p:nvSpPr>
          <p:cNvPr id="75" name="Shape 73"/>
          <p:cNvSpPr/>
          <p:nvPr/>
        </p:nvSpPr>
        <p:spPr>
          <a:xfrm flipV="1">
            <a:off x="3628813" y="3628994"/>
            <a:ext cx="38947" cy="21312"/>
          </a:xfrm>
          <a:prstGeom prst="line">
            <a:avLst/>
          </a:prstGeom>
          <a:noFill/>
          <a:ln w="17780">
            <a:solidFill>
              <a:srgbClr val="9FB6C0"/>
            </a:solidFill>
            <a:prstDash val="dash"/>
          </a:ln>
        </p:spPr>
      </p:sp>
      <p:sp>
        <p:nvSpPr>
          <p:cNvPr id="76" name="Shape 74"/>
          <p:cNvSpPr/>
          <p:nvPr/>
        </p:nvSpPr>
        <p:spPr>
          <a:xfrm flipV="1">
            <a:off x="3667760" y="3606465"/>
            <a:ext cx="38947" cy="22529"/>
          </a:xfrm>
          <a:prstGeom prst="line">
            <a:avLst/>
          </a:prstGeom>
          <a:noFill/>
          <a:ln w="17780">
            <a:solidFill>
              <a:srgbClr val="9FB6C0"/>
            </a:solidFill>
            <a:prstDash val="dash"/>
          </a:ln>
        </p:spPr>
      </p:sp>
      <p:sp>
        <p:nvSpPr>
          <p:cNvPr id="77" name="Shape 75"/>
          <p:cNvSpPr/>
          <p:nvPr/>
        </p:nvSpPr>
        <p:spPr>
          <a:xfrm flipV="1">
            <a:off x="3706707" y="3582648"/>
            <a:ext cx="38947" cy="23816"/>
          </a:xfrm>
          <a:prstGeom prst="line">
            <a:avLst/>
          </a:prstGeom>
          <a:noFill/>
          <a:ln w="17780">
            <a:solidFill>
              <a:srgbClr val="9FB6C0"/>
            </a:solidFill>
            <a:prstDash val="dash"/>
          </a:ln>
        </p:spPr>
      </p:sp>
      <p:sp>
        <p:nvSpPr>
          <p:cNvPr id="78" name="Shape 76"/>
          <p:cNvSpPr/>
          <p:nvPr/>
        </p:nvSpPr>
        <p:spPr>
          <a:xfrm flipV="1">
            <a:off x="3745653" y="3557472"/>
            <a:ext cx="38947" cy="25177"/>
          </a:xfrm>
          <a:prstGeom prst="line">
            <a:avLst/>
          </a:prstGeom>
          <a:noFill/>
          <a:ln w="17780">
            <a:solidFill>
              <a:srgbClr val="9FB6C0"/>
            </a:solidFill>
            <a:prstDash val="dash"/>
          </a:ln>
        </p:spPr>
      </p:sp>
      <p:sp>
        <p:nvSpPr>
          <p:cNvPr id="79" name="Shape 77"/>
          <p:cNvSpPr/>
          <p:nvPr/>
        </p:nvSpPr>
        <p:spPr>
          <a:xfrm flipV="1">
            <a:off x="3784600" y="3530856"/>
            <a:ext cx="38947" cy="26615"/>
          </a:xfrm>
          <a:prstGeom prst="line">
            <a:avLst/>
          </a:prstGeom>
          <a:noFill/>
          <a:ln w="17780">
            <a:solidFill>
              <a:srgbClr val="9FB6C0"/>
            </a:solidFill>
            <a:prstDash val="dash"/>
          </a:ln>
        </p:spPr>
      </p:sp>
      <p:sp>
        <p:nvSpPr>
          <p:cNvPr id="80" name="Shape 78"/>
          <p:cNvSpPr/>
          <p:nvPr/>
        </p:nvSpPr>
        <p:spPr>
          <a:xfrm flipV="1">
            <a:off x="3823547" y="3502721"/>
            <a:ext cx="38947" cy="28136"/>
          </a:xfrm>
          <a:prstGeom prst="line">
            <a:avLst/>
          </a:prstGeom>
          <a:noFill/>
          <a:ln w="17780">
            <a:solidFill>
              <a:srgbClr val="9FB6C0"/>
            </a:solidFill>
            <a:prstDash val="dash"/>
          </a:ln>
        </p:spPr>
      </p:sp>
      <p:sp>
        <p:nvSpPr>
          <p:cNvPr id="81" name="Shape 79"/>
          <p:cNvSpPr/>
          <p:nvPr/>
        </p:nvSpPr>
        <p:spPr>
          <a:xfrm flipV="1">
            <a:off x="3862493" y="3472978"/>
            <a:ext cx="38947" cy="29743"/>
          </a:xfrm>
          <a:prstGeom prst="line">
            <a:avLst/>
          </a:prstGeom>
          <a:noFill/>
          <a:ln w="17780">
            <a:solidFill>
              <a:srgbClr val="9FB6C0"/>
            </a:solidFill>
            <a:prstDash val="dash"/>
          </a:ln>
        </p:spPr>
      </p:sp>
      <p:sp>
        <p:nvSpPr>
          <p:cNvPr id="82" name="Shape 80"/>
          <p:cNvSpPr/>
          <p:nvPr/>
        </p:nvSpPr>
        <p:spPr>
          <a:xfrm flipV="1">
            <a:off x="3901440" y="3441536"/>
            <a:ext cx="38947" cy="31442"/>
          </a:xfrm>
          <a:prstGeom prst="line">
            <a:avLst/>
          </a:prstGeom>
          <a:noFill/>
          <a:ln w="17780">
            <a:solidFill>
              <a:srgbClr val="9FB6C0"/>
            </a:solidFill>
            <a:prstDash val="dash"/>
          </a:ln>
        </p:spPr>
      </p:sp>
      <p:sp>
        <p:nvSpPr>
          <p:cNvPr id="83" name="Shape 81"/>
          <p:cNvSpPr/>
          <p:nvPr/>
        </p:nvSpPr>
        <p:spPr>
          <a:xfrm flipV="1">
            <a:off x="3940387" y="3408297"/>
            <a:ext cx="38947" cy="33238"/>
          </a:xfrm>
          <a:prstGeom prst="line">
            <a:avLst/>
          </a:prstGeom>
          <a:noFill/>
          <a:ln w="17780">
            <a:solidFill>
              <a:srgbClr val="9FB6C0"/>
            </a:solidFill>
            <a:prstDash val="dash"/>
          </a:ln>
        </p:spPr>
      </p:sp>
      <p:sp>
        <p:nvSpPr>
          <p:cNvPr id="84" name="Shape 82"/>
          <p:cNvSpPr/>
          <p:nvPr/>
        </p:nvSpPr>
        <p:spPr>
          <a:xfrm flipV="1">
            <a:off x="3979333" y="3373160"/>
            <a:ext cx="38947" cy="35137"/>
          </a:xfrm>
          <a:prstGeom prst="line">
            <a:avLst/>
          </a:prstGeom>
          <a:noFill/>
          <a:ln w="17780">
            <a:solidFill>
              <a:srgbClr val="9FB6C0"/>
            </a:solidFill>
            <a:prstDash val="dash"/>
          </a:ln>
        </p:spPr>
      </p:sp>
      <p:sp>
        <p:nvSpPr>
          <p:cNvPr id="85" name="Shape 83"/>
          <p:cNvSpPr/>
          <p:nvPr/>
        </p:nvSpPr>
        <p:spPr>
          <a:xfrm flipV="1">
            <a:off x="4018280" y="3336016"/>
            <a:ext cx="38947" cy="37144"/>
          </a:xfrm>
          <a:prstGeom prst="line">
            <a:avLst/>
          </a:prstGeom>
          <a:noFill/>
          <a:ln w="17780">
            <a:solidFill>
              <a:srgbClr val="9FB6C0"/>
            </a:solidFill>
            <a:prstDash val="dash"/>
          </a:ln>
        </p:spPr>
      </p:sp>
      <p:sp>
        <p:nvSpPr>
          <p:cNvPr id="86" name="Shape 84"/>
          <p:cNvSpPr/>
          <p:nvPr/>
        </p:nvSpPr>
        <p:spPr>
          <a:xfrm flipV="1">
            <a:off x="4057227" y="3296749"/>
            <a:ext cx="38947" cy="39266"/>
          </a:xfrm>
          <a:prstGeom prst="line">
            <a:avLst/>
          </a:prstGeom>
          <a:noFill/>
          <a:ln w="17780">
            <a:solidFill>
              <a:srgbClr val="9FB6C0"/>
            </a:solidFill>
            <a:prstDash val="dash"/>
          </a:ln>
        </p:spPr>
      </p:sp>
      <p:sp>
        <p:nvSpPr>
          <p:cNvPr id="87" name="Shape 85"/>
          <p:cNvSpPr/>
          <p:nvPr/>
        </p:nvSpPr>
        <p:spPr>
          <a:xfrm flipV="1">
            <a:off x="4096173" y="3255240"/>
            <a:ext cx="38947" cy="41510"/>
          </a:xfrm>
          <a:prstGeom prst="line">
            <a:avLst/>
          </a:prstGeom>
          <a:noFill/>
          <a:ln w="17780">
            <a:solidFill>
              <a:srgbClr val="9FB6C0"/>
            </a:solidFill>
            <a:prstDash val="dash"/>
          </a:ln>
        </p:spPr>
      </p:sp>
      <p:sp>
        <p:nvSpPr>
          <p:cNvPr id="88" name="Shape 86"/>
          <p:cNvSpPr/>
          <p:nvPr/>
        </p:nvSpPr>
        <p:spPr>
          <a:xfrm flipV="1">
            <a:off x="4135120" y="3211359"/>
            <a:ext cx="38947" cy="43881"/>
          </a:xfrm>
          <a:prstGeom prst="line">
            <a:avLst/>
          </a:prstGeom>
          <a:noFill/>
          <a:ln w="17780">
            <a:solidFill>
              <a:srgbClr val="9FB6C0"/>
            </a:solidFill>
            <a:prstDash val="dash"/>
          </a:ln>
        </p:spPr>
      </p:sp>
      <p:sp>
        <p:nvSpPr>
          <p:cNvPr id="89" name="Shape 87"/>
          <p:cNvSpPr/>
          <p:nvPr/>
        </p:nvSpPr>
        <p:spPr>
          <a:xfrm flipV="1">
            <a:off x="4174067" y="3164971"/>
            <a:ext cx="38947" cy="46388"/>
          </a:xfrm>
          <a:prstGeom prst="line">
            <a:avLst/>
          </a:prstGeom>
          <a:noFill/>
          <a:ln w="17780">
            <a:solidFill>
              <a:srgbClr val="9FB6C0"/>
            </a:solidFill>
            <a:prstDash val="dash"/>
          </a:ln>
        </p:spPr>
      </p:sp>
      <p:sp>
        <p:nvSpPr>
          <p:cNvPr id="90" name="Shape 88"/>
          <p:cNvSpPr/>
          <p:nvPr/>
        </p:nvSpPr>
        <p:spPr>
          <a:xfrm flipV="1">
            <a:off x="4213013" y="3115933"/>
            <a:ext cx="38947" cy="49038"/>
          </a:xfrm>
          <a:prstGeom prst="line">
            <a:avLst/>
          </a:prstGeom>
          <a:noFill/>
          <a:ln w="17780">
            <a:solidFill>
              <a:srgbClr val="9FB6C0"/>
            </a:solidFill>
            <a:prstDash val="dash"/>
          </a:ln>
        </p:spPr>
      </p:sp>
      <p:sp>
        <p:nvSpPr>
          <p:cNvPr id="91" name="Shape 89"/>
          <p:cNvSpPr/>
          <p:nvPr/>
        </p:nvSpPr>
        <p:spPr>
          <a:xfrm flipV="1">
            <a:off x="4251960" y="3064094"/>
            <a:ext cx="38947" cy="51839"/>
          </a:xfrm>
          <a:prstGeom prst="line">
            <a:avLst/>
          </a:prstGeom>
          <a:noFill/>
          <a:ln w="17780">
            <a:solidFill>
              <a:srgbClr val="9FB6C0"/>
            </a:solidFill>
            <a:prstDash val="dash"/>
          </a:ln>
        </p:spPr>
      </p:sp>
      <p:sp>
        <p:nvSpPr>
          <p:cNvPr id="92" name="Shape 90"/>
          <p:cNvSpPr/>
          <p:nvPr/>
        </p:nvSpPr>
        <p:spPr>
          <a:xfrm flipV="1">
            <a:off x="4290907" y="3009293"/>
            <a:ext cx="38947" cy="54801"/>
          </a:xfrm>
          <a:prstGeom prst="line">
            <a:avLst/>
          </a:prstGeom>
          <a:noFill/>
          <a:ln w="17780">
            <a:solidFill>
              <a:srgbClr val="9FB6C0"/>
            </a:solidFill>
            <a:prstDash val="dash"/>
          </a:ln>
        </p:spPr>
      </p:sp>
      <p:sp>
        <p:nvSpPr>
          <p:cNvPr id="93" name="Shape 91"/>
          <p:cNvSpPr/>
          <p:nvPr/>
        </p:nvSpPr>
        <p:spPr>
          <a:xfrm flipV="1">
            <a:off x="4329853" y="2951362"/>
            <a:ext cx="38947" cy="57931"/>
          </a:xfrm>
          <a:prstGeom prst="line">
            <a:avLst/>
          </a:prstGeom>
          <a:noFill/>
          <a:ln w="17780">
            <a:solidFill>
              <a:srgbClr val="9FB6C0"/>
            </a:solidFill>
            <a:prstDash val="dash"/>
          </a:ln>
        </p:spPr>
      </p:sp>
      <p:sp>
        <p:nvSpPr>
          <p:cNvPr id="94" name="Shape 92"/>
          <p:cNvSpPr/>
          <p:nvPr/>
        </p:nvSpPr>
        <p:spPr>
          <a:xfrm flipV="1">
            <a:off x="4368800" y="2890121"/>
            <a:ext cx="38947" cy="61241"/>
          </a:xfrm>
          <a:prstGeom prst="line">
            <a:avLst/>
          </a:prstGeom>
          <a:noFill/>
          <a:ln w="17780">
            <a:solidFill>
              <a:srgbClr val="9FB6C0"/>
            </a:solidFill>
            <a:prstDash val="dash"/>
          </a:ln>
        </p:spPr>
      </p:sp>
      <p:sp>
        <p:nvSpPr>
          <p:cNvPr id="95" name="Shape 93"/>
          <p:cNvSpPr/>
          <p:nvPr/>
        </p:nvSpPr>
        <p:spPr>
          <a:xfrm flipV="1">
            <a:off x="4407747" y="2825382"/>
            <a:ext cx="38947" cy="64739"/>
          </a:xfrm>
          <a:prstGeom prst="line">
            <a:avLst/>
          </a:prstGeom>
          <a:noFill/>
          <a:ln w="17780">
            <a:solidFill>
              <a:srgbClr val="9FB6C0"/>
            </a:solidFill>
            <a:prstDash val="dash"/>
          </a:ln>
        </p:spPr>
      </p:sp>
      <p:sp>
        <p:nvSpPr>
          <p:cNvPr id="96" name="Shape 94"/>
          <p:cNvSpPr/>
          <p:nvPr/>
        </p:nvSpPr>
        <p:spPr>
          <a:xfrm flipV="1">
            <a:off x="4446693" y="2756944"/>
            <a:ext cx="38947" cy="68438"/>
          </a:xfrm>
          <a:prstGeom prst="line">
            <a:avLst/>
          </a:prstGeom>
          <a:noFill/>
          <a:ln w="17780">
            <a:solidFill>
              <a:srgbClr val="9FB6C0"/>
            </a:solidFill>
            <a:prstDash val="dash"/>
          </a:ln>
        </p:spPr>
      </p:sp>
      <p:sp>
        <p:nvSpPr>
          <p:cNvPr id="97" name="Shape 95"/>
          <p:cNvSpPr/>
          <p:nvPr/>
        </p:nvSpPr>
        <p:spPr>
          <a:xfrm flipV="1">
            <a:off x="4485640" y="2684596"/>
            <a:ext cx="38947" cy="72347"/>
          </a:xfrm>
          <a:prstGeom prst="line">
            <a:avLst/>
          </a:prstGeom>
          <a:noFill/>
          <a:ln w="17780">
            <a:solidFill>
              <a:srgbClr val="9FB6C0"/>
            </a:solidFill>
            <a:prstDash val="dash"/>
          </a:ln>
        </p:spPr>
      </p:sp>
      <p:sp>
        <p:nvSpPr>
          <p:cNvPr id="98" name="Shape 96"/>
          <p:cNvSpPr/>
          <p:nvPr/>
        </p:nvSpPr>
        <p:spPr>
          <a:xfrm flipV="1">
            <a:off x="4524587" y="2608116"/>
            <a:ext cx="38947" cy="76481"/>
          </a:xfrm>
          <a:prstGeom prst="line">
            <a:avLst/>
          </a:prstGeom>
          <a:noFill/>
          <a:ln w="17780">
            <a:solidFill>
              <a:srgbClr val="9FB6C0"/>
            </a:solidFill>
            <a:prstDash val="dash"/>
          </a:ln>
        </p:spPr>
      </p:sp>
      <p:sp>
        <p:nvSpPr>
          <p:cNvPr id="99" name="Shape 97"/>
          <p:cNvSpPr/>
          <p:nvPr/>
        </p:nvSpPr>
        <p:spPr>
          <a:xfrm flipV="1">
            <a:off x="1837267" y="5362124"/>
            <a:ext cx="38947" cy="76481"/>
          </a:xfrm>
          <a:prstGeom prst="line">
            <a:avLst/>
          </a:prstGeom>
          <a:noFill/>
          <a:ln w="17780">
            <a:solidFill>
              <a:srgbClr val="9FB6C0"/>
            </a:solidFill>
            <a:prstDash val="dash"/>
          </a:ln>
        </p:spPr>
      </p:sp>
      <p:sp>
        <p:nvSpPr>
          <p:cNvPr id="100" name="Shape 98"/>
          <p:cNvSpPr/>
          <p:nvPr/>
        </p:nvSpPr>
        <p:spPr>
          <a:xfrm flipV="1">
            <a:off x="1876213" y="5289776"/>
            <a:ext cx="38947" cy="72347"/>
          </a:xfrm>
          <a:prstGeom prst="line">
            <a:avLst/>
          </a:prstGeom>
          <a:noFill/>
          <a:ln w="17780">
            <a:solidFill>
              <a:srgbClr val="9FB6C0"/>
            </a:solidFill>
            <a:prstDash val="dash"/>
          </a:ln>
        </p:spPr>
      </p:sp>
      <p:sp>
        <p:nvSpPr>
          <p:cNvPr id="101" name="Shape 99"/>
          <p:cNvSpPr/>
          <p:nvPr/>
        </p:nvSpPr>
        <p:spPr>
          <a:xfrm flipV="1">
            <a:off x="1915160" y="5221338"/>
            <a:ext cx="38947" cy="68438"/>
          </a:xfrm>
          <a:prstGeom prst="line">
            <a:avLst/>
          </a:prstGeom>
          <a:noFill/>
          <a:ln w="17780">
            <a:solidFill>
              <a:srgbClr val="9FB6C0"/>
            </a:solidFill>
            <a:prstDash val="dash"/>
          </a:ln>
        </p:spPr>
      </p:sp>
      <p:sp>
        <p:nvSpPr>
          <p:cNvPr id="102" name="Shape 100"/>
          <p:cNvSpPr/>
          <p:nvPr/>
        </p:nvSpPr>
        <p:spPr>
          <a:xfrm flipV="1">
            <a:off x="1954107" y="5156599"/>
            <a:ext cx="38947" cy="64739"/>
          </a:xfrm>
          <a:prstGeom prst="line">
            <a:avLst/>
          </a:prstGeom>
          <a:noFill/>
          <a:ln w="17780">
            <a:solidFill>
              <a:srgbClr val="9FB6C0"/>
            </a:solidFill>
            <a:prstDash val="dash"/>
          </a:ln>
        </p:spPr>
      </p:sp>
      <p:sp>
        <p:nvSpPr>
          <p:cNvPr id="103" name="Shape 101"/>
          <p:cNvSpPr/>
          <p:nvPr/>
        </p:nvSpPr>
        <p:spPr>
          <a:xfrm flipV="1">
            <a:off x="1993053" y="5095358"/>
            <a:ext cx="38947" cy="61241"/>
          </a:xfrm>
          <a:prstGeom prst="line">
            <a:avLst/>
          </a:prstGeom>
          <a:noFill/>
          <a:ln w="17780">
            <a:solidFill>
              <a:srgbClr val="9FB6C0"/>
            </a:solidFill>
            <a:prstDash val="dash"/>
          </a:ln>
        </p:spPr>
      </p:sp>
      <p:sp>
        <p:nvSpPr>
          <p:cNvPr id="104" name="Shape 102"/>
          <p:cNvSpPr/>
          <p:nvPr/>
        </p:nvSpPr>
        <p:spPr>
          <a:xfrm flipV="1">
            <a:off x="2032000" y="5037427"/>
            <a:ext cx="38947" cy="57931"/>
          </a:xfrm>
          <a:prstGeom prst="line">
            <a:avLst/>
          </a:prstGeom>
          <a:noFill/>
          <a:ln w="17780">
            <a:solidFill>
              <a:srgbClr val="9FB6C0"/>
            </a:solidFill>
            <a:prstDash val="dash"/>
          </a:ln>
        </p:spPr>
      </p:sp>
      <p:sp>
        <p:nvSpPr>
          <p:cNvPr id="105" name="Shape 103"/>
          <p:cNvSpPr/>
          <p:nvPr/>
        </p:nvSpPr>
        <p:spPr>
          <a:xfrm flipV="1">
            <a:off x="2070947" y="4982626"/>
            <a:ext cx="38947" cy="54801"/>
          </a:xfrm>
          <a:prstGeom prst="line">
            <a:avLst/>
          </a:prstGeom>
          <a:noFill/>
          <a:ln w="17780">
            <a:solidFill>
              <a:srgbClr val="9FB6C0"/>
            </a:solidFill>
            <a:prstDash val="dash"/>
          </a:ln>
        </p:spPr>
      </p:sp>
      <p:sp>
        <p:nvSpPr>
          <p:cNvPr id="106" name="Shape 104"/>
          <p:cNvSpPr/>
          <p:nvPr/>
        </p:nvSpPr>
        <p:spPr>
          <a:xfrm flipV="1">
            <a:off x="2109893" y="4930787"/>
            <a:ext cx="38947" cy="51839"/>
          </a:xfrm>
          <a:prstGeom prst="line">
            <a:avLst/>
          </a:prstGeom>
          <a:noFill/>
          <a:ln w="17780">
            <a:solidFill>
              <a:srgbClr val="9FB6C0"/>
            </a:solidFill>
            <a:prstDash val="dash"/>
          </a:ln>
        </p:spPr>
      </p:sp>
      <p:sp>
        <p:nvSpPr>
          <p:cNvPr id="107" name="Shape 105"/>
          <p:cNvSpPr/>
          <p:nvPr/>
        </p:nvSpPr>
        <p:spPr>
          <a:xfrm flipV="1">
            <a:off x="2148840" y="4881749"/>
            <a:ext cx="38947" cy="49038"/>
          </a:xfrm>
          <a:prstGeom prst="line">
            <a:avLst/>
          </a:prstGeom>
          <a:noFill/>
          <a:ln w="17780">
            <a:solidFill>
              <a:srgbClr val="9FB6C0"/>
            </a:solidFill>
            <a:prstDash val="dash"/>
          </a:ln>
        </p:spPr>
      </p:sp>
      <p:sp>
        <p:nvSpPr>
          <p:cNvPr id="108" name="Shape 106"/>
          <p:cNvSpPr/>
          <p:nvPr/>
        </p:nvSpPr>
        <p:spPr>
          <a:xfrm flipV="1">
            <a:off x="2187787" y="4835361"/>
            <a:ext cx="38947" cy="46388"/>
          </a:xfrm>
          <a:prstGeom prst="line">
            <a:avLst/>
          </a:prstGeom>
          <a:noFill/>
          <a:ln w="17780">
            <a:solidFill>
              <a:srgbClr val="9FB6C0"/>
            </a:solidFill>
            <a:prstDash val="dash"/>
          </a:ln>
        </p:spPr>
      </p:sp>
      <p:sp>
        <p:nvSpPr>
          <p:cNvPr id="109" name="Shape 107"/>
          <p:cNvSpPr/>
          <p:nvPr/>
        </p:nvSpPr>
        <p:spPr>
          <a:xfrm flipV="1">
            <a:off x="2226733" y="4791480"/>
            <a:ext cx="38947" cy="43881"/>
          </a:xfrm>
          <a:prstGeom prst="line">
            <a:avLst/>
          </a:prstGeom>
          <a:noFill/>
          <a:ln w="17780">
            <a:solidFill>
              <a:srgbClr val="9FB6C0"/>
            </a:solidFill>
            <a:prstDash val="dash"/>
          </a:ln>
        </p:spPr>
      </p:sp>
      <p:sp>
        <p:nvSpPr>
          <p:cNvPr id="110" name="Shape 108"/>
          <p:cNvSpPr/>
          <p:nvPr/>
        </p:nvSpPr>
        <p:spPr>
          <a:xfrm flipV="1">
            <a:off x="2265680" y="4749971"/>
            <a:ext cx="38947" cy="41510"/>
          </a:xfrm>
          <a:prstGeom prst="line">
            <a:avLst/>
          </a:prstGeom>
          <a:noFill/>
          <a:ln w="17780">
            <a:solidFill>
              <a:srgbClr val="9FB6C0"/>
            </a:solidFill>
            <a:prstDash val="dash"/>
          </a:ln>
        </p:spPr>
      </p:sp>
      <p:sp>
        <p:nvSpPr>
          <p:cNvPr id="111" name="Shape 109"/>
          <p:cNvSpPr/>
          <p:nvPr/>
        </p:nvSpPr>
        <p:spPr>
          <a:xfrm flipV="1">
            <a:off x="2304627" y="4710704"/>
            <a:ext cx="38947" cy="39266"/>
          </a:xfrm>
          <a:prstGeom prst="line">
            <a:avLst/>
          </a:prstGeom>
          <a:noFill/>
          <a:ln w="17780">
            <a:solidFill>
              <a:srgbClr val="9FB6C0"/>
            </a:solidFill>
            <a:prstDash val="dash"/>
          </a:ln>
        </p:spPr>
      </p:sp>
      <p:sp>
        <p:nvSpPr>
          <p:cNvPr id="112" name="Shape 110"/>
          <p:cNvSpPr/>
          <p:nvPr/>
        </p:nvSpPr>
        <p:spPr>
          <a:xfrm flipV="1">
            <a:off x="2343573" y="4673560"/>
            <a:ext cx="38947" cy="37144"/>
          </a:xfrm>
          <a:prstGeom prst="line">
            <a:avLst/>
          </a:prstGeom>
          <a:noFill/>
          <a:ln w="17780">
            <a:solidFill>
              <a:srgbClr val="9FB6C0"/>
            </a:solidFill>
            <a:prstDash val="dash"/>
          </a:ln>
        </p:spPr>
      </p:sp>
      <p:sp>
        <p:nvSpPr>
          <p:cNvPr id="113" name="Shape 111"/>
          <p:cNvSpPr/>
          <p:nvPr/>
        </p:nvSpPr>
        <p:spPr>
          <a:xfrm flipV="1">
            <a:off x="2382520" y="4638423"/>
            <a:ext cx="38947" cy="35137"/>
          </a:xfrm>
          <a:prstGeom prst="line">
            <a:avLst/>
          </a:prstGeom>
          <a:noFill/>
          <a:ln w="17780">
            <a:solidFill>
              <a:srgbClr val="9FB6C0"/>
            </a:solidFill>
            <a:prstDash val="dash"/>
          </a:ln>
        </p:spPr>
      </p:sp>
      <p:sp>
        <p:nvSpPr>
          <p:cNvPr id="114" name="Shape 112"/>
          <p:cNvSpPr/>
          <p:nvPr/>
        </p:nvSpPr>
        <p:spPr>
          <a:xfrm flipV="1">
            <a:off x="2421467" y="4605184"/>
            <a:ext cx="38947" cy="33238"/>
          </a:xfrm>
          <a:prstGeom prst="line">
            <a:avLst/>
          </a:prstGeom>
          <a:noFill/>
          <a:ln w="17780">
            <a:solidFill>
              <a:srgbClr val="9FB6C0"/>
            </a:solidFill>
            <a:prstDash val="dash"/>
          </a:ln>
        </p:spPr>
      </p:sp>
      <p:sp>
        <p:nvSpPr>
          <p:cNvPr id="115" name="Shape 113"/>
          <p:cNvSpPr/>
          <p:nvPr/>
        </p:nvSpPr>
        <p:spPr>
          <a:xfrm flipV="1">
            <a:off x="2460413" y="4573742"/>
            <a:ext cx="38947" cy="31442"/>
          </a:xfrm>
          <a:prstGeom prst="line">
            <a:avLst/>
          </a:prstGeom>
          <a:noFill/>
          <a:ln w="17780">
            <a:solidFill>
              <a:srgbClr val="9FB6C0"/>
            </a:solidFill>
            <a:prstDash val="dash"/>
          </a:ln>
        </p:spPr>
      </p:sp>
      <p:sp>
        <p:nvSpPr>
          <p:cNvPr id="116" name="Shape 114"/>
          <p:cNvSpPr/>
          <p:nvPr/>
        </p:nvSpPr>
        <p:spPr>
          <a:xfrm flipV="1">
            <a:off x="2499360" y="4543999"/>
            <a:ext cx="38947" cy="29743"/>
          </a:xfrm>
          <a:prstGeom prst="line">
            <a:avLst/>
          </a:prstGeom>
          <a:noFill/>
          <a:ln w="17780">
            <a:solidFill>
              <a:srgbClr val="9FB6C0"/>
            </a:solidFill>
            <a:prstDash val="dash"/>
          </a:ln>
        </p:spPr>
      </p:sp>
      <p:sp>
        <p:nvSpPr>
          <p:cNvPr id="117" name="Shape 115"/>
          <p:cNvSpPr/>
          <p:nvPr/>
        </p:nvSpPr>
        <p:spPr>
          <a:xfrm flipV="1">
            <a:off x="2538307" y="4515864"/>
            <a:ext cx="38947" cy="28136"/>
          </a:xfrm>
          <a:prstGeom prst="line">
            <a:avLst/>
          </a:prstGeom>
          <a:noFill/>
          <a:ln w="17780">
            <a:solidFill>
              <a:srgbClr val="9FB6C0"/>
            </a:solidFill>
            <a:prstDash val="dash"/>
          </a:ln>
        </p:spPr>
      </p:sp>
      <p:sp>
        <p:nvSpPr>
          <p:cNvPr id="118" name="Shape 116"/>
          <p:cNvSpPr/>
          <p:nvPr/>
        </p:nvSpPr>
        <p:spPr>
          <a:xfrm flipV="1">
            <a:off x="2577253" y="4489248"/>
            <a:ext cx="38947" cy="26615"/>
          </a:xfrm>
          <a:prstGeom prst="line">
            <a:avLst/>
          </a:prstGeom>
          <a:noFill/>
          <a:ln w="17780">
            <a:solidFill>
              <a:srgbClr val="9FB6C0"/>
            </a:solidFill>
            <a:prstDash val="dash"/>
          </a:ln>
        </p:spPr>
      </p:sp>
      <p:sp>
        <p:nvSpPr>
          <p:cNvPr id="119" name="Shape 117"/>
          <p:cNvSpPr/>
          <p:nvPr/>
        </p:nvSpPr>
        <p:spPr>
          <a:xfrm flipV="1">
            <a:off x="2616200" y="4464072"/>
            <a:ext cx="38947" cy="25177"/>
          </a:xfrm>
          <a:prstGeom prst="line">
            <a:avLst/>
          </a:prstGeom>
          <a:noFill/>
          <a:ln w="17780">
            <a:solidFill>
              <a:srgbClr val="9FB6C0"/>
            </a:solidFill>
            <a:prstDash val="dash"/>
          </a:ln>
        </p:spPr>
      </p:sp>
      <p:sp>
        <p:nvSpPr>
          <p:cNvPr id="120" name="Shape 118"/>
          <p:cNvSpPr/>
          <p:nvPr/>
        </p:nvSpPr>
        <p:spPr>
          <a:xfrm flipV="1">
            <a:off x="2655147" y="4440255"/>
            <a:ext cx="38947" cy="23816"/>
          </a:xfrm>
          <a:prstGeom prst="line">
            <a:avLst/>
          </a:prstGeom>
          <a:noFill/>
          <a:ln w="17780">
            <a:solidFill>
              <a:srgbClr val="9FB6C0"/>
            </a:solidFill>
            <a:prstDash val="dash"/>
          </a:ln>
        </p:spPr>
      </p:sp>
      <p:sp>
        <p:nvSpPr>
          <p:cNvPr id="121" name="Shape 119"/>
          <p:cNvSpPr/>
          <p:nvPr/>
        </p:nvSpPr>
        <p:spPr>
          <a:xfrm flipV="1">
            <a:off x="2694093" y="4417726"/>
            <a:ext cx="38947" cy="22529"/>
          </a:xfrm>
          <a:prstGeom prst="line">
            <a:avLst/>
          </a:prstGeom>
          <a:noFill/>
          <a:ln w="17780">
            <a:solidFill>
              <a:srgbClr val="9FB6C0"/>
            </a:solidFill>
            <a:prstDash val="dash"/>
          </a:ln>
        </p:spPr>
      </p:sp>
      <p:sp>
        <p:nvSpPr>
          <p:cNvPr id="122" name="Shape 120"/>
          <p:cNvSpPr/>
          <p:nvPr/>
        </p:nvSpPr>
        <p:spPr>
          <a:xfrm flipV="1">
            <a:off x="2733040" y="4396414"/>
            <a:ext cx="38947" cy="21312"/>
          </a:xfrm>
          <a:prstGeom prst="line">
            <a:avLst/>
          </a:prstGeom>
          <a:noFill/>
          <a:ln w="17780">
            <a:solidFill>
              <a:srgbClr val="9FB6C0"/>
            </a:solidFill>
            <a:prstDash val="dash"/>
          </a:ln>
        </p:spPr>
      </p:sp>
      <p:sp>
        <p:nvSpPr>
          <p:cNvPr id="123" name="Shape 121"/>
          <p:cNvSpPr/>
          <p:nvPr/>
        </p:nvSpPr>
        <p:spPr>
          <a:xfrm flipV="1">
            <a:off x="2771987" y="4376254"/>
            <a:ext cx="38947" cy="20160"/>
          </a:xfrm>
          <a:prstGeom prst="line">
            <a:avLst/>
          </a:prstGeom>
          <a:noFill/>
          <a:ln w="17780">
            <a:solidFill>
              <a:srgbClr val="9FB6C0"/>
            </a:solidFill>
            <a:prstDash val="dash"/>
          </a:ln>
        </p:spPr>
      </p:sp>
      <p:sp>
        <p:nvSpPr>
          <p:cNvPr id="124" name="Shape 122"/>
          <p:cNvSpPr/>
          <p:nvPr/>
        </p:nvSpPr>
        <p:spPr>
          <a:xfrm flipV="1">
            <a:off x="2810933" y="4357184"/>
            <a:ext cx="38947" cy="19071"/>
          </a:xfrm>
          <a:prstGeom prst="line">
            <a:avLst/>
          </a:prstGeom>
          <a:noFill/>
          <a:ln w="17780">
            <a:solidFill>
              <a:srgbClr val="9FB6C0"/>
            </a:solidFill>
            <a:prstDash val="dash"/>
          </a:ln>
        </p:spPr>
      </p:sp>
      <p:sp>
        <p:nvSpPr>
          <p:cNvPr id="125" name="Shape 123"/>
          <p:cNvSpPr/>
          <p:nvPr/>
        </p:nvSpPr>
        <p:spPr>
          <a:xfrm flipV="1">
            <a:off x="2849880" y="4339144"/>
            <a:ext cx="38947" cy="18040"/>
          </a:xfrm>
          <a:prstGeom prst="line">
            <a:avLst/>
          </a:prstGeom>
          <a:noFill/>
          <a:ln w="17780">
            <a:solidFill>
              <a:srgbClr val="9FB6C0"/>
            </a:solidFill>
            <a:prstDash val="dash"/>
          </a:ln>
        </p:spPr>
      </p:sp>
      <p:sp>
        <p:nvSpPr>
          <p:cNvPr id="126" name="Shape 124"/>
          <p:cNvSpPr/>
          <p:nvPr/>
        </p:nvSpPr>
        <p:spPr>
          <a:xfrm flipV="1">
            <a:off x="2888827" y="4322079"/>
            <a:ext cx="38947" cy="17065"/>
          </a:xfrm>
          <a:prstGeom prst="line">
            <a:avLst/>
          </a:prstGeom>
          <a:noFill/>
          <a:ln w="17780">
            <a:solidFill>
              <a:srgbClr val="9FB6C0"/>
            </a:solidFill>
            <a:prstDash val="dash"/>
          </a:ln>
        </p:spPr>
      </p:sp>
      <p:sp>
        <p:nvSpPr>
          <p:cNvPr id="127" name="Shape 125"/>
          <p:cNvSpPr/>
          <p:nvPr/>
        </p:nvSpPr>
        <p:spPr>
          <a:xfrm flipV="1">
            <a:off x="2927773" y="4305936"/>
            <a:ext cx="38947" cy="16143"/>
          </a:xfrm>
          <a:prstGeom prst="line">
            <a:avLst/>
          </a:prstGeom>
          <a:noFill/>
          <a:ln w="17780">
            <a:solidFill>
              <a:srgbClr val="9FB6C0"/>
            </a:solidFill>
            <a:prstDash val="dash"/>
          </a:ln>
        </p:spPr>
      </p:sp>
      <p:sp>
        <p:nvSpPr>
          <p:cNvPr id="128" name="Shape 126"/>
          <p:cNvSpPr/>
          <p:nvPr/>
        </p:nvSpPr>
        <p:spPr>
          <a:xfrm flipV="1">
            <a:off x="2966720" y="4290665"/>
            <a:ext cx="38947" cy="15271"/>
          </a:xfrm>
          <a:prstGeom prst="line">
            <a:avLst/>
          </a:prstGeom>
          <a:noFill/>
          <a:ln w="17780">
            <a:solidFill>
              <a:srgbClr val="9FB6C0"/>
            </a:solidFill>
            <a:prstDash val="dash"/>
          </a:ln>
        </p:spPr>
      </p:sp>
      <p:sp>
        <p:nvSpPr>
          <p:cNvPr id="129" name="Shape 127"/>
          <p:cNvSpPr/>
          <p:nvPr/>
        </p:nvSpPr>
        <p:spPr>
          <a:xfrm flipV="1">
            <a:off x="3005667" y="4276220"/>
            <a:ext cx="38947" cy="14445"/>
          </a:xfrm>
          <a:prstGeom prst="line">
            <a:avLst/>
          </a:prstGeom>
          <a:noFill/>
          <a:ln w="17780">
            <a:solidFill>
              <a:srgbClr val="9FB6C0"/>
            </a:solidFill>
            <a:prstDash val="dash"/>
          </a:ln>
        </p:spPr>
      </p:sp>
      <p:sp>
        <p:nvSpPr>
          <p:cNvPr id="130" name="Shape 128"/>
          <p:cNvSpPr/>
          <p:nvPr/>
        </p:nvSpPr>
        <p:spPr>
          <a:xfrm flipV="1">
            <a:off x="3044613" y="4262555"/>
            <a:ext cx="38947" cy="13665"/>
          </a:xfrm>
          <a:prstGeom prst="line">
            <a:avLst/>
          </a:prstGeom>
          <a:noFill/>
          <a:ln w="17780">
            <a:solidFill>
              <a:srgbClr val="9FB6C0"/>
            </a:solidFill>
            <a:prstDash val="dash"/>
          </a:ln>
        </p:spPr>
      </p:sp>
      <p:sp>
        <p:nvSpPr>
          <p:cNvPr id="131" name="Shape 129"/>
          <p:cNvSpPr/>
          <p:nvPr/>
        </p:nvSpPr>
        <p:spPr>
          <a:xfrm flipV="1">
            <a:off x="3083560" y="4249629"/>
            <a:ext cx="38947" cy="12926"/>
          </a:xfrm>
          <a:prstGeom prst="line">
            <a:avLst/>
          </a:prstGeom>
          <a:noFill/>
          <a:ln w="17780">
            <a:solidFill>
              <a:srgbClr val="9FB6C0"/>
            </a:solidFill>
            <a:prstDash val="dash"/>
          </a:ln>
        </p:spPr>
      </p:sp>
      <p:sp>
        <p:nvSpPr>
          <p:cNvPr id="132" name="Shape 130"/>
          <p:cNvSpPr/>
          <p:nvPr/>
        </p:nvSpPr>
        <p:spPr>
          <a:xfrm flipV="1">
            <a:off x="3122507" y="4237401"/>
            <a:ext cx="38947" cy="12228"/>
          </a:xfrm>
          <a:prstGeom prst="line">
            <a:avLst/>
          </a:prstGeom>
          <a:noFill/>
          <a:ln w="17780">
            <a:solidFill>
              <a:srgbClr val="9FB6C0"/>
            </a:solidFill>
            <a:prstDash val="dash"/>
          </a:ln>
        </p:spPr>
      </p:sp>
      <p:sp>
        <p:nvSpPr>
          <p:cNvPr id="133" name="Shape 131"/>
          <p:cNvSpPr/>
          <p:nvPr/>
        </p:nvSpPr>
        <p:spPr>
          <a:xfrm flipV="1">
            <a:off x="3161453" y="4225834"/>
            <a:ext cx="38947" cy="11567"/>
          </a:xfrm>
          <a:prstGeom prst="line">
            <a:avLst/>
          </a:prstGeom>
          <a:noFill/>
          <a:ln w="17780">
            <a:solidFill>
              <a:srgbClr val="9FB6C0"/>
            </a:solidFill>
            <a:prstDash val="dash"/>
          </a:ln>
        </p:spPr>
      </p:sp>
      <p:sp>
        <p:nvSpPr>
          <p:cNvPr id="134" name="Shape 132"/>
          <p:cNvSpPr/>
          <p:nvPr/>
        </p:nvSpPr>
        <p:spPr>
          <a:xfrm flipV="1">
            <a:off x="3200400" y="4214892"/>
            <a:ext cx="38947" cy="10942"/>
          </a:xfrm>
          <a:prstGeom prst="line">
            <a:avLst/>
          </a:prstGeom>
          <a:noFill/>
          <a:ln w="17780">
            <a:solidFill>
              <a:srgbClr val="9FB6C0"/>
            </a:solidFill>
            <a:prstDash val="dash"/>
          </a:ln>
        </p:spPr>
      </p:sp>
      <p:sp>
        <p:nvSpPr>
          <p:cNvPr id="135" name="Shape 133"/>
          <p:cNvSpPr/>
          <p:nvPr/>
        </p:nvSpPr>
        <p:spPr>
          <a:xfrm flipV="1">
            <a:off x="3239347" y="4204542"/>
            <a:ext cx="38947" cy="10351"/>
          </a:xfrm>
          <a:prstGeom prst="line">
            <a:avLst/>
          </a:prstGeom>
          <a:noFill/>
          <a:ln w="17780">
            <a:solidFill>
              <a:srgbClr val="9FB6C0"/>
            </a:solidFill>
            <a:prstDash val="dash"/>
          </a:ln>
        </p:spPr>
      </p:sp>
      <p:sp>
        <p:nvSpPr>
          <p:cNvPr id="136" name="Shape 134"/>
          <p:cNvSpPr/>
          <p:nvPr/>
        </p:nvSpPr>
        <p:spPr>
          <a:xfrm flipV="1">
            <a:off x="3278293" y="4194751"/>
            <a:ext cx="38947" cy="9791"/>
          </a:xfrm>
          <a:prstGeom prst="line">
            <a:avLst/>
          </a:prstGeom>
          <a:noFill/>
          <a:ln w="17780">
            <a:solidFill>
              <a:srgbClr val="9FB6C0"/>
            </a:solidFill>
            <a:prstDash val="dash"/>
          </a:ln>
        </p:spPr>
      </p:sp>
      <p:sp>
        <p:nvSpPr>
          <p:cNvPr id="137" name="Shape 135"/>
          <p:cNvSpPr/>
          <p:nvPr/>
        </p:nvSpPr>
        <p:spPr>
          <a:xfrm flipV="1">
            <a:off x="3317240" y="4185489"/>
            <a:ext cx="38947" cy="9262"/>
          </a:xfrm>
          <a:prstGeom prst="line">
            <a:avLst/>
          </a:prstGeom>
          <a:noFill/>
          <a:ln w="17780">
            <a:solidFill>
              <a:srgbClr val="9FB6C0"/>
            </a:solidFill>
            <a:prstDash val="dash"/>
          </a:ln>
        </p:spPr>
      </p:sp>
      <p:sp>
        <p:nvSpPr>
          <p:cNvPr id="138" name="Shape 136"/>
          <p:cNvSpPr/>
          <p:nvPr/>
        </p:nvSpPr>
        <p:spPr>
          <a:xfrm flipV="1">
            <a:off x="3356187" y="4176727"/>
            <a:ext cx="38947" cy="8762"/>
          </a:xfrm>
          <a:prstGeom prst="line">
            <a:avLst/>
          </a:prstGeom>
          <a:noFill/>
          <a:ln w="17780">
            <a:solidFill>
              <a:srgbClr val="9FB6C0"/>
            </a:solidFill>
            <a:prstDash val="dash"/>
          </a:ln>
        </p:spPr>
      </p:sp>
      <p:sp>
        <p:nvSpPr>
          <p:cNvPr id="139" name="Shape 137"/>
          <p:cNvSpPr/>
          <p:nvPr/>
        </p:nvSpPr>
        <p:spPr>
          <a:xfrm flipV="1">
            <a:off x="3395133" y="4168439"/>
            <a:ext cx="38947" cy="8288"/>
          </a:xfrm>
          <a:prstGeom prst="line">
            <a:avLst/>
          </a:prstGeom>
          <a:noFill/>
          <a:ln w="17780">
            <a:solidFill>
              <a:srgbClr val="9FB6C0"/>
            </a:solidFill>
            <a:prstDash val="dash"/>
          </a:ln>
        </p:spPr>
      </p:sp>
      <p:sp>
        <p:nvSpPr>
          <p:cNvPr id="140" name="Shape 138"/>
          <p:cNvSpPr/>
          <p:nvPr/>
        </p:nvSpPr>
        <p:spPr>
          <a:xfrm flipV="1">
            <a:off x="3434080" y="4160599"/>
            <a:ext cx="38947" cy="7840"/>
          </a:xfrm>
          <a:prstGeom prst="line">
            <a:avLst/>
          </a:prstGeom>
          <a:noFill/>
          <a:ln w="17780">
            <a:solidFill>
              <a:srgbClr val="9FB6C0"/>
            </a:solidFill>
            <a:prstDash val="dash"/>
          </a:ln>
        </p:spPr>
      </p:sp>
      <p:sp>
        <p:nvSpPr>
          <p:cNvPr id="141" name="Shape 139"/>
          <p:cNvSpPr/>
          <p:nvPr/>
        </p:nvSpPr>
        <p:spPr>
          <a:xfrm flipV="1">
            <a:off x="3473027" y="4153183"/>
            <a:ext cx="38947" cy="7416"/>
          </a:xfrm>
          <a:prstGeom prst="line">
            <a:avLst/>
          </a:prstGeom>
          <a:noFill/>
          <a:ln w="17780">
            <a:solidFill>
              <a:srgbClr val="9FB6C0"/>
            </a:solidFill>
            <a:prstDash val="dash"/>
          </a:ln>
        </p:spPr>
      </p:sp>
      <p:sp>
        <p:nvSpPr>
          <p:cNvPr id="142" name="Shape 140"/>
          <p:cNvSpPr/>
          <p:nvPr/>
        </p:nvSpPr>
        <p:spPr>
          <a:xfrm flipV="1">
            <a:off x="3511973" y="4146167"/>
            <a:ext cx="38947" cy="7016"/>
          </a:xfrm>
          <a:prstGeom prst="line">
            <a:avLst/>
          </a:prstGeom>
          <a:noFill/>
          <a:ln w="17780">
            <a:solidFill>
              <a:srgbClr val="9FB6C0"/>
            </a:solidFill>
            <a:prstDash val="dash"/>
          </a:ln>
        </p:spPr>
      </p:sp>
      <p:sp>
        <p:nvSpPr>
          <p:cNvPr id="143" name="Shape 141"/>
          <p:cNvSpPr/>
          <p:nvPr/>
        </p:nvSpPr>
        <p:spPr>
          <a:xfrm flipV="1">
            <a:off x="3550920" y="4139530"/>
            <a:ext cx="38947" cy="6637"/>
          </a:xfrm>
          <a:prstGeom prst="line">
            <a:avLst/>
          </a:prstGeom>
          <a:noFill/>
          <a:ln w="17780">
            <a:solidFill>
              <a:srgbClr val="9FB6C0"/>
            </a:solidFill>
            <a:prstDash val="dash"/>
          </a:ln>
        </p:spPr>
      </p:sp>
      <p:sp>
        <p:nvSpPr>
          <p:cNvPr id="144" name="Shape 142"/>
          <p:cNvSpPr/>
          <p:nvPr/>
        </p:nvSpPr>
        <p:spPr>
          <a:xfrm flipV="1">
            <a:off x="3589867" y="4133252"/>
            <a:ext cx="38947" cy="6278"/>
          </a:xfrm>
          <a:prstGeom prst="line">
            <a:avLst/>
          </a:prstGeom>
          <a:noFill/>
          <a:ln w="17780">
            <a:solidFill>
              <a:srgbClr val="9FB6C0"/>
            </a:solidFill>
            <a:prstDash val="dash"/>
          </a:ln>
        </p:spPr>
      </p:sp>
      <p:sp>
        <p:nvSpPr>
          <p:cNvPr id="145" name="Shape 143"/>
          <p:cNvSpPr/>
          <p:nvPr/>
        </p:nvSpPr>
        <p:spPr>
          <a:xfrm flipV="1">
            <a:off x="3628813" y="4127314"/>
            <a:ext cx="38947" cy="5939"/>
          </a:xfrm>
          <a:prstGeom prst="line">
            <a:avLst/>
          </a:prstGeom>
          <a:noFill/>
          <a:ln w="17780">
            <a:solidFill>
              <a:srgbClr val="9FB6C0"/>
            </a:solidFill>
            <a:prstDash val="dash"/>
          </a:ln>
        </p:spPr>
      </p:sp>
      <p:sp>
        <p:nvSpPr>
          <p:cNvPr id="146" name="Shape 144"/>
          <p:cNvSpPr/>
          <p:nvPr/>
        </p:nvSpPr>
        <p:spPr>
          <a:xfrm flipV="1">
            <a:off x="3667760" y="4121696"/>
            <a:ext cx="38947" cy="5618"/>
          </a:xfrm>
          <a:prstGeom prst="line">
            <a:avLst/>
          </a:prstGeom>
          <a:noFill/>
          <a:ln w="17780">
            <a:solidFill>
              <a:srgbClr val="9FB6C0"/>
            </a:solidFill>
            <a:prstDash val="dash"/>
          </a:ln>
        </p:spPr>
      </p:sp>
      <p:sp>
        <p:nvSpPr>
          <p:cNvPr id="147" name="Shape 145"/>
          <p:cNvSpPr/>
          <p:nvPr/>
        </p:nvSpPr>
        <p:spPr>
          <a:xfrm flipV="1">
            <a:off x="3706707" y="4116382"/>
            <a:ext cx="38947" cy="5314"/>
          </a:xfrm>
          <a:prstGeom prst="line">
            <a:avLst/>
          </a:prstGeom>
          <a:noFill/>
          <a:ln w="17780">
            <a:solidFill>
              <a:srgbClr val="9FB6C0"/>
            </a:solidFill>
            <a:prstDash val="dash"/>
          </a:ln>
        </p:spPr>
      </p:sp>
      <p:sp>
        <p:nvSpPr>
          <p:cNvPr id="148" name="Shape 146"/>
          <p:cNvSpPr/>
          <p:nvPr/>
        </p:nvSpPr>
        <p:spPr>
          <a:xfrm flipV="1">
            <a:off x="3745653" y="4111355"/>
            <a:ext cx="38947" cy="5027"/>
          </a:xfrm>
          <a:prstGeom prst="line">
            <a:avLst/>
          </a:prstGeom>
          <a:noFill/>
          <a:ln w="17780">
            <a:solidFill>
              <a:srgbClr val="9FB6C0"/>
            </a:solidFill>
            <a:prstDash val="dash"/>
          </a:ln>
        </p:spPr>
      </p:sp>
      <p:sp>
        <p:nvSpPr>
          <p:cNvPr id="149" name="Shape 147"/>
          <p:cNvSpPr/>
          <p:nvPr/>
        </p:nvSpPr>
        <p:spPr>
          <a:xfrm flipV="1">
            <a:off x="3784600" y="4106600"/>
            <a:ext cx="38947" cy="4755"/>
          </a:xfrm>
          <a:prstGeom prst="line">
            <a:avLst/>
          </a:prstGeom>
          <a:noFill/>
          <a:ln w="17780">
            <a:solidFill>
              <a:srgbClr val="9FB6C0"/>
            </a:solidFill>
            <a:prstDash val="dash"/>
          </a:ln>
        </p:spPr>
      </p:sp>
      <p:sp>
        <p:nvSpPr>
          <p:cNvPr id="150" name="Shape 148"/>
          <p:cNvSpPr/>
          <p:nvPr/>
        </p:nvSpPr>
        <p:spPr>
          <a:xfrm flipV="1">
            <a:off x="3823547" y="4102101"/>
            <a:ext cx="38947" cy="4498"/>
          </a:xfrm>
          <a:prstGeom prst="line">
            <a:avLst/>
          </a:prstGeom>
          <a:noFill/>
          <a:ln w="17780">
            <a:solidFill>
              <a:srgbClr val="9FB6C0"/>
            </a:solidFill>
            <a:prstDash val="dash"/>
          </a:ln>
        </p:spPr>
      </p:sp>
      <p:sp>
        <p:nvSpPr>
          <p:cNvPr id="151" name="Shape 149"/>
          <p:cNvSpPr/>
          <p:nvPr/>
        </p:nvSpPr>
        <p:spPr>
          <a:xfrm flipV="1">
            <a:off x="3862493" y="4097846"/>
            <a:ext cx="38947" cy="4255"/>
          </a:xfrm>
          <a:prstGeom prst="line">
            <a:avLst/>
          </a:prstGeom>
          <a:noFill/>
          <a:ln w="17780">
            <a:solidFill>
              <a:srgbClr val="9FB6C0"/>
            </a:solidFill>
            <a:prstDash val="dash"/>
          </a:ln>
        </p:spPr>
      </p:sp>
      <p:sp>
        <p:nvSpPr>
          <p:cNvPr id="152" name="Shape 150"/>
          <p:cNvSpPr/>
          <p:nvPr/>
        </p:nvSpPr>
        <p:spPr>
          <a:xfrm flipV="1">
            <a:off x="3901440" y="4093821"/>
            <a:ext cx="38947" cy="4025"/>
          </a:xfrm>
          <a:prstGeom prst="line">
            <a:avLst/>
          </a:prstGeom>
          <a:noFill/>
          <a:ln w="17780">
            <a:solidFill>
              <a:srgbClr val="9FB6C0"/>
            </a:solidFill>
            <a:prstDash val="dash"/>
          </a:ln>
        </p:spPr>
      </p:sp>
      <p:sp>
        <p:nvSpPr>
          <p:cNvPr id="153" name="Shape 151"/>
          <p:cNvSpPr/>
          <p:nvPr/>
        </p:nvSpPr>
        <p:spPr>
          <a:xfrm flipV="1">
            <a:off x="3940387" y="4090013"/>
            <a:ext cx="38947" cy="3808"/>
          </a:xfrm>
          <a:prstGeom prst="line">
            <a:avLst/>
          </a:prstGeom>
          <a:noFill/>
          <a:ln w="17780">
            <a:solidFill>
              <a:srgbClr val="9FB6C0"/>
            </a:solidFill>
            <a:prstDash val="dash"/>
          </a:ln>
        </p:spPr>
      </p:sp>
      <p:sp>
        <p:nvSpPr>
          <p:cNvPr id="154" name="Shape 152"/>
          <p:cNvSpPr/>
          <p:nvPr/>
        </p:nvSpPr>
        <p:spPr>
          <a:xfrm flipV="1">
            <a:off x="3979333" y="4086411"/>
            <a:ext cx="38947" cy="3602"/>
          </a:xfrm>
          <a:prstGeom prst="line">
            <a:avLst/>
          </a:prstGeom>
          <a:noFill/>
          <a:ln w="17780">
            <a:solidFill>
              <a:srgbClr val="9FB6C0"/>
            </a:solidFill>
            <a:prstDash val="dash"/>
          </a:ln>
        </p:spPr>
      </p:sp>
      <p:sp>
        <p:nvSpPr>
          <p:cNvPr id="155" name="Shape 153"/>
          <p:cNvSpPr/>
          <p:nvPr/>
        </p:nvSpPr>
        <p:spPr>
          <a:xfrm flipV="1">
            <a:off x="4018280" y="4083004"/>
            <a:ext cx="38947" cy="3407"/>
          </a:xfrm>
          <a:prstGeom prst="line">
            <a:avLst/>
          </a:prstGeom>
          <a:noFill/>
          <a:ln w="17780">
            <a:solidFill>
              <a:srgbClr val="9FB6C0"/>
            </a:solidFill>
            <a:prstDash val="dash"/>
          </a:ln>
        </p:spPr>
      </p:sp>
      <p:sp>
        <p:nvSpPr>
          <p:cNvPr id="156" name="Shape 154"/>
          <p:cNvSpPr/>
          <p:nvPr/>
        </p:nvSpPr>
        <p:spPr>
          <a:xfrm flipV="1">
            <a:off x="4057227" y="4079781"/>
            <a:ext cx="38947" cy="3223"/>
          </a:xfrm>
          <a:prstGeom prst="line">
            <a:avLst/>
          </a:prstGeom>
          <a:noFill/>
          <a:ln w="17780">
            <a:solidFill>
              <a:srgbClr val="9FB6C0"/>
            </a:solidFill>
            <a:prstDash val="dash"/>
          </a:ln>
        </p:spPr>
      </p:sp>
      <p:sp>
        <p:nvSpPr>
          <p:cNvPr id="157" name="Shape 155"/>
          <p:cNvSpPr/>
          <p:nvPr/>
        </p:nvSpPr>
        <p:spPr>
          <a:xfrm flipV="1">
            <a:off x="4096173" y="4076732"/>
            <a:ext cx="38947" cy="3049"/>
          </a:xfrm>
          <a:prstGeom prst="line">
            <a:avLst/>
          </a:prstGeom>
          <a:noFill/>
          <a:ln w="17780">
            <a:solidFill>
              <a:srgbClr val="9FB6C0"/>
            </a:solidFill>
            <a:prstDash val="dash"/>
          </a:ln>
        </p:spPr>
      </p:sp>
      <p:sp>
        <p:nvSpPr>
          <p:cNvPr id="158" name="Shape 156"/>
          <p:cNvSpPr/>
          <p:nvPr/>
        </p:nvSpPr>
        <p:spPr>
          <a:xfrm flipV="1">
            <a:off x="4135120" y="4073847"/>
            <a:ext cx="38947" cy="2884"/>
          </a:xfrm>
          <a:prstGeom prst="line">
            <a:avLst/>
          </a:prstGeom>
          <a:noFill/>
          <a:ln w="17780">
            <a:solidFill>
              <a:srgbClr val="9FB6C0"/>
            </a:solidFill>
            <a:prstDash val="dash"/>
          </a:ln>
        </p:spPr>
      </p:sp>
      <p:sp>
        <p:nvSpPr>
          <p:cNvPr id="159" name="Shape 157"/>
          <p:cNvSpPr/>
          <p:nvPr/>
        </p:nvSpPr>
        <p:spPr>
          <a:xfrm flipV="1">
            <a:off x="4174067" y="4071119"/>
            <a:ext cx="38947" cy="2728"/>
          </a:xfrm>
          <a:prstGeom prst="line">
            <a:avLst/>
          </a:prstGeom>
          <a:noFill/>
          <a:ln w="17780">
            <a:solidFill>
              <a:srgbClr val="9FB6C0"/>
            </a:solidFill>
            <a:prstDash val="dash"/>
          </a:ln>
        </p:spPr>
      </p:sp>
      <p:sp>
        <p:nvSpPr>
          <p:cNvPr id="160" name="Shape 158"/>
          <p:cNvSpPr/>
          <p:nvPr/>
        </p:nvSpPr>
        <p:spPr>
          <a:xfrm flipV="1">
            <a:off x="4213013" y="4068538"/>
            <a:ext cx="38947" cy="2581"/>
          </a:xfrm>
          <a:prstGeom prst="line">
            <a:avLst/>
          </a:prstGeom>
          <a:noFill/>
          <a:ln w="17780">
            <a:solidFill>
              <a:srgbClr val="9FB6C0"/>
            </a:solidFill>
            <a:prstDash val="dash"/>
          </a:ln>
        </p:spPr>
      </p:sp>
      <p:sp>
        <p:nvSpPr>
          <p:cNvPr id="161" name="Shape 159"/>
          <p:cNvSpPr/>
          <p:nvPr/>
        </p:nvSpPr>
        <p:spPr>
          <a:xfrm flipV="1">
            <a:off x="4251960" y="4066097"/>
            <a:ext cx="38947" cy="2441"/>
          </a:xfrm>
          <a:prstGeom prst="line">
            <a:avLst/>
          </a:prstGeom>
          <a:noFill/>
          <a:ln w="17780">
            <a:solidFill>
              <a:srgbClr val="9FB6C0"/>
            </a:solidFill>
            <a:prstDash val="dash"/>
          </a:ln>
        </p:spPr>
      </p:sp>
      <p:sp>
        <p:nvSpPr>
          <p:cNvPr id="162" name="Shape 160"/>
          <p:cNvSpPr/>
          <p:nvPr/>
        </p:nvSpPr>
        <p:spPr>
          <a:xfrm flipV="1">
            <a:off x="4290907" y="4063787"/>
            <a:ext cx="38947" cy="2310"/>
          </a:xfrm>
          <a:prstGeom prst="line">
            <a:avLst/>
          </a:prstGeom>
          <a:noFill/>
          <a:ln w="17780">
            <a:solidFill>
              <a:srgbClr val="9FB6C0"/>
            </a:solidFill>
            <a:prstDash val="dash"/>
          </a:ln>
        </p:spPr>
      </p:sp>
      <p:sp>
        <p:nvSpPr>
          <p:cNvPr id="163" name="Shape 161"/>
          <p:cNvSpPr/>
          <p:nvPr/>
        </p:nvSpPr>
        <p:spPr>
          <a:xfrm flipV="1">
            <a:off x="4329853" y="4061602"/>
            <a:ext cx="38947" cy="2185"/>
          </a:xfrm>
          <a:prstGeom prst="line">
            <a:avLst/>
          </a:prstGeom>
          <a:noFill/>
          <a:ln w="17780">
            <a:solidFill>
              <a:srgbClr val="9FB6C0"/>
            </a:solidFill>
            <a:prstDash val="dash"/>
          </a:ln>
        </p:spPr>
      </p:sp>
      <p:sp>
        <p:nvSpPr>
          <p:cNvPr id="164" name="Shape 162"/>
          <p:cNvSpPr/>
          <p:nvPr/>
        </p:nvSpPr>
        <p:spPr>
          <a:xfrm flipV="1">
            <a:off x="4368800" y="4059536"/>
            <a:ext cx="38947" cy="2067"/>
          </a:xfrm>
          <a:prstGeom prst="line">
            <a:avLst/>
          </a:prstGeom>
          <a:noFill/>
          <a:ln w="17780">
            <a:solidFill>
              <a:srgbClr val="9FB6C0"/>
            </a:solidFill>
            <a:prstDash val="dash"/>
          </a:ln>
        </p:spPr>
      </p:sp>
      <p:sp>
        <p:nvSpPr>
          <p:cNvPr id="165" name="Shape 163"/>
          <p:cNvSpPr/>
          <p:nvPr/>
        </p:nvSpPr>
        <p:spPr>
          <a:xfrm flipV="1">
            <a:off x="4407747" y="4057581"/>
            <a:ext cx="38947" cy="1955"/>
          </a:xfrm>
          <a:prstGeom prst="line">
            <a:avLst/>
          </a:prstGeom>
          <a:noFill/>
          <a:ln w="17780">
            <a:solidFill>
              <a:srgbClr val="9FB6C0"/>
            </a:solidFill>
            <a:prstDash val="dash"/>
          </a:ln>
        </p:spPr>
      </p:sp>
      <p:sp>
        <p:nvSpPr>
          <p:cNvPr id="166" name="Shape 164"/>
          <p:cNvSpPr/>
          <p:nvPr/>
        </p:nvSpPr>
        <p:spPr>
          <a:xfrm flipV="1">
            <a:off x="4446693" y="4055732"/>
            <a:ext cx="38947" cy="1849"/>
          </a:xfrm>
          <a:prstGeom prst="line">
            <a:avLst/>
          </a:prstGeom>
          <a:noFill/>
          <a:ln w="17780">
            <a:solidFill>
              <a:srgbClr val="9FB6C0"/>
            </a:solidFill>
            <a:prstDash val="dash"/>
          </a:ln>
        </p:spPr>
      </p:sp>
      <p:sp>
        <p:nvSpPr>
          <p:cNvPr id="167" name="Shape 165"/>
          <p:cNvSpPr/>
          <p:nvPr/>
        </p:nvSpPr>
        <p:spPr>
          <a:xfrm flipV="1">
            <a:off x="4485640" y="4053982"/>
            <a:ext cx="38947" cy="1749"/>
          </a:xfrm>
          <a:prstGeom prst="line">
            <a:avLst/>
          </a:prstGeom>
          <a:noFill/>
          <a:ln w="17780">
            <a:solidFill>
              <a:srgbClr val="9FB6C0"/>
            </a:solidFill>
            <a:prstDash val="dash"/>
          </a:ln>
        </p:spPr>
      </p:sp>
      <p:sp>
        <p:nvSpPr>
          <p:cNvPr id="168" name="Shape 166"/>
          <p:cNvSpPr/>
          <p:nvPr/>
        </p:nvSpPr>
        <p:spPr>
          <a:xfrm flipV="1">
            <a:off x="4524587" y="4052327"/>
            <a:ext cx="38947" cy="1655"/>
          </a:xfrm>
          <a:prstGeom prst="line">
            <a:avLst/>
          </a:prstGeom>
          <a:noFill/>
          <a:ln w="17780">
            <a:solidFill>
              <a:srgbClr val="9FB6C0"/>
            </a:solidFill>
            <a:prstDash val="dash"/>
          </a:ln>
        </p:spPr>
      </p:sp>
      <p:sp>
        <p:nvSpPr>
          <p:cNvPr id="169" name="Shape 167"/>
          <p:cNvSpPr/>
          <p:nvPr/>
        </p:nvSpPr>
        <p:spPr>
          <a:xfrm flipV="1">
            <a:off x="4563533" y="4050762"/>
            <a:ext cx="38947" cy="1565"/>
          </a:xfrm>
          <a:prstGeom prst="line">
            <a:avLst/>
          </a:prstGeom>
          <a:noFill/>
          <a:ln w="17780">
            <a:solidFill>
              <a:srgbClr val="9FB6C0"/>
            </a:solidFill>
            <a:prstDash val="dash"/>
          </a:ln>
        </p:spPr>
      </p:sp>
      <p:sp>
        <p:nvSpPr>
          <p:cNvPr id="170" name="Shape 168"/>
          <p:cNvSpPr/>
          <p:nvPr/>
        </p:nvSpPr>
        <p:spPr>
          <a:xfrm flipV="1">
            <a:off x="4602480" y="4049281"/>
            <a:ext cx="38947" cy="1481"/>
          </a:xfrm>
          <a:prstGeom prst="line">
            <a:avLst/>
          </a:prstGeom>
          <a:noFill/>
          <a:ln w="17780">
            <a:solidFill>
              <a:srgbClr val="9FB6C0"/>
            </a:solidFill>
            <a:prstDash val="dash"/>
          </a:ln>
        </p:spPr>
      </p:sp>
      <p:sp>
        <p:nvSpPr>
          <p:cNvPr id="171" name="Shape 169"/>
          <p:cNvSpPr/>
          <p:nvPr/>
        </p:nvSpPr>
        <p:spPr>
          <a:xfrm flipV="1">
            <a:off x="4641427" y="4047880"/>
            <a:ext cx="38947" cy="1401"/>
          </a:xfrm>
          <a:prstGeom prst="line">
            <a:avLst/>
          </a:prstGeom>
          <a:noFill/>
          <a:ln w="17780">
            <a:solidFill>
              <a:srgbClr val="9FB6C0"/>
            </a:solidFill>
            <a:prstDash val="dash"/>
          </a:ln>
        </p:spPr>
      </p:sp>
      <p:sp>
        <p:nvSpPr>
          <p:cNvPr id="172" name="Shape 170"/>
          <p:cNvSpPr/>
          <p:nvPr/>
        </p:nvSpPr>
        <p:spPr>
          <a:xfrm flipV="1">
            <a:off x="4680373" y="4046555"/>
            <a:ext cx="38947" cy="1325"/>
          </a:xfrm>
          <a:prstGeom prst="line">
            <a:avLst/>
          </a:prstGeom>
          <a:noFill/>
          <a:ln w="17780">
            <a:solidFill>
              <a:srgbClr val="9FB6C0"/>
            </a:solidFill>
            <a:prstDash val="dash"/>
          </a:ln>
        </p:spPr>
      </p:sp>
      <p:sp>
        <p:nvSpPr>
          <p:cNvPr id="173" name="Shape 171"/>
          <p:cNvSpPr/>
          <p:nvPr/>
        </p:nvSpPr>
        <p:spPr>
          <a:xfrm flipV="1">
            <a:off x="4719320" y="4045302"/>
            <a:ext cx="38947" cy="1253"/>
          </a:xfrm>
          <a:prstGeom prst="line">
            <a:avLst/>
          </a:prstGeom>
          <a:noFill/>
          <a:ln w="17780">
            <a:solidFill>
              <a:srgbClr val="9FB6C0"/>
            </a:solidFill>
            <a:prstDash val="dash"/>
          </a:ln>
        </p:spPr>
      </p:sp>
      <p:sp>
        <p:nvSpPr>
          <p:cNvPr id="174" name="Shape 172"/>
          <p:cNvSpPr/>
          <p:nvPr/>
        </p:nvSpPr>
        <p:spPr>
          <a:xfrm flipV="1">
            <a:off x="4758267" y="4044116"/>
            <a:ext cx="38947" cy="1186"/>
          </a:xfrm>
          <a:prstGeom prst="line">
            <a:avLst/>
          </a:prstGeom>
          <a:noFill/>
          <a:ln w="17780">
            <a:solidFill>
              <a:srgbClr val="9FB6C0"/>
            </a:solidFill>
            <a:prstDash val="dash"/>
          </a:ln>
        </p:spPr>
      </p:sp>
      <p:sp>
        <p:nvSpPr>
          <p:cNvPr id="175" name="Shape 173"/>
          <p:cNvSpPr/>
          <p:nvPr/>
        </p:nvSpPr>
        <p:spPr>
          <a:xfrm flipV="1">
            <a:off x="4797213" y="4042994"/>
            <a:ext cx="38947" cy="1122"/>
          </a:xfrm>
          <a:prstGeom prst="line">
            <a:avLst/>
          </a:prstGeom>
          <a:noFill/>
          <a:ln w="17780">
            <a:solidFill>
              <a:srgbClr val="9FB6C0"/>
            </a:solidFill>
            <a:prstDash val="dash"/>
          </a:ln>
        </p:spPr>
      </p:sp>
      <p:sp>
        <p:nvSpPr>
          <p:cNvPr id="176" name="Shape 174"/>
          <p:cNvSpPr/>
          <p:nvPr/>
        </p:nvSpPr>
        <p:spPr>
          <a:xfrm flipV="1">
            <a:off x="4836160" y="4041933"/>
            <a:ext cx="38947" cy="1061"/>
          </a:xfrm>
          <a:prstGeom prst="line">
            <a:avLst/>
          </a:prstGeom>
          <a:noFill/>
          <a:ln w="17780">
            <a:solidFill>
              <a:srgbClr val="9FB6C0"/>
            </a:solidFill>
            <a:prstDash val="dash"/>
          </a:ln>
        </p:spPr>
      </p:sp>
      <p:sp>
        <p:nvSpPr>
          <p:cNvPr id="177" name="Shape 175"/>
          <p:cNvSpPr/>
          <p:nvPr/>
        </p:nvSpPr>
        <p:spPr>
          <a:xfrm flipV="1">
            <a:off x="4875107" y="4040930"/>
            <a:ext cx="38947" cy="1004"/>
          </a:xfrm>
          <a:prstGeom prst="line">
            <a:avLst/>
          </a:prstGeom>
          <a:noFill/>
          <a:ln w="17780">
            <a:solidFill>
              <a:srgbClr val="9FB6C0"/>
            </a:solidFill>
            <a:prstDash val="dash"/>
          </a:ln>
        </p:spPr>
      </p:sp>
      <p:sp>
        <p:nvSpPr>
          <p:cNvPr id="178" name="Shape 176"/>
          <p:cNvSpPr/>
          <p:nvPr/>
        </p:nvSpPr>
        <p:spPr>
          <a:xfrm flipV="1">
            <a:off x="4914053" y="4039980"/>
            <a:ext cx="38947" cy="949"/>
          </a:xfrm>
          <a:prstGeom prst="line">
            <a:avLst/>
          </a:prstGeom>
          <a:noFill/>
          <a:ln w="17780">
            <a:solidFill>
              <a:srgbClr val="9FB6C0"/>
            </a:solidFill>
            <a:prstDash val="dash"/>
          </a:ln>
        </p:spPr>
      </p:sp>
      <p:sp>
        <p:nvSpPr>
          <p:cNvPr id="179" name="Shape 177"/>
          <p:cNvSpPr/>
          <p:nvPr/>
        </p:nvSpPr>
        <p:spPr>
          <a:xfrm flipV="1">
            <a:off x="4953000" y="4039082"/>
            <a:ext cx="38947" cy="898"/>
          </a:xfrm>
          <a:prstGeom prst="line">
            <a:avLst/>
          </a:prstGeom>
          <a:noFill/>
          <a:ln w="17780">
            <a:solidFill>
              <a:srgbClr val="9FB6C0"/>
            </a:solidFill>
            <a:prstDash val="dash"/>
          </a:ln>
        </p:spPr>
      </p:sp>
      <p:sp>
        <p:nvSpPr>
          <p:cNvPr id="180" name="Shape 178"/>
          <p:cNvSpPr/>
          <p:nvPr/>
        </p:nvSpPr>
        <p:spPr>
          <a:xfrm flipV="1">
            <a:off x="4991947" y="4038232"/>
            <a:ext cx="38947" cy="850"/>
          </a:xfrm>
          <a:prstGeom prst="line">
            <a:avLst/>
          </a:prstGeom>
          <a:noFill/>
          <a:ln w="17780">
            <a:solidFill>
              <a:srgbClr val="9FB6C0"/>
            </a:solidFill>
            <a:prstDash val="dash"/>
          </a:ln>
        </p:spPr>
      </p:sp>
      <p:sp>
        <p:nvSpPr>
          <p:cNvPr id="181" name="Shape 179"/>
          <p:cNvSpPr/>
          <p:nvPr/>
        </p:nvSpPr>
        <p:spPr>
          <a:xfrm flipV="1">
            <a:off x="5030893" y="4037429"/>
            <a:ext cx="38947" cy="804"/>
          </a:xfrm>
          <a:prstGeom prst="line">
            <a:avLst/>
          </a:prstGeom>
          <a:noFill/>
          <a:ln w="17780">
            <a:solidFill>
              <a:srgbClr val="9FB6C0"/>
            </a:solidFill>
            <a:prstDash val="dash"/>
          </a:ln>
        </p:spPr>
      </p:sp>
      <p:sp>
        <p:nvSpPr>
          <p:cNvPr id="182" name="Shape 180"/>
          <p:cNvSpPr/>
          <p:nvPr/>
        </p:nvSpPr>
        <p:spPr>
          <a:xfrm flipV="1">
            <a:off x="5069840" y="4036668"/>
            <a:ext cx="38947" cy="760"/>
          </a:xfrm>
          <a:prstGeom prst="line">
            <a:avLst/>
          </a:prstGeom>
          <a:noFill/>
          <a:ln w="17780">
            <a:solidFill>
              <a:srgbClr val="9FB6C0"/>
            </a:solidFill>
            <a:prstDash val="dash"/>
          </a:ln>
        </p:spPr>
      </p:sp>
      <p:sp>
        <p:nvSpPr>
          <p:cNvPr id="183" name="Shape 181"/>
          <p:cNvSpPr/>
          <p:nvPr/>
        </p:nvSpPr>
        <p:spPr>
          <a:xfrm flipV="1">
            <a:off x="5108787" y="4035949"/>
            <a:ext cx="38947" cy="719"/>
          </a:xfrm>
          <a:prstGeom prst="line">
            <a:avLst/>
          </a:prstGeom>
          <a:noFill/>
          <a:ln w="17780">
            <a:solidFill>
              <a:srgbClr val="9FB6C0"/>
            </a:solidFill>
            <a:prstDash val="dash"/>
          </a:ln>
        </p:spPr>
      </p:sp>
      <p:sp>
        <p:nvSpPr>
          <p:cNvPr id="184" name="Shape 182"/>
          <p:cNvSpPr/>
          <p:nvPr/>
        </p:nvSpPr>
        <p:spPr>
          <a:xfrm flipV="1">
            <a:off x="5147733" y="4035269"/>
            <a:ext cx="38947" cy="680"/>
          </a:xfrm>
          <a:prstGeom prst="line">
            <a:avLst/>
          </a:prstGeom>
          <a:noFill/>
          <a:ln w="17780">
            <a:solidFill>
              <a:srgbClr val="9FB6C0"/>
            </a:solidFill>
            <a:prstDash val="dash"/>
          </a:ln>
        </p:spPr>
      </p:sp>
      <p:sp>
        <p:nvSpPr>
          <p:cNvPr id="185" name="Shape 183"/>
          <p:cNvSpPr/>
          <p:nvPr/>
        </p:nvSpPr>
        <p:spPr>
          <a:xfrm flipV="1">
            <a:off x="5186680" y="4034625"/>
            <a:ext cx="38947" cy="644"/>
          </a:xfrm>
          <a:prstGeom prst="line">
            <a:avLst/>
          </a:prstGeom>
          <a:noFill/>
          <a:ln w="17780">
            <a:solidFill>
              <a:srgbClr val="9FB6C0"/>
            </a:solidFill>
            <a:prstDash val="dash"/>
          </a:ln>
        </p:spPr>
      </p:sp>
      <p:sp>
        <p:nvSpPr>
          <p:cNvPr id="186" name="Shape 184"/>
          <p:cNvSpPr/>
          <p:nvPr/>
        </p:nvSpPr>
        <p:spPr>
          <a:xfrm flipV="1">
            <a:off x="5225627" y="4034016"/>
            <a:ext cx="38947" cy="609"/>
          </a:xfrm>
          <a:prstGeom prst="line">
            <a:avLst/>
          </a:prstGeom>
          <a:noFill/>
          <a:ln w="17780">
            <a:solidFill>
              <a:srgbClr val="9FB6C0"/>
            </a:solidFill>
            <a:prstDash val="dash"/>
          </a:ln>
        </p:spPr>
      </p:sp>
      <p:sp>
        <p:nvSpPr>
          <p:cNvPr id="187" name="Shape 185"/>
          <p:cNvSpPr/>
          <p:nvPr/>
        </p:nvSpPr>
        <p:spPr>
          <a:xfrm flipV="1">
            <a:off x="5264573" y="4033441"/>
            <a:ext cx="38947" cy="576"/>
          </a:xfrm>
          <a:prstGeom prst="line">
            <a:avLst/>
          </a:prstGeom>
          <a:noFill/>
          <a:ln w="17780">
            <a:solidFill>
              <a:srgbClr val="9FB6C0"/>
            </a:solidFill>
            <a:prstDash val="dash"/>
          </a:ln>
        </p:spPr>
      </p:sp>
      <p:sp>
        <p:nvSpPr>
          <p:cNvPr id="188" name="Shape 186"/>
          <p:cNvSpPr/>
          <p:nvPr/>
        </p:nvSpPr>
        <p:spPr>
          <a:xfrm flipV="1">
            <a:off x="1829477" y="5362258"/>
            <a:ext cx="31157" cy="63512"/>
          </a:xfrm>
          <a:prstGeom prst="line">
            <a:avLst/>
          </a:prstGeom>
          <a:noFill/>
          <a:ln w="30480">
            <a:solidFill>
              <a:srgbClr val="29ABD6"/>
            </a:solidFill>
            <a:prstDash val="solid"/>
          </a:ln>
        </p:spPr>
      </p:sp>
      <p:sp>
        <p:nvSpPr>
          <p:cNvPr id="189" name="Shape 187"/>
          <p:cNvSpPr/>
          <p:nvPr/>
        </p:nvSpPr>
        <p:spPr>
          <a:xfrm flipV="1">
            <a:off x="1860635" y="5301391"/>
            <a:ext cx="31157" cy="60867"/>
          </a:xfrm>
          <a:prstGeom prst="line">
            <a:avLst/>
          </a:prstGeom>
          <a:noFill/>
          <a:ln w="30480">
            <a:solidFill>
              <a:srgbClr val="29ABD6"/>
            </a:solidFill>
            <a:prstDash val="solid"/>
          </a:ln>
        </p:spPr>
      </p:sp>
      <p:sp>
        <p:nvSpPr>
          <p:cNvPr id="190" name="Shape 188"/>
          <p:cNvSpPr/>
          <p:nvPr/>
        </p:nvSpPr>
        <p:spPr>
          <a:xfrm flipV="1">
            <a:off x="1891792" y="5243049"/>
            <a:ext cx="31157" cy="58342"/>
          </a:xfrm>
          <a:prstGeom prst="line">
            <a:avLst/>
          </a:prstGeom>
          <a:noFill/>
          <a:ln w="30480">
            <a:solidFill>
              <a:srgbClr val="29ABD6"/>
            </a:solidFill>
            <a:prstDash val="solid"/>
          </a:ln>
        </p:spPr>
      </p:sp>
      <p:sp>
        <p:nvSpPr>
          <p:cNvPr id="191" name="Shape 189"/>
          <p:cNvSpPr/>
          <p:nvPr/>
        </p:nvSpPr>
        <p:spPr>
          <a:xfrm flipV="1">
            <a:off x="1922949" y="5187117"/>
            <a:ext cx="31157" cy="55932"/>
          </a:xfrm>
          <a:prstGeom prst="line">
            <a:avLst/>
          </a:prstGeom>
          <a:noFill/>
          <a:ln w="30480">
            <a:solidFill>
              <a:srgbClr val="29ABD6"/>
            </a:solidFill>
            <a:prstDash val="solid"/>
          </a:ln>
        </p:spPr>
      </p:sp>
      <p:sp>
        <p:nvSpPr>
          <p:cNvPr id="192" name="Shape 190"/>
          <p:cNvSpPr/>
          <p:nvPr/>
        </p:nvSpPr>
        <p:spPr>
          <a:xfrm flipV="1">
            <a:off x="1954107" y="5133485"/>
            <a:ext cx="31157" cy="53633"/>
          </a:xfrm>
          <a:prstGeom prst="line">
            <a:avLst/>
          </a:prstGeom>
          <a:noFill/>
          <a:ln w="30480">
            <a:solidFill>
              <a:srgbClr val="29ABD6"/>
            </a:solidFill>
            <a:prstDash val="solid"/>
          </a:ln>
        </p:spPr>
      </p:sp>
      <p:sp>
        <p:nvSpPr>
          <p:cNvPr id="193" name="Shape 191"/>
          <p:cNvSpPr/>
          <p:nvPr/>
        </p:nvSpPr>
        <p:spPr>
          <a:xfrm flipV="1">
            <a:off x="1985264" y="5082045"/>
            <a:ext cx="31157" cy="51440"/>
          </a:xfrm>
          <a:prstGeom prst="line">
            <a:avLst/>
          </a:prstGeom>
          <a:noFill/>
          <a:ln w="30480">
            <a:solidFill>
              <a:srgbClr val="29ABD6"/>
            </a:solidFill>
            <a:prstDash val="solid"/>
          </a:ln>
        </p:spPr>
      </p:sp>
      <p:sp>
        <p:nvSpPr>
          <p:cNvPr id="194" name="Shape 192"/>
          <p:cNvSpPr/>
          <p:nvPr/>
        </p:nvSpPr>
        <p:spPr>
          <a:xfrm flipV="1">
            <a:off x="2016421" y="5032697"/>
            <a:ext cx="31157" cy="49348"/>
          </a:xfrm>
          <a:prstGeom prst="line">
            <a:avLst/>
          </a:prstGeom>
          <a:noFill/>
          <a:ln w="30480">
            <a:solidFill>
              <a:srgbClr val="29ABD6"/>
            </a:solidFill>
            <a:prstDash val="solid"/>
          </a:ln>
        </p:spPr>
      </p:sp>
      <p:sp>
        <p:nvSpPr>
          <p:cNvPr id="195" name="Shape 193"/>
          <p:cNvSpPr/>
          <p:nvPr/>
        </p:nvSpPr>
        <p:spPr>
          <a:xfrm flipV="1">
            <a:off x="2047579" y="4985343"/>
            <a:ext cx="31157" cy="47354"/>
          </a:xfrm>
          <a:prstGeom prst="line">
            <a:avLst/>
          </a:prstGeom>
          <a:noFill/>
          <a:ln w="30480">
            <a:solidFill>
              <a:srgbClr val="29ABD6"/>
            </a:solidFill>
            <a:prstDash val="solid"/>
          </a:ln>
        </p:spPr>
      </p:sp>
      <p:sp>
        <p:nvSpPr>
          <p:cNvPr id="196" name="Shape 194"/>
          <p:cNvSpPr/>
          <p:nvPr/>
        </p:nvSpPr>
        <p:spPr>
          <a:xfrm flipV="1">
            <a:off x="2078736" y="4939889"/>
            <a:ext cx="31157" cy="45453"/>
          </a:xfrm>
          <a:prstGeom prst="line">
            <a:avLst/>
          </a:prstGeom>
          <a:noFill/>
          <a:ln w="30480">
            <a:solidFill>
              <a:srgbClr val="29ABD6"/>
            </a:solidFill>
            <a:prstDash val="solid"/>
          </a:ln>
        </p:spPr>
      </p:sp>
      <p:sp>
        <p:nvSpPr>
          <p:cNvPr id="197" name="Shape 195"/>
          <p:cNvSpPr/>
          <p:nvPr/>
        </p:nvSpPr>
        <p:spPr>
          <a:xfrm flipV="1">
            <a:off x="2109893" y="4896247"/>
            <a:ext cx="31157" cy="43643"/>
          </a:xfrm>
          <a:prstGeom prst="line">
            <a:avLst/>
          </a:prstGeom>
          <a:noFill/>
          <a:ln w="30480">
            <a:solidFill>
              <a:srgbClr val="29ABD6"/>
            </a:solidFill>
            <a:prstDash val="solid"/>
          </a:ln>
        </p:spPr>
      </p:sp>
      <p:sp>
        <p:nvSpPr>
          <p:cNvPr id="198" name="Shape 196"/>
          <p:cNvSpPr/>
          <p:nvPr/>
        </p:nvSpPr>
        <p:spPr>
          <a:xfrm flipV="1">
            <a:off x="2141051" y="4854328"/>
            <a:ext cx="31157" cy="41918"/>
          </a:xfrm>
          <a:prstGeom prst="line">
            <a:avLst/>
          </a:prstGeom>
          <a:noFill/>
          <a:ln w="30480">
            <a:solidFill>
              <a:srgbClr val="29ABD6"/>
            </a:solidFill>
            <a:prstDash val="solid"/>
          </a:ln>
        </p:spPr>
      </p:sp>
      <p:sp>
        <p:nvSpPr>
          <p:cNvPr id="199" name="Shape 197"/>
          <p:cNvSpPr/>
          <p:nvPr/>
        </p:nvSpPr>
        <p:spPr>
          <a:xfrm flipV="1">
            <a:off x="2172208" y="4814052"/>
            <a:ext cx="31157" cy="40277"/>
          </a:xfrm>
          <a:prstGeom prst="line">
            <a:avLst/>
          </a:prstGeom>
          <a:noFill/>
          <a:ln w="30480">
            <a:solidFill>
              <a:srgbClr val="29ABD6"/>
            </a:solidFill>
            <a:prstDash val="solid"/>
          </a:ln>
        </p:spPr>
      </p:sp>
      <p:sp>
        <p:nvSpPr>
          <p:cNvPr id="200" name="Shape 198"/>
          <p:cNvSpPr/>
          <p:nvPr/>
        </p:nvSpPr>
        <p:spPr>
          <a:xfrm flipV="1">
            <a:off x="2203365" y="4775337"/>
            <a:ext cx="31157" cy="38714"/>
          </a:xfrm>
          <a:prstGeom prst="line">
            <a:avLst/>
          </a:prstGeom>
          <a:noFill/>
          <a:ln w="30480">
            <a:solidFill>
              <a:srgbClr val="29ABD6"/>
            </a:solidFill>
            <a:prstDash val="solid"/>
          </a:ln>
        </p:spPr>
      </p:sp>
      <p:sp>
        <p:nvSpPr>
          <p:cNvPr id="201" name="Shape 199"/>
          <p:cNvSpPr/>
          <p:nvPr/>
        </p:nvSpPr>
        <p:spPr>
          <a:xfrm flipV="1">
            <a:off x="2234523" y="4738109"/>
            <a:ext cx="31157" cy="37229"/>
          </a:xfrm>
          <a:prstGeom prst="line">
            <a:avLst/>
          </a:prstGeom>
          <a:noFill/>
          <a:ln w="30480">
            <a:solidFill>
              <a:srgbClr val="29ABD6"/>
            </a:solidFill>
            <a:prstDash val="solid"/>
          </a:ln>
        </p:spPr>
      </p:sp>
      <p:sp>
        <p:nvSpPr>
          <p:cNvPr id="202" name="Shape 200"/>
          <p:cNvSpPr/>
          <p:nvPr/>
        </p:nvSpPr>
        <p:spPr>
          <a:xfrm flipV="1">
            <a:off x="2265680" y="4702292"/>
            <a:ext cx="31157" cy="35817"/>
          </a:xfrm>
          <a:prstGeom prst="line">
            <a:avLst/>
          </a:prstGeom>
          <a:noFill/>
          <a:ln w="30480">
            <a:solidFill>
              <a:srgbClr val="29ABD6"/>
            </a:solidFill>
            <a:prstDash val="solid"/>
          </a:ln>
        </p:spPr>
      </p:sp>
      <p:sp>
        <p:nvSpPr>
          <p:cNvPr id="203" name="Shape 201"/>
          <p:cNvSpPr/>
          <p:nvPr/>
        </p:nvSpPr>
        <p:spPr>
          <a:xfrm flipV="1">
            <a:off x="2296837" y="4667816"/>
            <a:ext cx="31157" cy="34475"/>
          </a:xfrm>
          <a:prstGeom prst="line">
            <a:avLst/>
          </a:prstGeom>
          <a:noFill/>
          <a:ln w="30480">
            <a:solidFill>
              <a:srgbClr val="29ABD6"/>
            </a:solidFill>
            <a:prstDash val="solid"/>
          </a:ln>
        </p:spPr>
      </p:sp>
      <p:sp>
        <p:nvSpPr>
          <p:cNvPr id="204" name="Shape 202"/>
          <p:cNvSpPr/>
          <p:nvPr/>
        </p:nvSpPr>
        <p:spPr>
          <a:xfrm flipV="1">
            <a:off x="2327995" y="4634614"/>
            <a:ext cx="31157" cy="33202"/>
          </a:xfrm>
          <a:prstGeom prst="line">
            <a:avLst/>
          </a:prstGeom>
          <a:noFill/>
          <a:ln w="30480">
            <a:solidFill>
              <a:srgbClr val="29ABD6"/>
            </a:solidFill>
            <a:prstDash val="solid"/>
          </a:ln>
        </p:spPr>
      </p:sp>
      <p:sp>
        <p:nvSpPr>
          <p:cNvPr id="205" name="Shape 203"/>
          <p:cNvSpPr/>
          <p:nvPr/>
        </p:nvSpPr>
        <p:spPr>
          <a:xfrm flipV="1">
            <a:off x="2359152" y="4602620"/>
            <a:ext cx="31157" cy="31995"/>
          </a:xfrm>
          <a:prstGeom prst="line">
            <a:avLst/>
          </a:prstGeom>
          <a:noFill/>
          <a:ln w="30480">
            <a:solidFill>
              <a:srgbClr val="29ABD6"/>
            </a:solidFill>
            <a:prstDash val="solid"/>
          </a:ln>
        </p:spPr>
      </p:sp>
      <p:sp>
        <p:nvSpPr>
          <p:cNvPr id="206" name="Shape 204"/>
          <p:cNvSpPr/>
          <p:nvPr/>
        </p:nvSpPr>
        <p:spPr>
          <a:xfrm flipV="1">
            <a:off x="2390309" y="4571769"/>
            <a:ext cx="31157" cy="30850"/>
          </a:xfrm>
          <a:prstGeom prst="line">
            <a:avLst/>
          </a:prstGeom>
          <a:noFill/>
          <a:ln w="30480">
            <a:solidFill>
              <a:srgbClr val="29ABD6"/>
            </a:solidFill>
            <a:prstDash val="solid"/>
          </a:ln>
        </p:spPr>
      </p:sp>
      <p:sp>
        <p:nvSpPr>
          <p:cNvPr id="207" name="Shape 205"/>
          <p:cNvSpPr/>
          <p:nvPr/>
        </p:nvSpPr>
        <p:spPr>
          <a:xfrm flipV="1">
            <a:off x="2421467" y="4542003"/>
            <a:ext cx="31157" cy="29767"/>
          </a:xfrm>
          <a:prstGeom prst="line">
            <a:avLst/>
          </a:prstGeom>
          <a:noFill/>
          <a:ln w="30480">
            <a:solidFill>
              <a:srgbClr val="29ABD6"/>
            </a:solidFill>
            <a:prstDash val="solid"/>
          </a:ln>
        </p:spPr>
      </p:sp>
      <p:sp>
        <p:nvSpPr>
          <p:cNvPr id="208" name="Shape 206"/>
          <p:cNvSpPr/>
          <p:nvPr/>
        </p:nvSpPr>
        <p:spPr>
          <a:xfrm flipV="1">
            <a:off x="2452624" y="4513261"/>
            <a:ext cx="31157" cy="28742"/>
          </a:xfrm>
          <a:prstGeom prst="line">
            <a:avLst/>
          </a:prstGeom>
          <a:noFill/>
          <a:ln w="30480">
            <a:solidFill>
              <a:srgbClr val="29ABD6"/>
            </a:solidFill>
            <a:prstDash val="solid"/>
          </a:ln>
        </p:spPr>
      </p:sp>
      <p:sp>
        <p:nvSpPr>
          <p:cNvPr id="209" name="Shape 207"/>
          <p:cNvSpPr/>
          <p:nvPr/>
        </p:nvSpPr>
        <p:spPr>
          <a:xfrm flipV="1">
            <a:off x="2483781" y="4485486"/>
            <a:ext cx="31157" cy="27774"/>
          </a:xfrm>
          <a:prstGeom prst="line">
            <a:avLst/>
          </a:prstGeom>
          <a:noFill/>
          <a:ln w="30480">
            <a:solidFill>
              <a:srgbClr val="29ABD6"/>
            </a:solidFill>
            <a:prstDash val="solid"/>
          </a:ln>
        </p:spPr>
      </p:sp>
      <p:sp>
        <p:nvSpPr>
          <p:cNvPr id="210" name="Shape 208"/>
          <p:cNvSpPr/>
          <p:nvPr/>
        </p:nvSpPr>
        <p:spPr>
          <a:xfrm flipV="1">
            <a:off x="2514939" y="4458625"/>
            <a:ext cx="31157" cy="26861"/>
          </a:xfrm>
          <a:prstGeom prst="line">
            <a:avLst/>
          </a:prstGeom>
          <a:noFill/>
          <a:ln w="30480">
            <a:solidFill>
              <a:srgbClr val="29ABD6"/>
            </a:solidFill>
            <a:prstDash val="solid"/>
          </a:ln>
        </p:spPr>
      </p:sp>
      <p:sp>
        <p:nvSpPr>
          <p:cNvPr id="211" name="Shape 209"/>
          <p:cNvSpPr/>
          <p:nvPr/>
        </p:nvSpPr>
        <p:spPr>
          <a:xfrm flipV="1">
            <a:off x="2546096" y="4432624"/>
            <a:ext cx="31157" cy="26001"/>
          </a:xfrm>
          <a:prstGeom prst="line">
            <a:avLst/>
          </a:prstGeom>
          <a:noFill/>
          <a:ln w="30480">
            <a:solidFill>
              <a:srgbClr val="29ABD6"/>
            </a:solidFill>
            <a:prstDash val="solid"/>
          </a:ln>
        </p:spPr>
      </p:sp>
      <p:sp>
        <p:nvSpPr>
          <p:cNvPr id="212" name="Shape 210"/>
          <p:cNvSpPr/>
          <p:nvPr/>
        </p:nvSpPr>
        <p:spPr>
          <a:xfrm flipV="1">
            <a:off x="2577253" y="4407431"/>
            <a:ext cx="31157" cy="25193"/>
          </a:xfrm>
          <a:prstGeom prst="line">
            <a:avLst/>
          </a:prstGeom>
          <a:noFill/>
          <a:ln w="30480">
            <a:solidFill>
              <a:srgbClr val="29ABD6"/>
            </a:solidFill>
            <a:prstDash val="solid"/>
          </a:ln>
        </p:spPr>
      </p:sp>
      <p:sp>
        <p:nvSpPr>
          <p:cNvPr id="213" name="Shape 211"/>
          <p:cNvSpPr/>
          <p:nvPr/>
        </p:nvSpPr>
        <p:spPr>
          <a:xfrm flipV="1">
            <a:off x="2608411" y="4382997"/>
            <a:ext cx="31157" cy="24434"/>
          </a:xfrm>
          <a:prstGeom prst="line">
            <a:avLst/>
          </a:prstGeom>
          <a:noFill/>
          <a:ln w="30480">
            <a:solidFill>
              <a:srgbClr val="29ABD6"/>
            </a:solidFill>
            <a:prstDash val="solid"/>
          </a:ln>
        </p:spPr>
      </p:sp>
      <p:sp>
        <p:nvSpPr>
          <p:cNvPr id="214" name="Shape 212"/>
          <p:cNvSpPr/>
          <p:nvPr/>
        </p:nvSpPr>
        <p:spPr>
          <a:xfrm flipV="1">
            <a:off x="2639568" y="4359274"/>
            <a:ext cx="31157" cy="23723"/>
          </a:xfrm>
          <a:prstGeom prst="line">
            <a:avLst/>
          </a:prstGeom>
          <a:noFill/>
          <a:ln w="30480">
            <a:solidFill>
              <a:srgbClr val="29ABD6"/>
            </a:solidFill>
            <a:prstDash val="solid"/>
          </a:ln>
        </p:spPr>
      </p:sp>
      <p:sp>
        <p:nvSpPr>
          <p:cNvPr id="215" name="Shape 213"/>
          <p:cNvSpPr/>
          <p:nvPr/>
        </p:nvSpPr>
        <p:spPr>
          <a:xfrm flipV="1">
            <a:off x="2670725" y="4336214"/>
            <a:ext cx="31157" cy="23060"/>
          </a:xfrm>
          <a:prstGeom prst="line">
            <a:avLst/>
          </a:prstGeom>
          <a:noFill/>
          <a:ln w="30480">
            <a:solidFill>
              <a:srgbClr val="29ABD6"/>
            </a:solidFill>
            <a:prstDash val="solid"/>
          </a:ln>
        </p:spPr>
      </p:sp>
      <p:sp>
        <p:nvSpPr>
          <p:cNvPr id="216" name="Shape 214"/>
          <p:cNvSpPr/>
          <p:nvPr/>
        </p:nvSpPr>
        <p:spPr>
          <a:xfrm flipV="1">
            <a:off x="2701883" y="4313772"/>
            <a:ext cx="31157" cy="22442"/>
          </a:xfrm>
          <a:prstGeom prst="line">
            <a:avLst/>
          </a:prstGeom>
          <a:noFill/>
          <a:ln w="30480">
            <a:solidFill>
              <a:srgbClr val="29ABD6"/>
            </a:solidFill>
            <a:prstDash val="solid"/>
          </a:ln>
        </p:spPr>
      </p:sp>
      <p:sp>
        <p:nvSpPr>
          <p:cNvPr id="217" name="Shape 215"/>
          <p:cNvSpPr/>
          <p:nvPr/>
        </p:nvSpPr>
        <p:spPr>
          <a:xfrm flipV="1">
            <a:off x="2733040" y="4291904"/>
            <a:ext cx="31157" cy="21868"/>
          </a:xfrm>
          <a:prstGeom prst="line">
            <a:avLst/>
          </a:prstGeom>
          <a:noFill/>
          <a:ln w="30480">
            <a:solidFill>
              <a:srgbClr val="29ABD6"/>
            </a:solidFill>
            <a:prstDash val="solid"/>
          </a:ln>
        </p:spPr>
      </p:sp>
      <p:sp>
        <p:nvSpPr>
          <p:cNvPr id="218" name="Shape 216"/>
          <p:cNvSpPr/>
          <p:nvPr/>
        </p:nvSpPr>
        <p:spPr>
          <a:xfrm flipV="1">
            <a:off x="2764197" y="4270567"/>
            <a:ext cx="31157" cy="21337"/>
          </a:xfrm>
          <a:prstGeom prst="line">
            <a:avLst/>
          </a:prstGeom>
          <a:noFill/>
          <a:ln w="30480">
            <a:solidFill>
              <a:srgbClr val="29ABD6"/>
            </a:solidFill>
            <a:prstDash val="solid"/>
          </a:ln>
        </p:spPr>
      </p:sp>
      <p:sp>
        <p:nvSpPr>
          <p:cNvPr id="219" name="Shape 217"/>
          <p:cNvSpPr/>
          <p:nvPr/>
        </p:nvSpPr>
        <p:spPr>
          <a:xfrm flipV="1">
            <a:off x="2795355" y="4249718"/>
            <a:ext cx="31157" cy="20849"/>
          </a:xfrm>
          <a:prstGeom prst="line">
            <a:avLst/>
          </a:prstGeom>
          <a:noFill/>
          <a:ln w="30480">
            <a:solidFill>
              <a:srgbClr val="29ABD6"/>
            </a:solidFill>
            <a:prstDash val="solid"/>
          </a:ln>
        </p:spPr>
      </p:sp>
      <p:sp>
        <p:nvSpPr>
          <p:cNvPr id="220" name="Shape 218"/>
          <p:cNvSpPr/>
          <p:nvPr/>
        </p:nvSpPr>
        <p:spPr>
          <a:xfrm flipV="1">
            <a:off x="2826512" y="4229316"/>
            <a:ext cx="31157" cy="20402"/>
          </a:xfrm>
          <a:prstGeom prst="line">
            <a:avLst/>
          </a:prstGeom>
          <a:noFill/>
          <a:ln w="30480">
            <a:solidFill>
              <a:srgbClr val="29ABD6"/>
            </a:solidFill>
            <a:prstDash val="solid"/>
          </a:ln>
        </p:spPr>
      </p:sp>
      <p:sp>
        <p:nvSpPr>
          <p:cNvPr id="221" name="Shape 219"/>
          <p:cNvSpPr/>
          <p:nvPr/>
        </p:nvSpPr>
        <p:spPr>
          <a:xfrm flipV="1">
            <a:off x="2857669" y="4209321"/>
            <a:ext cx="31157" cy="19995"/>
          </a:xfrm>
          <a:prstGeom prst="line">
            <a:avLst/>
          </a:prstGeom>
          <a:noFill/>
          <a:ln w="30480">
            <a:solidFill>
              <a:srgbClr val="29ABD6"/>
            </a:solidFill>
            <a:prstDash val="solid"/>
          </a:ln>
        </p:spPr>
      </p:sp>
      <p:sp>
        <p:nvSpPr>
          <p:cNvPr id="222" name="Shape 220"/>
          <p:cNvSpPr/>
          <p:nvPr/>
        </p:nvSpPr>
        <p:spPr>
          <a:xfrm flipV="1">
            <a:off x="2888827" y="4189694"/>
            <a:ext cx="31157" cy="19628"/>
          </a:xfrm>
          <a:prstGeom prst="line">
            <a:avLst/>
          </a:prstGeom>
          <a:noFill/>
          <a:ln w="30480">
            <a:solidFill>
              <a:srgbClr val="29ABD6"/>
            </a:solidFill>
            <a:prstDash val="solid"/>
          </a:ln>
        </p:spPr>
      </p:sp>
      <p:sp>
        <p:nvSpPr>
          <p:cNvPr id="223" name="Shape 221"/>
          <p:cNvSpPr/>
          <p:nvPr/>
        </p:nvSpPr>
        <p:spPr>
          <a:xfrm flipV="1">
            <a:off x="2919984" y="4170395"/>
            <a:ext cx="31157" cy="19299"/>
          </a:xfrm>
          <a:prstGeom prst="line">
            <a:avLst/>
          </a:prstGeom>
          <a:noFill/>
          <a:ln w="30480">
            <a:solidFill>
              <a:srgbClr val="29ABD6"/>
            </a:solidFill>
            <a:prstDash val="solid"/>
          </a:ln>
        </p:spPr>
      </p:sp>
      <p:sp>
        <p:nvSpPr>
          <p:cNvPr id="224" name="Shape 222"/>
          <p:cNvSpPr/>
          <p:nvPr/>
        </p:nvSpPr>
        <p:spPr>
          <a:xfrm flipV="1">
            <a:off x="2951141" y="4151386"/>
            <a:ext cx="31157" cy="19008"/>
          </a:xfrm>
          <a:prstGeom prst="line">
            <a:avLst/>
          </a:prstGeom>
          <a:noFill/>
          <a:ln w="30480">
            <a:solidFill>
              <a:srgbClr val="29ABD6"/>
            </a:solidFill>
            <a:prstDash val="solid"/>
          </a:ln>
        </p:spPr>
      </p:sp>
      <p:sp>
        <p:nvSpPr>
          <p:cNvPr id="225" name="Shape 223"/>
          <p:cNvSpPr/>
          <p:nvPr/>
        </p:nvSpPr>
        <p:spPr>
          <a:xfrm flipV="1">
            <a:off x="2982299" y="4132631"/>
            <a:ext cx="31157" cy="18756"/>
          </a:xfrm>
          <a:prstGeom prst="line">
            <a:avLst/>
          </a:prstGeom>
          <a:noFill/>
          <a:ln w="30480">
            <a:solidFill>
              <a:srgbClr val="29ABD6"/>
            </a:solidFill>
            <a:prstDash val="solid"/>
          </a:ln>
        </p:spPr>
      </p:sp>
      <p:sp>
        <p:nvSpPr>
          <p:cNvPr id="226" name="Shape 224"/>
          <p:cNvSpPr/>
          <p:nvPr/>
        </p:nvSpPr>
        <p:spPr>
          <a:xfrm flipV="1">
            <a:off x="3013456" y="4114091"/>
            <a:ext cx="31157" cy="18540"/>
          </a:xfrm>
          <a:prstGeom prst="line">
            <a:avLst/>
          </a:prstGeom>
          <a:noFill/>
          <a:ln w="30480">
            <a:solidFill>
              <a:srgbClr val="29ABD6"/>
            </a:solidFill>
            <a:prstDash val="solid"/>
          </a:ln>
        </p:spPr>
      </p:sp>
      <p:sp>
        <p:nvSpPr>
          <p:cNvPr id="227" name="Shape 225"/>
          <p:cNvSpPr/>
          <p:nvPr/>
        </p:nvSpPr>
        <p:spPr>
          <a:xfrm flipV="1">
            <a:off x="3044613" y="4095731"/>
            <a:ext cx="31157" cy="18360"/>
          </a:xfrm>
          <a:prstGeom prst="line">
            <a:avLst/>
          </a:prstGeom>
          <a:noFill/>
          <a:ln w="30480">
            <a:solidFill>
              <a:srgbClr val="29ABD6"/>
            </a:solidFill>
            <a:prstDash val="solid"/>
          </a:ln>
        </p:spPr>
      </p:sp>
      <p:sp>
        <p:nvSpPr>
          <p:cNvPr id="228" name="Shape 226"/>
          <p:cNvSpPr/>
          <p:nvPr/>
        </p:nvSpPr>
        <p:spPr>
          <a:xfrm flipV="1">
            <a:off x="3075771" y="4077513"/>
            <a:ext cx="31157" cy="18217"/>
          </a:xfrm>
          <a:prstGeom prst="line">
            <a:avLst/>
          </a:prstGeom>
          <a:noFill/>
          <a:ln w="30480">
            <a:solidFill>
              <a:srgbClr val="29ABD6"/>
            </a:solidFill>
            <a:prstDash val="solid"/>
          </a:ln>
        </p:spPr>
      </p:sp>
      <p:sp>
        <p:nvSpPr>
          <p:cNvPr id="229" name="Shape 227"/>
          <p:cNvSpPr/>
          <p:nvPr/>
        </p:nvSpPr>
        <p:spPr>
          <a:xfrm flipV="1">
            <a:off x="3106928" y="4059403"/>
            <a:ext cx="31157" cy="18110"/>
          </a:xfrm>
          <a:prstGeom prst="line">
            <a:avLst/>
          </a:prstGeom>
          <a:noFill/>
          <a:ln w="30480">
            <a:solidFill>
              <a:srgbClr val="29ABD6"/>
            </a:solidFill>
            <a:prstDash val="solid"/>
          </a:ln>
        </p:spPr>
      </p:sp>
      <p:sp>
        <p:nvSpPr>
          <p:cNvPr id="230" name="Shape 228"/>
          <p:cNvSpPr/>
          <p:nvPr/>
        </p:nvSpPr>
        <p:spPr>
          <a:xfrm flipV="1">
            <a:off x="3138085" y="4041364"/>
            <a:ext cx="31157" cy="18039"/>
          </a:xfrm>
          <a:prstGeom prst="line">
            <a:avLst/>
          </a:prstGeom>
          <a:noFill/>
          <a:ln w="30480">
            <a:solidFill>
              <a:srgbClr val="29ABD6"/>
            </a:solidFill>
            <a:prstDash val="solid"/>
          </a:ln>
        </p:spPr>
      </p:sp>
      <p:sp>
        <p:nvSpPr>
          <p:cNvPr id="231" name="Shape 229"/>
          <p:cNvSpPr/>
          <p:nvPr/>
        </p:nvSpPr>
        <p:spPr>
          <a:xfrm flipV="1">
            <a:off x="3169243" y="4023360"/>
            <a:ext cx="31157" cy="18004"/>
          </a:xfrm>
          <a:prstGeom prst="line">
            <a:avLst/>
          </a:prstGeom>
          <a:noFill/>
          <a:ln w="30480">
            <a:solidFill>
              <a:srgbClr val="29ABD6"/>
            </a:solidFill>
            <a:prstDash val="solid"/>
          </a:ln>
        </p:spPr>
      </p:sp>
      <p:sp>
        <p:nvSpPr>
          <p:cNvPr id="232" name="Shape 230"/>
          <p:cNvSpPr/>
          <p:nvPr/>
        </p:nvSpPr>
        <p:spPr>
          <a:xfrm flipV="1">
            <a:off x="3200400" y="4005356"/>
            <a:ext cx="31157" cy="18004"/>
          </a:xfrm>
          <a:prstGeom prst="line">
            <a:avLst/>
          </a:prstGeom>
          <a:noFill/>
          <a:ln w="30480">
            <a:solidFill>
              <a:srgbClr val="29ABD6"/>
            </a:solidFill>
            <a:prstDash val="solid"/>
          </a:ln>
        </p:spPr>
      </p:sp>
      <p:sp>
        <p:nvSpPr>
          <p:cNvPr id="233" name="Shape 231"/>
          <p:cNvSpPr/>
          <p:nvPr/>
        </p:nvSpPr>
        <p:spPr>
          <a:xfrm flipV="1">
            <a:off x="3231557" y="3987317"/>
            <a:ext cx="31157" cy="18039"/>
          </a:xfrm>
          <a:prstGeom prst="line">
            <a:avLst/>
          </a:prstGeom>
          <a:noFill/>
          <a:ln w="30480">
            <a:solidFill>
              <a:srgbClr val="29ABD6"/>
            </a:solidFill>
            <a:prstDash val="solid"/>
          </a:ln>
        </p:spPr>
      </p:sp>
      <p:sp>
        <p:nvSpPr>
          <p:cNvPr id="234" name="Shape 232"/>
          <p:cNvSpPr/>
          <p:nvPr/>
        </p:nvSpPr>
        <p:spPr>
          <a:xfrm flipV="1">
            <a:off x="3262715" y="3969207"/>
            <a:ext cx="31157" cy="18110"/>
          </a:xfrm>
          <a:prstGeom prst="line">
            <a:avLst/>
          </a:prstGeom>
          <a:noFill/>
          <a:ln w="30480">
            <a:solidFill>
              <a:srgbClr val="29ABD6"/>
            </a:solidFill>
            <a:prstDash val="solid"/>
          </a:ln>
        </p:spPr>
      </p:sp>
      <p:sp>
        <p:nvSpPr>
          <p:cNvPr id="235" name="Shape 233"/>
          <p:cNvSpPr/>
          <p:nvPr/>
        </p:nvSpPr>
        <p:spPr>
          <a:xfrm flipV="1">
            <a:off x="3293872" y="3950989"/>
            <a:ext cx="31157" cy="18217"/>
          </a:xfrm>
          <a:prstGeom prst="line">
            <a:avLst/>
          </a:prstGeom>
          <a:noFill/>
          <a:ln w="30480">
            <a:solidFill>
              <a:srgbClr val="29ABD6"/>
            </a:solidFill>
            <a:prstDash val="solid"/>
          </a:ln>
        </p:spPr>
      </p:sp>
      <p:sp>
        <p:nvSpPr>
          <p:cNvPr id="236" name="Shape 234"/>
          <p:cNvSpPr/>
          <p:nvPr/>
        </p:nvSpPr>
        <p:spPr>
          <a:xfrm flipV="1">
            <a:off x="3325029" y="3932629"/>
            <a:ext cx="31157" cy="18360"/>
          </a:xfrm>
          <a:prstGeom prst="line">
            <a:avLst/>
          </a:prstGeom>
          <a:noFill/>
          <a:ln w="30480">
            <a:solidFill>
              <a:srgbClr val="29ABD6"/>
            </a:solidFill>
            <a:prstDash val="solid"/>
          </a:ln>
        </p:spPr>
      </p:sp>
      <p:sp>
        <p:nvSpPr>
          <p:cNvPr id="237" name="Shape 235"/>
          <p:cNvSpPr/>
          <p:nvPr/>
        </p:nvSpPr>
        <p:spPr>
          <a:xfrm flipV="1">
            <a:off x="3356187" y="3914089"/>
            <a:ext cx="31157" cy="18540"/>
          </a:xfrm>
          <a:prstGeom prst="line">
            <a:avLst/>
          </a:prstGeom>
          <a:noFill/>
          <a:ln w="30480">
            <a:solidFill>
              <a:srgbClr val="29ABD6"/>
            </a:solidFill>
            <a:prstDash val="solid"/>
          </a:ln>
        </p:spPr>
      </p:sp>
      <p:sp>
        <p:nvSpPr>
          <p:cNvPr id="238" name="Shape 236"/>
          <p:cNvSpPr/>
          <p:nvPr/>
        </p:nvSpPr>
        <p:spPr>
          <a:xfrm flipV="1">
            <a:off x="3387344" y="3895334"/>
            <a:ext cx="31157" cy="18756"/>
          </a:xfrm>
          <a:prstGeom prst="line">
            <a:avLst/>
          </a:prstGeom>
          <a:noFill/>
          <a:ln w="30480">
            <a:solidFill>
              <a:srgbClr val="29ABD6"/>
            </a:solidFill>
            <a:prstDash val="solid"/>
          </a:ln>
        </p:spPr>
      </p:sp>
      <p:sp>
        <p:nvSpPr>
          <p:cNvPr id="239" name="Shape 237"/>
          <p:cNvSpPr/>
          <p:nvPr/>
        </p:nvSpPr>
        <p:spPr>
          <a:xfrm flipV="1">
            <a:off x="3418501" y="3876325"/>
            <a:ext cx="31157" cy="19008"/>
          </a:xfrm>
          <a:prstGeom prst="line">
            <a:avLst/>
          </a:prstGeom>
          <a:noFill/>
          <a:ln w="30480">
            <a:solidFill>
              <a:srgbClr val="29ABD6"/>
            </a:solidFill>
            <a:prstDash val="solid"/>
          </a:ln>
        </p:spPr>
      </p:sp>
      <p:sp>
        <p:nvSpPr>
          <p:cNvPr id="240" name="Shape 238"/>
          <p:cNvSpPr/>
          <p:nvPr/>
        </p:nvSpPr>
        <p:spPr>
          <a:xfrm flipV="1">
            <a:off x="3449659" y="3857026"/>
            <a:ext cx="31157" cy="19299"/>
          </a:xfrm>
          <a:prstGeom prst="line">
            <a:avLst/>
          </a:prstGeom>
          <a:noFill/>
          <a:ln w="30480">
            <a:solidFill>
              <a:srgbClr val="29ABD6"/>
            </a:solidFill>
            <a:prstDash val="solid"/>
          </a:ln>
        </p:spPr>
      </p:sp>
      <p:sp>
        <p:nvSpPr>
          <p:cNvPr id="241" name="Shape 239"/>
          <p:cNvSpPr/>
          <p:nvPr/>
        </p:nvSpPr>
        <p:spPr>
          <a:xfrm flipV="1">
            <a:off x="3480816" y="3837399"/>
            <a:ext cx="31157" cy="19628"/>
          </a:xfrm>
          <a:prstGeom prst="line">
            <a:avLst/>
          </a:prstGeom>
          <a:noFill/>
          <a:ln w="30480">
            <a:solidFill>
              <a:srgbClr val="29ABD6"/>
            </a:solidFill>
            <a:prstDash val="solid"/>
          </a:ln>
        </p:spPr>
      </p:sp>
      <p:sp>
        <p:nvSpPr>
          <p:cNvPr id="242" name="Shape 240"/>
          <p:cNvSpPr/>
          <p:nvPr/>
        </p:nvSpPr>
        <p:spPr>
          <a:xfrm flipV="1">
            <a:off x="3511973" y="3817404"/>
            <a:ext cx="31157" cy="19995"/>
          </a:xfrm>
          <a:prstGeom prst="line">
            <a:avLst/>
          </a:prstGeom>
          <a:noFill/>
          <a:ln w="30480">
            <a:solidFill>
              <a:srgbClr val="29ABD6"/>
            </a:solidFill>
            <a:prstDash val="solid"/>
          </a:ln>
        </p:spPr>
      </p:sp>
      <p:sp>
        <p:nvSpPr>
          <p:cNvPr id="243" name="Shape 241"/>
          <p:cNvSpPr/>
          <p:nvPr/>
        </p:nvSpPr>
        <p:spPr>
          <a:xfrm flipV="1">
            <a:off x="3543131" y="3797002"/>
            <a:ext cx="31157" cy="20402"/>
          </a:xfrm>
          <a:prstGeom prst="line">
            <a:avLst/>
          </a:prstGeom>
          <a:noFill/>
          <a:ln w="30480">
            <a:solidFill>
              <a:srgbClr val="29ABD6"/>
            </a:solidFill>
            <a:prstDash val="solid"/>
          </a:ln>
        </p:spPr>
      </p:sp>
      <p:sp>
        <p:nvSpPr>
          <p:cNvPr id="244" name="Shape 242"/>
          <p:cNvSpPr/>
          <p:nvPr/>
        </p:nvSpPr>
        <p:spPr>
          <a:xfrm flipV="1">
            <a:off x="3574288" y="3776153"/>
            <a:ext cx="31157" cy="20849"/>
          </a:xfrm>
          <a:prstGeom prst="line">
            <a:avLst/>
          </a:prstGeom>
          <a:noFill/>
          <a:ln w="30480">
            <a:solidFill>
              <a:srgbClr val="29ABD6"/>
            </a:solidFill>
            <a:prstDash val="solid"/>
          </a:ln>
        </p:spPr>
      </p:sp>
      <p:sp>
        <p:nvSpPr>
          <p:cNvPr id="245" name="Shape 243"/>
          <p:cNvSpPr/>
          <p:nvPr/>
        </p:nvSpPr>
        <p:spPr>
          <a:xfrm flipV="1">
            <a:off x="3605445" y="3754816"/>
            <a:ext cx="31157" cy="21337"/>
          </a:xfrm>
          <a:prstGeom prst="line">
            <a:avLst/>
          </a:prstGeom>
          <a:noFill/>
          <a:ln w="30480">
            <a:solidFill>
              <a:srgbClr val="29ABD6"/>
            </a:solidFill>
            <a:prstDash val="solid"/>
          </a:ln>
        </p:spPr>
      </p:sp>
      <p:sp>
        <p:nvSpPr>
          <p:cNvPr id="246" name="Shape 244"/>
          <p:cNvSpPr/>
          <p:nvPr/>
        </p:nvSpPr>
        <p:spPr>
          <a:xfrm flipV="1">
            <a:off x="3636603" y="3732948"/>
            <a:ext cx="31157" cy="21868"/>
          </a:xfrm>
          <a:prstGeom prst="line">
            <a:avLst/>
          </a:prstGeom>
          <a:noFill/>
          <a:ln w="30480">
            <a:solidFill>
              <a:srgbClr val="29ABD6"/>
            </a:solidFill>
            <a:prstDash val="solid"/>
          </a:ln>
        </p:spPr>
      </p:sp>
      <p:sp>
        <p:nvSpPr>
          <p:cNvPr id="247" name="Shape 245"/>
          <p:cNvSpPr/>
          <p:nvPr/>
        </p:nvSpPr>
        <p:spPr>
          <a:xfrm flipV="1">
            <a:off x="3667760" y="3710506"/>
            <a:ext cx="31157" cy="22442"/>
          </a:xfrm>
          <a:prstGeom prst="line">
            <a:avLst/>
          </a:prstGeom>
          <a:noFill/>
          <a:ln w="30480">
            <a:solidFill>
              <a:srgbClr val="29ABD6"/>
            </a:solidFill>
            <a:prstDash val="solid"/>
          </a:ln>
        </p:spPr>
      </p:sp>
      <p:sp>
        <p:nvSpPr>
          <p:cNvPr id="248" name="Shape 246"/>
          <p:cNvSpPr/>
          <p:nvPr/>
        </p:nvSpPr>
        <p:spPr>
          <a:xfrm flipV="1">
            <a:off x="3698917" y="3687446"/>
            <a:ext cx="31157" cy="23060"/>
          </a:xfrm>
          <a:prstGeom prst="line">
            <a:avLst/>
          </a:prstGeom>
          <a:noFill/>
          <a:ln w="30480">
            <a:solidFill>
              <a:srgbClr val="29ABD6"/>
            </a:solidFill>
            <a:prstDash val="solid"/>
          </a:ln>
        </p:spPr>
      </p:sp>
      <p:sp>
        <p:nvSpPr>
          <p:cNvPr id="249" name="Shape 247"/>
          <p:cNvSpPr/>
          <p:nvPr/>
        </p:nvSpPr>
        <p:spPr>
          <a:xfrm flipV="1">
            <a:off x="3730075" y="3663723"/>
            <a:ext cx="31157" cy="23723"/>
          </a:xfrm>
          <a:prstGeom prst="line">
            <a:avLst/>
          </a:prstGeom>
          <a:noFill/>
          <a:ln w="30480">
            <a:solidFill>
              <a:srgbClr val="29ABD6"/>
            </a:solidFill>
            <a:prstDash val="solid"/>
          </a:ln>
        </p:spPr>
      </p:sp>
      <p:sp>
        <p:nvSpPr>
          <p:cNvPr id="250" name="Shape 248"/>
          <p:cNvSpPr/>
          <p:nvPr/>
        </p:nvSpPr>
        <p:spPr>
          <a:xfrm flipV="1">
            <a:off x="3761232" y="3639289"/>
            <a:ext cx="31157" cy="24434"/>
          </a:xfrm>
          <a:prstGeom prst="line">
            <a:avLst/>
          </a:prstGeom>
          <a:noFill/>
          <a:ln w="30480">
            <a:solidFill>
              <a:srgbClr val="29ABD6"/>
            </a:solidFill>
            <a:prstDash val="solid"/>
          </a:ln>
        </p:spPr>
      </p:sp>
      <p:sp>
        <p:nvSpPr>
          <p:cNvPr id="251" name="Shape 249"/>
          <p:cNvSpPr/>
          <p:nvPr/>
        </p:nvSpPr>
        <p:spPr>
          <a:xfrm flipV="1">
            <a:off x="3792389" y="3614096"/>
            <a:ext cx="31157" cy="25193"/>
          </a:xfrm>
          <a:prstGeom prst="line">
            <a:avLst/>
          </a:prstGeom>
          <a:noFill/>
          <a:ln w="30480">
            <a:solidFill>
              <a:srgbClr val="29ABD6"/>
            </a:solidFill>
            <a:prstDash val="solid"/>
          </a:ln>
        </p:spPr>
      </p:sp>
      <p:sp>
        <p:nvSpPr>
          <p:cNvPr id="252" name="Shape 250"/>
          <p:cNvSpPr/>
          <p:nvPr/>
        </p:nvSpPr>
        <p:spPr>
          <a:xfrm flipV="1">
            <a:off x="3823547" y="3588095"/>
            <a:ext cx="31157" cy="26001"/>
          </a:xfrm>
          <a:prstGeom prst="line">
            <a:avLst/>
          </a:prstGeom>
          <a:noFill/>
          <a:ln w="30480">
            <a:solidFill>
              <a:srgbClr val="29ABD6"/>
            </a:solidFill>
            <a:prstDash val="solid"/>
          </a:ln>
        </p:spPr>
      </p:sp>
      <p:sp>
        <p:nvSpPr>
          <p:cNvPr id="253" name="Shape 251"/>
          <p:cNvSpPr/>
          <p:nvPr/>
        </p:nvSpPr>
        <p:spPr>
          <a:xfrm flipV="1">
            <a:off x="3854704" y="3561234"/>
            <a:ext cx="31157" cy="26861"/>
          </a:xfrm>
          <a:prstGeom prst="line">
            <a:avLst/>
          </a:prstGeom>
          <a:noFill/>
          <a:ln w="30480">
            <a:solidFill>
              <a:srgbClr val="29ABD6"/>
            </a:solidFill>
            <a:prstDash val="solid"/>
          </a:ln>
        </p:spPr>
      </p:sp>
      <p:sp>
        <p:nvSpPr>
          <p:cNvPr id="254" name="Shape 252"/>
          <p:cNvSpPr/>
          <p:nvPr/>
        </p:nvSpPr>
        <p:spPr>
          <a:xfrm flipV="1">
            <a:off x="3885861" y="3533459"/>
            <a:ext cx="31157" cy="27774"/>
          </a:xfrm>
          <a:prstGeom prst="line">
            <a:avLst/>
          </a:prstGeom>
          <a:noFill/>
          <a:ln w="30480">
            <a:solidFill>
              <a:srgbClr val="29ABD6"/>
            </a:solidFill>
            <a:prstDash val="solid"/>
          </a:ln>
        </p:spPr>
      </p:sp>
      <p:sp>
        <p:nvSpPr>
          <p:cNvPr id="255" name="Shape 253"/>
          <p:cNvSpPr/>
          <p:nvPr/>
        </p:nvSpPr>
        <p:spPr>
          <a:xfrm flipV="1">
            <a:off x="3917019" y="3504717"/>
            <a:ext cx="31157" cy="28742"/>
          </a:xfrm>
          <a:prstGeom prst="line">
            <a:avLst/>
          </a:prstGeom>
          <a:noFill/>
          <a:ln w="30480">
            <a:solidFill>
              <a:srgbClr val="29ABD6"/>
            </a:solidFill>
            <a:prstDash val="solid"/>
          </a:ln>
        </p:spPr>
      </p:sp>
      <p:sp>
        <p:nvSpPr>
          <p:cNvPr id="256" name="Shape 254"/>
          <p:cNvSpPr/>
          <p:nvPr/>
        </p:nvSpPr>
        <p:spPr>
          <a:xfrm flipV="1">
            <a:off x="3948176" y="3474951"/>
            <a:ext cx="31157" cy="29767"/>
          </a:xfrm>
          <a:prstGeom prst="line">
            <a:avLst/>
          </a:prstGeom>
          <a:noFill/>
          <a:ln w="30480">
            <a:solidFill>
              <a:srgbClr val="29ABD6"/>
            </a:solidFill>
            <a:prstDash val="solid"/>
          </a:ln>
        </p:spPr>
      </p:sp>
      <p:sp>
        <p:nvSpPr>
          <p:cNvPr id="257" name="Shape 255"/>
          <p:cNvSpPr/>
          <p:nvPr/>
        </p:nvSpPr>
        <p:spPr>
          <a:xfrm flipV="1">
            <a:off x="3979333" y="3444100"/>
            <a:ext cx="31157" cy="30850"/>
          </a:xfrm>
          <a:prstGeom prst="line">
            <a:avLst/>
          </a:prstGeom>
          <a:noFill/>
          <a:ln w="30480">
            <a:solidFill>
              <a:srgbClr val="29ABD6"/>
            </a:solidFill>
            <a:prstDash val="solid"/>
          </a:ln>
        </p:spPr>
      </p:sp>
      <p:sp>
        <p:nvSpPr>
          <p:cNvPr id="258" name="Shape 256"/>
          <p:cNvSpPr/>
          <p:nvPr/>
        </p:nvSpPr>
        <p:spPr>
          <a:xfrm flipV="1">
            <a:off x="4010491" y="3412106"/>
            <a:ext cx="31157" cy="31995"/>
          </a:xfrm>
          <a:prstGeom prst="line">
            <a:avLst/>
          </a:prstGeom>
          <a:noFill/>
          <a:ln w="30480">
            <a:solidFill>
              <a:srgbClr val="29ABD6"/>
            </a:solidFill>
            <a:prstDash val="solid"/>
          </a:ln>
        </p:spPr>
      </p:sp>
      <p:sp>
        <p:nvSpPr>
          <p:cNvPr id="259" name="Shape 257"/>
          <p:cNvSpPr/>
          <p:nvPr/>
        </p:nvSpPr>
        <p:spPr>
          <a:xfrm flipV="1">
            <a:off x="4041648" y="3378904"/>
            <a:ext cx="31157" cy="33202"/>
          </a:xfrm>
          <a:prstGeom prst="line">
            <a:avLst/>
          </a:prstGeom>
          <a:noFill/>
          <a:ln w="30480">
            <a:solidFill>
              <a:srgbClr val="29ABD6"/>
            </a:solidFill>
            <a:prstDash val="solid"/>
          </a:ln>
        </p:spPr>
      </p:sp>
      <p:sp>
        <p:nvSpPr>
          <p:cNvPr id="260" name="Shape 258"/>
          <p:cNvSpPr/>
          <p:nvPr/>
        </p:nvSpPr>
        <p:spPr>
          <a:xfrm flipV="1">
            <a:off x="4072805" y="3344428"/>
            <a:ext cx="31157" cy="34475"/>
          </a:xfrm>
          <a:prstGeom prst="line">
            <a:avLst/>
          </a:prstGeom>
          <a:noFill/>
          <a:ln w="30480">
            <a:solidFill>
              <a:srgbClr val="29ABD6"/>
            </a:solidFill>
            <a:prstDash val="solid"/>
          </a:ln>
        </p:spPr>
      </p:sp>
      <p:sp>
        <p:nvSpPr>
          <p:cNvPr id="261" name="Shape 259"/>
          <p:cNvSpPr/>
          <p:nvPr/>
        </p:nvSpPr>
        <p:spPr>
          <a:xfrm flipV="1">
            <a:off x="4103963" y="3308611"/>
            <a:ext cx="31157" cy="35817"/>
          </a:xfrm>
          <a:prstGeom prst="line">
            <a:avLst/>
          </a:prstGeom>
          <a:noFill/>
          <a:ln w="30480">
            <a:solidFill>
              <a:srgbClr val="29ABD6"/>
            </a:solidFill>
            <a:prstDash val="solid"/>
          </a:ln>
        </p:spPr>
      </p:sp>
      <p:sp>
        <p:nvSpPr>
          <p:cNvPr id="262" name="Shape 260"/>
          <p:cNvSpPr/>
          <p:nvPr/>
        </p:nvSpPr>
        <p:spPr>
          <a:xfrm flipV="1">
            <a:off x="4135120" y="3271383"/>
            <a:ext cx="31157" cy="37229"/>
          </a:xfrm>
          <a:prstGeom prst="line">
            <a:avLst/>
          </a:prstGeom>
          <a:noFill/>
          <a:ln w="30480">
            <a:solidFill>
              <a:srgbClr val="29ABD6"/>
            </a:solidFill>
            <a:prstDash val="solid"/>
          </a:ln>
        </p:spPr>
      </p:sp>
      <p:sp>
        <p:nvSpPr>
          <p:cNvPr id="263" name="Shape 261"/>
          <p:cNvSpPr/>
          <p:nvPr/>
        </p:nvSpPr>
        <p:spPr>
          <a:xfrm flipV="1">
            <a:off x="4166277" y="3232668"/>
            <a:ext cx="31157" cy="38714"/>
          </a:xfrm>
          <a:prstGeom prst="line">
            <a:avLst/>
          </a:prstGeom>
          <a:noFill/>
          <a:ln w="30480">
            <a:solidFill>
              <a:srgbClr val="29ABD6"/>
            </a:solidFill>
            <a:prstDash val="solid"/>
          </a:ln>
        </p:spPr>
      </p:sp>
      <p:sp>
        <p:nvSpPr>
          <p:cNvPr id="264" name="Shape 262"/>
          <p:cNvSpPr/>
          <p:nvPr/>
        </p:nvSpPr>
        <p:spPr>
          <a:xfrm flipV="1">
            <a:off x="4197435" y="3192392"/>
            <a:ext cx="31157" cy="40277"/>
          </a:xfrm>
          <a:prstGeom prst="line">
            <a:avLst/>
          </a:prstGeom>
          <a:noFill/>
          <a:ln w="30480">
            <a:solidFill>
              <a:srgbClr val="29ABD6"/>
            </a:solidFill>
            <a:prstDash val="solid"/>
          </a:ln>
        </p:spPr>
      </p:sp>
      <p:sp>
        <p:nvSpPr>
          <p:cNvPr id="265" name="Shape 263"/>
          <p:cNvSpPr/>
          <p:nvPr/>
        </p:nvSpPr>
        <p:spPr>
          <a:xfrm flipV="1">
            <a:off x="4228592" y="3150473"/>
            <a:ext cx="31157" cy="41918"/>
          </a:xfrm>
          <a:prstGeom prst="line">
            <a:avLst/>
          </a:prstGeom>
          <a:noFill/>
          <a:ln w="30480">
            <a:solidFill>
              <a:srgbClr val="29ABD6"/>
            </a:solidFill>
            <a:prstDash val="solid"/>
          </a:ln>
        </p:spPr>
      </p:sp>
      <p:sp>
        <p:nvSpPr>
          <p:cNvPr id="266" name="Shape 264"/>
          <p:cNvSpPr/>
          <p:nvPr/>
        </p:nvSpPr>
        <p:spPr>
          <a:xfrm flipV="1">
            <a:off x="4259749" y="3106831"/>
            <a:ext cx="31157" cy="43643"/>
          </a:xfrm>
          <a:prstGeom prst="line">
            <a:avLst/>
          </a:prstGeom>
          <a:noFill/>
          <a:ln w="30480">
            <a:solidFill>
              <a:srgbClr val="29ABD6"/>
            </a:solidFill>
            <a:prstDash val="solid"/>
          </a:ln>
        </p:spPr>
      </p:sp>
      <p:sp>
        <p:nvSpPr>
          <p:cNvPr id="267" name="Shape 265"/>
          <p:cNvSpPr/>
          <p:nvPr/>
        </p:nvSpPr>
        <p:spPr>
          <a:xfrm flipV="1">
            <a:off x="4290907" y="3061377"/>
            <a:ext cx="31157" cy="45453"/>
          </a:xfrm>
          <a:prstGeom prst="line">
            <a:avLst/>
          </a:prstGeom>
          <a:noFill/>
          <a:ln w="30480">
            <a:solidFill>
              <a:srgbClr val="29ABD6"/>
            </a:solidFill>
            <a:prstDash val="solid"/>
          </a:ln>
        </p:spPr>
      </p:sp>
      <p:sp>
        <p:nvSpPr>
          <p:cNvPr id="268" name="Shape 266"/>
          <p:cNvSpPr/>
          <p:nvPr/>
        </p:nvSpPr>
        <p:spPr>
          <a:xfrm flipV="1">
            <a:off x="4322064" y="3014023"/>
            <a:ext cx="31157" cy="47354"/>
          </a:xfrm>
          <a:prstGeom prst="line">
            <a:avLst/>
          </a:prstGeom>
          <a:noFill/>
          <a:ln w="30480">
            <a:solidFill>
              <a:srgbClr val="29ABD6"/>
            </a:solidFill>
            <a:prstDash val="solid"/>
          </a:ln>
        </p:spPr>
      </p:sp>
      <p:sp>
        <p:nvSpPr>
          <p:cNvPr id="269" name="Shape 267"/>
          <p:cNvSpPr/>
          <p:nvPr/>
        </p:nvSpPr>
        <p:spPr>
          <a:xfrm flipV="1">
            <a:off x="4353221" y="2964675"/>
            <a:ext cx="31157" cy="49348"/>
          </a:xfrm>
          <a:prstGeom prst="line">
            <a:avLst/>
          </a:prstGeom>
          <a:noFill/>
          <a:ln w="30480">
            <a:solidFill>
              <a:srgbClr val="29ABD6"/>
            </a:solidFill>
            <a:prstDash val="solid"/>
          </a:ln>
        </p:spPr>
      </p:sp>
      <p:sp>
        <p:nvSpPr>
          <p:cNvPr id="270" name="Shape 268"/>
          <p:cNvSpPr/>
          <p:nvPr/>
        </p:nvSpPr>
        <p:spPr>
          <a:xfrm flipV="1">
            <a:off x="4384379" y="2913235"/>
            <a:ext cx="31157" cy="51440"/>
          </a:xfrm>
          <a:prstGeom prst="line">
            <a:avLst/>
          </a:prstGeom>
          <a:noFill/>
          <a:ln w="30480">
            <a:solidFill>
              <a:srgbClr val="29ABD6"/>
            </a:solidFill>
            <a:prstDash val="solid"/>
          </a:ln>
        </p:spPr>
      </p:sp>
      <p:sp>
        <p:nvSpPr>
          <p:cNvPr id="271" name="Shape 269"/>
          <p:cNvSpPr/>
          <p:nvPr/>
        </p:nvSpPr>
        <p:spPr>
          <a:xfrm flipV="1">
            <a:off x="4415536" y="2859603"/>
            <a:ext cx="31157" cy="53633"/>
          </a:xfrm>
          <a:prstGeom prst="line">
            <a:avLst/>
          </a:prstGeom>
          <a:noFill/>
          <a:ln w="30480">
            <a:solidFill>
              <a:srgbClr val="29ABD6"/>
            </a:solidFill>
            <a:prstDash val="solid"/>
          </a:ln>
        </p:spPr>
      </p:sp>
      <p:sp>
        <p:nvSpPr>
          <p:cNvPr id="272" name="Shape 270"/>
          <p:cNvSpPr/>
          <p:nvPr/>
        </p:nvSpPr>
        <p:spPr>
          <a:xfrm flipV="1">
            <a:off x="4446693" y="2803671"/>
            <a:ext cx="31157" cy="55932"/>
          </a:xfrm>
          <a:prstGeom prst="line">
            <a:avLst/>
          </a:prstGeom>
          <a:noFill/>
          <a:ln w="30480">
            <a:solidFill>
              <a:srgbClr val="29ABD6"/>
            </a:solidFill>
            <a:prstDash val="solid"/>
          </a:ln>
        </p:spPr>
      </p:sp>
      <p:sp>
        <p:nvSpPr>
          <p:cNvPr id="273" name="Shape 271"/>
          <p:cNvSpPr/>
          <p:nvPr/>
        </p:nvSpPr>
        <p:spPr>
          <a:xfrm flipV="1">
            <a:off x="4477851" y="2745329"/>
            <a:ext cx="31157" cy="58342"/>
          </a:xfrm>
          <a:prstGeom prst="line">
            <a:avLst/>
          </a:prstGeom>
          <a:noFill/>
          <a:ln w="30480">
            <a:solidFill>
              <a:srgbClr val="29ABD6"/>
            </a:solidFill>
            <a:prstDash val="solid"/>
          </a:ln>
        </p:spPr>
      </p:sp>
      <p:sp>
        <p:nvSpPr>
          <p:cNvPr id="274" name="Shape 272"/>
          <p:cNvSpPr/>
          <p:nvPr/>
        </p:nvSpPr>
        <p:spPr>
          <a:xfrm flipV="1">
            <a:off x="4509008" y="2684462"/>
            <a:ext cx="31157" cy="60867"/>
          </a:xfrm>
          <a:prstGeom prst="line">
            <a:avLst/>
          </a:prstGeom>
          <a:noFill/>
          <a:ln w="30480">
            <a:solidFill>
              <a:srgbClr val="29ABD6"/>
            </a:solidFill>
            <a:prstDash val="solid"/>
          </a:ln>
        </p:spPr>
      </p:sp>
      <p:sp>
        <p:nvSpPr>
          <p:cNvPr id="275" name="Shape 273"/>
          <p:cNvSpPr/>
          <p:nvPr/>
        </p:nvSpPr>
        <p:spPr>
          <a:xfrm flipV="1">
            <a:off x="4540165" y="2620950"/>
            <a:ext cx="31157" cy="63512"/>
          </a:xfrm>
          <a:prstGeom prst="line">
            <a:avLst/>
          </a:prstGeom>
          <a:noFill/>
          <a:ln w="30480">
            <a:solidFill>
              <a:srgbClr val="29ABD6"/>
            </a:solidFill>
            <a:prstDash val="solid"/>
          </a:ln>
        </p:spPr>
      </p:sp>
      <p:sp>
        <p:nvSpPr>
          <p:cNvPr id="276" name="Text 274"/>
          <p:cNvSpPr txBox="1"/>
          <p:nvPr/>
        </p:nvSpPr>
        <p:spPr>
          <a:xfrm>
            <a:off x="3918204" y="2671354"/>
            <a:ext cx="1463040" cy="274320"/>
          </a:xfrm>
          <a:prstGeom prst="rect">
            <a:avLst/>
          </a:prstGeom>
          <a:noFill/>
          <a:ln/>
        </p:spPr>
        <p:txBody>
          <a:bodyPr wrap="square" lIns="0" tIns="0" rIns="0" bIns="0" rtlCol="0" anchor="ctr"/>
          <a:lstStyle/>
          <a:p>
            <a:pPr indent="0" marL="0">
              <a:buNone/>
            </a:pPr>
            <a:r>
              <a:rPr lang="en-US" sz="1150" i="1" dirty="0">
                <a:solidFill>
                  <a:srgbClr val="29ABD6"/>
                </a:solidFill>
                <a:latin typeface="Cambria" pitchFamily="34" charset="0"/>
                <a:ea typeface="Cambria" pitchFamily="34" charset="-122"/>
                <a:cs typeface="Cambria" pitchFamily="34" charset="-120"/>
              </a:rPr>
              <a:t>y = sinh x</a:t>
            </a:r>
            <a:endParaRPr lang="en-US" sz="1150" dirty="0"/>
          </a:p>
        </p:txBody>
      </p:sp>
      <p:sp>
        <p:nvSpPr>
          <p:cNvPr id="277" name="Text 275"/>
          <p:cNvSpPr txBox="1"/>
          <p:nvPr/>
        </p:nvSpPr>
        <p:spPr>
          <a:xfrm>
            <a:off x="4128516" y="3380014"/>
            <a:ext cx="1280160" cy="274320"/>
          </a:xfrm>
          <a:prstGeom prst="rect">
            <a:avLst/>
          </a:prstGeom>
          <a:noFill/>
          <a:ln/>
        </p:spPr>
        <p:txBody>
          <a:bodyPr wrap="square" lIns="0" tIns="0" rIns="0" bIns="0" rtlCol="0" anchor="ctr"/>
          <a:lstStyle/>
          <a:p>
            <a:pPr indent="0" marL="0">
              <a:buNone/>
            </a:pPr>
            <a:r>
              <a:rPr lang="en-US" sz="1050" i="1" dirty="0">
                <a:solidFill>
                  <a:srgbClr val="7F97A2"/>
                </a:solidFill>
                <a:latin typeface="Cambria" pitchFamily="34" charset="0"/>
                <a:ea typeface="Cambria" pitchFamily="34" charset="-122"/>
                <a:cs typeface="Cambria" pitchFamily="34" charset="-120"/>
              </a:rPr>
              <a:t>y = eˣ/2</a:t>
            </a:r>
            <a:endParaRPr lang="en-US" sz="1050" dirty="0"/>
          </a:p>
        </p:txBody>
      </p:sp>
      <p:sp>
        <p:nvSpPr>
          <p:cNvPr id="278" name="Text 276"/>
          <p:cNvSpPr txBox="1"/>
          <p:nvPr/>
        </p:nvSpPr>
        <p:spPr>
          <a:xfrm>
            <a:off x="1097280" y="5486400"/>
            <a:ext cx="4206240" cy="320040"/>
          </a:xfrm>
          <a:prstGeom prst="rect">
            <a:avLst/>
          </a:prstGeom>
          <a:noFill/>
          <a:ln/>
        </p:spPr>
        <p:txBody>
          <a:bodyPr wrap="square" lIns="0" tIns="0" rIns="0" bIns="0" rtlCol="0" anchor="ctr"/>
          <a:lstStyle/>
          <a:p>
            <a:pPr algn="ctr" indent="0" marL="0">
              <a:buNone/>
            </a:pPr>
            <a:r>
              <a:rPr lang="en-US" sz="1250" i="1" dirty="0">
                <a:solidFill>
                  <a:srgbClr val="6C8089"/>
                </a:solidFill>
                <a:latin typeface="Calibri" pitchFamily="34" charset="0"/>
                <a:ea typeface="Calibri" pitchFamily="34" charset="-122"/>
                <a:cs typeface="Calibri" pitchFamily="34" charset="-120"/>
              </a:rPr>
              <a:t>odd: sinh (−x) = − sinh x</a:t>
            </a:r>
            <a:endParaRPr lang="en-US" sz="1250" dirty="0"/>
          </a:p>
        </p:txBody>
      </p:sp>
      <p:sp>
        <p:nvSpPr>
          <p:cNvPr id="279" name="Shape 277"/>
          <p:cNvSpPr/>
          <p:nvPr/>
        </p:nvSpPr>
        <p:spPr>
          <a:xfrm>
            <a:off x="6675120" y="5440680"/>
            <a:ext cx="4206240" cy="0"/>
          </a:xfrm>
          <a:prstGeom prst="line">
            <a:avLst/>
          </a:prstGeom>
          <a:noFill/>
          <a:ln w="13970">
            <a:solidFill>
              <a:srgbClr val="1E3A44"/>
            </a:solidFill>
            <a:prstDash val="solid"/>
            <a:tailEnd type="triangle"/>
          </a:ln>
        </p:spPr>
      </p:sp>
      <p:sp>
        <p:nvSpPr>
          <p:cNvPr id="280" name="Shape 278"/>
          <p:cNvSpPr/>
          <p:nvPr/>
        </p:nvSpPr>
        <p:spPr>
          <a:xfrm>
            <a:off x="8778240" y="2606040"/>
            <a:ext cx="0" cy="2834640"/>
          </a:xfrm>
          <a:prstGeom prst="line">
            <a:avLst/>
          </a:prstGeom>
          <a:noFill/>
          <a:ln w="13970">
            <a:solidFill>
              <a:srgbClr val="1E3A44"/>
            </a:solidFill>
            <a:prstDash val="solid"/>
            <a:headEnd type="triangle"/>
          </a:ln>
        </p:spPr>
      </p:sp>
      <p:sp>
        <p:nvSpPr>
          <p:cNvPr id="281" name="Shape 279"/>
          <p:cNvSpPr/>
          <p:nvPr/>
        </p:nvSpPr>
        <p:spPr>
          <a:xfrm flipV="1">
            <a:off x="6675120" y="5422899"/>
            <a:ext cx="39726" cy="980"/>
          </a:xfrm>
          <a:prstGeom prst="line">
            <a:avLst/>
          </a:prstGeom>
          <a:noFill/>
          <a:ln w="17780">
            <a:solidFill>
              <a:srgbClr val="9FB6C0"/>
            </a:solidFill>
            <a:prstDash val="dash"/>
          </a:ln>
        </p:spPr>
      </p:sp>
      <p:sp>
        <p:nvSpPr>
          <p:cNvPr id="282" name="Shape 280"/>
          <p:cNvSpPr/>
          <p:nvPr/>
        </p:nvSpPr>
        <p:spPr>
          <a:xfrm flipV="1">
            <a:off x="6714846" y="5421863"/>
            <a:ext cx="39726" cy="1037"/>
          </a:xfrm>
          <a:prstGeom prst="line">
            <a:avLst/>
          </a:prstGeom>
          <a:noFill/>
          <a:ln w="17780">
            <a:solidFill>
              <a:srgbClr val="9FB6C0"/>
            </a:solidFill>
            <a:prstDash val="dash"/>
          </a:ln>
        </p:spPr>
      </p:sp>
      <p:sp>
        <p:nvSpPr>
          <p:cNvPr id="283" name="Shape 281"/>
          <p:cNvSpPr/>
          <p:nvPr/>
        </p:nvSpPr>
        <p:spPr>
          <a:xfrm flipV="1">
            <a:off x="6754571" y="5420766"/>
            <a:ext cx="39726" cy="1097"/>
          </a:xfrm>
          <a:prstGeom prst="line">
            <a:avLst/>
          </a:prstGeom>
          <a:noFill/>
          <a:ln w="17780">
            <a:solidFill>
              <a:srgbClr val="9FB6C0"/>
            </a:solidFill>
            <a:prstDash val="dash"/>
          </a:ln>
        </p:spPr>
      </p:sp>
      <p:sp>
        <p:nvSpPr>
          <p:cNvPr id="284" name="Shape 282"/>
          <p:cNvSpPr/>
          <p:nvPr/>
        </p:nvSpPr>
        <p:spPr>
          <a:xfrm flipV="1">
            <a:off x="6794297" y="5419605"/>
            <a:ext cx="39726" cy="1161"/>
          </a:xfrm>
          <a:prstGeom prst="line">
            <a:avLst/>
          </a:prstGeom>
          <a:noFill/>
          <a:ln w="17780">
            <a:solidFill>
              <a:srgbClr val="9FB6C0"/>
            </a:solidFill>
            <a:prstDash val="dash"/>
          </a:ln>
        </p:spPr>
      </p:sp>
      <p:sp>
        <p:nvSpPr>
          <p:cNvPr id="285" name="Shape 283"/>
          <p:cNvSpPr/>
          <p:nvPr/>
        </p:nvSpPr>
        <p:spPr>
          <a:xfrm flipV="1">
            <a:off x="6834022" y="5418376"/>
            <a:ext cx="39726" cy="1229"/>
          </a:xfrm>
          <a:prstGeom prst="line">
            <a:avLst/>
          </a:prstGeom>
          <a:noFill/>
          <a:ln w="17780">
            <a:solidFill>
              <a:srgbClr val="9FB6C0"/>
            </a:solidFill>
            <a:prstDash val="dash"/>
          </a:ln>
        </p:spPr>
      </p:sp>
      <p:sp>
        <p:nvSpPr>
          <p:cNvPr id="286" name="Shape 284"/>
          <p:cNvSpPr/>
          <p:nvPr/>
        </p:nvSpPr>
        <p:spPr>
          <a:xfrm flipV="1">
            <a:off x="6873748" y="5417075"/>
            <a:ext cx="39726" cy="1300"/>
          </a:xfrm>
          <a:prstGeom prst="line">
            <a:avLst/>
          </a:prstGeom>
          <a:noFill/>
          <a:ln w="17780">
            <a:solidFill>
              <a:srgbClr val="9FB6C0"/>
            </a:solidFill>
            <a:prstDash val="dash"/>
          </a:ln>
        </p:spPr>
      </p:sp>
      <p:sp>
        <p:nvSpPr>
          <p:cNvPr id="287" name="Shape 285"/>
          <p:cNvSpPr/>
          <p:nvPr/>
        </p:nvSpPr>
        <p:spPr>
          <a:xfrm flipV="1">
            <a:off x="6913474" y="5415699"/>
            <a:ext cx="39726" cy="1376"/>
          </a:xfrm>
          <a:prstGeom prst="line">
            <a:avLst/>
          </a:prstGeom>
          <a:noFill/>
          <a:ln w="17780">
            <a:solidFill>
              <a:srgbClr val="9FB6C0"/>
            </a:solidFill>
            <a:prstDash val="dash"/>
          </a:ln>
        </p:spPr>
      </p:sp>
      <p:sp>
        <p:nvSpPr>
          <p:cNvPr id="288" name="Shape 286"/>
          <p:cNvSpPr/>
          <p:nvPr/>
        </p:nvSpPr>
        <p:spPr>
          <a:xfrm flipV="1">
            <a:off x="6953199" y="5414243"/>
            <a:ext cx="39726" cy="1456"/>
          </a:xfrm>
          <a:prstGeom prst="line">
            <a:avLst/>
          </a:prstGeom>
          <a:noFill/>
          <a:ln w="17780">
            <a:solidFill>
              <a:srgbClr val="9FB6C0"/>
            </a:solidFill>
            <a:prstDash val="dash"/>
          </a:ln>
        </p:spPr>
      </p:sp>
      <p:sp>
        <p:nvSpPr>
          <p:cNvPr id="289" name="Shape 287"/>
          <p:cNvSpPr/>
          <p:nvPr/>
        </p:nvSpPr>
        <p:spPr>
          <a:xfrm flipV="1">
            <a:off x="6992925" y="5412701"/>
            <a:ext cx="39726" cy="1541"/>
          </a:xfrm>
          <a:prstGeom prst="line">
            <a:avLst/>
          </a:prstGeom>
          <a:noFill/>
          <a:ln w="17780">
            <a:solidFill>
              <a:srgbClr val="9FB6C0"/>
            </a:solidFill>
            <a:prstDash val="dash"/>
          </a:ln>
        </p:spPr>
      </p:sp>
      <p:sp>
        <p:nvSpPr>
          <p:cNvPr id="290" name="Shape 288"/>
          <p:cNvSpPr/>
          <p:nvPr/>
        </p:nvSpPr>
        <p:spPr>
          <a:xfrm flipV="1">
            <a:off x="7032650" y="5411070"/>
            <a:ext cx="39726" cy="1631"/>
          </a:xfrm>
          <a:prstGeom prst="line">
            <a:avLst/>
          </a:prstGeom>
          <a:noFill/>
          <a:ln w="17780">
            <a:solidFill>
              <a:srgbClr val="9FB6C0"/>
            </a:solidFill>
            <a:prstDash val="dash"/>
          </a:ln>
        </p:spPr>
      </p:sp>
      <p:sp>
        <p:nvSpPr>
          <p:cNvPr id="291" name="Shape 289"/>
          <p:cNvSpPr/>
          <p:nvPr/>
        </p:nvSpPr>
        <p:spPr>
          <a:xfrm flipV="1">
            <a:off x="7072376" y="5409344"/>
            <a:ext cx="39726" cy="1726"/>
          </a:xfrm>
          <a:prstGeom prst="line">
            <a:avLst/>
          </a:prstGeom>
          <a:noFill/>
          <a:ln w="17780">
            <a:solidFill>
              <a:srgbClr val="9FB6C0"/>
            </a:solidFill>
            <a:prstDash val="dash"/>
          </a:ln>
        </p:spPr>
      </p:sp>
      <p:sp>
        <p:nvSpPr>
          <p:cNvPr id="292" name="Shape 290"/>
          <p:cNvSpPr/>
          <p:nvPr/>
        </p:nvSpPr>
        <p:spPr>
          <a:xfrm flipV="1">
            <a:off x="7112102" y="5407517"/>
            <a:ext cx="39726" cy="1827"/>
          </a:xfrm>
          <a:prstGeom prst="line">
            <a:avLst/>
          </a:prstGeom>
          <a:noFill/>
          <a:ln w="17780">
            <a:solidFill>
              <a:srgbClr val="9FB6C0"/>
            </a:solidFill>
            <a:prstDash val="dash"/>
          </a:ln>
        </p:spPr>
      </p:sp>
      <p:sp>
        <p:nvSpPr>
          <p:cNvPr id="293" name="Shape 291"/>
          <p:cNvSpPr/>
          <p:nvPr/>
        </p:nvSpPr>
        <p:spPr>
          <a:xfrm flipV="1">
            <a:off x="7151827" y="5405583"/>
            <a:ext cx="39726" cy="1934"/>
          </a:xfrm>
          <a:prstGeom prst="line">
            <a:avLst/>
          </a:prstGeom>
          <a:noFill/>
          <a:ln w="17780">
            <a:solidFill>
              <a:srgbClr val="9FB6C0"/>
            </a:solidFill>
            <a:prstDash val="dash"/>
          </a:ln>
        </p:spPr>
      </p:sp>
      <p:sp>
        <p:nvSpPr>
          <p:cNvPr id="294" name="Shape 292"/>
          <p:cNvSpPr/>
          <p:nvPr/>
        </p:nvSpPr>
        <p:spPr>
          <a:xfrm flipV="1">
            <a:off x="7191553" y="5403537"/>
            <a:ext cx="39726" cy="2046"/>
          </a:xfrm>
          <a:prstGeom prst="line">
            <a:avLst/>
          </a:prstGeom>
          <a:noFill/>
          <a:ln w="17780">
            <a:solidFill>
              <a:srgbClr val="9FB6C0"/>
            </a:solidFill>
            <a:prstDash val="dash"/>
          </a:ln>
        </p:spPr>
      </p:sp>
      <p:sp>
        <p:nvSpPr>
          <p:cNvPr id="295" name="Shape 293"/>
          <p:cNvSpPr/>
          <p:nvPr/>
        </p:nvSpPr>
        <p:spPr>
          <a:xfrm flipV="1">
            <a:off x="7231278" y="5401372"/>
            <a:ext cx="39726" cy="2166"/>
          </a:xfrm>
          <a:prstGeom prst="line">
            <a:avLst/>
          </a:prstGeom>
          <a:noFill/>
          <a:ln w="17780">
            <a:solidFill>
              <a:srgbClr val="9FB6C0"/>
            </a:solidFill>
            <a:prstDash val="dash"/>
          </a:ln>
        </p:spPr>
      </p:sp>
      <p:sp>
        <p:nvSpPr>
          <p:cNvPr id="296" name="Shape 294"/>
          <p:cNvSpPr/>
          <p:nvPr/>
        </p:nvSpPr>
        <p:spPr>
          <a:xfrm flipV="1">
            <a:off x="7271004" y="5399080"/>
            <a:ext cx="39726" cy="2292"/>
          </a:xfrm>
          <a:prstGeom prst="line">
            <a:avLst/>
          </a:prstGeom>
          <a:noFill/>
          <a:ln w="17780">
            <a:solidFill>
              <a:srgbClr val="9FB6C0"/>
            </a:solidFill>
            <a:prstDash val="dash"/>
          </a:ln>
        </p:spPr>
      </p:sp>
      <p:sp>
        <p:nvSpPr>
          <p:cNvPr id="297" name="Shape 295"/>
          <p:cNvSpPr/>
          <p:nvPr/>
        </p:nvSpPr>
        <p:spPr>
          <a:xfrm flipV="1">
            <a:off x="7310730" y="5396654"/>
            <a:ext cx="39726" cy="2425"/>
          </a:xfrm>
          <a:prstGeom prst="line">
            <a:avLst/>
          </a:prstGeom>
          <a:noFill/>
          <a:ln w="17780">
            <a:solidFill>
              <a:srgbClr val="9FB6C0"/>
            </a:solidFill>
            <a:prstDash val="dash"/>
          </a:ln>
        </p:spPr>
      </p:sp>
      <p:sp>
        <p:nvSpPr>
          <p:cNvPr id="298" name="Shape 296"/>
          <p:cNvSpPr/>
          <p:nvPr/>
        </p:nvSpPr>
        <p:spPr>
          <a:xfrm flipV="1">
            <a:off x="7350455" y="5394088"/>
            <a:ext cx="39726" cy="2567"/>
          </a:xfrm>
          <a:prstGeom prst="line">
            <a:avLst/>
          </a:prstGeom>
          <a:noFill/>
          <a:ln w="17780">
            <a:solidFill>
              <a:srgbClr val="9FB6C0"/>
            </a:solidFill>
            <a:prstDash val="dash"/>
          </a:ln>
        </p:spPr>
      </p:sp>
      <p:sp>
        <p:nvSpPr>
          <p:cNvPr id="299" name="Shape 297"/>
          <p:cNvSpPr/>
          <p:nvPr/>
        </p:nvSpPr>
        <p:spPr>
          <a:xfrm flipV="1">
            <a:off x="7390181" y="5391371"/>
            <a:ext cx="39726" cy="2716"/>
          </a:xfrm>
          <a:prstGeom prst="line">
            <a:avLst/>
          </a:prstGeom>
          <a:noFill/>
          <a:ln w="17780">
            <a:solidFill>
              <a:srgbClr val="9FB6C0"/>
            </a:solidFill>
            <a:prstDash val="dash"/>
          </a:ln>
        </p:spPr>
      </p:sp>
      <p:sp>
        <p:nvSpPr>
          <p:cNvPr id="300" name="Shape 298"/>
          <p:cNvSpPr/>
          <p:nvPr/>
        </p:nvSpPr>
        <p:spPr>
          <a:xfrm flipV="1">
            <a:off x="7429906" y="5388496"/>
            <a:ext cx="39726" cy="2875"/>
          </a:xfrm>
          <a:prstGeom prst="line">
            <a:avLst/>
          </a:prstGeom>
          <a:noFill/>
          <a:ln w="17780">
            <a:solidFill>
              <a:srgbClr val="9FB6C0"/>
            </a:solidFill>
            <a:prstDash val="dash"/>
          </a:ln>
        </p:spPr>
      </p:sp>
      <p:sp>
        <p:nvSpPr>
          <p:cNvPr id="301" name="Shape 299"/>
          <p:cNvSpPr/>
          <p:nvPr/>
        </p:nvSpPr>
        <p:spPr>
          <a:xfrm flipV="1">
            <a:off x="7469632" y="5385454"/>
            <a:ext cx="39726" cy="3042"/>
          </a:xfrm>
          <a:prstGeom prst="line">
            <a:avLst/>
          </a:prstGeom>
          <a:noFill/>
          <a:ln w="17780">
            <a:solidFill>
              <a:srgbClr val="9FB6C0"/>
            </a:solidFill>
            <a:prstDash val="dash"/>
          </a:ln>
        </p:spPr>
      </p:sp>
      <p:sp>
        <p:nvSpPr>
          <p:cNvPr id="302" name="Shape 300"/>
          <p:cNvSpPr/>
          <p:nvPr/>
        </p:nvSpPr>
        <p:spPr>
          <a:xfrm flipV="1">
            <a:off x="7509358" y="5382234"/>
            <a:ext cx="39726" cy="3220"/>
          </a:xfrm>
          <a:prstGeom prst="line">
            <a:avLst/>
          </a:prstGeom>
          <a:noFill/>
          <a:ln w="17780">
            <a:solidFill>
              <a:srgbClr val="9FB6C0"/>
            </a:solidFill>
            <a:prstDash val="dash"/>
          </a:ln>
        </p:spPr>
      </p:sp>
      <p:sp>
        <p:nvSpPr>
          <p:cNvPr id="303" name="Shape 301"/>
          <p:cNvSpPr/>
          <p:nvPr/>
        </p:nvSpPr>
        <p:spPr>
          <a:xfrm flipV="1">
            <a:off x="7549083" y="5378826"/>
            <a:ext cx="39726" cy="3408"/>
          </a:xfrm>
          <a:prstGeom prst="line">
            <a:avLst/>
          </a:prstGeom>
          <a:noFill/>
          <a:ln w="17780">
            <a:solidFill>
              <a:srgbClr val="9FB6C0"/>
            </a:solidFill>
            <a:prstDash val="dash"/>
          </a:ln>
        </p:spPr>
      </p:sp>
      <p:sp>
        <p:nvSpPr>
          <p:cNvPr id="304" name="Shape 302"/>
          <p:cNvSpPr/>
          <p:nvPr/>
        </p:nvSpPr>
        <p:spPr>
          <a:xfrm flipV="1">
            <a:off x="7588809" y="5375220"/>
            <a:ext cx="39726" cy="3606"/>
          </a:xfrm>
          <a:prstGeom prst="line">
            <a:avLst/>
          </a:prstGeom>
          <a:noFill/>
          <a:ln w="17780">
            <a:solidFill>
              <a:srgbClr val="9FB6C0"/>
            </a:solidFill>
            <a:prstDash val="dash"/>
          </a:ln>
        </p:spPr>
      </p:sp>
      <p:sp>
        <p:nvSpPr>
          <p:cNvPr id="305" name="Shape 303"/>
          <p:cNvSpPr/>
          <p:nvPr/>
        </p:nvSpPr>
        <p:spPr>
          <a:xfrm flipV="1">
            <a:off x="7628534" y="5371404"/>
            <a:ext cx="39726" cy="3817"/>
          </a:xfrm>
          <a:prstGeom prst="line">
            <a:avLst/>
          </a:prstGeom>
          <a:noFill/>
          <a:ln w="17780">
            <a:solidFill>
              <a:srgbClr val="9FB6C0"/>
            </a:solidFill>
            <a:prstDash val="dash"/>
          </a:ln>
        </p:spPr>
      </p:sp>
      <p:sp>
        <p:nvSpPr>
          <p:cNvPr id="306" name="Shape 304"/>
          <p:cNvSpPr/>
          <p:nvPr/>
        </p:nvSpPr>
        <p:spPr>
          <a:xfrm flipV="1">
            <a:off x="7668260" y="5367365"/>
            <a:ext cx="39726" cy="4039"/>
          </a:xfrm>
          <a:prstGeom prst="line">
            <a:avLst/>
          </a:prstGeom>
          <a:noFill/>
          <a:ln w="17780">
            <a:solidFill>
              <a:srgbClr val="9FB6C0"/>
            </a:solidFill>
            <a:prstDash val="dash"/>
          </a:ln>
        </p:spPr>
      </p:sp>
      <p:sp>
        <p:nvSpPr>
          <p:cNvPr id="307" name="Shape 305"/>
          <p:cNvSpPr/>
          <p:nvPr/>
        </p:nvSpPr>
        <p:spPr>
          <a:xfrm flipV="1">
            <a:off x="7707986" y="5363090"/>
            <a:ext cx="39726" cy="4275"/>
          </a:xfrm>
          <a:prstGeom prst="line">
            <a:avLst/>
          </a:prstGeom>
          <a:noFill/>
          <a:ln w="17780">
            <a:solidFill>
              <a:srgbClr val="9FB6C0"/>
            </a:solidFill>
            <a:prstDash val="dash"/>
          </a:ln>
        </p:spPr>
      </p:sp>
      <p:sp>
        <p:nvSpPr>
          <p:cNvPr id="308" name="Shape 306"/>
          <p:cNvSpPr/>
          <p:nvPr/>
        </p:nvSpPr>
        <p:spPr>
          <a:xfrm flipV="1">
            <a:off x="7747711" y="5358566"/>
            <a:ext cx="39726" cy="4524"/>
          </a:xfrm>
          <a:prstGeom prst="line">
            <a:avLst/>
          </a:prstGeom>
          <a:noFill/>
          <a:ln w="17780">
            <a:solidFill>
              <a:srgbClr val="9FB6C0"/>
            </a:solidFill>
            <a:prstDash val="dash"/>
          </a:ln>
        </p:spPr>
      </p:sp>
      <p:sp>
        <p:nvSpPr>
          <p:cNvPr id="309" name="Shape 307"/>
          <p:cNvSpPr/>
          <p:nvPr/>
        </p:nvSpPr>
        <p:spPr>
          <a:xfrm flipV="1">
            <a:off x="7787437" y="5353779"/>
            <a:ext cx="39726" cy="4787"/>
          </a:xfrm>
          <a:prstGeom prst="line">
            <a:avLst/>
          </a:prstGeom>
          <a:noFill/>
          <a:ln w="17780">
            <a:solidFill>
              <a:srgbClr val="9FB6C0"/>
            </a:solidFill>
            <a:prstDash val="dash"/>
          </a:ln>
        </p:spPr>
      </p:sp>
      <p:sp>
        <p:nvSpPr>
          <p:cNvPr id="310" name="Shape 308"/>
          <p:cNvSpPr/>
          <p:nvPr/>
        </p:nvSpPr>
        <p:spPr>
          <a:xfrm flipV="1">
            <a:off x="7827162" y="5348712"/>
            <a:ext cx="39726" cy="5067"/>
          </a:xfrm>
          <a:prstGeom prst="line">
            <a:avLst/>
          </a:prstGeom>
          <a:noFill/>
          <a:ln w="17780">
            <a:solidFill>
              <a:srgbClr val="9FB6C0"/>
            </a:solidFill>
            <a:prstDash val="dash"/>
          </a:ln>
        </p:spPr>
      </p:sp>
      <p:sp>
        <p:nvSpPr>
          <p:cNvPr id="311" name="Shape 309"/>
          <p:cNvSpPr/>
          <p:nvPr/>
        </p:nvSpPr>
        <p:spPr>
          <a:xfrm flipV="1">
            <a:off x="7866888" y="5343350"/>
            <a:ext cx="39726" cy="5362"/>
          </a:xfrm>
          <a:prstGeom prst="line">
            <a:avLst/>
          </a:prstGeom>
          <a:noFill/>
          <a:ln w="17780">
            <a:solidFill>
              <a:srgbClr val="9FB6C0"/>
            </a:solidFill>
            <a:prstDash val="dash"/>
          </a:ln>
        </p:spPr>
      </p:sp>
      <p:sp>
        <p:nvSpPr>
          <p:cNvPr id="312" name="Shape 310"/>
          <p:cNvSpPr/>
          <p:nvPr/>
        </p:nvSpPr>
        <p:spPr>
          <a:xfrm flipV="1">
            <a:off x="7906614" y="5337676"/>
            <a:ext cx="39726" cy="5675"/>
          </a:xfrm>
          <a:prstGeom prst="line">
            <a:avLst/>
          </a:prstGeom>
          <a:noFill/>
          <a:ln w="17780">
            <a:solidFill>
              <a:srgbClr val="9FB6C0"/>
            </a:solidFill>
            <a:prstDash val="dash"/>
          </a:ln>
        </p:spPr>
      </p:sp>
      <p:sp>
        <p:nvSpPr>
          <p:cNvPr id="313" name="Shape 311"/>
          <p:cNvSpPr/>
          <p:nvPr/>
        </p:nvSpPr>
        <p:spPr>
          <a:xfrm flipV="1">
            <a:off x="7946339" y="5331670"/>
            <a:ext cx="39726" cy="6005"/>
          </a:xfrm>
          <a:prstGeom prst="line">
            <a:avLst/>
          </a:prstGeom>
          <a:noFill/>
          <a:ln w="17780">
            <a:solidFill>
              <a:srgbClr val="9FB6C0"/>
            </a:solidFill>
            <a:prstDash val="dash"/>
          </a:ln>
        </p:spPr>
      </p:sp>
      <p:sp>
        <p:nvSpPr>
          <p:cNvPr id="314" name="Shape 312"/>
          <p:cNvSpPr/>
          <p:nvPr/>
        </p:nvSpPr>
        <p:spPr>
          <a:xfrm flipV="1">
            <a:off x="7986065" y="5325315"/>
            <a:ext cx="39726" cy="6356"/>
          </a:xfrm>
          <a:prstGeom prst="line">
            <a:avLst/>
          </a:prstGeom>
          <a:noFill/>
          <a:ln w="17780">
            <a:solidFill>
              <a:srgbClr val="9FB6C0"/>
            </a:solidFill>
            <a:prstDash val="dash"/>
          </a:ln>
        </p:spPr>
      </p:sp>
      <p:sp>
        <p:nvSpPr>
          <p:cNvPr id="315" name="Shape 313"/>
          <p:cNvSpPr/>
          <p:nvPr/>
        </p:nvSpPr>
        <p:spPr>
          <a:xfrm flipV="1">
            <a:off x="8025790" y="5318588"/>
            <a:ext cx="39726" cy="6726"/>
          </a:xfrm>
          <a:prstGeom prst="line">
            <a:avLst/>
          </a:prstGeom>
          <a:noFill/>
          <a:ln w="17780">
            <a:solidFill>
              <a:srgbClr val="9FB6C0"/>
            </a:solidFill>
            <a:prstDash val="dash"/>
          </a:ln>
        </p:spPr>
      </p:sp>
      <p:sp>
        <p:nvSpPr>
          <p:cNvPr id="316" name="Shape 314"/>
          <p:cNvSpPr/>
          <p:nvPr/>
        </p:nvSpPr>
        <p:spPr>
          <a:xfrm flipV="1">
            <a:off x="8065516" y="5311470"/>
            <a:ext cx="39726" cy="7118"/>
          </a:xfrm>
          <a:prstGeom prst="line">
            <a:avLst/>
          </a:prstGeom>
          <a:noFill/>
          <a:ln w="17780">
            <a:solidFill>
              <a:srgbClr val="9FB6C0"/>
            </a:solidFill>
            <a:prstDash val="dash"/>
          </a:ln>
        </p:spPr>
      </p:sp>
      <p:sp>
        <p:nvSpPr>
          <p:cNvPr id="317" name="Shape 315"/>
          <p:cNvSpPr/>
          <p:nvPr/>
        </p:nvSpPr>
        <p:spPr>
          <a:xfrm flipV="1">
            <a:off x="8105242" y="5303937"/>
            <a:ext cx="39726" cy="7533"/>
          </a:xfrm>
          <a:prstGeom prst="line">
            <a:avLst/>
          </a:prstGeom>
          <a:noFill/>
          <a:ln w="17780">
            <a:solidFill>
              <a:srgbClr val="9FB6C0"/>
            </a:solidFill>
            <a:prstDash val="dash"/>
          </a:ln>
        </p:spPr>
      </p:sp>
      <p:sp>
        <p:nvSpPr>
          <p:cNvPr id="318" name="Shape 316"/>
          <p:cNvSpPr/>
          <p:nvPr/>
        </p:nvSpPr>
        <p:spPr>
          <a:xfrm flipV="1">
            <a:off x="8144967" y="5295964"/>
            <a:ext cx="39726" cy="7973"/>
          </a:xfrm>
          <a:prstGeom prst="line">
            <a:avLst/>
          </a:prstGeom>
          <a:noFill/>
          <a:ln w="17780">
            <a:solidFill>
              <a:srgbClr val="9FB6C0"/>
            </a:solidFill>
            <a:prstDash val="dash"/>
          </a:ln>
        </p:spPr>
      </p:sp>
      <p:sp>
        <p:nvSpPr>
          <p:cNvPr id="319" name="Shape 317"/>
          <p:cNvSpPr/>
          <p:nvPr/>
        </p:nvSpPr>
        <p:spPr>
          <a:xfrm flipV="1">
            <a:off x="8184693" y="5287527"/>
            <a:ext cx="39726" cy="8437"/>
          </a:xfrm>
          <a:prstGeom prst="line">
            <a:avLst/>
          </a:prstGeom>
          <a:noFill/>
          <a:ln w="17780">
            <a:solidFill>
              <a:srgbClr val="9FB6C0"/>
            </a:solidFill>
            <a:prstDash val="dash"/>
          </a:ln>
        </p:spPr>
      </p:sp>
      <p:sp>
        <p:nvSpPr>
          <p:cNvPr id="320" name="Shape 318"/>
          <p:cNvSpPr/>
          <p:nvPr/>
        </p:nvSpPr>
        <p:spPr>
          <a:xfrm flipV="1">
            <a:off x="8224418" y="5278598"/>
            <a:ext cx="39726" cy="8929"/>
          </a:xfrm>
          <a:prstGeom prst="line">
            <a:avLst/>
          </a:prstGeom>
          <a:noFill/>
          <a:ln w="17780">
            <a:solidFill>
              <a:srgbClr val="9FB6C0"/>
            </a:solidFill>
            <a:prstDash val="dash"/>
          </a:ln>
        </p:spPr>
      </p:sp>
      <p:sp>
        <p:nvSpPr>
          <p:cNvPr id="321" name="Shape 319"/>
          <p:cNvSpPr/>
          <p:nvPr/>
        </p:nvSpPr>
        <p:spPr>
          <a:xfrm flipV="1">
            <a:off x="8264144" y="5269148"/>
            <a:ext cx="39726" cy="9450"/>
          </a:xfrm>
          <a:prstGeom prst="line">
            <a:avLst/>
          </a:prstGeom>
          <a:noFill/>
          <a:ln w="17780">
            <a:solidFill>
              <a:srgbClr val="9FB6C0"/>
            </a:solidFill>
            <a:prstDash val="dash"/>
          </a:ln>
        </p:spPr>
      </p:sp>
      <p:sp>
        <p:nvSpPr>
          <p:cNvPr id="322" name="Shape 320"/>
          <p:cNvSpPr/>
          <p:nvPr/>
        </p:nvSpPr>
        <p:spPr>
          <a:xfrm flipV="1">
            <a:off x="8303870" y="5259147"/>
            <a:ext cx="39726" cy="10001"/>
          </a:xfrm>
          <a:prstGeom prst="line">
            <a:avLst/>
          </a:prstGeom>
          <a:noFill/>
          <a:ln w="17780">
            <a:solidFill>
              <a:srgbClr val="9FB6C0"/>
            </a:solidFill>
            <a:prstDash val="dash"/>
          </a:ln>
        </p:spPr>
      </p:sp>
      <p:sp>
        <p:nvSpPr>
          <p:cNvPr id="323" name="Shape 321"/>
          <p:cNvSpPr/>
          <p:nvPr/>
        </p:nvSpPr>
        <p:spPr>
          <a:xfrm flipV="1">
            <a:off x="8343595" y="5248563"/>
            <a:ext cx="39726" cy="10584"/>
          </a:xfrm>
          <a:prstGeom prst="line">
            <a:avLst/>
          </a:prstGeom>
          <a:noFill/>
          <a:ln w="17780">
            <a:solidFill>
              <a:srgbClr val="9FB6C0"/>
            </a:solidFill>
            <a:prstDash val="dash"/>
          </a:ln>
        </p:spPr>
      </p:sp>
      <p:sp>
        <p:nvSpPr>
          <p:cNvPr id="324" name="Shape 322"/>
          <p:cNvSpPr/>
          <p:nvPr/>
        </p:nvSpPr>
        <p:spPr>
          <a:xfrm flipV="1">
            <a:off x="8383321" y="5237362"/>
            <a:ext cx="39726" cy="11201"/>
          </a:xfrm>
          <a:prstGeom prst="line">
            <a:avLst/>
          </a:prstGeom>
          <a:noFill/>
          <a:ln w="17780">
            <a:solidFill>
              <a:srgbClr val="9FB6C0"/>
            </a:solidFill>
            <a:prstDash val="dash"/>
          </a:ln>
        </p:spPr>
      </p:sp>
      <p:sp>
        <p:nvSpPr>
          <p:cNvPr id="325" name="Shape 323"/>
          <p:cNvSpPr/>
          <p:nvPr/>
        </p:nvSpPr>
        <p:spPr>
          <a:xfrm flipV="1">
            <a:off x="8423046" y="5225508"/>
            <a:ext cx="39726" cy="11854"/>
          </a:xfrm>
          <a:prstGeom prst="line">
            <a:avLst/>
          </a:prstGeom>
          <a:noFill/>
          <a:ln w="17780">
            <a:solidFill>
              <a:srgbClr val="9FB6C0"/>
            </a:solidFill>
            <a:prstDash val="dash"/>
          </a:ln>
        </p:spPr>
      </p:sp>
      <p:sp>
        <p:nvSpPr>
          <p:cNvPr id="326" name="Shape 324"/>
          <p:cNvSpPr/>
          <p:nvPr/>
        </p:nvSpPr>
        <p:spPr>
          <a:xfrm flipV="1">
            <a:off x="8462772" y="5212963"/>
            <a:ext cx="39726" cy="12545"/>
          </a:xfrm>
          <a:prstGeom prst="line">
            <a:avLst/>
          </a:prstGeom>
          <a:noFill/>
          <a:ln w="17780">
            <a:solidFill>
              <a:srgbClr val="9FB6C0"/>
            </a:solidFill>
            <a:prstDash val="dash"/>
          </a:ln>
        </p:spPr>
      </p:sp>
      <p:sp>
        <p:nvSpPr>
          <p:cNvPr id="327" name="Shape 325"/>
          <p:cNvSpPr/>
          <p:nvPr/>
        </p:nvSpPr>
        <p:spPr>
          <a:xfrm flipV="1">
            <a:off x="8502498" y="5199686"/>
            <a:ext cx="39726" cy="13277"/>
          </a:xfrm>
          <a:prstGeom prst="line">
            <a:avLst/>
          </a:prstGeom>
          <a:noFill/>
          <a:ln w="17780">
            <a:solidFill>
              <a:srgbClr val="9FB6C0"/>
            </a:solidFill>
            <a:prstDash val="dash"/>
          </a:ln>
        </p:spPr>
      </p:sp>
      <p:sp>
        <p:nvSpPr>
          <p:cNvPr id="328" name="Shape 326"/>
          <p:cNvSpPr/>
          <p:nvPr/>
        </p:nvSpPr>
        <p:spPr>
          <a:xfrm flipV="1">
            <a:off x="8542223" y="5185635"/>
            <a:ext cx="39726" cy="14051"/>
          </a:xfrm>
          <a:prstGeom prst="line">
            <a:avLst/>
          </a:prstGeom>
          <a:noFill/>
          <a:ln w="17780">
            <a:solidFill>
              <a:srgbClr val="9FB6C0"/>
            </a:solidFill>
            <a:prstDash val="dash"/>
          </a:ln>
        </p:spPr>
      </p:sp>
      <p:sp>
        <p:nvSpPr>
          <p:cNvPr id="329" name="Shape 327"/>
          <p:cNvSpPr/>
          <p:nvPr/>
        </p:nvSpPr>
        <p:spPr>
          <a:xfrm flipV="1">
            <a:off x="8581949" y="5170766"/>
            <a:ext cx="39726" cy="14870"/>
          </a:xfrm>
          <a:prstGeom prst="line">
            <a:avLst/>
          </a:prstGeom>
          <a:noFill/>
          <a:ln w="17780">
            <a:solidFill>
              <a:srgbClr val="9FB6C0"/>
            </a:solidFill>
            <a:prstDash val="dash"/>
          </a:ln>
        </p:spPr>
      </p:sp>
      <p:sp>
        <p:nvSpPr>
          <p:cNvPr id="330" name="Shape 328"/>
          <p:cNvSpPr/>
          <p:nvPr/>
        </p:nvSpPr>
        <p:spPr>
          <a:xfrm flipV="1">
            <a:off x="8621674" y="5155029"/>
            <a:ext cx="39726" cy="15737"/>
          </a:xfrm>
          <a:prstGeom prst="line">
            <a:avLst/>
          </a:prstGeom>
          <a:noFill/>
          <a:ln w="17780">
            <a:solidFill>
              <a:srgbClr val="9FB6C0"/>
            </a:solidFill>
            <a:prstDash val="dash"/>
          </a:ln>
        </p:spPr>
      </p:sp>
      <p:sp>
        <p:nvSpPr>
          <p:cNvPr id="331" name="Shape 329"/>
          <p:cNvSpPr/>
          <p:nvPr/>
        </p:nvSpPr>
        <p:spPr>
          <a:xfrm flipV="1">
            <a:off x="8661400" y="5138374"/>
            <a:ext cx="39726" cy="16654"/>
          </a:xfrm>
          <a:prstGeom prst="line">
            <a:avLst/>
          </a:prstGeom>
          <a:noFill/>
          <a:ln w="17780">
            <a:solidFill>
              <a:srgbClr val="9FB6C0"/>
            </a:solidFill>
            <a:prstDash val="dash"/>
          </a:ln>
        </p:spPr>
      </p:sp>
      <p:sp>
        <p:nvSpPr>
          <p:cNvPr id="332" name="Shape 330"/>
          <p:cNvSpPr/>
          <p:nvPr/>
        </p:nvSpPr>
        <p:spPr>
          <a:xfrm flipV="1">
            <a:off x="8701126" y="5120749"/>
            <a:ext cx="39726" cy="17625"/>
          </a:xfrm>
          <a:prstGeom prst="line">
            <a:avLst/>
          </a:prstGeom>
          <a:noFill/>
          <a:ln w="17780">
            <a:solidFill>
              <a:srgbClr val="9FB6C0"/>
            </a:solidFill>
            <a:prstDash val="dash"/>
          </a:ln>
        </p:spPr>
      </p:sp>
      <p:sp>
        <p:nvSpPr>
          <p:cNvPr id="333" name="Shape 331"/>
          <p:cNvSpPr/>
          <p:nvPr/>
        </p:nvSpPr>
        <p:spPr>
          <a:xfrm flipV="1">
            <a:off x="8740851" y="5102096"/>
            <a:ext cx="39726" cy="18653"/>
          </a:xfrm>
          <a:prstGeom prst="line">
            <a:avLst/>
          </a:prstGeom>
          <a:noFill/>
          <a:ln w="17780">
            <a:solidFill>
              <a:srgbClr val="9FB6C0"/>
            </a:solidFill>
            <a:prstDash val="dash"/>
          </a:ln>
        </p:spPr>
      </p:sp>
      <p:sp>
        <p:nvSpPr>
          <p:cNvPr id="334" name="Shape 332"/>
          <p:cNvSpPr/>
          <p:nvPr/>
        </p:nvSpPr>
        <p:spPr>
          <a:xfrm flipV="1">
            <a:off x="8780577" y="5082356"/>
            <a:ext cx="39726" cy="19740"/>
          </a:xfrm>
          <a:prstGeom prst="line">
            <a:avLst/>
          </a:prstGeom>
          <a:noFill/>
          <a:ln w="17780">
            <a:solidFill>
              <a:srgbClr val="9FB6C0"/>
            </a:solidFill>
            <a:prstDash val="dash"/>
          </a:ln>
        </p:spPr>
      </p:sp>
      <p:sp>
        <p:nvSpPr>
          <p:cNvPr id="335" name="Shape 333"/>
          <p:cNvSpPr/>
          <p:nvPr/>
        </p:nvSpPr>
        <p:spPr>
          <a:xfrm flipV="1">
            <a:off x="8820302" y="5061464"/>
            <a:ext cx="39726" cy="20891"/>
          </a:xfrm>
          <a:prstGeom prst="line">
            <a:avLst/>
          </a:prstGeom>
          <a:noFill/>
          <a:ln w="17780">
            <a:solidFill>
              <a:srgbClr val="9FB6C0"/>
            </a:solidFill>
            <a:prstDash val="dash"/>
          </a:ln>
        </p:spPr>
      </p:sp>
      <p:sp>
        <p:nvSpPr>
          <p:cNvPr id="336" name="Shape 334"/>
          <p:cNvSpPr/>
          <p:nvPr/>
        </p:nvSpPr>
        <p:spPr>
          <a:xfrm flipV="1">
            <a:off x="8860028" y="5039355"/>
            <a:ext cx="39726" cy="22109"/>
          </a:xfrm>
          <a:prstGeom prst="line">
            <a:avLst/>
          </a:prstGeom>
          <a:noFill/>
          <a:ln w="17780">
            <a:solidFill>
              <a:srgbClr val="9FB6C0"/>
            </a:solidFill>
            <a:prstDash val="dash"/>
          </a:ln>
        </p:spPr>
      </p:sp>
      <p:sp>
        <p:nvSpPr>
          <p:cNvPr id="337" name="Shape 335"/>
          <p:cNvSpPr/>
          <p:nvPr/>
        </p:nvSpPr>
        <p:spPr>
          <a:xfrm flipV="1">
            <a:off x="8899754" y="5015956"/>
            <a:ext cx="39726" cy="23398"/>
          </a:xfrm>
          <a:prstGeom prst="line">
            <a:avLst/>
          </a:prstGeom>
          <a:noFill/>
          <a:ln w="17780">
            <a:solidFill>
              <a:srgbClr val="9FB6C0"/>
            </a:solidFill>
            <a:prstDash val="dash"/>
          </a:ln>
        </p:spPr>
      </p:sp>
      <p:sp>
        <p:nvSpPr>
          <p:cNvPr id="338" name="Shape 336"/>
          <p:cNvSpPr/>
          <p:nvPr/>
        </p:nvSpPr>
        <p:spPr>
          <a:xfrm flipV="1">
            <a:off x="8939479" y="4991194"/>
            <a:ext cx="39726" cy="24763"/>
          </a:xfrm>
          <a:prstGeom prst="line">
            <a:avLst/>
          </a:prstGeom>
          <a:noFill/>
          <a:ln w="17780">
            <a:solidFill>
              <a:srgbClr val="9FB6C0"/>
            </a:solidFill>
            <a:prstDash val="dash"/>
          </a:ln>
        </p:spPr>
      </p:sp>
      <p:sp>
        <p:nvSpPr>
          <p:cNvPr id="339" name="Shape 337"/>
          <p:cNvSpPr/>
          <p:nvPr/>
        </p:nvSpPr>
        <p:spPr>
          <a:xfrm flipV="1">
            <a:off x="8979205" y="4964987"/>
            <a:ext cx="39726" cy="26206"/>
          </a:xfrm>
          <a:prstGeom prst="line">
            <a:avLst/>
          </a:prstGeom>
          <a:noFill/>
          <a:ln w="17780">
            <a:solidFill>
              <a:srgbClr val="9FB6C0"/>
            </a:solidFill>
            <a:prstDash val="dash"/>
          </a:ln>
        </p:spPr>
      </p:sp>
      <p:sp>
        <p:nvSpPr>
          <p:cNvPr id="340" name="Shape 338"/>
          <p:cNvSpPr/>
          <p:nvPr/>
        </p:nvSpPr>
        <p:spPr>
          <a:xfrm flipV="1">
            <a:off x="9018930" y="4937253"/>
            <a:ext cx="39726" cy="27734"/>
          </a:xfrm>
          <a:prstGeom prst="line">
            <a:avLst/>
          </a:prstGeom>
          <a:noFill/>
          <a:ln w="17780">
            <a:solidFill>
              <a:srgbClr val="9FB6C0"/>
            </a:solidFill>
            <a:prstDash val="dash"/>
          </a:ln>
        </p:spPr>
      </p:sp>
      <p:sp>
        <p:nvSpPr>
          <p:cNvPr id="341" name="Shape 339"/>
          <p:cNvSpPr/>
          <p:nvPr/>
        </p:nvSpPr>
        <p:spPr>
          <a:xfrm flipV="1">
            <a:off x="9058656" y="4907902"/>
            <a:ext cx="39726" cy="29351"/>
          </a:xfrm>
          <a:prstGeom prst="line">
            <a:avLst/>
          </a:prstGeom>
          <a:noFill/>
          <a:ln w="17780">
            <a:solidFill>
              <a:srgbClr val="9FB6C0"/>
            </a:solidFill>
            <a:prstDash val="dash"/>
          </a:ln>
        </p:spPr>
      </p:sp>
      <p:sp>
        <p:nvSpPr>
          <p:cNvPr id="342" name="Shape 340"/>
          <p:cNvSpPr/>
          <p:nvPr/>
        </p:nvSpPr>
        <p:spPr>
          <a:xfrm flipV="1">
            <a:off x="9098382" y="4876839"/>
            <a:ext cx="39726" cy="31063"/>
          </a:xfrm>
          <a:prstGeom prst="line">
            <a:avLst/>
          </a:prstGeom>
          <a:noFill/>
          <a:ln w="17780">
            <a:solidFill>
              <a:srgbClr val="9FB6C0"/>
            </a:solidFill>
            <a:prstDash val="dash"/>
          </a:ln>
        </p:spPr>
      </p:sp>
      <p:sp>
        <p:nvSpPr>
          <p:cNvPr id="343" name="Shape 341"/>
          <p:cNvSpPr/>
          <p:nvPr/>
        </p:nvSpPr>
        <p:spPr>
          <a:xfrm flipV="1">
            <a:off x="9138107" y="4843966"/>
            <a:ext cx="39726" cy="32874"/>
          </a:xfrm>
          <a:prstGeom prst="line">
            <a:avLst/>
          </a:prstGeom>
          <a:noFill/>
          <a:ln w="17780">
            <a:solidFill>
              <a:srgbClr val="9FB6C0"/>
            </a:solidFill>
            <a:prstDash val="dash"/>
          </a:ln>
        </p:spPr>
      </p:sp>
      <p:sp>
        <p:nvSpPr>
          <p:cNvPr id="344" name="Shape 342"/>
          <p:cNvSpPr/>
          <p:nvPr/>
        </p:nvSpPr>
        <p:spPr>
          <a:xfrm flipV="1">
            <a:off x="9177833" y="4809175"/>
            <a:ext cx="39726" cy="34790"/>
          </a:xfrm>
          <a:prstGeom prst="line">
            <a:avLst/>
          </a:prstGeom>
          <a:noFill/>
          <a:ln w="17780">
            <a:solidFill>
              <a:srgbClr val="9FB6C0"/>
            </a:solidFill>
            <a:prstDash val="dash"/>
          </a:ln>
        </p:spPr>
      </p:sp>
      <p:sp>
        <p:nvSpPr>
          <p:cNvPr id="345" name="Shape 343"/>
          <p:cNvSpPr/>
          <p:nvPr/>
        </p:nvSpPr>
        <p:spPr>
          <a:xfrm flipV="1">
            <a:off x="9217558" y="4772357"/>
            <a:ext cx="39726" cy="36819"/>
          </a:xfrm>
          <a:prstGeom prst="line">
            <a:avLst/>
          </a:prstGeom>
          <a:noFill/>
          <a:ln w="17780">
            <a:solidFill>
              <a:srgbClr val="9FB6C0"/>
            </a:solidFill>
            <a:prstDash val="dash"/>
          </a:ln>
        </p:spPr>
      </p:sp>
      <p:sp>
        <p:nvSpPr>
          <p:cNvPr id="346" name="Shape 344"/>
          <p:cNvSpPr/>
          <p:nvPr/>
        </p:nvSpPr>
        <p:spPr>
          <a:xfrm flipV="1">
            <a:off x="9257284" y="4733392"/>
            <a:ext cx="39726" cy="38965"/>
          </a:xfrm>
          <a:prstGeom prst="line">
            <a:avLst/>
          </a:prstGeom>
          <a:noFill/>
          <a:ln w="17780">
            <a:solidFill>
              <a:srgbClr val="9FB6C0"/>
            </a:solidFill>
            <a:prstDash val="dash"/>
          </a:ln>
        </p:spPr>
      </p:sp>
      <p:sp>
        <p:nvSpPr>
          <p:cNvPr id="347" name="Shape 345"/>
          <p:cNvSpPr/>
          <p:nvPr/>
        </p:nvSpPr>
        <p:spPr>
          <a:xfrm flipV="1">
            <a:off x="9297010" y="4692155"/>
            <a:ext cx="39726" cy="41237"/>
          </a:xfrm>
          <a:prstGeom prst="line">
            <a:avLst/>
          </a:prstGeom>
          <a:noFill/>
          <a:ln w="17780">
            <a:solidFill>
              <a:srgbClr val="9FB6C0"/>
            </a:solidFill>
            <a:prstDash val="dash"/>
          </a:ln>
        </p:spPr>
      </p:sp>
      <p:sp>
        <p:nvSpPr>
          <p:cNvPr id="348" name="Shape 346"/>
          <p:cNvSpPr/>
          <p:nvPr/>
        </p:nvSpPr>
        <p:spPr>
          <a:xfrm flipV="1">
            <a:off x="9336735" y="4648513"/>
            <a:ext cx="39726" cy="43641"/>
          </a:xfrm>
          <a:prstGeom prst="line">
            <a:avLst/>
          </a:prstGeom>
          <a:noFill/>
          <a:ln w="17780">
            <a:solidFill>
              <a:srgbClr val="9FB6C0"/>
            </a:solidFill>
            <a:prstDash val="dash"/>
          </a:ln>
        </p:spPr>
      </p:sp>
      <p:sp>
        <p:nvSpPr>
          <p:cNvPr id="349" name="Shape 347"/>
          <p:cNvSpPr/>
          <p:nvPr/>
        </p:nvSpPr>
        <p:spPr>
          <a:xfrm flipV="1">
            <a:off x="9376461" y="4602328"/>
            <a:ext cx="39726" cy="46186"/>
          </a:xfrm>
          <a:prstGeom prst="line">
            <a:avLst/>
          </a:prstGeom>
          <a:noFill/>
          <a:ln w="17780">
            <a:solidFill>
              <a:srgbClr val="9FB6C0"/>
            </a:solidFill>
            <a:prstDash val="dash"/>
          </a:ln>
        </p:spPr>
      </p:sp>
      <p:sp>
        <p:nvSpPr>
          <p:cNvPr id="350" name="Shape 348"/>
          <p:cNvSpPr/>
          <p:nvPr/>
        </p:nvSpPr>
        <p:spPr>
          <a:xfrm flipV="1">
            <a:off x="9416186" y="4553449"/>
            <a:ext cx="39726" cy="48878"/>
          </a:xfrm>
          <a:prstGeom prst="line">
            <a:avLst/>
          </a:prstGeom>
          <a:noFill/>
          <a:ln w="17780">
            <a:solidFill>
              <a:srgbClr val="9FB6C0"/>
            </a:solidFill>
            <a:prstDash val="dash"/>
          </a:ln>
        </p:spPr>
      </p:sp>
      <p:sp>
        <p:nvSpPr>
          <p:cNvPr id="351" name="Shape 349"/>
          <p:cNvSpPr/>
          <p:nvPr/>
        </p:nvSpPr>
        <p:spPr>
          <a:xfrm flipV="1">
            <a:off x="9455912" y="4501721"/>
            <a:ext cx="39726" cy="51728"/>
          </a:xfrm>
          <a:prstGeom prst="line">
            <a:avLst/>
          </a:prstGeom>
          <a:noFill/>
          <a:ln w="17780">
            <a:solidFill>
              <a:srgbClr val="9FB6C0"/>
            </a:solidFill>
            <a:prstDash val="dash"/>
          </a:ln>
        </p:spPr>
      </p:sp>
      <p:sp>
        <p:nvSpPr>
          <p:cNvPr id="352" name="Shape 350"/>
          <p:cNvSpPr/>
          <p:nvPr/>
        </p:nvSpPr>
        <p:spPr>
          <a:xfrm flipV="1">
            <a:off x="9495638" y="4446977"/>
            <a:ext cx="39726" cy="54744"/>
          </a:xfrm>
          <a:prstGeom prst="line">
            <a:avLst/>
          </a:prstGeom>
          <a:noFill/>
          <a:ln w="17780">
            <a:solidFill>
              <a:srgbClr val="9FB6C0"/>
            </a:solidFill>
            <a:prstDash val="dash"/>
          </a:ln>
        </p:spPr>
      </p:sp>
      <p:sp>
        <p:nvSpPr>
          <p:cNvPr id="353" name="Shape 351"/>
          <p:cNvSpPr/>
          <p:nvPr/>
        </p:nvSpPr>
        <p:spPr>
          <a:xfrm flipV="1">
            <a:off x="9535363" y="4389041"/>
            <a:ext cx="39726" cy="57936"/>
          </a:xfrm>
          <a:prstGeom prst="line">
            <a:avLst/>
          </a:prstGeom>
          <a:noFill/>
          <a:ln w="17780">
            <a:solidFill>
              <a:srgbClr val="9FB6C0"/>
            </a:solidFill>
            <a:prstDash val="dash"/>
          </a:ln>
        </p:spPr>
      </p:sp>
      <p:sp>
        <p:nvSpPr>
          <p:cNvPr id="354" name="Shape 352"/>
          <p:cNvSpPr/>
          <p:nvPr/>
        </p:nvSpPr>
        <p:spPr>
          <a:xfrm flipV="1">
            <a:off x="9575089" y="4327727"/>
            <a:ext cx="39726" cy="61314"/>
          </a:xfrm>
          <a:prstGeom prst="line">
            <a:avLst/>
          </a:prstGeom>
          <a:noFill/>
          <a:ln w="17780">
            <a:solidFill>
              <a:srgbClr val="9FB6C0"/>
            </a:solidFill>
            <a:prstDash val="dash"/>
          </a:ln>
        </p:spPr>
      </p:sp>
      <p:sp>
        <p:nvSpPr>
          <p:cNvPr id="355" name="Shape 353"/>
          <p:cNvSpPr/>
          <p:nvPr/>
        </p:nvSpPr>
        <p:spPr>
          <a:xfrm flipV="1">
            <a:off x="9614814" y="4262839"/>
            <a:ext cx="39726" cy="64888"/>
          </a:xfrm>
          <a:prstGeom prst="line">
            <a:avLst/>
          </a:prstGeom>
          <a:noFill/>
          <a:ln w="17780">
            <a:solidFill>
              <a:srgbClr val="9FB6C0"/>
            </a:solidFill>
            <a:prstDash val="dash"/>
          </a:ln>
        </p:spPr>
      </p:sp>
      <p:sp>
        <p:nvSpPr>
          <p:cNvPr id="356" name="Shape 354"/>
          <p:cNvSpPr/>
          <p:nvPr/>
        </p:nvSpPr>
        <p:spPr>
          <a:xfrm flipV="1">
            <a:off x="9654540" y="4194167"/>
            <a:ext cx="39726" cy="68672"/>
          </a:xfrm>
          <a:prstGeom prst="line">
            <a:avLst/>
          </a:prstGeom>
          <a:noFill/>
          <a:ln w="17780">
            <a:solidFill>
              <a:srgbClr val="9FB6C0"/>
            </a:solidFill>
            <a:prstDash val="dash"/>
          </a:ln>
        </p:spPr>
      </p:sp>
      <p:sp>
        <p:nvSpPr>
          <p:cNvPr id="357" name="Shape 355"/>
          <p:cNvSpPr/>
          <p:nvPr/>
        </p:nvSpPr>
        <p:spPr>
          <a:xfrm flipV="1">
            <a:off x="9694266" y="4121492"/>
            <a:ext cx="39726" cy="72675"/>
          </a:xfrm>
          <a:prstGeom prst="line">
            <a:avLst/>
          </a:prstGeom>
          <a:noFill/>
          <a:ln w="17780">
            <a:solidFill>
              <a:srgbClr val="9FB6C0"/>
            </a:solidFill>
            <a:prstDash val="dash"/>
          </a:ln>
        </p:spPr>
      </p:sp>
      <p:sp>
        <p:nvSpPr>
          <p:cNvPr id="358" name="Shape 356"/>
          <p:cNvSpPr/>
          <p:nvPr/>
        </p:nvSpPr>
        <p:spPr>
          <a:xfrm flipV="1">
            <a:off x="9733991" y="4044579"/>
            <a:ext cx="39726" cy="76913"/>
          </a:xfrm>
          <a:prstGeom prst="line">
            <a:avLst/>
          </a:prstGeom>
          <a:noFill/>
          <a:ln w="17780">
            <a:solidFill>
              <a:srgbClr val="9FB6C0"/>
            </a:solidFill>
            <a:prstDash val="dash"/>
          </a:ln>
        </p:spPr>
      </p:sp>
      <p:sp>
        <p:nvSpPr>
          <p:cNvPr id="359" name="Shape 357"/>
          <p:cNvSpPr/>
          <p:nvPr/>
        </p:nvSpPr>
        <p:spPr>
          <a:xfrm flipV="1">
            <a:off x="9773717" y="3963182"/>
            <a:ext cx="39726" cy="81397"/>
          </a:xfrm>
          <a:prstGeom prst="line">
            <a:avLst/>
          </a:prstGeom>
          <a:noFill/>
          <a:ln w="17780">
            <a:solidFill>
              <a:srgbClr val="9FB6C0"/>
            </a:solidFill>
            <a:prstDash val="dash"/>
          </a:ln>
        </p:spPr>
      </p:sp>
      <p:sp>
        <p:nvSpPr>
          <p:cNvPr id="360" name="Shape 358"/>
          <p:cNvSpPr/>
          <p:nvPr/>
        </p:nvSpPr>
        <p:spPr>
          <a:xfrm flipV="1">
            <a:off x="9813442" y="3877040"/>
            <a:ext cx="39726" cy="86143"/>
          </a:xfrm>
          <a:prstGeom prst="line">
            <a:avLst/>
          </a:prstGeom>
          <a:noFill/>
          <a:ln w="17780">
            <a:solidFill>
              <a:srgbClr val="9FB6C0"/>
            </a:solidFill>
            <a:prstDash val="dash"/>
          </a:ln>
        </p:spPr>
      </p:sp>
      <p:sp>
        <p:nvSpPr>
          <p:cNvPr id="361" name="Shape 359"/>
          <p:cNvSpPr/>
          <p:nvPr/>
        </p:nvSpPr>
        <p:spPr>
          <a:xfrm flipV="1">
            <a:off x="9853168" y="3785875"/>
            <a:ext cx="39726" cy="91165"/>
          </a:xfrm>
          <a:prstGeom prst="line">
            <a:avLst/>
          </a:prstGeom>
          <a:noFill/>
          <a:ln w="17780">
            <a:solidFill>
              <a:srgbClr val="9FB6C0"/>
            </a:solidFill>
            <a:prstDash val="dash"/>
          </a:ln>
        </p:spPr>
      </p:sp>
      <p:sp>
        <p:nvSpPr>
          <p:cNvPr id="362" name="Shape 360"/>
          <p:cNvSpPr/>
          <p:nvPr/>
        </p:nvSpPr>
        <p:spPr>
          <a:xfrm flipV="1">
            <a:off x="9892894" y="3689395"/>
            <a:ext cx="39726" cy="96480"/>
          </a:xfrm>
          <a:prstGeom prst="line">
            <a:avLst/>
          </a:prstGeom>
          <a:noFill/>
          <a:ln w="17780">
            <a:solidFill>
              <a:srgbClr val="9FB6C0"/>
            </a:solidFill>
            <a:prstDash val="dash"/>
          </a:ln>
        </p:spPr>
      </p:sp>
      <p:sp>
        <p:nvSpPr>
          <p:cNvPr id="363" name="Shape 361"/>
          <p:cNvSpPr/>
          <p:nvPr/>
        </p:nvSpPr>
        <p:spPr>
          <a:xfrm flipV="1">
            <a:off x="9932619" y="3587290"/>
            <a:ext cx="39726" cy="102105"/>
          </a:xfrm>
          <a:prstGeom prst="line">
            <a:avLst/>
          </a:prstGeom>
          <a:noFill/>
          <a:ln w="17780">
            <a:solidFill>
              <a:srgbClr val="9FB6C0"/>
            </a:solidFill>
            <a:prstDash val="dash"/>
          </a:ln>
        </p:spPr>
      </p:sp>
      <p:sp>
        <p:nvSpPr>
          <p:cNvPr id="364" name="Shape 362"/>
          <p:cNvSpPr/>
          <p:nvPr/>
        </p:nvSpPr>
        <p:spPr>
          <a:xfrm flipV="1">
            <a:off x="9972345" y="3479231"/>
            <a:ext cx="39726" cy="108058"/>
          </a:xfrm>
          <a:prstGeom prst="line">
            <a:avLst/>
          </a:prstGeom>
          <a:noFill/>
          <a:ln w="17780">
            <a:solidFill>
              <a:srgbClr val="9FB6C0"/>
            </a:solidFill>
            <a:prstDash val="dash"/>
          </a:ln>
        </p:spPr>
      </p:sp>
      <p:sp>
        <p:nvSpPr>
          <p:cNvPr id="365" name="Shape 363"/>
          <p:cNvSpPr/>
          <p:nvPr/>
        </p:nvSpPr>
        <p:spPr>
          <a:xfrm flipV="1">
            <a:off x="10012070" y="3364873"/>
            <a:ext cx="39726" cy="114358"/>
          </a:xfrm>
          <a:prstGeom prst="line">
            <a:avLst/>
          </a:prstGeom>
          <a:noFill/>
          <a:ln w="17780">
            <a:solidFill>
              <a:srgbClr val="9FB6C0"/>
            </a:solidFill>
            <a:prstDash val="dash"/>
          </a:ln>
        </p:spPr>
      </p:sp>
      <p:sp>
        <p:nvSpPr>
          <p:cNvPr id="366" name="Shape 364"/>
          <p:cNvSpPr/>
          <p:nvPr/>
        </p:nvSpPr>
        <p:spPr>
          <a:xfrm flipV="1">
            <a:off x="10051796" y="3243847"/>
            <a:ext cx="39726" cy="121026"/>
          </a:xfrm>
          <a:prstGeom prst="line">
            <a:avLst/>
          </a:prstGeom>
          <a:noFill/>
          <a:ln w="17780">
            <a:solidFill>
              <a:srgbClr val="9FB6C0"/>
            </a:solidFill>
            <a:prstDash val="dash"/>
          </a:ln>
        </p:spPr>
      </p:sp>
      <p:sp>
        <p:nvSpPr>
          <p:cNvPr id="367" name="Shape 365"/>
          <p:cNvSpPr/>
          <p:nvPr/>
        </p:nvSpPr>
        <p:spPr>
          <a:xfrm flipV="1">
            <a:off x="10091522" y="3115766"/>
            <a:ext cx="39726" cy="128082"/>
          </a:xfrm>
          <a:prstGeom prst="line">
            <a:avLst/>
          </a:prstGeom>
          <a:noFill/>
          <a:ln w="17780">
            <a:solidFill>
              <a:srgbClr val="9FB6C0"/>
            </a:solidFill>
            <a:prstDash val="dash"/>
          </a:ln>
        </p:spPr>
      </p:sp>
      <p:sp>
        <p:nvSpPr>
          <p:cNvPr id="368" name="Shape 366"/>
          <p:cNvSpPr/>
          <p:nvPr/>
        </p:nvSpPr>
        <p:spPr>
          <a:xfrm flipV="1">
            <a:off x="10131247" y="2980216"/>
            <a:ext cx="39726" cy="135549"/>
          </a:xfrm>
          <a:prstGeom prst="line">
            <a:avLst/>
          </a:prstGeom>
          <a:noFill/>
          <a:ln w="17780">
            <a:solidFill>
              <a:srgbClr val="9FB6C0"/>
            </a:solidFill>
            <a:prstDash val="dash"/>
          </a:ln>
        </p:spPr>
      </p:sp>
      <p:sp>
        <p:nvSpPr>
          <p:cNvPr id="369" name="Shape 367"/>
          <p:cNvSpPr/>
          <p:nvPr/>
        </p:nvSpPr>
        <p:spPr>
          <a:xfrm flipV="1">
            <a:off x="10170973" y="2836764"/>
            <a:ext cx="39726" cy="143452"/>
          </a:xfrm>
          <a:prstGeom prst="line">
            <a:avLst/>
          </a:prstGeom>
          <a:noFill/>
          <a:ln w="17780">
            <a:solidFill>
              <a:srgbClr val="9FB6C0"/>
            </a:solidFill>
            <a:prstDash val="dash"/>
          </a:ln>
        </p:spPr>
      </p:sp>
      <p:sp>
        <p:nvSpPr>
          <p:cNvPr id="370" name="Shape 368"/>
          <p:cNvSpPr/>
          <p:nvPr/>
        </p:nvSpPr>
        <p:spPr>
          <a:xfrm flipV="1">
            <a:off x="10210698" y="2684948"/>
            <a:ext cx="39726" cy="151816"/>
          </a:xfrm>
          <a:prstGeom prst="line">
            <a:avLst/>
          </a:prstGeom>
          <a:noFill/>
          <a:ln w="17780">
            <a:solidFill>
              <a:srgbClr val="9FB6C0"/>
            </a:solidFill>
            <a:prstDash val="dash"/>
          </a:ln>
        </p:spPr>
      </p:sp>
      <p:sp>
        <p:nvSpPr>
          <p:cNvPr id="371" name="Shape 369"/>
          <p:cNvSpPr/>
          <p:nvPr/>
        </p:nvSpPr>
        <p:spPr>
          <a:xfrm>
            <a:off x="7306056" y="2684948"/>
            <a:ext cx="39726" cy="151816"/>
          </a:xfrm>
          <a:prstGeom prst="line">
            <a:avLst/>
          </a:prstGeom>
          <a:noFill/>
          <a:ln w="17780">
            <a:solidFill>
              <a:srgbClr val="9FB6C0"/>
            </a:solidFill>
            <a:prstDash val="dash"/>
          </a:ln>
        </p:spPr>
      </p:sp>
      <p:sp>
        <p:nvSpPr>
          <p:cNvPr id="372" name="Shape 370"/>
          <p:cNvSpPr/>
          <p:nvPr/>
        </p:nvSpPr>
        <p:spPr>
          <a:xfrm>
            <a:off x="7345782" y="2836764"/>
            <a:ext cx="39726" cy="143452"/>
          </a:xfrm>
          <a:prstGeom prst="line">
            <a:avLst/>
          </a:prstGeom>
          <a:noFill/>
          <a:ln w="17780">
            <a:solidFill>
              <a:srgbClr val="9FB6C0"/>
            </a:solidFill>
            <a:prstDash val="dash"/>
          </a:ln>
        </p:spPr>
      </p:sp>
      <p:sp>
        <p:nvSpPr>
          <p:cNvPr id="373" name="Shape 371"/>
          <p:cNvSpPr/>
          <p:nvPr/>
        </p:nvSpPr>
        <p:spPr>
          <a:xfrm>
            <a:off x="7385507" y="2980216"/>
            <a:ext cx="39726" cy="135549"/>
          </a:xfrm>
          <a:prstGeom prst="line">
            <a:avLst/>
          </a:prstGeom>
          <a:noFill/>
          <a:ln w="17780">
            <a:solidFill>
              <a:srgbClr val="9FB6C0"/>
            </a:solidFill>
            <a:prstDash val="dash"/>
          </a:ln>
        </p:spPr>
      </p:sp>
      <p:sp>
        <p:nvSpPr>
          <p:cNvPr id="374" name="Shape 372"/>
          <p:cNvSpPr/>
          <p:nvPr/>
        </p:nvSpPr>
        <p:spPr>
          <a:xfrm>
            <a:off x="7425233" y="3115766"/>
            <a:ext cx="39726" cy="128082"/>
          </a:xfrm>
          <a:prstGeom prst="line">
            <a:avLst/>
          </a:prstGeom>
          <a:noFill/>
          <a:ln w="17780">
            <a:solidFill>
              <a:srgbClr val="9FB6C0"/>
            </a:solidFill>
            <a:prstDash val="dash"/>
          </a:ln>
        </p:spPr>
      </p:sp>
      <p:sp>
        <p:nvSpPr>
          <p:cNvPr id="375" name="Shape 373"/>
          <p:cNvSpPr/>
          <p:nvPr/>
        </p:nvSpPr>
        <p:spPr>
          <a:xfrm>
            <a:off x="7464958" y="3243847"/>
            <a:ext cx="39726" cy="121026"/>
          </a:xfrm>
          <a:prstGeom prst="line">
            <a:avLst/>
          </a:prstGeom>
          <a:noFill/>
          <a:ln w="17780">
            <a:solidFill>
              <a:srgbClr val="9FB6C0"/>
            </a:solidFill>
            <a:prstDash val="dash"/>
          </a:ln>
        </p:spPr>
      </p:sp>
      <p:sp>
        <p:nvSpPr>
          <p:cNvPr id="376" name="Shape 374"/>
          <p:cNvSpPr/>
          <p:nvPr/>
        </p:nvSpPr>
        <p:spPr>
          <a:xfrm>
            <a:off x="7504684" y="3364873"/>
            <a:ext cx="39726" cy="114358"/>
          </a:xfrm>
          <a:prstGeom prst="line">
            <a:avLst/>
          </a:prstGeom>
          <a:noFill/>
          <a:ln w="17780">
            <a:solidFill>
              <a:srgbClr val="9FB6C0"/>
            </a:solidFill>
            <a:prstDash val="dash"/>
          </a:ln>
        </p:spPr>
      </p:sp>
      <p:sp>
        <p:nvSpPr>
          <p:cNvPr id="377" name="Shape 375"/>
          <p:cNvSpPr/>
          <p:nvPr/>
        </p:nvSpPr>
        <p:spPr>
          <a:xfrm>
            <a:off x="7544410" y="3479231"/>
            <a:ext cx="39726" cy="108058"/>
          </a:xfrm>
          <a:prstGeom prst="line">
            <a:avLst/>
          </a:prstGeom>
          <a:noFill/>
          <a:ln w="17780">
            <a:solidFill>
              <a:srgbClr val="9FB6C0"/>
            </a:solidFill>
            <a:prstDash val="dash"/>
          </a:ln>
        </p:spPr>
      </p:sp>
      <p:sp>
        <p:nvSpPr>
          <p:cNvPr id="378" name="Shape 376"/>
          <p:cNvSpPr/>
          <p:nvPr/>
        </p:nvSpPr>
        <p:spPr>
          <a:xfrm>
            <a:off x="7584135" y="3587290"/>
            <a:ext cx="39726" cy="102105"/>
          </a:xfrm>
          <a:prstGeom prst="line">
            <a:avLst/>
          </a:prstGeom>
          <a:noFill/>
          <a:ln w="17780">
            <a:solidFill>
              <a:srgbClr val="9FB6C0"/>
            </a:solidFill>
            <a:prstDash val="dash"/>
          </a:ln>
        </p:spPr>
      </p:sp>
      <p:sp>
        <p:nvSpPr>
          <p:cNvPr id="379" name="Shape 377"/>
          <p:cNvSpPr/>
          <p:nvPr/>
        </p:nvSpPr>
        <p:spPr>
          <a:xfrm>
            <a:off x="7623861" y="3689395"/>
            <a:ext cx="39726" cy="96480"/>
          </a:xfrm>
          <a:prstGeom prst="line">
            <a:avLst/>
          </a:prstGeom>
          <a:noFill/>
          <a:ln w="17780">
            <a:solidFill>
              <a:srgbClr val="9FB6C0"/>
            </a:solidFill>
            <a:prstDash val="dash"/>
          </a:ln>
        </p:spPr>
      </p:sp>
      <p:sp>
        <p:nvSpPr>
          <p:cNvPr id="380" name="Shape 378"/>
          <p:cNvSpPr/>
          <p:nvPr/>
        </p:nvSpPr>
        <p:spPr>
          <a:xfrm>
            <a:off x="7663586" y="3785875"/>
            <a:ext cx="39726" cy="91165"/>
          </a:xfrm>
          <a:prstGeom prst="line">
            <a:avLst/>
          </a:prstGeom>
          <a:noFill/>
          <a:ln w="17780">
            <a:solidFill>
              <a:srgbClr val="9FB6C0"/>
            </a:solidFill>
            <a:prstDash val="dash"/>
          </a:ln>
        </p:spPr>
      </p:sp>
      <p:sp>
        <p:nvSpPr>
          <p:cNvPr id="381" name="Shape 379"/>
          <p:cNvSpPr/>
          <p:nvPr/>
        </p:nvSpPr>
        <p:spPr>
          <a:xfrm>
            <a:off x="7703312" y="3877040"/>
            <a:ext cx="39726" cy="86143"/>
          </a:xfrm>
          <a:prstGeom prst="line">
            <a:avLst/>
          </a:prstGeom>
          <a:noFill/>
          <a:ln w="17780">
            <a:solidFill>
              <a:srgbClr val="9FB6C0"/>
            </a:solidFill>
            <a:prstDash val="dash"/>
          </a:ln>
        </p:spPr>
      </p:sp>
      <p:sp>
        <p:nvSpPr>
          <p:cNvPr id="382" name="Shape 380"/>
          <p:cNvSpPr/>
          <p:nvPr/>
        </p:nvSpPr>
        <p:spPr>
          <a:xfrm>
            <a:off x="7743038" y="3963182"/>
            <a:ext cx="39726" cy="81397"/>
          </a:xfrm>
          <a:prstGeom prst="line">
            <a:avLst/>
          </a:prstGeom>
          <a:noFill/>
          <a:ln w="17780">
            <a:solidFill>
              <a:srgbClr val="9FB6C0"/>
            </a:solidFill>
            <a:prstDash val="dash"/>
          </a:ln>
        </p:spPr>
      </p:sp>
      <p:sp>
        <p:nvSpPr>
          <p:cNvPr id="383" name="Shape 381"/>
          <p:cNvSpPr/>
          <p:nvPr/>
        </p:nvSpPr>
        <p:spPr>
          <a:xfrm>
            <a:off x="7782763" y="4044579"/>
            <a:ext cx="39726" cy="76913"/>
          </a:xfrm>
          <a:prstGeom prst="line">
            <a:avLst/>
          </a:prstGeom>
          <a:noFill/>
          <a:ln w="17780">
            <a:solidFill>
              <a:srgbClr val="9FB6C0"/>
            </a:solidFill>
            <a:prstDash val="dash"/>
          </a:ln>
        </p:spPr>
      </p:sp>
      <p:sp>
        <p:nvSpPr>
          <p:cNvPr id="384" name="Shape 382"/>
          <p:cNvSpPr/>
          <p:nvPr/>
        </p:nvSpPr>
        <p:spPr>
          <a:xfrm>
            <a:off x="7822489" y="4121492"/>
            <a:ext cx="39726" cy="72675"/>
          </a:xfrm>
          <a:prstGeom prst="line">
            <a:avLst/>
          </a:prstGeom>
          <a:noFill/>
          <a:ln w="17780">
            <a:solidFill>
              <a:srgbClr val="9FB6C0"/>
            </a:solidFill>
            <a:prstDash val="dash"/>
          </a:ln>
        </p:spPr>
      </p:sp>
      <p:sp>
        <p:nvSpPr>
          <p:cNvPr id="385" name="Shape 383"/>
          <p:cNvSpPr/>
          <p:nvPr/>
        </p:nvSpPr>
        <p:spPr>
          <a:xfrm>
            <a:off x="7862214" y="4194167"/>
            <a:ext cx="39726" cy="68672"/>
          </a:xfrm>
          <a:prstGeom prst="line">
            <a:avLst/>
          </a:prstGeom>
          <a:noFill/>
          <a:ln w="17780">
            <a:solidFill>
              <a:srgbClr val="9FB6C0"/>
            </a:solidFill>
            <a:prstDash val="dash"/>
          </a:ln>
        </p:spPr>
      </p:sp>
      <p:sp>
        <p:nvSpPr>
          <p:cNvPr id="386" name="Shape 384"/>
          <p:cNvSpPr/>
          <p:nvPr/>
        </p:nvSpPr>
        <p:spPr>
          <a:xfrm>
            <a:off x="7901940" y="4262839"/>
            <a:ext cx="39726" cy="64888"/>
          </a:xfrm>
          <a:prstGeom prst="line">
            <a:avLst/>
          </a:prstGeom>
          <a:noFill/>
          <a:ln w="17780">
            <a:solidFill>
              <a:srgbClr val="9FB6C0"/>
            </a:solidFill>
            <a:prstDash val="dash"/>
          </a:ln>
        </p:spPr>
      </p:sp>
      <p:sp>
        <p:nvSpPr>
          <p:cNvPr id="387" name="Shape 385"/>
          <p:cNvSpPr/>
          <p:nvPr/>
        </p:nvSpPr>
        <p:spPr>
          <a:xfrm>
            <a:off x="7941666" y="4327727"/>
            <a:ext cx="39726" cy="61314"/>
          </a:xfrm>
          <a:prstGeom prst="line">
            <a:avLst/>
          </a:prstGeom>
          <a:noFill/>
          <a:ln w="17780">
            <a:solidFill>
              <a:srgbClr val="9FB6C0"/>
            </a:solidFill>
            <a:prstDash val="dash"/>
          </a:ln>
        </p:spPr>
      </p:sp>
      <p:sp>
        <p:nvSpPr>
          <p:cNvPr id="388" name="Shape 386"/>
          <p:cNvSpPr/>
          <p:nvPr/>
        </p:nvSpPr>
        <p:spPr>
          <a:xfrm>
            <a:off x="7981391" y="4389041"/>
            <a:ext cx="39726" cy="57936"/>
          </a:xfrm>
          <a:prstGeom prst="line">
            <a:avLst/>
          </a:prstGeom>
          <a:noFill/>
          <a:ln w="17780">
            <a:solidFill>
              <a:srgbClr val="9FB6C0"/>
            </a:solidFill>
            <a:prstDash val="dash"/>
          </a:ln>
        </p:spPr>
      </p:sp>
      <p:sp>
        <p:nvSpPr>
          <p:cNvPr id="389" name="Shape 387"/>
          <p:cNvSpPr/>
          <p:nvPr/>
        </p:nvSpPr>
        <p:spPr>
          <a:xfrm>
            <a:off x="8021117" y="4446977"/>
            <a:ext cx="39726" cy="54744"/>
          </a:xfrm>
          <a:prstGeom prst="line">
            <a:avLst/>
          </a:prstGeom>
          <a:noFill/>
          <a:ln w="17780">
            <a:solidFill>
              <a:srgbClr val="9FB6C0"/>
            </a:solidFill>
            <a:prstDash val="dash"/>
          </a:ln>
        </p:spPr>
      </p:sp>
      <p:sp>
        <p:nvSpPr>
          <p:cNvPr id="390" name="Shape 388"/>
          <p:cNvSpPr/>
          <p:nvPr/>
        </p:nvSpPr>
        <p:spPr>
          <a:xfrm>
            <a:off x="8060842" y="4501721"/>
            <a:ext cx="39726" cy="51728"/>
          </a:xfrm>
          <a:prstGeom prst="line">
            <a:avLst/>
          </a:prstGeom>
          <a:noFill/>
          <a:ln w="17780">
            <a:solidFill>
              <a:srgbClr val="9FB6C0"/>
            </a:solidFill>
            <a:prstDash val="dash"/>
          </a:ln>
        </p:spPr>
      </p:sp>
      <p:sp>
        <p:nvSpPr>
          <p:cNvPr id="391" name="Shape 389"/>
          <p:cNvSpPr/>
          <p:nvPr/>
        </p:nvSpPr>
        <p:spPr>
          <a:xfrm>
            <a:off x="8100568" y="4553449"/>
            <a:ext cx="39726" cy="48878"/>
          </a:xfrm>
          <a:prstGeom prst="line">
            <a:avLst/>
          </a:prstGeom>
          <a:noFill/>
          <a:ln w="17780">
            <a:solidFill>
              <a:srgbClr val="9FB6C0"/>
            </a:solidFill>
            <a:prstDash val="dash"/>
          </a:ln>
        </p:spPr>
      </p:sp>
      <p:sp>
        <p:nvSpPr>
          <p:cNvPr id="392" name="Shape 390"/>
          <p:cNvSpPr/>
          <p:nvPr/>
        </p:nvSpPr>
        <p:spPr>
          <a:xfrm>
            <a:off x="8140294" y="4602328"/>
            <a:ext cx="39726" cy="46186"/>
          </a:xfrm>
          <a:prstGeom prst="line">
            <a:avLst/>
          </a:prstGeom>
          <a:noFill/>
          <a:ln w="17780">
            <a:solidFill>
              <a:srgbClr val="9FB6C0"/>
            </a:solidFill>
            <a:prstDash val="dash"/>
          </a:ln>
        </p:spPr>
      </p:sp>
      <p:sp>
        <p:nvSpPr>
          <p:cNvPr id="393" name="Shape 391"/>
          <p:cNvSpPr/>
          <p:nvPr/>
        </p:nvSpPr>
        <p:spPr>
          <a:xfrm>
            <a:off x="8180019" y="4648513"/>
            <a:ext cx="39726" cy="43641"/>
          </a:xfrm>
          <a:prstGeom prst="line">
            <a:avLst/>
          </a:prstGeom>
          <a:noFill/>
          <a:ln w="17780">
            <a:solidFill>
              <a:srgbClr val="9FB6C0"/>
            </a:solidFill>
            <a:prstDash val="dash"/>
          </a:ln>
        </p:spPr>
      </p:sp>
      <p:sp>
        <p:nvSpPr>
          <p:cNvPr id="394" name="Shape 392"/>
          <p:cNvSpPr/>
          <p:nvPr/>
        </p:nvSpPr>
        <p:spPr>
          <a:xfrm>
            <a:off x="8219745" y="4692155"/>
            <a:ext cx="39726" cy="41237"/>
          </a:xfrm>
          <a:prstGeom prst="line">
            <a:avLst/>
          </a:prstGeom>
          <a:noFill/>
          <a:ln w="17780">
            <a:solidFill>
              <a:srgbClr val="9FB6C0"/>
            </a:solidFill>
            <a:prstDash val="dash"/>
          </a:ln>
        </p:spPr>
      </p:sp>
      <p:sp>
        <p:nvSpPr>
          <p:cNvPr id="395" name="Shape 393"/>
          <p:cNvSpPr/>
          <p:nvPr/>
        </p:nvSpPr>
        <p:spPr>
          <a:xfrm>
            <a:off x="8259470" y="4733392"/>
            <a:ext cx="39726" cy="38965"/>
          </a:xfrm>
          <a:prstGeom prst="line">
            <a:avLst/>
          </a:prstGeom>
          <a:noFill/>
          <a:ln w="17780">
            <a:solidFill>
              <a:srgbClr val="9FB6C0"/>
            </a:solidFill>
            <a:prstDash val="dash"/>
          </a:ln>
        </p:spPr>
      </p:sp>
      <p:sp>
        <p:nvSpPr>
          <p:cNvPr id="396" name="Shape 394"/>
          <p:cNvSpPr/>
          <p:nvPr/>
        </p:nvSpPr>
        <p:spPr>
          <a:xfrm>
            <a:off x="8299196" y="4772357"/>
            <a:ext cx="39726" cy="36819"/>
          </a:xfrm>
          <a:prstGeom prst="line">
            <a:avLst/>
          </a:prstGeom>
          <a:noFill/>
          <a:ln w="17780">
            <a:solidFill>
              <a:srgbClr val="9FB6C0"/>
            </a:solidFill>
            <a:prstDash val="dash"/>
          </a:ln>
        </p:spPr>
      </p:sp>
      <p:sp>
        <p:nvSpPr>
          <p:cNvPr id="397" name="Shape 395"/>
          <p:cNvSpPr/>
          <p:nvPr/>
        </p:nvSpPr>
        <p:spPr>
          <a:xfrm>
            <a:off x="8338922" y="4809175"/>
            <a:ext cx="39726" cy="34790"/>
          </a:xfrm>
          <a:prstGeom prst="line">
            <a:avLst/>
          </a:prstGeom>
          <a:noFill/>
          <a:ln w="17780">
            <a:solidFill>
              <a:srgbClr val="9FB6C0"/>
            </a:solidFill>
            <a:prstDash val="dash"/>
          </a:ln>
        </p:spPr>
      </p:sp>
      <p:sp>
        <p:nvSpPr>
          <p:cNvPr id="398" name="Shape 396"/>
          <p:cNvSpPr/>
          <p:nvPr/>
        </p:nvSpPr>
        <p:spPr>
          <a:xfrm>
            <a:off x="8378647" y="4843966"/>
            <a:ext cx="39726" cy="32874"/>
          </a:xfrm>
          <a:prstGeom prst="line">
            <a:avLst/>
          </a:prstGeom>
          <a:noFill/>
          <a:ln w="17780">
            <a:solidFill>
              <a:srgbClr val="9FB6C0"/>
            </a:solidFill>
            <a:prstDash val="dash"/>
          </a:ln>
        </p:spPr>
      </p:sp>
      <p:sp>
        <p:nvSpPr>
          <p:cNvPr id="399" name="Shape 397"/>
          <p:cNvSpPr/>
          <p:nvPr/>
        </p:nvSpPr>
        <p:spPr>
          <a:xfrm>
            <a:off x="8418373" y="4876839"/>
            <a:ext cx="39726" cy="31063"/>
          </a:xfrm>
          <a:prstGeom prst="line">
            <a:avLst/>
          </a:prstGeom>
          <a:noFill/>
          <a:ln w="17780">
            <a:solidFill>
              <a:srgbClr val="9FB6C0"/>
            </a:solidFill>
            <a:prstDash val="dash"/>
          </a:ln>
        </p:spPr>
      </p:sp>
      <p:sp>
        <p:nvSpPr>
          <p:cNvPr id="400" name="Shape 398"/>
          <p:cNvSpPr/>
          <p:nvPr/>
        </p:nvSpPr>
        <p:spPr>
          <a:xfrm>
            <a:off x="8458098" y="4907902"/>
            <a:ext cx="39726" cy="29351"/>
          </a:xfrm>
          <a:prstGeom prst="line">
            <a:avLst/>
          </a:prstGeom>
          <a:noFill/>
          <a:ln w="17780">
            <a:solidFill>
              <a:srgbClr val="9FB6C0"/>
            </a:solidFill>
            <a:prstDash val="dash"/>
          </a:ln>
        </p:spPr>
      </p:sp>
      <p:sp>
        <p:nvSpPr>
          <p:cNvPr id="401" name="Shape 399"/>
          <p:cNvSpPr/>
          <p:nvPr/>
        </p:nvSpPr>
        <p:spPr>
          <a:xfrm>
            <a:off x="8497824" y="4937253"/>
            <a:ext cx="39726" cy="27734"/>
          </a:xfrm>
          <a:prstGeom prst="line">
            <a:avLst/>
          </a:prstGeom>
          <a:noFill/>
          <a:ln w="17780">
            <a:solidFill>
              <a:srgbClr val="9FB6C0"/>
            </a:solidFill>
            <a:prstDash val="dash"/>
          </a:ln>
        </p:spPr>
      </p:sp>
      <p:sp>
        <p:nvSpPr>
          <p:cNvPr id="402" name="Shape 400"/>
          <p:cNvSpPr/>
          <p:nvPr/>
        </p:nvSpPr>
        <p:spPr>
          <a:xfrm>
            <a:off x="8537550" y="4964987"/>
            <a:ext cx="39726" cy="26206"/>
          </a:xfrm>
          <a:prstGeom prst="line">
            <a:avLst/>
          </a:prstGeom>
          <a:noFill/>
          <a:ln w="17780">
            <a:solidFill>
              <a:srgbClr val="9FB6C0"/>
            </a:solidFill>
            <a:prstDash val="dash"/>
          </a:ln>
        </p:spPr>
      </p:sp>
      <p:sp>
        <p:nvSpPr>
          <p:cNvPr id="403" name="Shape 401"/>
          <p:cNvSpPr/>
          <p:nvPr/>
        </p:nvSpPr>
        <p:spPr>
          <a:xfrm>
            <a:off x="8577275" y="4991194"/>
            <a:ext cx="39726" cy="24763"/>
          </a:xfrm>
          <a:prstGeom prst="line">
            <a:avLst/>
          </a:prstGeom>
          <a:noFill/>
          <a:ln w="17780">
            <a:solidFill>
              <a:srgbClr val="9FB6C0"/>
            </a:solidFill>
            <a:prstDash val="dash"/>
          </a:ln>
        </p:spPr>
      </p:sp>
      <p:sp>
        <p:nvSpPr>
          <p:cNvPr id="404" name="Shape 402"/>
          <p:cNvSpPr/>
          <p:nvPr/>
        </p:nvSpPr>
        <p:spPr>
          <a:xfrm>
            <a:off x="8617001" y="5015956"/>
            <a:ext cx="39726" cy="23398"/>
          </a:xfrm>
          <a:prstGeom prst="line">
            <a:avLst/>
          </a:prstGeom>
          <a:noFill/>
          <a:ln w="17780">
            <a:solidFill>
              <a:srgbClr val="9FB6C0"/>
            </a:solidFill>
            <a:prstDash val="dash"/>
          </a:ln>
        </p:spPr>
      </p:sp>
      <p:sp>
        <p:nvSpPr>
          <p:cNvPr id="405" name="Shape 403"/>
          <p:cNvSpPr/>
          <p:nvPr/>
        </p:nvSpPr>
        <p:spPr>
          <a:xfrm>
            <a:off x="8656726" y="5039355"/>
            <a:ext cx="39726" cy="22109"/>
          </a:xfrm>
          <a:prstGeom prst="line">
            <a:avLst/>
          </a:prstGeom>
          <a:noFill/>
          <a:ln w="17780">
            <a:solidFill>
              <a:srgbClr val="9FB6C0"/>
            </a:solidFill>
            <a:prstDash val="dash"/>
          </a:ln>
        </p:spPr>
      </p:sp>
      <p:sp>
        <p:nvSpPr>
          <p:cNvPr id="406" name="Shape 404"/>
          <p:cNvSpPr/>
          <p:nvPr/>
        </p:nvSpPr>
        <p:spPr>
          <a:xfrm>
            <a:off x="8696452" y="5061464"/>
            <a:ext cx="39726" cy="20891"/>
          </a:xfrm>
          <a:prstGeom prst="line">
            <a:avLst/>
          </a:prstGeom>
          <a:noFill/>
          <a:ln w="17780">
            <a:solidFill>
              <a:srgbClr val="9FB6C0"/>
            </a:solidFill>
            <a:prstDash val="dash"/>
          </a:ln>
        </p:spPr>
      </p:sp>
      <p:sp>
        <p:nvSpPr>
          <p:cNvPr id="407" name="Shape 405"/>
          <p:cNvSpPr/>
          <p:nvPr/>
        </p:nvSpPr>
        <p:spPr>
          <a:xfrm>
            <a:off x="8736178" y="5082356"/>
            <a:ext cx="39726" cy="19740"/>
          </a:xfrm>
          <a:prstGeom prst="line">
            <a:avLst/>
          </a:prstGeom>
          <a:noFill/>
          <a:ln w="17780">
            <a:solidFill>
              <a:srgbClr val="9FB6C0"/>
            </a:solidFill>
            <a:prstDash val="dash"/>
          </a:ln>
        </p:spPr>
      </p:sp>
      <p:sp>
        <p:nvSpPr>
          <p:cNvPr id="408" name="Shape 406"/>
          <p:cNvSpPr/>
          <p:nvPr/>
        </p:nvSpPr>
        <p:spPr>
          <a:xfrm>
            <a:off x="8775903" y="5102096"/>
            <a:ext cx="39726" cy="18653"/>
          </a:xfrm>
          <a:prstGeom prst="line">
            <a:avLst/>
          </a:prstGeom>
          <a:noFill/>
          <a:ln w="17780">
            <a:solidFill>
              <a:srgbClr val="9FB6C0"/>
            </a:solidFill>
            <a:prstDash val="dash"/>
          </a:ln>
        </p:spPr>
      </p:sp>
      <p:sp>
        <p:nvSpPr>
          <p:cNvPr id="409" name="Shape 407"/>
          <p:cNvSpPr/>
          <p:nvPr/>
        </p:nvSpPr>
        <p:spPr>
          <a:xfrm>
            <a:off x="8815629" y="5120749"/>
            <a:ext cx="39726" cy="17625"/>
          </a:xfrm>
          <a:prstGeom prst="line">
            <a:avLst/>
          </a:prstGeom>
          <a:noFill/>
          <a:ln w="17780">
            <a:solidFill>
              <a:srgbClr val="9FB6C0"/>
            </a:solidFill>
            <a:prstDash val="dash"/>
          </a:ln>
        </p:spPr>
      </p:sp>
      <p:sp>
        <p:nvSpPr>
          <p:cNvPr id="410" name="Shape 408"/>
          <p:cNvSpPr/>
          <p:nvPr/>
        </p:nvSpPr>
        <p:spPr>
          <a:xfrm>
            <a:off x="8855354" y="5138374"/>
            <a:ext cx="39726" cy="16654"/>
          </a:xfrm>
          <a:prstGeom prst="line">
            <a:avLst/>
          </a:prstGeom>
          <a:noFill/>
          <a:ln w="17780">
            <a:solidFill>
              <a:srgbClr val="9FB6C0"/>
            </a:solidFill>
            <a:prstDash val="dash"/>
          </a:ln>
        </p:spPr>
      </p:sp>
      <p:sp>
        <p:nvSpPr>
          <p:cNvPr id="411" name="Shape 409"/>
          <p:cNvSpPr/>
          <p:nvPr/>
        </p:nvSpPr>
        <p:spPr>
          <a:xfrm>
            <a:off x="8895080" y="5155029"/>
            <a:ext cx="39726" cy="15737"/>
          </a:xfrm>
          <a:prstGeom prst="line">
            <a:avLst/>
          </a:prstGeom>
          <a:noFill/>
          <a:ln w="17780">
            <a:solidFill>
              <a:srgbClr val="9FB6C0"/>
            </a:solidFill>
            <a:prstDash val="dash"/>
          </a:ln>
        </p:spPr>
      </p:sp>
      <p:sp>
        <p:nvSpPr>
          <p:cNvPr id="412" name="Shape 410"/>
          <p:cNvSpPr/>
          <p:nvPr/>
        </p:nvSpPr>
        <p:spPr>
          <a:xfrm>
            <a:off x="8934806" y="5170766"/>
            <a:ext cx="39726" cy="14870"/>
          </a:xfrm>
          <a:prstGeom prst="line">
            <a:avLst/>
          </a:prstGeom>
          <a:noFill/>
          <a:ln w="17780">
            <a:solidFill>
              <a:srgbClr val="9FB6C0"/>
            </a:solidFill>
            <a:prstDash val="dash"/>
          </a:ln>
        </p:spPr>
      </p:sp>
      <p:sp>
        <p:nvSpPr>
          <p:cNvPr id="413" name="Shape 411"/>
          <p:cNvSpPr/>
          <p:nvPr/>
        </p:nvSpPr>
        <p:spPr>
          <a:xfrm>
            <a:off x="8974531" y="5185635"/>
            <a:ext cx="39726" cy="14051"/>
          </a:xfrm>
          <a:prstGeom prst="line">
            <a:avLst/>
          </a:prstGeom>
          <a:noFill/>
          <a:ln w="17780">
            <a:solidFill>
              <a:srgbClr val="9FB6C0"/>
            </a:solidFill>
            <a:prstDash val="dash"/>
          </a:ln>
        </p:spPr>
      </p:sp>
      <p:sp>
        <p:nvSpPr>
          <p:cNvPr id="414" name="Shape 412"/>
          <p:cNvSpPr/>
          <p:nvPr/>
        </p:nvSpPr>
        <p:spPr>
          <a:xfrm>
            <a:off x="9014257" y="5199686"/>
            <a:ext cx="39726" cy="13277"/>
          </a:xfrm>
          <a:prstGeom prst="line">
            <a:avLst/>
          </a:prstGeom>
          <a:noFill/>
          <a:ln w="17780">
            <a:solidFill>
              <a:srgbClr val="9FB6C0"/>
            </a:solidFill>
            <a:prstDash val="dash"/>
          </a:ln>
        </p:spPr>
      </p:sp>
      <p:sp>
        <p:nvSpPr>
          <p:cNvPr id="415" name="Shape 413"/>
          <p:cNvSpPr/>
          <p:nvPr/>
        </p:nvSpPr>
        <p:spPr>
          <a:xfrm>
            <a:off x="9053982" y="5212963"/>
            <a:ext cx="39726" cy="12545"/>
          </a:xfrm>
          <a:prstGeom prst="line">
            <a:avLst/>
          </a:prstGeom>
          <a:noFill/>
          <a:ln w="17780">
            <a:solidFill>
              <a:srgbClr val="9FB6C0"/>
            </a:solidFill>
            <a:prstDash val="dash"/>
          </a:ln>
        </p:spPr>
      </p:sp>
      <p:sp>
        <p:nvSpPr>
          <p:cNvPr id="416" name="Shape 414"/>
          <p:cNvSpPr/>
          <p:nvPr/>
        </p:nvSpPr>
        <p:spPr>
          <a:xfrm>
            <a:off x="9093708" y="5225508"/>
            <a:ext cx="39726" cy="11854"/>
          </a:xfrm>
          <a:prstGeom prst="line">
            <a:avLst/>
          </a:prstGeom>
          <a:noFill/>
          <a:ln w="17780">
            <a:solidFill>
              <a:srgbClr val="9FB6C0"/>
            </a:solidFill>
            <a:prstDash val="dash"/>
          </a:ln>
        </p:spPr>
      </p:sp>
      <p:sp>
        <p:nvSpPr>
          <p:cNvPr id="417" name="Shape 415"/>
          <p:cNvSpPr/>
          <p:nvPr/>
        </p:nvSpPr>
        <p:spPr>
          <a:xfrm>
            <a:off x="9133434" y="5237362"/>
            <a:ext cx="39726" cy="11201"/>
          </a:xfrm>
          <a:prstGeom prst="line">
            <a:avLst/>
          </a:prstGeom>
          <a:noFill/>
          <a:ln w="17780">
            <a:solidFill>
              <a:srgbClr val="9FB6C0"/>
            </a:solidFill>
            <a:prstDash val="dash"/>
          </a:ln>
        </p:spPr>
      </p:sp>
      <p:sp>
        <p:nvSpPr>
          <p:cNvPr id="418" name="Shape 416"/>
          <p:cNvSpPr/>
          <p:nvPr/>
        </p:nvSpPr>
        <p:spPr>
          <a:xfrm>
            <a:off x="9173159" y="5248563"/>
            <a:ext cx="39726" cy="10584"/>
          </a:xfrm>
          <a:prstGeom prst="line">
            <a:avLst/>
          </a:prstGeom>
          <a:noFill/>
          <a:ln w="17780">
            <a:solidFill>
              <a:srgbClr val="9FB6C0"/>
            </a:solidFill>
            <a:prstDash val="dash"/>
          </a:ln>
        </p:spPr>
      </p:sp>
      <p:sp>
        <p:nvSpPr>
          <p:cNvPr id="419" name="Shape 417"/>
          <p:cNvSpPr/>
          <p:nvPr/>
        </p:nvSpPr>
        <p:spPr>
          <a:xfrm>
            <a:off x="9212885" y="5259147"/>
            <a:ext cx="39726" cy="10001"/>
          </a:xfrm>
          <a:prstGeom prst="line">
            <a:avLst/>
          </a:prstGeom>
          <a:noFill/>
          <a:ln w="17780">
            <a:solidFill>
              <a:srgbClr val="9FB6C0"/>
            </a:solidFill>
            <a:prstDash val="dash"/>
          </a:ln>
        </p:spPr>
      </p:sp>
      <p:sp>
        <p:nvSpPr>
          <p:cNvPr id="420" name="Shape 418"/>
          <p:cNvSpPr/>
          <p:nvPr/>
        </p:nvSpPr>
        <p:spPr>
          <a:xfrm>
            <a:off x="9252610" y="5269148"/>
            <a:ext cx="39726" cy="9450"/>
          </a:xfrm>
          <a:prstGeom prst="line">
            <a:avLst/>
          </a:prstGeom>
          <a:noFill/>
          <a:ln w="17780">
            <a:solidFill>
              <a:srgbClr val="9FB6C0"/>
            </a:solidFill>
            <a:prstDash val="dash"/>
          </a:ln>
        </p:spPr>
      </p:sp>
      <p:sp>
        <p:nvSpPr>
          <p:cNvPr id="421" name="Shape 419"/>
          <p:cNvSpPr/>
          <p:nvPr/>
        </p:nvSpPr>
        <p:spPr>
          <a:xfrm>
            <a:off x="9292336" y="5278598"/>
            <a:ext cx="39726" cy="8929"/>
          </a:xfrm>
          <a:prstGeom prst="line">
            <a:avLst/>
          </a:prstGeom>
          <a:noFill/>
          <a:ln w="17780">
            <a:solidFill>
              <a:srgbClr val="9FB6C0"/>
            </a:solidFill>
            <a:prstDash val="dash"/>
          </a:ln>
        </p:spPr>
      </p:sp>
      <p:sp>
        <p:nvSpPr>
          <p:cNvPr id="422" name="Shape 420"/>
          <p:cNvSpPr/>
          <p:nvPr/>
        </p:nvSpPr>
        <p:spPr>
          <a:xfrm>
            <a:off x="9332062" y="5287527"/>
            <a:ext cx="39726" cy="8437"/>
          </a:xfrm>
          <a:prstGeom prst="line">
            <a:avLst/>
          </a:prstGeom>
          <a:noFill/>
          <a:ln w="17780">
            <a:solidFill>
              <a:srgbClr val="9FB6C0"/>
            </a:solidFill>
            <a:prstDash val="dash"/>
          </a:ln>
        </p:spPr>
      </p:sp>
      <p:sp>
        <p:nvSpPr>
          <p:cNvPr id="423" name="Shape 421"/>
          <p:cNvSpPr/>
          <p:nvPr/>
        </p:nvSpPr>
        <p:spPr>
          <a:xfrm>
            <a:off x="9371787" y="5295964"/>
            <a:ext cx="39726" cy="7973"/>
          </a:xfrm>
          <a:prstGeom prst="line">
            <a:avLst/>
          </a:prstGeom>
          <a:noFill/>
          <a:ln w="17780">
            <a:solidFill>
              <a:srgbClr val="9FB6C0"/>
            </a:solidFill>
            <a:prstDash val="dash"/>
          </a:ln>
        </p:spPr>
      </p:sp>
      <p:sp>
        <p:nvSpPr>
          <p:cNvPr id="424" name="Shape 422"/>
          <p:cNvSpPr/>
          <p:nvPr/>
        </p:nvSpPr>
        <p:spPr>
          <a:xfrm>
            <a:off x="9411513" y="5303937"/>
            <a:ext cx="39726" cy="7533"/>
          </a:xfrm>
          <a:prstGeom prst="line">
            <a:avLst/>
          </a:prstGeom>
          <a:noFill/>
          <a:ln w="17780">
            <a:solidFill>
              <a:srgbClr val="9FB6C0"/>
            </a:solidFill>
            <a:prstDash val="dash"/>
          </a:ln>
        </p:spPr>
      </p:sp>
      <p:sp>
        <p:nvSpPr>
          <p:cNvPr id="425" name="Shape 423"/>
          <p:cNvSpPr/>
          <p:nvPr/>
        </p:nvSpPr>
        <p:spPr>
          <a:xfrm>
            <a:off x="9451238" y="5311470"/>
            <a:ext cx="39726" cy="7118"/>
          </a:xfrm>
          <a:prstGeom prst="line">
            <a:avLst/>
          </a:prstGeom>
          <a:noFill/>
          <a:ln w="17780">
            <a:solidFill>
              <a:srgbClr val="9FB6C0"/>
            </a:solidFill>
            <a:prstDash val="dash"/>
          </a:ln>
        </p:spPr>
      </p:sp>
      <p:sp>
        <p:nvSpPr>
          <p:cNvPr id="426" name="Shape 424"/>
          <p:cNvSpPr/>
          <p:nvPr/>
        </p:nvSpPr>
        <p:spPr>
          <a:xfrm>
            <a:off x="9490964" y="5318588"/>
            <a:ext cx="39726" cy="6726"/>
          </a:xfrm>
          <a:prstGeom prst="line">
            <a:avLst/>
          </a:prstGeom>
          <a:noFill/>
          <a:ln w="17780">
            <a:solidFill>
              <a:srgbClr val="9FB6C0"/>
            </a:solidFill>
            <a:prstDash val="dash"/>
          </a:ln>
        </p:spPr>
      </p:sp>
      <p:sp>
        <p:nvSpPr>
          <p:cNvPr id="427" name="Shape 425"/>
          <p:cNvSpPr/>
          <p:nvPr/>
        </p:nvSpPr>
        <p:spPr>
          <a:xfrm>
            <a:off x="9530690" y="5325315"/>
            <a:ext cx="39726" cy="6356"/>
          </a:xfrm>
          <a:prstGeom prst="line">
            <a:avLst/>
          </a:prstGeom>
          <a:noFill/>
          <a:ln w="17780">
            <a:solidFill>
              <a:srgbClr val="9FB6C0"/>
            </a:solidFill>
            <a:prstDash val="dash"/>
          </a:ln>
        </p:spPr>
      </p:sp>
      <p:sp>
        <p:nvSpPr>
          <p:cNvPr id="428" name="Shape 426"/>
          <p:cNvSpPr/>
          <p:nvPr/>
        </p:nvSpPr>
        <p:spPr>
          <a:xfrm>
            <a:off x="9570415" y="5331670"/>
            <a:ext cx="39726" cy="6005"/>
          </a:xfrm>
          <a:prstGeom prst="line">
            <a:avLst/>
          </a:prstGeom>
          <a:noFill/>
          <a:ln w="17780">
            <a:solidFill>
              <a:srgbClr val="9FB6C0"/>
            </a:solidFill>
            <a:prstDash val="dash"/>
          </a:ln>
        </p:spPr>
      </p:sp>
      <p:sp>
        <p:nvSpPr>
          <p:cNvPr id="429" name="Shape 427"/>
          <p:cNvSpPr/>
          <p:nvPr/>
        </p:nvSpPr>
        <p:spPr>
          <a:xfrm>
            <a:off x="9610141" y="5337676"/>
            <a:ext cx="39726" cy="5675"/>
          </a:xfrm>
          <a:prstGeom prst="line">
            <a:avLst/>
          </a:prstGeom>
          <a:noFill/>
          <a:ln w="17780">
            <a:solidFill>
              <a:srgbClr val="9FB6C0"/>
            </a:solidFill>
            <a:prstDash val="dash"/>
          </a:ln>
        </p:spPr>
      </p:sp>
      <p:sp>
        <p:nvSpPr>
          <p:cNvPr id="430" name="Shape 428"/>
          <p:cNvSpPr/>
          <p:nvPr/>
        </p:nvSpPr>
        <p:spPr>
          <a:xfrm>
            <a:off x="9649866" y="5343350"/>
            <a:ext cx="39726" cy="5362"/>
          </a:xfrm>
          <a:prstGeom prst="line">
            <a:avLst/>
          </a:prstGeom>
          <a:noFill/>
          <a:ln w="17780">
            <a:solidFill>
              <a:srgbClr val="9FB6C0"/>
            </a:solidFill>
            <a:prstDash val="dash"/>
          </a:ln>
        </p:spPr>
      </p:sp>
      <p:sp>
        <p:nvSpPr>
          <p:cNvPr id="431" name="Shape 429"/>
          <p:cNvSpPr/>
          <p:nvPr/>
        </p:nvSpPr>
        <p:spPr>
          <a:xfrm>
            <a:off x="9689592" y="5348712"/>
            <a:ext cx="39726" cy="5067"/>
          </a:xfrm>
          <a:prstGeom prst="line">
            <a:avLst/>
          </a:prstGeom>
          <a:noFill/>
          <a:ln w="17780">
            <a:solidFill>
              <a:srgbClr val="9FB6C0"/>
            </a:solidFill>
            <a:prstDash val="dash"/>
          </a:ln>
        </p:spPr>
      </p:sp>
      <p:sp>
        <p:nvSpPr>
          <p:cNvPr id="432" name="Shape 430"/>
          <p:cNvSpPr/>
          <p:nvPr/>
        </p:nvSpPr>
        <p:spPr>
          <a:xfrm>
            <a:off x="9729318" y="5353779"/>
            <a:ext cx="39726" cy="4787"/>
          </a:xfrm>
          <a:prstGeom prst="line">
            <a:avLst/>
          </a:prstGeom>
          <a:noFill/>
          <a:ln w="17780">
            <a:solidFill>
              <a:srgbClr val="9FB6C0"/>
            </a:solidFill>
            <a:prstDash val="dash"/>
          </a:ln>
        </p:spPr>
      </p:sp>
      <p:sp>
        <p:nvSpPr>
          <p:cNvPr id="433" name="Shape 431"/>
          <p:cNvSpPr/>
          <p:nvPr/>
        </p:nvSpPr>
        <p:spPr>
          <a:xfrm>
            <a:off x="9769043" y="5358566"/>
            <a:ext cx="39726" cy="4524"/>
          </a:xfrm>
          <a:prstGeom prst="line">
            <a:avLst/>
          </a:prstGeom>
          <a:noFill/>
          <a:ln w="17780">
            <a:solidFill>
              <a:srgbClr val="9FB6C0"/>
            </a:solidFill>
            <a:prstDash val="dash"/>
          </a:ln>
        </p:spPr>
      </p:sp>
      <p:sp>
        <p:nvSpPr>
          <p:cNvPr id="434" name="Shape 432"/>
          <p:cNvSpPr/>
          <p:nvPr/>
        </p:nvSpPr>
        <p:spPr>
          <a:xfrm>
            <a:off x="9808769" y="5363090"/>
            <a:ext cx="39726" cy="4275"/>
          </a:xfrm>
          <a:prstGeom prst="line">
            <a:avLst/>
          </a:prstGeom>
          <a:noFill/>
          <a:ln w="17780">
            <a:solidFill>
              <a:srgbClr val="9FB6C0"/>
            </a:solidFill>
            <a:prstDash val="dash"/>
          </a:ln>
        </p:spPr>
      </p:sp>
      <p:sp>
        <p:nvSpPr>
          <p:cNvPr id="435" name="Shape 433"/>
          <p:cNvSpPr/>
          <p:nvPr/>
        </p:nvSpPr>
        <p:spPr>
          <a:xfrm>
            <a:off x="9848494" y="5367365"/>
            <a:ext cx="39726" cy="4039"/>
          </a:xfrm>
          <a:prstGeom prst="line">
            <a:avLst/>
          </a:prstGeom>
          <a:noFill/>
          <a:ln w="17780">
            <a:solidFill>
              <a:srgbClr val="9FB6C0"/>
            </a:solidFill>
            <a:prstDash val="dash"/>
          </a:ln>
        </p:spPr>
      </p:sp>
      <p:sp>
        <p:nvSpPr>
          <p:cNvPr id="436" name="Shape 434"/>
          <p:cNvSpPr/>
          <p:nvPr/>
        </p:nvSpPr>
        <p:spPr>
          <a:xfrm>
            <a:off x="9888220" y="5371404"/>
            <a:ext cx="39726" cy="3817"/>
          </a:xfrm>
          <a:prstGeom prst="line">
            <a:avLst/>
          </a:prstGeom>
          <a:noFill/>
          <a:ln w="17780">
            <a:solidFill>
              <a:srgbClr val="9FB6C0"/>
            </a:solidFill>
            <a:prstDash val="dash"/>
          </a:ln>
        </p:spPr>
      </p:sp>
      <p:sp>
        <p:nvSpPr>
          <p:cNvPr id="437" name="Shape 435"/>
          <p:cNvSpPr/>
          <p:nvPr/>
        </p:nvSpPr>
        <p:spPr>
          <a:xfrm>
            <a:off x="9927946" y="5375220"/>
            <a:ext cx="39726" cy="3606"/>
          </a:xfrm>
          <a:prstGeom prst="line">
            <a:avLst/>
          </a:prstGeom>
          <a:noFill/>
          <a:ln w="17780">
            <a:solidFill>
              <a:srgbClr val="9FB6C0"/>
            </a:solidFill>
            <a:prstDash val="dash"/>
          </a:ln>
        </p:spPr>
      </p:sp>
      <p:sp>
        <p:nvSpPr>
          <p:cNvPr id="438" name="Shape 436"/>
          <p:cNvSpPr/>
          <p:nvPr/>
        </p:nvSpPr>
        <p:spPr>
          <a:xfrm>
            <a:off x="9967671" y="5378826"/>
            <a:ext cx="39726" cy="3408"/>
          </a:xfrm>
          <a:prstGeom prst="line">
            <a:avLst/>
          </a:prstGeom>
          <a:noFill/>
          <a:ln w="17780">
            <a:solidFill>
              <a:srgbClr val="9FB6C0"/>
            </a:solidFill>
            <a:prstDash val="dash"/>
          </a:ln>
        </p:spPr>
      </p:sp>
      <p:sp>
        <p:nvSpPr>
          <p:cNvPr id="439" name="Shape 437"/>
          <p:cNvSpPr/>
          <p:nvPr/>
        </p:nvSpPr>
        <p:spPr>
          <a:xfrm>
            <a:off x="10007397" y="5382234"/>
            <a:ext cx="39726" cy="3220"/>
          </a:xfrm>
          <a:prstGeom prst="line">
            <a:avLst/>
          </a:prstGeom>
          <a:noFill/>
          <a:ln w="17780">
            <a:solidFill>
              <a:srgbClr val="9FB6C0"/>
            </a:solidFill>
            <a:prstDash val="dash"/>
          </a:ln>
        </p:spPr>
      </p:sp>
      <p:sp>
        <p:nvSpPr>
          <p:cNvPr id="440" name="Shape 438"/>
          <p:cNvSpPr/>
          <p:nvPr/>
        </p:nvSpPr>
        <p:spPr>
          <a:xfrm>
            <a:off x="10047122" y="5385454"/>
            <a:ext cx="39726" cy="3042"/>
          </a:xfrm>
          <a:prstGeom prst="line">
            <a:avLst/>
          </a:prstGeom>
          <a:noFill/>
          <a:ln w="17780">
            <a:solidFill>
              <a:srgbClr val="9FB6C0"/>
            </a:solidFill>
            <a:prstDash val="dash"/>
          </a:ln>
        </p:spPr>
      </p:sp>
      <p:sp>
        <p:nvSpPr>
          <p:cNvPr id="441" name="Shape 439"/>
          <p:cNvSpPr/>
          <p:nvPr/>
        </p:nvSpPr>
        <p:spPr>
          <a:xfrm>
            <a:off x="10086848" y="5388496"/>
            <a:ext cx="39726" cy="2875"/>
          </a:xfrm>
          <a:prstGeom prst="line">
            <a:avLst/>
          </a:prstGeom>
          <a:noFill/>
          <a:ln w="17780">
            <a:solidFill>
              <a:srgbClr val="9FB6C0"/>
            </a:solidFill>
            <a:prstDash val="dash"/>
          </a:ln>
        </p:spPr>
      </p:sp>
      <p:sp>
        <p:nvSpPr>
          <p:cNvPr id="442" name="Shape 440"/>
          <p:cNvSpPr/>
          <p:nvPr/>
        </p:nvSpPr>
        <p:spPr>
          <a:xfrm>
            <a:off x="10126574" y="5391371"/>
            <a:ext cx="39726" cy="2716"/>
          </a:xfrm>
          <a:prstGeom prst="line">
            <a:avLst/>
          </a:prstGeom>
          <a:noFill/>
          <a:ln w="17780">
            <a:solidFill>
              <a:srgbClr val="9FB6C0"/>
            </a:solidFill>
            <a:prstDash val="dash"/>
          </a:ln>
        </p:spPr>
      </p:sp>
      <p:sp>
        <p:nvSpPr>
          <p:cNvPr id="443" name="Shape 441"/>
          <p:cNvSpPr/>
          <p:nvPr/>
        </p:nvSpPr>
        <p:spPr>
          <a:xfrm>
            <a:off x="10166299" y="5394088"/>
            <a:ext cx="39726" cy="2567"/>
          </a:xfrm>
          <a:prstGeom prst="line">
            <a:avLst/>
          </a:prstGeom>
          <a:noFill/>
          <a:ln w="17780">
            <a:solidFill>
              <a:srgbClr val="9FB6C0"/>
            </a:solidFill>
            <a:prstDash val="dash"/>
          </a:ln>
        </p:spPr>
      </p:sp>
      <p:sp>
        <p:nvSpPr>
          <p:cNvPr id="444" name="Shape 442"/>
          <p:cNvSpPr/>
          <p:nvPr/>
        </p:nvSpPr>
        <p:spPr>
          <a:xfrm>
            <a:off x="10206025" y="5396654"/>
            <a:ext cx="39726" cy="2425"/>
          </a:xfrm>
          <a:prstGeom prst="line">
            <a:avLst/>
          </a:prstGeom>
          <a:noFill/>
          <a:ln w="17780">
            <a:solidFill>
              <a:srgbClr val="9FB6C0"/>
            </a:solidFill>
            <a:prstDash val="dash"/>
          </a:ln>
        </p:spPr>
      </p:sp>
      <p:sp>
        <p:nvSpPr>
          <p:cNvPr id="445" name="Shape 443"/>
          <p:cNvSpPr/>
          <p:nvPr/>
        </p:nvSpPr>
        <p:spPr>
          <a:xfrm>
            <a:off x="10245750" y="5399080"/>
            <a:ext cx="39726" cy="2292"/>
          </a:xfrm>
          <a:prstGeom prst="line">
            <a:avLst/>
          </a:prstGeom>
          <a:noFill/>
          <a:ln w="17780">
            <a:solidFill>
              <a:srgbClr val="9FB6C0"/>
            </a:solidFill>
            <a:prstDash val="dash"/>
          </a:ln>
        </p:spPr>
      </p:sp>
      <p:sp>
        <p:nvSpPr>
          <p:cNvPr id="446" name="Shape 444"/>
          <p:cNvSpPr/>
          <p:nvPr/>
        </p:nvSpPr>
        <p:spPr>
          <a:xfrm>
            <a:off x="10285476" y="5401372"/>
            <a:ext cx="39726" cy="2166"/>
          </a:xfrm>
          <a:prstGeom prst="line">
            <a:avLst/>
          </a:prstGeom>
          <a:noFill/>
          <a:ln w="17780">
            <a:solidFill>
              <a:srgbClr val="9FB6C0"/>
            </a:solidFill>
            <a:prstDash val="dash"/>
          </a:ln>
        </p:spPr>
      </p:sp>
      <p:sp>
        <p:nvSpPr>
          <p:cNvPr id="447" name="Shape 445"/>
          <p:cNvSpPr/>
          <p:nvPr/>
        </p:nvSpPr>
        <p:spPr>
          <a:xfrm>
            <a:off x="10325202" y="5403537"/>
            <a:ext cx="39726" cy="2046"/>
          </a:xfrm>
          <a:prstGeom prst="line">
            <a:avLst/>
          </a:prstGeom>
          <a:noFill/>
          <a:ln w="17780">
            <a:solidFill>
              <a:srgbClr val="9FB6C0"/>
            </a:solidFill>
            <a:prstDash val="dash"/>
          </a:ln>
        </p:spPr>
      </p:sp>
      <p:sp>
        <p:nvSpPr>
          <p:cNvPr id="448" name="Shape 446"/>
          <p:cNvSpPr/>
          <p:nvPr/>
        </p:nvSpPr>
        <p:spPr>
          <a:xfrm>
            <a:off x="10364927" y="5405583"/>
            <a:ext cx="39726" cy="1934"/>
          </a:xfrm>
          <a:prstGeom prst="line">
            <a:avLst/>
          </a:prstGeom>
          <a:noFill/>
          <a:ln w="17780">
            <a:solidFill>
              <a:srgbClr val="9FB6C0"/>
            </a:solidFill>
            <a:prstDash val="dash"/>
          </a:ln>
        </p:spPr>
      </p:sp>
      <p:sp>
        <p:nvSpPr>
          <p:cNvPr id="449" name="Shape 447"/>
          <p:cNvSpPr/>
          <p:nvPr/>
        </p:nvSpPr>
        <p:spPr>
          <a:xfrm>
            <a:off x="10404653" y="5407517"/>
            <a:ext cx="39726" cy="1827"/>
          </a:xfrm>
          <a:prstGeom prst="line">
            <a:avLst/>
          </a:prstGeom>
          <a:noFill/>
          <a:ln w="17780">
            <a:solidFill>
              <a:srgbClr val="9FB6C0"/>
            </a:solidFill>
            <a:prstDash val="dash"/>
          </a:ln>
        </p:spPr>
      </p:sp>
      <p:sp>
        <p:nvSpPr>
          <p:cNvPr id="450" name="Shape 448"/>
          <p:cNvSpPr/>
          <p:nvPr/>
        </p:nvSpPr>
        <p:spPr>
          <a:xfrm>
            <a:off x="10444378" y="5409344"/>
            <a:ext cx="39726" cy="1726"/>
          </a:xfrm>
          <a:prstGeom prst="line">
            <a:avLst/>
          </a:prstGeom>
          <a:noFill/>
          <a:ln w="17780">
            <a:solidFill>
              <a:srgbClr val="9FB6C0"/>
            </a:solidFill>
            <a:prstDash val="dash"/>
          </a:ln>
        </p:spPr>
      </p:sp>
      <p:sp>
        <p:nvSpPr>
          <p:cNvPr id="451" name="Shape 449"/>
          <p:cNvSpPr/>
          <p:nvPr/>
        </p:nvSpPr>
        <p:spPr>
          <a:xfrm>
            <a:off x="10484104" y="5411070"/>
            <a:ext cx="39726" cy="1631"/>
          </a:xfrm>
          <a:prstGeom prst="line">
            <a:avLst/>
          </a:prstGeom>
          <a:noFill/>
          <a:ln w="17780">
            <a:solidFill>
              <a:srgbClr val="9FB6C0"/>
            </a:solidFill>
            <a:prstDash val="dash"/>
          </a:ln>
        </p:spPr>
      </p:sp>
      <p:sp>
        <p:nvSpPr>
          <p:cNvPr id="452" name="Shape 450"/>
          <p:cNvSpPr/>
          <p:nvPr/>
        </p:nvSpPr>
        <p:spPr>
          <a:xfrm>
            <a:off x="10523830" y="5412701"/>
            <a:ext cx="39726" cy="1541"/>
          </a:xfrm>
          <a:prstGeom prst="line">
            <a:avLst/>
          </a:prstGeom>
          <a:noFill/>
          <a:ln w="17780">
            <a:solidFill>
              <a:srgbClr val="9FB6C0"/>
            </a:solidFill>
            <a:prstDash val="dash"/>
          </a:ln>
        </p:spPr>
      </p:sp>
      <p:sp>
        <p:nvSpPr>
          <p:cNvPr id="453" name="Shape 451"/>
          <p:cNvSpPr/>
          <p:nvPr/>
        </p:nvSpPr>
        <p:spPr>
          <a:xfrm>
            <a:off x="10563555" y="5414243"/>
            <a:ext cx="39726" cy="1456"/>
          </a:xfrm>
          <a:prstGeom prst="line">
            <a:avLst/>
          </a:prstGeom>
          <a:noFill/>
          <a:ln w="17780">
            <a:solidFill>
              <a:srgbClr val="9FB6C0"/>
            </a:solidFill>
            <a:prstDash val="dash"/>
          </a:ln>
        </p:spPr>
      </p:sp>
      <p:sp>
        <p:nvSpPr>
          <p:cNvPr id="454" name="Shape 452"/>
          <p:cNvSpPr/>
          <p:nvPr/>
        </p:nvSpPr>
        <p:spPr>
          <a:xfrm>
            <a:off x="10603281" y="5415699"/>
            <a:ext cx="39726" cy="1376"/>
          </a:xfrm>
          <a:prstGeom prst="line">
            <a:avLst/>
          </a:prstGeom>
          <a:noFill/>
          <a:ln w="17780">
            <a:solidFill>
              <a:srgbClr val="9FB6C0"/>
            </a:solidFill>
            <a:prstDash val="dash"/>
          </a:ln>
        </p:spPr>
      </p:sp>
      <p:sp>
        <p:nvSpPr>
          <p:cNvPr id="455" name="Shape 453"/>
          <p:cNvSpPr/>
          <p:nvPr/>
        </p:nvSpPr>
        <p:spPr>
          <a:xfrm>
            <a:off x="10643006" y="5417075"/>
            <a:ext cx="39726" cy="1300"/>
          </a:xfrm>
          <a:prstGeom prst="line">
            <a:avLst/>
          </a:prstGeom>
          <a:noFill/>
          <a:ln w="17780">
            <a:solidFill>
              <a:srgbClr val="9FB6C0"/>
            </a:solidFill>
            <a:prstDash val="dash"/>
          </a:ln>
        </p:spPr>
      </p:sp>
      <p:sp>
        <p:nvSpPr>
          <p:cNvPr id="456" name="Shape 454"/>
          <p:cNvSpPr/>
          <p:nvPr/>
        </p:nvSpPr>
        <p:spPr>
          <a:xfrm>
            <a:off x="10682732" y="5418376"/>
            <a:ext cx="39726" cy="1229"/>
          </a:xfrm>
          <a:prstGeom prst="line">
            <a:avLst/>
          </a:prstGeom>
          <a:noFill/>
          <a:ln w="17780">
            <a:solidFill>
              <a:srgbClr val="9FB6C0"/>
            </a:solidFill>
            <a:prstDash val="dash"/>
          </a:ln>
        </p:spPr>
      </p:sp>
      <p:sp>
        <p:nvSpPr>
          <p:cNvPr id="457" name="Shape 455"/>
          <p:cNvSpPr/>
          <p:nvPr/>
        </p:nvSpPr>
        <p:spPr>
          <a:xfrm>
            <a:off x="10722458" y="5419605"/>
            <a:ext cx="39726" cy="1161"/>
          </a:xfrm>
          <a:prstGeom prst="line">
            <a:avLst/>
          </a:prstGeom>
          <a:noFill/>
          <a:ln w="17780">
            <a:solidFill>
              <a:srgbClr val="9FB6C0"/>
            </a:solidFill>
            <a:prstDash val="dash"/>
          </a:ln>
        </p:spPr>
      </p:sp>
      <p:sp>
        <p:nvSpPr>
          <p:cNvPr id="458" name="Shape 456"/>
          <p:cNvSpPr/>
          <p:nvPr/>
        </p:nvSpPr>
        <p:spPr>
          <a:xfrm>
            <a:off x="10762183" y="5420766"/>
            <a:ext cx="39726" cy="1097"/>
          </a:xfrm>
          <a:prstGeom prst="line">
            <a:avLst/>
          </a:prstGeom>
          <a:noFill/>
          <a:ln w="17780">
            <a:solidFill>
              <a:srgbClr val="9FB6C0"/>
            </a:solidFill>
            <a:prstDash val="dash"/>
          </a:ln>
        </p:spPr>
      </p:sp>
      <p:sp>
        <p:nvSpPr>
          <p:cNvPr id="459" name="Shape 457"/>
          <p:cNvSpPr/>
          <p:nvPr/>
        </p:nvSpPr>
        <p:spPr>
          <a:xfrm>
            <a:off x="10801909" y="5421863"/>
            <a:ext cx="39726" cy="1037"/>
          </a:xfrm>
          <a:prstGeom prst="line">
            <a:avLst/>
          </a:prstGeom>
          <a:noFill/>
          <a:ln w="17780">
            <a:solidFill>
              <a:srgbClr val="9FB6C0"/>
            </a:solidFill>
            <a:prstDash val="dash"/>
          </a:ln>
        </p:spPr>
      </p:sp>
      <p:sp>
        <p:nvSpPr>
          <p:cNvPr id="460" name="Shape 458"/>
          <p:cNvSpPr/>
          <p:nvPr/>
        </p:nvSpPr>
        <p:spPr>
          <a:xfrm>
            <a:off x="10841634" y="5422899"/>
            <a:ext cx="39726" cy="980"/>
          </a:xfrm>
          <a:prstGeom prst="line">
            <a:avLst/>
          </a:prstGeom>
          <a:noFill/>
          <a:ln w="17780">
            <a:solidFill>
              <a:srgbClr val="9FB6C0"/>
            </a:solidFill>
            <a:prstDash val="dash"/>
          </a:ln>
        </p:spPr>
      </p:sp>
      <p:sp>
        <p:nvSpPr>
          <p:cNvPr id="461" name="Shape 459"/>
          <p:cNvSpPr/>
          <p:nvPr/>
        </p:nvSpPr>
        <p:spPr>
          <a:xfrm>
            <a:off x="7341108" y="2775904"/>
            <a:ext cx="31936" cy="114712"/>
          </a:xfrm>
          <a:prstGeom prst="line">
            <a:avLst/>
          </a:prstGeom>
          <a:noFill/>
          <a:ln w="30480">
            <a:solidFill>
              <a:srgbClr val="29ABD6"/>
            </a:solidFill>
            <a:prstDash val="solid"/>
          </a:ln>
        </p:spPr>
      </p:sp>
      <p:sp>
        <p:nvSpPr>
          <p:cNvPr id="462" name="Shape 460"/>
          <p:cNvSpPr/>
          <p:nvPr/>
        </p:nvSpPr>
        <p:spPr>
          <a:xfrm>
            <a:off x="7373044" y="2890616"/>
            <a:ext cx="31936" cy="109419"/>
          </a:xfrm>
          <a:prstGeom prst="line">
            <a:avLst/>
          </a:prstGeom>
          <a:noFill/>
          <a:ln w="30480">
            <a:solidFill>
              <a:srgbClr val="29ABD6"/>
            </a:solidFill>
            <a:prstDash val="solid"/>
          </a:ln>
        </p:spPr>
      </p:sp>
      <p:sp>
        <p:nvSpPr>
          <p:cNvPr id="463" name="Shape 461"/>
          <p:cNvSpPr/>
          <p:nvPr/>
        </p:nvSpPr>
        <p:spPr>
          <a:xfrm>
            <a:off x="7404981" y="3000035"/>
            <a:ext cx="31936" cy="104353"/>
          </a:xfrm>
          <a:prstGeom prst="line">
            <a:avLst/>
          </a:prstGeom>
          <a:noFill/>
          <a:ln w="30480">
            <a:solidFill>
              <a:srgbClr val="29ABD6"/>
            </a:solidFill>
            <a:prstDash val="solid"/>
          </a:ln>
        </p:spPr>
      </p:sp>
      <p:sp>
        <p:nvSpPr>
          <p:cNvPr id="464" name="Shape 462"/>
          <p:cNvSpPr/>
          <p:nvPr/>
        </p:nvSpPr>
        <p:spPr>
          <a:xfrm>
            <a:off x="7436917" y="3104389"/>
            <a:ext cx="31936" cy="99504"/>
          </a:xfrm>
          <a:prstGeom prst="line">
            <a:avLst/>
          </a:prstGeom>
          <a:noFill/>
          <a:ln w="30480">
            <a:solidFill>
              <a:srgbClr val="29ABD6"/>
            </a:solidFill>
            <a:prstDash val="solid"/>
          </a:ln>
        </p:spPr>
      </p:sp>
      <p:sp>
        <p:nvSpPr>
          <p:cNvPr id="465" name="Shape 463"/>
          <p:cNvSpPr/>
          <p:nvPr/>
        </p:nvSpPr>
        <p:spPr>
          <a:xfrm>
            <a:off x="7468853" y="3203892"/>
            <a:ext cx="31936" cy="94861"/>
          </a:xfrm>
          <a:prstGeom prst="line">
            <a:avLst/>
          </a:prstGeom>
          <a:noFill/>
          <a:ln w="30480">
            <a:solidFill>
              <a:srgbClr val="29ABD6"/>
            </a:solidFill>
            <a:prstDash val="solid"/>
          </a:ln>
        </p:spPr>
      </p:sp>
      <p:sp>
        <p:nvSpPr>
          <p:cNvPr id="466" name="Shape 464"/>
          <p:cNvSpPr/>
          <p:nvPr/>
        </p:nvSpPr>
        <p:spPr>
          <a:xfrm>
            <a:off x="7500789" y="3298753"/>
            <a:ext cx="31936" cy="90415"/>
          </a:xfrm>
          <a:prstGeom prst="line">
            <a:avLst/>
          </a:prstGeom>
          <a:noFill/>
          <a:ln w="30480">
            <a:solidFill>
              <a:srgbClr val="29ABD6"/>
            </a:solidFill>
            <a:prstDash val="solid"/>
          </a:ln>
        </p:spPr>
      </p:sp>
      <p:sp>
        <p:nvSpPr>
          <p:cNvPr id="467" name="Shape 465"/>
          <p:cNvSpPr/>
          <p:nvPr/>
        </p:nvSpPr>
        <p:spPr>
          <a:xfrm>
            <a:off x="7532726" y="3389169"/>
            <a:ext cx="31936" cy="86157"/>
          </a:xfrm>
          <a:prstGeom prst="line">
            <a:avLst/>
          </a:prstGeom>
          <a:noFill/>
          <a:ln w="30480">
            <a:solidFill>
              <a:srgbClr val="29ABD6"/>
            </a:solidFill>
            <a:prstDash val="solid"/>
          </a:ln>
        </p:spPr>
      </p:sp>
      <p:sp>
        <p:nvSpPr>
          <p:cNvPr id="468" name="Shape 466"/>
          <p:cNvSpPr/>
          <p:nvPr/>
        </p:nvSpPr>
        <p:spPr>
          <a:xfrm>
            <a:off x="7564662" y="3475325"/>
            <a:ext cx="31936" cy="82077"/>
          </a:xfrm>
          <a:prstGeom prst="line">
            <a:avLst/>
          </a:prstGeom>
          <a:noFill/>
          <a:ln w="30480">
            <a:solidFill>
              <a:srgbClr val="29ABD6"/>
            </a:solidFill>
            <a:prstDash val="solid"/>
          </a:ln>
        </p:spPr>
      </p:sp>
      <p:sp>
        <p:nvSpPr>
          <p:cNvPr id="469" name="Shape 467"/>
          <p:cNvSpPr/>
          <p:nvPr/>
        </p:nvSpPr>
        <p:spPr>
          <a:xfrm>
            <a:off x="7596598" y="3557403"/>
            <a:ext cx="31936" cy="78168"/>
          </a:xfrm>
          <a:prstGeom prst="line">
            <a:avLst/>
          </a:prstGeom>
          <a:noFill/>
          <a:ln w="30480">
            <a:solidFill>
              <a:srgbClr val="29ABD6"/>
            </a:solidFill>
            <a:prstDash val="solid"/>
          </a:ln>
        </p:spPr>
      </p:sp>
      <p:sp>
        <p:nvSpPr>
          <p:cNvPr id="470" name="Shape 468"/>
          <p:cNvSpPr/>
          <p:nvPr/>
        </p:nvSpPr>
        <p:spPr>
          <a:xfrm>
            <a:off x="7628534" y="3635571"/>
            <a:ext cx="31936" cy="74422"/>
          </a:xfrm>
          <a:prstGeom prst="line">
            <a:avLst/>
          </a:prstGeom>
          <a:noFill/>
          <a:ln w="30480">
            <a:solidFill>
              <a:srgbClr val="29ABD6"/>
            </a:solidFill>
            <a:prstDash val="solid"/>
          </a:ln>
        </p:spPr>
      </p:sp>
      <p:sp>
        <p:nvSpPr>
          <p:cNvPr id="471" name="Shape 469"/>
          <p:cNvSpPr/>
          <p:nvPr/>
        </p:nvSpPr>
        <p:spPr>
          <a:xfrm>
            <a:off x="7660471" y="3709993"/>
            <a:ext cx="31936" cy="70829"/>
          </a:xfrm>
          <a:prstGeom prst="line">
            <a:avLst/>
          </a:prstGeom>
          <a:noFill/>
          <a:ln w="30480">
            <a:solidFill>
              <a:srgbClr val="29ABD6"/>
            </a:solidFill>
            <a:prstDash val="solid"/>
          </a:ln>
        </p:spPr>
      </p:sp>
      <p:sp>
        <p:nvSpPr>
          <p:cNvPr id="472" name="Shape 470"/>
          <p:cNvSpPr/>
          <p:nvPr/>
        </p:nvSpPr>
        <p:spPr>
          <a:xfrm>
            <a:off x="7692407" y="3780822"/>
            <a:ext cx="31936" cy="67384"/>
          </a:xfrm>
          <a:prstGeom prst="line">
            <a:avLst/>
          </a:prstGeom>
          <a:noFill/>
          <a:ln w="30480">
            <a:solidFill>
              <a:srgbClr val="29ABD6"/>
            </a:solidFill>
            <a:prstDash val="solid"/>
          </a:ln>
        </p:spPr>
      </p:sp>
      <p:sp>
        <p:nvSpPr>
          <p:cNvPr id="473" name="Shape 471"/>
          <p:cNvSpPr/>
          <p:nvPr/>
        </p:nvSpPr>
        <p:spPr>
          <a:xfrm>
            <a:off x="7724343" y="3848206"/>
            <a:ext cx="31936" cy="64078"/>
          </a:xfrm>
          <a:prstGeom prst="line">
            <a:avLst/>
          </a:prstGeom>
          <a:noFill/>
          <a:ln w="30480">
            <a:solidFill>
              <a:srgbClr val="29ABD6"/>
            </a:solidFill>
            <a:prstDash val="solid"/>
          </a:ln>
        </p:spPr>
      </p:sp>
      <p:sp>
        <p:nvSpPr>
          <p:cNvPr id="474" name="Shape 472"/>
          <p:cNvSpPr/>
          <p:nvPr/>
        </p:nvSpPr>
        <p:spPr>
          <a:xfrm>
            <a:off x="7756279" y="3912285"/>
            <a:ext cx="31936" cy="60906"/>
          </a:xfrm>
          <a:prstGeom prst="line">
            <a:avLst/>
          </a:prstGeom>
          <a:noFill/>
          <a:ln w="30480">
            <a:solidFill>
              <a:srgbClr val="29ABD6"/>
            </a:solidFill>
            <a:prstDash val="solid"/>
          </a:ln>
        </p:spPr>
      </p:sp>
      <p:sp>
        <p:nvSpPr>
          <p:cNvPr id="475" name="Shape 473"/>
          <p:cNvSpPr/>
          <p:nvPr/>
        </p:nvSpPr>
        <p:spPr>
          <a:xfrm>
            <a:off x="7788216" y="3973191"/>
            <a:ext cx="31936" cy="57860"/>
          </a:xfrm>
          <a:prstGeom prst="line">
            <a:avLst/>
          </a:prstGeom>
          <a:noFill/>
          <a:ln w="30480">
            <a:solidFill>
              <a:srgbClr val="29ABD6"/>
            </a:solidFill>
            <a:prstDash val="solid"/>
          </a:ln>
        </p:spPr>
      </p:sp>
      <p:sp>
        <p:nvSpPr>
          <p:cNvPr id="476" name="Shape 474"/>
          <p:cNvSpPr/>
          <p:nvPr/>
        </p:nvSpPr>
        <p:spPr>
          <a:xfrm>
            <a:off x="7820152" y="4031051"/>
            <a:ext cx="31936" cy="54934"/>
          </a:xfrm>
          <a:prstGeom prst="line">
            <a:avLst/>
          </a:prstGeom>
          <a:noFill/>
          <a:ln w="30480">
            <a:solidFill>
              <a:srgbClr val="29ABD6"/>
            </a:solidFill>
            <a:prstDash val="solid"/>
          </a:ln>
        </p:spPr>
      </p:sp>
      <p:sp>
        <p:nvSpPr>
          <p:cNvPr id="477" name="Shape 475"/>
          <p:cNvSpPr/>
          <p:nvPr/>
        </p:nvSpPr>
        <p:spPr>
          <a:xfrm>
            <a:off x="7852088" y="4085985"/>
            <a:ext cx="31936" cy="52122"/>
          </a:xfrm>
          <a:prstGeom prst="line">
            <a:avLst/>
          </a:prstGeom>
          <a:noFill/>
          <a:ln w="30480">
            <a:solidFill>
              <a:srgbClr val="29ABD6"/>
            </a:solidFill>
            <a:prstDash val="solid"/>
          </a:ln>
        </p:spPr>
      </p:sp>
      <p:sp>
        <p:nvSpPr>
          <p:cNvPr id="478" name="Shape 476"/>
          <p:cNvSpPr/>
          <p:nvPr/>
        </p:nvSpPr>
        <p:spPr>
          <a:xfrm>
            <a:off x="7884025" y="4138107"/>
            <a:ext cx="31936" cy="49419"/>
          </a:xfrm>
          <a:prstGeom prst="line">
            <a:avLst/>
          </a:prstGeom>
          <a:noFill/>
          <a:ln w="30480">
            <a:solidFill>
              <a:srgbClr val="29ABD6"/>
            </a:solidFill>
            <a:prstDash val="solid"/>
          </a:ln>
        </p:spPr>
      </p:sp>
      <p:sp>
        <p:nvSpPr>
          <p:cNvPr id="479" name="Shape 477"/>
          <p:cNvSpPr/>
          <p:nvPr/>
        </p:nvSpPr>
        <p:spPr>
          <a:xfrm>
            <a:off x="7915961" y="4187525"/>
            <a:ext cx="31936" cy="46817"/>
          </a:xfrm>
          <a:prstGeom prst="line">
            <a:avLst/>
          </a:prstGeom>
          <a:noFill/>
          <a:ln w="30480">
            <a:solidFill>
              <a:srgbClr val="29ABD6"/>
            </a:solidFill>
            <a:prstDash val="solid"/>
          </a:ln>
        </p:spPr>
      </p:sp>
      <p:sp>
        <p:nvSpPr>
          <p:cNvPr id="480" name="Shape 478"/>
          <p:cNvSpPr/>
          <p:nvPr/>
        </p:nvSpPr>
        <p:spPr>
          <a:xfrm>
            <a:off x="7947897" y="4234343"/>
            <a:ext cx="31936" cy="44313"/>
          </a:xfrm>
          <a:prstGeom prst="line">
            <a:avLst/>
          </a:prstGeom>
          <a:noFill/>
          <a:ln w="30480">
            <a:solidFill>
              <a:srgbClr val="29ABD6"/>
            </a:solidFill>
            <a:prstDash val="solid"/>
          </a:ln>
        </p:spPr>
      </p:sp>
      <p:sp>
        <p:nvSpPr>
          <p:cNvPr id="481" name="Shape 479"/>
          <p:cNvSpPr/>
          <p:nvPr/>
        </p:nvSpPr>
        <p:spPr>
          <a:xfrm>
            <a:off x="7979833" y="4278656"/>
            <a:ext cx="31936" cy="41901"/>
          </a:xfrm>
          <a:prstGeom prst="line">
            <a:avLst/>
          </a:prstGeom>
          <a:noFill/>
          <a:ln w="30480">
            <a:solidFill>
              <a:srgbClr val="29ABD6"/>
            </a:solidFill>
            <a:prstDash val="solid"/>
          </a:ln>
        </p:spPr>
      </p:sp>
      <p:sp>
        <p:nvSpPr>
          <p:cNvPr id="482" name="Shape 480"/>
          <p:cNvSpPr/>
          <p:nvPr/>
        </p:nvSpPr>
        <p:spPr>
          <a:xfrm>
            <a:off x="8011770" y="4320558"/>
            <a:ext cx="31936" cy="39576"/>
          </a:xfrm>
          <a:prstGeom prst="line">
            <a:avLst/>
          </a:prstGeom>
          <a:noFill/>
          <a:ln w="30480">
            <a:solidFill>
              <a:srgbClr val="29ABD6"/>
            </a:solidFill>
            <a:prstDash val="solid"/>
          </a:ln>
        </p:spPr>
      </p:sp>
      <p:sp>
        <p:nvSpPr>
          <p:cNvPr id="483" name="Shape 481"/>
          <p:cNvSpPr/>
          <p:nvPr/>
        </p:nvSpPr>
        <p:spPr>
          <a:xfrm>
            <a:off x="8043706" y="4360134"/>
            <a:ext cx="31936" cy="37334"/>
          </a:xfrm>
          <a:prstGeom prst="line">
            <a:avLst/>
          </a:prstGeom>
          <a:noFill/>
          <a:ln w="30480">
            <a:solidFill>
              <a:srgbClr val="29ABD6"/>
            </a:solidFill>
            <a:prstDash val="solid"/>
          </a:ln>
        </p:spPr>
      </p:sp>
      <p:sp>
        <p:nvSpPr>
          <p:cNvPr id="484" name="Shape 482"/>
          <p:cNvSpPr/>
          <p:nvPr/>
        </p:nvSpPr>
        <p:spPr>
          <a:xfrm>
            <a:off x="8075642" y="4397468"/>
            <a:ext cx="31936" cy="35168"/>
          </a:xfrm>
          <a:prstGeom prst="line">
            <a:avLst/>
          </a:prstGeom>
          <a:noFill/>
          <a:ln w="30480">
            <a:solidFill>
              <a:srgbClr val="29ABD6"/>
            </a:solidFill>
            <a:prstDash val="solid"/>
          </a:ln>
        </p:spPr>
      </p:sp>
      <p:sp>
        <p:nvSpPr>
          <p:cNvPr id="485" name="Shape 483"/>
          <p:cNvSpPr/>
          <p:nvPr/>
        </p:nvSpPr>
        <p:spPr>
          <a:xfrm>
            <a:off x="8107578" y="4432636"/>
            <a:ext cx="31936" cy="33076"/>
          </a:xfrm>
          <a:prstGeom prst="line">
            <a:avLst/>
          </a:prstGeom>
          <a:noFill/>
          <a:ln w="30480">
            <a:solidFill>
              <a:srgbClr val="29ABD6"/>
            </a:solidFill>
            <a:prstDash val="solid"/>
          </a:ln>
        </p:spPr>
      </p:sp>
      <p:sp>
        <p:nvSpPr>
          <p:cNvPr id="486" name="Shape 484"/>
          <p:cNvSpPr/>
          <p:nvPr/>
        </p:nvSpPr>
        <p:spPr>
          <a:xfrm>
            <a:off x="8139515" y="4465712"/>
            <a:ext cx="31936" cy="31052"/>
          </a:xfrm>
          <a:prstGeom prst="line">
            <a:avLst/>
          </a:prstGeom>
          <a:noFill/>
          <a:ln w="30480">
            <a:solidFill>
              <a:srgbClr val="29ABD6"/>
            </a:solidFill>
            <a:prstDash val="solid"/>
          </a:ln>
        </p:spPr>
      </p:sp>
      <p:sp>
        <p:nvSpPr>
          <p:cNvPr id="487" name="Shape 485"/>
          <p:cNvSpPr/>
          <p:nvPr/>
        </p:nvSpPr>
        <p:spPr>
          <a:xfrm>
            <a:off x="8171451" y="4496764"/>
            <a:ext cx="31936" cy="29093"/>
          </a:xfrm>
          <a:prstGeom prst="line">
            <a:avLst/>
          </a:prstGeom>
          <a:noFill/>
          <a:ln w="30480">
            <a:solidFill>
              <a:srgbClr val="29ABD6"/>
            </a:solidFill>
            <a:prstDash val="solid"/>
          </a:ln>
        </p:spPr>
      </p:sp>
      <p:sp>
        <p:nvSpPr>
          <p:cNvPr id="488" name="Shape 486"/>
          <p:cNvSpPr/>
          <p:nvPr/>
        </p:nvSpPr>
        <p:spPr>
          <a:xfrm>
            <a:off x="8203387" y="4525857"/>
            <a:ext cx="31936" cy="27194"/>
          </a:xfrm>
          <a:prstGeom prst="line">
            <a:avLst/>
          </a:prstGeom>
          <a:noFill/>
          <a:ln w="30480">
            <a:solidFill>
              <a:srgbClr val="29ABD6"/>
            </a:solidFill>
            <a:prstDash val="solid"/>
          </a:ln>
        </p:spPr>
      </p:sp>
      <p:sp>
        <p:nvSpPr>
          <p:cNvPr id="489" name="Shape 487"/>
          <p:cNvSpPr/>
          <p:nvPr/>
        </p:nvSpPr>
        <p:spPr>
          <a:xfrm>
            <a:off x="8235323" y="4553051"/>
            <a:ext cx="31936" cy="25352"/>
          </a:xfrm>
          <a:prstGeom prst="line">
            <a:avLst/>
          </a:prstGeom>
          <a:noFill/>
          <a:ln w="30480">
            <a:solidFill>
              <a:srgbClr val="29ABD6"/>
            </a:solidFill>
            <a:prstDash val="solid"/>
          </a:ln>
        </p:spPr>
      </p:sp>
      <p:sp>
        <p:nvSpPr>
          <p:cNvPr id="490" name="Shape 488"/>
          <p:cNvSpPr/>
          <p:nvPr/>
        </p:nvSpPr>
        <p:spPr>
          <a:xfrm>
            <a:off x="8267260" y="4578402"/>
            <a:ext cx="31936" cy="23562"/>
          </a:xfrm>
          <a:prstGeom prst="line">
            <a:avLst/>
          </a:prstGeom>
          <a:noFill/>
          <a:ln w="30480">
            <a:solidFill>
              <a:srgbClr val="29ABD6"/>
            </a:solidFill>
            <a:prstDash val="solid"/>
          </a:ln>
        </p:spPr>
      </p:sp>
      <p:sp>
        <p:nvSpPr>
          <p:cNvPr id="491" name="Shape 489"/>
          <p:cNvSpPr/>
          <p:nvPr/>
        </p:nvSpPr>
        <p:spPr>
          <a:xfrm>
            <a:off x="8299196" y="4601964"/>
            <a:ext cx="31936" cy="21821"/>
          </a:xfrm>
          <a:prstGeom prst="line">
            <a:avLst/>
          </a:prstGeom>
          <a:noFill/>
          <a:ln w="30480">
            <a:solidFill>
              <a:srgbClr val="29ABD6"/>
            </a:solidFill>
            <a:prstDash val="solid"/>
          </a:ln>
        </p:spPr>
      </p:sp>
      <p:sp>
        <p:nvSpPr>
          <p:cNvPr id="492" name="Shape 490"/>
          <p:cNvSpPr/>
          <p:nvPr/>
        </p:nvSpPr>
        <p:spPr>
          <a:xfrm>
            <a:off x="8331132" y="4623785"/>
            <a:ext cx="31936" cy="20125"/>
          </a:xfrm>
          <a:prstGeom prst="line">
            <a:avLst/>
          </a:prstGeom>
          <a:noFill/>
          <a:ln w="30480">
            <a:solidFill>
              <a:srgbClr val="29ABD6"/>
            </a:solidFill>
            <a:prstDash val="solid"/>
          </a:ln>
        </p:spPr>
      </p:sp>
      <p:sp>
        <p:nvSpPr>
          <p:cNvPr id="493" name="Shape 491"/>
          <p:cNvSpPr/>
          <p:nvPr/>
        </p:nvSpPr>
        <p:spPr>
          <a:xfrm>
            <a:off x="8363069" y="4643910"/>
            <a:ext cx="31936" cy="18471"/>
          </a:xfrm>
          <a:prstGeom prst="line">
            <a:avLst/>
          </a:prstGeom>
          <a:noFill/>
          <a:ln w="30480">
            <a:solidFill>
              <a:srgbClr val="29ABD6"/>
            </a:solidFill>
            <a:prstDash val="solid"/>
          </a:ln>
        </p:spPr>
      </p:sp>
      <p:sp>
        <p:nvSpPr>
          <p:cNvPr id="494" name="Shape 492"/>
          <p:cNvSpPr/>
          <p:nvPr/>
        </p:nvSpPr>
        <p:spPr>
          <a:xfrm>
            <a:off x="8395005" y="4662382"/>
            <a:ext cx="31936" cy="16856"/>
          </a:xfrm>
          <a:prstGeom prst="line">
            <a:avLst/>
          </a:prstGeom>
          <a:noFill/>
          <a:ln w="30480">
            <a:solidFill>
              <a:srgbClr val="29ABD6"/>
            </a:solidFill>
            <a:prstDash val="solid"/>
          </a:ln>
        </p:spPr>
      </p:sp>
      <p:sp>
        <p:nvSpPr>
          <p:cNvPr id="495" name="Shape 493"/>
          <p:cNvSpPr/>
          <p:nvPr/>
        </p:nvSpPr>
        <p:spPr>
          <a:xfrm>
            <a:off x="8426941" y="4679238"/>
            <a:ext cx="31936" cy="15275"/>
          </a:xfrm>
          <a:prstGeom prst="line">
            <a:avLst/>
          </a:prstGeom>
          <a:noFill/>
          <a:ln w="30480">
            <a:solidFill>
              <a:srgbClr val="29ABD6"/>
            </a:solidFill>
            <a:prstDash val="solid"/>
          </a:ln>
        </p:spPr>
      </p:sp>
      <p:sp>
        <p:nvSpPr>
          <p:cNvPr id="496" name="Shape 494"/>
          <p:cNvSpPr/>
          <p:nvPr/>
        </p:nvSpPr>
        <p:spPr>
          <a:xfrm>
            <a:off x="8458877" y="4694513"/>
            <a:ext cx="31936" cy="13727"/>
          </a:xfrm>
          <a:prstGeom prst="line">
            <a:avLst/>
          </a:prstGeom>
          <a:noFill/>
          <a:ln w="30480">
            <a:solidFill>
              <a:srgbClr val="29ABD6"/>
            </a:solidFill>
            <a:prstDash val="solid"/>
          </a:ln>
        </p:spPr>
      </p:sp>
      <p:sp>
        <p:nvSpPr>
          <p:cNvPr id="497" name="Shape 495"/>
          <p:cNvSpPr/>
          <p:nvPr/>
        </p:nvSpPr>
        <p:spPr>
          <a:xfrm>
            <a:off x="8490814" y="4708240"/>
            <a:ext cx="31936" cy="12206"/>
          </a:xfrm>
          <a:prstGeom prst="line">
            <a:avLst/>
          </a:prstGeom>
          <a:noFill/>
          <a:ln w="30480">
            <a:solidFill>
              <a:srgbClr val="29ABD6"/>
            </a:solidFill>
            <a:prstDash val="solid"/>
          </a:ln>
        </p:spPr>
      </p:sp>
      <p:sp>
        <p:nvSpPr>
          <p:cNvPr id="498" name="Shape 496"/>
          <p:cNvSpPr/>
          <p:nvPr/>
        </p:nvSpPr>
        <p:spPr>
          <a:xfrm>
            <a:off x="8522750" y="4720446"/>
            <a:ext cx="31936" cy="10711"/>
          </a:xfrm>
          <a:prstGeom prst="line">
            <a:avLst/>
          </a:prstGeom>
          <a:noFill/>
          <a:ln w="30480">
            <a:solidFill>
              <a:srgbClr val="29ABD6"/>
            </a:solidFill>
            <a:prstDash val="solid"/>
          </a:ln>
        </p:spPr>
      </p:sp>
      <p:sp>
        <p:nvSpPr>
          <p:cNvPr id="499" name="Shape 497"/>
          <p:cNvSpPr/>
          <p:nvPr/>
        </p:nvSpPr>
        <p:spPr>
          <a:xfrm>
            <a:off x="8554686" y="4731158"/>
            <a:ext cx="31936" cy="9239"/>
          </a:xfrm>
          <a:prstGeom prst="line">
            <a:avLst/>
          </a:prstGeom>
          <a:noFill/>
          <a:ln w="30480">
            <a:solidFill>
              <a:srgbClr val="29ABD6"/>
            </a:solidFill>
            <a:prstDash val="solid"/>
          </a:ln>
        </p:spPr>
      </p:sp>
      <p:sp>
        <p:nvSpPr>
          <p:cNvPr id="500" name="Shape 498"/>
          <p:cNvSpPr/>
          <p:nvPr/>
        </p:nvSpPr>
        <p:spPr>
          <a:xfrm>
            <a:off x="8586622" y="4740397"/>
            <a:ext cx="31936" cy="7785"/>
          </a:xfrm>
          <a:prstGeom prst="line">
            <a:avLst/>
          </a:prstGeom>
          <a:noFill/>
          <a:ln w="30480">
            <a:solidFill>
              <a:srgbClr val="29ABD6"/>
            </a:solidFill>
            <a:prstDash val="solid"/>
          </a:ln>
        </p:spPr>
      </p:sp>
      <p:sp>
        <p:nvSpPr>
          <p:cNvPr id="501" name="Shape 499"/>
          <p:cNvSpPr/>
          <p:nvPr/>
        </p:nvSpPr>
        <p:spPr>
          <a:xfrm>
            <a:off x="8618559" y="4748182"/>
            <a:ext cx="31936" cy="6348"/>
          </a:xfrm>
          <a:prstGeom prst="line">
            <a:avLst/>
          </a:prstGeom>
          <a:noFill/>
          <a:ln w="30480">
            <a:solidFill>
              <a:srgbClr val="29ABD6"/>
            </a:solidFill>
            <a:prstDash val="solid"/>
          </a:ln>
        </p:spPr>
      </p:sp>
      <p:sp>
        <p:nvSpPr>
          <p:cNvPr id="502" name="Shape 500"/>
          <p:cNvSpPr/>
          <p:nvPr/>
        </p:nvSpPr>
        <p:spPr>
          <a:xfrm>
            <a:off x="8650495" y="4754529"/>
            <a:ext cx="31936" cy="4924"/>
          </a:xfrm>
          <a:prstGeom prst="line">
            <a:avLst/>
          </a:prstGeom>
          <a:noFill/>
          <a:ln w="30480">
            <a:solidFill>
              <a:srgbClr val="29ABD6"/>
            </a:solidFill>
            <a:prstDash val="solid"/>
          </a:ln>
        </p:spPr>
      </p:sp>
      <p:sp>
        <p:nvSpPr>
          <p:cNvPr id="503" name="Shape 501"/>
          <p:cNvSpPr/>
          <p:nvPr/>
        </p:nvSpPr>
        <p:spPr>
          <a:xfrm>
            <a:off x="8682431" y="4759453"/>
            <a:ext cx="31936" cy="3510"/>
          </a:xfrm>
          <a:prstGeom prst="line">
            <a:avLst/>
          </a:prstGeom>
          <a:noFill/>
          <a:ln w="30480">
            <a:solidFill>
              <a:srgbClr val="29ABD6"/>
            </a:solidFill>
            <a:prstDash val="solid"/>
          </a:ln>
        </p:spPr>
      </p:sp>
      <p:sp>
        <p:nvSpPr>
          <p:cNvPr id="504" name="Shape 502"/>
          <p:cNvSpPr/>
          <p:nvPr/>
        </p:nvSpPr>
        <p:spPr>
          <a:xfrm>
            <a:off x="8714367" y="4762962"/>
            <a:ext cx="31936" cy="2103"/>
          </a:xfrm>
          <a:prstGeom prst="line">
            <a:avLst/>
          </a:prstGeom>
          <a:noFill/>
          <a:ln w="30480">
            <a:solidFill>
              <a:srgbClr val="29ABD6"/>
            </a:solidFill>
            <a:prstDash val="solid"/>
          </a:ln>
        </p:spPr>
      </p:sp>
      <p:sp>
        <p:nvSpPr>
          <p:cNvPr id="505" name="Shape 503"/>
          <p:cNvSpPr/>
          <p:nvPr/>
        </p:nvSpPr>
        <p:spPr>
          <a:xfrm>
            <a:off x="8746304" y="4765065"/>
            <a:ext cx="31936" cy="700"/>
          </a:xfrm>
          <a:prstGeom prst="line">
            <a:avLst/>
          </a:prstGeom>
          <a:noFill/>
          <a:ln w="30480">
            <a:solidFill>
              <a:srgbClr val="29ABD6"/>
            </a:solidFill>
            <a:prstDash val="solid"/>
          </a:ln>
        </p:spPr>
      </p:sp>
      <p:sp>
        <p:nvSpPr>
          <p:cNvPr id="506" name="Shape 504"/>
          <p:cNvSpPr/>
          <p:nvPr/>
        </p:nvSpPr>
        <p:spPr>
          <a:xfrm flipV="1">
            <a:off x="8778240" y="4765065"/>
            <a:ext cx="31936" cy="700"/>
          </a:xfrm>
          <a:prstGeom prst="line">
            <a:avLst/>
          </a:prstGeom>
          <a:noFill/>
          <a:ln w="30480">
            <a:solidFill>
              <a:srgbClr val="29ABD6"/>
            </a:solidFill>
            <a:prstDash val="solid"/>
          </a:ln>
        </p:spPr>
      </p:sp>
      <p:sp>
        <p:nvSpPr>
          <p:cNvPr id="507" name="Shape 505"/>
          <p:cNvSpPr/>
          <p:nvPr/>
        </p:nvSpPr>
        <p:spPr>
          <a:xfrm flipV="1">
            <a:off x="8810176" y="4762962"/>
            <a:ext cx="31936" cy="2103"/>
          </a:xfrm>
          <a:prstGeom prst="line">
            <a:avLst/>
          </a:prstGeom>
          <a:noFill/>
          <a:ln w="30480">
            <a:solidFill>
              <a:srgbClr val="29ABD6"/>
            </a:solidFill>
            <a:prstDash val="solid"/>
          </a:ln>
        </p:spPr>
      </p:sp>
      <p:sp>
        <p:nvSpPr>
          <p:cNvPr id="508" name="Shape 506"/>
          <p:cNvSpPr/>
          <p:nvPr/>
        </p:nvSpPr>
        <p:spPr>
          <a:xfrm flipV="1">
            <a:off x="8842113" y="4759453"/>
            <a:ext cx="31936" cy="3510"/>
          </a:xfrm>
          <a:prstGeom prst="line">
            <a:avLst/>
          </a:prstGeom>
          <a:noFill/>
          <a:ln w="30480">
            <a:solidFill>
              <a:srgbClr val="29ABD6"/>
            </a:solidFill>
            <a:prstDash val="solid"/>
          </a:ln>
        </p:spPr>
      </p:sp>
      <p:sp>
        <p:nvSpPr>
          <p:cNvPr id="509" name="Shape 507"/>
          <p:cNvSpPr/>
          <p:nvPr/>
        </p:nvSpPr>
        <p:spPr>
          <a:xfrm flipV="1">
            <a:off x="8874049" y="4754529"/>
            <a:ext cx="31936" cy="4924"/>
          </a:xfrm>
          <a:prstGeom prst="line">
            <a:avLst/>
          </a:prstGeom>
          <a:noFill/>
          <a:ln w="30480">
            <a:solidFill>
              <a:srgbClr val="29ABD6"/>
            </a:solidFill>
            <a:prstDash val="solid"/>
          </a:ln>
        </p:spPr>
      </p:sp>
      <p:sp>
        <p:nvSpPr>
          <p:cNvPr id="510" name="Shape 508"/>
          <p:cNvSpPr/>
          <p:nvPr/>
        </p:nvSpPr>
        <p:spPr>
          <a:xfrm flipV="1">
            <a:off x="8905985" y="4748182"/>
            <a:ext cx="31936" cy="6348"/>
          </a:xfrm>
          <a:prstGeom prst="line">
            <a:avLst/>
          </a:prstGeom>
          <a:noFill/>
          <a:ln w="30480">
            <a:solidFill>
              <a:srgbClr val="29ABD6"/>
            </a:solidFill>
            <a:prstDash val="solid"/>
          </a:ln>
        </p:spPr>
      </p:sp>
      <p:sp>
        <p:nvSpPr>
          <p:cNvPr id="511" name="Shape 509"/>
          <p:cNvSpPr/>
          <p:nvPr/>
        </p:nvSpPr>
        <p:spPr>
          <a:xfrm flipV="1">
            <a:off x="8937921" y="4740397"/>
            <a:ext cx="31936" cy="7785"/>
          </a:xfrm>
          <a:prstGeom prst="line">
            <a:avLst/>
          </a:prstGeom>
          <a:noFill/>
          <a:ln w="30480">
            <a:solidFill>
              <a:srgbClr val="29ABD6"/>
            </a:solidFill>
            <a:prstDash val="solid"/>
          </a:ln>
        </p:spPr>
      </p:sp>
      <p:sp>
        <p:nvSpPr>
          <p:cNvPr id="512" name="Shape 510"/>
          <p:cNvSpPr/>
          <p:nvPr/>
        </p:nvSpPr>
        <p:spPr>
          <a:xfrm flipV="1">
            <a:off x="8969858" y="4731158"/>
            <a:ext cx="31936" cy="9239"/>
          </a:xfrm>
          <a:prstGeom prst="line">
            <a:avLst/>
          </a:prstGeom>
          <a:noFill/>
          <a:ln w="30480">
            <a:solidFill>
              <a:srgbClr val="29ABD6"/>
            </a:solidFill>
            <a:prstDash val="solid"/>
          </a:ln>
        </p:spPr>
      </p:sp>
      <p:sp>
        <p:nvSpPr>
          <p:cNvPr id="513" name="Shape 511"/>
          <p:cNvSpPr/>
          <p:nvPr/>
        </p:nvSpPr>
        <p:spPr>
          <a:xfrm flipV="1">
            <a:off x="9001794" y="4720446"/>
            <a:ext cx="31936" cy="10711"/>
          </a:xfrm>
          <a:prstGeom prst="line">
            <a:avLst/>
          </a:prstGeom>
          <a:noFill/>
          <a:ln w="30480">
            <a:solidFill>
              <a:srgbClr val="29ABD6"/>
            </a:solidFill>
            <a:prstDash val="solid"/>
          </a:ln>
        </p:spPr>
      </p:sp>
      <p:sp>
        <p:nvSpPr>
          <p:cNvPr id="514" name="Shape 512"/>
          <p:cNvSpPr/>
          <p:nvPr/>
        </p:nvSpPr>
        <p:spPr>
          <a:xfrm flipV="1">
            <a:off x="9033730" y="4708240"/>
            <a:ext cx="31936" cy="12206"/>
          </a:xfrm>
          <a:prstGeom prst="line">
            <a:avLst/>
          </a:prstGeom>
          <a:noFill/>
          <a:ln w="30480">
            <a:solidFill>
              <a:srgbClr val="29ABD6"/>
            </a:solidFill>
            <a:prstDash val="solid"/>
          </a:ln>
        </p:spPr>
      </p:sp>
      <p:sp>
        <p:nvSpPr>
          <p:cNvPr id="515" name="Shape 513"/>
          <p:cNvSpPr/>
          <p:nvPr/>
        </p:nvSpPr>
        <p:spPr>
          <a:xfrm flipV="1">
            <a:off x="9065666" y="4694513"/>
            <a:ext cx="31936" cy="13727"/>
          </a:xfrm>
          <a:prstGeom prst="line">
            <a:avLst/>
          </a:prstGeom>
          <a:noFill/>
          <a:ln w="30480">
            <a:solidFill>
              <a:srgbClr val="29ABD6"/>
            </a:solidFill>
            <a:prstDash val="solid"/>
          </a:ln>
        </p:spPr>
      </p:sp>
      <p:sp>
        <p:nvSpPr>
          <p:cNvPr id="516" name="Shape 514"/>
          <p:cNvSpPr/>
          <p:nvPr/>
        </p:nvSpPr>
        <p:spPr>
          <a:xfrm flipV="1">
            <a:off x="9097603" y="4679238"/>
            <a:ext cx="31936" cy="15275"/>
          </a:xfrm>
          <a:prstGeom prst="line">
            <a:avLst/>
          </a:prstGeom>
          <a:noFill/>
          <a:ln w="30480">
            <a:solidFill>
              <a:srgbClr val="29ABD6"/>
            </a:solidFill>
            <a:prstDash val="solid"/>
          </a:ln>
        </p:spPr>
      </p:sp>
      <p:sp>
        <p:nvSpPr>
          <p:cNvPr id="517" name="Shape 515"/>
          <p:cNvSpPr/>
          <p:nvPr/>
        </p:nvSpPr>
        <p:spPr>
          <a:xfrm flipV="1">
            <a:off x="9129539" y="4662382"/>
            <a:ext cx="31936" cy="16856"/>
          </a:xfrm>
          <a:prstGeom prst="line">
            <a:avLst/>
          </a:prstGeom>
          <a:noFill/>
          <a:ln w="30480">
            <a:solidFill>
              <a:srgbClr val="29ABD6"/>
            </a:solidFill>
            <a:prstDash val="solid"/>
          </a:ln>
        </p:spPr>
      </p:sp>
      <p:sp>
        <p:nvSpPr>
          <p:cNvPr id="518" name="Shape 516"/>
          <p:cNvSpPr/>
          <p:nvPr/>
        </p:nvSpPr>
        <p:spPr>
          <a:xfrm flipV="1">
            <a:off x="9161475" y="4643910"/>
            <a:ext cx="31936" cy="18471"/>
          </a:xfrm>
          <a:prstGeom prst="line">
            <a:avLst/>
          </a:prstGeom>
          <a:noFill/>
          <a:ln w="30480">
            <a:solidFill>
              <a:srgbClr val="29ABD6"/>
            </a:solidFill>
            <a:prstDash val="solid"/>
          </a:ln>
        </p:spPr>
      </p:sp>
      <p:sp>
        <p:nvSpPr>
          <p:cNvPr id="519" name="Shape 517"/>
          <p:cNvSpPr/>
          <p:nvPr/>
        </p:nvSpPr>
        <p:spPr>
          <a:xfrm flipV="1">
            <a:off x="9193411" y="4623785"/>
            <a:ext cx="31936" cy="20125"/>
          </a:xfrm>
          <a:prstGeom prst="line">
            <a:avLst/>
          </a:prstGeom>
          <a:noFill/>
          <a:ln w="30480">
            <a:solidFill>
              <a:srgbClr val="29ABD6"/>
            </a:solidFill>
            <a:prstDash val="solid"/>
          </a:ln>
        </p:spPr>
      </p:sp>
      <p:sp>
        <p:nvSpPr>
          <p:cNvPr id="520" name="Shape 518"/>
          <p:cNvSpPr/>
          <p:nvPr/>
        </p:nvSpPr>
        <p:spPr>
          <a:xfrm flipV="1">
            <a:off x="9225348" y="4601964"/>
            <a:ext cx="31936" cy="21821"/>
          </a:xfrm>
          <a:prstGeom prst="line">
            <a:avLst/>
          </a:prstGeom>
          <a:noFill/>
          <a:ln w="30480">
            <a:solidFill>
              <a:srgbClr val="29ABD6"/>
            </a:solidFill>
            <a:prstDash val="solid"/>
          </a:ln>
        </p:spPr>
      </p:sp>
      <p:sp>
        <p:nvSpPr>
          <p:cNvPr id="521" name="Shape 519"/>
          <p:cNvSpPr/>
          <p:nvPr/>
        </p:nvSpPr>
        <p:spPr>
          <a:xfrm flipV="1">
            <a:off x="9257284" y="4578402"/>
            <a:ext cx="31936" cy="23562"/>
          </a:xfrm>
          <a:prstGeom prst="line">
            <a:avLst/>
          </a:prstGeom>
          <a:noFill/>
          <a:ln w="30480">
            <a:solidFill>
              <a:srgbClr val="29ABD6"/>
            </a:solidFill>
            <a:prstDash val="solid"/>
          </a:ln>
        </p:spPr>
      </p:sp>
      <p:sp>
        <p:nvSpPr>
          <p:cNvPr id="522" name="Shape 520"/>
          <p:cNvSpPr/>
          <p:nvPr/>
        </p:nvSpPr>
        <p:spPr>
          <a:xfrm flipV="1">
            <a:off x="9289220" y="4553051"/>
            <a:ext cx="31936" cy="25352"/>
          </a:xfrm>
          <a:prstGeom prst="line">
            <a:avLst/>
          </a:prstGeom>
          <a:noFill/>
          <a:ln w="30480">
            <a:solidFill>
              <a:srgbClr val="29ABD6"/>
            </a:solidFill>
            <a:prstDash val="solid"/>
          </a:ln>
        </p:spPr>
      </p:sp>
      <p:sp>
        <p:nvSpPr>
          <p:cNvPr id="523" name="Shape 521"/>
          <p:cNvSpPr/>
          <p:nvPr/>
        </p:nvSpPr>
        <p:spPr>
          <a:xfrm flipV="1">
            <a:off x="9321157" y="4525857"/>
            <a:ext cx="31936" cy="27194"/>
          </a:xfrm>
          <a:prstGeom prst="line">
            <a:avLst/>
          </a:prstGeom>
          <a:noFill/>
          <a:ln w="30480">
            <a:solidFill>
              <a:srgbClr val="29ABD6"/>
            </a:solidFill>
            <a:prstDash val="solid"/>
          </a:ln>
        </p:spPr>
      </p:sp>
      <p:sp>
        <p:nvSpPr>
          <p:cNvPr id="524" name="Shape 522"/>
          <p:cNvSpPr/>
          <p:nvPr/>
        </p:nvSpPr>
        <p:spPr>
          <a:xfrm flipV="1">
            <a:off x="9353093" y="4496764"/>
            <a:ext cx="31936" cy="29093"/>
          </a:xfrm>
          <a:prstGeom prst="line">
            <a:avLst/>
          </a:prstGeom>
          <a:noFill/>
          <a:ln w="30480">
            <a:solidFill>
              <a:srgbClr val="29ABD6"/>
            </a:solidFill>
            <a:prstDash val="solid"/>
          </a:ln>
        </p:spPr>
      </p:sp>
      <p:sp>
        <p:nvSpPr>
          <p:cNvPr id="525" name="Shape 523"/>
          <p:cNvSpPr/>
          <p:nvPr/>
        </p:nvSpPr>
        <p:spPr>
          <a:xfrm flipV="1">
            <a:off x="9385029" y="4465712"/>
            <a:ext cx="31936" cy="31052"/>
          </a:xfrm>
          <a:prstGeom prst="line">
            <a:avLst/>
          </a:prstGeom>
          <a:noFill/>
          <a:ln w="30480">
            <a:solidFill>
              <a:srgbClr val="29ABD6"/>
            </a:solidFill>
            <a:prstDash val="solid"/>
          </a:ln>
        </p:spPr>
      </p:sp>
      <p:sp>
        <p:nvSpPr>
          <p:cNvPr id="526" name="Shape 524"/>
          <p:cNvSpPr/>
          <p:nvPr/>
        </p:nvSpPr>
        <p:spPr>
          <a:xfrm flipV="1">
            <a:off x="9416965" y="4432636"/>
            <a:ext cx="31936" cy="33076"/>
          </a:xfrm>
          <a:prstGeom prst="line">
            <a:avLst/>
          </a:prstGeom>
          <a:noFill/>
          <a:ln w="30480">
            <a:solidFill>
              <a:srgbClr val="29ABD6"/>
            </a:solidFill>
            <a:prstDash val="solid"/>
          </a:ln>
        </p:spPr>
      </p:sp>
      <p:sp>
        <p:nvSpPr>
          <p:cNvPr id="527" name="Shape 525"/>
          <p:cNvSpPr/>
          <p:nvPr/>
        </p:nvSpPr>
        <p:spPr>
          <a:xfrm flipV="1">
            <a:off x="9448902" y="4397468"/>
            <a:ext cx="31936" cy="35168"/>
          </a:xfrm>
          <a:prstGeom prst="line">
            <a:avLst/>
          </a:prstGeom>
          <a:noFill/>
          <a:ln w="30480">
            <a:solidFill>
              <a:srgbClr val="29ABD6"/>
            </a:solidFill>
            <a:prstDash val="solid"/>
          </a:ln>
        </p:spPr>
      </p:sp>
      <p:sp>
        <p:nvSpPr>
          <p:cNvPr id="528" name="Shape 526"/>
          <p:cNvSpPr/>
          <p:nvPr/>
        </p:nvSpPr>
        <p:spPr>
          <a:xfrm flipV="1">
            <a:off x="9480838" y="4360134"/>
            <a:ext cx="31936" cy="37334"/>
          </a:xfrm>
          <a:prstGeom prst="line">
            <a:avLst/>
          </a:prstGeom>
          <a:noFill/>
          <a:ln w="30480">
            <a:solidFill>
              <a:srgbClr val="29ABD6"/>
            </a:solidFill>
            <a:prstDash val="solid"/>
          </a:ln>
        </p:spPr>
      </p:sp>
      <p:sp>
        <p:nvSpPr>
          <p:cNvPr id="529" name="Shape 527"/>
          <p:cNvSpPr/>
          <p:nvPr/>
        </p:nvSpPr>
        <p:spPr>
          <a:xfrm flipV="1">
            <a:off x="9512774" y="4320558"/>
            <a:ext cx="31936" cy="39576"/>
          </a:xfrm>
          <a:prstGeom prst="line">
            <a:avLst/>
          </a:prstGeom>
          <a:noFill/>
          <a:ln w="30480">
            <a:solidFill>
              <a:srgbClr val="29ABD6"/>
            </a:solidFill>
            <a:prstDash val="solid"/>
          </a:ln>
        </p:spPr>
      </p:sp>
      <p:sp>
        <p:nvSpPr>
          <p:cNvPr id="530" name="Shape 528"/>
          <p:cNvSpPr/>
          <p:nvPr/>
        </p:nvSpPr>
        <p:spPr>
          <a:xfrm flipV="1">
            <a:off x="9544710" y="4278656"/>
            <a:ext cx="31936" cy="41901"/>
          </a:xfrm>
          <a:prstGeom prst="line">
            <a:avLst/>
          </a:prstGeom>
          <a:noFill/>
          <a:ln w="30480">
            <a:solidFill>
              <a:srgbClr val="29ABD6"/>
            </a:solidFill>
            <a:prstDash val="solid"/>
          </a:ln>
        </p:spPr>
      </p:sp>
      <p:sp>
        <p:nvSpPr>
          <p:cNvPr id="531" name="Shape 529"/>
          <p:cNvSpPr/>
          <p:nvPr/>
        </p:nvSpPr>
        <p:spPr>
          <a:xfrm flipV="1">
            <a:off x="9576647" y="4234343"/>
            <a:ext cx="31936" cy="44313"/>
          </a:xfrm>
          <a:prstGeom prst="line">
            <a:avLst/>
          </a:prstGeom>
          <a:noFill/>
          <a:ln w="30480">
            <a:solidFill>
              <a:srgbClr val="29ABD6"/>
            </a:solidFill>
            <a:prstDash val="solid"/>
          </a:ln>
        </p:spPr>
      </p:sp>
      <p:sp>
        <p:nvSpPr>
          <p:cNvPr id="532" name="Shape 530"/>
          <p:cNvSpPr/>
          <p:nvPr/>
        </p:nvSpPr>
        <p:spPr>
          <a:xfrm flipV="1">
            <a:off x="9608583" y="4187525"/>
            <a:ext cx="31936" cy="46817"/>
          </a:xfrm>
          <a:prstGeom prst="line">
            <a:avLst/>
          </a:prstGeom>
          <a:noFill/>
          <a:ln w="30480">
            <a:solidFill>
              <a:srgbClr val="29ABD6"/>
            </a:solidFill>
            <a:prstDash val="solid"/>
          </a:ln>
        </p:spPr>
      </p:sp>
      <p:sp>
        <p:nvSpPr>
          <p:cNvPr id="533" name="Shape 531"/>
          <p:cNvSpPr/>
          <p:nvPr/>
        </p:nvSpPr>
        <p:spPr>
          <a:xfrm flipV="1">
            <a:off x="9640519" y="4138107"/>
            <a:ext cx="31936" cy="49419"/>
          </a:xfrm>
          <a:prstGeom prst="line">
            <a:avLst/>
          </a:prstGeom>
          <a:noFill/>
          <a:ln w="30480">
            <a:solidFill>
              <a:srgbClr val="29ABD6"/>
            </a:solidFill>
            <a:prstDash val="solid"/>
          </a:ln>
        </p:spPr>
      </p:sp>
      <p:sp>
        <p:nvSpPr>
          <p:cNvPr id="534" name="Shape 532"/>
          <p:cNvSpPr/>
          <p:nvPr/>
        </p:nvSpPr>
        <p:spPr>
          <a:xfrm flipV="1">
            <a:off x="9672455" y="4085985"/>
            <a:ext cx="31936" cy="52122"/>
          </a:xfrm>
          <a:prstGeom prst="line">
            <a:avLst/>
          </a:prstGeom>
          <a:noFill/>
          <a:ln w="30480">
            <a:solidFill>
              <a:srgbClr val="29ABD6"/>
            </a:solidFill>
            <a:prstDash val="solid"/>
          </a:ln>
        </p:spPr>
      </p:sp>
      <p:sp>
        <p:nvSpPr>
          <p:cNvPr id="535" name="Shape 533"/>
          <p:cNvSpPr/>
          <p:nvPr/>
        </p:nvSpPr>
        <p:spPr>
          <a:xfrm flipV="1">
            <a:off x="9704392" y="4031051"/>
            <a:ext cx="31936" cy="54934"/>
          </a:xfrm>
          <a:prstGeom prst="line">
            <a:avLst/>
          </a:prstGeom>
          <a:noFill/>
          <a:ln w="30480">
            <a:solidFill>
              <a:srgbClr val="29ABD6"/>
            </a:solidFill>
            <a:prstDash val="solid"/>
          </a:ln>
        </p:spPr>
      </p:sp>
      <p:sp>
        <p:nvSpPr>
          <p:cNvPr id="536" name="Shape 534"/>
          <p:cNvSpPr/>
          <p:nvPr/>
        </p:nvSpPr>
        <p:spPr>
          <a:xfrm flipV="1">
            <a:off x="9736328" y="3973191"/>
            <a:ext cx="31936" cy="57860"/>
          </a:xfrm>
          <a:prstGeom prst="line">
            <a:avLst/>
          </a:prstGeom>
          <a:noFill/>
          <a:ln w="30480">
            <a:solidFill>
              <a:srgbClr val="29ABD6"/>
            </a:solidFill>
            <a:prstDash val="solid"/>
          </a:ln>
        </p:spPr>
      </p:sp>
      <p:sp>
        <p:nvSpPr>
          <p:cNvPr id="537" name="Shape 535"/>
          <p:cNvSpPr/>
          <p:nvPr/>
        </p:nvSpPr>
        <p:spPr>
          <a:xfrm flipV="1">
            <a:off x="9768264" y="3912285"/>
            <a:ext cx="31936" cy="60906"/>
          </a:xfrm>
          <a:prstGeom prst="line">
            <a:avLst/>
          </a:prstGeom>
          <a:noFill/>
          <a:ln w="30480">
            <a:solidFill>
              <a:srgbClr val="29ABD6"/>
            </a:solidFill>
            <a:prstDash val="solid"/>
          </a:ln>
        </p:spPr>
      </p:sp>
      <p:sp>
        <p:nvSpPr>
          <p:cNvPr id="538" name="Shape 536"/>
          <p:cNvSpPr/>
          <p:nvPr/>
        </p:nvSpPr>
        <p:spPr>
          <a:xfrm flipV="1">
            <a:off x="9800201" y="3848206"/>
            <a:ext cx="31936" cy="64078"/>
          </a:xfrm>
          <a:prstGeom prst="line">
            <a:avLst/>
          </a:prstGeom>
          <a:noFill/>
          <a:ln w="30480">
            <a:solidFill>
              <a:srgbClr val="29ABD6"/>
            </a:solidFill>
            <a:prstDash val="solid"/>
          </a:ln>
        </p:spPr>
      </p:sp>
      <p:sp>
        <p:nvSpPr>
          <p:cNvPr id="539" name="Shape 537"/>
          <p:cNvSpPr/>
          <p:nvPr/>
        </p:nvSpPr>
        <p:spPr>
          <a:xfrm flipV="1">
            <a:off x="9832137" y="3780822"/>
            <a:ext cx="31936" cy="67384"/>
          </a:xfrm>
          <a:prstGeom prst="line">
            <a:avLst/>
          </a:prstGeom>
          <a:noFill/>
          <a:ln w="30480">
            <a:solidFill>
              <a:srgbClr val="29ABD6"/>
            </a:solidFill>
            <a:prstDash val="solid"/>
          </a:ln>
        </p:spPr>
      </p:sp>
      <p:sp>
        <p:nvSpPr>
          <p:cNvPr id="540" name="Shape 538"/>
          <p:cNvSpPr/>
          <p:nvPr/>
        </p:nvSpPr>
        <p:spPr>
          <a:xfrm flipV="1">
            <a:off x="9864073" y="3709993"/>
            <a:ext cx="31936" cy="70829"/>
          </a:xfrm>
          <a:prstGeom prst="line">
            <a:avLst/>
          </a:prstGeom>
          <a:noFill/>
          <a:ln w="30480">
            <a:solidFill>
              <a:srgbClr val="29ABD6"/>
            </a:solidFill>
            <a:prstDash val="solid"/>
          </a:ln>
        </p:spPr>
      </p:sp>
      <p:sp>
        <p:nvSpPr>
          <p:cNvPr id="541" name="Shape 539"/>
          <p:cNvSpPr/>
          <p:nvPr/>
        </p:nvSpPr>
        <p:spPr>
          <a:xfrm flipV="1">
            <a:off x="9896009" y="3635571"/>
            <a:ext cx="31936" cy="74422"/>
          </a:xfrm>
          <a:prstGeom prst="line">
            <a:avLst/>
          </a:prstGeom>
          <a:noFill/>
          <a:ln w="30480">
            <a:solidFill>
              <a:srgbClr val="29ABD6"/>
            </a:solidFill>
            <a:prstDash val="solid"/>
          </a:ln>
        </p:spPr>
      </p:sp>
      <p:sp>
        <p:nvSpPr>
          <p:cNvPr id="542" name="Shape 540"/>
          <p:cNvSpPr/>
          <p:nvPr/>
        </p:nvSpPr>
        <p:spPr>
          <a:xfrm flipV="1">
            <a:off x="9927946" y="3557403"/>
            <a:ext cx="31936" cy="78168"/>
          </a:xfrm>
          <a:prstGeom prst="line">
            <a:avLst/>
          </a:prstGeom>
          <a:noFill/>
          <a:ln w="30480">
            <a:solidFill>
              <a:srgbClr val="29ABD6"/>
            </a:solidFill>
            <a:prstDash val="solid"/>
          </a:ln>
        </p:spPr>
      </p:sp>
      <p:sp>
        <p:nvSpPr>
          <p:cNvPr id="543" name="Shape 541"/>
          <p:cNvSpPr/>
          <p:nvPr/>
        </p:nvSpPr>
        <p:spPr>
          <a:xfrm flipV="1">
            <a:off x="9959882" y="3475325"/>
            <a:ext cx="31936" cy="82077"/>
          </a:xfrm>
          <a:prstGeom prst="line">
            <a:avLst/>
          </a:prstGeom>
          <a:noFill/>
          <a:ln w="30480">
            <a:solidFill>
              <a:srgbClr val="29ABD6"/>
            </a:solidFill>
            <a:prstDash val="solid"/>
          </a:ln>
        </p:spPr>
      </p:sp>
      <p:sp>
        <p:nvSpPr>
          <p:cNvPr id="544" name="Shape 542"/>
          <p:cNvSpPr/>
          <p:nvPr/>
        </p:nvSpPr>
        <p:spPr>
          <a:xfrm flipV="1">
            <a:off x="9991818" y="3389169"/>
            <a:ext cx="31936" cy="86157"/>
          </a:xfrm>
          <a:prstGeom prst="line">
            <a:avLst/>
          </a:prstGeom>
          <a:noFill/>
          <a:ln w="30480">
            <a:solidFill>
              <a:srgbClr val="29ABD6"/>
            </a:solidFill>
            <a:prstDash val="solid"/>
          </a:ln>
        </p:spPr>
      </p:sp>
      <p:sp>
        <p:nvSpPr>
          <p:cNvPr id="545" name="Shape 543"/>
          <p:cNvSpPr/>
          <p:nvPr/>
        </p:nvSpPr>
        <p:spPr>
          <a:xfrm flipV="1">
            <a:off x="10023754" y="3298753"/>
            <a:ext cx="31936" cy="90415"/>
          </a:xfrm>
          <a:prstGeom prst="line">
            <a:avLst/>
          </a:prstGeom>
          <a:noFill/>
          <a:ln w="30480">
            <a:solidFill>
              <a:srgbClr val="29ABD6"/>
            </a:solidFill>
            <a:prstDash val="solid"/>
          </a:ln>
        </p:spPr>
      </p:sp>
      <p:sp>
        <p:nvSpPr>
          <p:cNvPr id="546" name="Shape 544"/>
          <p:cNvSpPr/>
          <p:nvPr/>
        </p:nvSpPr>
        <p:spPr>
          <a:xfrm flipV="1">
            <a:off x="10055691" y="3203892"/>
            <a:ext cx="31936" cy="94861"/>
          </a:xfrm>
          <a:prstGeom prst="line">
            <a:avLst/>
          </a:prstGeom>
          <a:noFill/>
          <a:ln w="30480">
            <a:solidFill>
              <a:srgbClr val="29ABD6"/>
            </a:solidFill>
            <a:prstDash val="solid"/>
          </a:ln>
        </p:spPr>
      </p:sp>
      <p:sp>
        <p:nvSpPr>
          <p:cNvPr id="547" name="Shape 545"/>
          <p:cNvSpPr/>
          <p:nvPr/>
        </p:nvSpPr>
        <p:spPr>
          <a:xfrm flipV="1">
            <a:off x="10087627" y="3104389"/>
            <a:ext cx="31936" cy="99504"/>
          </a:xfrm>
          <a:prstGeom prst="line">
            <a:avLst/>
          </a:prstGeom>
          <a:noFill/>
          <a:ln w="30480">
            <a:solidFill>
              <a:srgbClr val="29ABD6"/>
            </a:solidFill>
            <a:prstDash val="solid"/>
          </a:ln>
        </p:spPr>
      </p:sp>
      <p:sp>
        <p:nvSpPr>
          <p:cNvPr id="548" name="Shape 546"/>
          <p:cNvSpPr/>
          <p:nvPr/>
        </p:nvSpPr>
        <p:spPr>
          <a:xfrm flipV="1">
            <a:off x="10119563" y="3000035"/>
            <a:ext cx="31936" cy="104353"/>
          </a:xfrm>
          <a:prstGeom prst="line">
            <a:avLst/>
          </a:prstGeom>
          <a:noFill/>
          <a:ln w="30480">
            <a:solidFill>
              <a:srgbClr val="29ABD6"/>
            </a:solidFill>
            <a:prstDash val="solid"/>
          </a:ln>
        </p:spPr>
      </p:sp>
      <p:sp>
        <p:nvSpPr>
          <p:cNvPr id="549" name="Shape 547"/>
          <p:cNvSpPr/>
          <p:nvPr/>
        </p:nvSpPr>
        <p:spPr>
          <a:xfrm flipV="1">
            <a:off x="10151499" y="2890616"/>
            <a:ext cx="31936" cy="109419"/>
          </a:xfrm>
          <a:prstGeom prst="line">
            <a:avLst/>
          </a:prstGeom>
          <a:noFill/>
          <a:ln w="30480">
            <a:solidFill>
              <a:srgbClr val="29ABD6"/>
            </a:solidFill>
            <a:prstDash val="solid"/>
          </a:ln>
        </p:spPr>
      </p:sp>
      <p:sp>
        <p:nvSpPr>
          <p:cNvPr id="550" name="Shape 548"/>
          <p:cNvSpPr/>
          <p:nvPr/>
        </p:nvSpPr>
        <p:spPr>
          <a:xfrm flipV="1">
            <a:off x="10183436" y="2775904"/>
            <a:ext cx="31936" cy="114712"/>
          </a:xfrm>
          <a:prstGeom prst="line">
            <a:avLst/>
          </a:prstGeom>
          <a:noFill/>
          <a:ln w="30480">
            <a:solidFill>
              <a:srgbClr val="29ABD6"/>
            </a:solidFill>
            <a:prstDash val="solid"/>
          </a:ln>
        </p:spPr>
      </p:sp>
      <p:sp>
        <p:nvSpPr>
          <p:cNvPr id="551" name="Text 549"/>
          <p:cNvSpPr txBox="1"/>
          <p:nvPr/>
        </p:nvSpPr>
        <p:spPr>
          <a:xfrm>
            <a:off x="8935212" y="2637609"/>
            <a:ext cx="1463040" cy="274320"/>
          </a:xfrm>
          <a:prstGeom prst="rect">
            <a:avLst/>
          </a:prstGeom>
          <a:noFill/>
          <a:ln/>
        </p:spPr>
        <p:txBody>
          <a:bodyPr wrap="square" lIns="0" tIns="0" rIns="0" bIns="0" rtlCol="0" anchor="ctr"/>
          <a:lstStyle/>
          <a:p>
            <a:pPr indent="0" marL="0">
              <a:buNone/>
            </a:pPr>
            <a:r>
              <a:rPr lang="en-US" sz="1150" i="1" dirty="0">
                <a:solidFill>
                  <a:srgbClr val="29ABD6"/>
                </a:solidFill>
                <a:latin typeface="Cambria" pitchFamily="34" charset="0"/>
                <a:ea typeface="Cambria" pitchFamily="34" charset="-122"/>
                <a:cs typeface="Cambria" pitchFamily="34" charset="-120"/>
              </a:rPr>
              <a:t>y = cosh x</a:t>
            </a:r>
            <a:endParaRPr lang="en-US" sz="1150" dirty="0"/>
          </a:p>
        </p:txBody>
      </p:sp>
      <p:sp>
        <p:nvSpPr>
          <p:cNvPr id="552" name="Text 550"/>
          <p:cNvSpPr txBox="1"/>
          <p:nvPr/>
        </p:nvSpPr>
        <p:spPr>
          <a:xfrm>
            <a:off x="8865108" y="4493623"/>
            <a:ext cx="365760" cy="274320"/>
          </a:xfrm>
          <a:prstGeom prst="rect">
            <a:avLst/>
          </a:prstGeom>
          <a:noFill/>
          <a:ln/>
        </p:spPr>
        <p:txBody>
          <a:bodyPr wrap="square" lIns="0" tIns="0" rIns="0" bIns="0" rtlCol="0" anchor="ctr"/>
          <a:lstStyle/>
          <a:p>
            <a:pPr indent="0" marL="0">
              <a:buNone/>
            </a:pPr>
            <a:r>
              <a:rPr lang="en-US" sz="1150" i="1" dirty="0">
                <a:solidFill>
                  <a:srgbClr val="1E3A44"/>
                </a:solidFill>
                <a:latin typeface="Cambria" pitchFamily="34" charset="0"/>
                <a:ea typeface="Cambria" pitchFamily="34" charset="-122"/>
                <a:cs typeface="Cambria" pitchFamily="34" charset="-120"/>
              </a:rPr>
              <a:t>1</a:t>
            </a:r>
            <a:endParaRPr lang="en-US" sz="1150" dirty="0"/>
          </a:p>
        </p:txBody>
      </p:sp>
      <p:sp>
        <p:nvSpPr>
          <p:cNvPr id="553" name="Text 551"/>
          <p:cNvSpPr txBox="1"/>
          <p:nvPr/>
        </p:nvSpPr>
        <p:spPr>
          <a:xfrm>
            <a:off x="6675120" y="5486400"/>
            <a:ext cx="4206240" cy="320040"/>
          </a:xfrm>
          <a:prstGeom prst="rect">
            <a:avLst/>
          </a:prstGeom>
          <a:noFill/>
          <a:ln/>
        </p:spPr>
        <p:txBody>
          <a:bodyPr wrap="square" lIns="0" tIns="0" rIns="0" bIns="0" rtlCol="0" anchor="ctr"/>
          <a:lstStyle/>
          <a:p>
            <a:pPr algn="ctr" indent="0" marL="0">
              <a:buNone/>
            </a:pPr>
            <a:r>
              <a:rPr lang="en-US" sz="1250" i="1" dirty="0">
                <a:solidFill>
                  <a:srgbClr val="6C8089"/>
                </a:solidFill>
                <a:latin typeface="Calibri" pitchFamily="34" charset="0"/>
                <a:ea typeface="Calibri" pitchFamily="34" charset="-122"/>
                <a:cs typeface="Calibri" pitchFamily="34" charset="-120"/>
              </a:rPr>
              <a:t>even: cosh (−x) = cosh x,  and cosh x ≥ 1</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 7.4 — The Six Hyperbolic Functions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Named after the trigonometric functions they resemble.</a:t>
            </a:r>
            <a:endParaRPr lang="en-US" sz="13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463040"/>
          <a:ext cx="10881360" cy="914400"/>
        </p:xfrm>
        <a:graphic>
          <a:graphicData uri="http://schemas.openxmlformats.org/drawingml/2006/table">
            <a:tbl>
              <a:tblPr/>
              <a:tblGrid>
                <a:gridCol w="1371600"/>
                <a:gridCol w="4069080"/>
                <a:gridCol w="1371600"/>
                <a:gridCol w="4069080"/>
              </a:tblGrid>
              <a:tr h="384048">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Function</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Definition</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Function</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Definition</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566928">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sinh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(eˣ − e⁻ˣ) / 2</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cosh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(eˣ + e⁻ˣ) / 2</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658368">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tanh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sinh x / cosh x  =  (eˣ − e⁻ˣ) / (eˣ + e⁻ˣ)</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coth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cosh x / sinh x  =  (eˣ + e⁻ˣ) / (eˣ − e⁻ˣ)</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66928">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sech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 / cosh x  =  2 / (eˣ + e⁻ˣ)</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csch x</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400" dirty="0">
                          <a:solidFill>
                            <a:srgbClr val="1E3A44"/>
                          </a:solidFill>
                          <a:latin typeface="Cambria" pitchFamily="34" charset="0"/>
                          <a:ea typeface="Cambria" pitchFamily="34" charset="-122"/>
                          <a:cs typeface="Cambria" pitchFamily="34" charset="-120"/>
                        </a:rPr>
                        <a:t>1 / sinh x  =  2 / (eˣ − e⁻ˣ)</a:t>
                      </a:r>
                      <a:endParaRPr lang="en-US" sz="14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8" name="Shape 5"/>
          <p:cNvSpPr/>
          <p:nvPr/>
        </p:nvSpPr>
        <p:spPr>
          <a:xfrm>
            <a:off x="640080" y="3977640"/>
            <a:ext cx="10881360" cy="1783080"/>
          </a:xfrm>
          <a:prstGeom prst="roundRect">
            <a:avLst>
              <a:gd name="adj" fmla="val 4103"/>
            </a:avLst>
          </a:prstGeom>
          <a:solidFill>
            <a:srgbClr val="FFFFFF"/>
          </a:solidFill>
          <a:ln w="15875">
            <a:solidFill>
              <a:srgbClr val="8FC3DC"/>
            </a:solidFill>
            <a:prstDash val="solid"/>
          </a:ln>
        </p:spPr>
      </p:sp>
      <p:sp>
        <p:nvSpPr>
          <p:cNvPr id="9" name="Text 6"/>
          <p:cNvSpPr txBox="1"/>
          <p:nvPr/>
        </p:nvSpPr>
        <p:spPr>
          <a:xfrm>
            <a:off x="960120" y="4069080"/>
            <a:ext cx="10241280" cy="868680"/>
          </a:xfrm>
          <a:prstGeom prst="rect">
            <a:avLst/>
          </a:prstGeom>
          <a:noFill/>
          <a:ln/>
        </p:spPr>
        <p:txBody>
          <a:bodyPr wrap="square" lIns="0" tIns="0" rIns="0" bIns="0" rtlCol="0" anchor="ctr"/>
          <a:lstStyle/>
          <a:p>
            <a:pPr indent="0" marL="0">
              <a:buNone/>
            </a:pPr>
            <a:r>
              <a:rPr lang="en-US" sz="1400" b="1" dirty="0">
                <a:solidFill>
                  <a:srgbClr val="0F7C9E"/>
                </a:solidFill>
                <a:latin typeface="Calibri" pitchFamily="34" charset="0"/>
                <a:ea typeface="Calibri" pitchFamily="34" charset="-122"/>
                <a:cs typeface="Calibri" pitchFamily="34" charset="-120"/>
              </a:rPr>
              <a:t>Everything is built from sinh and cosh.  </a:t>
            </a:r>
            <a:pPr indent="0" marL="0">
              <a:buNone/>
            </a:pPr>
            <a:r>
              <a:rPr lang="en-US" sz="1400" dirty="0">
                <a:solidFill>
                  <a:srgbClr val="1E3A44"/>
                </a:solidFill>
                <a:latin typeface="Calibri" pitchFamily="34" charset="0"/>
                <a:ea typeface="Calibri" pitchFamily="34" charset="-122"/>
                <a:cs typeface="Calibri" pitchFamily="34" charset="-120"/>
              </a:rPr>
              <a:t>The other four are defined from them exactly as tan, cot, sec and csc are defined from sin and cos. So if you know sinh and cosh, you know the whole family.</a:t>
            </a:r>
            <a:endParaRPr lang="en-US" sz="1400" dirty="0"/>
          </a:p>
        </p:txBody>
      </p:sp>
      <p:sp>
        <p:nvSpPr>
          <p:cNvPr id="10" name="Text 7"/>
          <p:cNvSpPr txBox="1"/>
          <p:nvPr/>
        </p:nvSpPr>
        <p:spPr>
          <a:xfrm>
            <a:off x="960120" y="4937760"/>
            <a:ext cx="10241280" cy="73152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Where they appear: the cosh curve is the exact shape of a cable hanging between two poles, and the Gateway Arch in St. Louis is an upside-down cosh.</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Why “Hyperbolic”?</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key identity puts the point (cosh u, sinh u) on a hyperbola.</a:t>
            </a:r>
            <a:endParaRPr lang="en-US" sz="1300" dirty="0"/>
          </a:p>
        </p:txBody>
      </p:sp>
      <p:sp>
        <p:nvSpPr>
          <p:cNvPr id="7" name="Shape 5"/>
          <p:cNvSpPr/>
          <p:nvPr/>
        </p:nvSpPr>
        <p:spPr>
          <a:xfrm>
            <a:off x="640080" y="1417320"/>
            <a:ext cx="5394960" cy="1188720"/>
          </a:xfrm>
          <a:prstGeom prst="roundRect">
            <a:avLst>
              <a:gd name="adj" fmla="val 6154"/>
            </a:avLst>
          </a:prstGeom>
          <a:solidFill>
            <a:srgbClr val="DCEFF8"/>
          </a:solidFill>
          <a:ln w="12700">
            <a:solidFill>
              <a:srgbClr val="DCEFF8"/>
            </a:solidFill>
            <a:prstDash val="solid"/>
          </a:ln>
        </p:spPr>
      </p:sp>
      <p:sp>
        <p:nvSpPr>
          <p:cNvPr id="8" name="Text 6"/>
          <p:cNvSpPr txBox="1"/>
          <p:nvPr/>
        </p:nvSpPr>
        <p:spPr>
          <a:xfrm>
            <a:off x="640080" y="1417320"/>
            <a:ext cx="5394960" cy="640080"/>
          </a:xfrm>
          <a:prstGeom prst="rect">
            <a:avLst/>
          </a:prstGeom>
          <a:noFill/>
          <a:ln/>
        </p:spPr>
        <p:txBody>
          <a:bodyPr wrap="square" lIns="0" tIns="0" rIns="0" bIns="0" rtlCol="0" anchor="ctr"/>
          <a:lstStyle/>
          <a:p>
            <a:pPr algn="ctr" indent="0" marL="0">
              <a:buNone/>
            </a:pPr>
            <a:r>
              <a:rPr lang="en-US" sz="2200" b="1" dirty="0">
                <a:solidFill>
                  <a:srgbClr val="1E3A44"/>
                </a:solidFill>
                <a:latin typeface="Cambria" pitchFamily="34" charset="0"/>
                <a:ea typeface="Cambria" pitchFamily="34" charset="-122"/>
                <a:cs typeface="Cambria" pitchFamily="34" charset="-120"/>
              </a:rPr>
              <a:t>cos</a:t>
            </a:r>
            <a:pPr algn="ctr" indent="0" marL="0">
              <a:buNone/>
            </a:pPr>
            <a:r>
              <a:rPr lang="en-US" sz="2200" b="1" baseline="30000" dirty="0">
                <a:solidFill>
                  <a:srgbClr val="1E3A44"/>
                </a:solidFill>
                <a:latin typeface="Cambria" pitchFamily="34" charset="0"/>
                <a:ea typeface="Cambria" pitchFamily="34" charset="-122"/>
                <a:cs typeface="Cambria" pitchFamily="34" charset="-120"/>
              </a:rPr>
              <a:t>2</a:t>
            </a:r>
            <a:pPr algn="ctr" indent="0" marL="0">
              <a:buNone/>
            </a:pPr>
            <a:r>
              <a:rPr lang="en-US" sz="2200" b="1" dirty="0">
                <a:solidFill>
                  <a:srgbClr val="1E3A44"/>
                </a:solidFill>
                <a:latin typeface="Cambria" pitchFamily="34" charset="0"/>
                <a:ea typeface="Cambria" pitchFamily="34" charset="-122"/>
                <a:cs typeface="Cambria" pitchFamily="34" charset="-120"/>
              </a:rPr>
              <a:t> u + sin</a:t>
            </a:r>
            <a:pPr algn="ctr" indent="0" marL="0">
              <a:buNone/>
            </a:pPr>
            <a:r>
              <a:rPr lang="en-US" sz="2200" b="1" baseline="30000" dirty="0">
                <a:solidFill>
                  <a:srgbClr val="1E3A44"/>
                </a:solidFill>
                <a:latin typeface="Cambria" pitchFamily="34" charset="0"/>
                <a:ea typeface="Cambria" pitchFamily="34" charset="-122"/>
                <a:cs typeface="Cambria" pitchFamily="34" charset="-120"/>
              </a:rPr>
              <a:t>2</a:t>
            </a:r>
            <a:pPr algn="ctr" indent="0" marL="0">
              <a:buNone/>
            </a:pPr>
            <a:r>
              <a:rPr lang="en-US" sz="2200" b="1" dirty="0">
                <a:solidFill>
                  <a:srgbClr val="1E3A44"/>
                </a:solidFill>
                <a:latin typeface="Cambria" pitchFamily="34" charset="0"/>
                <a:ea typeface="Cambria" pitchFamily="34" charset="-122"/>
                <a:cs typeface="Cambria" pitchFamily="34" charset="-120"/>
              </a:rPr>
              <a:t> u  =  1</a:t>
            </a:r>
            <a:endParaRPr lang="en-US" sz="2200" dirty="0"/>
          </a:p>
        </p:txBody>
      </p:sp>
      <p:sp>
        <p:nvSpPr>
          <p:cNvPr id="9" name="Text 7"/>
          <p:cNvSpPr txBox="1"/>
          <p:nvPr/>
        </p:nvSpPr>
        <p:spPr>
          <a:xfrm>
            <a:off x="640080" y="2011680"/>
            <a:ext cx="5394960" cy="457200"/>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(cos u, sin u) lies on the circle x² + y² = 1</a:t>
            </a:r>
            <a:endParaRPr lang="en-US" sz="1300" dirty="0"/>
          </a:p>
        </p:txBody>
      </p:sp>
      <p:sp>
        <p:nvSpPr>
          <p:cNvPr id="10" name="Shape 8"/>
          <p:cNvSpPr/>
          <p:nvPr/>
        </p:nvSpPr>
        <p:spPr>
          <a:xfrm>
            <a:off x="640080" y="2788920"/>
            <a:ext cx="5394960" cy="1188720"/>
          </a:xfrm>
          <a:prstGeom prst="roundRect">
            <a:avLst>
              <a:gd name="adj" fmla="val 6154"/>
            </a:avLst>
          </a:prstGeom>
          <a:solidFill>
            <a:srgbClr val="0F7C9E"/>
          </a:solidFill>
          <a:ln w="12700">
            <a:solidFill>
              <a:srgbClr val="0F7C9E"/>
            </a:solidFill>
            <a:prstDash val="solid"/>
          </a:ln>
        </p:spPr>
      </p:sp>
      <p:sp>
        <p:nvSpPr>
          <p:cNvPr id="11" name="Text 9"/>
          <p:cNvSpPr txBox="1"/>
          <p:nvPr/>
        </p:nvSpPr>
        <p:spPr>
          <a:xfrm>
            <a:off x="640080" y="2788920"/>
            <a:ext cx="5394960" cy="640080"/>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cosh</a:t>
            </a:r>
            <a:pPr algn="ctr" indent="0" marL="0">
              <a:buNone/>
            </a:pPr>
            <a:r>
              <a:rPr lang="en-US" sz="2200" b="1" baseline="30000" dirty="0">
                <a:solidFill>
                  <a:srgbClr val="FFFFFF"/>
                </a:solidFill>
                <a:latin typeface="Cambria" pitchFamily="34" charset="0"/>
                <a:ea typeface="Cambria" pitchFamily="34" charset="-122"/>
                <a:cs typeface="Cambria" pitchFamily="34" charset="-120"/>
              </a:rPr>
              <a:t>2</a:t>
            </a:r>
            <a:pPr algn="ctr" indent="0" marL="0">
              <a:buNone/>
            </a:pPr>
            <a:r>
              <a:rPr lang="en-US" sz="2200" b="1" dirty="0">
                <a:solidFill>
                  <a:srgbClr val="FFFFFF"/>
                </a:solidFill>
                <a:latin typeface="Cambria" pitchFamily="34" charset="0"/>
                <a:ea typeface="Cambria" pitchFamily="34" charset="-122"/>
                <a:cs typeface="Cambria" pitchFamily="34" charset="-120"/>
              </a:rPr>
              <a:t> u − sinh</a:t>
            </a:r>
            <a:pPr algn="ctr" indent="0" marL="0">
              <a:buNone/>
            </a:pPr>
            <a:r>
              <a:rPr lang="en-US" sz="2200" b="1" baseline="30000" dirty="0">
                <a:solidFill>
                  <a:srgbClr val="FFFFFF"/>
                </a:solidFill>
                <a:latin typeface="Cambria" pitchFamily="34" charset="0"/>
                <a:ea typeface="Cambria" pitchFamily="34" charset="-122"/>
                <a:cs typeface="Cambria" pitchFamily="34" charset="-120"/>
              </a:rPr>
              <a:t>2</a:t>
            </a:r>
            <a:pPr algn="ctr" indent="0" marL="0">
              <a:buNone/>
            </a:pPr>
            <a:r>
              <a:rPr lang="en-US" sz="2200" b="1" dirty="0">
                <a:solidFill>
                  <a:srgbClr val="FFFFFF"/>
                </a:solidFill>
                <a:latin typeface="Cambria" pitchFamily="34" charset="0"/>
                <a:ea typeface="Cambria" pitchFamily="34" charset="-122"/>
                <a:cs typeface="Cambria" pitchFamily="34" charset="-120"/>
              </a:rPr>
              <a:t> u  =  1</a:t>
            </a:r>
            <a:endParaRPr lang="en-US" sz="2200" dirty="0"/>
          </a:p>
        </p:txBody>
      </p:sp>
      <p:sp>
        <p:nvSpPr>
          <p:cNvPr id="12" name="Text 10"/>
          <p:cNvSpPr txBox="1"/>
          <p:nvPr/>
        </p:nvSpPr>
        <p:spPr>
          <a:xfrm>
            <a:off x="640080" y="3383280"/>
            <a:ext cx="5394960" cy="457200"/>
          </a:xfrm>
          <a:prstGeom prst="rect">
            <a:avLst/>
          </a:prstGeom>
          <a:noFill/>
          <a:ln/>
        </p:spPr>
        <p:txBody>
          <a:bodyPr wrap="square" lIns="0" tIns="0" rIns="0" bIns="0" rtlCol="0" anchor="ctr"/>
          <a:lstStyle/>
          <a:p>
            <a:pPr algn="ctr" indent="0" marL="0">
              <a:buNone/>
            </a:pPr>
            <a:r>
              <a:rPr lang="en-US" sz="1300" i="1" dirty="0">
                <a:solidFill>
                  <a:srgbClr val="F3DFE4"/>
                </a:solidFill>
                <a:latin typeface="Calibri" pitchFamily="34" charset="0"/>
                <a:ea typeface="Calibri" pitchFamily="34" charset="-122"/>
                <a:cs typeface="Calibri" pitchFamily="34" charset="-120"/>
              </a:rPr>
              <a:t>(cosh u, sinh u) lies on the hyperbola x² − y² = 1</a:t>
            </a:r>
            <a:endParaRPr lang="en-US" sz="1300" dirty="0"/>
          </a:p>
        </p:txBody>
      </p:sp>
      <p:sp>
        <p:nvSpPr>
          <p:cNvPr id="13" name="Text 11"/>
          <p:cNvSpPr txBox="1"/>
          <p:nvPr/>
        </p:nvSpPr>
        <p:spPr>
          <a:xfrm>
            <a:off x="640080" y="4206240"/>
            <a:ext cx="5394960" cy="128016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That single sign — plus for the circle, minus for the hyperbola — is why these are called the hyperbolic functions, and why the trigonometric functions are sometimes called the circular ones.</a:t>
            </a:r>
            <a:endParaRPr lang="en-US" sz="1350" dirty="0"/>
          </a:p>
        </p:txBody>
      </p:sp>
      <p:sp>
        <p:nvSpPr>
          <p:cNvPr id="14" name="Shape 12"/>
          <p:cNvSpPr/>
          <p:nvPr/>
        </p:nvSpPr>
        <p:spPr>
          <a:xfrm>
            <a:off x="6492240" y="3520440"/>
            <a:ext cx="4846320" cy="0"/>
          </a:xfrm>
          <a:prstGeom prst="line">
            <a:avLst/>
          </a:prstGeom>
          <a:noFill/>
          <a:ln w="13970">
            <a:solidFill>
              <a:srgbClr val="1E3A44"/>
            </a:solidFill>
            <a:prstDash val="solid"/>
            <a:tailEnd type="triangle"/>
          </a:ln>
        </p:spPr>
      </p:sp>
      <p:sp>
        <p:nvSpPr>
          <p:cNvPr id="15" name="Shape 13"/>
          <p:cNvSpPr/>
          <p:nvPr/>
        </p:nvSpPr>
        <p:spPr>
          <a:xfrm>
            <a:off x="8915400" y="1463040"/>
            <a:ext cx="0" cy="4114800"/>
          </a:xfrm>
          <a:prstGeom prst="line">
            <a:avLst/>
          </a:prstGeom>
          <a:noFill/>
          <a:ln w="13970">
            <a:solidFill>
              <a:srgbClr val="1E3A44"/>
            </a:solidFill>
            <a:prstDash val="solid"/>
            <a:headEnd type="triangle"/>
          </a:ln>
        </p:spPr>
      </p:sp>
      <p:sp>
        <p:nvSpPr>
          <p:cNvPr id="16" name="Shape 14"/>
          <p:cNvSpPr/>
          <p:nvPr/>
        </p:nvSpPr>
        <p:spPr>
          <a:xfrm flipV="1">
            <a:off x="10353527" y="2421413"/>
            <a:ext cx="0" cy="1099027"/>
          </a:xfrm>
          <a:prstGeom prst="line">
            <a:avLst/>
          </a:prstGeom>
          <a:noFill/>
          <a:ln w="12700">
            <a:solidFill>
              <a:srgbClr val="E03A5F"/>
            </a:solidFill>
            <a:prstDash val="dash"/>
          </a:ln>
        </p:spPr>
      </p:sp>
      <p:sp>
        <p:nvSpPr>
          <p:cNvPr id="17" name="Shape 15"/>
          <p:cNvSpPr/>
          <p:nvPr/>
        </p:nvSpPr>
        <p:spPr>
          <a:xfrm flipV="1">
            <a:off x="7983415" y="3324385"/>
            <a:ext cx="20711" cy="196055"/>
          </a:xfrm>
          <a:prstGeom prst="line">
            <a:avLst/>
          </a:prstGeom>
          <a:noFill/>
          <a:ln w="22860">
            <a:solidFill>
              <a:srgbClr val="9FB6C0"/>
            </a:solidFill>
            <a:prstDash val="solid"/>
          </a:ln>
        </p:spPr>
      </p:sp>
      <p:sp>
        <p:nvSpPr>
          <p:cNvPr id="18" name="Shape 16"/>
          <p:cNvSpPr/>
          <p:nvPr/>
        </p:nvSpPr>
        <p:spPr>
          <a:xfrm flipV="1">
            <a:off x="8004126" y="3244738"/>
            <a:ext cx="20711" cy="79647"/>
          </a:xfrm>
          <a:prstGeom prst="line">
            <a:avLst/>
          </a:prstGeom>
          <a:noFill/>
          <a:ln w="22860">
            <a:solidFill>
              <a:srgbClr val="9FB6C0"/>
            </a:solidFill>
            <a:prstDash val="solid"/>
          </a:ln>
        </p:spPr>
      </p:sp>
      <p:sp>
        <p:nvSpPr>
          <p:cNvPr id="19" name="Shape 17"/>
          <p:cNvSpPr/>
          <p:nvPr/>
        </p:nvSpPr>
        <p:spPr>
          <a:xfrm flipV="1">
            <a:off x="8024837" y="3184699"/>
            <a:ext cx="20711" cy="60039"/>
          </a:xfrm>
          <a:prstGeom prst="line">
            <a:avLst/>
          </a:prstGeom>
          <a:noFill/>
          <a:ln w="22860">
            <a:solidFill>
              <a:srgbClr val="9FB6C0"/>
            </a:solidFill>
            <a:prstDash val="solid"/>
          </a:ln>
        </p:spPr>
      </p:sp>
      <p:sp>
        <p:nvSpPr>
          <p:cNvPr id="20" name="Shape 18"/>
          <p:cNvSpPr/>
          <p:nvPr/>
        </p:nvSpPr>
        <p:spPr>
          <a:xfrm flipV="1">
            <a:off x="8045548" y="3134995"/>
            <a:ext cx="20711" cy="49705"/>
          </a:xfrm>
          <a:prstGeom prst="line">
            <a:avLst/>
          </a:prstGeom>
          <a:noFill/>
          <a:ln w="22860">
            <a:solidFill>
              <a:srgbClr val="9FB6C0"/>
            </a:solidFill>
            <a:prstDash val="solid"/>
          </a:ln>
        </p:spPr>
      </p:sp>
      <p:sp>
        <p:nvSpPr>
          <p:cNvPr id="21" name="Shape 19"/>
          <p:cNvSpPr/>
          <p:nvPr/>
        </p:nvSpPr>
        <p:spPr>
          <a:xfrm flipV="1">
            <a:off x="8066258" y="3092012"/>
            <a:ext cx="20711" cy="42983"/>
          </a:xfrm>
          <a:prstGeom prst="line">
            <a:avLst/>
          </a:prstGeom>
          <a:noFill/>
          <a:ln w="22860">
            <a:solidFill>
              <a:srgbClr val="9FB6C0"/>
            </a:solidFill>
            <a:prstDash val="solid"/>
          </a:ln>
        </p:spPr>
      </p:sp>
      <p:sp>
        <p:nvSpPr>
          <p:cNvPr id="22" name="Shape 20"/>
          <p:cNvSpPr/>
          <p:nvPr/>
        </p:nvSpPr>
        <p:spPr>
          <a:xfrm flipV="1">
            <a:off x="8086969" y="3053889"/>
            <a:ext cx="20711" cy="38123"/>
          </a:xfrm>
          <a:prstGeom prst="line">
            <a:avLst/>
          </a:prstGeom>
          <a:noFill/>
          <a:ln w="22860">
            <a:solidFill>
              <a:srgbClr val="9FB6C0"/>
            </a:solidFill>
            <a:prstDash val="solid"/>
          </a:ln>
        </p:spPr>
      </p:sp>
      <p:sp>
        <p:nvSpPr>
          <p:cNvPr id="23" name="Shape 21"/>
          <p:cNvSpPr/>
          <p:nvPr/>
        </p:nvSpPr>
        <p:spPr>
          <a:xfrm flipV="1">
            <a:off x="8107680" y="3019516"/>
            <a:ext cx="20711" cy="34373"/>
          </a:xfrm>
          <a:prstGeom prst="line">
            <a:avLst/>
          </a:prstGeom>
          <a:noFill/>
          <a:ln w="22860">
            <a:solidFill>
              <a:srgbClr val="9FB6C0"/>
            </a:solidFill>
            <a:prstDash val="solid"/>
          </a:ln>
        </p:spPr>
      </p:sp>
      <p:sp>
        <p:nvSpPr>
          <p:cNvPr id="24" name="Shape 22"/>
          <p:cNvSpPr/>
          <p:nvPr/>
        </p:nvSpPr>
        <p:spPr>
          <a:xfrm flipV="1">
            <a:off x="8128391" y="2988166"/>
            <a:ext cx="20711" cy="31351"/>
          </a:xfrm>
          <a:prstGeom prst="line">
            <a:avLst/>
          </a:prstGeom>
          <a:noFill/>
          <a:ln w="22860">
            <a:solidFill>
              <a:srgbClr val="9FB6C0"/>
            </a:solidFill>
            <a:prstDash val="solid"/>
          </a:ln>
        </p:spPr>
      </p:sp>
      <p:sp>
        <p:nvSpPr>
          <p:cNvPr id="25" name="Shape 23"/>
          <p:cNvSpPr/>
          <p:nvPr/>
        </p:nvSpPr>
        <p:spPr>
          <a:xfrm flipV="1">
            <a:off x="8149102" y="2959331"/>
            <a:ext cx="20711" cy="28835"/>
          </a:xfrm>
          <a:prstGeom prst="line">
            <a:avLst/>
          </a:prstGeom>
          <a:noFill/>
          <a:ln w="22860">
            <a:solidFill>
              <a:srgbClr val="9FB6C0"/>
            </a:solidFill>
            <a:prstDash val="solid"/>
          </a:ln>
        </p:spPr>
      </p:sp>
      <p:sp>
        <p:nvSpPr>
          <p:cNvPr id="26" name="Shape 24"/>
          <p:cNvSpPr/>
          <p:nvPr/>
        </p:nvSpPr>
        <p:spPr>
          <a:xfrm flipV="1">
            <a:off x="8169812" y="2932641"/>
            <a:ext cx="20711" cy="26689"/>
          </a:xfrm>
          <a:prstGeom prst="line">
            <a:avLst/>
          </a:prstGeom>
          <a:noFill/>
          <a:ln w="22860">
            <a:solidFill>
              <a:srgbClr val="9FB6C0"/>
            </a:solidFill>
            <a:prstDash val="solid"/>
          </a:ln>
        </p:spPr>
      </p:sp>
      <p:sp>
        <p:nvSpPr>
          <p:cNvPr id="27" name="Shape 25"/>
          <p:cNvSpPr/>
          <p:nvPr/>
        </p:nvSpPr>
        <p:spPr>
          <a:xfrm flipV="1">
            <a:off x="8190523" y="2907817"/>
            <a:ext cx="20711" cy="24825"/>
          </a:xfrm>
          <a:prstGeom prst="line">
            <a:avLst/>
          </a:prstGeom>
          <a:noFill/>
          <a:ln w="22860">
            <a:solidFill>
              <a:srgbClr val="9FB6C0"/>
            </a:solidFill>
            <a:prstDash val="solid"/>
          </a:ln>
        </p:spPr>
      </p:sp>
      <p:sp>
        <p:nvSpPr>
          <p:cNvPr id="28" name="Shape 26"/>
          <p:cNvSpPr/>
          <p:nvPr/>
        </p:nvSpPr>
        <p:spPr>
          <a:xfrm flipV="1">
            <a:off x="8211234" y="2884639"/>
            <a:ext cx="20711" cy="23178"/>
          </a:xfrm>
          <a:prstGeom prst="line">
            <a:avLst/>
          </a:prstGeom>
          <a:noFill/>
          <a:ln w="22860">
            <a:solidFill>
              <a:srgbClr val="9FB6C0"/>
            </a:solidFill>
            <a:prstDash val="solid"/>
          </a:ln>
        </p:spPr>
      </p:sp>
      <p:sp>
        <p:nvSpPr>
          <p:cNvPr id="29" name="Shape 27"/>
          <p:cNvSpPr/>
          <p:nvPr/>
        </p:nvSpPr>
        <p:spPr>
          <a:xfrm flipV="1">
            <a:off x="8231945" y="2862933"/>
            <a:ext cx="20711" cy="21706"/>
          </a:xfrm>
          <a:prstGeom prst="line">
            <a:avLst/>
          </a:prstGeom>
          <a:noFill/>
          <a:ln w="22860">
            <a:solidFill>
              <a:srgbClr val="9FB6C0"/>
            </a:solidFill>
            <a:prstDash val="solid"/>
          </a:ln>
        </p:spPr>
      </p:sp>
      <p:sp>
        <p:nvSpPr>
          <p:cNvPr id="30" name="Shape 28"/>
          <p:cNvSpPr/>
          <p:nvPr/>
        </p:nvSpPr>
        <p:spPr>
          <a:xfrm flipV="1">
            <a:off x="8252655" y="2842558"/>
            <a:ext cx="20711" cy="20375"/>
          </a:xfrm>
          <a:prstGeom prst="line">
            <a:avLst/>
          </a:prstGeom>
          <a:noFill/>
          <a:ln w="22860">
            <a:solidFill>
              <a:srgbClr val="9FB6C0"/>
            </a:solidFill>
            <a:prstDash val="solid"/>
          </a:ln>
        </p:spPr>
      </p:sp>
      <p:sp>
        <p:nvSpPr>
          <p:cNvPr id="31" name="Shape 29"/>
          <p:cNvSpPr/>
          <p:nvPr/>
        </p:nvSpPr>
        <p:spPr>
          <a:xfrm flipV="1">
            <a:off x="8273366" y="2823397"/>
            <a:ext cx="20711" cy="19161"/>
          </a:xfrm>
          <a:prstGeom prst="line">
            <a:avLst/>
          </a:prstGeom>
          <a:noFill/>
          <a:ln w="22860">
            <a:solidFill>
              <a:srgbClr val="9FB6C0"/>
            </a:solidFill>
            <a:prstDash val="solid"/>
          </a:ln>
        </p:spPr>
      </p:sp>
      <p:sp>
        <p:nvSpPr>
          <p:cNvPr id="32" name="Shape 30"/>
          <p:cNvSpPr/>
          <p:nvPr/>
        </p:nvSpPr>
        <p:spPr>
          <a:xfrm flipV="1">
            <a:off x="8294077" y="2805352"/>
            <a:ext cx="20711" cy="18044"/>
          </a:xfrm>
          <a:prstGeom prst="line">
            <a:avLst/>
          </a:prstGeom>
          <a:noFill/>
          <a:ln w="22860">
            <a:solidFill>
              <a:srgbClr val="9FB6C0"/>
            </a:solidFill>
            <a:prstDash val="solid"/>
          </a:ln>
        </p:spPr>
      </p:sp>
      <p:sp>
        <p:nvSpPr>
          <p:cNvPr id="33" name="Shape 31"/>
          <p:cNvSpPr/>
          <p:nvPr/>
        </p:nvSpPr>
        <p:spPr>
          <a:xfrm flipV="1">
            <a:off x="8314788" y="2788342"/>
            <a:ext cx="20711" cy="17011"/>
          </a:xfrm>
          <a:prstGeom prst="line">
            <a:avLst/>
          </a:prstGeom>
          <a:noFill/>
          <a:ln w="22860">
            <a:solidFill>
              <a:srgbClr val="9FB6C0"/>
            </a:solidFill>
            <a:prstDash val="solid"/>
          </a:ln>
        </p:spPr>
      </p:sp>
      <p:sp>
        <p:nvSpPr>
          <p:cNvPr id="34" name="Shape 32"/>
          <p:cNvSpPr/>
          <p:nvPr/>
        </p:nvSpPr>
        <p:spPr>
          <a:xfrm flipV="1">
            <a:off x="8335498" y="2772295"/>
            <a:ext cx="20711" cy="16047"/>
          </a:xfrm>
          <a:prstGeom prst="line">
            <a:avLst/>
          </a:prstGeom>
          <a:noFill/>
          <a:ln w="22860">
            <a:solidFill>
              <a:srgbClr val="9FB6C0"/>
            </a:solidFill>
            <a:prstDash val="solid"/>
          </a:ln>
        </p:spPr>
      </p:sp>
      <p:sp>
        <p:nvSpPr>
          <p:cNvPr id="35" name="Shape 33"/>
          <p:cNvSpPr/>
          <p:nvPr/>
        </p:nvSpPr>
        <p:spPr>
          <a:xfrm flipV="1">
            <a:off x="8356209" y="2757150"/>
            <a:ext cx="20711" cy="15144"/>
          </a:xfrm>
          <a:prstGeom prst="line">
            <a:avLst/>
          </a:prstGeom>
          <a:noFill/>
          <a:ln w="22860">
            <a:solidFill>
              <a:srgbClr val="9FB6C0"/>
            </a:solidFill>
            <a:prstDash val="solid"/>
          </a:ln>
        </p:spPr>
      </p:sp>
      <p:sp>
        <p:nvSpPr>
          <p:cNvPr id="36" name="Shape 34"/>
          <p:cNvSpPr/>
          <p:nvPr/>
        </p:nvSpPr>
        <p:spPr>
          <a:xfrm flipV="1">
            <a:off x="8376920" y="2742856"/>
            <a:ext cx="20711" cy="14295"/>
          </a:xfrm>
          <a:prstGeom prst="line">
            <a:avLst/>
          </a:prstGeom>
          <a:noFill/>
          <a:ln w="22860">
            <a:solidFill>
              <a:srgbClr val="9FB6C0"/>
            </a:solidFill>
            <a:prstDash val="solid"/>
          </a:ln>
        </p:spPr>
      </p:sp>
      <p:sp>
        <p:nvSpPr>
          <p:cNvPr id="37" name="Shape 35"/>
          <p:cNvSpPr/>
          <p:nvPr/>
        </p:nvSpPr>
        <p:spPr>
          <a:xfrm flipV="1">
            <a:off x="8397631" y="2729365"/>
            <a:ext cx="20711" cy="13491"/>
          </a:xfrm>
          <a:prstGeom prst="line">
            <a:avLst/>
          </a:prstGeom>
          <a:noFill/>
          <a:ln w="22860">
            <a:solidFill>
              <a:srgbClr val="9FB6C0"/>
            </a:solidFill>
            <a:prstDash val="solid"/>
          </a:ln>
        </p:spPr>
      </p:sp>
      <p:sp>
        <p:nvSpPr>
          <p:cNvPr id="38" name="Shape 36"/>
          <p:cNvSpPr/>
          <p:nvPr/>
        </p:nvSpPr>
        <p:spPr>
          <a:xfrm flipV="1">
            <a:off x="8418342" y="2716638"/>
            <a:ext cx="20711" cy="12727"/>
          </a:xfrm>
          <a:prstGeom prst="line">
            <a:avLst/>
          </a:prstGeom>
          <a:noFill/>
          <a:ln w="22860">
            <a:solidFill>
              <a:srgbClr val="9FB6C0"/>
            </a:solidFill>
            <a:prstDash val="solid"/>
          </a:ln>
        </p:spPr>
      </p:sp>
      <p:sp>
        <p:nvSpPr>
          <p:cNvPr id="39" name="Shape 37"/>
          <p:cNvSpPr/>
          <p:nvPr/>
        </p:nvSpPr>
        <p:spPr>
          <a:xfrm flipV="1">
            <a:off x="8439052" y="2704638"/>
            <a:ext cx="20711" cy="12000"/>
          </a:xfrm>
          <a:prstGeom prst="line">
            <a:avLst/>
          </a:prstGeom>
          <a:noFill/>
          <a:ln w="22860">
            <a:solidFill>
              <a:srgbClr val="9FB6C0"/>
            </a:solidFill>
            <a:prstDash val="solid"/>
          </a:ln>
        </p:spPr>
      </p:sp>
      <p:sp>
        <p:nvSpPr>
          <p:cNvPr id="40" name="Shape 38"/>
          <p:cNvSpPr/>
          <p:nvPr/>
        </p:nvSpPr>
        <p:spPr>
          <a:xfrm flipV="1">
            <a:off x="8459763" y="2693334"/>
            <a:ext cx="20711" cy="11304"/>
          </a:xfrm>
          <a:prstGeom prst="line">
            <a:avLst/>
          </a:prstGeom>
          <a:noFill/>
          <a:ln w="22860">
            <a:solidFill>
              <a:srgbClr val="9FB6C0"/>
            </a:solidFill>
            <a:prstDash val="solid"/>
          </a:ln>
        </p:spPr>
      </p:sp>
      <p:sp>
        <p:nvSpPr>
          <p:cNvPr id="41" name="Shape 39"/>
          <p:cNvSpPr/>
          <p:nvPr/>
        </p:nvSpPr>
        <p:spPr>
          <a:xfrm flipV="1">
            <a:off x="8480474" y="2682698"/>
            <a:ext cx="20711" cy="10636"/>
          </a:xfrm>
          <a:prstGeom prst="line">
            <a:avLst/>
          </a:prstGeom>
          <a:noFill/>
          <a:ln w="22860">
            <a:solidFill>
              <a:srgbClr val="9FB6C0"/>
            </a:solidFill>
            <a:prstDash val="solid"/>
          </a:ln>
        </p:spPr>
      </p:sp>
      <p:sp>
        <p:nvSpPr>
          <p:cNvPr id="42" name="Shape 40"/>
          <p:cNvSpPr/>
          <p:nvPr/>
        </p:nvSpPr>
        <p:spPr>
          <a:xfrm flipV="1">
            <a:off x="8501185" y="2672705"/>
            <a:ext cx="20711" cy="9993"/>
          </a:xfrm>
          <a:prstGeom prst="line">
            <a:avLst/>
          </a:prstGeom>
          <a:noFill/>
          <a:ln w="22860">
            <a:solidFill>
              <a:srgbClr val="9FB6C0"/>
            </a:solidFill>
            <a:prstDash val="solid"/>
          </a:ln>
        </p:spPr>
      </p:sp>
      <p:sp>
        <p:nvSpPr>
          <p:cNvPr id="43" name="Shape 41"/>
          <p:cNvSpPr/>
          <p:nvPr/>
        </p:nvSpPr>
        <p:spPr>
          <a:xfrm flipV="1">
            <a:off x="8521895" y="2663332"/>
            <a:ext cx="20711" cy="9373"/>
          </a:xfrm>
          <a:prstGeom prst="line">
            <a:avLst/>
          </a:prstGeom>
          <a:noFill/>
          <a:ln w="22860">
            <a:solidFill>
              <a:srgbClr val="9FB6C0"/>
            </a:solidFill>
            <a:prstDash val="solid"/>
          </a:ln>
        </p:spPr>
      </p:sp>
      <p:sp>
        <p:nvSpPr>
          <p:cNvPr id="44" name="Shape 42"/>
          <p:cNvSpPr/>
          <p:nvPr/>
        </p:nvSpPr>
        <p:spPr>
          <a:xfrm flipV="1">
            <a:off x="8542606" y="2654559"/>
            <a:ext cx="20711" cy="8773"/>
          </a:xfrm>
          <a:prstGeom prst="line">
            <a:avLst/>
          </a:prstGeom>
          <a:noFill/>
          <a:ln w="22860">
            <a:solidFill>
              <a:srgbClr val="9FB6C0"/>
            </a:solidFill>
            <a:prstDash val="solid"/>
          </a:ln>
        </p:spPr>
      </p:sp>
      <p:sp>
        <p:nvSpPr>
          <p:cNvPr id="45" name="Shape 43"/>
          <p:cNvSpPr/>
          <p:nvPr/>
        </p:nvSpPr>
        <p:spPr>
          <a:xfrm flipV="1">
            <a:off x="8563317" y="2646367"/>
            <a:ext cx="20711" cy="8191"/>
          </a:xfrm>
          <a:prstGeom prst="line">
            <a:avLst/>
          </a:prstGeom>
          <a:noFill/>
          <a:ln w="22860">
            <a:solidFill>
              <a:srgbClr val="9FB6C0"/>
            </a:solidFill>
            <a:prstDash val="solid"/>
          </a:ln>
        </p:spPr>
      </p:sp>
      <p:sp>
        <p:nvSpPr>
          <p:cNvPr id="46" name="Shape 44"/>
          <p:cNvSpPr/>
          <p:nvPr/>
        </p:nvSpPr>
        <p:spPr>
          <a:xfrm flipV="1">
            <a:off x="8584028" y="2638742"/>
            <a:ext cx="20711" cy="7625"/>
          </a:xfrm>
          <a:prstGeom prst="line">
            <a:avLst/>
          </a:prstGeom>
          <a:noFill/>
          <a:ln w="22860">
            <a:solidFill>
              <a:srgbClr val="9FB6C0"/>
            </a:solidFill>
            <a:prstDash val="solid"/>
          </a:ln>
        </p:spPr>
      </p:sp>
      <p:sp>
        <p:nvSpPr>
          <p:cNvPr id="47" name="Shape 45"/>
          <p:cNvSpPr/>
          <p:nvPr/>
        </p:nvSpPr>
        <p:spPr>
          <a:xfrm flipV="1">
            <a:off x="8604738" y="2631668"/>
            <a:ext cx="20711" cy="7074"/>
          </a:xfrm>
          <a:prstGeom prst="line">
            <a:avLst/>
          </a:prstGeom>
          <a:noFill/>
          <a:ln w="22860">
            <a:solidFill>
              <a:srgbClr val="9FB6C0"/>
            </a:solidFill>
            <a:prstDash val="solid"/>
          </a:ln>
        </p:spPr>
      </p:sp>
      <p:sp>
        <p:nvSpPr>
          <p:cNvPr id="48" name="Shape 46"/>
          <p:cNvSpPr/>
          <p:nvPr/>
        </p:nvSpPr>
        <p:spPr>
          <a:xfrm flipV="1">
            <a:off x="8625449" y="2625132"/>
            <a:ext cx="20711" cy="6536"/>
          </a:xfrm>
          <a:prstGeom prst="line">
            <a:avLst/>
          </a:prstGeom>
          <a:noFill/>
          <a:ln w="22860">
            <a:solidFill>
              <a:srgbClr val="9FB6C0"/>
            </a:solidFill>
            <a:prstDash val="solid"/>
          </a:ln>
        </p:spPr>
      </p:sp>
      <p:sp>
        <p:nvSpPr>
          <p:cNvPr id="49" name="Shape 47"/>
          <p:cNvSpPr/>
          <p:nvPr/>
        </p:nvSpPr>
        <p:spPr>
          <a:xfrm flipV="1">
            <a:off x="8646160" y="2619122"/>
            <a:ext cx="20711" cy="6010"/>
          </a:xfrm>
          <a:prstGeom prst="line">
            <a:avLst/>
          </a:prstGeom>
          <a:noFill/>
          <a:ln w="22860">
            <a:solidFill>
              <a:srgbClr val="9FB6C0"/>
            </a:solidFill>
            <a:prstDash val="solid"/>
          </a:ln>
        </p:spPr>
      </p:sp>
      <p:sp>
        <p:nvSpPr>
          <p:cNvPr id="50" name="Shape 48"/>
          <p:cNvSpPr/>
          <p:nvPr/>
        </p:nvSpPr>
        <p:spPr>
          <a:xfrm flipV="1">
            <a:off x="8666871" y="2613629"/>
            <a:ext cx="20711" cy="5494"/>
          </a:xfrm>
          <a:prstGeom prst="line">
            <a:avLst/>
          </a:prstGeom>
          <a:noFill/>
          <a:ln w="22860">
            <a:solidFill>
              <a:srgbClr val="9FB6C0"/>
            </a:solidFill>
            <a:prstDash val="solid"/>
          </a:ln>
        </p:spPr>
      </p:sp>
      <p:sp>
        <p:nvSpPr>
          <p:cNvPr id="51" name="Shape 49"/>
          <p:cNvSpPr/>
          <p:nvPr/>
        </p:nvSpPr>
        <p:spPr>
          <a:xfrm flipV="1">
            <a:off x="8687582" y="2608641"/>
            <a:ext cx="20711" cy="4987"/>
          </a:xfrm>
          <a:prstGeom prst="line">
            <a:avLst/>
          </a:prstGeom>
          <a:noFill/>
          <a:ln w="22860">
            <a:solidFill>
              <a:srgbClr val="9FB6C0"/>
            </a:solidFill>
            <a:prstDash val="solid"/>
          </a:ln>
        </p:spPr>
      </p:sp>
      <p:sp>
        <p:nvSpPr>
          <p:cNvPr id="52" name="Shape 50"/>
          <p:cNvSpPr/>
          <p:nvPr/>
        </p:nvSpPr>
        <p:spPr>
          <a:xfrm flipV="1">
            <a:off x="8708292" y="2604153"/>
            <a:ext cx="20711" cy="4489"/>
          </a:xfrm>
          <a:prstGeom prst="line">
            <a:avLst/>
          </a:prstGeom>
          <a:noFill/>
          <a:ln w="22860">
            <a:solidFill>
              <a:srgbClr val="9FB6C0"/>
            </a:solidFill>
            <a:prstDash val="solid"/>
          </a:ln>
        </p:spPr>
      </p:sp>
      <p:sp>
        <p:nvSpPr>
          <p:cNvPr id="53" name="Shape 51"/>
          <p:cNvSpPr/>
          <p:nvPr/>
        </p:nvSpPr>
        <p:spPr>
          <a:xfrm flipV="1">
            <a:off x="8729003" y="2600155"/>
            <a:ext cx="20711" cy="3998"/>
          </a:xfrm>
          <a:prstGeom prst="line">
            <a:avLst/>
          </a:prstGeom>
          <a:noFill/>
          <a:ln w="22860">
            <a:solidFill>
              <a:srgbClr val="9FB6C0"/>
            </a:solidFill>
            <a:prstDash val="solid"/>
          </a:ln>
        </p:spPr>
      </p:sp>
      <p:sp>
        <p:nvSpPr>
          <p:cNvPr id="54" name="Shape 52"/>
          <p:cNvSpPr/>
          <p:nvPr/>
        </p:nvSpPr>
        <p:spPr>
          <a:xfrm flipV="1">
            <a:off x="8749714" y="2596642"/>
            <a:ext cx="20711" cy="3513"/>
          </a:xfrm>
          <a:prstGeom prst="line">
            <a:avLst/>
          </a:prstGeom>
          <a:noFill/>
          <a:ln w="22860">
            <a:solidFill>
              <a:srgbClr val="9FB6C0"/>
            </a:solidFill>
            <a:prstDash val="solid"/>
          </a:ln>
        </p:spPr>
      </p:sp>
      <p:sp>
        <p:nvSpPr>
          <p:cNvPr id="55" name="Shape 53"/>
          <p:cNvSpPr/>
          <p:nvPr/>
        </p:nvSpPr>
        <p:spPr>
          <a:xfrm flipV="1">
            <a:off x="8770425" y="2593608"/>
            <a:ext cx="20711" cy="3034"/>
          </a:xfrm>
          <a:prstGeom prst="line">
            <a:avLst/>
          </a:prstGeom>
          <a:noFill/>
          <a:ln w="22860">
            <a:solidFill>
              <a:srgbClr val="9FB6C0"/>
            </a:solidFill>
            <a:prstDash val="solid"/>
          </a:ln>
        </p:spPr>
      </p:sp>
      <p:sp>
        <p:nvSpPr>
          <p:cNvPr id="56" name="Shape 54"/>
          <p:cNvSpPr/>
          <p:nvPr/>
        </p:nvSpPr>
        <p:spPr>
          <a:xfrm flipV="1">
            <a:off x="8791135" y="2591049"/>
            <a:ext cx="20711" cy="2559"/>
          </a:xfrm>
          <a:prstGeom prst="line">
            <a:avLst/>
          </a:prstGeom>
          <a:noFill/>
          <a:ln w="22860">
            <a:solidFill>
              <a:srgbClr val="9FB6C0"/>
            </a:solidFill>
            <a:prstDash val="solid"/>
          </a:ln>
        </p:spPr>
      </p:sp>
      <p:sp>
        <p:nvSpPr>
          <p:cNvPr id="57" name="Shape 55"/>
          <p:cNvSpPr/>
          <p:nvPr/>
        </p:nvSpPr>
        <p:spPr>
          <a:xfrm flipV="1">
            <a:off x="8811846" y="2588960"/>
            <a:ext cx="20711" cy="2089"/>
          </a:xfrm>
          <a:prstGeom prst="line">
            <a:avLst/>
          </a:prstGeom>
          <a:noFill/>
          <a:ln w="22860">
            <a:solidFill>
              <a:srgbClr val="9FB6C0"/>
            </a:solidFill>
            <a:prstDash val="solid"/>
          </a:ln>
        </p:spPr>
      </p:sp>
      <p:sp>
        <p:nvSpPr>
          <p:cNvPr id="58" name="Shape 56"/>
          <p:cNvSpPr/>
          <p:nvPr/>
        </p:nvSpPr>
        <p:spPr>
          <a:xfrm flipV="1">
            <a:off x="8832557" y="2587339"/>
            <a:ext cx="20711" cy="1621"/>
          </a:xfrm>
          <a:prstGeom prst="line">
            <a:avLst/>
          </a:prstGeom>
          <a:noFill/>
          <a:ln w="22860">
            <a:solidFill>
              <a:srgbClr val="9FB6C0"/>
            </a:solidFill>
            <a:prstDash val="solid"/>
          </a:ln>
        </p:spPr>
      </p:sp>
      <p:sp>
        <p:nvSpPr>
          <p:cNvPr id="59" name="Shape 57"/>
          <p:cNvSpPr/>
          <p:nvPr/>
        </p:nvSpPr>
        <p:spPr>
          <a:xfrm flipV="1">
            <a:off x="8853268" y="2586182"/>
            <a:ext cx="20711" cy="1156"/>
          </a:xfrm>
          <a:prstGeom prst="line">
            <a:avLst/>
          </a:prstGeom>
          <a:noFill/>
          <a:ln w="22860">
            <a:solidFill>
              <a:srgbClr val="9FB6C0"/>
            </a:solidFill>
            <a:prstDash val="solid"/>
          </a:ln>
        </p:spPr>
      </p:sp>
      <p:sp>
        <p:nvSpPr>
          <p:cNvPr id="60" name="Shape 58"/>
          <p:cNvSpPr/>
          <p:nvPr/>
        </p:nvSpPr>
        <p:spPr>
          <a:xfrm flipV="1">
            <a:off x="8873978" y="2585489"/>
            <a:ext cx="20711" cy="693"/>
          </a:xfrm>
          <a:prstGeom prst="line">
            <a:avLst/>
          </a:prstGeom>
          <a:noFill/>
          <a:ln w="22860">
            <a:solidFill>
              <a:srgbClr val="9FB6C0"/>
            </a:solidFill>
            <a:prstDash val="solid"/>
          </a:ln>
        </p:spPr>
      </p:sp>
      <p:sp>
        <p:nvSpPr>
          <p:cNvPr id="61" name="Shape 59"/>
          <p:cNvSpPr/>
          <p:nvPr/>
        </p:nvSpPr>
        <p:spPr>
          <a:xfrm flipV="1">
            <a:off x="8894689" y="2585258"/>
            <a:ext cx="20711" cy="231"/>
          </a:xfrm>
          <a:prstGeom prst="line">
            <a:avLst/>
          </a:prstGeom>
          <a:noFill/>
          <a:ln w="22860">
            <a:solidFill>
              <a:srgbClr val="9FB6C0"/>
            </a:solidFill>
            <a:prstDash val="solid"/>
          </a:ln>
        </p:spPr>
      </p:sp>
      <p:sp>
        <p:nvSpPr>
          <p:cNvPr id="62" name="Shape 60"/>
          <p:cNvSpPr/>
          <p:nvPr/>
        </p:nvSpPr>
        <p:spPr>
          <a:xfrm>
            <a:off x="8915400" y="2585258"/>
            <a:ext cx="20711" cy="231"/>
          </a:xfrm>
          <a:prstGeom prst="line">
            <a:avLst/>
          </a:prstGeom>
          <a:noFill/>
          <a:ln w="22860">
            <a:solidFill>
              <a:srgbClr val="9FB6C0"/>
            </a:solidFill>
            <a:prstDash val="solid"/>
          </a:ln>
        </p:spPr>
      </p:sp>
      <p:sp>
        <p:nvSpPr>
          <p:cNvPr id="63" name="Shape 61"/>
          <p:cNvSpPr/>
          <p:nvPr/>
        </p:nvSpPr>
        <p:spPr>
          <a:xfrm>
            <a:off x="8936111" y="2585489"/>
            <a:ext cx="20711" cy="693"/>
          </a:xfrm>
          <a:prstGeom prst="line">
            <a:avLst/>
          </a:prstGeom>
          <a:noFill/>
          <a:ln w="22860">
            <a:solidFill>
              <a:srgbClr val="9FB6C0"/>
            </a:solidFill>
            <a:prstDash val="solid"/>
          </a:ln>
        </p:spPr>
      </p:sp>
      <p:sp>
        <p:nvSpPr>
          <p:cNvPr id="64" name="Shape 62"/>
          <p:cNvSpPr/>
          <p:nvPr/>
        </p:nvSpPr>
        <p:spPr>
          <a:xfrm>
            <a:off x="8956822" y="2586182"/>
            <a:ext cx="20711" cy="1156"/>
          </a:xfrm>
          <a:prstGeom prst="line">
            <a:avLst/>
          </a:prstGeom>
          <a:noFill/>
          <a:ln w="22860">
            <a:solidFill>
              <a:srgbClr val="9FB6C0"/>
            </a:solidFill>
            <a:prstDash val="solid"/>
          </a:ln>
        </p:spPr>
      </p:sp>
      <p:sp>
        <p:nvSpPr>
          <p:cNvPr id="65" name="Shape 63"/>
          <p:cNvSpPr/>
          <p:nvPr/>
        </p:nvSpPr>
        <p:spPr>
          <a:xfrm>
            <a:off x="8977532" y="2587339"/>
            <a:ext cx="20711" cy="1621"/>
          </a:xfrm>
          <a:prstGeom prst="line">
            <a:avLst/>
          </a:prstGeom>
          <a:noFill/>
          <a:ln w="22860">
            <a:solidFill>
              <a:srgbClr val="9FB6C0"/>
            </a:solidFill>
            <a:prstDash val="solid"/>
          </a:ln>
        </p:spPr>
      </p:sp>
      <p:sp>
        <p:nvSpPr>
          <p:cNvPr id="66" name="Shape 64"/>
          <p:cNvSpPr/>
          <p:nvPr/>
        </p:nvSpPr>
        <p:spPr>
          <a:xfrm>
            <a:off x="8998243" y="2588960"/>
            <a:ext cx="20711" cy="2089"/>
          </a:xfrm>
          <a:prstGeom prst="line">
            <a:avLst/>
          </a:prstGeom>
          <a:noFill/>
          <a:ln w="22860">
            <a:solidFill>
              <a:srgbClr val="9FB6C0"/>
            </a:solidFill>
            <a:prstDash val="solid"/>
          </a:ln>
        </p:spPr>
      </p:sp>
      <p:sp>
        <p:nvSpPr>
          <p:cNvPr id="67" name="Shape 65"/>
          <p:cNvSpPr/>
          <p:nvPr/>
        </p:nvSpPr>
        <p:spPr>
          <a:xfrm>
            <a:off x="9018954" y="2591049"/>
            <a:ext cx="20711" cy="2559"/>
          </a:xfrm>
          <a:prstGeom prst="line">
            <a:avLst/>
          </a:prstGeom>
          <a:noFill/>
          <a:ln w="22860">
            <a:solidFill>
              <a:srgbClr val="9FB6C0"/>
            </a:solidFill>
            <a:prstDash val="solid"/>
          </a:ln>
        </p:spPr>
      </p:sp>
      <p:sp>
        <p:nvSpPr>
          <p:cNvPr id="68" name="Shape 66"/>
          <p:cNvSpPr/>
          <p:nvPr/>
        </p:nvSpPr>
        <p:spPr>
          <a:xfrm>
            <a:off x="9039665" y="2593608"/>
            <a:ext cx="20711" cy="3034"/>
          </a:xfrm>
          <a:prstGeom prst="line">
            <a:avLst/>
          </a:prstGeom>
          <a:noFill/>
          <a:ln w="22860">
            <a:solidFill>
              <a:srgbClr val="9FB6C0"/>
            </a:solidFill>
            <a:prstDash val="solid"/>
          </a:ln>
        </p:spPr>
      </p:sp>
      <p:sp>
        <p:nvSpPr>
          <p:cNvPr id="69" name="Shape 67"/>
          <p:cNvSpPr/>
          <p:nvPr/>
        </p:nvSpPr>
        <p:spPr>
          <a:xfrm>
            <a:off x="9060375" y="2596642"/>
            <a:ext cx="20711" cy="3513"/>
          </a:xfrm>
          <a:prstGeom prst="line">
            <a:avLst/>
          </a:prstGeom>
          <a:noFill/>
          <a:ln w="22860">
            <a:solidFill>
              <a:srgbClr val="9FB6C0"/>
            </a:solidFill>
            <a:prstDash val="solid"/>
          </a:ln>
        </p:spPr>
      </p:sp>
      <p:sp>
        <p:nvSpPr>
          <p:cNvPr id="70" name="Shape 68"/>
          <p:cNvSpPr/>
          <p:nvPr/>
        </p:nvSpPr>
        <p:spPr>
          <a:xfrm>
            <a:off x="9081086" y="2600155"/>
            <a:ext cx="20711" cy="3998"/>
          </a:xfrm>
          <a:prstGeom prst="line">
            <a:avLst/>
          </a:prstGeom>
          <a:noFill/>
          <a:ln w="22860">
            <a:solidFill>
              <a:srgbClr val="9FB6C0"/>
            </a:solidFill>
            <a:prstDash val="solid"/>
          </a:ln>
        </p:spPr>
      </p:sp>
      <p:sp>
        <p:nvSpPr>
          <p:cNvPr id="71" name="Shape 69"/>
          <p:cNvSpPr/>
          <p:nvPr/>
        </p:nvSpPr>
        <p:spPr>
          <a:xfrm>
            <a:off x="9101797" y="2604153"/>
            <a:ext cx="20711" cy="4489"/>
          </a:xfrm>
          <a:prstGeom prst="line">
            <a:avLst/>
          </a:prstGeom>
          <a:noFill/>
          <a:ln w="22860">
            <a:solidFill>
              <a:srgbClr val="9FB6C0"/>
            </a:solidFill>
            <a:prstDash val="solid"/>
          </a:ln>
        </p:spPr>
      </p:sp>
      <p:sp>
        <p:nvSpPr>
          <p:cNvPr id="72" name="Shape 70"/>
          <p:cNvSpPr/>
          <p:nvPr/>
        </p:nvSpPr>
        <p:spPr>
          <a:xfrm>
            <a:off x="9122508" y="2608641"/>
            <a:ext cx="20711" cy="4987"/>
          </a:xfrm>
          <a:prstGeom prst="line">
            <a:avLst/>
          </a:prstGeom>
          <a:noFill/>
          <a:ln w="22860">
            <a:solidFill>
              <a:srgbClr val="9FB6C0"/>
            </a:solidFill>
            <a:prstDash val="solid"/>
          </a:ln>
        </p:spPr>
      </p:sp>
      <p:sp>
        <p:nvSpPr>
          <p:cNvPr id="73" name="Shape 71"/>
          <p:cNvSpPr/>
          <p:nvPr/>
        </p:nvSpPr>
        <p:spPr>
          <a:xfrm>
            <a:off x="9143218" y="2613629"/>
            <a:ext cx="20711" cy="5494"/>
          </a:xfrm>
          <a:prstGeom prst="line">
            <a:avLst/>
          </a:prstGeom>
          <a:noFill/>
          <a:ln w="22860">
            <a:solidFill>
              <a:srgbClr val="9FB6C0"/>
            </a:solidFill>
            <a:prstDash val="solid"/>
          </a:ln>
        </p:spPr>
      </p:sp>
      <p:sp>
        <p:nvSpPr>
          <p:cNvPr id="74" name="Shape 72"/>
          <p:cNvSpPr/>
          <p:nvPr/>
        </p:nvSpPr>
        <p:spPr>
          <a:xfrm>
            <a:off x="9163929" y="2619122"/>
            <a:ext cx="20711" cy="6010"/>
          </a:xfrm>
          <a:prstGeom prst="line">
            <a:avLst/>
          </a:prstGeom>
          <a:noFill/>
          <a:ln w="22860">
            <a:solidFill>
              <a:srgbClr val="9FB6C0"/>
            </a:solidFill>
            <a:prstDash val="solid"/>
          </a:ln>
        </p:spPr>
      </p:sp>
      <p:sp>
        <p:nvSpPr>
          <p:cNvPr id="75" name="Shape 73"/>
          <p:cNvSpPr/>
          <p:nvPr/>
        </p:nvSpPr>
        <p:spPr>
          <a:xfrm>
            <a:off x="9184640" y="2625132"/>
            <a:ext cx="20711" cy="6536"/>
          </a:xfrm>
          <a:prstGeom prst="line">
            <a:avLst/>
          </a:prstGeom>
          <a:noFill/>
          <a:ln w="22860">
            <a:solidFill>
              <a:srgbClr val="9FB6C0"/>
            </a:solidFill>
            <a:prstDash val="solid"/>
          </a:ln>
        </p:spPr>
      </p:sp>
      <p:sp>
        <p:nvSpPr>
          <p:cNvPr id="76" name="Shape 74"/>
          <p:cNvSpPr/>
          <p:nvPr/>
        </p:nvSpPr>
        <p:spPr>
          <a:xfrm>
            <a:off x="9205351" y="2631668"/>
            <a:ext cx="20711" cy="7074"/>
          </a:xfrm>
          <a:prstGeom prst="line">
            <a:avLst/>
          </a:prstGeom>
          <a:noFill/>
          <a:ln w="22860">
            <a:solidFill>
              <a:srgbClr val="9FB6C0"/>
            </a:solidFill>
            <a:prstDash val="solid"/>
          </a:ln>
        </p:spPr>
      </p:sp>
      <p:sp>
        <p:nvSpPr>
          <p:cNvPr id="77" name="Shape 75"/>
          <p:cNvSpPr/>
          <p:nvPr/>
        </p:nvSpPr>
        <p:spPr>
          <a:xfrm>
            <a:off x="9226062" y="2638742"/>
            <a:ext cx="20711" cy="7625"/>
          </a:xfrm>
          <a:prstGeom prst="line">
            <a:avLst/>
          </a:prstGeom>
          <a:noFill/>
          <a:ln w="22860">
            <a:solidFill>
              <a:srgbClr val="9FB6C0"/>
            </a:solidFill>
            <a:prstDash val="solid"/>
          </a:ln>
        </p:spPr>
      </p:sp>
      <p:sp>
        <p:nvSpPr>
          <p:cNvPr id="78" name="Shape 76"/>
          <p:cNvSpPr/>
          <p:nvPr/>
        </p:nvSpPr>
        <p:spPr>
          <a:xfrm>
            <a:off x="9246772" y="2646367"/>
            <a:ext cx="20711" cy="8191"/>
          </a:xfrm>
          <a:prstGeom prst="line">
            <a:avLst/>
          </a:prstGeom>
          <a:noFill/>
          <a:ln w="22860">
            <a:solidFill>
              <a:srgbClr val="9FB6C0"/>
            </a:solidFill>
            <a:prstDash val="solid"/>
          </a:ln>
        </p:spPr>
      </p:sp>
      <p:sp>
        <p:nvSpPr>
          <p:cNvPr id="79" name="Shape 77"/>
          <p:cNvSpPr/>
          <p:nvPr/>
        </p:nvSpPr>
        <p:spPr>
          <a:xfrm>
            <a:off x="9267483" y="2654559"/>
            <a:ext cx="20711" cy="8773"/>
          </a:xfrm>
          <a:prstGeom prst="line">
            <a:avLst/>
          </a:prstGeom>
          <a:noFill/>
          <a:ln w="22860">
            <a:solidFill>
              <a:srgbClr val="9FB6C0"/>
            </a:solidFill>
            <a:prstDash val="solid"/>
          </a:ln>
        </p:spPr>
      </p:sp>
      <p:sp>
        <p:nvSpPr>
          <p:cNvPr id="80" name="Shape 78"/>
          <p:cNvSpPr/>
          <p:nvPr/>
        </p:nvSpPr>
        <p:spPr>
          <a:xfrm>
            <a:off x="9288194" y="2663332"/>
            <a:ext cx="20711" cy="9373"/>
          </a:xfrm>
          <a:prstGeom prst="line">
            <a:avLst/>
          </a:prstGeom>
          <a:noFill/>
          <a:ln w="22860">
            <a:solidFill>
              <a:srgbClr val="9FB6C0"/>
            </a:solidFill>
            <a:prstDash val="solid"/>
          </a:ln>
        </p:spPr>
      </p:sp>
      <p:sp>
        <p:nvSpPr>
          <p:cNvPr id="81" name="Shape 79"/>
          <p:cNvSpPr/>
          <p:nvPr/>
        </p:nvSpPr>
        <p:spPr>
          <a:xfrm>
            <a:off x="9308905" y="2672705"/>
            <a:ext cx="20711" cy="9993"/>
          </a:xfrm>
          <a:prstGeom prst="line">
            <a:avLst/>
          </a:prstGeom>
          <a:noFill/>
          <a:ln w="22860">
            <a:solidFill>
              <a:srgbClr val="9FB6C0"/>
            </a:solidFill>
            <a:prstDash val="solid"/>
          </a:ln>
        </p:spPr>
      </p:sp>
      <p:sp>
        <p:nvSpPr>
          <p:cNvPr id="82" name="Shape 80"/>
          <p:cNvSpPr/>
          <p:nvPr/>
        </p:nvSpPr>
        <p:spPr>
          <a:xfrm>
            <a:off x="9329615" y="2682698"/>
            <a:ext cx="20711" cy="10636"/>
          </a:xfrm>
          <a:prstGeom prst="line">
            <a:avLst/>
          </a:prstGeom>
          <a:noFill/>
          <a:ln w="22860">
            <a:solidFill>
              <a:srgbClr val="9FB6C0"/>
            </a:solidFill>
            <a:prstDash val="solid"/>
          </a:ln>
        </p:spPr>
      </p:sp>
      <p:sp>
        <p:nvSpPr>
          <p:cNvPr id="83" name="Shape 81"/>
          <p:cNvSpPr/>
          <p:nvPr/>
        </p:nvSpPr>
        <p:spPr>
          <a:xfrm>
            <a:off x="9350326" y="2693334"/>
            <a:ext cx="20711" cy="11304"/>
          </a:xfrm>
          <a:prstGeom prst="line">
            <a:avLst/>
          </a:prstGeom>
          <a:noFill/>
          <a:ln w="22860">
            <a:solidFill>
              <a:srgbClr val="9FB6C0"/>
            </a:solidFill>
            <a:prstDash val="solid"/>
          </a:ln>
        </p:spPr>
      </p:sp>
      <p:sp>
        <p:nvSpPr>
          <p:cNvPr id="84" name="Shape 82"/>
          <p:cNvSpPr/>
          <p:nvPr/>
        </p:nvSpPr>
        <p:spPr>
          <a:xfrm>
            <a:off x="9371037" y="2704638"/>
            <a:ext cx="20711" cy="12000"/>
          </a:xfrm>
          <a:prstGeom prst="line">
            <a:avLst/>
          </a:prstGeom>
          <a:noFill/>
          <a:ln w="22860">
            <a:solidFill>
              <a:srgbClr val="9FB6C0"/>
            </a:solidFill>
            <a:prstDash val="solid"/>
          </a:ln>
        </p:spPr>
      </p:sp>
      <p:sp>
        <p:nvSpPr>
          <p:cNvPr id="85" name="Shape 83"/>
          <p:cNvSpPr/>
          <p:nvPr/>
        </p:nvSpPr>
        <p:spPr>
          <a:xfrm>
            <a:off x="9391748" y="2716638"/>
            <a:ext cx="20711" cy="12727"/>
          </a:xfrm>
          <a:prstGeom prst="line">
            <a:avLst/>
          </a:prstGeom>
          <a:noFill/>
          <a:ln w="22860">
            <a:solidFill>
              <a:srgbClr val="9FB6C0"/>
            </a:solidFill>
            <a:prstDash val="solid"/>
          </a:ln>
        </p:spPr>
      </p:sp>
      <p:sp>
        <p:nvSpPr>
          <p:cNvPr id="86" name="Shape 84"/>
          <p:cNvSpPr/>
          <p:nvPr/>
        </p:nvSpPr>
        <p:spPr>
          <a:xfrm>
            <a:off x="9412458" y="2729365"/>
            <a:ext cx="20711" cy="13491"/>
          </a:xfrm>
          <a:prstGeom prst="line">
            <a:avLst/>
          </a:prstGeom>
          <a:noFill/>
          <a:ln w="22860">
            <a:solidFill>
              <a:srgbClr val="9FB6C0"/>
            </a:solidFill>
            <a:prstDash val="solid"/>
          </a:ln>
        </p:spPr>
      </p:sp>
      <p:sp>
        <p:nvSpPr>
          <p:cNvPr id="87" name="Shape 85"/>
          <p:cNvSpPr/>
          <p:nvPr/>
        </p:nvSpPr>
        <p:spPr>
          <a:xfrm>
            <a:off x="9433169" y="2742856"/>
            <a:ext cx="20711" cy="14295"/>
          </a:xfrm>
          <a:prstGeom prst="line">
            <a:avLst/>
          </a:prstGeom>
          <a:noFill/>
          <a:ln w="22860">
            <a:solidFill>
              <a:srgbClr val="9FB6C0"/>
            </a:solidFill>
            <a:prstDash val="solid"/>
          </a:ln>
        </p:spPr>
      </p:sp>
      <p:sp>
        <p:nvSpPr>
          <p:cNvPr id="88" name="Shape 86"/>
          <p:cNvSpPr/>
          <p:nvPr/>
        </p:nvSpPr>
        <p:spPr>
          <a:xfrm>
            <a:off x="9453880" y="2757150"/>
            <a:ext cx="20711" cy="15144"/>
          </a:xfrm>
          <a:prstGeom prst="line">
            <a:avLst/>
          </a:prstGeom>
          <a:noFill/>
          <a:ln w="22860">
            <a:solidFill>
              <a:srgbClr val="9FB6C0"/>
            </a:solidFill>
            <a:prstDash val="solid"/>
          </a:ln>
        </p:spPr>
      </p:sp>
      <p:sp>
        <p:nvSpPr>
          <p:cNvPr id="89" name="Shape 87"/>
          <p:cNvSpPr/>
          <p:nvPr/>
        </p:nvSpPr>
        <p:spPr>
          <a:xfrm>
            <a:off x="9474591" y="2772295"/>
            <a:ext cx="20711" cy="16047"/>
          </a:xfrm>
          <a:prstGeom prst="line">
            <a:avLst/>
          </a:prstGeom>
          <a:noFill/>
          <a:ln w="22860">
            <a:solidFill>
              <a:srgbClr val="9FB6C0"/>
            </a:solidFill>
            <a:prstDash val="solid"/>
          </a:ln>
        </p:spPr>
      </p:sp>
      <p:sp>
        <p:nvSpPr>
          <p:cNvPr id="90" name="Shape 88"/>
          <p:cNvSpPr/>
          <p:nvPr/>
        </p:nvSpPr>
        <p:spPr>
          <a:xfrm>
            <a:off x="9495302" y="2788342"/>
            <a:ext cx="20711" cy="17011"/>
          </a:xfrm>
          <a:prstGeom prst="line">
            <a:avLst/>
          </a:prstGeom>
          <a:noFill/>
          <a:ln w="22860">
            <a:solidFill>
              <a:srgbClr val="9FB6C0"/>
            </a:solidFill>
            <a:prstDash val="solid"/>
          </a:ln>
        </p:spPr>
      </p:sp>
      <p:sp>
        <p:nvSpPr>
          <p:cNvPr id="91" name="Shape 89"/>
          <p:cNvSpPr/>
          <p:nvPr/>
        </p:nvSpPr>
        <p:spPr>
          <a:xfrm>
            <a:off x="9516012" y="2805352"/>
            <a:ext cx="20711" cy="18044"/>
          </a:xfrm>
          <a:prstGeom prst="line">
            <a:avLst/>
          </a:prstGeom>
          <a:noFill/>
          <a:ln w="22860">
            <a:solidFill>
              <a:srgbClr val="9FB6C0"/>
            </a:solidFill>
            <a:prstDash val="solid"/>
          </a:ln>
        </p:spPr>
      </p:sp>
      <p:sp>
        <p:nvSpPr>
          <p:cNvPr id="92" name="Shape 90"/>
          <p:cNvSpPr/>
          <p:nvPr/>
        </p:nvSpPr>
        <p:spPr>
          <a:xfrm>
            <a:off x="9536723" y="2823397"/>
            <a:ext cx="20711" cy="19161"/>
          </a:xfrm>
          <a:prstGeom prst="line">
            <a:avLst/>
          </a:prstGeom>
          <a:noFill/>
          <a:ln w="22860">
            <a:solidFill>
              <a:srgbClr val="9FB6C0"/>
            </a:solidFill>
            <a:prstDash val="solid"/>
          </a:ln>
        </p:spPr>
      </p:sp>
      <p:sp>
        <p:nvSpPr>
          <p:cNvPr id="93" name="Shape 91"/>
          <p:cNvSpPr/>
          <p:nvPr/>
        </p:nvSpPr>
        <p:spPr>
          <a:xfrm>
            <a:off x="9557434" y="2842558"/>
            <a:ext cx="20711" cy="20375"/>
          </a:xfrm>
          <a:prstGeom prst="line">
            <a:avLst/>
          </a:prstGeom>
          <a:noFill/>
          <a:ln w="22860">
            <a:solidFill>
              <a:srgbClr val="9FB6C0"/>
            </a:solidFill>
            <a:prstDash val="solid"/>
          </a:ln>
        </p:spPr>
      </p:sp>
      <p:sp>
        <p:nvSpPr>
          <p:cNvPr id="94" name="Shape 92"/>
          <p:cNvSpPr/>
          <p:nvPr/>
        </p:nvSpPr>
        <p:spPr>
          <a:xfrm>
            <a:off x="9578145" y="2862933"/>
            <a:ext cx="20711" cy="21706"/>
          </a:xfrm>
          <a:prstGeom prst="line">
            <a:avLst/>
          </a:prstGeom>
          <a:noFill/>
          <a:ln w="22860">
            <a:solidFill>
              <a:srgbClr val="9FB6C0"/>
            </a:solidFill>
            <a:prstDash val="solid"/>
          </a:ln>
        </p:spPr>
      </p:sp>
      <p:sp>
        <p:nvSpPr>
          <p:cNvPr id="95" name="Shape 93"/>
          <p:cNvSpPr/>
          <p:nvPr/>
        </p:nvSpPr>
        <p:spPr>
          <a:xfrm>
            <a:off x="9598855" y="2884639"/>
            <a:ext cx="20711" cy="23178"/>
          </a:xfrm>
          <a:prstGeom prst="line">
            <a:avLst/>
          </a:prstGeom>
          <a:noFill/>
          <a:ln w="22860">
            <a:solidFill>
              <a:srgbClr val="9FB6C0"/>
            </a:solidFill>
            <a:prstDash val="solid"/>
          </a:ln>
        </p:spPr>
      </p:sp>
      <p:sp>
        <p:nvSpPr>
          <p:cNvPr id="96" name="Shape 94"/>
          <p:cNvSpPr/>
          <p:nvPr/>
        </p:nvSpPr>
        <p:spPr>
          <a:xfrm>
            <a:off x="9619566" y="2907817"/>
            <a:ext cx="20711" cy="24825"/>
          </a:xfrm>
          <a:prstGeom prst="line">
            <a:avLst/>
          </a:prstGeom>
          <a:noFill/>
          <a:ln w="22860">
            <a:solidFill>
              <a:srgbClr val="9FB6C0"/>
            </a:solidFill>
            <a:prstDash val="solid"/>
          </a:ln>
        </p:spPr>
      </p:sp>
      <p:sp>
        <p:nvSpPr>
          <p:cNvPr id="97" name="Shape 95"/>
          <p:cNvSpPr/>
          <p:nvPr/>
        </p:nvSpPr>
        <p:spPr>
          <a:xfrm>
            <a:off x="9640277" y="2932641"/>
            <a:ext cx="20711" cy="26689"/>
          </a:xfrm>
          <a:prstGeom prst="line">
            <a:avLst/>
          </a:prstGeom>
          <a:noFill/>
          <a:ln w="22860">
            <a:solidFill>
              <a:srgbClr val="9FB6C0"/>
            </a:solidFill>
            <a:prstDash val="solid"/>
          </a:ln>
        </p:spPr>
      </p:sp>
      <p:sp>
        <p:nvSpPr>
          <p:cNvPr id="98" name="Shape 96"/>
          <p:cNvSpPr/>
          <p:nvPr/>
        </p:nvSpPr>
        <p:spPr>
          <a:xfrm>
            <a:off x="9660988" y="2959331"/>
            <a:ext cx="20711" cy="28835"/>
          </a:xfrm>
          <a:prstGeom prst="line">
            <a:avLst/>
          </a:prstGeom>
          <a:noFill/>
          <a:ln w="22860">
            <a:solidFill>
              <a:srgbClr val="9FB6C0"/>
            </a:solidFill>
            <a:prstDash val="solid"/>
          </a:ln>
        </p:spPr>
      </p:sp>
      <p:sp>
        <p:nvSpPr>
          <p:cNvPr id="99" name="Shape 97"/>
          <p:cNvSpPr/>
          <p:nvPr/>
        </p:nvSpPr>
        <p:spPr>
          <a:xfrm>
            <a:off x="9681698" y="2988166"/>
            <a:ext cx="20711" cy="31351"/>
          </a:xfrm>
          <a:prstGeom prst="line">
            <a:avLst/>
          </a:prstGeom>
          <a:noFill/>
          <a:ln w="22860">
            <a:solidFill>
              <a:srgbClr val="9FB6C0"/>
            </a:solidFill>
            <a:prstDash val="solid"/>
          </a:ln>
        </p:spPr>
      </p:sp>
      <p:sp>
        <p:nvSpPr>
          <p:cNvPr id="100" name="Shape 98"/>
          <p:cNvSpPr/>
          <p:nvPr/>
        </p:nvSpPr>
        <p:spPr>
          <a:xfrm>
            <a:off x="9702409" y="3019516"/>
            <a:ext cx="20711" cy="34373"/>
          </a:xfrm>
          <a:prstGeom prst="line">
            <a:avLst/>
          </a:prstGeom>
          <a:noFill/>
          <a:ln w="22860">
            <a:solidFill>
              <a:srgbClr val="9FB6C0"/>
            </a:solidFill>
            <a:prstDash val="solid"/>
          </a:ln>
        </p:spPr>
      </p:sp>
      <p:sp>
        <p:nvSpPr>
          <p:cNvPr id="101" name="Shape 99"/>
          <p:cNvSpPr/>
          <p:nvPr/>
        </p:nvSpPr>
        <p:spPr>
          <a:xfrm>
            <a:off x="9723120" y="3053889"/>
            <a:ext cx="20711" cy="38123"/>
          </a:xfrm>
          <a:prstGeom prst="line">
            <a:avLst/>
          </a:prstGeom>
          <a:noFill/>
          <a:ln w="22860">
            <a:solidFill>
              <a:srgbClr val="9FB6C0"/>
            </a:solidFill>
            <a:prstDash val="solid"/>
          </a:ln>
        </p:spPr>
      </p:sp>
      <p:sp>
        <p:nvSpPr>
          <p:cNvPr id="102" name="Shape 100"/>
          <p:cNvSpPr/>
          <p:nvPr/>
        </p:nvSpPr>
        <p:spPr>
          <a:xfrm>
            <a:off x="9743831" y="3092012"/>
            <a:ext cx="20711" cy="42983"/>
          </a:xfrm>
          <a:prstGeom prst="line">
            <a:avLst/>
          </a:prstGeom>
          <a:noFill/>
          <a:ln w="22860">
            <a:solidFill>
              <a:srgbClr val="9FB6C0"/>
            </a:solidFill>
            <a:prstDash val="solid"/>
          </a:ln>
        </p:spPr>
      </p:sp>
      <p:sp>
        <p:nvSpPr>
          <p:cNvPr id="103" name="Shape 101"/>
          <p:cNvSpPr/>
          <p:nvPr/>
        </p:nvSpPr>
        <p:spPr>
          <a:xfrm>
            <a:off x="9764542" y="3134995"/>
            <a:ext cx="20711" cy="49705"/>
          </a:xfrm>
          <a:prstGeom prst="line">
            <a:avLst/>
          </a:prstGeom>
          <a:noFill/>
          <a:ln w="22860">
            <a:solidFill>
              <a:srgbClr val="9FB6C0"/>
            </a:solidFill>
            <a:prstDash val="solid"/>
          </a:ln>
        </p:spPr>
      </p:sp>
      <p:sp>
        <p:nvSpPr>
          <p:cNvPr id="104" name="Shape 102"/>
          <p:cNvSpPr/>
          <p:nvPr/>
        </p:nvSpPr>
        <p:spPr>
          <a:xfrm>
            <a:off x="9785252" y="3184699"/>
            <a:ext cx="20711" cy="60039"/>
          </a:xfrm>
          <a:prstGeom prst="line">
            <a:avLst/>
          </a:prstGeom>
          <a:noFill/>
          <a:ln w="22860">
            <a:solidFill>
              <a:srgbClr val="9FB6C0"/>
            </a:solidFill>
            <a:prstDash val="solid"/>
          </a:ln>
        </p:spPr>
      </p:sp>
      <p:sp>
        <p:nvSpPr>
          <p:cNvPr id="105" name="Shape 103"/>
          <p:cNvSpPr/>
          <p:nvPr/>
        </p:nvSpPr>
        <p:spPr>
          <a:xfrm>
            <a:off x="9805963" y="3244738"/>
            <a:ext cx="20711" cy="79647"/>
          </a:xfrm>
          <a:prstGeom prst="line">
            <a:avLst/>
          </a:prstGeom>
          <a:noFill/>
          <a:ln w="22860">
            <a:solidFill>
              <a:srgbClr val="9FB6C0"/>
            </a:solidFill>
            <a:prstDash val="solid"/>
          </a:ln>
        </p:spPr>
      </p:sp>
      <p:sp>
        <p:nvSpPr>
          <p:cNvPr id="106" name="Shape 104"/>
          <p:cNvSpPr/>
          <p:nvPr/>
        </p:nvSpPr>
        <p:spPr>
          <a:xfrm>
            <a:off x="9826674" y="3324385"/>
            <a:ext cx="20711" cy="196055"/>
          </a:xfrm>
          <a:prstGeom prst="line">
            <a:avLst/>
          </a:prstGeom>
          <a:noFill/>
          <a:ln w="22860">
            <a:solidFill>
              <a:srgbClr val="9FB6C0"/>
            </a:solidFill>
            <a:prstDash val="solid"/>
          </a:ln>
        </p:spPr>
      </p:sp>
      <p:sp>
        <p:nvSpPr>
          <p:cNvPr id="107" name="Shape 105"/>
          <p:cNvSpPr/>
          <p:nvPr/>
        </p:nvSpPr>
        <p:spPr>
          <a:xfrm>
            <a:off x="7983415" y="3520440"/>
            <a:ext cx="20711" cy="196055"/>
          </a:xfrm>
          <a:prstGeom prst="line">
            <a:avLst/>
          </a:prstGeom>
          <a:noFill/>
          <a:ln w="22860">
            <a:solidFill>
              <a:srgbClr val="9FB6C0"/>
            </a:solidFill>
            <a:prstDash val="solid"/>
          </a:ln>
        </p:spPr>
      </p:sp>
      <p:sp>
        <p:nvSpPr>
          <p:cNvPr id="108" name="Shape 106"/>
          <p:cNvSpPr/>
          <p:nvPr/>
        </p:nvSpPr>
        <p:spPr>
          <a:xfrm>
            <a:off x="8004126" y="3716495"/>
            <a:ext cx="20711" cy="79647"/>
          </a:xfrm>
          <a:prstGeom prst="line">
            <a:avLst/>
          </a:prstGeom>
          <a:noFill/>
          <a:ln w="22860">
            <a:solidFill>
              <a:srgbClr val="9FB6C0"/>
            </a:solidFill>
            <a:prstDash val="solid"/>
          </a:ln>
        </p:spPr>
      </p:sp>
      <p:sp>
        <p:nvSpPr>
          <p:cNvPr id="109" name="Shape 107"/>
          <p:cNvSpPr/>
          <p:nvPr/>
        </p:nvSpPr>
        <p:spPr>
          <a:xfrm>
            <a:off x="8024837" y="3796142"/>
            <a:ext cx="20711" cy="60039"/>
          </a:xfrm>
          <a:prstGeom prst="line">
            <a:avLst/>
          </a:prstGeom>
          <a:noFill/>
          <a:ln w="22860">
            <a:solidFill>
              <a:srgbClr val="9FB6C0"/>
            </a:solidFill>
            <a:prstDash val="solid"/>
          </a:ln>
        </p:spPr>
      </p:sp>
      <p:sp>
        <p:nvSpPr>
          <p:cNvPr id="110" name="Shape 108"/>
          <p:cNvSpPr/>
          <p:nvPr/>
        </p:nvSpPr>
        <p:spPr>
          <a:xfrm>
            <a:off x="8045548" y="3856181"/>
            <a:ext cx="20711" cy="49705"/>
          </a:xfrm>
          <a:prstGeom prst="line">
            <a:avLst/>
          </a:prstGeom>
          <a:noFill/>
          <a:ln w="22860">
            <a:solidFill>
              <a:srgbClr val="9FB6C0"/>
            </a:solidFill>
            <a:prstDash val="solid"/>
          </a:ln>
        </p:spPr>
      </p:sp>
      <p:sp>
        <p:nvSpPr>
          <p:cNvPr id="111" name="Shape 109"/>
          <p:cNvSpPr/>
          <p:nvPr/>
        </p:nvSpPr>
        <p:spPr>
          <a:xfrm>
            <a:off x="8066258" y="3905885"/>
            <a:ext cx="20711" cy="42983"/>
          </a:xfrm>
          <a:prstGeom prst="line">
            <a:avLst/>
          </a:prstGeom>
          <a:noFill/>
          <a:ln w="22860">
            <a:solidFill>
              <a:srgbClr val="9FB6C0"/>
            </a:solidFill>
            <a:prstDash val="solid"/>
          </a:ln>
        </p:spPr>
      </p:sp>
      <p:sp>
        <p:nvSpPr>
          <p:cNvPr id="112" name="Shape 110"/>
          <p:cNvSpPr/>
          <p:nvPr/>
        </p:nvSpPr>
        <p:spPr>
          <a:xfrm>
            <a:off x="8086969" y="3948868"/>
            <a:ext cx="20711" cy="38123"/>
          </a:xfrm>
          <a:prstGeom prst="line">
            <a:avLst/>
          </a:prstGeom>
          <a:noFill/>
          <a:ln w="22860">
            <a:solidFill>
              <a:srgbClr val="9FB6C0"/>
            </a:solidFill>
            <a:prstDash val="solid"/>
          </a:ln>
        </p:spPr>
      </p:sp>
      <p:sp>
        <p:nvSpPr>
          <p:cNvPr id="113" name="Shape 111"/>
          <p:cNvSpPr/>
          <p:nvPr/>
        </p:nvSpPr>
        <p:spPr>
          <a:xfrm>
            <a:off x="8107680" y="3986991"/>
            <a:ext cx="20711" cy="34373"/>
          </a:xfrm>
          <a:prstGeom prst="line">
            <a:avLst/>
          </a:prstGeom>
          <a:noFill/>
          <a:ln w="22860">
            <a:solidFill>
              <a:srgbClr val="9FB6C0"/>
            </a:solidFill>
            <a:prstDash val="solid"/>
          </a:ln>
        </p:spPr>
      </p:sp>
      <p:sp>
        <p:nvSpPr>
          <p:cNvPr id="114" name="Shape 112"/>
          <p:cNvSpPr/>
          <p:nvPr/>
        </p:nvSpPr>
        <p:spPr>
          <a:xfrm>
            <a:off x="8128391" y="4021364"/>
            <a:ext cx="20711" cy="31351"/>
          </a:xfrm>
          <a:prstGeom prst="line">
            <a:avLst/>
          </a:prstGeom>
          <a:noFill/>
          <a:ln w="22860">
            <a:solidFill>
              <a:srgbClr val="9FB6C0"/>
            </a:solidFill>
            <a:prstDash val="solid"/>
          </a:ln>
        </p:spPr>
      </p:sp>
      <p:sp>
        <p:nvSpPr>
          <p:cNvPr id="115" name="Shape 113"/>
          <p:cNvSpPr/>
          <p:nvPr/>
        </p:nvSpPr>
        <p:spPr>
          <a:xfrm>
            <a:off x="8149102" y="4052714"/>
            <a:ext cx="20711" cy="28835"/>
          </a:xfrm>
          <a:prstGeom prst="line">
            <a:avLst/>
          </a:prstGeom>
          <a:noFill/>
          <a:ln w="22860">
            <a:solidFill>
              <a:srgbClr val="9FB6C0"/>
            </a:solidFill>
            <a:prstDash val="solid"/>
          </a:ln>
        </p:spPr>
      </p:sp>
      <p:sp>
        <p:nvSpPr>
          <p:cNvPr id="116" name="Shape 114"/>
          <p:cNvSpPr/>
          <p:nvPr/>
        </p:nvSpPr>
        <p:spPr>
          <a:xfrm>
            <a:off x="8169812" y="4081549"/>
            <a:ext cx="20711" cy="26689"/>
          </a:xfrm>
          <a:prstGeom prst="line">
            <a:avLst/>
          </a:prstGeom>
          <a:noFill/>
          <a:ln w="22860">
            <a:solidFill>
              <a:srgbClr val="9FB6C0"/>
            </a:solidFill>
            <a:prstDash val="solid"/>
          </a:ln>
        </p:spPr>
      </p:sp>
      <p:sp>
        <p:nvSpPr>
          <p:cNvPr id="117" name="Shape 115"/>
          <p:cNvSpPr/>
          <p:nvPr/>
        </p:nvSpPr>
        <p:spPr>
          <a:xfrm>
            <a:off x="8190523" y="4108239"/>
            <a:ext cx="20711" cy="24825"/>
          </a:xfrm>
          <a:prstGeom prst="line">
            <a:avLst/>
          </a:prstGeom>
          <a:noFill/>
          <a:ln w="22860">
            <a:solidFill>
              <a:srgbClr val="9FB6C0"/>
            </a:solidFill>
            <a:prstDash val="solid"/>
          </a:ln>
        </p:spPr>
      </p:sp>
      <p:sp>
        <p:nvSpPr>
          <p:cNvPr id="118" name="Shape 116"/>
          <p:cNvSpPr/>
          <p:nvPr/>
        </p:nvSpPr>
        <p:spPr>
          <a:xfrm>
            <a:off x="8211234" y="4133063"/>
            <a:ext cx="20711" cy="23178"/>
          </a:xfrm>
          <a:prstGeom prst="line">
            <a:avLst/>
          </a:prstGeom>
          <a:noFill/>
          <a:ln w="22860">
            <a:solidFill>
              <a:srgbClr val="9FB6C0"/>
            </a:solidFill>
            <a:prstDash val="solid"/>
          </a:ln>
        </p:spPr>
      </p:sp>
      <p:sp>
        <p:nvSpPr>
          <p:cNvPr id="119" name="Shape 117"/>
          <p:cNvSpPr/>
          <p:nvPr/>
        </p:nvSpPr>
        <p:spPr>
          <a:xfrm>
            <a:off x="8231945" y="4156241"/>
            <a:ext cx="20711" cy="21706"/>
          </a:xfrm>
          <a:prstGeom prst="line">
            <a:avLst/>
          </a:prstGeom>
          <a:noFill/>
          <a:ln w="22860">
            <a:solidFill>
              <a:srgbClr val="9FB6C0"/>
            </a:solidFill>
            <a:prstDash val="solid"/>
          </a:ln>
        </p:spPr>
      </p:sp>
      <p:sp>
        <p:nvSpPr>
          <p:cNvPr id="120" name="Shape 118"/>
          <p:cNvSpPr/>
          <p:nvPr/>
        </p:nvSpPr>
        <p:spPr>
          <a:xfrm>
            <a:off x="8252655" y="4177947"/>
            <a:ext cx="20711" cy="20375"/>
          </a:xfrm>
          <a:prstGeom prst="line">
            <a:avLst/>
          </a:prstGeom>
          <a:noFill/>
          <a:ln w="22860">
            <a:solidFill>
              <a:srgbClr val="9FB6C0"/>
            </a:solidFill>
            <a:prstDash val="solid"/>
          </a:ln>
        </p:spPr>
      </p:sp>
      <p:sp>
        <p:nvSpPr>
          <p:cNvPr id="121" name="Shape 119"/>
          <p:cNvSpPr/>
          <p:nvPr/>
        </p:nvSpPr>
        <p:spPr>
          <a:xfrm>
            <a:off x="8273366" y="4198322"/>
            <a:ext cx="20711" cy="19161"/>
          </a:xfrm>
          <a:prstGeom prst="line">
            <a:avLst/>
          </a:prstGeom>
          <a:noFill/>
          <a:ln w="22860">
            <a:solidFill>
              <a:srgbClr val="9FB6C0"/>
            </a:solidFill>
            <a:prstDash val="solid"/>
          </a:ln>
        </p:spPr>
      </p:sp>
      <p:sp>
        <p:nvSpPr>
          <p:cNvPr id="122" name="Shape 120"/>
          <p:cNvSpPr/>
          <p:nvPr/>
        </p:nvSpPr>
        <p:spPr>
          <a:xfrm>
            <a:off x="8294077" y="4217483"/>
            <a:ext cx="20711" cy="18044"/>
          </a:xfrm>
          <a:prstGeom prst="line">
            <a:avLst/>
          </a:prstGeom>
          <a:noFill/>
          <a:ln w="22860">
            <a:solidFill>
              <a:srgbClr val="9FB6C0"/>
            </a:solidFill>
            <a:prstDash val="solid"/>
          </a:ln>
        </p:spPr>
      </p:sp>
      <p:sp>
        <p:nvSpPr>
          <p:cNvPr id="123" name="Shape 121"/>
          <p:cNvSpPr/>
          <p:nvPr/>
        </p:nvSpPr>
        <p:spPr>
          <a:xfrm>
            <a:off x="8314788" y="4235528"/>
            <a:ext cx="20711" cy="17011"/>
          </a:xfrm>
          <a:prstGeom prst="line">
            <a:avLst/>
          </a:prstGeom>
          <a:noFill/>
          <a:ln w="22860">
            <a:solidFill>
              <a:srgbClr val="9FB6C0"/>
            </a:solidFill>
            <a:prstDash val="solid"/>
          </a:ln>
        </p:spPr>
      </p:sp>
      <p:sp>
        <p:nvSpPr>
          <p:cNvPr id="124" name="Shape 122"/>
          <p:cNvSpPr/>
          <p:nvPr/>
        </p:nvSpPr>
        <p:spPr>
          <a:xfrm>
            <a:off x="8335498" y="4252538"/>
            <a:ext cx="20711" cy="16047"/>
          </a:xfrm>
          <a:prstGeom prst="line">
            <a:avLst/>
          </a:prstGeom>
          <a:noFill/>
          <a:ln w="22860">
            <a:solidFill>
              <a:srgbClr val="9FB6C0"/>
            </a:solidFill>
            <a:prstDash val="solid"/>
          </a:ln>
        </p:spPr>
      </p:sp>
      <p:sp>
        <p:nvSpPr>
          <p:cNvPr id="125" name="Shape 123"/>
          <p:cNvSpPr/>
          <p:nvPr/>
        </p:nvSpPr>
        <p:spPr>
          <a:xfrm>
            <a:off x="8356209" y="4268585"/>
            <a:ext cx="20711" cy="15144"/>
          </a:xfrm>
          <a:prstGeom prst="line">
            <a:avLst/>
          </a:prstGeom>
          <a:noFill/>
          <a:ln w="22860">
            <a:solidFill>
              <a:srgbClr val="9FB6C0"/>
            </a:solidFill>
            <a:prstDash val="solid"/>
          </a:ln>
        </p:spPr>
      </p:sp>
      <p:sp>
        <p:nvSpPr>
          <p:cNvPr id="126" name="Shape 124"/>
          <p:cNvSpPr/>
          <p:nvPr/>
        </p:nvSpPr>
        <p:spPr>
          <a:xfrm>
            <a:off x="8376920" y="4283730"/>
            <a:ext cx="20711" cy="14295"/>
          </a:xfrm>
          <a:prstGeom prst="line">
            <a:avLst/>
          </a:prstGeom>
          <a:noFill/>
          <a:ln w="22860">
            <a:solidFill>
              <a:srgbClr val="9FB6C0"/>
            </a:solidFill>
            <a:prstDash val="solid"/>
          </a:ln>
        </p:spPr>
      </p:sp>
      <p:sp>
        <p:nvSpPr>
          <p:cNvPr id="127" name="Shape 125"/>
          <p:cNvSpPr/>
          <p:nvPr/>
        </p:nvSpPr>
        <p:spPr>
          <a:xfrm>
            <a:off x="8397631" y="4298024"/>
            <a:ext cx="20711" cy="13491"/>
          </a:xfrm>
          <a:prstGeom prst="line">
            <a:avLst/>
          </a:prstGeom>
          <a:noFill/>
          <a:ln w="22860">
            <a:solidFill>
              <a:srgbClr val="9FB6C0"/>
            </a:solidFill>
            <a:prstDash val="solid"/>
          </a:ln>
        </p:spPr>
      </p:sp>
      <p:sp>
        <p:nvSpPr>
          <p:cNvPr id="128" name="Shape 126"/>
          <p:cNvSpPr/>
          <p:nvPr/>
        </p:nvSpPr>
        <p:spPr>
          <a:xfrm>
            <a:off x="8418342" y="4311515"/>
            <a:ext cx="20711" cy="12727"/>
          </a:xfrm>
          <a:prstGeom prst="line">
            <a:avLst/>
          </a:prstGeom>
          <a:noFill/>
          <a:ln w="22860">
            <a:solidFill>
              <a:srgbClr val="9FB6C0"/>
            </a:solidFill>
            <a:prstDash val="solid"/>
          </a:ln>
        </p:spPr>
      </p:sp>
      <p:sp>
        <p:nvSpPr>
          <p:cNvPr id="129" name="Shape 127"/>
          <p:cNvSpPr/>
          <p:nvPr/>
        </p:nvSpPr>
        <p:spPr>
          <a:xfrm>
            <a:off x="8439052" y="4324242"/>
            <a:ext cx="20711" cy="12000"/>
          </a:xfrm>
          <a:prstGeom prst="line">
            <a:avLst/>
          </a:prstGeom>
          <a:noFill/>
          <a:ln w="22860">
            <a:solidFill>
              <a:srgbClr val="9FB6C0"/>
            </a:solidFill>
            <a:prstDash val="solid"/>
          </a:ln>
        </p:spPr>
      </p:sp>
      <p:sp>
        <p:nvSpPr>
          <p:cNvPr id="130" name="Shape 128"/>
          <p:cNvSpPr/>
          <p:nvPr/>
        </p:nvSpPr>
        <p:spPr>
          <a:xfrm>
            <a:off x="8459763" y="4336242"/>
            <a:ext cx="20711" cy="11304"/>
          </a:xfrm>
          <a:prstGeom prst="line">
            <a:avLst/>
          </a:prstGeom>
          <a:noFill/>
          <a:ln w="22860">
            <a:solidFill>
              <a:srgbClr val="9FB6C0"/>
            </a:solidFill>
            <a:prstDash val="solid"/>
          </a:ln>
        </p:spPr>
      </p:sp>
      <p:sp>
        <p:nvSpPr>
          <p:cNvPr id="131" name="Shape 129"/>
          <p:cNvSpPr/>
          <p:nvPr/>
        </p:nvSpPr>
        <p:spPr>
          <a:xfrm>
            <a:off x="8480474" y="4347546"/>
            <a:ext cx="20711" cy="10636"/>
          </a:xfrm>
          <a:prstGeom prst="line">
            <a:avLst/>
          </a:prstGeom>
          <a:noFill/>
          <a:ln w="22860">
            <a:solidFill>
              <a:srgbClr val="9FB6C0"/>
            </a:solidFill>
            <a:prstDash val="solid"/>
          </a:ln>
        </p:spPr>
      </p:sp>
      <p:sp>
        <p:nvSpPr>
          <p:cNvPr id="132" name="Shape 130"/>
          <p:cNvSpPr/>
          <p:nvPr/>
        </p:nvSpPr>
        <p:spPr>
          <a:xfrm>
            <a:off x="8501185" y="4358182"/>
            <a:ext cx="20711" cy="9993"/>
          </a:xfrm>
          <a:prstGeom prst="line">
            <a:avLst/>
          </a:prstGeom>
          <a:noFill/>
          <a:ln w="22860">
            <a:solidFill>
              <a:srgbClr val="9FB6C0"/>
            </a:solidFill>
            <a:prstDash val="solid"/>
          </a:ln>
        </p:spPr>
      </p:sp>
      <p:sp>
        <p:nvSpPr>
          <p:cNvPr id="133" name="Shape 131"/>
          <p:cNvSpPr/>
          <p:nvPr/>
        </p:nvSpPr>
        <p:spPr>
          <a:xfrm>
            <a:off x="8521895" y="4368175"/>
            <a:ext cx="20711" cy="9373"/>
          </a:xfrm>
          <a:prstGeom prst="line">
            <a:avLst/>
          </a:prstGeom>
          <a:noFill/>
          <a:ln w="22860">
            <a:solidFill>
              <a:srgbClr val="9FB6C0"/>
            </a:solidFill>
            <a:prstDash val="solid"/>
          </a:ln>
        </p:spPr>
      </p:sp>
      <p:sp>
        <p:nvSpPr>
          <p:cNvPr id="134" name="Shape 132"/>
          <p:cNvSpPr/>
          <p:nvPr/>
        </p:nvSpPr>
        <p:spPr>
          <a:xfrm>
            <a:off x="8542606" y="4377548"/>
            <a:ext cx="20711" cy="8773"/>
          </a:xfrm>
          <a:prstGeom prst="line">
            <a:avLst/>
          </a:prstGeom>
          <a:noFill/>
          <a:ln w="22860">
            <a:solidFill>
              <a:srgbClr val="9FB6C0"/>
            </a:solidFill>
            <a:prstDash val="solid"/>
          </a:ln>
        </p:spPr>
      </p:sp>
      <p:sp>
        <p:nvSpPr>
          <p:cNvPr id="135" name="Shape 133"/>
          <p:cNvSpPr/>
          <p:nvPr/>
        </p:nvSpPr>
        <p:spPr>
          <a:xfrm>
            <a:off x="8563317" y="4386321"/>
            <a:ext cx="20711" cy="8191"/>
          </a:xfrm>
          <a:prstGeom prst="line">
            <a:avLst/>
          </a:prstGeom>
          <a:noFill/>
          <a:ln w="22860">
            <a:solidFill>
              <a:srgbClr val="9FB6C0"/>
            </a:solidFill>
            <a:prstDash val="solid"/>
          </a:ln>
        </p:spPr>
      </p:sp>
      <p:sp>
        <p:nvSpPr>
          <p:cNvPr id="136" name="Shape 134"/>
          <p:cNvSpPr/>
          <p:nvPr/>
        </p:nvSpPr>
        <p:spPr>
          <a:xfrm>
            <a:off x="8584028" y="4394513"/>
            <a:ext cx="20711" cy="7625"/>
          </a:xfrm>
          <a:prstGeom prst="line">
            <a:avLst/>
          </a:prstGeom>
          <a:noFill/>
          <a:ln w="22860">
            <a:solidFill>
              <a:srgbClr val="9FB6C0"/>
            </a:solidFill>
            <a:prstDash val="solid"/>
          </a:ln>
        </p:spPr>
      </p:sp>
      <p:sp>
        <p:nvSpPr>
          <p:cNvPr id="137" name="Shape 135"/>
          <p:cNvSpPr/>
          <p:nvPr/>
        </p:nvSpPr>
        <p:spPr>
          <a:xfrm>
            <a:off x="8604738" y="4402138"/>
            <a:ext cx="20711" cy="7074"/>
          </a:xfrm>
          <a:prstGeom prst="line">
            <a:avLst/>
          </a:prstGeom>
          <a:noFill/>
          <a:ln w="22860">
            <a:solidFill>
              <a:srgbClr val="9FB6C0"/>
            </a:solidFill>
            <a:prstDash val="solid"/>
          </a:ln>
        </p:spPr>
      </p:sp>
      <p:sp>
        <p:nvSpPr>
          <p:cNvPr id="138" name="Shape 136"/>
          <p:cNvSpPr/>
          <p:nvPr/>
        </p:nvSpPr>
        <p:spPr>
          <a:xfrm>
            <a:off x="8625449" y="4409212"/>
            <a:ext cx="20711" cy="6536"/>
          </a:xfrm>
          <a:prstGeom prst="line">
            <a:avLst/>
          </a:prstGeom>
          <a:noFill/>
          <a:ln w="22860">
            <a:solidFill>
              <a:srgbClr val="9FB6C0"/>
            </a:solidFill>
            <a:prstDash val="solid"/>
          </a:ln>
        </p:spPr>
      </p:sp>
      <p:sp>
        <p:nvSpPr>
          <p:cNvPr id="139" name="Shape 137"/>
          <p:cNvSpPr/>
          <p:nvPr/>
        </p:nvSpPr>
        <p:spPr>
          <a:xfrm>
            <a:off x="8646160" y="4415748"/>
            <a:ext cx="20711" cy="6010"/>
          </a:xfrm>
          <a:prstGeom prst="line">
            <a:avLst/>
          </a:prstGeom>
          <a:noFill/>
          <a:ln w="22860">
            <a:solidFill>
              <a:srgbClr val="9FB6C0"/>
            </a:solidFill>
            <a:prstDash val="solid"/>
          </a:ln>
        </p:spPr>
      </p:sp>
      <p:sp>
        <p:nvSpPr>
          <p:cNvPr id="140" name="Shape 138"/>
          <p:cNvSpPr/>
          <p:nvPr/>
        </p:nvSpPr>
        <p:spPr>
          <a:xfrm>
            <a:off x="8666871" y="4421758"/>
            <a:ext cx="20711" cy="5494"/>
          </a:xfrm>
          <a:prstGeom prst="line">
            <a:avLst/>
          </a:prstGeom>
          <a:noFill/>
          <a:ln w="22860">
            <a:solidFill>
              <a:srgbClr val="9FB6C0"/>
            </a:solidFill>
            <a:prstDash val="solid"/>
          </a:ln>
        </p:spPr>
      </p:sp>
      <p:sp>
        <p:nvSpPr>
          <p:cNvPr id="141" name="Shape 139"/>
          <p:cNvSpPr/>
          <p:nvPr/>
        </p:nvSpPr>
        <p:spPr>
          <a:xfrm>
            <a:off x="8687582" y="4427251"/>
            <a:ext cx="20711" cy="4987"/>
          </a:xfrm>
          <a:prstGeom prst="line">
            <a:avLst/>
          </a:prstGeom>
          <a:noFill/>
          <a:ln w="22860">
            <a:solidFill>
              <a:srgbClr val="9FB6C0"/>
            </a:solidFill>
            <a:prstDash val="solid"/>
          </a:ln>
        </p:spPr>
      </p:sp>
      <p:sp>
        <p:nvSpPr>
          <p:cNvPr id="142" name="Shape 140"/>
          <p:cNvSpPr/>
          <p:nvPr/>
        </p:nvSpPr>
        <p:spPr>
          <a:xfrm>
            <a:off x="8708292" y="4432239"/>
            <a:ext cx="20711" cy="4489"/>
          </a:xfrm>
          <a:prstGeom prst="line">
            <a:avLst/>
          </a:prstGeom>
          <a:noFill/>
          <a:ln w="22860">
            <a:solidFill>
              <a:srgbClr val="9FB6C0"/>
            </a:solidFill>
            <a:prstDash val="solid"/>
          </a:ln>
        </p:spPr>
      </p:sp>
      <p:sp>
        <p:nvSpPr>
          <p:cNvPr id="143" name="Shape 141"/>
          <p:cNvSpPr/>
          <p:nvPr/>
        </p:nvSpPr>
        <p:spPr>
          <a:xfrm>
            <a:off x="8729003" y="4436727"/>
            <a:ext cx="20711" cy="3998"/>
          </a:xfrm>
          <a:prstGeom prst="line">
            <a:avLst/>
          </a:prstGeom>
          <a:noFill/>
          <a:ln w="22860">
            <a:solidFill>
              <a:srgbClr val="9FB6C0"/>
            </a:solidFill>
            <a:prstDash val="solid"/>
          </a:ln>
        </p:spPr>
      </p:sp>
      <p:sp>
        <p:nvSpPr>
          <p:cNvPr id="144" name="Shape 142"/>
          <p:cNvSpPr/>
          <p:nvPr/>
        </p:nvSpPr>
        <p:spPr>
          <a:xfrm>
            <a:off x="8749714" y="4440725"/>
            <a:ext cx="20711" cy="3513"/>
          </a:xfrm>
          <a:prstGeom prst="line">
            <a:avLst/>
          </a:prstGeom>
          <a:noFill/>
          <a:ln w="22860">
            <a:solidFill>
              <a:srgbClr val="9FB6C0"/>
            </a:solidFill>
            <a:prstDash val="solid"/>
          </a:ln>
        </p:spPr>
      </p:sp>
      <p:sp>
        <p:nvSpPr>
          <p:cNvPr id="145" name="Shape 143"/>
          <p:cNvSpPr/>
          <p:nvPr/>
        </p:nvSpPr>
        <p:spPr>
          <a:xfrm>
            <a:off x="8770425" y="4444238"/>
            <a:ext cx="20711" cy="3034"/>
          </a:xfrm>
          <a:prstGeom prst="line">
            <a:avLst/>
          </a:prstGeom>
          <a:noFill/>
          <a:ln w="22860">
            <a:solidFill>
              <a:srgbClr val="9FB6C0"/>
            </a:solidFill>
            <a:prstDash val="solid"/>
          </a:ln>
        </p:spPr>
      </p:sp>
      <p:sp>
        <p:nvSpPr>
          <p:cNvPr id="146" name="Shape 144"/>
          <p:cNvSpPr/>
          <p:nvPr/>
        </p:nvSpPr>
        <p:spPr>
          <a:xfrm>
            <a:off x="8791135" y="4447272"/>
            <a:ext cx="20711" cy="2559"/>
          </a:xfrm>
          <a:prstGeom prst="line">
            <a:avLst/>
          </a:prstGeom>
          <a:noFill/>
          <a:ln w="22860">
            <a:solidFill>
              <a:srgbClr val="9FB6C0"/>
            </a:solidFill>
            <a:prstDash val="solid"/>
          </a:ln>
        </p:spPr>
      </p:sp>
      <p:sp>
        <p:nvSpPr>
          <p:cNvPr id="147" name="Shape 145"/>
          <p:cNvSpPr/>
          <p:nvPr/>
        </p:nvSpPr>
        <p:spPr>
          <a:xfrm>
            <a:off x="8811846" y="4449831"/>
            <a:ext cx="20711" cy="2089"/>
          </a:xfrm>
          <a:prstGeom prst="line">
            <a:avLst/>
          </a:prstGeom>
          <a:noFill/>
          <a:ln w="22860">
            <a:solidFill>
              <a:srgbClr val="9FB6C0"/>
            </a:solidFill>
            <a:prstDash val="solid"/>
          </a:ln>
        </p:spPr>
      </p:sp>
      <p:sp>
        <p:nvSpPr>
          <p:cNvPr id="148" name="Shape 146"/>
          <p:cNvSpPr/>
          <p:nvPr/>
        </p:nvSpPr>
        <p:spPr>
          <a:xfrm>
            <a:off x="8832557" y="4451920"/>
            <a:ext cx="20711" cy="1621"/>
          </a:xfrm>
          <a:prstGeom prst="line">
            <a:avLst/>
          </a:prstGeom>
          <a:noFill/>
          <a:ln w="22860">
            <a:solidFill>
              <a:srgbClr val="9FB6C0"/>
            </a:solidFill>
            <a:prstDash val="solid"/>
          </a:ln>
        </p:spPr>
      </p:sp>
      <p:sp>
        <p:nvSpPr>
          <p:cNvPr id="149" name="Shape 147"/>
          <p:cNvSpPr/>
          <p:nvPr/>
        </p:nvSpPr>
        <p:spPr>
          <a:xfrm>
            <a:off x="8853268" y="4453541"/>
            <a:ext cx="20711" cy="1156"/>
          </a:xfrm>
          <a:prstGeom prst="line">
            <a:avLst/>
          </a:prstGeom>
          <a:noFill/>
          <a:ln w="22860">
            <a:solidFill>
              <a:srgbClr val="9FB6C0"/>
            </a:solidFill>
            <a:prstDash val="solid"/>
          </a:ln>
        </p:spPr>
      </p:sp>
      <p:sp>
        <p:nvSpPr>
          <p:cNvPr id="150" name="Shape 148"/>
          <p:cNvSpPr/>
          <p:nvPr/>
        </p:nvSpPr>
        <p:spPr>
          <a:xfrm>
            <a:off x="8873978" y="4454698"/>
            <a:ext cx="20711" cy="693"/>
          </a:xfrm>
          <a:prstGeom prst="line">
            <a:avLst/>
          </a:prstGeom>
          <a:noFill/>
          <a:ln w="22860">
            <a:solidFill>
              <a:srgbClr val="9FB6C0"/>
            </a:solidFill>
            <a:prstDash val="solid"/>
          </a:ln>
        </p:spPr>
      </p:sp>
      <p:sp>
        <p:nvSpPr>
          <p:cNvPr id="151" name="Shape 149"/>
          <p:cNvSpPr/>
          <p:nvPr/>
        </p:nvSpPr>
        <p:spPr>
          <a:xfrm>
            <a:off x="8894689" y="4455391"/>
            <a:ext cx="20711" cy="231"/>
          </a:xfrm>
          <a:prstGeom prst="line">
            <a:avLst/>
          </a:prstGeom>
          <a:noFill/>
          <a:ln w="22860">
            <a:solidFill>
              <a:srgbClr val="9FB6C0"/>
            </a:solidFill>
            <a:prstDash val="solid"/>
          </a:ln>
        </p:spPr>
      </p:sp>
      <p:sp>
        <p:nvSpPr>
          <p:cNvPr id="152" name="Shape 150"/>
          <p:cNvSpPr/>
          <p:nvPr/>
        </p:nvSpPr>
        <p:spPr>
          <a:xfrm flipV="1">
            <a:off x="8915400" y="4455391"/>
            <a:ext cx="20711" cy="231"/>
          </a:xfrm>
          <a:prstGeom prst="line">
            <a:avLst/>
          </a:prstGeom>
          <a:noFill/>
          <a:ln w="22860">
            <a:solidFill>
              <a:srgbClr val="9FB6C0"/>
            </a:solidFill>
            <a:prstDash val="solid"/>
          </a:ln>
        </p:spPr>
      </p:sp>
      <p:sp>
        <p:nvSpPr>
          <p:cNvPr id="153" name="Shape 151"/>
          <p:cNvSpPr/>
          <p:nvPr/>
        </p:nvSpPr>
        <p:spPr>
          <a:xfrm flipV="1">
            <a:off x="8936111" y="4454698"/>
            <a:ext cx="20711" cy="693"/>
          </a:xfrm>
          <a:prstGeom prst="line">
            <a:avLst/>
          </a:prstGeom>
          <a:noFill/>
          <a:ln w="22860">
            <a:solidFill>
              <a:srgbClr val="9FB6C0"/>
            </a:solidFill>
            <a:prstDash val="solid"/>
          </a:ln>
        </p:spPr>
      </p:sp>
      <p:sp>
        <p:nvSpPr>
          <p:cNvPr id="154" name="Shape 152"/>
          <p:cNvSpPr/>
          <p:nvPr/>
        </p:nvSpPr>
        <p:spPr>
          <a:xfrm flipV="1">
            <a:off x="8956822" y="4453541"/>
            <a:ext cx="20711" cy="1156"/>
          </a:xfrm>
          <a:prstGeom prst="line">
            <a:avLst/>
          </a:prstGeom>
          <a:noFill/>
          <a:ln w="22860">
            <a:solidFill>
              <a:srgbClr val="9FB6C0"/>
            </a:solidFill>
            <a:prstDash val="solid"/>
          </a:ln>
        </p:spPr>
      </p:sp>
      <p:sp>
        <p:nvSpPr>
          <p:cNvPr id="155" name="Shape 153"/>
          <p:cNvSpPr/>
          <p:nvPr/>
        </p:nvSpPr>
        <p:spPr>
          <a:xfrm flipV="1">
            <a:off x="8977532" y="4451920"/>
            <a:ext cx="20711" cy="1621"/>
          </a:xfrm>
          <a:prstGeom prst="line">
            <a:avLst/>
          </a:prstGeom>
          <a:noFill/>
          <a:ln w="22860">
            <a:solidFill>
              <a:srgbClr val="9FB6C0"/>
            </a:solidFill>
            <a:prstDash val="solid"/>
          </a:ln>
        </p:spPr>
      </p:sp>
      <p:sp>
        <p:nvSpPr>
          <p:cNvPr id="156" name="Shape 154"/>
          <p:cNvSpPr/>
          <p:nvPr/>
        </p:nvSpPr>
        <p:spPr>
          <a:xfrm flipV="1">
            <a:off x="8998243" y="4449831"/>
            <a:ext cx="20711" cy="2089"/>
          </a:xfrm>
          <a:prstGeom prst="line">
            <a:avLst/>
          </a:prstGeom>
          <a:noFill/>
          <a:ln w="22860">
            <a:solidFill>
              <a:srgbClr val="9FB6C0"/>
            </a:solidFill>
            <a:prstDash val="solid"/>
          </a:ln>
        </p:spPr>
      </p:sp>
      <p:sp>
        <p:nvSpPr>
          <p:cNvPr id="157" name="Shape 155"/>
          <p:cNvSpPr/>
          <p:nvPr/>
        </p:nvSpPr>
        <p:spPr>
          <a:xfrm flipV="1">
            <a:off x="9018954" y="4447272"/>
            <a:ext cx="20711" cy="2559"/>
          </a:xfrm>
          <a:prstGeom prst="line">
            <a:avLst/>
          </a:prstGeom>
          <a:noFill/>
          <a:ln w="22860">
            <a:solidFill>
              <a:srgbClr val="9FB6C0"/>
            </a:solidFill>
            <a:prstDash val="solid"/>
          </a:ln>
        </p:spPr>
      </p:sp>
      <p:sp>
        <p:nvSpPr>
          <p:cNvPr id="158" name="Shape 156"/>
          <p:cNvSpPr/>
          <p:nvPr/>
        </p:nvSpPr>
        <p:spPr>
          <a:xfrm flipV="1">
            <a:off x="9039665" y="4444238"/>
            <a:ext cx="20711" cy="3034"/>
          </a:xfrm>
          <a:prstGeom prst="line">
            <a:avLst/>
          </a:prstGeom>
          <a:noFill/>
          <a:ln w="22860">
            <a:solidFill>
              <a:srgbClr val="9FB6C0"/>
            </a:solidFill>
            <a:prstDash val="solid"/>
          </a:ln>
        </p:spPr>
      </p:sp>
      <p:sp>
        <p:nvSpPr>
          <p:cNvPr id="159" name="Shape 157"/>
          <p:cNvSpPr/>
          <p:nvPr/>
        </p:nvSpPr>
        <p:spPr>
          <a:xfrm flipV="1">
            <a:off x="9060375" y="4440725"/>
            <a:ext cx="20711" cy="3513"/>
          </a:xfrm>
          <a:prstGeom prst="line">
            <a:avLst/>
          </a:prstGeom>
          <a:noFill/>
          <a:ln w="22860">
            <a:solidFill>
              <a:srgbClr val="9FB6C0"/>
            </a:solidFill>
            <a:prstDash val="solid"/>
          </a:ln>
        </p:spPr>
      </p:sp>
      <p:sp>
        <p:nvSpPr>
          <p:cNvPr id="160" name="Shape 158"/>
          <p:cNvSpPr/>
          <p:nvPr/>
        </p:nvSpPr>
        <p:spPr>
          <a:xfrm flipV="1">
            <a:off x="9081086" y="4436727"/>
            <a:ext cx="20711" cy="3998"/>
          </a:xfrm>
          <a:prstGeom prst="line">
            <a:avLst/>
          </a:prstGeom>
          <a:noFill/>
          <a:ln w="22860">
            <a:solidFill>
              <a:srgbClr val="9FB6C0"/>
            </a:solidFill>
            <a:prstDash val="solid"/>
          </a:ln>
        </p:spPr>
      </p:sp>
      <p:sp>
        <p:nvSpPr>
          <p:cNvPr id="161" name="Shape 159"/>
          <p:cNvSpPr/>
          <p:nvPr/>
        </p:nvSpPr>
        <p:spPr>
          <a:xfrm flipV="1">
            <a:off x="9101797" y="4432239"/>
            <a:ext cx="20711" cy="4489"/>
          </a:xfrm>
          <a:prstGeom prst="line">
            <a:avLst/>
          </a:prstGeom>
          <a:noFill/>
          <a:ln w="22860">
            <a:solidFill>
              <a:srgbClr val="9FB6C0"/>
            </a:solidFill>
            <a:prstDash val="solid"/>
          </a:ln>
        </p:spPr>
      </p:sp>
      <p:sp>
        <p:nvSpPr>
          <p:cNvPr id="162" name="Shape 160"/>
          <p:cNvSpPr/>
          <p:nvPr/>
        </p:nvSpPr>
        <p:spPr>
          <a:xfrm flipV="1">
            <a:off x="9122508" y="4427251"/>
            <a:ext cx="20711" cy="4987"/>
          </a:xfrm>
          <a:prstGeom prst="line">
            <a:avLst/>
          </a:prstGeom>
          <a:noFill/>
          <a:ln w="22860">
            <a:solidFill>
              <a:srgbClr val="9FB6C0"/>
            </a:solidFill>
            <a:prstDash val="solid"/>
          </a:ln>
        </p:spPr>
      </p:sp>
      <p:sp>
        <p:nvSpPr>
          <p:cNvPr id="163" name="Shape 161"/>
          <p:cNvSpPr/>
          <p:nvPr/>
        </p:nvSpPr>
        <p:spPr>
          <a:xfrm flipV="1">
            <a:off x="9143218" y="4421758"/>
            <a:ext cx="20711" cy="5494"/>
          </a:xfrm>
          <a:prstGeom prst="line">
            <a:avLst/>
          </a:prstGeom>
          <a:noFill/>
          <a:ln w="22860">
            <a:solidFill>
              <a:srgbClr val="9FB6C0"/>
            </a:solidFill>
            <a:prstDash val="solid"/>
          </a:ln>
        </p:spPr>
      </p:sp>
      <p:sp>
        <p:nvSpPr>
          <p:cNvPr id="164" name="Shape 162"/>
          <p:cNvSpPr/>
          <p:nvPr/>
        </p:nvSpPr>
        <p:spPr>
          <a:xfrm flipV="1">
            <a:off x="9163929" y="4415748"/>
            <a:ext cx="20711" cy="6010"/>
          </a:xfrm>
          <a:prstGeom prst="line">
            <a:avLst/>
          </a:prstGeom>
          <a:noFill/>
          <a:ln w="22860">
            <a:solidFill>
              <a:srgbClr val="9FB6C0"/>
            </a:solidFill>
            <a:prstDash val="solid"/>
          </a:ln>
        </p:spPr>
      </p:sp>
      <p:sp>
        <p:nvSpPr>
          <p:cNvPr id="165" name="Shape 163"/>
          <p:cNvSpPr/>
          <p:nvPr/>
        </p:nvSpPr>
        <p:spPr>
          <a:xfrm flipV="1">
            <a:off x="9184640" y="4409212"/>
            <a:ext cx="20711" cy="6536"/>
          </a:xfrm>
          <a:prstGeom prst="line">
            <a:avLst/>
          </a:prstGeom>
          <a:noFill/>
          <a:ln w="22860">
            <a:solidFill>
              <a:srgbClr val="9FB6C0"/>
            </a:solidFill>
            <a:prstDash val="solid"/>
          </a:ln>
        </p:spPr>
      </p:sp>
      <p:sp>
        <p:nvSpPr>
          <p:cNvPr id="166" name="Shape 164"/>
          <p:cNvSpPr/>
          <p:nvPr/>
        </p:nvSpPr>
        <p:spPr>
          <a:xfrm flipV="1">
            <a:off x="9205351" y="4402138"/>
            <a:ext cx="20711" cy="7074"/>
          </a:xfrm>
          <a:prstGeom prst="line">
            <a:avLst/>
          </a:prstGeom>
          <a:noFill/>
          <a:ln w="22860">
            <a:solidFill>
              <a:srgbClr val="9FB6C0"/>
            </a:solidFill>
            <a:prstDash val="solid"/>
          </a:ln>
        </p:spPr>
      </p:sp>
      <p:sp>
        <p:nvSpPr>
          <p:cNvPr id="167" name="Shape 165"/>
          <p:cNvSpPr/>
          <p:nvPr/>
        </p:nvSpPr>
        <p:spPr>
          <a:xfrm flipV="1">
            <a:off x="9226062" y="4394513"/>
            <a:ext cx="20711" cy="7625"/>
          </a:xfrm>
          <a:prstGeom prst="line">
            <a:avLst/>
          </a:prstGeom>
          <a:noFill/>
          <a:ln w="22860">
            <a:solidFill>
              <a:srgbClr val="9FB6C0"/>
            </a:solidFill>
            <a:prstDash val="solid"/>
          </a:ln>
        </p:spPr>
      </p:sp>
      <p:sp>
        <p:nvSpPr>
          <p:cNvPr id="168" name="Shape 166"/>
          <p:cNvSpPr/>
          <p:nvPr/>
        </p:nvSpPr>
        <p:spPr>
          <a:xfrm flipV="1">
            <a:off x="9246772" y="4386321"/>
            <a:ext cx="20711" cy="8191"/>
          </a:xfrm>
          <a:prstGeom prst="line">
            <a:avLst/>
          </a:prstGeom>
          <a:noFill/>
          <a:ln w="22860">
            <a:solidFill>
              <a:srgbClr val="9FB6C0"/>
            </a:solidFill>
            <a:prstDash val="solid"/>
          </a:ln>
        </p:spPr>
      </p:sp>
      <p:sp>
        <p:nvSpPr>
          <p:cNvPr id="169" name="Shape 167"/>
          <p:cNvSpPr/>
          <p:nvPr/>
        </p:nvSpPr>
        <p:spPr>
          <a:xfrm flipV="1">
            <a:off x="9267483" y="4377548"/>
            <a:ext cx="20711" cy="8773"/>
          </a:xfrm>
          <a:prstGeom prst="line">
            <a:avLst/>
          </a:prstGeom>
          <a:noFill/>
          <a:ln w="22860">
            <a:solidFill>
              <a:srgbClr val="9FB6C0"/>
            </a:solidFill>
            <a:prstDash val="solid"/>
          </a:ln>
        </p:spPr>
      </p:sp>
      <p:sp>
        <p:nvSpPr>
          <p:cNvPr id="170" name="Shape 168"/>
          <p:cNvSpPr/>
          <p:nvPr/>
        </p:nvSpPr>
        <p:spPr>
          <a:xfrm flipV="1">
            <a:off x="9288194" y="4368175"/>
            <a:ext cx="20711" cy="9373"/>
          </a:xfrm>
          <a:prstGeom prst="line">
            <a:avLst/>
          </a:prstGeom>
          <a:noFill/>
          <a:ln w="22860">
            <a:solidFill>
              <a:srgbClr val="9FB6C0"/>
            </a:solidFill>
            <a:prstDash val="solid"/>
          </a:ln>
        </p:spPr>
      </p:sp>
      <p:sp>
        <p:nvSpPr>
          <p:cNvPr id="171" name="Shape 169"/>
          <p:cNvSpPr/>
          <p:nvPr/>
        </p:nvSpPr>
        <p:spPr>
          <a:xfrm flipV="1">
            <a:off x="9308905" y="4358182"/>
            <a:ext cx="20711" cy="9993"/>
          </a:xfrm>
          <a:prstGeom prst="line">
            <a:avLst/>
          </a:prstGeom>
          <a:noFill/>
          <a:ln w="22860">
            <a:solidFill>
              <a:srgbClr val="9FB6C0"/>
            </a:solidFill>
            <a:prstDash val="solid"/>
          </a:ln>
        </p:spPr>
      </p:sp>
      <p:sp>
        <p:nvSpPr>
          <p:cNvPr id="172" name="Shape 170"/>
          <p:cNvSpPr/>
          <p:nvPr/>
        </p:nvSpPr>
        <p:spPr>
          <a:xfrm flipV="1">
            <a:off x="9329615" y="4347546"/>
            <a:ext cx="20711" cy="10636"/>
          </a:xfrm>
          <a:prstGeom prst="line">
            <a:avLst/>
          </a:prstGeom>
          <a:noFill/>
          <a:ln w="22860">
            <a:solidFill>
              <a:srgbClr val="9FB6C0"/>
            </a:solidFill>
            <a:prstDash val="solid"/>
          </a:ln>
        </p:spPr>
      </p:sp>
      <p:sp>
        <p:nvSpPr>
          <p:cNvPr id="173" name="Shape 171"/>
          <p:cNvSpPr/>
          <p:nvPr/>
        </p:nvSpPr>
        <p:spPr>
          <a:xfrm flipV="1">
            <a:off x="9350326" y="4336242"/>
            <a:ext cx="20711" cy="11304"/>
          </a:xfrm>
          <a:prstGeom prst="line">
            <a:avLst/>
          </a:prstGeom>
          <a:noFill/>
          <a:ln w="22860">
            <a:solidFill>
              <a:srgbClr val="9FB6C0"/>
            </a:solidFill>
            <a:prstDash val="solid"/>
          </a:ln>
        </p:spPr>
      </p:sp>
      <p:sp>
        <p:nvSpPr>
          <p:cNvPr id="174" name="Shape 172"/>
          <p:cNvSpPr/>
          <p:nvPr/>
        </p:nvSpPr>
        <p:spPr>
          <a:xfrm flipV="1">
            <a:off x="9371037" y="4324242"/>
            <a:ext cx="20711" cy="12000"/>
          </a:xfrm>
          <a:prstGeom prst="line">
            <a:avLst/>
          </a:prstGeom>
          <a:noFill/>
          <a:ln w="22860">
            <a:solidFill>
              <a:srgbClr val="9FB6C0"/>
            </a:solidFill>
            <a:prstDash val="solid"/>
          </a:ln>
        </p:spPr>
      </p:sp>
      <p:sp>
        <p:nvSpPr>
          <p:cNvPr id="175" name="Shape 173"/>
          <p:cNvSpPr/>
          <p:nvPr/>
        </p:nvSpPr>
        <p:spPr>
          <a:xfrm flipV="1">
            <a:off x="9391748" y="4311515"/>
            <a:ext cx="20711" cy="12727"/>
          </a:xfrm>
          <a:prstGeom prst="line">
            <a:avLst/>
          </a:prstGeom>
          <a:noFill/>
          <a:ln w="22860">
            <a:solidFill>
              <a:srgbClr val="9FB6C0"/>
            </a:solidFill>
            <a:prstDash val="solid"/>
          </a:ln>
        </p:spPr>
      </p:sp>
      <p:sp>
        <p:nvSpPr>
          <p:cNvPr id="176" name="Shape 174"/>
          <p:cNvSpPr/>
          <p:nvPr/>
        </p:nvSpPr>
        <p:spPr>
          <a:xfrm flipV="1">
            <a:off x="9412458" y="4298024"/>
            <a:ext cx="20711" cy="13491"/>
          </a:xfrm>
          <a:prstGeom prst="line">
            <a:avLst/>
          </a:prstGeom>
          <a:noFill/>
          <a:ln w="22860">
            <a:solidFill>
              <a:srgbClr val="9FB6C0"/>
            </a:solidFill>
            <a:prstDash val="solid"/>
          </a:ln>
        </p:spPr>
      </p:sp>
      <p:sp>
        <p:nvSpPr>
          <p:cNvPr id="177" name="Shape 175"/>
          <p:cNvSpPr/>
          <p:nvPr/>
        </p:nvSpPr>
        <p:spPr>
          <a:xfrm flipV="1">
            <a:off x="9433169" y="4283730"/>
            <a:ext cx="20711" cy="14295"/>
          </a:xfrm>
          <a:prstGeom prst="line">
            <a:avLst/>
          </a:prstGeom>
          <a:noFill/>
          <a:ln w="22860">
            <a:solidFill>
              <a:srgbClr val="9FB6C0"/>
            </a:solidFill>
            <a:prstDash val="solid"/>
          </a:ln>
        </p:spPr>
      </p:sp>
      <p:sp>
        <p:nvSpPr>
          <p:cNvPr id="178" name="Shape 176"/>
          <p:cNvSpPr/>
          <p:nvPr/>
        </p:nvSpPr>
        <p:spPr>
          <a:xfrm flipV="1">
            <a:off x="9453880" y="4268585"/>
            <a:ext cx="20711" cy="15144"/>
          </a:xfrm>
          <a:prstGeom prst="line">
            <a:avLst/>
          </a:prstGeom>
          <a:noFill/>
          <a:ln w="22860">
            <a:solidFill>
              <a:srgbClr val="9FB6C0"/>
            </a:solidFill>
            <a:prstDash val="solid"/>
          </a:ln>
        </p:spPr>
      </p:sp>
      <p:sp>
        <p:nvSpPr>
          <p:cNvPr id="179" name="Shape 177"/>
          <p:cNvSpPr/>
          <p:nvPr/>
        </p:nvSpPr>
        <p:spPr>
          <a:xfrm flipV="1">
            <a:off x="9474591" y="4252538"/>
            <a:ext cx="20711" cy="16047"/>
          </a:xfrm>
          <a:prstGeom prst="line">
            <a:avLst/>
          </a:prstGeom>
          <a:noFill/>
          <a:ln w="22860">
            <a:solidFill>
              <a:srgbClr val="9FB6C0"/>
            </a:solidFill>
            <a:prstDash val="solid"/>
          </a:ln>
        </p:spPr>
      </p:sp>
      <p:sp>
        <p:nvSpPr>
          <p:cNvPr id="180" name="Shape 178"/>
          <p:cNvSpPr/>
          <p:nvPr/>
        </p:nvSpPr>
        <p:spPr>
          <a:xfrm flipV="1">
            <a:off x="9495302" y="4235528"/>
            <a:ext cx="20711" cy="17011"/>
          </a:xfrm>
          <a:prstGeom prst="line">
            <a:avLst/>
          </a:prstGeom>
          <a:noFill/>
          <a:ln w="22860">
            <a:solidFill>
              <a:srgbClr val="9FB6C0"/>
            </a:solidFill>
            <a:prstDash val="solid"/>
          </a:ln>
        </p:spPr>
      </p:sp>
      <p:sp>
        <p:nvSpPr>
          <p:cNvPr id="181" name="Shape 179"/>
          <p:cNvSpPr/>
          <p:nvPr/>
        </p:nvSpPr>
        <p:spPr>
          <a:xfrm flipV="1">
            <a:off x="9516012" y="4217483"/>
            <a:ext cx="20711" cy="18044"/>
          </a:xfrm>
          <a:prstGeom prst="line">
            <a:avLst/>
          </a:prstGeom>
          <a:noFill/>
          <a:ln w="22860">
            <a:solidFill>
              <a:srgbClr val="9FB6C0"/>
            </a:solidFill>
            <a:prstDash val="solid"/>
          </a:ln>
        </p:spPr>
      </p:sp>
      <p:sp>
        <p:nvSpPr>
          <p:cNvPr id="182" name="Shape 180"/>
          <p:cNvSpPr/>
          <p:nvPr/>
        </p:nvSpPr>
        <p:spPr>
          <a:xfrm flipV="1">
            <a:off x="9536723" y="4198322"/>
            <a:ext cx="20711" cy="19161"/>
          </a:xfrm>
          <a:prstGeom prst="line">
            <a:avLst/>
          </a:prstGeom>
          <a:noFill/>
          <a:ln w="22860">
            <a:solidFill>
              <a:srgbClr val="9FB6C0"/>
            </a:solidFill>
            <a:prstDash val="solid"/>
          </a:ln>
        </p:spPr>
      </p:sp>
      <p:sp>
        <p:nvSpPr>
          <p:cNvPr id="183" name="Shape 181"/>
          <p:cNvSpPr/>
          <p:nvPr/>
        </p:nvSpPr>
        <p:spPr>
          <a:xfrm flipV="1">
            <a:off x="9557434" y="4177947"/>
            <a:ext cx="20711" cy="20375"/>
          </a:xfrm>
          <a:prstGeom prst="line">
            <a:avLst/>
          </a:prstGeom>
          <a:noFill/>
          <a:ln w="22860">
            <a:solidFill>
              <a:srgbClr val="9FB6C0"/>
            </a:solidFill>
            <a:prstDash val="solid"/>
          </a:ln>
        </p:spPr>
      </p:sp>
      <p:sp>
        <p:nvSpPr>
          <p:cNvPr id="184" name="Shape 182"/>
          <p:cNvSpPr/>
          <p:nvPr/>
        </p:nvSpPr>
        <p:spPr>
          <a:xfrm flipV="1">
            <a:off x="9578145" y="4156241"/>
            <a:ext cx="20711" cy="21706"/>
          </a:xfrm>
          <a:prstGeom prst="line">
            <a:avLst/>
          </a:prstGeom>
          <a:noFill/>
          <a:ln w="22860">
            <a:solidFill>
              <a:srgbClr val="9FB6C0"/>
            </a:solidFill>
            <a:prstDash val="solid"/>
          </a:ln>
        </p:spPr>
      </p:sp>
      <p:sp>
        <p:nvSpPr>
          <p:cNvPr id="185" name="Shape 183"/>
          <p:cNvSpPr/>
          <p:nvPr/>
        </p:nvSpPr>
        <p:spPr>
          <a:xfrm flipV="1">
            <a:off x="9598855" y="4133063"/>
            <a:ext cx="20711" cy="23178"/>
          </a:xfrm>
          <a:prstGeom prst="line">
            <a:avLst/>
          </a:prstGeom>
          <a:noFill/>
          <a:ln w="22860">
            <a:solidFill>
              <a:srgbClr val="9FB6C0"/>
            </a:solidFill>
            <a:prstDash val="solid"/>
          </a:ln>
        </p:spPr>
      </p:sp>
      <p:sp>
        <p:nvSpPr>
          <p:cNvPr id="186" name="Shape 184"/>
          <p:cNvSpPr/>
          <p:nvPr/>
        </p:nvSpPr>
        <p:spPr>
          <a:xfrm flipV="1">
            <a:off x="9619566" y="4108239"/>
            <a:ext cx="20711" cy="24825"/>
          </a:xfrm>
          <a:prstGeom prst="line">
            <a:avLst/>
          </a:prstGeom>
          <a:noFill/>
          <a:ln w="22860">
            <a:solidFill>
              <a:srgbClr val="9FB6C0"/>
            </a:solidFill>
            <a:prstDash val="solid"/>
          </a:ln>
        </p:spPr>
      </p:sp>
      <p:sp>
        <p:nvSpPr>
          <p:cNvPr id="187" name="Shape 185"/>
          <p:cNvSpPr/>
          <p:nvPr/>
        </p:nvSpPr>
        <p:spPr>
          <a:xfrm flipV="1">
            <a:off x="9640277" y="4081549"/>
            <a:ext cx="20711" cy="26689"/>
          </a:xfrm>
          <a:prstGeom prst="line">
            <a:avLst/>
          </a:prstGeom>
          <a:noFill/>
          <a:ln w="22860">
            <a:solidFill>
              <a:srgbClr val="9FB6C0"/>
            </a:solidFill>
            <a:prstDash val="solid"/>
          </a:ln>
        </p:spPr>
      </p:sp>
      <p:sp>
        <p:nvSpPr>
          <p:cNvPr id="188" name="Shape 186"/>
          <p:cNvSpPr/>
          <p:nvPr/>
        </p:nvSpPr>
        <p:spPr>
          <a:xfrm flipV="1">
            <a:off x="9660988" y="4052714"/>
            <a:ext cx="20711" cy="28835"/>
          </a:xfrm>
          <a:prstGeom prst="line">
            <a:avLst/>
          </a:prstGeom>
          <a:noFill/>
          <a:ln w="22860">
            <a:solidFill>
              <a:srgbClr val="9FB6C0"/>
            </a:solidFill>
            <a:prstDash val="solid"/>
          </a:ln>
        </p:spPr>
      </p:sp>
      <p:sp>
        <p:nvSpPr>
          <p:cNvPr id="189" name="Shape 187"/>
          <p:cNvSpPr/>
          <p:nvPr/>
        </p:nvSpPr>
        <p:spPr>
          <a:xfrm flipV="1">
            <a:off x="9681698" y="4021364"/>
            <a:ext cx="20711" cy="31351"/>
          </a:xfrm>
          <a:prstGeom prst="line">
            <a:avLst/>
          </a:prstGeom>
          <a:noFill/>
          <a:ln w="22860">
            <a:solidFill>
              <a:srgbClr val="9FB6C0"/>
            </a:solidFill>
            <a:prstDash val="solid"/>
          </a:ln>
        </p:spPr>
      </p:sp>
      <p:sp>
        <p:nvSpPr>
          <p:cNvPr id="190" name="Shape 188"/>
          <p:cNvSpPr/>
          <p:nvPr/>
        </p:nvSpPr>
        <p:spPr>
          <a:xfrm flipV="1">
            <a:off x="9702409" y="3986991"/>
            <a:ext cx="20711" cy="34373"/>
          </a:xfrm>
          <a:prstGeom prst="line">
            <a:avLst/>
          </a:prstGeom>
          <a:noFill/>
          <a:ln w="22860">
            <a:solidFill>
              <a:srgbClr val="9FB6C0"/>
            </a:solidFill>
            <a:prstDash val="solid"/>
          </a:ln>
        </p:spPr>
      </p:sp>
      <p:sp>
        <p:nvSpPr>
          <p:cNvPr id="191" name="Shape 189"/>
          <p:cNvSpPr/>
          <p:nvPr/>
        </p:nvSpPr>
        <p:spPr>
          <a:xfrm flipV="1">
            <a:off x="9723120" y="3948868"/>
            <a:ext cx="20711" cy="38123"/>
          </a:xfrm>
          <a:prstGeom prst="line">
            <a:avLst/>
          </a:prstGeom>
          <a:noFill/>
          <a:ln w="22860">
            <a:solidFill>
              <a:srgbClr val="9FB6C0"/>
            </a:solidFill>
            <a:prstDash val="solid"/>
          </a:ln>
        </p:spPr>
      </p:sp>
      <p:sp>
        <p:nvSpPr>
          <p:cNvPr id="192" name="Shape 190"/>
          <p:cNvSpPr/>
          <p:nvPr/>
        </p:nvSpPr>
        <p:spPr>
          <a:xfrm flipV="1">
            <a:off x="9743831" y="3905885"/>
            <a:ext cx="20711" cy="42983"/>
          </a:xfrm>
          <a:prstGeom prst="line">
            <a:avLst/>
          </a:prstGeom>
          <a:noFill/>
          <a:ln w="22860">
            <a:solidFill>
              <a:srgbClr val="9FB6C0"/>
            </a:solidFill>
            <a:prstDash val="solid"/>
          </a:ln>
        </p:spPr>
      </p:sp>
      <p:sp>
        <p:nvSpPr>
          <p:cNvPr id="193" name="Shape 191"/>
          <p:cNvSpPr/>
          <p:nvPr/>
        </p:nvSpPr>
        <p:spPr>
          <a:xfrm flipV="1">
            <a:off x="9764542" y="3856181"/>
            <a:ext cx="20711" cy="49705"/>
          </a:xfrm>
          <a:prstGeom prst="line">
            <a:avLst/>
          </a:prstGeom>
          <a:noFill/>
          <a:ln w="22860">
            <a:solidFill>
              <a:srgbClr val="9FB6C0"/>
            </a:solidFill>
            <a:prstDash val="solid"/>
          </a:ln>
        </p:spPr>
      </p:sp>
      <p:sp>
        <p:nvSpPr>
          <p:cNvPr id="194" name="Shape 192"/>
          <p:cNvSpPr/>
          <p:nvPr/>
        </p:nvSpPr>
        <p:spPr>
          <a:xfrm flipV="1">
            <a:off x="9785252" y="3796142"/>
            <a:ext cx="20711" cy="60039"/>
          </a:xfrm>
          <a:prstGeom prst="line">
            <a:avLst/>
          </a:prstGeom>
          <a:noFill/>
          <a:ln w="22860">
            <a:solidFill>
              <a:srgbClr val="9FB6C0"/>
            </a:solidFill>
            <a:prstDash val="solid"/>
          </a:ln>
        </p:spPr>
      </p:sp>
      <p:sp>
        <p:nvSpPr>
          <p:cNvPr id="195" name="Shape 193"/>
          <p:cNvSpPr/>
          <p:nvPr/>
        </p:nvSpPr>
        <p:spPr>
          <a:xfrm flipV="1">
            <a:off x="9805963" y="3716495"/>
            <a:ext cx="20711" cy="79647"/>
          </a:xfrm>
          <a:prstGeom prst="line">
            <a:avLst/>
          </a:prstGeom>
          <a:noFill/>
          <a:ln w="22860">
            <a:solidFill>
              <a:srgbClr val="9FB6C0"/>
            </a:solidFill>
            <a:prstDash val="solid"/>
          </a:ln>
        </p:spPr>
      </p:sp>
      <p:sp>
        <p:nvSpPr>
          <p:cNvPr id="196" name="Shape 194"/>
          <p:cNvSpPr/>
          <p:nvPr/>
        </p:nvSpPr>
        <p:spPr>
          <a:xfrm flipV="1">
            <a:off x="9826674" y="3520440"/>
            <a:ext cx="20711" cy="196055"/>
          </a:xfrm>
          <a:prstGeom prst="line">
            <a:avLst/>
          </a:prstGeom>
          <a:noFill/>
          <a:ln w="22860">
            <a:solidFill>
              <a:srgbClr val="9FB6C0"/>
            </a:solidFill>
            <a:prstDash val="solid"/>
          </a:ln>
        </p:spPr>
      </p:sp>
      <p:sp>
        <p:nvSpPr>
          <p:cNvPr id="197" name="Shape 195"/>
          <p:cNvSpPr/>
          <p:nvPr/>
        </p:nvSpPr>
        <p:spPr>
          <a:xfrm flipV="1">
            <a:off x="9847385" y="3351895"/>
            <a:ext cx="15015" cy="168545"/>
          </a:xfrm>
          <a:prstGeom prst="line">
            <a:avLst/>
          </a:prstGeom>
          <a:noFill/>
          <a:ln w="30480">
            <a:solidFill>
              <a:srgbClr val="29ABD6"/>
            </a:solidFill>
            <a:prstDash val="solid"/>
          </a:ln>
        </p:spPr>
      </p:sp>
      <p:sp>
        <p:nvSpPr>
          <p:cNvPr id="198" name="Shape 196"/>
          <p:cNvSpPr/>
          <p:nvPr/>
        </p:nvSpPr>
        <p:spPr>
          <a:xfrm flipV="1">
            <a:off x="9862400" y="3281131"/>
            <a:ext cx="15015" cy="70764"/>
          </a:xfrm>
          <a:prstGeom prst="line">
            <a:avLst/>
          </a:prstGeom>
          <a:noFill/>
          <a:ln w="30480">
            <a:solidFill>
              <a:srgbClr val="29ABD6"/>
            </a:solidFill>
            <a:prstDash val="solid"/>
          </a:ln>
        </p:spPr>
      </p:sp>
      <p:sp>
        <p:nvSpPr>
          <p:cNvPr id="199" name="Shape 197"/>
          <p:cNvSpPr/>
          <p:nvPr/>
        </p:nvSpPr>
        <p:spPr>
          <a:xfrm flipV="1">
            <a:off x="9877415" y="3226188"/>
            <a:ext cx="15015" cy="54943"/>
          </a:xfrm>
          <a:prstGeom prst="line">
            <a:avLst/>
          </a:prstGeom>
          <a:noFill/>
          <a:ln w="30480">
            <a:solidFill>
              <a:srgbClr val="29ABD6"/>
            </a:solidFill>
            <a:prstDash val="solid"/>
          </a:ln>
        </p:spPr>
      </p:sp>
      <p:sp>
        <p:nvSpPr>
          <p:cNvPr id="200" name="Shape 198"/>
          <p:cNvSpPr/>
          <p:nvPr/>
        </p:nvSpPr>
        <p:spPr>
          <a:xfrm flipV="1">
            <a:off x="9892431" y="3179333"/>
            <a:ext cx="15015" cy="46855"/>
          </a:xfrm>
          <a:prstGeom prst="line">
            <a:avLst/>
          </a:prstGeom>
          <a:noFill/>
          <a:ln w="30480">
            <a:solidFill>
              <a:srgbClr val="29ABD6"/>
            </a:solidFill>
            <a:prstDash val="solid"/>
          </a:ln>
        </p:spPr>
      </p:sp>
      <p:sp>
        <p:nvSpPr>
          <p:cNvPr id="201" name="Shape 199"/>
          <p:cNvSpPr/>
          <p:nvPr/>
        </p:nvSpPr>
        <p:spPr>
          <a:xfrm flipV="1">
            <a:off x="9907446" y="3137586"/>
            <a:ext cx="15015" cy="41747"/>
          </a:xfrm>
          <a:prstGeom prst="line">
            <a:avLst/>
          </a:prstGeom>
          <a:noFill/>
          <a:ln w="30480">
            <a:solidFill>
              <a:srgbClr val="29ABD6"/>
            </a:solidFill>
            <a:prstDash val="solid"/>
          </a:ln>
        </p:spPr>
      </p:sp>
      <p:sp>
        <p:nvSpPr>
          <p:cNvPr id="202" name="Shape 200"/>
          <p:cNvSpPr/>
          <p:nvPr/>
        </p:nvSpPr>
        <p:spPr>
          <a:xfrm flipV="1">
            <a:off x="9922461" y="3099423"/>
            <a:ext cx="15015" cy="38162"/>
          </a:xfrm>
          <a:prstGeom prst="line">
            <a:avLst/>
          </a:prstGeom>
          <a:noFill/>
          <a:ln w="30480">
            <a:solidFill>
              <a:srgbClr val="29ABD6"/>
            </a:solidFill>
            <a:prstDash val="solid"/>
          </a:ln>
        </p:spPr>
      </p:sp>
      <p:sp>
        <p:nvSpPr>
          <p:cNvPr id="203" name="Shape 201"/>
          <p:cNvSpPr/>
          <p:nvPr/>
        </p:nvSpPr>
        <p:spPr>
          <a:xfrm flipV="1">
            <a:off x="9937476" y="3063946"/>
            <a:ext cx="15015" cy="35477"/>
          </a:xfrm>
          <a:prstGeom prst="line">
            <a:avLst/>
          </a:prstGeom>
          <a:noFill/>
          <a:ln w="30480">
            <a:solidFill>
              <a:srgbClr val="29ABD6"/>
            </a:solidFill>
            <a:prstDash val="solid"/>
          </a:ln>
        </p:spPr>
      </p:sp>
      <p:sp>
        <p:nvSpPr>
          <p:cNvPr id="204" name="Shape 202"/>
          <p:cNvSpPr/>
          <p:nvPr/>
        </p:nvSpPr>
        <p:spPr>
          <a:xfrm flipV="1">
            <a:off x="9952492" y="3030571"/>
            <a:ext cx="15015" cy="33376"/>
          </a:xfrm>
          <a:prstGeom prst="line">
            <a:avLst/>
          </a:prstGeom>
          <a:noFill/>
          <a:ln w="30480">
            <a:solidFill>
              <a:srgbClr val="29ABD6"/>
            </a:solidFill>
            <a:prstDash val="solid"/>
          </a:ln>
        </p:spPr>
      </p:sp>
      <p:sp>
        <p:nvSpPr>
          <p:cNvPr id="205" name="Shape 203"/>
          <p:cNvSpPr/>
          <p:nvPr/>
        </p:nvSpPr>
        <p:spPr>
          <a:xfrm flipV="1">
            <a:off x="9967507" y="2998893"/>
            <a:ext cx="15015" cy="31678"/>
          </a:xfrm>
          <a:prstGeom prst="line">
            <a:avLst/>
          </a:prstGeom>
          <a:noFill/>
          <a:ln w="30480">
            <a:solidFill>
              <a:srgbClr val="29ABD6"/>
            </a:solidFill>
            <a:prstDash val="solid"/>
          </a:ln>
        </p:spPr>
      </p:sp>
      <p:sp>
        <p:nvSpPr>
          <p:cNvPr id="206" name="Shape 204"/>
          <p:cNvSpPr/>
          <p:nvPr/>
        </p:nvSpPr>
        <p:spPr>
          <a:xfrm flipV="1">
            <a:off x="9982522" y="2968620"/>
            <a:ext cx="15015" cy="30273"/>
          </a:xfrm>
          <a:prstGeom prst="line">
            <a:avLst/>
          </a:prstGeom>
          <a:noFill/>
          <a:ln w="30480">
            <a:solidFill>
              <a:srgbClr val="29ABD6"/>
            </a:solidFill>
            <a:prstDash val="solid"/>
          </a:ln>
        </p:spPr>
      </p:sp>
      <p:sp>
        <p:nvSpPr>
          <p:cNvPr id="207" name="Shape 205"/>
          <p:cNvSpPr/>
          <p:nvPr/>
        </p:nvSpPr>
        <p:spPr>
          <a:xfrm flipV="1">
            <a:off x="9997538" y="2939533"/>
            <a:ext cx="15015" cy="29087"/>
          </a:xfrm>
          <a:prstGeom prst="line">
            <a:avLst/>
          </a:prstGeom>
          <a:noFill/>
          <a:ln w="30480">
            <a:solidFill>
              <a:srgbClr val="29ABD6"/>
            </a:solidFill>
            <a:prstDash val="solid"/>
          </a:ln>
        </p:spPr>
      </p:sp>
      <p:sp>
        <p:nvSpPr>
          <p:cNvPr id="208" name="Shape 206"/>
          <p:cNvSpPr/>
          <p:nvPr/>
        </p:nvSpPr>
        <p:spPr>
          <a:xfrm flipV="1">
            <a:off x="10012553" y="2911462"/>
            <a:ext cx="15015" cy="28071"/>
          </a:xfrm>
          <a:prstGeom prst="line">
            <a:avLst/>
          </a:prstGeom>
          <a:noFill/>
          <a:ln w="30480">
            <a:solidFill>
              <a:srgbClr val="29ABD6"/>
            </a:solidFill>
            <a:prstDash val="solid"/>
          </a:ln>
        </p:spPr>
      </p:sp>
      <p:sp>
        <p:nvSpPr>
          <p:cNvPr id="209" name="Shape 207"/>
          <p:cNvSpPr/>
          <p:nvPr/>
        </p:nvSpPr>
        <p:spPr>
          <a:xfrm flipV="1">
            <a:off x="10027568" y="2884272"/>
            <a:ext cx="15015" cy="27190"/>
          </a:xfrm>
          <a:prstGeom prst="line">
            <a:avLst/>
          </a:prstGeom>
          <a:noFill/>
          <a:ln w="30480">
            <a:solidFill>
              <a:srgbClr val="29ABD6"/>
            </a:solidFill>
            <a:prstDash val="solid"/>
          </a:ln>
        </p:spPr>
      </p:sp>
      <p:sp>
        <p:nvSpPr>
          <p:cNvPr id="210" name="Shape 208"/>
          <p:cNvSpPr/>
          <p:nvPr/>
        </p:nvSpPr>
        <p:spPr>
          <a:xfrm flipV="1">
            <a:off x="10042584" y="2857854"/>
            <a:ext cx="15015" cy="26417"/>
          </a:xfrm>
          <a:prstGeom prst="line">
            <a:avLst/>
          </a:prstGeom>
          <a:noFill/>
          <a:ln w="30480">
            <a:solidFill>
              <a:srgbClr val="29ABD6"/>
            </a:solidFill>
            <a:prstDash val="solid"/>
          </a:ln>
        </p:spPr>
      </p:sp>
      <p:sp>
        <p:nvSpPr>
          <p:cNvPr id="211" name="Shape 209"/>
          <p:cNvSpPr/>
          <p:nvPr/>
        </p:nvSpPr>
        <p:spPr>
          <a:xfrm flipV="1">
            <a:off x="10057599" y="2832121"/>
            <a:ext cx="15015" cy="25734"/>
          </a:xfrm>
          <a:prstGeom prst="line">
            <a:avLst/>
          </a:prstGeom>
          <a:noFill/>
          <a:ln w="30480">
            <a:solidFill>
              <a:srgbClr val="29ABD6"/>
            </a:solidFill>
            <a:prstDash val="solid"/>
          </a:ln>
        </p:spPr>
      </p:sp>
      <p:sp>
        <p:nvSpPr>
          <p:cNvPr id="212" name="Shape 210"/>
          <p:cNvSpPr/>
          <p:nvPr/>
        </p:nvSpPr>
        <p:spPr>
          <a:xfrm flipV="1">
            <a:off x="10072614" y="2806997"/>
            <a:ext cx="15015" cy="25124"/>
          </a:xfrm>
          <a:prstGeom prst="line">
            <a:avLst/>
          </a:prstGeom>
          <a:noFill/>
          <a:ln w="30480">
            <a:solidFill>
              <a:srgbClr val="29ABD6"/>
            </a:solidFill>
            <a:prstDash val="solid"/>
          </a:ln>
        </p:spPr>
      </p:sp>
      <p:sp>
        <p:nvSpPr>
          <p:cNvPr id="213" name="Shape 211"/>
          <p:cNvSpPr/>
          <p:nvPr/>
        </p:nvSpPr>
        <p:spPr>
          <a:xfrm flipV="1">
            <a:off x="10087630" y="2782420"/>
            <a:ext cx="15015" cy="24576"/>
          </a:xfrm>
          <a:prstGeom prst="line">
            <a:avLst/>
          </a:prstGeom>
          <a:noFill/>
          <a:ln w="30480">
            <a:solidFill>
              <a:srgbClr val="29ABD6"/>
            </a:solidFill>
            <a:prstDash val="solid"/>
          </a:ln>
        </p:spPr>
      </p:sp>
      <p:sp>
        <p:nvSpPr>
          <p:cNvPr id="214" name="Shape 212"/>
          <p:cNvSpPr/>
          <p:nvPr/>
        </p:nvSpPr>
        <p:spPr>
          <a:xfrm flipV="1">
            <a:off x="10102645" y="2758339"/>
            <a:ext cx="15015" cy="24082"/>
          </a:xfrm>
          <a:prstGeom prst="line">
            <a:avLst/>
          </a:prstGeom>
          <a:noFill/>
          <a:ln w="30480">
            <a:solidFill>
              <a:srgbClr val="29ABD6"/>
            </a:solidFill>
            <a:prstDash val="solid"/>
          </a:ln>
        </p:spPr>
      </p:sp>
      <p:sp>
        <p:nvSpPr>
          <p:cNvPr id="215" name="Shape 213"/>
          <p:cNvSpPr/>
          <p:nvPr/>
        </p:nvSpPr>
        <p:spPr>
          <a:xfrm flipV="1">
            <a:off x="10117660" y="2734706"/>
            <a:ext cx="15015" cy="23633"/>
          </a:xfrm>
          <a:prstGeom prst="line">
            <a:avLst/>
          </a:prstGeom>
          <a:noFill/>
          <a:ln w="30480">
            <a:solidFill>
              <a:srgbClr val="29ABD6"/>
            </a:solidFill>
            <a:prstDash val="solid"/>
          </a:ln>
        </p:spPr>
      </p:sp>
      <p:sp>
        <p:nvSpPr>
          <p:cNvPr id="216" name="Shape 214"/>
          <p:cNvSpPr/>
          <p:nvPr/>
        </p:nvSpPr>
        <p:spPr>
          <a:xfrm flipV="1">
            <a:off x="10132675" y="2711483"/>
            <a:ext cx="15015" cy="23223"/>
          </a:xfrm>
          <a:prstGeom prst="line">
            <a:avLst/>
          </a:prstGeom>
          <a:noFill/>
          <a:ln w="30480">
            <a:solidFill>
              <a:srgbClr val="29ABD6"/>
            </a:solidFill>
            <a:prstDash val="solid"/>
          </a:ln>
        </p:spPr>
      </p:sp>
      <p:sp>
        <p:nvSpPr>
          <p:cNvPr id="217" name="Shape 215"/>
          <p:cNvSpPr/>
          <p:nvPr/>
        </p:nvSpPr>
        <p:spPr>
          <a:xfrm flipV="1">
            <a:off x="10147691" y="2688635"/>
            <a:ext cx="15015" cy="22848"/>
          </a:xfrm>
          <a:prstGeom prst="line">
            <a:avLst/>
          </a:prstGeom>
          <a:noFill/>
          <a:ln w="30480">
            <a:solidFill>
              <a:srgbClr val="29ABD6"/>
            </a:solidFill>
            <a:prstDash val="solid"/>
          </a:ln>
        </p:spPr>
      </p:sp>
      <p:sp>
        <p:nvSpPr>
          <p:cNvPr id="218" name="Shape 216"/>
          <p:cNvSpPr/>
          <p:nvPr/>
        </p:nvSpPr>
        <p:spPr>
          <a:xfrm flipV="1">
            <a:off x="10162706" y="2666132"/>
            <a:ext cx="15015" cy="22503"/>
          </a:xfrm>
          <a:prstGeom prst="line">
            <a:avLst/>
          </a:prstGeom>
          <a:noFill/>
          <a:ln w="30480">
            <a:solidFill>
              <a:srgbClr val="29ABD6"/>
            </a:solidFill>
            <a:prstDash val="solid"/>
          </a:ln>
        </p:spPr>
      </p:sp>
      <p:sp>
        <p:nvSpPr>
          <p:cNvPr id="219" name="Shape 217"/>
          <p:cNvSpPr/>
          <p:nvPr/>
        </p:nvSpPr>
        <p:spPr>
          <a:xfrm flipV="1">
            <a:off x="10177721" y="2643948"/>
            <a:ext cx="15015" cy="22184"/>
          </a:xfrm>
          <a:prstGeom prst="line">
            <a:avLst/>
          </a:prstGeom>
          <a:noFill/>
          <a:ln w="30480">
            <a:solidFill>
              <a:srgbClr val="29ABD6"/>
            </a:solidFill>
            <a:prstDash val="solid"/>
          </a:ln>
        </p:spPr>
      </p:sp>
      <p:sp>
        <p:nvSpPr>
          <p:cNvPr id="220" name="Shape 218"/>
          <p:cNvSpPr/>
          <p:nvPr/>
        </p:nvSpPr>
        <p:spPr>
          <a:xfrm flipV="1">
            <a:off x="10192737" y="2622060"/>
            <a:ext cx="15015" cy="21889"/>
          </a:xfrm>
          <a:prstGeom prst="line">
            <a:avLst/>
          </a:prstGeom>
          <a:noFill/>
          <a:ln w="30480">
            <a:solidFill>
              <a:srgbClr val="29ABD6"/>
            </a:solidFill>
            <a:prstDash val="solid"/>
          </a:ln>
        </p:spPr>
      </p:sp>
      <p:sp>
        <p:nvSpPr>
          <p:cNvPr id="221" name="Shape 219"/>
          <p:cNvSpPr/>
          <p:nvPr/>
        </p:nvSpPr>
        <p:spPr>
          <a:xfrm flipV="1">
            <a:off x="10207752" y="2600445"/>
            <a:ext cx="15015" cy="21615"/>
          </a:xfrm>
          <a:prstGeom prst="line">
            <a:avLst/>
          </a:prstGeom>
          <a:noFill/>
          <a:ln w="30480">
            <a:solidFill>
              <a:srgbClr val="29ABD6"/>
            </a:solidFill>
            <a:prstDash val="solid"/>
          </a:ln>
        </p:spPr>
      </p:sp>
      <p:sp>
        <p:nvSpPr>
          <p:cNvPr id="222" name="Shape 220"/>
          <p:cNvSpPr/>
          <p:nvPr/>
        </p:nvSpPr>
        <p:spPr>
          <a:xfrm flipV="1">
            <a:off x="10222767" y="2579085"/>
            <a:ext cx="15015" cy="21360"/>
          </a:xfrm>
          <a:prstGeom prst="line">
            <a:avLst/>
          </a:prstGeom>
          <a:noFill/>
          <a:ln w="30480">
            <a:solidFill>
              <a:srgbClr val="29ABD6"/>
            </a:solidFill>
            <a:prstDash val="solid"/>
          </a:ln>
        </p:spPr>
      </p:sp>
      <p:sp>
        <p:nvSpPr>
          <p:cNvPr id="223" name="Shape 221"/>
          <p:cNvSpPr/>
          <p:nvPr/>
        </p:nvSpPr>
        <p:spPr>
          <a:xfrm flipV="1">
            <a:off x="10237783" y="2557963"/>
            <a:ext cx="15015" cy="21122"/>
          </a:xfrm>
          <a:prstGeom prst="line">
            <a:avLst/>
          </a:prstGeom>
          <a:noFill/>
          <a:ln w="30480">
            <a:solidFill>
              <a:srgbClr val="29ABD6"/>
            </a:solidFill>
            <a:prstDash val="solid"/>
          </a:ln>
        </p:spPr>
      </p:sp>
      <p:sp>
        <p:nvSpPr>
          <p:cNvPr id="224" name="Shape 222"/>
          <p:cNvSpPr/>
          <p:nvPr/>
        </p:nvSpPr>
        <p:spPr>
          <a:xfrm flipV="1">
            <a:off x="10252798" y="2537065"/>
            <a:ext cx="15015" cy="20899"/>
          </a:xfrm>
          <a:prstGeom prst="line">
            <a:avLst/>
          </a:prstGeom>
          <a:noFill/>
          <a:ln w="30480">
            <a:solidFill>
              <a:srgbClr val="29ABD6"/>
            </a:solidFill>
            <a:prstDash val="solid"/>
          </a:ln>
        </p:spPr>
      </p:sp>
      <p:sp>
        <p:nvSpPr>
          <p:cNvPr id="225" name="Shape 223"/>
          <p:cNvSpPr/>
          <p:nvPr/>
        </p:nvSpPr>
        <p:spPr>
          <a:xfrm flipV="1">
            <a:off x="10267813" y="2516375"/>
            <a:ext cx="15015" cy="20690"/>
          </a:xfrm>
          <a:prstGeom prst="line">
            <a:avLst/>
          </a:prstGeom>
          <a:noFill/>
          <a:ln w="30480">
            <a:solidFill>
              <a:srgbClr val="29ABD6"/>
            </a:solidFill>
            <a:prstDash val="solid"/>
          </a:ln>
        </p:spPr>
      </p:sp>
      <p:sp>
        <p:nvSpPr>
          <p:cNvPr id="226" name="Shape 224"/>
          <p:cNvSpPr/>
          <p:nvPr/>
        </p:nvSpPr>
        <p:spPr>
          <a:xfrm flipV="1">
            <a:off x="10282829" y="2495881"/>
            <a:ext cx="15015" cy="20494"/>
          </a:xfrm>
          <a:prstGeom prst="line">
            <a:avLst/>
          </a:prstGeom>
          <a:noFill/>
          <a:ln w="30480">
            <a:solidFill>
              <a:srgbClr val="29ABD6"/>
            </a:solidFill>
            <a:prstDash val="solid"/>
          </a:ln>
        </p:spPr>
      </p:sp>
      <p:sp>
        <p:nvSpPr>
          <p:cNvPr id="227" name="Shape 225"/>
          <p:cNvSpPr/>
          <p:nvPr/>
        </p:nvSpPr>
        <p:spPr>
          <a:xfrm flipV="1">
            <a:off x="10297844" y="2475572"/>
            <a:ext cx="15015" cy="20309"/>
          </a:xfrm>
          <a:prstGeom prst="line">
            <a:avLst/>
          </a:prstGeom>
          <a:noFill/>
          <a:ln w="30480">
            <a:solidFill>
              <a:srgbClr val="29ABD6"/>
            </a:solidFill>
            <a:prstDash val="solid"/>
          </a:ln>
        </p:spPr>
      </p:sp>
      <p:sp>
        <p:nvSpPr>
          <p:cNvPr id="228" name="Shape 226"/>
          <p:cNvSpPr/>
          <p:nvPr/>
        </p:nvSpPr>
        <p:spPr>
          <a:xfrm flipV="1">
            <a:off x="10312859" y="2455437"/>
            <a:ext cx="15015" cy="20135"/>
          </a:xfrm>
          <a:prstGeom prst="line">
            <a:avLst/>
          </a:prstGeom>
          <a:noFill/>
          <a:ln w="30480">
            <a:solidFill>
              <a:srgbClr val="29ABD6"/>
            </a:solidFill>
            <a:prstDash val="solid"/>
          </a:ln>
        </p:spPr>
      </p:sp>
      <p:sp>
        <p:nvSpPr>
          <p:cNvPr id="229" name="Shape 227"/>
          <p:cNvSpPr/>
          <p:nvPr/>
        </p:nvSpPr>
        <p:spPr>
          <a:xfrm flipV="1">
            <a:off x="10327874" y="2435467"/>
            <a:ext cx="15015" cy="19970"/>
          </a:xfrm>
          <a:prstGeom prst="line">
            <a:avLst/>
          </a:prstGeom>
          <a:noFill/>
          <a:ln w="30480">
            <a:solidFill>
              <a:srgbClr val="29ABD6"/>
            </a:solidFill>
            <a:prstDash val="solid"/>
          </a:ln>
        </p:spPr>
      </p:sp>
      <p:sp>
        <p:nvSpPr>
          <p:cNvPr id="230" name="Shape 228"/>
          <p:cNvSpPr/>
          <p:nvPr/>
        </p:nvSpPr>
        <p:spPr>
          <a:xfrm flipV="1">
            <a:off x="10342890" y="2415652"/>
            <a:ext cx="15015" cy="19815"/>
          </a:xfrm>
          <a:prstGeom prst="line">
            <a:avLst/>
          </a:prstGeom>
          <a:noFill/>
          <a:ln w="30480">
            <a:solidFill>
              <a:srgbClr val="29ABD6"/>
            </a:solidFill>
            <a:prstDash val="solid"/>
          </a:ln>
        </p:spPr>
      </p:sp>
      <p:sp>
        <p:nvSpPr>
          <p:cNvPr id="231" name="Shape 229"/>
          <p:cNvSpPr/>
          <p:nvPr/>
        </p:nvSpPr>
        <p:spPr>
          <a:xfrm flipV="1">
            <a:off x="10357905" y="2395984"/>
            <a:ext cx="15015" cy="19668"/>
          </a:xfrm>
          <a:prstGeom prst="line">
            <a:avLst/>
          </a:prstGeom>
          <a:noFill/>
          <a:ln w="30480">
            <a:solidFill>
              <a:srgbClr val="29ABD6"/>
            </a:solidFill>
            <a:prstDash val="solid"/>
          </a:ln>
        </p:spPr>
      </p:sp>
      <p:sp>
        <p:nvSpPr>
          <p:cNvPr id="232" name="Shape 230"/>
          <p:cNvSpPr/>
          <p:nvPr/>
        </p:nvSpPr>
        <p:spPr>
          <a:xfrm flipV="1">
            <a:off x="10372920" y="2376456"/>
            <a:ext cx="15015" cy="19528"/>
          </a:xfrm>
          <a:prstGeom prst="line">
            <a:avLst/>
          </a:prstGeom>
          <a:noFill/>
          <a:ln w="30480">
            <a:solidFill>
              <a:srgbClr val="29ABD6"/>
            </a:solidFill>
            <a:prstDash val="solid"/>
          </a:ln>
        </p:spPr>
      </p:sp>
      <p:sp>
        <p:nvSpPr>
          <p:cNvPr id="233" name="Shape 231"/>
          <p:cNvSpPr/>
          <p:nvPr/>
        </p:nvSpPr>
        <p:spPr>
          <a:xfrm flipV="1">
            <a:off x="10387936" y="2357061"/>
            <a:ext cx="15015" cy="19395"/>
          </a:xfrm>
          <a:prstGeom prst="line">
            <a:avLst/>
          </a:prstGeom>
          <a:noFill/>
          <a:ln w="30480">
            <a:solidFill>
              <a:srgbClr val="29ABD6"/>
            </a:solidFill>
            <a:prstDash val="solid"/>
          </a:ln>
        </p:spPr>
      </p:sp>
      <p:sp>
        <p:nvSpPr>
          <p:cNvPr id="234" name="Shape 232"/>
          <p:cNvSpPr/>
          <p:nvPr/>
        </p:nvSpPr>
        <p:spPr>
          <a:xfrm flipV="1">
            <a:off x="10402951" y="2337792"/>
            <a:ext cx="15015" cy="19269"/>
          </a:xfrm>
          <a:prstGeom prst="line">
            <a:avLst/>
          </a:prstGeom>
          <a:noFill/>
          <a:ln w="30480">
            <a:solidFill>
              <a:srgbClr val="29ABD6"/>
            </a:solidFill>
            <a:prstDash val="solid"/>
          </a:ln>
        </p:spPr>
      </p:sp>
      <p:sp>
        <p:nvSpPr>
          <p:cNvPr id="235" name="Shape 233"/>
          <p:cNvSpPr/>
          <p:nvPr/>
        </p:nvSpPr>
        <p:spPr>
          <a:xfrm flipV="1">
            <a:off x="10417966" y="2318642"/>
            <a:ext cx="15015" cy="19149"/>
          </a:xfrm>
          <a:prstGeom prst="line">
            <a:avLst/>
          </a:prstGeom>
          <a:noFill/>
          <a:ln w="30480">
            <a:solidFill>
              <a:srgbClr val="29ABD6"/>
            </a:solidFill>
            <a:prstDash val="solid"/>
          </a:ln>
        </p:spPr>
      </p:sp>
      <p:sp>
        <p:nvSpPr>
          <p:cNvPr id="236" name="Shape 234"/>
          <p:cNvSpPr/>
          <p:nvPr/>
        </p:nvSpPr>
        <p:spPr>
          <a:xfrm flipV="1">
            <a:off x="10432982" y="2299608"/>
            <a:ext cx="15015" cy="19035"/>
          </a:xfrm>
          <a:prstGeom prst="line">
            <a:avLst/>
          </a:prstGeom>
          <a:noFill/>
          <a:ln w="30480">
            <a:solidFill>
              <a:srgbClr val="29ABD6"/>
            </a:solidFill>
            <a:prstDash val="solid"/>
          </a:ln>
        </p:spPr>
      </p:sp>
      <p:sp>
        <p:nvSpPr>
          <p:cNvPr id="237" name="Shape 235"/>
          <p:cNvSpPr/>
          <p:nvPr/>
        </p:nvSpPr>
        <p:spPr>
          <a:xfrm flipV="1">
            <a:off x="10447997" y="2280682"/>
            <a:ext cx="15015" cy="18926"/>
          </a:xfrm>
          <a:prstGeom prst="line">
            <a:avLst/>
          </a:prstGeom>
          <a:noFill/>
          <a:ln w="30480">
            <a:solidFill>
              <a:srgbClr val="29ABD6"/>
            </a:solidFill>
            <a:prstDash val="solid"/>
          </a:ln>
        </p:spPr>
      </p:sp>
      <p:sp>
        <p:nvSpPr>
          <p:cNvPr id="238" name="Shape 236"/>
          <p:cNvSpPr/>
          <p:nvPr/>
        </p:nvSpPr>
        <p:spPr>
          <a:xfrm flipV="1">
            <a:off x="10463012" y="2261861"/>
            <a:ext cx="15015" cy="18821"/>
          </a:xfrm>
          <a:prstGeom prst="line">
            <a:avLst/>
          </a:prstGeom>
          <a:noFill/>
          <a:ln w="30480">
            <a:solidFill>
              <a:srgbClr val="29ABD6"/>
            </a:solidFill>
            <a:prstDash val="solid"/>
          </a:ln>
        </p:spPr>
      </p:sp>
      <p:sp>
        <p:nvSpPr>
          <p:cNvPr id="239" name="Shape 237"/>
          <p:cNvSpPr/>
          <p:nvPr/>
        </p:nvSpPr>
        <p:spPr>
          <a:xfrm flipV="1">
            <a:off x="10478028" y="2243139"/>
            <a:ext cx="15015" cy="18722"/>
          </a:xfrm>
          <a:prstGeom prst="line">
            <a:avLst/>
          </a:prstGeom>
          <a:noFill/>
          <a:ln w="30480">
            <a:solidFill>
              <a:srgbClr val="29ABD6"/>
            </a:solidFill>
            <a:prstDash val="solid"/>
          </a:ln>
        </p:spPr>
      </p:sp>
      <p:sp>
        <p:nvSpPr>
          <p:cNvPr id="240" name="Shape 238"/>
          <p:cNvSpPr/>
          <p:nvPr/>
        </p:nvSpPr>
        <p:spPr>
          <a:xfrm flipV="1">
            <a:off x="10493043" y="2224512"/>
            <a:ext cx="15015" cy="18626"/>
          </a:xfrm>
          <a:prstGeom prst="line">
            <a:avLst/>
          </a:prstGeom>
          <a:noFill/>
          <a:ln w="30480">
            <a:solidFill>
              <a:srgbClr val="29ABD6"/>
            </a:solidFill>
            <a:prstDash val="solid"/>
          </a:ln>
        </p:spPr>
      </p:sp>
      <p:sp>
        <p:nvSpPr>
          <p:cNvPr id="241" name="Shape 239"/>
          <p:cNvSpPr/>
          <p:nvPr/>
        </p:nvSpPr>
        <p:spPr>
          <a:xfrm flipV="1">
            <a:off x="10508058" y="2205977"/>
            <a:ext cx="15015" cy="18535"/>
          </a:xfrm>
          <a:prstGeom prst="line">
            <a:avLst/>
          </a:prstGeom>
          <a:noFill/>
          <a:ln w="30480">
            <a:solidFill>
              <a:srgbClr val="29ABD6"/>
            </a:solidFill>
            <a:prstDash val="solid"/>
          </a:ln>
        </p:spPr>
      </p:sp>
      <p:sp>
        <p:nvSpPr>
          <p:cNvPr id="242" name="Shape 240"/>
          <p:cNvSpPr/>
          <p:nvPr/>
        </p:nvSpPr>
        <p:spPr>
          <a:xfrm flipV="1">
            <a:off x="10523073" y="2187529"/>
            <a:ext cx="15015" cy="18448"/>
          </a:xfrm>
          <a:prstGeom prst="line">
            <a:avLst/>
          </a:prstGeom>
          <a:noFill/>
          <a:ln w="30480">
            <a:solidFill>
              <a:srgbClr val="29ABD6"/>
            </a:solidFill>
            <a:prstDash val="solid"/>
          </a:ln>
        </p:spPr>
      </p:sp>
      <p:sp>
        <p:nvSpPr>
          <p:cNvPr id="243" name="Shape 241"/>
          <p:cNvSpPr/>
          <p:nvPr/>
        </p:nvSpPr>
        <p:spPr>
          <a:xfrm flipV="1">
            <a:off x="10538089" y="2169165"/>
            <a:ext cx="15015" cy="18364"/>
          </a:xfrm>
          <a:prstGeom prst="line">
            <a:avLst/>
          </a:prstGeom>
          <a:noFill/>
          <a:ln w="30480">
            <a:solidFill>
              <a:srgbClr val="29ABD6"/>
            </a:solidFill>
            <a:prstDash val="solid"/>
          </a:ln>
        </p:spPr>
      </p:sp>
      <p:sp>
        <p:nvSpPr>
          <p:cNvPr id="244" name="Shape 242"/>
          <p:cNvSpPr/>
          <p:nvPr/>
        </p:nvSpPr>
        <p:spPr>
          <a:xfrm flipV="1">
            <a:off x="10553104" y="2150882"/>
            <a:ext cx="15015" cy="18283"/>
          </a:xfrm>
          <a:prstGeom prst="line">
            <a:avLst/>
          </a:prstGeom>
          <a:noFill/>
          <a:ln w="30480">
            <a:solidFill>
              <a:srgbClr val="29ABD6"/>
            </a:solidFill>
            <a:prstDash val="solid"/>
          </a:ln>
        </p:spPr>
      </p:sp>
      <p:sp>
        <p:nvSpPr>
          <p:cNvPr id="245" name="Shape 243"/>
          <p:cNvSpPr/>
          <p:nvPr/>
        </p:nvSpPr>
        <p:spPr>
          <a:xfrm flipV="1">
            <a:off x="10568119" y="2132676"/>
            <a:ext cx="15015" cy="18206"/>
          </a:xfrm>
          <a:prstGeom prst="line">
            <a:avLst/>
          </a:prstGeom>
          <a:noFill/>
          <a:ln w="30480">
            <a:solidFill>
              <a:srgbClr val="29ABD6"/>
            </a:solidFill>
            <a:prstDash val="solid"/>
          </a:ln>
        </p:spPr>
      </p:sp>
      <p:sp>
        <p:nvSpPr>
          <p:cNvPr id="246" name="Shape 244"/>
          <p:cNvSpPr/>
          <p:nvPr/>
        </p:nvSpPr>
        <p:spPr>
          <a:xfrm flipV="1">
            <a:off x="10583135" y="2114544"/>
            <a:ext cx="15015" cy="18132"/>
          </a:xfrm>
          <a:prstGeom prst="line">
            <a:avLst/>
          </a:prstGeom>
          <a:noFill/>
          <a:ln w="30480">
            <a:solidFill>
              <a:srgbClr val="29ABD6"/>
            </a:solidFill>
            <a:prstDash val="solid"/>
          </a:ln>
        </p:spPr>
      </p:sp>
      <p:sp>
        <p:nvSpPr>
          <p:cNvPr id="247" name="Shape 245"/>
          <p:cNvSpPr/>
          <p:nvPr/>
        </p:nvSpPr>
        <p:spPr>
          <a:xfrm flipV="1">
            <a:off x="10598150" y="2096483"/>
            <a:ext cx="15015" cy="18060"/>
          </a:xfrm>
          <a:prstGeom prst="line">
            <a:avLst/>
          </a:prstGeom>
          <a:noFill/>
          <a:ln w="30480">
            <a:solidFill>
              <a:srgbClr val="29ABD6"/>
            </a:solidFill>
            <a:prstDash val="solid"/>
          </a:ln>
        </p:spPr>
      </p:sp>
      <p:sp>
        <p:nvSpPr>
          <p:cNvPr id="248" name="Shape 246"/>
          <p:cNvSpPr/>
          <p:nvPr/>
        </p:nvSpPr>
        <p:spPr>
          <a:xfrm flipV="1">
            <a:off x="10613165" y="2078492"/>
            <a:ext cx="15015" cy="17992"/>
          </a:xfrm>
          <a:prstGeom prst="line">
            <a:avLst/>
          </a:prstGeom>
          <a:noFill/>
          <a:ln w="30480">
            <a:solidFill>
              <a:srgbClr val="29ABD6"/>
            </a:solidFill>
            <a:prstDash val="solid"/>
          </a:ln>
        </p:spPr>
      </p:sp>
      <p:sp>
        <p:nvSpPr>
          <p:cNvPr id="249" name="Shape 247"/>
          <p:cNvSpPr/>
          <p:nvPr/>
        </p:nvSpPr>
        <p:spPr>
          <a:xfrm flipV="1">
            <a:off x="10628181" y="2060566"/>
            <a:ext cx="15015" cy="17925"/>
          </a:xfrm>
          <a:prstGeom prst="line">
            <a:avLst/>
          </a:prstGeom>
          <a:noFill/>
          <a:ln w="30480">
            <a:solidFill>
              <a:srgbClr val="29ABD6"/>
            </a:solidFill>
            <a:prstDash val="solid"/>
          </a:ln>
        </p:spPr>
      </p:sp>
      <p:sp>
        <p:nvSpPr>
          <p:cNvPr id="250" name="Shape 248"/>
          <p:cNvSpPr/>
          <p:nvPr/>
        </p:nvSpPr>
        <p:spPr>
          <a:xfrm flipV="1">
            <a:off x="10643196" y="2042705"/>
            <a:ext cx="15015" cy="17862"/>
          </a:xfrm>
          <a:prstGeom prst="line">
            <a:avLst/>
          </a:prstGeom>
          <a:noFill/>
          <a:ln w="30480">
            <a:solidFill>
              <a:srgbClr val="29ABD6"/>
            </a:solidFill>
            <a:prstDash val="solid"/>
          </a:ln>
        </p:spPr>
      </p:sp>
      <p:sp>
        <p:nvSpPr>
          <p:cNvPr id="251" name="Shape 249"/>
          <p:cNvSpPr/>
          <p:nvPr/>
        </p:nvSpPr>
        <p:spPr>
          <a:xfrm flipV="1">
            <a:off x="10658211" y="2024905"/>
            <a:ext cx="15015" cy="17800"/>
          </a:xfrm>
          <a:prstGeom prst="line">
            <a:avLst/>
          </a:prstGeom>
          <a:noFill/>
          <a:ln w="30480">
            <a:solidFill>
              <a:srgbClr val="29ABD6"/>
            </a:solidFill>
            <a:prstDash val="solid"/>
          </a:ln>
        </p:spPr>
      </p:sp>
      <p:sp>
        <p:nvSpPr>
          <p:cNvPr id="252" name="Shape 250"/>
          <p:cNvSpPr/>
          <p:nvPr/>
        </p:nvSpPr>
        <p:spPr>
          <a:xfrm flipV="1">
            <a:off x="10673227" y="2007164"/>
            <a:ext cx="15015" cy="17741"/>
          </a:xfrm>
          <a:prstGeom prst="line">
            <a:avLst/>
          </a:prstGeom>
          <a:noFill/>
          <a:ln w="30480">
            <a:solidFill>
              <a:srgbClr val="29ABD6"/>
            </a:solidFill>
            <a:prstDash val="solid"/>
          </a:ln>
        </p:spPr>
      </p:sp>
      <p:sp>
        <p:nvSpPr>
          <p:cNvPr id="253" name="Shape 251"/>
          <p:cNvSpPr/>
          <p:nvPr/>
        </p:nvSpPr>
        <p:spPr>
          <a:xfrm flipV="1">
            <a:off x="10688242" y="1989481"/>
            <a:ext cx="15015" cy="17683"/>
          </a:xfrm>
          <a:prstGeom prst="line">
            <a:avLst/>
          </a:prstGeom>
          <a:noFill/>
          <a:ln w="30480">
            <a:solidFill>
              <a:srgbClr val="29ABD6"/>
            </a:solidFill>
            <a:prstDash val="solid"/>
          </a:ln>
        </p:spPr>
      </p:sp>
      <p:sp>
        <p:nvSpPr>
          <p:cNvPr id="254" name="Shape 252"/>
          <p:cNvSpPr/>
          <p:nvPr/>
        </p:nvSpPr>
        <p:spPr>
          <a:xfrm flipV="1">
            <a:off x="10703257" y="1971853"/>
            <a:ext cx="15015" cy="17628"/>
          </a:xfrm>
          <a:prstGeom prst="line">
            <a:avLst/>
          </a:prstGeom>
          <a:noFill/>
          <a:ln w="30480">
            <a:solidFill>
              <a:srgbClr val="29ABD6"/>
            </a:solidFill>
            <a:prstDash val="solid"/>
          </a:ln>
        </p:spPr>
      </p:sp>
      <p:sp>
        <p:nvSpPr>
          <p:cNvPr id="255" name="Shape 253"/>
          <p:cNvSpPr/>
          <p:nvPr/>
        </p:nvSpPr>
        <p:spPr>
          <a:xfrm flipV="1">
            <a:off x="10718272" y="1954278"/>
            <a:ext cx="15015" cy="17575"/>
          </a:xfrm>
          <a:prstGeom prst="line">
            <a:avLst/>
          </a:prstGeom>
          <a:noFill/>
          <a:ln w="30480">
            <a:solidFill>
              <a:srgbClr val="29ABD6"/>
            </a:solidFill>
            <a:prstDash val="solid"/>
          </a:ln>
        </p:spPr>
      </p:sp>
      <p:sp>
        <p:nvSpPr>
          <p:cNvPr id="256" name="Shape 254"/>
          <p:cNvSpPr/>
          <p:nvPr/>
        </p:nvSpPr>
        <p:spPr>
          <a:xfrm flipV="1">
            <a:off x="10733288" y="1936755"/>
            <a:ext cx="15015" cy="17523"/>
          </a:xfrm>
          <a:prstGeom prst="line">
            <a:avLst/>
          </a:prstGeom>
          <a:noFill/>
          <a:ln w="30480">
            <a:solidFill>
              <a:srgbClr val="29ABD6"/>
            </a:solidFill>
            <a:prstDash val="solid"/>
          </a:ln>
        </p:spPr>
      </p:sp>
      <p:sp>
        <p:nvSpPr>
          <p:cNvPr id="257" name="Shape 255"/>
          <p:cNvSpPr/>
          <p:nvPr/>
        </p:nvSpPr>
        <p:spPr>
          <a:xfrm flipV="1">
            <a:off x="10748303" y="1919282"/>
            <a:ext cx="15015" cy="17473"/>
          </a:xfrm>
          <a:prstGeom prst="line">
            <a:avLst/>
          </a:prstGeom>
          <a:noFill/>
          <a:ln w="30480">
            <a:solidFill>
              <a:srgbClr val="29ABD6"/>
            </a:solidFill>
            <a:prstDash val="solid"/>
          </a:ln>
        </p:spPr>
      </p:sp>
      <p:sp>
        <p:nvSpPr>
          <p:cNvPr id="258" name="Shape 256"/>
          <p:cNvSpPr/>
          <p:nvPr/>
        </p:nvSpPr>
        <p:spPr>
          <a:xfrm flipV="1">
            <a:off x="10763318" y="1901858"/>
            <a:ext cx="15015" cy="17425"/>
          </a:xfrm>
          <a:prstGeom prst="line">
            <a:avLst/>
          </a:prstGeom>
          <a:noFill/>
          <a:ln w="30480">
            <a:solidFill>
              <a:srgbClr val="29ABD6"/>
            </a:solidFill>
            <a:prstDash val="solid"/>
          </a:ln>
        </p:spPr>
      </p:sp>
      <p:sp>
        <p:nvSpPr>
          <p:cNvPr id="259" name="Shape 257"/>
          <p:cNvSpPr/>
          <p:nvPr/>
        </p:nvSpPr>
        <p:spPr>
          <a:xfrm flipV="1">
            <a:off x="10778334" y="1884480"/>
            <a:ext cx="15015" cy="17378"/>
          </a:xfrm>
          <a:prstGeom prst="line">
            <a:avLst/>
          </a:prstGeom>
          <a:noFill/>
          <a:ln w="30480">
            <a:solidFill>
              <a:srgbClr val="29ABD6"/>
            </a:solidFill>
            <a:prstDash val="solid"/>
          </a:ln>
        </p:spPr>
      </p:sp>
      <p:sp>
        <p:nvSpPr>
          <p:cNvPr id="260" name="Shape 258"/>
          <p:cNvSpPr/>
          <p:nvPr/>
        </p:nvSpPr>
        <p:spPr>
          <a:xfrm flipV="1">
            <a:off x="10793349" y="1867147"/>
            <a:ext cx="15015" cy="17332"/>
          </a:xfrm>
          <a:prstGeom prst="line">
            <a:avLst/>
          </a:prstGeom>
          <a:noFill/>
          <a:ln w="30480">
            <a:solidFill>
              <a:srgbClr val="29ABD6"/>
            </a:solidFill>
            <a:prstDash val="solid"/>
          </a:ln>
        </p:spPr>
      </p:sp>
      <p:sp>
        <p:nvSpPr>
          <p:cNvPr id="261" name="Shape 259"/>
          <p:cNvSpPr/>
          <p:nvPr/>
        </p:nvSpPr>
        <p:spPr>
          <a:xfrm flipV="1">
            <a:off x="10808364" y="1849859"/>
            <a:ext cx="15015" cy="17288"/>
          </a:xfrm>
          <a:prstGeom prst="line">
            <a:avLst/>
          </a:prstGeom>
          <a:noFill/>
          <a:ln w="30480">
            <a:solidFill>
              <a:srgbClr val="29ABD6"/>
            </a:solidFill>
            <a:prstDash val="solid"/>
          </a:ln>
        </p:spPr>
      </p:sp>
      <p:sp>
        <p:nvSpPr>
          <p:cNvPr id="262" name="Shape 260"/>
          <p:cNvSpPr/>
          <p:nvPr/>
        </p:nvSpPr>
        <p:spPr>
          <a:xfrm flipV="1">
            <a:off x="10823380" y="1832613"/>
            <a:ext cx="15015" cy="17246"/>
          </a:xfrm>
          <a:prstGeom prst="line">
            <a:avLst/>
          </a:prstGeom>
          <a:noFill/>
          <a:ln w="30480">
            <a:solidFill>
              <a:srgbClr val="29ABD6"/>
            </a:solidFill>
            <a:prstDash val="solid"/>
          </a:ln>
        </p:spPr>
      </p:sp>
      <p:sp>
        <p:nvSpPr>
          <p:cNvPr id="263" name="Shape 261"/>
          <p:cNvSpPr/>
          <p:nvPr/>
        </p:nvSpPr>
        <p:spPr>
          <a:xfrm flipV="1">
            <a:off x="10838395" y="1815409"/>
            <a:ext cx="15015" cy="17205"/>
          </a:xfrm>
          <a:prstGeom prst="line">
            <a:avLst/>
          </a:prstGeom>
          <a:noFill/>
          <a:ln w="30480">
            <a:solidFill>
              <a:srgbClr val="29ABD6"/>
            </a:solidFill>
            <a:prstDash val="solid"/>
          </a:ln>
        </p:spPr>
      </p:sp>
      <p:sp>
        <p:nvSpPr>
          <p:cNvPr id="264" name="Shape 262"/>
          <p:cNvSpPr/>
          <p:nvPr/>
        </p:nvSpPr>
        <p:spPr>
          <a:xfrm flipV="1">
            <a:off x="10853410" y="1798244"/>
            <a:ext cx="15015" cy="17165"/>
          </a:xfrm>
          <a:prstGeom prst="line">
            <a:avLst/>
          </a:prstGeom>
          <a:noFill/>
          <a:ln w="30480">
            <a:solidFill>
              <a:srgbClr val="29ABD6"/>
            </a:solidFill>
            <a:prstDash val="solid"/>
          </a:ln>
        </p:spPr>
      </p:sp>
      <p:sp>
        <p:nvSpPr>
          <p:cNvPr id="265" name="Shape 263"/>
          <p:cNvSpPr/>
          <p:nvPr/>
        </p:nvSpPr>
        <p:spPr>
          <a:xfrm flipV="1">
            <a:off x="10868426" y="1781118"/>
            <a:ext cx="15015" cy="17126"/>
          </a:xfrm>
          <a:prstGeom prst="line">
            <a:avLst/>
          </a:prstGeom>
          <a:noFill/>
          <a:ln w="30480">
            <a:solidFill>
              <a:srgbClr val="29ABD6"/>
            </a:solidFill>
            <a:prstDash val="solid"/>
          </a:ln>
        </p:spPr>
      </p:sp>
      <p:sp>
        <p:nvSpPr>
          <p:cNvPr id="266" name="Shape 264"/>
          <p:cNvSpPr/>
          <p:nvPr/>
        </p:nvSpPr>
        <p:spPr>
          <a:xfrm flipV="1">
            <a:off x="10883441" y="1764031"/>
            <a:ext cx="15015" cy="17088"/>
          </a:xfrm>
          <a:prstGeom prst="line">
            <a:avLst/>
          </a:prstGeom>
          <a:noFill/>
          <a:ln w="30480">
            <a:solidFill>
              <a:srgbClr val="29ABD6"/>
            </a:solidFill>
            <a:prstDash val="solid"/>
          </a:ln>
        </p:spPr>
      </p:sp>
      <p:sp>
        <p:nvSpPr>
          <p:cNvPr id="267" name="Shape 265"/>
          <p:cNvSpPr/>
          <p:nvPr/>
        </p:nvSpPr>
        <p:spPr>
          <a:xfrm flipV="1">
            <a:off x="10898456" y="1746979"/>
            <a:ext cx="15015" cy="17051"/>
          </a:xfrm>
          <a:prstGeom prst="line">
            <a:avLst/>
          </a:prstGeom>
          <a:noFill/>
          <a:ln w="30480">
            <a:solidFill>
              <a:srgbClr val="29ABD6"/>
            </a:solidFill>
            <a:prstDash val="solid"/>
          </a:ln>
        </p:spPr>
      </p:sp>
      <p:sp>
        <p:nvSpPr>
          <p:cNvPr id="268" name="Shape 266"/>
          <p:cNvSpPr/>
          <p:nvPr/>
        </p:nvSpPr>
        <p:spPr>
          <a:xfrm flipV="1">
            <a:off x="10913471" y="1729964"/>
            <a:ext cx="15015" cy="17016"/>
          </a:xfrm>
          <a:prstGeom prst="line">
            <a:avLst/>
          </a:prstGeom>
          <a:noFill/>
          <a:ln w="30480">
            <a:solidFill>
              <a:srgbClr val="29ABD6"/>
            </a:solidFill>
            <a:prstDash val="solid"/>
          </a:ln>
        </p:spPr>
      </p:sp>
      <p:sp>
        <p:nvSpPr>
          <p:cNvPr id="269" name="Shape 267"/>
          <p:cNvSpPr/>
          <p:nvPr/>
        </p:nvSpPr>
        <p:spPr>
          <a:xfrm flipV="1">
            <a:off x="10928487" y="1712983"/>
            <a:ext cx="15015" cy="16981"/>
          </a:xfrm>
          <a:prstGeom prst="line">
            <a:avLst/>
          </a:prstGeom>
          <a:noFill/>
          <a:ln w="30480">
            <a:solidFill>
              <a:srgbClr val="29ABD6"/>
            </a:solidFill>
            <a:prstDash val="solid"/>
          </a:ln>
        </p:spPr>
      </p:sp>
      <p:sp>
        <p:nvSpPr>
          <p:cNvPr id="270" name="Shape 268"/>
          <p:cNvSpPr/>
          <p:nvPr/>
        </p:nvSpPr>
        <p:spPr>
          <a:xfrm flipV="1">
            <a:off x="10943502" y="1696035"/>
            <a:ext cx="15015" cy="16947"/>
          </a:xfrm>
          <a:prstGeom prst="line">
            <a:avLst/>
          </a:prstGeom>
          <a:noFill/>
          <a:ln w="30480">
            <a:solidFill>
              <a:srgbClr val="29ABD6"/>
            </a:solidFill>
            <a:prstDash val="solid"/>
          </a:ln>
        </p:spPr>
      </p:sp>
      <p:sp>
        <p:nvSpPr>
          <p:cNvPr id="271" name="Shape 269"/>
          <p:cNvSpPr/>
          <p:nvPr/>
        </p:nvSpPr>
        <p:spPr>
          <a:xfrm flipV="1">
            <a:off x="10958517" y="1679120"/>
            <a:ext cx="15015" cy="16915"/>
          </a:xfrm>
          <a:prstGeom prst="line">
            <a:avLst/>
          </a:prstGeom>
          <a:noFill/>
          <a:ln w="30480">
            <a:solidFill>
              <a:srgbClr val="29ABD6"/>
            </a:solidFill>
            <a:prstDash val="solid"/>
          </a:ln>
        </p:spPr>
      </p:sp>
      <p:sp>
        <p:nvSpPr>
          <p:cNvPr id="272" name="Shape 270"/>
          <p:cNvSpPr/>
          <p:nvPr/>
        </p:nvSpPr>
        <p:spPr>
          <a:xfrm flipV="1">
            <a:off x="10973533" y="1662237"/>
            <a:ext cx="15015" cy="16883"/>
          </a:xfrm>
          <a:prstGeom prst="line">
            <a:avLst/>
          </a:prstGeom>
          <a:noFill/>
          <a:ln w="30480">
            <a:solidFill>
              <a:srgbClr val="29ABD6"/>
            </a:solidFill>
            <a:prstDash val="solid"/>
          </a:ln>
        </p:spPr>
      </p:sp>
      <p:sp>
        <p:nvSpPr>
          <p:cNvPr id="273" name="Shape 271"/>
          <p:cNvSpPr/>
          <p:nvPr/>
        </p:nvSpPr>
        <p:spPr>
          <a:xfrm flipV="1">
            <a:off x="10988548" y="1645385"/>
            <a:ext cx="15015" cy="16852"/>
          </a:xfrm>
          <a:prstGeom prst="line">
            <a:avLst/>
          </a:prstGeom>
          <a:noFill/>
          <a:ln w="30480">
            <a:solidFill>
              <a:srgbClr val="29ABD6"/>
            </a:solidFill>
            <a:prstDash val="solid"/>
          </a:ln>
        </p:spPr>
      </p:sp>
      <p:sp>
        <p:nvSpPr>
          <p:cNvPr id="274" name="Shape 272"/>
          <p:cNvSpPr/>
          <p:nvPr/>
        </p:nvSpPr>
        <p:spPr>
          <a:xfrm flipV="1">
            <a:off x="11003563" y="1628564"/>
            <a:ext cx="15015" cy="16822"/>
          </a:xfrm>
          <a:prstGeom prst="line">
            <a:avLst/>
          </a:prstGeom>
          <a:noFill/>
          <a:ln w="30480">
            <a:solidFill>
              <a:srgbClr val="29ABD6"/>
            </a:solidFill>
            <a:prstDash val="solid"/>
          </a:ln>
        </p:spPr>
      </p:sp>
      <p:sp>
        <p:nvSpPr>
          <p:cNvPr id="275" name="Shape 273"/>
          <p:cNvSpPr/>
          <p:nvPr/>
        </p:nvSpPr>
        <p:spPr>
          <a:xfrm flipV="1">
            <a:off x="11018579" y="1611771"/>
            <a:ext cx="15015" cy="16793"/>
          </a:xfrm>
          <a:prstGeom prst="line">
            <a:avLst/>
          </a:prstGeom>
          <a:noFill/>
          <a:ln w="30480">
            <a:solidFill>
              <a:srgbClr val="29ABD6"/>
            </a:solidFill>
            <a:prstDash val="solid"/>
          </a:ln>
        </p:spPr>
      </p:sp>
      <p:sp>
        <p:nvSpPr>
          <p:cNvPr id="276" name="Shape 274"/>
          <p:cNvSpPr/>
          <p:nvPr/>
        </p:nvSpPr>
        <p:spPr>
          <a:xfrm flipV="1">
            <a:off x="11033594" y="1595007"/>
            <a:ext cx="15015" cy="16764"/>
          </a:xfrm>
          <a:prstGeom prst="line">
            <a:avLst/>
          </a:prstGeom>
          <a:noFill/>
          <a:ln w="30480">
            <a:solidFill>
              <a:srgbClr val="29ABD6"/>
            </a:solidFill>
            <a:prstDash val="solid"/>
          </a:ln>
        </p:spPr>
      </p:sp>
      <p:sp>
        <p:nvSpPr>
          <p:cNvPr id="277" name="Shape 275"/>
          <p:cNvSpPr/>
          <p:nvPr/>
        </p:nvSpPr>
        <p:spPr>
          <a:xfrm flipV="1">
            <a:off x="11048609" y="1578271"/>
            <a:ext cx="15015" cy="16736"/>
          </a:xfrm>
          <a:prstGeom prst="line">
            <a:avLst/>
          </a:prstGeom>
          <a:noFill/>
          <a:ln w="30480">
            <a:solidFill>
              <a:srgbClr val="29ABD6"/>
            </a:solidFill>
            <a:prstDash val="solid"/>
          </a:ln>
        </p:spPr>
      </p:sp>
      <p:sp>
        <p:nvSpPr>
          <p:cNvPr id="278" name="Shape 276"/>
          <p:cNvSpPr/>
          <p:nvPr/>
        </p:nvSpPr>
        <p:spPr>
          <a:xfrm flipV="1">
            <a:off x="11063625" y="1561562"/>
            <a:ext cx="15015" cy="16709"/>
          </a:xfrm>
          <a:prstGeom prst="line">
            <a:avLst/>
          </a:prstGeom>
          <a:noFill/>
          <a:ln w="30480">
            <a:solidFill>
              <a:srgbClr val="29ABD6"/>
            </a:solidFill>
            <a:prstDash val="solid"/>
          </a:ln>
        </p:spPr>
      </p:sp>
      <p:sp>
        <p:nvSpPr>
          <p:cNvPr id="279" name="Shape 277"/>
          <p:cNvSpPr/>
          <p:nvPr/>
        </p:nvSpPr>
        <p:spPr>
          <a:xfrm flipV="1">
            <a:off x="11078640" y="1544879"/>
            <a:ext cx="15015" cy="16683"/>
          </a:xfrm>
          <a:prstGeom prst="line">
            <a:avLst/>
          </a:prstGeom>
          <a:noFill/>
          <a:ln w="30480">
            <a:solidFill>
              <a:srgbClr val="29ABD6"/>
            </a:solidFill>
            <a:prstDash val="solid"/>
          </a:ln>
        </p:spPr>
      </p:sp>
      <p:sp>
        <p:nvSpPr>
          <p:cNvPr id="280" name="Shape 278"/>
          <p:cNvSpPr/>
          <p:nvPr/>
        </p:nvSpPr>
        <p:spPr>
          <a:xfrm flipV="1">
            <a:off x="11093655" y="1528222"/>
            <a:ext cx="15015" cy="16657"/>
          </a:xfrm>
          <a:prstGeom prst="line">
            <a:avLst/>
          </a:prstGeom>
          <a:noFill/>
          <a:ln w="30480">
            <a:solidFill>
              <a:srgbClr val="29ABD6"/>
            </a:solidFill>
            <a:prstDash val="solid"/>
          </a:ln>
        </p:spPr>
      </p:sp>
      <p:sp>
        <p:nvSpPr>
          <p:cNvPr id="281" name="Shape 279"/>
          <p:cNvSpPr/>
          <p:nvPr/>
        </p:nvSpPr>
        <p:spPr>
          <a:xfrm flipV="1">
            <a:off x="11108670" y="1511590"/>
            <a:ext cx="15015" cy="16632"/>
          </a:xfrm>
          <a:prstGeom prst="line">
            <a:avLst/>
          </a:prstGeom>
          <a:noFill/>
          <a:ln w="30480">
            <a:solidFill>
              <a:srgbClr val="29ABD6"/>
            </a:solidFill>
            <a:prstDash val="solid"/>
          </a:ln>
        </p:spPr>
      </p:sp>
      <p:sp>
        <p:nvSpPr>
          <p:cNvPr id="282" name="Shape 280"/>
          <p:cNvSpPr/>
          <p:nvPr/>
        </p:nvSpPr>
        <p:spPr>
          <a:xfrm flipV="1">
            <a:off x="11123686" y="1494983"/>
            <a:ext cx="15015" cy="16607"/>
          </a:xfrm>
          <a:prstGeom prst="line">
            <a:avLst/>
          </a:prstGeom>
          <a:noFill/>
          <a:ln w="30480">
            <a:solidFill>
              <a:srgbClr val="29ABD6"/>
            </a:solidFill>
            <a:prstDash val="solid"/>
          </a:ln>
        </p:spPr>
      </p:sp>
      <p:sp>
        <p:nvSpPr>
          <p:cNvPr id="283" name="Shape 281"/>
          <p:cNvSpPr/>
          <p:nvPr/>
        </p:nvSpPr>
        <p:spPr>
          <a:xfrm flipV="1">
            <a:off x="11138701" y="1478400"/>
            <a:ext cx="15015" cy="16583"/>
          </a:xfrm>
          <a:prstGeom prst="line">
            <a:avLst/>
          </a:prstGeom>
          <a:noFill/>
          <a:ln w="30480">
            <a:solidFill>
              <a:srgbClr val="29ABD6"/>
            </a:solidFill>
            <a:prstDash val="solid"/>
          </a:ln>
        </p:spPr>
      </p:sp>
      <p:sp>
        <p:nvSpPr>
          <p:cNvPr id="284" name="Shape 282"/>
          <p:cNvSpPr/>
          <p:nvPr/>
        </p:nvSpPr>
        <p:spPr>
          <a:xfrm>
            <a:off x="9847385" y="3520440"/>
            <a:ext cx="15015" cy="168545"/>
          </a:xfrm>
          <a:prstGeom prst="line">
            <a:avLst/>
          </a:prstGeom>
          <a:noFill/>
          <a:ln w="30480">
            <a:solidFill>
              <a:srgbClr val="29ABD6"/>
            </a:solidFill>
            <a:prstDash val="solid"/>
          </a:ln>
        </p:spPr>
      </p:sp>
      <p:sp>
        <p:nvSpPr>
          <p:cNvPr id="285" name="Shape 283"/>
          <p:cNvSpPr/>
          <p:nvPr/>
        </p:nvSpPr>
        <p:spPr>
          <a:xfrm>
            <a:off x="9862400" y="3688985"/>
            <a:ext cx="15015" cy="70764"/>
          </a:xfrm>
          <a:prstGeom prst="line">
            <a:avLst/>
          </a:prstGeom>
          <a:noFill/>
          <a:ln w="30480">
            <a:solidFill>
              <a:srgbClr val="29ABD6"/>
            </a:solidFill>
            <a:prstDash val="solid"/>
          </a:ln>
        </p:spPr>
      </p:sp>
      <p:sp>
        <p:nvSpPr>
          <p:cNvPr id="286" name="Shape 284"/>
          <p:cNvSpPr/>
          <p:nvPr/>
        </p:nvSpPr>
        <p:spPr>
          <a:xfrm>
            <a:off x="9877415" y="3759749"/>
            <a:ext cx="15015" cy="54943"/>
          </a:xfrm>
          <a:prstGeom prst="line">
            <a:avLst/>
          </a:prstGeom>
          <a:noFill/>
          <a:ln w="30480">
            <a:solidFill>
              <a:srgbClr val="29ABD6"/>
            </a:solidFill>
            <a:prstDash val="solid"/>
          </a:ln>
        </p:spPr>
      </p:sp>
      <p:sp>
        <p:nvSpPr>
          <p:cNvPr id="287" name="Shape 285"/>
          <p:cNvSpPr/>
          <p:nvPr/>
        </p:nvSpPr>
        <p:spPr>
          <a:xfrm>
            <a:off x="9892431" y="3814692"/>
            <a:ext cx="15015" cy="46855"/>
          </a:xfrm>
          <a:prstGeom prst="line">
            <a:avLst/>
          </a:prstGeom>
          <a:noFill/>
          <a:ln w="30480">
            <a:solidFill>
              <a:srgbClr val="29ABD6"/>
            </a:solidFill>
            <a:prstDash val="solid"/>
          </a:ln>
        </p:spPr>
      </p:sp>
      <p:sp>
        <p:nvSpPr>
          <p:cNvPr id="288" name="Shape 286"/>
          <p:cNvSpPr/>
          <p:nvPr/>
        </p:nvSpPr>
        <p:spPr>
          <a:xfrm>
            <a:off x="9907446" y="3861547"/>
            <a:ext cx="15015" cy="41747"/>
          </a:xfrm>
          <a:prstGeom prst="line">
            <a:avLst/>
          </a:prstGeom>
          <a:noFill/>
          <a:ln w="30480">
            <a:solidFill>
              <a:srgbClr val="29ABD6"/>
            </a:solidFill>
            <a:prstDash val="solid"/>
          </a:ln>
        </p:spPr>
      </p:sp>
      <p:sp>
        <p:nvSpPr>
          <p:cNvPr id="289" name="Shape 287"/>
          <p:cNvSpPr/>
          <p:nvPr/>
        </p:nvSpPr>
        <p:spPr>
          <a:xfrm>
            <a:off x="9922461" y="3903294"/>
            <a:ext cx="15015" cy="38162"/>
          </a:xfrm>
          <a:prstGeom prst="line">
            <a:avLst/>
          </a:prstGeom>
          <a:noFill/>
          <a:ln w="30480">
            <a:solidFill>
              <a:srgbClr val="29ABD6"/>
            </a:solidFill>
            <a:prstDash val="solid"/>
          </a:ln>
        </p:spPr>
      </p:sp>
      <p:sp>
        <p:nvSpPr>
          <p:cNvPr id="290" name="Shape 288"/>
          <p:cNvSpPr/>
          <p:nvPr/>
        </p:nvSpPr>
        <p:spPr>
          <a:xfrm>
            <a:off x="9937476" y="3941457"/>
            <a:ext cx="15015" cy="35477"/>
          </a:xfrm>
          <a:prstGeom prst="line">
            <a:avLst/>
          </a:prstGeom>
          <a:noFill/>
          <a:ln w="30480">
            <a:solidFill>
              <a:srgbClr val="29ABD6"/>
            </a:solidFill>
            <a:prstDash val="solid"/>
          </a:ln>
        </p:spPr>
      </p:sp>
      <p:sp>
        <p:nvSpPr>
          <p:cNvPr id="291" name="Shape 289"/>
          <p:cNvSpPr/>
          <p:nvPr/>
        </p:nvSpPr>
        <p:spPr>
          <a:xfrm>
            <a:off x="9952492" y="3976934"/>
            <a:ext cx="15015" cy="33376"/>
          </a:xfrm>
          <a:prstGeom prst="line">
            <a:avLst/>
          </a:prstGeom>
          <a:noFill/>
          <a:ln w="30480">
            <a:solidFill>
              <a:srgbClr val="29ABD6"/>
            </a:solidFill>
            <a:prstDash val="solid"/>
          </a:ln>
        </p:spPr>
      </p:sp>
      <p:sp>
        <p:nvSpPr>
          <p:cNvPr id="292" name="Shape 290"/>
          <p:cNvSpPr/>
          <p:nvPr/>
        </p:nvSpPr>
        <p:spPr>
          <a:xfrm>
            <a:off x="9967507" y="4010309"/>
            <a:ext cx="15015" cy="31678"/>
          </a:xfrm>
          <a:prstGeom prst="line">
            <a:avLst/>
          </a:prstGeom>
          <a:noFill/>
          <a:ln w="30480">
            <a:solidFill>
              <a:srgbClr val="29ABD6"/>
            </a:solidFill>
            <a:prstDash val="solid"/>
          </a:ln>
        </p:spPr>
      </p:sp>
      <p:sp>
        <p:nvSpPr>
          <p:cNvPr id="293" name="Shape 291"/>
          <p:cNvSpPr/>
          <p:nvPr/>
        </p:nvSpPr>
        <p:spPr>
          <a:xfrm>
            <a:off x="9982522" y="4041987"/>
            <a:ext cx="15015" cy="30273"/>
          </a:xfrm>
          <a:prstGeom prst="line">
            <a:avLst/>
          </a:prstGeom>
          <a:noFill/>
          <a:ln w="30480">
            <a:solidFill>
              <a:srgbClr val="29ABD6"/>
            </a:solidFill>
            <a:prstDash val="solid"/>
          </a:ln>
        </p:spPr>
      </p:sp>
      <p:sp>
        <p:nvSpPr>
          <p:cNvPr id="294" name="Shape 292"/>
          <p:cNvSpPr/>
          <p:nvPr/>
        </p:nvSpPr>
        <p:spPr>
          <a:xfrm>
            <a:off x="9997538" y="4072260"/>
            <a:ext cx="15015" cy="29087"/>
          </a:xfrm>
          <a:prstGeom prst="line">
            <a:avLst/>
          </a:prstGeom>
          <a:noFill/>
          <a:ln w="30480">
            <a:solidFill>
              <a:srgbClr val="29ABD6"/>
            </a:solidFill>
            <a:prstDash val="solid"/>
          </a:ln>
        </p:spPr>
      </p:sp>
      <p:sp>
        <p:nvSpPr>
          <p:cNvPr id="295" name="Shape 293"/>
          <p:cNvSpPr/>
          <p:nvPr/>
        </p:nvSpPr>
        <p:spPr>
          <a:xfrm>
            <a:off x="10012553" y="4101347"/>
            <a:ext cx="15015" cy="28071"/>
          </a:xfrm>
          <a:prstGeom prst="line">
            <a:avLst/>
          </a:prstGeom>
          <a:noFill/>
          <a:ln w="30480">
            <a:solidFill>
              <a:srgbClr val="29ABD6"/>
            </a:solidFill>
            <a:prstDash val="solid"/>
          </a:ln>
        </p:spPr>
      </p:sp>
      <p:sp>
        <p:nvSpPr>
          <p:cNvPr id="296" name="Shape 294"/>
          <p:cNvSpPr/>
          <p:nvPr/>
        </p:nvSpPr>
        <p:spPr>
          <a:xfrm>
            <a:off x="10027568" y="4129418"/>
            <a:ext cx="15015" cy="27190"/>
          </a:xfrm>
          <a:prstGeom prst="line">
            <a:avLst/>
          </a:prstGeom>
          <a:noFill/>
          <a:ln w="30480">
            <a:solidFill>
              <a:srgbClr val="29ABD6"/>
            </a:solidFill>
            <a:prstDash val="solid"/>
          </a:ln>
        </p:spPr>
      </p:sp>
      <p:sp>
        <p:nvSpPr>
          <p:cNvPr id="297" name="Shape 295"/>
          <p:cNvSpPr/>
          <p:nvPr/>
        </p:nvSpPr>
        <p:spPr>
          <a:xfrm>
            <a:off x="10042584" y="4156608"/>
            <a:ext cx="15015" cy="26417"/>
          </a:xfrm>
          <a:prstGeom prst="line">
            <a:avLst/>
          </a:prstGeom>
          <a:noFill/>
          <a:ln w="30480">
            <a:solidFill>
              <a:srgbClr val="29ABD6"/>
            </a:solidFill>
            <a:prstDash val="solid"/>
          </a:ln>
        </p:spPr>
      </p:sp>
      <p:sp>
        <p:nvSpPr>
          <p:cNvPr id="298" name="Shape 296"/>
          <p:cNvSpPr/>
          <p:nvPr/>
        </p:nvSpPr>
        <p:spPr>
          <a:xfrm>
            <a:off x="10057599" y="4183026"/>
            <a:ext cx="15015" cy="25734"/>
          </a:xfrm>
          <a:prstGeom prst="line">
            <a:avLst/>
          </a:prstGeom>
          <a:noFill/>
          <a:ln w="30480">
            <a:solidFill>
              <a:srgbClr val="29ABD6"/>
            </a:solidFill>
            <a:prstDash val="solid"/>
          </a:ln>
        </p:spPr>
      </p:sp>
      <p:sp>
        <p:nvSpPr>
          <p:cNvPr id="299" name="Shape 297"/>
          <p:cNvSpPr/>
          <p:nvPr/>
        </p:nvSpPr>
        <p:spPr>
          <a:xfrm>
            <a:off x="10072614" y="4208759"/>
            <a:ext cx="15015" cy="25124"/>
          </a:xfrm>
          <a:prstGeom prst="line">
            <a:avLst/>
          </a:prstGeom>
          <a:noFill/>
          <a:ln w="30480">
            <a:solidFill>
              <a:srgbClr val="29ABD6"/>
            </a:solidFill>
            <a:prstDash val="solid"/>
          </a:ln>
        </p:spPr>
      </p:sp>
      <p:sp>
        <p:nvSpPr>
          <p:cNvPr id="300" name="Shape 298"/>
          <p:cNvSpPr/>
          <p:nvPr/>
        </p:nvSpPr>
        <p:spPr>
          <a:xfrm>
            <a:off x="10087630" y="4233883"/>
            <a:ext cx="15015" cy="24576"/>
          </a:xfrm>
          <a:prstGeom prst="line">
            <a:avLst/>
          </a:prstGeom>
          <a:noFill/>
          <a:ln w="30480">
            <a:solidFill>
              <a:srgbClr val="29ABD6"/>
            </a:solidFill>
            <a:prstDash val="solid"/>
          </a:ln>
        </p:spPr>
      </p:sp>
      <p:sp>
        <p:nvSpPr>
          <p:cNvPr id="301" name="Shape 299"/>
          <p:cNvSpPr/>
          <p:nvPr/>
        </p:nvSpPr>
        <p:spPr>
          <a:xfrm>
            <a:off x="10102645" y="4258460"/>
            <a:ext cx="15015" cy="24082"/>
          </a:xfrm>
          <a:prstGeom prst="line">
            <a:avLst/>
          </a:prstGeom>
          <a:noFill/>
          <a:ln w="30480">
            <a:solidFill>
              <a:srgbClr val="29ABD6"/>
            </a:solidFill>
            <a:prstDash val="solid"/>
          </a:ln>
        </p:spPr>
      </p:sp>
      <p:sp>
        <p:nvSpPr>
          <p:cNvPr id="302" name="Shape 300"/>
          <p:cNvSpPr/>
          <p:nvPr/>
        </p:nvSpPr>
        <p:spPr>
          <a:xfrm>
            <a:off x="10117660" y="4282541"/>
            <a:ext cx="15015" cy="23633"/>
          </a:xfrm>
          <a:prstGeom prst="line">
            <a:avLst/>
          </a:prstGeom>
          <a:noFill/>
          <a:ln w="30480">
            <a:solidFill>
              <a:srgbClr val="29ABD6"/>
            </a:solidFill>
            <a:prstDash val="solid"/>
          </a:ln>
        </p:spPr>
      </p:sp>
      <p:sp>
        <p:nvSpPr>
          <p:cNvPr id="303" name="Shape 301"/>
          <p:cNvSpPr/>
          <p:nvPr/>
        </p:nvSpPr>
        <p:spPr>
          <a:xfrm>
            <a:off x="10132675" y="4306174"/>
            <a:ext cx="15015" cy="23223"/>
          </a:xfrm>
          <a:prstGeom prst="line">
            <a:avLst/>
          </a:prstGeom>
          <a:noFill/>
          <a:ln w="30480">
            <a:solidFill>
              <a:srgbClr val="29ABD6"/>
            </a:solidFill>
            <a:prstDash val="solid"/>
          </a:ln>
        </p:spPr>
      </p:sp>
      <p:sp>
        <p:nvSpPr>
          <p:cNvPr id="304" name="Shape 302"/>
          <p:cNvSpPr/>
          <p:nvPr/>
        </p:nvSpPr>
        <p:spPr>
          <a:xfrm>
            <a:off x="10147691" y="4329397"/>
            <a:ext cx="15015" cy="22848"/>
          </a:xfrm>
          <a:prstGeom prst="line">
            <a:avLst/>
          </a:prstGeom>
          <a:noFill/>
          <a:ln w="30480">
            <a:solidFill>
              <a:srgbClr val="29ABD6"/>
            </a:solidFill>
            <a:prstDash val="solid"/>
          </a:ln>
        </p:spPr>
      </p:sp>
      <p:sp>
        <p:nvSpPr>
          <p:cNvPr id="305" name="Shape 303"/>
          <p:cNvSpPr/>
          <p:nvPr/>
        </p:nvSpPr>
        <p:spPr>
          <a:xfrm>
            <a:off x="10162706" y="4352245"/>
            <a:ext cx="15015" cy="22503"/>
          </a:xfrm>
          <a:prstGeom prst="line">
            <a:avLst/>
          </a:prstGeom>
          <a:noFill/>
          <a:ln w="30480">
            <a:solidFill>
              <a:srgbClr val="29ABD6"/>
            </a:solidFill>
            <a:prstDash val="solid"/>
          </a:ln>
        </p:spPr>
      </p:sp>
      <p:sp>
        <p:nvSpPr>
          <p:cNvPr id="306" name="Shape 304"/>
          <p:cNvSpPr/>
          <p:nvPr/>
        </p:nvSpPr>
        <p:spPr>
          <a:xfrm>
            <a:off x="10177721" y="4374748"/>
            <a:ext cx="15015" cy="22184"/>
          </a:xfrm>
          <a:prstGeom prst="line">
            <a:avLst/>
          </a:prstGeom>
          <a:noFill/>
          <a:ln w="30480">
            <a:solidFill>
              <a:srgbClr val="29ABD6"/>
            </a:solidFill>
            <a:prstDash val="solid"/>
          </a:ln>
        </p:spPr>
      </p:sp>
      <p:sp>
        <p:nvSpPr>
          <p:cNvPr id="307" name="Shape 305"/>
          <p:cNvSpPr/>
          <p:nvPr/>
        </p:nvSpPr>
        <p:spPr>
          <a:xfrm>
            <a:off x="10192737" y="4396932"/>
            <a:ext cx="15015" cy="21889"/>
          </a:xfrm>
          <a:prstGeom prst="line">
            <a:avLst/>
          </a:prstGeom>
          <a:noFill/>
          <a:ln w="30480">
            <a:solidFill>
              <a:srgbClr val="29ABD6"/>
            </a:solidFill>
            <a:prstDash val="solid"/>
          </a:ln>
        </p:spPr>
      </p:sp>
      <p:sp>
        <p:nvSpPr>
          <p:cNvPr id="308" name="Shape 306"/>
          <p:cNvSpPr/>
          <p:nvPr/>
        </p:nvSpPr>
        <p:spPr>
          <a:xfrm>
            <a:off x="10207752" y="4418820"/>
            <a:ext cx="15015" cy="21615"/>
          </a:xfrm>
          <a:prstGeom prst="line">
            <a:avLst/>
          </a:prstGeom>
          <a:noFill/>
          <a:ln w="30480">
            <a:solidFill>
              <a:srgbClr val="29ABD6"/>
            </a:solidFill>
            <a:prstDash val="solid"/>
          </a:ln>
        </p:spPr>
      </p:sp>
      <p:sp>
        <p:nvSpPr>
          <p:cNvPr id="309" name="Shape 307"/>
          <p:cNvSpPr/>
          <p:nvPr/>
        </p:nvSpPr>
        <p:spPr>
          <a:xfrm>
            <a:off x="10222767" y="4440435"/>
            <a:ext cx="15015" cy="21360"/>
          </a:xfrm>
          <a:prstGeom prst="line">
            <a:avLst/>
          </a:prstGeom>
          <a:noFill/>
          <a:ln w="30480">
            <a:solidFill>
              <a:srgbClr val="29ABD6"/>
            </a:solidFill>
            <a:prstDash val="solid"/>
          </a:ln>
        </p:spPr>
      </p:sp>
      <p:sp>
        <p:nvSpPr>
          <p:cNvPr id="310" name="Shape 308"/>
          <p:cNvSpPr/>
          <p:nvPr/>
        </p:nvSpPr>
        <p:spPr>
          <a:xfrm>
            <a:off x="10237783" y="4461795"/>
            <a:ext cx="15015" cy="21122"/>
          </a:xfrm>
          <a:prstGeom prst="line">
            <a:avLst/>
          </a:prstGeom>
          <a:noFill/>
          <a:ln w="30480">
            <a:solidFill>
              <a:srgbClr val="29ABD6"/>
            </a:solidFill>
            <a:prstDash val="solid"/>
          </a:ln>
        </p:spPr>
      </p:sp>
      <p:sp>
        <p:nvSpPr>
          <p:cNvPr id="311" name="Shape 309"/>
          <p:cNvSpPr/>
          <p:nvPr/>
        </p:nvSpPr>
        <p:spPr>
          <a:xfrm>
            <a:off x="10252798" y="4482917"/>
            <a:ext cx="15015" cy="20899"/>
          </a:xfrm>
          <a:prstGeom prst="line">
            <a:avLst/>
          </a:prstGeom>
          <a:noFill/>
          <a:ln w="30480">
            <a:solidFill>
              <a:srgbClr val="29ABD6"/>
            </a:solidFill>
            <a:prstDash val="solid"/>
          </a:ln>
        </p:spPr>
      </p:sp>
      <p:sp>
        <p:nvSpPr>
          <p:cNvPr id="312" name="Shape 310"/>
          <p:cNvSpPr/>
          <p:nvPr/>
        </p:nvSpPr>
        <p:spPr>
          <a:xfrm>
            <a:off x="10267813" y="4503815"/>
            <a:ext cx="15015" cy="20690"/>
          </a:xfrm>
          <a:prstGeom prst="line">
            <a:avLst/>
          </a:prstGeom>
          <a:noFill/>
          <a:ln w="30480">
            <a:solidFill>
              <a:srgbClr val="29ABD6"/>
            </a:solidFill>
            <a:prstDash val="solid"/>
          </a:ln>
        </p:spPr>
      </p:sp>
      <p:sp>
        <p:nvSpPr>
          <p:cNvPr id="313" name="Shape 311"/>
          <p:cNvSpPr/>
          <p:nvPr/>
        </p:nvSpPr>
        <p:spPr>
          <a:xfrm>
            <a:off x="10282829" y="4524505"/>
            <a:ext cx="15015" cy="20494"/>
          </a:xfrm>
          <a:prstGeom prst="line">
            <a:avLst/>
          </a:prstGeom>
          <a:noFill/>
          <a:ln w="30480">
            <a:solidFill>
              <a:srgbClr val="29ABD6"/>
            </a:solidFill>
            <a:prstDash val="solid"/>
          </a:ln>
        </p:spPr>
      </p:sp>
      <p:sp>
        <p:nvSpPr>
          <p:cNvPr id="314" name="Shape 312"/>
          <p:cNvSpPr/>
          <p:nvPr/>
        </p:nvSpPr>
        <p:spPr>
          <a:xfrm>
            <a:off x="10297844" y="4544999"/>
            <a:ext cx="15015" cy="20309"/>
          </a:xfrm>
          <a:prstGeom prst="line">
            <a:avLst/>
          </a:prstGeom>
          <a:noFill/>
          <a:ln w="30480">
            <a:solidFill>
              <a:srgbClr val="29ABD6"/>
            </a:solidFill>
            <a:prstDash val="solid"/>
          </a:ln>
        </p:spPr>
      </p:sp>
      <p:sp>
        <p:nvSpPr>
          <p:cNvPr id="315" name="Shape 313"/>
          <p:cNvSpPr/>
          <p:nvPr/>
        </p:nvSpPr>
        <p:spPr>
          <a:xfrm>
            <a:off x="10312859" y="4565308"/>
            <a:ext cx="15015" cy="20135"/>
          </a:xfrm>
          <a:prstGeom prst="line">
            <a:avLst/>
          </a:prstGeom>
          <a:noFill/>
          <a:ln w="30480">
            <a:solidFill>
              <a:srgbClr val="29ABD6"/>
            </a:solidFill>
            <a:prstDash val="solid"/>
          </a:ln>
        </p:spPr>
      </p:sp>
      <p:sp>
        <p:nvSpPr>
          <p:cNvPr id="316" name="Shape 314"/>
          <p:cNvSpPr/>
          <p:nvPr/>
        </p:nvSpPr>
        <p:spPr>
          <a:xfrm>
            <a:off x="10327874" y="4585443"/>
            <a:ext cx="15015" cy="19970"/>
          </a:xfrm>
          <a:prstGeom prst="line">
            <a:avLst/>
          </a:prstGeom>
          <a:noFill/>
          <a:ln w="30480">
            <a:solidFill>
              <a:srgbClr val="29ABD6"/>
            </a:solidFill>
            <a:prstDash val="solid"/>
          </a:ln>
        </p:spPr>
      </p:sp>
      <p:sp>
        <p:nvSpPr>
          <p:cNvPr id="317" name="Shape 315"/>
          <p:cNvSpPr/>
          <p:nvPr/>
        </p:nvSpPr>
        <p:spPr>
          <a:xfrm>
            <a:off x="10342890" y="4605413"/>
            <a:ext cx="15015" cy="19815"/>
          </a:xfrm>
          <a:prstGeom prst="line">
            <a:avLst/>
          </a:prstGeom>
          <a:noFill/>
          <a:ln w="30480">
            <a:solidFill>
              <a:srgbClr val="29ABD6"/>
            </a:solidFill>
            <a:prstDash val="solid"/>
          </a:ln>
        </p:spPr>
      </p:sp>
      <p:sp>
        <p:nvSpPr>
          <p:cNvPr id="318" name="Shape 316"/>
          <p:cNvSpPr/>
          <p:nvPr/>
        </p:nvSpPr>
        <p:spPr>
          <a:xfrm>
            <a:off x="10357905" y="4625228"/>
            <a:ext cx="15015" cy="19668"/>
          </a:xfrm>
          <a:prstGeom prst="line">
            <a:avLst/>
          </a:prstGeom>
          <a:noFill/>
          <a:ln w="30480">
            <a:solidFill>
              <a:srgbClr val="29ABD6"/>
            </a:solidFill>
            <a:prstDash val="solid"/>
          </a:ln>
        </p:spPr>
      </p:sp>
      <p:sp>
        <p:nvSpPr>
          <p:cNvPr id="319" name="Shape 317"/>
          <p:cNvSpPr/>
          <p:nvPr/>
        </p:nvSpPr>
        <p:spPr>
          <a:xfrm>
            <a:off x="10372920" y="4644896"/>
            <a:ext cx="15015" cy="19528"/>
          </a:xfrm>
          <a:prstGeom prst="line">
            <a:avLst/>
          </a:prstGeom>
          <a:noFill/>
          <a:ln w="30480">
            <a:solidFill>
              <a:srgbClr val="29ABD6"/>
            </a:solidFill>
            <a:prstDash val="solid"/>
          </a:ln>
        </p:spPr>
      </p:sp>
      <p:sp>
        <p:nvSpPr>
          <p:cNvPr id="320" name="Shape 318"/>
          <p:cNvSpPr/>
          <p:nvPr/>
        </p:nvSpPr>
        <p:spPr>
          <a:xfrm>
            <a:off x="10387936" y="4664424"/>
            <a:ext cx="15015" cy="19395"/>
          </a:xfrm>
          <a:prstGeom prst="line">
            <a:avLst/>
          </a:prstGeom>
          <a:noFill/>
          <a:ln w="30480">
            <a:solidFill>
              <a:srgbClr val="29ABD6"/>
            </a:solidFill>
            <a:prstDash val="solid"/>
          </a:ln>
        </p:spPr>
      </p:sp>
      <p:sp>
        <p:nvSpPr>
          <p:cNvPr id="321" name="Shape 319"/>
          <p:cNvSpPr/>
          <p:nvPr/>
        </p:nvSpPr>
        <p:spPr>
          <a:xfrm>
            <a:off x="10402951" y="4683819"/>
            <a:ext cx="15015" cy="19269"/>
          </a:xfrm>
          <a:prstGeom prst="line">
            <a:avLst/>
          </a:prstGeom>
          <a:noFill/>
          <a:ln w="30480">
            <a:solidFill>
              <a:srgbClr val="29ABD6"/>
            </a:solidFill>
            <a:prstDash val="solid"/>
          </a:ln>
        </p:spPr>
      </p:sp>
      <p:sp>
        <p:nvSpPr>
          <p:cNvPr id="322" name="Shape 320"/>
          <p:cNvSpPr/>
          <p:nvPr/>
        </p:nvSpPr>
        <p:spPr>
          <a:xfrm>
            <a:off x="10417966" y="4703088"/>
            <a:ext cx="15015" cy="19149"/>
          </a:xfrm>
          <a:prstGeom prst="line">
            <a:avLst/>
          </a:prstGeom>
          <a:noFill/>
          <a:ln w="30480">
            <a:solidFill>
              <a:srgbClr val="29ABD6"/>
            </a:solidFill>
            <a:prstDash val="solid"/>
          </a:ln>
        </p:spPr>
      </p:sp>
      <p:sp>
        <p:nvSpPr>
          <p:cNvPr id="323" name="Shape 321"/>
          <p:cNvSpPr/>
          <p:nvPr/>
        </p:nvSpPr>
        <p:spPr>
          <a:xfrm>
            <a:off x="10432982" y="4722238"/>
            <a:ext cx="15015" cy="19035"/>
          </a:xfrm>
          <a:prstGeom prst="line">
            <a:avLst/>
          </a:prstGeom>
          <a:noFill/>
          <a:ln w="30480">
            <a:solidFill>
              <a:srgbClr val="29ABD6"/>
            </a:solidFill>
            <a:prstDash val="solid"/>
          </a:ln>
        </p:spPr>
      </p:sp>
      <p:sp>
        <p:nvSpPr>
          <p:cNvPr id="324" name="Shape 322"/>
          <p:cNvSpPr/>
          <p:nvPr/>
        </p:nvSpPr>
        <p:spPr>
          <a:xfrm>
            <a:off x="10447997" y="4741272"/>
            <a:ext cx="15015" cy="18926"/>
          </a:xfrm>
          <a:prstGeom prst="line">
            <a:avLst/>
          </a:prstGeom>
          <a:noFill/>
          <a:ln w="30480">
            <a:solidFill>
              <a:srgbClr val="29ABD6"/>
            </a:solidFill>
            <a:prstDash val="solid"/>
          </a:ln>
        </p:spPr>
      </p:sp>
      <p:sp>
        <p:nvSpPr>
          <p:cNvPr id="325" name="Shape 323"/>
          <p:cNvSpPr/>
          <p:nvPr/>
        </p:nvSpPr>
        <p:spPr>
          <a:xfrm>
            <a:off x="10463012" y="4760198"/>
            <a:ext cx="15015" cy="18821"/>
          </a:xfrm>
          <a:prstGeom prst="line">
            <a:avLst/>
          </a:prstGeom>
          <a:noFill/>
          <a:ln w="30480">
            <a:solidFill>
              <a:srgbClr val="29ABD6"/>
            </a:solidFill>
            <a:prstDash val="solid"/>
          </a:ln>
        </p:spPr>
      </p:sp>
      <p:sp>
        <p:nvSpPr>
          <p:cNvPr id="326" name="Shape 324"/>
          <p:cNvSpPr/>
          <p:nvPr/>
        </p:nvSpPr>
        <p:spPr>
          <a:xfrm>
            <a:off x="10478028" y="4779019"/>
            <a:ext cx="15015" cy="18722"/>
          </a:xfrm>
          <a:prstGeom prst="line">
            <a:avLst/>
          </a:prstGeom>
          <a:noFill/>
          <a:ln w="30480">
            <a:solidFill>
              <a:srgbClr val="29ABD6"/>
            </a:solidFill>
            <a:prstDash val="solid"/>
          </a:ln>
        </p:spPr>
      </p:sp>
      <p:sp>
        <p:nvSpPr>
          <p:cNvPr id="327" name="Shape 325"/>
          <p:cNvSpPr/>
          <p:nvPr/>
        </p:nvSpPr>
        <p:spPr>
          <a:xfrm>
            <a:off x="10493043" y="4797741"/>
            <a:ext cx="15015" cy="18626"/>
          </a:xfrm>
          <a:prstGeom prst="line">
            <a:avLst/>
          </a:prstGeom>
          <a:noFill/>
          <a:ln w="30480">
            <a:solidFill>
              <a:srgbClr val="29ABD6"/>
            </a:solidFill>
            <a:prstDash val="solid"/>
          </a:ln>
        </p:spPr>
      </p:sp>
      <p:sp>
        <p:nvSpPr>
          <p:cNvPr id="328" name="Shape 326"/>
          <p:cNvSpPr/>
          <p:nvPr/>
        </p:nvSpPr>
        <p:spPr>
          <a:xfrm>
            <a:off x="10508058" y="4816368"/>
            <a:ext cx="15015" cy="18535"/>
          </a:xfrm>
          <a:prstGeom prst="line">
            <a:avLst/>
          </a:prstGeom>
          <a:noFill/>
          <a:ln w="30480">
            <a:solidFill>
              <a:srgbClr val="29ABD6"/>
            </a:solidFill>
            <a:prstDash val="solid"/>
          </a:ln>
        </p:spPr>
      </p:sp>
      <p:sp>
        <p:nvSpPr>
          <p:cNvPr id="329" name="Shape 327"/>
          <p:cNvSpPr/>
          <p:nvPr/>
        </p:nvSpPr>
        <p:spPr>
          <a:xfrm>
            <a:off x="10523073" y="4834903"/>
            <a:ext cx="15015" cy="18448"/>
          </a:xfrm>
          <a:prstGeom prst="line">
            <a:avLst/>
          </a:prstGeom>
          <a:noFill/>
          <a:ln w="30480">
            <a:solidFill>
              <a:srgbClr val="29ABD6"/>
            </a:solidFill>
            <a:prstDash val="solid"/>
          </a:ln>
        </p:spPr>
      </p:sp>
      <p:sp>
        <p:nvSpPr>
          <p:cNvPr id="330" name="Shape 328"/>
          <p:cNvSpPr/>
          <p:nvPr/>
        </p:nvSpPr>
        <p:spPr>
          <a:xfrm>
            <a:off x="10538089" y="4853351"/>
            <a:ext cx="15015" cy="18364"/>
          </a:xfrm>
          <a:prstGeom prst="line">
            <a:avLst/>
          </a:prstGeom>
          <a:noFill/>
          <a:ln w="30480">
            <a:solidFill>
              <a:srgbClr val="29ABD6"/>
            </a:solidFill>
            <a:prstDash val="solid"/>
          </a:ln>
        </p:spPr>
      </p:sp>
      <p:sp>
        <p:nvSpPr>
          <p:cNvPr id="331" name="Shape 329"/>
          <p:cNvSpPr/>
          <p:nvPr/>
        </p:nvSpPr>
        <p:spPr>
          <a:xfrm>
            <a:off x="10553104" y="4871715"/>
            <a:ext cx="15015" cy="18283"/>
          </a:xfrm>
          <a:prstGeom prst="line">
            <a:avLst/>
          </a:prstGeom>
          <a:noFill/>
          <a:ln w="30480">
            <a:solidFill>
              <a:srgbClr val="29ABD6"/>
            </a:solidFill>
            <a:prstDash val="solid"/>
          </a:ln>
        </p:spPr>
      </p:sp>
      <p:sp>
        <p:nvSpPr>
          <p:cNvPr id="332" name="Shape 330"/>
          <p:cNvSpPr/>
          <p:nvPr/>
        </p:nvSpPr>
        <p:spPr>
          <a:xfrm>
            <a:off x="10568119" y="4889998"/>
            <a:ext cx="15015" cy="18206"/>
          </a:xfrm>
          <a:prstGeom prst="line">
            <a:avLst/>
          </a:prstGeom>
          <a:noFill/>
          <a:ln w="30480">
            <a:solidFill>
              <a:srgbClr val="29ABD6"/>
            </a:solidFill>
            <a:prstDash val="solid"/>
          </a:ln>
        </p:spPr>
      </p:sp>
      <p:sp>
        <p:nvSpPr>
          <p:cNvPr id="333" name="Shape 331"/>
          <p:cNvSpPr/>
          <p:nvPr/>
        </p:nvSpPr>
        <p:spPr>
          <a:xfrm>
            <a:off x="10583135" y="4908204"/>
            <a:ext cx="15015" cy="18132"/>
          </a:xfrm>
          <a:prstGeom prst="line">
            <a:avLst/>
          </a:prstGeom>
          <a:noFill/>
          <a:ln w="30480">
            <a:solidFill>
              <a:srgbClr val="29ABD6"/>
            </a:solidFill>
            <a:prstDash val="solid"/>
          </a:ln>
        </p:spPr>
      </p:sp>
      <p:sp>
        <p:nvSpPr>
          <p:cNvPr id="334" name="Shape 332"/>
          <p:cNvSpPr/>
          <p:nvPr/>
        </p:nvSpPr>
        <p:spPr>
          <a:xfrm>
            <a:off x="10598150" y="4926336"/>
            <a:ext cx="15015" cy="18060"/>
          </a:xfrm>
          <a:prstGeom prst="line">
            <a:avLst/>
          </a:prstGeom>
          <a:noFill/>
          <a:ln w="30480">
            <a:solidFill>
              <a:srgbClr val="29ABD6"/>
            </a:solidFill>
            <a:prstDash val="solid"/>
          </a:ln>
        </p:spPr>
      </p:sp>
      <p:sp>
        <p:nvSpPr>
          <p:cNvPr id="335" name="Shape 333"/>
          <p:cNvSpPr/>
          <p:nvPr/>
        </p:nvSpPr>
        <p:spPr>
          <a:xfrm>
            <a:off x="10613165" y="4944397"/>
            <a:ext cx="15015" cy="17992"/>
          </a:xfrm>
          <a:prstGeom prst="line">
            <a:avLst/>
          </a:prstGeom>
          <a:noFill/>
          <a:ln w="30480">
            <a:solidFill>
              <a:srgbClr val="29ABD6"/>
            </a:solidFill>
            <a:prstDash val="solid"/>
          </a:ln>
        </p:spPr>
      </p:sp>
      <p:sp>
        <p:nvSpPr>
          <p:cNvPr id="336" name="Shape 334"/>
          <p:cNvSpPr/>
          <p:nvPr/>
        </p:nvSpPr>
        <p:spPr>
          <a:xfrm>
            <a:off x="10628181" y="4962388"/>
            <a:ext cx="15015" cy="17925"/>
          </a:xfrm>
          <a:prstGeom prst="line">
            <a:avLst/>
          </a:prstGeom>
          <a:noFill/>
          <a:ln w="30480">
            <a:solidFill>
              <a:srgbClr val="29ABD6"/>
            </a:solidFill>
            <a:prstDash val="solid"/>
          </a:ln>
        </p:spPr>
      </p:sp>
      <p:sp>
        <p:nvSpPr>
          <p:cNvPr id="337" name="Shape 335"/>
          <p:cNvSpPr/>
          <p:nvPr/>
        </p:nvSpPr>
        <p:spPr>
          <a:xfrm>
            <a:off x="10643196" y="4980314"/>
            <a:ext cx="15015" cy="17862"/>
          </a:xfrm>
          <a:prstGeom prst="line">
            <a:avLst/>
          </a:prstGeom>
          <a:noFill/>
          <a:ln w="30480">
            <a:solidFill>
              <a:srgbClr val="29ABD6"/>
            </a:solidFill>
            <a:prstDash val="solid"/>
          </a:ln>
        </p:spPr>
      </p:sp>
      <p:sp>
        <p:nvSpPr>
          <p:cNvPr id="338" name="Shape 336"/>
          <p:cNvSpPr/>
          <p:nvPr/>
        </p:nvSpPr>
        <p:spPr>
          <a:xfrm>
            <a:off x="10658211" y="4998175"/>
            <a:ext cx="15015" cy="17800"/>
          </a:xfrm>
          <a:prstGeom prst="line">
            <a:avLst/>
          </a:prstGeom>
          <a:noFill/>
          <a:ln w="30480">
            <a:solidFill>
              <a:srgbClr val="29ABD6"/>
            </a:solidFill>
            <a:prstDash val="solid"/>
          </a:ln>
        </p:spPr>
      </p:sp>
      <p:sp>
        <p:nvSpPr>
          <p:cNvPr id="339" name="Shape 337"/>
          <p:cNvSpPr/>
          <p:nvPr/>
        </p:nvSpPr>
        <p:spPr>
          <a:xfrm>
            <a:off x="10673227" y="5015975"/>
            <a:ext cx="15015" cy="17741"/>
          </a:xfrm>
          <a:prstGeom prst="line">
            <a:avLst/>
          </a:prstGeom>
          <a:noFill/>
          <a:ln w="30480">
            <a:solidFill>
              <a:srgbClr val="29ABD6"/>
            </a:solidFill>
            <a:prstDash val="solid"/>
          </a:ln>
        </p:spPr>
      </p:sp>
      <p:sp>
        <p:nvSpPr>
          <p:cNvPr id="340" name="Shape 338"/>
          <p:cNvSpPr/>
          <p:nvPr/>
        </p:nvSpPr>
        <p:spPr>
          <a:xfrm>
            <a:off x="10688242" y="5033716"/>
            <a:ext cx="15015" cy="17683"/>
          </a:xfrm>
          <a:prstGeom prst="line">
            <a:avLst/>
          </a:prstGeom>
          <a:noFill/>
          <a:ln w="30480">
            <a:solidFill>
              <a:srgbClr val="29ABD6"/>
            </a:solidFill>
            <a:prstDash val="solid"/>
          </a:ln>
        </p:spPr>
      </p:sp>
      <p:sp>
        <p:nvSpPr>
          <p:cNvPr id="341" name="Shape 339"/>
          <p:cNvSpPr/>
          <p:nvPr/>
        </p:nvSpPr>
        <p:spPr>
          <a:xfrm>
            <a:off x="10703257" y="5051399"/>
            <a:ext cx="15015" cy="17628"/>
          </a:xfrm>
          <a:prstGeom prst="line">
            <a:avLst/>
          </a:prstGeom>
          <a:noFill/>
          <a:ln w="30480">
            <a:solidFill>
              <a:srgbClr val="29ABD6"/>
            </a:solidFill>
            <a:prstDash val="solid"/>
          </a:ln>
        </p:spPr>
      </p:sp>
      <p:sp>
        <p:nvSpPr>
          <p:cNvPr id="342" name="Shape 340"/>
          <p:cNvSpPr/>
          <p:nvPr/>
        </p:nvSpPr>
        <p:spPr>
          <a:xfrm>
            <a:off x="10718272" y="5069027"/>
            <a:ext cx="15015" cy="17575"/>
          </a:xfrm>
          <a:prstGeom prst="line">
            <a:avLst/>
          </a:prstGeom>
          <a:noFill/>
          <a:ln w="30480">
            <a:solidFill>
              <a:srgbClr val="29ABD6"/>
            </a:solidFill>
            <a:prstDash val="solid"/>
          </a:ln>
        </p:spPr>
      </p:sp>
      <p:sp>
        <p:nvSpPr>
          <p:cNvPr id="343" name="Shape 341"/>
          <p:cNvSpPr/>
          <p:nvPr/>
        </p:nvSpPr>
        <p:spPr>
          <a:xfrm>
            <a:off x="10733288" y="5086602"/>
            <a:ext cx="15015" cy="17523"/>
          </a:xfrm>
          <a:prstGeom prst="line">
            <a:avLst/>
          </a:prstGeom>
          <a:noFill/>
          <a:ln w="30480">
            <a:solidFill>
              <a:srgbClr val="29ABD6"/>
            </a:solidFill>
            <a:prstDash val="solid"/>
          </a:ln>
        </p:spPr>
      </p:sp>
      <p:sp>
        <p:nvSpPr>
          <p:cNvPr id="344" name="Shape 342"/>
          <p:cNvSpPr/>
          <p:nvPr/>
        </p:nvSpPr>
        <p:spPr>
          <a:xfrm>
            <a:off x="10748303" y="5104125"/>
            <a:ext cx="15015" cy="17473"/>
          </a:xfrm>
          <a:prstGeom prst="line">
            <a:avLst/>
          </a:prstGeom>
          <a:noFill/>
          <a:ln w="30480">
            <a:solidFill>
              <a:srgbClr val="29ABD6"/>
            </a:solidFill>
            <a:prstDash val="solid"/>
          </a:ln>
        </p:spPr>
      </p:sp>
      <p:sp>
        <p:nvSpPr>
          <p:cNvPr id="345" name="Shape 343"/>
          <p:cNvSpPr/>
          <p:nvPr/>
        </p:nvSpPr>
        <p:spPr>
          <a:xfrm>
            <a:off x="10763318" y="5121598"/>
            <a:ext cx="15015" cy="17425"/>
          </a:xfrm>
          <a:prstGeom prst="line">
            <a:avLst/>
          </a:prstGeom>
          <a:noFill/>
          <a:ln w="30480">
            <a:solidFill>
              <a:srgbClr val="29ABD6"/>
            </a:solidFill>
            <a:prstDash val="solid"/>
          </a:ln>
        </p:spPr>
      </p:sp>
      <p:sp>
        <p:nvSpPr>
          <p:cNvPr id="346" name="Shape 344"/>
          <p:cNvSpPr/>
          <p:nvPr/>
        </p:nvSpPr>
        <p:spPr>
          <a:xfrm>
            <a:off x="10778334" y="5139022"/>
            <a:ext cx="15015" cy="17378"/>
          </a:xfrm>
          <a:prstGeom prst="line">
            <a:avLst/>
          </a:prstGeom>
          <a:noFill/>
          <a:ln w="30480">
            <a:solidFill>
              <a:srgbClr val="29ABD6"/>
            </a:solidFill>
            <a:prstDash val="solid"/>
          </a:ln>
        </p:spPr>
      </p:sp>
      <p:sp>
        <p:nvSpPr>
          <p:cNvPr id="347" name="Shape 345"/>
          <p:cNvSpPr/>
          <p:nvPr/>
        </p:nvSpPr>
        <p:spPr>
          <a:xfrm>
            <a:off x="10793349" y="5156400"/>
            <a:ext cx="15015" cy="17332"/>
          </a:xfrm>
          <a:prstGeom prst="line">
            <a:avLst/>
          </a:prstGeom>
          <a:noFill/>
          <a:ln w="30480">
            <a:solidFill>
              <a:srgbClr val="29ABD6"/>
            </a:solidFill>
            <a:prstDash val="solid"/>
          </a:ln>
        </p:spPr>
      </p:sp>
      <p:sp>
        <p:nvSpPr>
          <p:cNvPr id="348" name="Shape 346"/>
          <p:cNvSpPr/>
          <p:nvPr/>
        </p:nvSpPr>
        <p:spPr>
          <a:xfrm>
            <a:off x="10808364" y="5173733"/>
            <a:ext cx="15015" cy="17288"/>
          </a:xfrm>
          <a:prstGeom prst="line">
            <a:avLst/>
          </a:prstGeom>
          <a:noFill/>
          <a:ln w="30480">
            <a:solidFill>
              <a:srgbClr val="29ABD6"/>
            </a:solidFill>
            <a:prstDash val="solid"/>
          </a:ln>
        </p:spPr>
      </p:sp>
      <p:sp>
        <p:nvSpPr>
          <p:cNvPr id="349" name="Shape 347"/>
          <p:cNvSpPr/>
          <p:nvPr/>
        </p:nvSpPr>
        <p:spPr>
          <a:xfrm>
            <a:off x="10823380" y="5191021"/>
            <a:ext cx="15015" cy="17246"/>
          </a:xfrm>
          <a:prstGeom prst="line">
            <a:avLst/>
          </a:prstGeom>
          <a:noFill/>
          <a:ln w="30480">
            <a:solidFill>
              <a:srgbClr val="29ABD6"/>
            </a:solidFill>
            <a:prstDash val="solid"/>
          </a:ln>
        </p:spPr>
      </p:sp>
      <p:sp>
        <p:nvSpPr>
          <p:cNvPr id="350" name="Shape 348"/>
          <p:cNvSpPr/>
          <p:nvPr/>
        </p:nvSpPr>
        <p:spPr>
          <a:xfrm>
            <a:off x="10838395" y="5208267"/>
            <a:ext cx="15015" cy="17205"/>
          </a:xfrm>
          <a:prstGeom prst="line">
            <a:avLst/>
          </a:prstGeom>
          <a:noFill/>
          <a:ln w="30480">
            <a:solidFill>
              <a:srgbClr val="29ABD6"/>
            </a:solidFill>
            <a:prstDash val="solid"/>
          </a:ln>
        </p:spPr>
      </p:sp>
      <p:sp>
        <p:nvSpPr>
          <p:cNvPr id="351" name="Shape 349"/>
          <p:cNvSpPr/>
          <p:nvPr/>
        </p:nvSpPr>
        <p:spPr>
          <a:xfrm>
            <a:off x="10853410" y="5225471"/>
            <a:ext cx="15015" cy="17165"/>
          </a:xfrm>
          <a:prstGeom prst="line">
            <a:avLst/>
          </a:prstGeom>
          <a:noFill/>
          <a:ln w="30480">
            <a:solidFill>
              <a:srgbClr val="29ABD6"/>
            </a:solidFill>
            <a:prstDash val="solid"/>
          </a:ln>
        </p:spPr>
      </p:sp>
      <p:sp>
        <p:nvSpPr>
          <p:cNvPr id="352" name="Shape 350"/>
          <p:cNvSpPr/>
          <p:nvPr/>
        </p:nvSpPr>
        <p:spPr>
          <a:xfrm>
            <a:off x="10868426" y="5242636"/>
            <a:ext cx="15015" cy="17126"/>
          </a:xfrm>
          <a:prstGeom prst="line">
            <a:avLst/>
          </a:prstGeom>
          <a:noFill/>
          <a:ln w="30480">
            <a:solidFill>
              <a:srgbClr val="29ABD6"/>
            </a:solidFill>
            <a:prstDash val="solid"/>
          </a:ln>
        </p:spPr>
      </p:sp>
      <p:sp>
        <p:nvSpPr>
          <p:cNvPr id="353" name="Shape 351"/>
          <p:cNvSpPr/>
          <p:nvPr/>
        </p:nvSpPr>
        <p:spPr>
          <a:xfrm>
            <a:off x="10883441" y="5259762"/>
            <a:ext cx="15015" cy="17088"/>
          </a:xfrm>
          <a:prstGeom prst="line">
            <a:avLst/>
          </a:prstGeom>
          <a:noFill/>
          <a:ln w="30480">
            <a:solidFill>
              <a:srgbClr val="29ABD6"/>
            </a:solidFill>
            <a:prstDash val="solid"/>
          </a:ln>
        </p:spPr>
      </p:sp>
      <p:sp>
        <p:nvSpPr>
          <p:cNvPr id="354" name="Shape 352"/>
          <p:cNvSpPr/>
          <p:nvPr/>
        </p:nvSpPr>
        <p:spPr>
          <a:xfrm>
            <a:off x="10898456" y="5276849"/>
            <a:ext cx="15015" cy="17051"/>
          </a:xfrm>
          <a:prstGeom prst="line">
            <a:avLst/>
          </a:prstGeom>
          <a:noFill/>
          <a:ln w="30480">
            <a:solidFill>
              <a:srgbClr val="29ABD6"/>
            </a:solidFill>
            <a:prstDash val="solid"/>
          </a:ln>
        </p:spPr>
      </p:sp>
      <p:sp>
        <p:nvSpPr>
          <p:cNvPr id="355" name="Shape 353"/>
          <p:cNvSpPr/>
          <p:nvPr/>
        </p:nvSpPr>
        <p:spPr>
          <a:xfrm>
            <a:off x="10913471" y="5293901"/>
            <a:ext cx="15015" cy="17016"/>
          </a:xfrm>
          <a:prstGeom prst="line">
            <a:avLst/>
          </a:prstGeom>
          <a:noFill/>
          <a:ln w="30480">
            <a:solidFill>
              <a:srgbClr val="29ABD6"/>
            </a:solidFill>
            <a:prstDash val="solid"/>
          </a:ln>
        </p:spPr>
      </p:sp>
      <p:sp>
        <p:nvSpPr>
          <p:cNvPr id="356" name="Shape 354"/>
          <p:cNvSpPr/>
          <p:nvPr/>
        </p:nvSpPr>
        <p:spPr>
          <a:xfrm>
            <a:off x="10928487" y="5310916"/>
            <a:ext cx="15015" cy="16981"/>
          </a:xfrm>
          <a:prstGeom prst="line">
            <a:avLst/>
          </a:prstGeom>
          <a:noFill/>
          <a:ln w="30480">
            <a:solidFill>
              <a:srgbClr val="29ABD6"/>
            </a:solidFill>
            <a:prstDash val="solid"/>
          </a:ln>
        </p:spPr>
      </p:sp>
      <p:sp>
        <p:nvSpPr>
          <p:cNvPr id="357" name="Shape 355"/>
          <p:cNvSpPr/>
          <p:nvPr/>
        </p:nvSpPr>
        <p:spPr>
          <a:xfrm>
            <a:off x="10943502" y="5327897"/>
            <a:ext cx="15015" cy="16947"/>
          </a:xfrm>
          <a:prstGeom prst="line">
            <a:avLst/>
          </a:prstGeom>
          <a:noFill/>
          <a:ln w="30480">
            <a:solidFill>
              <a:srgbClr val="29ABD6"/>
            </a:solidFill>
            <a:prstDash val="solid"/>
          </a:ln>
        </p:spPr>
      </p:sp>
      <p:sp>
        <p:nvSpPr>
          <p:cNvPr id="358" name="Shape 356"/>
          <p:cNvSpPr/>
          <p:nvPr/>
        </p:nvSpPr>
        <p:spPr>
          <a:xfrm>
            <a:off x="10958517" y="5344845"/>
            <a:ext cx="15015" cy="16915"/>
          </a:xfrm>
          <a:prstGeom prst="line">
            <a:avLst/>
          </a:prstGeom>
          <a:noFill/>
          <a:ln w="30480">
            <a:solidFill>
              <a:srgbClr val="29ABD6"/>
            </a:solidFill>
            <a:prstDash val="solid"/>
          </a:ln>
        </p:spPr>
      </p:sp>
      <p:sp>
        <p:nvSpPr>
          <p:cNvPr id="359" name="Shape 357"/>
          <p:cNvSpPr/>
          <p:nvPr/>
        </p:nvSpPr>
        <p:spPr>
          <a:xfrm>
            <a:off x="10973533" y="5361760"/>
            <a:ext cx="15015" cy="16883"/>
          </a:xfrm>
          <a:prstGeom prst="line">
            <a:avLst/>
          </a:prstGeom>
          <a:noFill/>
          <a:ln w="30480">
            <a:solidFill>
              <a:srgbClr val="29ABD6"/>
            </a:solidFill>
            <a:prstDash val="solid"/>
          </a:ln>
        </p:spPr>
      </p:sp>
      <p:sp>
        <p:nvSpPr>
          <p:cNvPr id="360" name="Shape 358"/>
          <p:cNvSpPr/>
          <p:nvPr/>
        </p:nvSpPr>
        <p:spPr>
          <a:xfrm>
            <a:off x="10988548" y="5378643"/>
            <a:ext cx="15015" cy="16852"/>
          </a:xfrm>
          <a:prstGeom prst="line">
            <a:avLst/>
          </a:prstGeom>
          <a:noFill/>
          <a:ln w="30480">
            <a:solidFill>
              <a:srgbClr val="29ABD6"/>
            </a:solidFill>
            <a:prstDash val="solid"/>
          </a:ln>
        </p:spPr>
      </p:sp>
      <p:sp>
        <p:nvSpPr>
          <p:cNvPr id="361" name="Shape 359"/>
          <p:cNvSpPr/>
          <p:nvPr/>
        </p:nvSpPr>
        <p:spPr>
          <a:xfrm>
            <a:off x="11003563" y="5395495"/>
            <a:ext cx="15015" cy="16822"/>
          </a:xfrm>
          <a:prstGeom prst="line">
            <a:avLst/>
          </a:prstGeom>
          <a:noFill/>
          <a:ln w="30480">
            <a:solidFill>
              <a:srgbClr val="29ABD6"/>
            </a:solidFill>
            <a:prstDash val="solid"/>
          </a:ln>
        </p:spPr>
      </p:sp>
      <p:sp>
        <p:nvSpPr>
          <p:cNvPr id="362" name="Shape 360"/>
          <p:cNvSpPr/>
          <p:nvPr/>
        </p:nvSpPr>
        <p:spPr>
          <a:xfrm>
            <a:off x="11018579" y="5412316"/>
            <a:ext cx="15015" cy="16793"/>
          </a:xfrm>
          <a:prstGeom prst="line">
            <a:avLst/>
          </a:prstGeom>
          <a:noFill/>
          <a:ln w="30480">
            <a:solidFill>
              <a:srgbClr val="29ABD6"/>
            </a:solidFill>
            <a:prstDash val="solid"/>
          </a:ln>
        </p:spPr>
      </p:sp>
      <p:sp>
        <p:nvSpPr>
          <p:cNvPr id="363" name="Shape 361"/>
          <p:cNvSpPr/>
          <p:nvPr/>
        </p:nvSpPr>
        <p:spPr>
          <a:xfrm>
            <a:off x="11033594" y="5429109"/>
            <a:ext cx="15015" cy="16764"/>
          </a:xfrm>
          <a:prstGeom prst="line">
            <a:avLst/>
          </a:prstGeom>
          <a:noFill/>
          <a:ln w="30480">
            <a:solidFill>
              <a:srgbClr val="29ABD6"/>
            </a:solidFill>
            <a:prstDash val="solid"/>
          </a:ln>
        </p:spPr>
      </p:sp>
      <p:sp>
        <p:nvSpPr>
          <p:cNvPr id="364" name="Shape 362"/>
          <p:cNvSpPr/>
          <p:nvPr/>
        </p:nvSpPr>
        <p:spPr>
          <a:xfrm>
            <a:off x="11048609" y="5445873"/>
            <a:ext cx="15015" cy="16736"/>
          </a:xfrm>
          <a:prstGeom prst="line">
            <a:avLst/>
          </a:prstGeom>
          <a:noFill/>
          <a:ln w="30480">
            <a:solidFill>
              <a:srgbClr val="29ABD6"/>
            </a:solidFill>
            <a:prstDash val="solid"/>
          </a:ln>
        </p:spPr>
      </p:sp>
      <p:sp>
        <p:nvSpPr>
          <p:cNvPr id="365" name="Shape 363"/>
          <p:cNvSpPr/>
          <p:nvPr/>
        </p:nvSpPr>
        <p:spPr>
          <a:xfrm>
            <a:off x="11063625" y="5462609"/>
            <a:ext cx="15015" cy="16709"/>
          </a:xfrm>
          <a:prstGeom prst="line">
            <a:avLst/>
          </a:prstGeom>
          <a:noFill/>
          <a:ln w="30480">
            <a:solidFill>
              <a:srgbClr val="29ABD6"/>
            </a:solidFill>
            <a:prstDash val="solid"/>
          </a:ln>
        </p:spPr>
      </p:sp>
      <p:sp>
        <p:nvSpPr>
          <p:cNvPr id="366" name="Shape 364"/>
          <p:cNvSpPr/>
          <p:nvPr/>
        </p:nvSpPr>
        <p:spPr>
          <a:xfrm>
            <a:off x="11078640" y="5479318"/>
            <a:ext cx="15015" cy="16683"/>
          </a:xfrm>
          <a:prstGeom prst="line">
            <a:avLst/>
          </a:prstGeom>
          <a:noFill/>
          <a:ln w="30480">
            <a:solidFill>
              <a:srgbClr val="29ABD6"/>
            </a:solidFill>
            <a:prstDash val="solid"/>
          </a:ln>
        </p:spPr>
      </p:sp>
      <p:sp>
        <p:nvSpPr>
          <p:cNvPr id="367" name="Shape 365"/>
          <p:cNvSpPr/>
          <p:nvPr/>
        </p:nvSpPr>
        <p:spPr>
          <a:xfrm>
            <a:off x="11093655" y="5496001"/>
            <a:ext cx="15015" cy="16657"/>
          </a:xfrm>
          <a:prstGeom prst="line">
            <a:avLst/>
          </a:prstGeom>
          <a:noFill/>
          <a:ln w="30480">
            <a:solidFill>
              <a:srgbClr val="29ABD6"/>
            </a:solidFill>
            <a:prstDash val="solid"/>
          </a:ln>
        </p:spPr>
      </p:sp>
      <p:sp>
        <p:nvSpPr>
          <p:cNvPr id="368" name="Shape 366"/>
          <p:cNvSpPr/>
          <p:nvPr/>
        </p:nvSpPr>
        <p:spPr>
          <a:xfrm>
            <a:off x="11108670" y="5512658"/>
            <a:ext cx="15015" cy="16632"/>
          </a:xfrm>
          <a:prstGeom prst="line">
            <a:avLst/>
          </a:prstGeom>
          <a:noFill/>
          <a:ln w="30480">
            <a:solidFill>
              <a:srgbClr val="29ABD6"/>
            </a:solidFill>
            <a:prstDash val="solid"/>
          </a:ln>
        </p:spPr>
      </p:sp>
      <p:sp>
        <p:nvSpPr>
          <p:cNvPr id="369" name="Shape 367"/>
          <p:cNvSpPr/>
          <p:nvPr/>
        </p:nvSpPr>
        <p:spPr>
          <a:xfrm>
            <a:off x="11123686" y="5529290"/>
            <a:ext cx="15015" cy="16607"/>
          </a:xfrm>
          <a:prstGeom prst="line">
            <a:avLst/>
          </a:prstGeom>
          <a:noFill/>
          <a:ln w="30480">
            <a:solidFill>
              <a:srgbClr val="29ABD6"/>
            </a:solidFill>
            <a:prstDash val="solid"/>
          </a:ln>
        </p:spPr>
      </p:sp>
      <p:sp>
        <p:nvSpPr>
          <p:cNvPr id="370" name="Shape 368"/>
          <p:cNvSpPr/>
          <p:nvPr/>
        </p:nvSpPr>
        <p:spPr>
          <a:xfrm>
            <a:off x="11138701" y="5545897"/>
            <a:ext cx="15015" cy="16583"/>
          </a:xfrm>
          <a:prstGeom prst="line">
            <a:avLst/>
          </a:prstGeom>
          <a:noFill/>
          <a:ln w="30480">
            <a:solidFill>
              <a:srgbClr val="29ABD6"/>
            </a:solidFill>
            <a:prstDash val="solid"/>
          </a:ln>
        </p:spPr>
      </p:sp>
      <p:sp>
        <p:nvSpPr>
          <p:cNvPr id="371" name="Text 369"/>
          <p:cNvSpPr txBox="1"/>
          <p:nvPr/>
        </p:nvSpPr>
        <p:spPr>
          <a:xfrm>
            <a:off x="10406927" y="1559675"/>
            <a:ext cx="1463040" cy="274320"/>
          </a:xfrm>
          <a:prstGeom prst="rect">
            <a:avLst/>
          </a:prstGeom>
          <a:noFill/>
          <a:ln/>
        </p:spPr>
        <p:txBody>
          <a:bodyPr wrap="square" lIns="0" tIns="0" rIns="0" bIns="0" rtlCol="0" anchor="ctr"/>
          <a:lstStyle/>
          <a:p>
            <a:pPr indent="0" marL="0">
              <a:buNone/>
            </a:pPr>
            <a:r>
              <a:rPr lang="en-US" sz="1150" i="1" dirty="0">
                <a:solidFill>
                  <a:srgbClr val="29ABD6"/>
                </a:solidFill>
                <a:latin typeface="Cambria" pitchFamily="34" charset="0"/>
                <a:ea typeface="Cambria" pitchFamily="34" charset="-122"/>
                <a:cs typeface="Cambria" pitchFamily="34" charset="-120"/>
              </a:rPr>
              <a:t>x² − y² = 1</a:t>
            </a:r>
            <a:endParaRPr lang="en-US" sz="1150" dirty="0"/>
          </a:p>
        </p:txBody>
      </p:sp>
      <p:sp>
        <p:nvSpPr>
          <p:cNvPr id="372" name="Text 370"/>
          <p:cNvSpPr txBox="1"/>
          <p:nvPr/>
        </p:nvSpPr>
        <p:spPr>
          <a:xfrm>
            <a:off x="7126341" y="2120785"/>
            <a:ext cx="1371600" cy="274320"/>
          </a:xfrm>
          <a:prstGeom prst="rect">
            <a:avLst/>
          </a:prstGeom>
          <a:noFill/>
          <a:ln/>
        </p:spPr>
        <p:txBody>
          <a:bodyPr wrap="square" lIns="0" tIns="0" rIns="0" bIns="0" rtlCol="0" anchor="ctr"/>
          <a:lstStyle/>
          <a:p>
            <a:pPr indent="0" marL="0">
              <a:buNone/>
            </a:pPr>
            <a:r>
              <a:rPr lang="en-US" sz="1150" i="1" dirty="0">
                <a:solidFill>
                  <a:srgbClr val="7F97A2"/>
                </a:solidFill>
                <a:latin typeface="Cambria" pitchFamily="34" charset="0"/>
                <a:ea typeface="Cambria" pitchFamily="34" charset="-122"/>
                <a:cs typeface="Cambria" pitchFamily="34" charset="-120"/>
              </a:rPr>
              <a:t>x² + y² = 1</a:t>
            </a:r>
            <a:endParaRPr lang="en-US" sz="1150" dirty="0"/>
          </a:p>
        </p:txBody>
      </p:sp>
      <p:sp>
        <p:nvSpPr>
          <p:cNvPr id="373" name="Shape 371"/>
          <p:cNvSpPr/>
          <p:nvPr/>
        </p:nvSpPr>
        <p:spPr>
          <a:xfrm>
            <a:off x="10289519" y="2357405"/>
            <a:ext cx="128016" cy="128016"/>
          </a:xfrm>
          <a:prstGeom prst="ellipse">
            <a:avLst/>
          </a:prstGeom>
          <a:solidFill>
            <a:srgbClr val="E03A5F"/>
          </a:solidFill>
          <a:ln w="12700">
            <a:solidFill>
              <a:srgbClr val="E03A5F"/>
            </a:solidFill>
            <a:prstDash val="solid"/>
          </a:ln>
        </p:spPr>
      </p:sp>
      <p:sp>
        <p:nvSpPr>
          <p:cNvPr id="374" name="Text 372"/>
          <p:cNvSpPr txBox="1"/>
          <p:nvPr/>
        </p:nvSpPr>
        <p:spPr>
          <a:xfrm>
            <a:off x="10463255" y="2238533"/>
            <a:ext cx="1554480" cy="274320"/>
          </a:xfrm>
          <a:prstGeom prst="rect">
            <a:avLst/>
          </a:prstGeom>
          <a:noFill/>
          <a:ln/>
        </p:spPr>
        <p:txBody>
          <a:bodyPr wrap="square" lIns="0" tIns="0" rIns="0" bIns="0" rtlCol="0" anchor="ctr"/>
          <a:lstStyle/>
          <a:p>
            <a:pPr indent="0" marL="0">
              <a:buNone/>
            </a:pPr>
            <a:r>
              <a:rPr lang="en-US" sz="1150" i="1" dirty="0">
                <a:solidFill>
                  <a:srgbClr val="E03A5F"/>
                </a:solidFill>
                <a:latin typeface="Cambria" pitchFamily="34" charset="0"/>
                <a:ea typeface="Cambria" pitchFamily="34" charset="-122"/>
                <a:cs typeface="Cambria" pitchFamily="34" charset="-120"/>
              </a:rPr>
              <a:t>(cosh u, sinh u)</a:t>
            </a:r>
            <a:endParaRPr lang="en-US" sz="11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 7.5 — Hyperbolic Identities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Like the trigonometric ones, but watch the signs.</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1371600" y="1417320"/>
          <a:ext cx="9418320" cy="914400"/>
        </p:xfrm>
        <a:graphic>
          <a:graphicData uri="http://schemas.openxmlformats.org/drawingml/2006/table">
            <a:tbl>
              <a:tblPr/>
              <a:tblGrid>
                <a:gridCol w="4846320"/>
                <a:gridCol w="4572000"/>
              </a:tblGrid>
              <a:tr h="365760">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Hyperbolic</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Trigonometric counterpart</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cosh² x − sinh² x = 1</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cos² x + sin² x = 1</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sinh 2x = 2 sinh x cosh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sin 2x = 2 sin x cos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cosh 2x = cosh² x + sinh²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 2x = cos² x − sin²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cosh² x = (cosh 2x + 1) / 2</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cos² x = (1 + cos 2x) / 2</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sinh² x = (cosh 2x − 1) / 2</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sin² x = (1 − cos 2x) / 2</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tanh² x = 1 − sech²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tan² x = sec² x − 1</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coth² x = 1 + csch²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cot² x = csc² x − 1</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8" name="Shape 5"/>
          <p:cNvSpPr/>
          <p:nvPr/>
        </p:nvSpPr>
        <p:spPr>
          <a:xfrm>
            <a:off x="640080" y="5257800"/>
            <a:ext cx="10881360" cy="685800"/>
          </a:xfrm>
          <a:prstGeom prst="roundRect">
            <a:avLst>
              <a:gd name="adj" fmla="val 10667"/>
            </a:avLst>
          </a:prstGeom>
          <a:solidFill>
            <a:srgbClr val="EDF6FB"/>
          </a:solidFill>
          <a:ln w="12700">
            <a:solidFill>
              <a:srgbClr val="EDF6FB"/>
            </a:solidFill>
            <a:prstDash val="solid"/>
          </a:ln>
        </p:spPr>
      </p:sp>
      <p:sp>
        <p:nvSpPr>
          <p:cNvPr id="9" name="Text 6"/>
          <p:cNvSpPr txBox="1"/>
          <p:nvPr/>
        </p:nvSpPr>
        <p:spPr>
          <a:xfrm>
            <a:off x="960120" y="5257800"/>
            <a:ext cx="10241280" cy="685800"/>
          </a:xfrm>
          <a:prstGeom prst="rect">
            <a:avLst/>
          </a:prstGeom>
          <a:noFill/>
          <a:ln/>
        </p:spPr>
        <p:txBody>
          <a:bodyPr wrap="square" lIns="0" tIns="0" rIns="0" bIns="0" rtlCol="0" anchor="ctr"/>
          <a:lstStyle/>
          <a:p>
            <a:pPr indent="0" marL="0">
              <a:buNone/>
            </a:pPr>
            <a:r>
              <a:rPr lang="en-US" sz="1350" i="1" dirty="0">
                <a:solidFill>
                  <a:srgbClr val="1E3A44"/>
                </a:solidFill>
                <a:latin typeface="Calibri" pitchFamily="34" charset="0"/>
                <a:ea typeface="Calibri" pitchFamily="34" charset="-122"/>
                <a:cs typeface="Calibri" pitchFamily="34" charset="-120"/>
              </a:rPr>
              <a:t>Each one is checked by writing sinh and cosh in terms of eˣ and e⁻ˣ and simplifying — no geometry needed.</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Tables 7.6 and 7.7 — Derivatives and Integrals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1097280" y="1371600"/>
          <a:ext cx="9966960" cy="914400"/>
        </p:xfrm>
        <a:graphic>
          <a:graphicData uri="http://schemas.openxmlformats.org/drawingml/2006/table">
            <a:tbl>
              <a:tblPr/>
              <a:tblGrid>
                <a:gridCol w="4754880"/>
                <a:gridCol w="5212080"/>
              </a:tblGrid>
              <a:tr h="384048">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Derivative (Table 7.6)</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Integral (Table 7.7)</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sinh x = cosh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sinh x dx = cosh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cosh x = sinh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cosh x dx = sinh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tanh x = sech²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sech² x dx = tanh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coth x = − csch²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csch² x dx = − coth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sech x = − sech x tanh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sech x tanh x dx = − sech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d/dx csch x = − csch x coth x</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csch x coth x dx = − csch x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7" name="Shape 4"/>
          <p:cNvSpPr/>
          <p:nvPr/>
        </p:nvSpPr>
        <p:spPr>
          <a:xfrm>
            <a:off x="640080" y="4937760"/>
            <a:ext cx="10881360" cy="1005840"/>
          </a:xfrm>
          <a:prstGeom prst="roundRect">
            <a:avLst>
              <a:gd name="adj" fmla="val 7273"/>
            </a:avLst>
          </a:prstGeom>
          <a:solidFill>
            <a:srgbClr val="FFFFFF"/>
          </a:solidFill>
          <a:ln w="15875">
            <a:solidFill>
              <a:srgbClr val="8FC3DC"/>
            </a:solidFill>
            <a:prstDash val="solid"/>
          </a:ln>
        </p:spPr>
      </p:sp>
      <p:sp>
        <p:nvSpPr>
          <p:cNvPr id="8" name="Text 5"/>
          <p:cNvSpPr txBox="1"/>
          <p:nvPr/>
        </p:nvSpPr>
        <p:spPr>
          <a:xfrm>
            <a:off x="960120" y="4937760"/>
            <a:ext cx="10241280" cy="1005840"/>
          </a:xfrm>
          <a:prstGeom prst="rect">
            <a:avLst/>
          </a:prstGeom>
          <a:noFill/>
          <a:ln/>
        </p:spPr>
        <p:txBody>
          <a:bodyPr wrap="square" lIns="0" tIns="0" rIns="0" bIns="0" rtlCol="0" anchor="ctr"/>
          <a:lstStyle/>
          <a:p>
            <a:pPr indent="0" marL="0">
              <a:buNone/>
            </a:pPr>
            <a:r>
              <a:rPr lang="en-US" sz="1350" b="1" dirty="0">
                <a:solidFill>
                  <a:srgbClr val="0F7C9E"/>
                </a:solidFill>
                <a:latin typeface="Calibri" pitchFamily="34" charset="0"/>
                <a:ea typeface="Calibri" pitchFamily="34" charset="-122"/>
                <a:cs typeface="Calibri" pitchFamily="34" charset="-120"/>
              </a:rPr>
              <a:t>One sign to remember:  </a:t>
            </a:r>
            <a:pPr indent="0" marL="0">
              <a:buNone/>
            </a:pPr>
            <a:r>
              <a:rPr lang="en-US" sz="1350" dirty="0">
                <a:solidFill>
                  <a:srgbClr val="1E3A44"/>
                </a:solidFill>
                <a:latin typeface="Calibri" pitchFamily="34" charset="0"/>
                <a:ea typeface="Calibri" pitchFamily="34" charset="-122"/>
                <a:cs typeface="Calibri" pitchFamily="34" charset="-120"/>
              </a:rPr>
              <a:t>d/dx cosh x = + sinh x. For cos the derivative is − sin x, but for cosh there is no minus. The first two rows of this table are Formulas 16 and 17 of Table 8.1.</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Example 1 — each part uses one line of the tables.</a:t>
            </a:r>
            <a:endParaRPr lang="en-US" sz="1300" dirty="0"/>
          </a:p>
        </p:txBody>
      </p:sp>
      <p:sp>
        <p:nvSpPr>
          <p:cNvPr id="7" name="Shape 5"/>
          <p:cNvSpPr/>
          <p:nvPr/>
        </p:nvSpPr>
        <p:spPr>
          <a:xfrm>
            <a:off x="640080" y="1645920"/>
            <a:ext cx="5303520" cy="1463040"/>
          </a:xfrm>
          <a:prstGeom prst="roundRect">
            <a:avLst>
              <a:gd name="adj" fmla="val 5000"/>
            </a:avLst>
          </a:prstGeom>
          <a:solidFill>
            <a:srgbClr val="DCEFF8"/>
          </a:solidFill>
          <a:ln w="12700">
            <a:solidFill>
              <a:srgbClr val="DCEFF8"/>
            </a:solidFill>
            <a:prstDash val="solid"/>
          </a:ln>
        </p:spPr>
      </p:sp>
      <p:sp>
        <p:nvSpPr>
          <p:cNvPr id="8" name="Text 6"/>
          <p:cNvSpPr txBox="1"/>
          <p:nvPr/>
        </p:nvSpPr>
        <p:spPr>
          <a:xfrm>
            <a:off x="868680" y="1645920"/>
            <a:ext cx="640080" cy="146304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(a)</a:t>
            </a:r>
            <a:endParaRPr lang="en-US" sz="1900" dirty="0"/>
          </a:p>
        </p:txBody>
      </p:sp>
      <p:sp>
        <p:nvSpPr>
          <p:cNvPr id="9" name="Text 7"/>
          <p:cNvSpPr txBox="1"/>
          <p:nvPr/>
        </p:nvSpPr>
        <p:spPr>
          <a:xfrm>
            <a:off x="1508760" y="1645920"/>
            <a:ext cx="4297680" cy="146304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d/dt  tanh √(1 + t</a:t>
            </a:r>
            <a:pPr indent="0" marL="0">
              <a:buNone/>
            </a:pPr>
            <a:r>
              <a:rPr lang="en-US" sz="2100" baseline="30000" dirty="0">
                <a:solidFill>
                  <a:srgbClr val="1E3A44"/>
                </a:solidFill>
                <a:latin typeface="Cambria" pitchFamily="34" charset="0"/>
                <a:ea typeface="Cambria" pitchFamily="34" charset="-122"/>
                <a:cs typeface="Cambria" pitchFamily="34" charset="-120"/>
              </a:rPr>
              <a:t>2</a:t>
            </a:r>
            <a:pPr indent="0" marL="0">
              <a:buNone/>
            </a:pPr>
            <a:r>
              <a:rPr lang="en-US" sz="2100" dirty="0">
                <a:solidFill>
                  <a:srgbClr val="1E3A44"/>
                </a:solidFill>
                <a:latin typeface="Cambria" pitchFamily="34" charset="0"/>
                <a:ea typeface="Cambria" pitchFamily="34" charset="-122"/>
                <a:cs typeface="Cambria" pitchFamily="34" charset="-120"/>
              </a:rPr>
              <a:t>)</a:t>
            </a:r>
            <a:endParaRPr lang="en-US" sz="2100" dirty="0"/>
          </a:p>
        </p:txBody>
      </p:sp>
      <p:sp>
        <p:nvSpPr>
          <p:cNvPr id="10" name="Shape 8"/>
          <p:cNvSpPr/>
          <p:nvPr/>
        </p:nvSpPr>
        <p:spPr>
          <a:xfrm>
            <a:off x="6217920" y="1645920"/>
            <a:ext cx="5303520" cy="1463040"/>
          </a:xfrm>
          <a:prstGeom prst="roundRect">
            <a:avLst>
              <a:gd name="adj" fmla="val 5000"/>
            </a:avLst>
          </a:prstGeom>
          <a:solidFill>
            <a:srgbClr val="DCEFF8"/>
          </a:solidFill>
          <a:ln w="12700">
            <a:solidFill>
              <a:srgbClr val="DCEFF8"/>
            </a:solidFill>
            <a:prstDash val="solid"/>
          </a:ln>
        </p:spPr>
      </p:sp>
      <p:sp>
        <p:nvSpPr>
          <p:cNvPr id="11" name="Text 9"/>
          <p:cNvSpPr txBox="1"/>
          <p:nvPr/>
        </p:nvSpPr>
        <p:spPr>
          <a:xfrm>
            <a:off x="6446520" y="1645920"/>
            <a:ext cx="640080" cy="146304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(b)</a:t>
            </a:r>
            <a:endParaRPr lang="en-US" sz="1900" dirty="0"/>
          </a:p>
        </p:txBody>
      </p:sp>
      <p:sp>
        <p:nvSpPr>
          <p:cNvPr id="12" name="Text 10"/>
          <p:cNvSpPr txBox="1"/>
          <p:nvPr/>
        </p:nvSpPr>
        <p:spPr>
          <a:xfrm>
            <a:off x="7086600" y="1645920"/>
            <a:ext cx="4297680" cy="146304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 coth 5x dx</a:t>
            </a:r>
            <a:endParaRPr lang="en-US" sz="2100" dirty="0"/>
          </a:p>
        </p:txBody>
      </p:sp>
      <p:sp>
        <p:nvSpPr>
          <p:cNvPr id="13" name="Shape 11"/>
          <p:cNvSpPr/>
          <p:nvPr/>
        </p:nvSpPr>
        <p:spPr>
          <a:xfrm>
            <a:off x="640080" y="3383280"/>
            <a:ext cx="5303520" cy="1463040"/>
          </a:xfrm>
          <a:prstGeom prst="roundRect">
            <a:avLst>
              <a:gd name="adj" fmla="val 5000"/>
            </a:avLst>
          </a:prstGeom>
          <a:solidFill>
            <a:srgbClr val="EDF6FB"/>
          </a:solidFill>
          <a:ln w="12700">
            <a:solidFill>
              <a:srgbClr val="EDF6FB"/>
            </a:solidFill>
            <a:prstDash val="solid"/>
          </a:ln>
        </p:spPr>
      </p:sp>
      <p:sp>
        <p:nvSpPr>
          <p:cNvPr id="14" name="Text 12"/>
          <p:cNvSpPr txBox="1"/>
          <p:nvPr/>
        </p:nvSpPr>
        <p:spPr>
          <a:xfrm>
            <a:off x="868680" y="3383280"/>
            <a:ext cx="640080" cy="146304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(c)</a:t>
            </a:r>
            <a:endParaRPr lang="en-US" sz="1900" dirty="0"/>
          </a:p>
        </p:txBody>
      </p:sp>
      <p:sp>
        <p:nvSpPr>
          <p:cNvPr id="15" name="Text 13"/>
          <p:cNvSpPr txBox="1"/>
          <p:nvPr/>
        </p:nvSpPr>
        <p:spPr>
          <a:xfrm>
            <a:off x="1508760" y="3383280"/>
            <a:ext cx="4297680" cy="146304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a:t>
            </a:r>
            <a:pPr indent="0" marL="0">
              <a:buNone/>
            </a:pPr>
            <a:r>
              <a:rPr lang="en-US" sz="2100" baseline="-40000" dirty="0">
                <a:solidFill>
                  <a:srgbClr val="1E3A44"/>
                </a:solidFill>
                <a:latin typeface="Cambria" pitchFamily="34" charset="0"/>
                <a:ea typeface="Cambria" pitchFamily="34" charset="-122"/>
                <a:cs typeface="Cambria" pitchFamily="34" charset="-120"/>
              </a:rPr>
              <a:t>0</a:t>
            </a:r>
            <a:pPr indent="0" marL="0">
              <a:buNone/>
            </a:pPr>
            <a:r>
              <a:rPr lang="en-US" sz="2100" baseline="30000" dirty="0">
                <a:solidFill>
                  <a:srgbClr val="1E3A44"/>
                </a:solidFill>
                <a:latin typeface="Cambria" pitchFamily="34" charset="0"/>
                <a:ea typeface="Cambria" pitchFamily="34" charset="-122"/>
                <a:cs typeface="Cambria" pitchFamily="34" charset="-120"/>
              </a:rPr>
              <a:t>1</a:t>
            </a:r>
            <a:pPr indent="0" marL="0">
              <a:buNone/>
            </a:pPr>
            <a:r>
              <a:rPr lang="en-US" sz="2100" dirty="0">
                <a:solidFill>
                  <a:srgbClr val="1E3A44"/>
                </a:solidFill>
                <a:latin typeface="Cambria" pitchFamily="34" charset="0"/>
                <a:ea typeface="Cambria" pitchFamily="34" charset="-122"/>
                <a:cs typeface="Cambria" pitchFamily="34" charset="-120"/>
              </a:rPr>
              <a:t> sinh</a:t>
            </a:r>
            <a:pPr indent="0" marL="0">
              <a:buNone/>
            </a:pPr>
            <a:r>
              <a:rPr lang="en-US" sz="2100" baseline="30000" dirty="0">
                <a:solidFill>
                  <a:srgbClr val="1E3A44"/>
                </a:solidFill>
                <a:latin typeface="Cambria" pitchFamily="34" charset="0"/>
                <a:ea typeface="Cambria" pitchFamily="34" charset="-122"/>
                <a:cs typeface="Cambria" pitchFamily="34" charset="-120"/>
              </a:rPr>
              <a:t>2</a:t>
            </a:r>
            <a:pPr indent="0" marL="0">
              <a:buNone/>
            </a:pPr>
            <a:r>
              <a:rPr lang="en-US" sz="2100" dirty="0">
                <a:solidFill>
                  <a:srgbClr val="1E3A44"/>
                </a:solidFill>
                <a:latin typeface="Cambria" pitchFamily="34" charset="0"/>
                <a:ea typeface="Cambria" pitchFamily="34" charset="-122"/>
                <a:cs typeface="Cambria" pitchFamily="34" charset="-120"/>
              </a:rPr>
              <a:t> x dx</a:t>
            </a:r>
            <a:endParaRPr lang="en-US" sz="2100" dirty="0"/>
          </a:p>
        </p:txBody>
      </p:sp>
      <p:sp>
        <p:nvSpPr>
          <p:cNvPr id="16" name="Shape 14"/>
          <p:cNvSpPr/>
          <p:nvPr/>
        </p:nvSpPr>
        <p:spPr>
          <a:xfrm>
            <a:off x="6217920" y="3383280"/>
            <a:ext cx="5303520" cy="1463040"/>
          </a:xfrm>
          <a:prstGeom prst="roundRect">
            <a:avLst>
              <a:gd name="adj" fmla="val 5000"/>
            </a:avLst>
          </a:prstGeom>
          <a:solidFill>
            <a:srgbClr val="EDF6FB"/>
          </a:solidFill>
          <a:ln w="12700">
            <a:solidFill>
              <a:srgbClr val="EDF6FB"/>
            </a:solidFill>
            <a:prstDash val="solid"/>
          </a:ln>
        </p:spPr>
      </p:sp>
      <p:sp>
        <p:nvSpPr>
          <p:cNvPr id="17" name="Text 15"/>
          <p:cNvSpPr txBox="1"/>
          <p:nvPr/>
        </p:nvSpPr>
        <p:spPr>
          <a:xfrm>
            <a:off x="6446520" y="3383280"/>
            <a:ext cx="640080" cy="146304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(d)</a:t>
            </a:r>
            <a:endParaRPr lang="en-US" sz="1900" dirty="0"/>
          </a:p>
        </p:txBody>
      </p:sp>
      <p:sp>
        <p:nvSpPr>
          <p:cNvPr id="18" name="Text 16"/>
          <p:cNvSpPr txBox="1"/>
          <p:nvPr/>
        </p:nvSpPr>
        <p:spPr>
          <a:xfrm>
            <a:off x="7086600" y="3383280"/>
            <a:ext cx="4297680" cy="146304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a:t>
            </a:r>
            <a:pPr indent="0" marL="0">
              <a:buNone/>
            </a:pPr>
            <a:r>
              <a:rPr lang="en-US" sz="2100" baseline="-40000" dirty="0">
                <a:solidFill>
                  <a:srgbClr val="1E3A44"/>
                </a:solidFill>
                <a:latin typeface="Cambria" pitchFamily="34" charset="0"/>
                <a:ea typeface="Cambria" pitchFamily="34" charset="-122"/>
                <a:cs typeface="Cambria" pitchFamily="34" charset="-120"/>
              </a:rPr>
              <a:t>0</a:t>
            </a:r>
            <a:pPr indent="0" marL="0">
              <a:buNone/>
            </a:pPr>
            <a:r>
              <a:rPr lang="en-US" sz="2100" baseline="30000" dirty="0">
                <a:solidFill>
                  <a:srgbClr val="1E3A44"/>
                </a:solidFill>
                <a:latin typeface="Cambria" pitchFamily="34" charset="0"/>
                <a:ea typeface="Cambria" pitchFamily="34" charset="-122"/>
                <a:cs typeface="Cambria" pitchFamily="34" charset="-120"/>
              </a:rPr>
              <a:t>ln 2</a:t>
            </a:r>
            <a:pPr indent="0" marL="0">
              <a:buNone/>
            </a:pPr>
            <a:r>
              <a:rPr lang="en-US" sz="2100" dirty="0">
                <a:solidFill>
                  <a:srgbClr val="1E3A44"/>
                </a:solidFill>
                <a:latin typeface="Cambria" pitchFamily="34" charset="0"/>
                <a:ea typeface="Cambria" pitchFamily="34" charset="-122"/>
                <a:cs typeface="Cambria" pitchFamily="34" charset="-120"/>
              </a:rPr>
              <a:t> 4e</a:t>
            </a:r>
            <a:pPr indent="0" marL="0">
              <a:buNone/>
            </a:pPr>
            <a:r>
              <a:rPr lang="en-US" sz="2100" baseline="30000" dirty="0">
                <a:solidFill>
                  <a:srgbClr val="1E3A44"/>
                </a:solidFill>
                <a:latin typeface="Cambria" pitchFamily="34" charset="0"/>
                <a:ea typeface="Cambria" pitchFamily="34" charset="-122"/>
                <a:cs typeface="Cambria" pitchFamily="34" charset="-120"/>
              </a:rPr>
              <a:t>x</a:t>
            </a:r>
            <a:pPr indent="0" marL="0">
              <a:buNone/>
            </a:pPr>
            <a:r>
              <a:rPr lang="en-US" sz="2100" dirty="0">
                <a:solidFill>
                  <a:srgbClr val="1E3A44"/>
                </a:solidFill>
                <a:latin typeface="Cambria" pitchFamily="34" charset="0"/>
                <a:ea typeface="Cambria" pitchFamily="34" charset="-122"/>
                <a:cs typeface="Cambria" pitchFamily="34" charset="-120"/>
              </a:rPr>
              <a:t> sinh x dx</a:t>
            </a:r>
            <a:endParaRPr lang="en-US" sz="2100" dirty="0"/>
          </a:p>
        </p:txBody>
      </p:sp>
      <p:sp>
        <p:nvSpPr>
          <p:cNvPr id="19" name="Text 17"/>
          <p:cNvSpPr txBox="1"/>
          <p:nvPr/>
        </p:nvSpPr>
        <p:spPr>
          <a:xfrm>
            <a:off x="640080" y="5303520"/>
            <a:ext cx="10881360" cy="365760"/>
          </a:xfrm>
          <a:prstGeom prst="rect">
            <a:avLst/>
          </a:prstGeom>
          <a:noFill/>
          <a:ln/>
        </p:spPr>
        <p:txBody>
          <a:bodyPr wrap="square" lIns="0" tIns="0" rIns="0" bIns="0" rtlCol="0" anchor="ctr"/>
          <a:lstStyle/>
          <a:p>
            <a:pPr indent="0" marL="0">
              <a:buNone/>
            </a:pPr>
            <a:r>
              <a:rPr lang="en-US" sz="1350" i="1" dirty="0">
                <a:solidFill>
                  <a:srgbClr val="6C8089"/>
                </a:solidFill>
                <a:latin typeface="Calibri" pitchFamily="34" charset="0"/>
                <a:ea typeface="Calibri" pitchFamily="34" charset="-122"/>
                <a:cs typeface="Calibri" pitchFamily="34" charset="-120"/>
              </a:rPr>
              <a:t>Hint for (c): an identity from Table 7.5.   Hint for (d): write sinh x using its definition.</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 (a) and (b)</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Shape 4"/>
          <p:cNvSpPr/>
          <p:nvPr/>
        </p:nvSpPr>
        <p:spPr>
          <a:xfrm>
            <a:off x="640080" y="1371600"/>
            <a:ext cx="10881360" cy="2148840"/>
          </a:xfrm>
          <a:prstGeom prst="roundRect">
            <a:avLst>
              <a:gd name="adj" fmla="val 3404"/>
            </a:avLst>
          </a:prstGeom>
          <a:solidFill>
            <a:srgbClr val="DCEFF8"/>
          </a:solidFill>
          <a:ln w="12700">
            <a:solidFill>
              <a:srgbClr val="DCEFF8"/>
            </a:solidFill>
            <a:prstDash val="solid"/>
          </a:ln>
        </p:spPr>
      </p:sp>
      <p:sp>
        <p:nvSpPr>
          <p:cNvPr id="7" name="Text 5"/>
          <p:cNvSpPr txBox="1"/>
          <p:nvPr/>
        </p:nvSpPr>
        <p:spPr>
          <a:xfrm>
            <a:off x="914400" y="1463040"/>
            <a:ext cx="640080" cy="45720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(a)</a:t>
            </a:r>
            <a:endParaRPr lang="en-US" sz="1800" dirty="0"/>
          </a:p>
        </p:txBody>
      </p:sp>
      <p:sp>
        <p:nvSpPr>
          <p:cNvPr id="8" name="Text 6"/>
          <p:cNvSpPr txBox="1"/>
          <p:nvPr/>
        </p:nvSpPr>
        <p:spPr>
          <a:xfrm>
            <a:off x="1554480" y="1508760"/>
            <a:ext cx="9692640" cy="5029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d/dt  tanh √(1 + t</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  =  sech</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 √(1 + t</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 · d/dt √(1 + t</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a:t>
            </a:r>
            <a:endParaRPr lang="en-US" sz="1800" dirty="0"/>
          </a:p>
        </p:txBody>
      </p:sp>
      <p:sp>
        <p:nvSpPr>
          <p:cNvPr id="9" name="Text 7"/>
          <p:cNvSpPr txBox="1"/>
          <p:nvPr/>
        </p:nvSpPr>
        <p:spPr>
          <a:xfrm>
            <a:off x="1554480" y="2148840"/>
            <a:ext cx="9692640" cy="548640"/>
          </a:xfrm>
          <a:prstGeom prst="rect">
            <a:avLst/>
          </a:prstGeom>
          <a:noFill/>
          <a:ln/>
        </p:spPr>
        <p:txBody>
          <a:bodyPr wrap="square" lIns="0" tIns="0" rIns="0" bIns="0" rtlCol="0" anchor="ctr"/>
          <a:lstStyle/>
          <a:p>
            <a:pPr indent="0" marL="0">
              <a:buNone/>
            </a:pPr>
            <a:r>
              <a:rPr lang="en-US" sz="2000" b="1" dirty="0">
                <a:solidFill>
                  <a:srgbClr val="0F7C9E"/>
                </a:solidFill>
                <a:latin typeface="Cambria" pitchFamily="34" charset="0"/>
                <a:ea typeface="Cambria" pitchFamily="34" charset="-122"/>
                <a:cs typeface="Cambria" pitchFamily="34" charset="-120"/>
              </a:rPr>
              <a:t>=  ( t / √(1 + t</a:t>
            </a:r>
            <a:pPr indent="0" marL="0">
              <a:buNone/>
            </a:pPr>
            <a:r>
              <a:rPr lang="en-US" sz="2000" b="1" baseline="30000" dirty="0">
                <a:solidFill>
                  <a:srgbClr val="0F7C9E"/>
                </a:solidFill>
                <a:latin typeface="Cambria" pitchFamily="34" charset="0"/>
                <a:ea typeface="Cambria" pitchFamily="34" charset="-122"/>
                <a:cs typeface="Cambria" pitchFamily="34" charset="-120"/>
              </a:rPr>
              <a:t>2</a:t>
            </a:r>
            <a:pPr indent="0" marL="0">
              <a:buNone/>
            </a:pPr>
            <a:r>
              <a:rPr lang="en-US" sz="2000" b="1" dirty="0">
                <a:solidFill>
                  <a:srgbClr val="0F7C9E"/>
                </a:solidFill>
                <a:latin typeface="Cambria" pitchFamily="34" charset="0"/>
                <a:ea typeface="Cambria" pitchFamily="34" charset="-122"/>
                <a:cs typeface="Cambria" pitchFamily="34" charset="-120"/>
              </a:rPr>
              <a:t>) ) · sech</a:t>
            </a:r>
            <a:pPr indent="0" marL="0">
              <a:buNone/>
            </a:pPr>
            <a:r>
              <a:rPr lang="en-US" sz="2000" b="1" baseline="30000" dirty="0">
                <a:solidFill>
                  <a:srgbClr val="0F7C9E"/>
                </a:solidFill>
                <a:latin typeface="Cambria" pitchFamily="34" charset="0"/>
                <a:ea typeface="Cambria" pitchFamily="34" charset="-122"/>
                <a:cs typeface="Cambria" pitchFamily="34" charset="-120"/>
              </a:rPr>
              <a:t>2</a:t>
            </a:r>
            <a:pPr indent="0" marL="0">
              <a:buNone/>
            </a:pPr>
            <a:r>
              <a:rPr lang="en-US" sz="2000" b="1" dirty="0">
                <a:solidFill>
                  <a:srgbClr val="0F7C9E"/>
                </a:solidFill>
                <a:latin typeface="Cambria" pitchFamily="34" charset="0"/>
                <a:ea typeface="Cambria" pitchFamily="34" charset="-122"/>
                <a:cs typeface="Cambria" pitchFamily="34" charset="-120"/>
              </a:rPr>
              <a:t> √(1 + t</a:t>
            </a:r>
            <a:pPr indent="0" marL="0">
              <a:buNone/>
            </a:pPr>
            <a:r>
              <a:rPr lang="en-US" sz="2000" b="1" baseline="30000" dirty="0">
                <a:solidFill>
                  <a:srgbClr val="0F7C9E"/>
                </a:solidFill>
                <a:latin typeface="Cambria" pitchFamily="34" charset="0"/>
                <a:ea typeface="Cambria" pitchFamily="34" charset="-122"/>
                <a:cs typeface="Cambria" pitchFamily="34" charset="-120"/>
              </a:rPr>
              <a:t>2</a:t>
            </a:r>
            <a:pPr indent="0" marL="0">
              <a:buNone/>
            </a:pPr>
            <a:r>
              <a:rPr lang="en-US" sz="2000" b="1" dirty="0">
                <a:solidFill>
                  <a:srgbClr val="0F7C9E"/>
                </a:solidFill>
                <a:latin typeface="Cambria" pitchFamily="34" charset="0"/>
                <a:ea typeface="Cambria" pitchFamily="34" charset="-122"/>
                <a:cs typeface="Cambria" pitchFamily="34" charset="-120"/>
              </a:rPr>
              <a:t>)</a:t>
            </a:r>
            <a:endParaRPr lang="en-US" sz="2000" dirty="0"/>
          </a:p>
        </p:txBody>
      </p:sp>
      <p:sp>
        <p:nvSpPr>
          <p:cNvPr id="10" name="Text 8"/>
          <p:cNvSpPr txBox="1"/>
          <p:nvPr/>
        </p:nvSpPr>
        <p:spPr>
          <a:xfrm>
            <a:off x="1554480" y="2834640"/>
            <a:ext cx="9692640" cy="36576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Chain Rule with the derivative of tanh from Table 7.6.</a:t>
            </a:r>
            <a:endParaRPr lang="en-US" sz="1250" dirty="0"/>
          </a:p>
        </p:txBody>
      </p:sp>
      <p:sp>
        <p:nvSpPr>
          <p:cNvPr id="11" name="Shape 9"/>
          <p:cNvSpPr/>
          <p:nvPr/>
        </p:nvSpPr>
        <p:spPr>
          <a:xfrm>
            <a:off x="640080" y="3703320"/>
            <a:ext cx="10881360" cy="2194560"/>
          </a:xfrm>
          <a:prstGeom prst="roundRect">
            <a:avLst>
              <a:gd name="adj" fmla="val 3333"/>
            </a:avLst>
          </a:prstGeom>
          <a:solidFill>
            <a:srgbClr val="EDF6FB"/>
          </a:solidFill>
          <a:ln w="12700">
            <a:solidFill>
              <a:srgbClr val="EDF6FB"/>
            </a:solidFill>
            <a:prstDash val="solid"/>
          </a:ln>
        </p:spPr>
      </p:sp>
      <p:sp>
        <p:nvSpPr>
          <p:cNvPr id="12" name="Text 10"/>
          <p:cNvSpPr txBox="1"/>
          <p:nvPr/>
        </p:nvSpPr>
        <p:spPr>
          <a:xfrm>
            <a:off x="914400" y="3794760"/>
            <a:ext cx="640080" cy="45720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(b)</a:t>
            </a:r>
            <a:endParaRPr lang="en-US" sz="1800" dirty="0"/>
          </a:p>
        </p:txBody>
      </p:sp>
      <p:sp>
        <p:nvSpPr>
          <p:cNvPr id="13" name="Text 11"/>
          <p:cNvSpPr txBox="1"/>
          <p:nvPr/>
        </p:nvSpPr>
        <p:spPr>
          <a:xfrm>
            <a:off x="1554480" y="3840480"/>
            <a:ext cx="5760720" cy="5029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 coth 5x dx  =  ∫ cosh 5x / sinh 5x dx</a:t>
            </a:r>
            <a:endParaRPr lang="en-US" sz="1800" dirty="0"/>
          </a:p>
        </p:txBody>
      </p:sp>
      <p:sp>
        <p:nvSpPr>
          <p:cNvPr id="14" name="Text 12"/>
          <p:cNvSpPr txBox="1"/>
          <p:nvPr/>
        </p:nvSpPr>
        <p:spPr>
          <a:xfrm>
            <a:off x="7406640" y="3840480"/>
            <a:ext cx="3931920" cy="502920"/>
          </a:xfrm>
          <a:prstGeom prst="rect">
            <a:avLst/>
          </a:prstGeom>
          <a:noFill/>
          <a:ln/>
        </p:spPr>
        <p:txBody>
          <a:bodyPr wrap="square" lIns="0" tIns="0" rIns="0" bIns="0" rtlCol="0" anchor="ctr"/>
          <a:lstStyle/>
          <a:p>
            <a:pPr indent="0" marL="0">
              <a:buNone/>
            </a:pPr>
            <a:r>
              <a:rPr lang="en-US" sz="1500" dirty="0">
                <a:solidFill>
                  <a:srgbClr val="6C8089"/>
                </a:solidFill>
                <a:latin typeface="Cambria" pitchFamily="34" charset="0"/>
                <a:ea typeface="Cambria" pitchFamily="34" charset="-122"/>
                <a:cs typeface="Cambria" pitchFamily="34" charset="-120"/>
              </a:rPr>
              <a:t>u = sinh 5x,   du = 5 cosh 5x dx</a:t>
            </a:r>
            <a:endParaRPr lang="en-US" sz="1500" dirty="0"/>
          </a:p>
        </p:txBody>
      </p:sp>
      <p:sp>
        <p:nvSpPr>
          <p:cNvPr id="15" name="Text 13"/>
          <p:cNvSpPr txBox="1"/>
          <p:nvPr/>
        </p:nvSpPr>
        <p:spPr>
          <a:xfrm>
            <a:off x="1554480" y="4480560"/>
            <a:ext cx="9692640" cy="548640"/>
          </a:xfrm>
          <a:prstGeom prst="rect">
            <a:avLst/>
          </a:prstGeom>
          <a:noFill/>
          <a:ln/>
        </p:spPr>
        <p:txBody>
          <a:bodyPr wrap="square" lIns="0" tIns="0" rIns="0" bIns="0" rtlCol="0" anchor="ctr"/>
          <a:lstStyle/>
          <a:p>
            <a:pPr indent="0" marL="0">
              <a:buNone/>
            </a:pPr>
            <a:r>
              <a:rPr lang="en-US" sz="2000" b="1" dirty="0">
                <a:solidFill>
                  <a:srgbClr val="0F7C9E"/>
                </a:solidFill>
                <a:latin typeface="Cambria" pitchFamily="34" charset="0"/>
                <a:ea typeface="Cambria" pitchFamily="34" charset="-122"/>
                <a:cs typeface="Cambria" pitchFamily="34" charset="-120"/>
              </a:rPr>
              <a:t>=  (1/5) ∫ du / u  =  (1/5) ln | sinh 5x | + C</a:t>
            </a:r>
            <a:endParaRPr lang="en-US" sz="2000" dirty="0"/>
          </a:p>
        </p:txBody>
      </p:sp>
      <p:sp>
        <p:nvSpPr>
          <p:cNvPr id="16" name="Text 14"/>
          <p:cNvSpPr txBox="1"/>
          <p:nvPr/>
        </p:nvSpPr>
        <p:spPr>
          <a:xfrm>
            <a:off x="1554480" y="5120640"/>
            <a:ext cx="9692640" cy="36576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same move as ∫ tan x dx in §7.1: a derivative sitting over its own function.</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 (c) and (d)</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Shape 4"/>
          <p:cNvSpPr/>
          <p:nvPr/>
        </p:nvSpPr>
        <p:spPr>
          <a:xfrm>
            <a:off x="640080" y="1371600"/>
            <a:ext cx="10881360" cy="2194560"/>
          </a:xfrm>
          <a:prstGeom prst="roundRect">
            <a:avLst>
              <a:gd name="adj" fmla="val 3333"/>
            </a:avLst>
          </a:prstGeom>
          <a:solidFill>
            <a:srgbClr val="DCEFF8"/>
          </a:solidFill>
          <a:ln w="12700">
            <a:solidFill>
              <a:srgbClr val="DCEFF8"/>
            </a:solidFill>
            <a:prstDash val="solid"/>
          </a:ln>
        </p:spPr>
      </p:sp>
      <p:sp>
        <p:nvSpPr>
          <p:cNvPr id="7" name="Text 5"/>
          <p:cNvSpPr txBox="1"/>
          <p:nvPr/>
        </p:nvSpPr>
        <p:spPr>
          <a:xfrm>
            <a:off x="914400" y="1463040"/>
            <a:ext cx="640080" cy="45720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(c)</a:t>
            </a:r>
            <a:endParaRPr lang="en-US" sz="1800" dirty="0"/>
          </a:p>
        </p:txBody>
      </p:sp>
      <p:sp>
        <p:nvSpPr>
          <p:cNvPr id="8" name="Text 6"/>
          <p:cNvSpPr txBox="1"/>
          <p:nvPr/>
        </p:nvSpPr>
        <p:spPr>
          <a:xfrm>
            <a:off x="1554480" y="1508760"/>
            <a:ext cx="6858000" cy="50292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a:t>
            </a:r>
            <a:pPr indent="0" marL="0">
              <a:buNone/>
            </a:pPr>
            <a:r>
              <a:rPr lang="en-US" sz="1800" baseline="-40000" dirty="0">
                <a:solidFill>
                  <a:srgbClr val="1E3A44"/>
                </a:solidFill>
                <a:latin typeface="Cambria" pitchFamily="34" charset="0"/>
                <a:ea typeface="Cambria" pitchFamily="34" charset="-122"/>
                <a:cs typeface="Cambria" pitchFamily="34" charset="-120"/>
              </a:rPr>
              <a:t>0</a:t>
            </a:r>
            <a:pPr indent="0" marL="0">
              <a:buNone/>
            </a:pPr>
            <a:r>
              <a:rPr lang="en-US" sz="1800" baseline="30000" dirty="0">
                <a:solidFill>
                  <a:srgbClr val="1E3A44"/>
                </a:solidFill>
                <a:latin typeface="Cambria" pitchFamily="34" charset="0"/>
                <a:ea typeface="Cambria" pitchFamily="34" charset="-122"/>
                <a:cs typeface="Cambria" pitchFamily="34" charset="-120"/>
              </a:rPr>
              <a:t>1</a:t>
            </a:r>
            <a:pPr indent="0" marL="0">
              <a:buNone/>
            </a:pPr>
            <a:r>
              <a:rPr lang="en-US" sz="1800" dirty="0">
                <a:solidFill>
                  <a:srgbClr val="1E3A44"/>
                </a:solidFill>
                <a:latin typeface="Cambria" pitchFamily="34" charset="0"/>
                <a:ea typeface="Cambria" pitchFamily="34" charset="-122"/>
                <a:cs typeface="Cambria" pitchFamily="34" charset="-120"/>
              </a:rPr>
              <a:t> sinh</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 x dx  =  ∫</a:t>
            </a:r>
            <a:pPr indent="0" marL="0">
              <a:buNone/>
            </a:pPr>
            <a:r>
              <a:rPr lang="en-US" sz="1800" baseline="-40000" dirty="0">
                <a:solidFill>
                  <a:srgbClr val="1E3A44"/>
                </a:solidFill>
                <a:latin typeface="Cambria" pitchFamily="34" charset="0"/>
                <a:ea typeface="Cambria" pitchFamily="34" charset="-122"/>
                <a:cs typeface="Cambria" pitchFamily="34" charset="-120"/>
              </a:rPr>
              <a:t>0</a:t>
            </a:r>
            <a:pPr indent="0" marL="0">
              <a:buNone/>
            </a:pPr>
            <a:r>
              <a:rPr lang="en-US" sz="1800" baseline="30000" dirty="0">
                <a:solidFill>
                  <a:srgbClr val="1E3A44"/>
                </a:solidFill>
                <a:latin typeface="Cambria" pitchFamily="34" charset="0"/>
                <a:ea typeface="Cambria" pitchFamily="34" charset="-122"/>
                <a:cs typeface="Cambria" pitchFamily="34" charset="-120"/>
              </a:rPr>
              <a:t>1</a:t>
            </a:r>
            <a:pPr indent="0" marL="0">
              <a:buNone/>
            </a:pPr>
            <a:r>
              <a:rPr lang="en-US" sz="1800" dirty="0">
                <a:solidFill>
                  <a:srgbClr val="1E3A44"/>
                </a:solidFill>
                <a:latin typeface="Cambria" pitchFamily="34" charset="0"/>
                <a:ea typeface="Cambria" pitchFamily="34" charset="-122"/>
                <a:cs typeface="Cambria" pitchFamily="34" charset="-120"/>
              </a:rPr>
              <a:t> (cosh 2x − 1) / 2 dx</a:t>
            </a:r>
            <a:endParaRPr lang="en-US" sz="1800" dirty="0"/>
          </a:p>
        </p:txBody>
      </p:sp>
      <p:sp>
        <p:nvSpPr>
          <p:cNvPr id="9" name="Text 7"/>
          <p:cNvSpPr txBox="1"/>
          <p:nvPr/>
        </p:nvSpPr>
        <p:spPr>
          <a:xfrm>
            <a:off x="8686800" y="1508760"/>
            <a:ext cx="2651760" cy="50292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Table 7.5</a:t>
            </a:r>
            <a:endParaRPr lang="en-US" sz="1200" dirty="0"/>
          </a:p>
        </p:txBody>
      </p:sp>
      <p:sp>
        <p:nvSpPr>
          <p:cNvPr id="10" name="Text 8"/>
          <p:cNvSpPr txBox="1"/>
          <p:nvPr/>
        </p:nvSpPr>
        <p:spPr>
          <a:xfrm>
            <a:off x="1554480" y="2194560"/>
            <a:ext cx="9692640" cy="548640"/>
          </a:xfrm>
          <a:prstGeom prst="rect">
            <a:avLst/>
          </a:prstGeom>
          <a:noFill/>
          <a:ln/>
        </p:spPr>
        <p:txBody>
          <a:bodyPr wrap="square" lIns="0" tIns="0" rIns="0" bIns="0" rtlCol="0" anchor="ctr"/>
          <a:lstStyle/>
          <a:p>
            <a:pPr indent="0" marL="0">
              <a:buNone/>
            </a:pPr>
            <a:r>
              <a:rPr lang="en-US" sz="2000" b="1" dirty="0">
                <a:solidFill>
                  <a:srgbClr val="0F7C9E"/>
                </a:solidFill>
                <a:latin typeface="Cambria" pitchFamily="34" charset="0"/>
                <a:ea typeface="Cambria" pitchFamily="34" charset="-122"/>
                <a:cs typeface="Cambria" pitchFamily="34" charset="-120"/>
              </a:rPr>
              <a:t>=  [ sinh 2x / 4 − x / 2 ]</a:t>
            </a:r>
            <a:pPr indent="0" marL="0">
              <a:buNone/>
            </a:pPr>
            <a:r>
              <a:rPr lang="en-US" sz="2000" b="1" baseline="-40000" dirty="0">
                <a:solidFill>
                  <a:srgbClr val="0F7C9E"/>
                </a:solidFill>
                <a:latin typeface="Cambria" pitchFamily="34" charset="0"/>
                <a:ea typeface="Cambria" pitchFamily="34" charset="-122"/>
                <a:cs typeface="Cambria" pitchFamily="34" charset="-120"/>
              </a:rPr>
              <a:t>0</a:t>
            </a:r>
            <a:pPr indent="0" marL="0">
              <a:buNone/>
            </a:pPr>
            <a:r>
              <a:rPr lang="en-US" sz="2000" b="1" baseline="30000" dirty="0">
                <a:solidFill>
                  <a:srgbClr val="0F7C9E"/>
                </a:solidFill>
                <a:latin typeface="Cambria" pitchFamily="34" charset="0"/>
                <a:ea typeface="Cambria" pitchFamily="34" charset="-122"/>
                <a:cs typeface="Cambria" pitchFamily="34" charset="-120"/>
              </a:rPr>
              <a:t>1</a:t>
            </a:r>
            <a:pPr indent="0" marL="0">
              <a:buNone/>
            </a:pPr>
            <a:r>
              <a:rPr lang="en-US" sz="2000" b="1" dirty="0">
                <a:solidFill>
                  <a:srgbClr val="0F7C9E"/>
                </a:solidFill>
                <a:latin typeface="Cambria" pitchFamily="34" charset="0"/>
                <a:ea typeface="Cambria" pitchFamily="34" charset="-122"/>
                <a:cs typeface="Cambria" pitchFamily="34" charset="-120"/>
              </a:rPr>
              <a:t>  =  sinh 2 / 4 − 1/2  ≈  0.4067</a:t>
            </a:r>
            <a:endParaRPr lang="en-US" sz="2000" dirty="0"/>
          </a:p>
        </p:txBody>
      </p:sp>
      <p:sp>
        <p:nvSpPr>
          <p:cNvPr id="11" name="Text 9"/>
          <p:cNvSpPr txBox="1"/>
          <p:nvPr/>
        </p:nvSpPr>
        <p:spPr>
          <a:xfrm>
            <a:off x="1554480" y="2880360"/>
            <a:ext cx="9692640" cy="36576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Exactly the move we used for ∫ sin²x dx in §5.5 — only the sign of the 1 changes.</a:t>
            </a:r>
            <a:endParaRPr lang="en-US" sz="1250" dirty="0"/>
          </a:p>
        </p:txBody>
      </p:sp>
      <p:sp>
        <p:nvSpPr>
          <p:cNvPr id="12" name="Shape 10"/>
          <p:cNvSpPr/>
          <p:nvPr/>
        </p:nvSpPr>
        <p:spPr>
          <a:xfrm>
            <a:off x="640080" y="3749040"/>
            <a:ext cx="10881360" cy="2194560"/>
          </a:xfrm>
          <a:prstGeom prst="roundRect">
            <a:avLst>
              <a:gd name="adj" fmla="val 3333"/>
            </a:avLst>
          </a:prstGeom>
          <a:solidFill>
            <a:srgbClr val="EDF6FB"/>
          </a:solidFill>
          <a:ln w="12700">
            <a:solidFill>
              <a:srgbClr val="EDF6FB"/>
            </a:solidFill>
            <a:prstDash val="solid"/>
          </a:ln>
        </p:spPr>
      </p:sp>
      <p:sp>
        <p:nvSpPr>
          <p:cNvPr id="13" name="Text 11"/>
          <p:cNvSpPr txBox="1"/>
          <p:nvPr/>
        </p:nvSpPr>
        <p:spPr>
          <a:xfrm>
            <a:off x="914400" y="3840480"/>
            <a:ext cx="640080" cy="45720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(d)</a:t>
            </a:r>
            <a:endParaRPr lang="en-US" sz="1800" dirty="0"/>
          </a:p>
        </p:txBody>
      </p:sp>
      <p:sp>
        <p:nvSpPr>
          <p:cNvPr id="14" name="Text 12"/>
          <p:cNvSpPr txBox="1"/>
          <p:nvPr/>
        </p:nvSpPr>
        <p:spPr>
          <a:xfrm>
            <a:off x="1554480" y="3886200"/>
            <a:ext cx="9692640" cy="5029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a:t>
            </a:r>
            <a:pPr indent="0" marL="0">
              <a:buNone/>
            </a:pPr>
            <a:r>
              <a:rPr lang="en-US" sz="1650" baseline="-40000" dirty="0">
                <a:solidFill>
                  <a:srgbClr val="1E3A44"/>
                </a:solidFill>
                <a:latin typeface="Cambria" pitchFamily="34" charset="0"/>
                <a:ea typeface="Cambria" pitchFamily="34" charset="-122"/>
                <a:cs typeface="Cambria" pitchFamily="34" charset="-120"/>
              </a:rPr>
              <a:t>0</a:t>
            </a:r>
            <a:pPr indent="0" marL="0">
              <a:buNone/>
            </a:pPr>
            <a:r>
              <a:rPr lang="en-US" sz="1650" baseline="30000" dirty="0">
                <a:solidFill>
                  <a:srgbClr val="1E3A44"/>
                </a:solidFill>
                <a:latin typeface="Cambria" pitchFamily="34" charset="0"/>
                <a:ea typeface="Cambria" pitchFamily="34" charset="-122"/>
                <a:cs typeface="Cambria" pitchFamily="34" charset="-120"/>
              </a:rPr>
              <a:t>ln 2</a:t>
            </a:r>
            <a:pPr indent="0" marL="0">
              <a:buNone/>
            </a:pPr>
            <a:r>
              <a:rPr lang="en-US" sz="1650" dirty="0">
                <a:solidFill>
                  <a:srgbClr val="1E3A44"/>
                </a:solidFill>
                <a:latin typeface="Cambria" pitchFamily="34" charset="0"/>
                <a:ea typeface="Cambria" pitchFamily="34" charset="-122"/>
                <a:cs typeface="Cambria" pitchFamily="34" charset="-120"/>
              </a:rPr>
              <a:t> 4e</a:t>
            </a:r>
            <a:pPr indent="0" marL="0">
              <a:buNone/>
            </a:pPr>
            <a:r>
              <a:rPr lang="en-US" sz="1650" baseline="30000" dirty="0">
                <a:solidFill>
                  <a:srgbClr val="1E3A44"/>
                </a:solidFill>
                <a:latin typeface="Cambria" pitchFamily="34" charset="0"/>
                <a:ea typeface="Cambria" pitchFamily="34" charset="-122"/>
                <a:cs typeface="Cambria" pitchFamily="34" charset="-120"/>
              </a:rPr>
              <a:t>x</a:t>
            </a:r>
            <a:pPr indent="0" marL="0">
              <a:buNone/>
            </a:pPr>
            <a:r>
              <a:rPr lang="en-US" sz="1650" dirty="0">
                <a:solidFill>
                  <a:srgbClr val="1E3A44"/>
                </a:solidFill>
                <a:latin typeface="Cambria" pitchFamily="34" charset="0"/>
                <a:ea typeface="Cambria" pitchFamily="34" charset="-122"/>
                <a:cs typeface="Cambria" pitchFamily="34" charset="-120"/>
              </a:rPr>
              <a:t> sinh x dx  =  ∫</a:t>
            </a:r>
            <a:pPr indent="0" marL="0">
              <a:buNone/>
            </a:pPr>
            <a:r>
              <a:rPr lang="en-US" sz="1650" baseline="-40000" dirty="0">
                <a:solidFill>
                  <a:srgbClr val="1E3A44"/>
                </a:solidFill>
                <a:latin typeface="Cambria" pitchFamily="34" charset="0"/>
                <a:ea typeface="Cambria" pitchFamily="34" charset="-122"/>
                <a:cs typeface="Cambria" pitchFamily="34" charset="-120"/>
              </a:rPr>
              <a:t>0</a:t>
            </a:r>
            <a:pPr indent="0" marL="0">
              <a:buNone/>
            </a:pPr>
            <a:r>
              <a:rPr lang="en-US" sz="1650" baseline="30000" dirty="0">
                <a:solidFill>
                  <a:srgbClr val="1E3A44"/>
                </a:solidFill>
                <a:latin typeface="Cambria" pitchFamily="34" charset="0"/>
                <a:ea typeface="Cambria" pitchFamily="34" charset="-122"/>
                <a:cs typeface="Cambria" pitchFamily="34" charset="-120"/>
              </a:rPr>
              <a:t>ln 2</a:t>
            </a:r>
            <a:pPr indent="0" marL="0">
              <a:buNone/>
            </a:pPr>
            <a:r>
              <a:rPr lang="en-US" sz="1650" dirty="0">
                <a:solidFill>
                  <a:srgbClr val="1E3A44"/>
                </a:solidFill>
                <a:latin typeface="Cambria" pitchFamily="34" charset="0"/>
                <a:ea typeface="Cambria" pitchFamily="34" charset="-122"/>
                <a:cs typeface="Cambria" pitchFamily="34" charset="-120"/>
              </a:rPr>
              <a:t> 4e</a:t>
            </a:r>
            <a:pPr indent="0" marL="0">
              <a:buNone/>
            </a:pPr>
            <a:r>
              <a:rPr lang="en-US" sz="1650" baseline="30000" dirty="0">
                <a:solidFill>
                  <a:srgbClr val="1E3A44"/>
                </a:solidFill>
                <a:latin typeface="Cambria" pitchFamily="34" charset="0"/>
                <a:ea typeface="Cambria" pitchFamily="34" charset="-122"/>
                <a:cs typeface="Cambria" pitchFamily="34" charset="-120"/>
              </a:rPr>
              <a:t>x</a:t>
            </a:r>
            <a:pPr indent="0" marL="0">
              <a:buNone/>
            </a:pPr>
            <a:r>
              <a:rPr lang="en-US" sz="1650" dirty="0">
                <a:solidFill>
                  <a:srgbClr val="1E3A44"/>
                </a:solidFill>
                <a:latin typeface="Cambria" pitchFamily="34" charset="0"/>
                <a:ea typeface="Cambria" pitchFamily="34" charset="-122"/>
                <a:cs typeface="Cambria" pitchFamily="34" charset="-120"/>
              </a:rPr>
              <a:t> (e</a:t>
            </a:r>
            <a:pPr indent="0" marL="0">
              <a:buNone/>
            </a:pPr>
            <a:r>
              <a:rPr lang="en-US" sz="1650" baseline="30000" dirty="0">
                <a:solidFill>
                  <a:srgbClr val="1E3A44"/>
                </a:solidFill>
                <a:latin typeface="Cambria" pitchFamily="34" charset="0"/>
                <a:ea typeface="Cambria" pitchFamily="34" charset="-122"/>
                <a:cs typeface="Cambria" pitchFamily="34" charset="-120"/>
              </a:rPr>
              <a:t>x</a:t>
            </a:r>
            <a:pPr indent="0" marL="0">
              <a:buNone/>
            </a:pPr>
            <a:r>
              <a:rPr lang="en-US" sz="1650" dirty="0">
                <a:solidFill>
                  <a:srgbClr val="1E3A44"/>
                </a:solidFill>
                <a:latin typeface="Cambria" pitchFamily="34" charset="0"/>
                <a:ea typeface="Cambria" pitchFamily="34" charset="-122"/>
                <a:cs typeface="Cambria" pitchFamily="34" charset="-120"/>
              </a:rPr>
              <a:t> − e</a:t>
            </a:r>
            <a:pPr indent="0" marL="0">
              <a:buNone/>
            </a:pPr>
            <a:r>
              <a:rPr lang="en-US" sz="1650" baseline="30000" dirty="0">
                <a:solidFill>
                  <a:srgbClr val="1E3A44"/>
                </a:solidFill>
                <a:latin typeface="Cambria" pitchFamily="34" charset="0"/>
                <a:ea typeface="Cambria" pitchFamily="34" charset="-122"/>
                <a:cs typeface="Cambria" pitchFamily="34" charset="-120"/>
              </a:rPr>
              <a:t>−x</a:t>
            </a:r>
            <a:pPr indent="0" marL="0">
              <a:buNone/>
            </a:pPr>
            <a:r>
              <a:rPr lang="en-US" sz="1650" dirty="0">
                <a:solidFill>
                  <a:srgbClr val="1E3A44"/>
                </a:solidFill>
                <a:latin typeface="Cambria" pitchFamily="34" charset="0"/>
                <a:ea typeface="Cambria" pitchFamily="34" charset="-122"/>
                <a:cs typeface="Cambria" pitchFamily="34" charset="-120"/>
              </a:rPr>
              <a:t>) / 2 dx  =  ∫</a:t>
            </a:r>
            <a:pPr indent="0" marL="0">
              <a:buNone/>
            </a:pPr>
            <a:r>
              <a:rPr lang="en-US" sz="1650" baseline="-40000" dirty="0">
                <a:solidFill>
                  <a:srgbClr val="1E3A44"/>
                </a:solidFill>
                <a:latin typeface="Cambria" pitchFamily="34" charset="0"/>
                <a:ea typeface="Cambria" pitchFamily="34" charset="-122"/>
                <a:cs typeface="Cambria" pitchFamily="34" charset="-120"/>
              </a:rPr>
              <a:t>0</a:t>
            </a:r>
            <a:pPr indent="0" marL="0">
              <a:buNone/>
            </a:pPr>
            <a:r>
              <a:rPr lang="en-US" sz="1650" baseline="30000" dirty="0">
                <a:solidFill>
                  <a:srgbClr val="1E3A44"/>
                </a:solidFill>
                <a:latin typeface="Cambria" pitchFamily="34" charset="0"/>
                <a:ea typeface="Cambria" pitchFamily="34" charset="-122"/>
                <a:cs typeface="Cambria" pitchFamily="34" charset="-120"/>
              </a:rPr>
              <a:t>ln 2</a:t>
            </a:r>
            <a:pPr indent="0" marL="0">
              <a:buNone/>
            </a:pPr>
            <a:r>
              <a:rPr lang="en-US" sz="1650" dirty="0">
                <a:solidFill>
                  <a:srgbClr val="1E3A44"/>
                </a:solidFill>
                <a:latin typeface="Cambria" pitchFamily="34" charset="0"/>
                <a:ea typeface="Cambria" pitchFamily="34" charset="-122"/>
                <a:cs typeface="Cambria" pitchFamily="34" charset="-120"/>
              </a:rPr>
              <a:t> (2e</a:t>
            </a:r>
            <a:pPr indent="0" marL="0">
              <a:buNone/>
            </a:pPr>
            <a:r>
              <a:rPr lang="en-US" sz="1650" baseline="30000" dirty="0">
                <a:solidFill>
                  <a:srgbClr val="1E3A44"/>
                </a:solidFill>
                <a:latin typeface="Cambria" pitchFamily="34" charset="0"/>
                <a:ea typeface="Cambria" pitchFamily="34" charset="-122"/>
                <a:cs typeface="Cambria" pitchFamily="34" charset="-120"/>
              </a:rPr>
              <a:t>2x</a:t>
            </a:r>
            <a:pPr indent="0" marL="0">
              <a:buNone/>
            </a:pPr>
            <a:r>
              <a:rPr lang="en-US" sz="1650" dirty="0">
                <a:solidFill>
                  <a:srgbClr val="1E3A44"/>
                </a:solidFill>
                <a:latin typeface="Cambria" pitchFamily="34" charset="0"/>
                <a:ea typeface="Cambria" pitchFamily="34" charset="-122"/>
                <a:cs typeface="Cambria" pitchFamily="34" charset="-120"/>
              </a:rPr>
              <a:t> − 2) dx</a:t>
            </a:r>
            <a:endParaRPr lang="en-US" sz="1650" dirty="0"/>
          </a:p>
        </p:txBody>
      </p:sp>
      <p:sp>
        <p:nvSpPr>
          <p:cNvPr id="15" name="Text 13"/>
          <p:cNvSpPr txBox="1"/>
          <p:nvPr/>
        </p:nvSpPr>
        <p:spPr>
          <a:xfrm>
            <a:off x="1554480" y="4526280"/>
            <a:ext cx="9692640" cy="548640"/>
          </a:xfrm>
          <a:prstGeom prst="rect">
            <a:avLst/>
          </a:prstGeom>
          <a:noFill/>
          <a:ln/>
        </p:spPr>
        <p:txBody>
          <a:bodyPr wrap="square" lIns="0" tIns="0" rIns="0" bIns="0" rtlCol="0" anchor="ctr"/>
          <a:lstStyle/>
          <a:p>
            <a:pPr indent="0" marL="0">
              <a:buNone/>
            </a:pPr>
            <a:r>
              <a:rPr lang="en-US" sz="2000" b="1" dirty="0">
                <a:solidFill>
                  <a:srgbClr val="0F7C9E"/>
                </a:solidFill>
                <a:latin typeface="Cambria" pitchFamily="34" charset="0"/>
                <a:ea typeface="Cambria" pitchFamily="34" charset="-122"/>
                <a:cs typeface="Cambria" pitchFamily="34" charset="-120"/>
              </a:rPr>
              <a:t>=  [ e</a:t>
            </a:r>
            <a:pPr indent="0" marL="0">
              <a:buNone/>
            </a:pPr>
            <a:r>
              <a:rPr lang="en-US" sz="2000" b="1" baseline="30000" dirty="0">
                <a:solidFill>
                  <a:srgbClr val="0F7C9E"/>
                </a:solidFill>
                <a:latin typeface="Cambria" pitchFamily="34" charset="0"/>
                <a:ea typeface="Cambria" pitchFamily="34" charset="-122"/>
                <a:cs typeface="Cambria" pitchFamily="34" charset="-120"/>
              </a:rPr>
              <a:t>2x</a:t>
            </a:r>
            <a:pPr indent="0" marL="0">
              <a:buNone/>
            </a:pPr>
            <a:r>
              <a:rPr lang="en-US" sz="2000" b="1" dirty="0">
                <a:solidFill>
                  <a:srgbClr val="0F7C9E"/>
                </a:solidFill>
                <a:latin typeface="Cambria" pitchFamily="34" charset="0"/>
                <a:ea typeface="Cambria" pitchFamily="34" charset="-122"/>
                <a:cs typeface="Cambria" pitchFamily="34" charset="-120"/>
              </a:rPr>
              <a:t> − 2x ]</a:t>
            </a:r>
            <a:pPr indent="0" marL="0">
              <a:buNone/>
            </a:pPr>
            <a:r>
              <a:rPr lang="en-US" sz="2000" b="1" baseline="-40000" dirty="0">
                <a:solidFill>
                  <a:srgbClr val="0F7C9E"/>
                </a:solidFill>
                <a:latin typeface="Cambria" pitchFamily="34" charset="0"/>
                <a:ea typeface="Cambria" pitchFamily="34" charset="-122"/>
                <a:cs typeface="Cambria" pitchFamily="34" charset="-120"/>
              </a:rPr>
              <a:t>0</a:t>
            </a:r>
            <a:pPr indent="0" marL="0">
              <a:buNone/>
            </a:pPr>
            <a:r>
              <a:rPr lang="en-US" sz="2000" b="1" baseline="30000" dirty="0">
                <a:solidFill>
                  <a:srgbClr val="0F7C9E"/>
                </a:solidFill>
                <a:latin typeface="Cambria" pitchFamily="34" charset="0"/>
                <a:ea typeface="Cambria" pitchFamily="34" charset="-122"/>
                <a:cs typeface="Cambria" pitchFamily="34" charset="-120"/>
              </a:rPr>
              <a:t>ln 2</a:t>
            </a:r>
            <a:pPr indent="0" marL="0">
              <a:buNone/>
            </a:pPr>
            <a:r>
              <a:rPr lang="en-US" sz="2000" b="1" dirty="0">
                <a:solidFill>
                  <a:srgbClr val="0F7C9E"/>
                </a:solidFill>
                <a:latin typeface="Cambria" pitchFamily="34" charset="0"/>
                <a:ea typeface="Cambria" pitchFamily="34" charset="-122"/>
                <a:cs typeface="Cambria" pitchFamily="34" charset="-120"/>
              </a:rPr>
              <a:t>  =  (4 − 2 ln 2) − 1  =  3 − 2 ln 2  ≈  1.6137</a:t>
            </a:r>
            <a:endParaRPr lang="en-US" sz="2000" dirty="0"/>
          </a:p>
        </p:txBody>
      </p:sp>
      <p:sp>
        <p:nvSpPr>
          <p:cNvPr id="16" name="Text 14"/>
          <p:cNvSpPr txBox="1"/>
          <p:nvPr/>
        </p:nvSpPr>
        <p:spPr>
          <a:xfrm>
            <a:off x="1554480" y="5212080"/>
            <a:ext cx="9692640" cy="36576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When in doubt, go back to the definition: the exponentials then combine on their own.</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Inverse Hyperbolic Functions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Graphs are the reflections in the line y = x.</a:t>
            </a:r>
            <a:endParaRPr lang="en-US" sz="1300" dirty="0"/>
          </a:p>
        </p:txBody>
      </p:sp>
      <p:sp>
        <p:nvSpPr>
          <p:cNvPr id="7" name="Shape 5"/>
          <p:cNvSpPr/>
          <p:nvPr/>
        </p:nvSpPr>
        <p:spPr>
          <a:xfrm>
            <a:off x="640080" y="1463040"/>
            <a:ext cx="5669280" cy="731520"/>
          </a:xfrm>
          <a:prstGeom prst="roundRect">
            <a:avLst>
              <a:gd name="adj" fmla="val 10000"/>
            </a:avLst>
          </a:prstGeom>
          <a:solidFill>
            <a:srgbClr val="DCEFF8"/>
          </a:solidFill>
          <a:ln w="12700">
            <a:solidFill>
              <a:srgbClr val="DCEFF8"/>
            </a:solidFill>
            <a:prstDash val="solid"/>
          </a:ln>
        </p:spPr>
      </p:sp>
      <p:sp>
        <p:nvSpPr>
          <p:cNvPr id="8" name="Text 6"/>
          <p:cNvSpPr txBox="1"/>
          <p:nvPr/>
        </p:nvSpPr>
        <p:spPr>
          <a:xfrm>
            <a:off x="868680" y="1463040"/>
            <a:ext cx="1828800" cy="73152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sinh⁻¹ x</a:t>
            </a:r>
            <a:endParaRPr lang="en-US" sz="1700" dirty="0"/>
          </a:p>
        </p:txBody>
      </p:sp>
      <p:sp>
        <p:nvSpPr>
          <p:cNvPr id="9" name="Text 7"/>
          <p:cNvSpPr txBox="1"/>
          <p:nvPr/>
        </p:nvSpPr>
        <p:spPr>
          <a:xfrm>
            <a:off x="2743200" y="1490472"/>
            <a:ext cx="3474720" cy="676656"/>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every real x</a:t>
            </a:r>
            <a:endParaRPr lang="en-US" sz="1300" dirty="0"/>
          </a:p>
          <a:p>
            <a:pPr indent="0" marL="0">
              <a:buNone/>
            </a:pPr>
            <a:r>
              <a:rPr lang="en-US" sz="1150" i="1" dirty="0">
                <a:solidFill>
                  <a:srgbClr val="6C8089"/>
                </a:solidFill>
                <a:latin typeface="Calibri" pitchFamily="34" charset="0"/>
                <a:ea typeface="Calibri" pitchFamily="34" charset="-122"/>
                <a:cs typeface="Calibri" pitchFamily="34" charset="-120"/>
              </a:rPr>
              <a:t>sinh is increasing, so no restriction is needed</a:t>
            </a:r>
            <a:endParaRPr lang="en-US" sz="1300" dirty="0"/>
          </a:p>
        </p:txBody>
      </p:sp>
      <p:sp>
        <p:nvSpPr>
          <p:cNvPr id="10" name="Shape 8"/>
          <p:cNvSpPr/>
          <p:nvPr/>
        </p:nvSpPr>
        <p:spPr>
          <a:xfrm>
            <a:off x="640080" y="2331720"/>
            <a:ext cx="5669280" cy="731520"/>
          </a:xfrm>
          <a:prstGeom prst="roundRect">
            <a:avLst>
              <a:gd name="adj" fmla="val 10000"/>
            </a:avLst>
          </a:prstGeom>
          <a:solidFill>
            <a:srgbClr val="EDF6FB"/>
          </a:solidFill>
          <a:ln w="12700">
            <a:solidFill>
              <a:srgbClr val="EDF6FB"/>
            </a:solidFill>
            <a:prstDash val="solid"/>
          </a:ln>
        </p:spPr>
      </p:sp>
      <p:sp>
        <p:nvSpPr>
          <p:cNvPr id="11" name="Text 9"/>
          <p:cNvSpPr txBox="1"/>
          <p:nvPr/>
        </p:nvSpPr>
        <p:spPr>
          <a:xfrm>
            <a:off x="868680" y="2331720"/>
            <a:ext cx="1828800" cy="73152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cosh⁻¹ x</a:t>
            </a:r>
            <a:endParaRPr lang="en-US" sz="1700" dirty="0"/>
          </a:p>
        </p:txBody>
      </p:sp>
      <p:sp>
        <p:nvSpPr>
          <p:cNvPr id="12" name="Text 10"/>
          <p:cNvSpPr txBox="1"/>
          <p:nvPr/>
        </p:nvSpPr>
        <p:spPr>
          <a:xfrm>
            <a:off x="2743200" y="2359152"/>
            <a:ext cx="3474720" cy="676656"/>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x ≥ 1,  with y ≥ 0</a:t>
            </a:r>
            <a:endParaRPr lang="en-US" sz="1300" dirty="0"/>
          </a:p>
          <a:p>
            <a:pPr indent="0" marL="0">
              <a:buNone/>
            </a:pPr>
            <a:r>
              <a:rPr lang="en-US" sz="1150" i="1" dirty="0">
                <a:solidFill>
                  <a:srgbClr val="6C8089"/>
                </a:solidFill>
                <a:latin typeface="Calibri" pitchFamily="34" charset="0"/>
                <a:ea typeface="Calibri" pitchFamily="34" charset="-122"/>
                <a:cs typeface="Calibri" pitchFamily="34" charset="-120"/>
              </a:rPr>
              <a:t>cosh is restricted to x ≥ 0 first</a:t>
            </a:r>
            <a:endParaRPr lang="en-US" sz="1300" dirty="0"/>
          </a:p>
        </p:txBody>
      </p:sp>
      <p:sp>
        <p:nvSpPr>
          <p:cNvPr id="13" name="Shape 11"/>
          <p:cNvSpPr/>
          <p:nvPr/>
        </p:nvSpPr>
        <p:spPr>
          <a:xfrm>
            <a:off x="640080" y="3200400"/>
            <a:ext cx="5669280" cy="731520"/>
          </a:xfrm>
          <a:prstGeom prst="roundRect">
            <a:avLst>
              <a:gd name="adj" fmla="val 10000"/>
            </a:avLst>
          </a:prstGeom>
          <a:solidFill>
            <a:srgbClr val="DCEFF8"/>
          </a:solidFill>
          <a:ln w="12700">
            <a:solidFill>
              <a:srgbClr val="DCEFF8"/>
            </a:solidFill>
            <a:prstDash val="solid"/>
          </a:ln>
        </p:spPr>
      </p:sp>
      <p:sp>
        <p:nvSpPr>
          <p:cNvPr id="14" name="Text 12"/>
          <p:cNvSpPr txBox="1"/>
          <p:nvPr/>
        </p:nvSpPr>
        <p:spPr>
          <a:xfrm>
            <a:off x="868680" y="3200400"/>
            <a:ext cx="1828800" cy="73152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sech⁻¹ x</a:t>
            </a:r>
            <a:endParaRPr lang="en-US" sz="1700" dirty="0"/>
          </a:p>
        </p:txBody>
      </p:sp>
      <p:sp>
        <p:nvSpPr>
          <p:cNvPr id="15" name="Text 13"/>
          <p:cNvSpPr txBox="1"/>
          <p:nvPr/>
        </p:nvSpPr>
        <p:spPr>
          <a:xfrm>
            <a:off x="2743200" y="3227832"/>
            <a:ext cx="3474720" cy="676656"/>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0 &lt; x ≤ 1,  with y ≥ 0</a:t>
            </a:r>
            <a:endParaRPr lang="en-US" sz="1300" dirty="0"/>
          </a:p>
          <a:p>
            <a:pPr indent="0" marL="0">
              <a:buNone/>
            </a:pPr>
            <a:r>
              <a:rPr lang="en-US" sz="1150" i="1" dirty="0">
                <a:solidFill>
                  <a:srgbClr val="6C8089"/>
                </a:solidFill>
                <a:latin typeface="Calibri" pitchFamily="34" charset="0"/>
                <a:ea typeface="Calibri" pitchFamily="34" charset="-122"/>
                <a:cs typeface="Calibri" pitchFamily="34" charset="-120"/>
              </a:rPr>
              <a:t>sech is restricted to x ≥ 0 first</a:t>
            </a:r>
            <a:endParaRPr lang="en-US" sz="1300" dirty="0"/>
          </a:p>
        </p:txBody>
      </p:sp>
      <p:sp>
        <p:nvSpPr>
          <p:cNvPr id="16" name="Shape 14"/>
          <p:cNvSpPr/>
          <p:nvPr/>
        </p:nvSpPr>
        <p:spPr>
          <a:xfrm>
            <a:off x="640080" y="4069080"/>
            <a:ext cx="5669280" cy="731520"/>
          </a:xfrm>
          <a:prstGeom prst="roundRect">
            <a:avLst>
              <a:gd name="adj" fmla="val 10000"/>
            </a:avLst>
          </a:prstGeom>
          <a:solidFill>
            <a:srgbClr val="EDF6FB"/>
          </a:solidFill>
          <a:ln w="12700">
            <a:solidFill>
              <a:srgbClr val="EDF6FB"/>
            </a:solidFill>
            <a:prstDash val="solid"/>
          </a:ln>
        </p:spPr>
      </p:sp>
      <p:sp>
        <p:nvSpPr>
          <p:cNvPr id="17" name="Text 15"/>
          <p:cNvSpPr txBox="1"/>
          <p:nvPr/>
        </p:nvSpPr>
        <p:spPr>
          <a:xfrm>
            <a:off x="868680" y="4069080"/>
            <a:ext cx="1828800" cy="73152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tanh⁻¹, coth⁻¹, csch⁻¹</a:t>
            </a:r>
            <a:endParaRPr lang="en-US" sz="1700" dirty="0"/>
          </a:p>
        </p:txBody>
      </p:sp>
      <p:sp>
        <p:nvSpPr>
          <p:cNvPr id="18" name="Text 16"/>
          <p:cNvSpPr txBox="1"/>
          <p:nvPr/>
        </p:nvSpPr>
        <p:spPr>
          <a:xfrm>
            <a:off x="2743200" y="4096512"/>
            <a:ext cx="3474720" cy="676656"/>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their natural domains</a:t>
            </a:r>
            <a:endParaRPr lang="en-US" sz="1300" dirty="0"/>
          </a:p>
          <a:p>
            <a:pPr indent="0" marL="0">
              <a:buNone/>
            </a:pPr>
            <a:r>
              <a:rPr lang="en-US" sz="1150" i="1" dirty="0">
                <a:solidFill>
                  <a:srgbClr val="6C8089"/>
                </a:solidFill>
                <a:latin typeface="Calibri" pitchFamily="34" charset="0"/>
                <a:ea typeface="Calibri" pitchFamily="34" charset="-122"/>
                <a:cs typeface="Calibri" pitchFamily="34" charset="-120"/>
              </a:rPr>
              <a:t>already one-to-one</a:t>
            </a:r>
            <a:endParaRPr lang="en-US" sz="1300" dirty="0"/>
          </a:p>
        </p:txBody>
      </p:sp>
      <p:sp>
        <p:nvSpPr>
          <p:cNvPr id="19" name="Text 17"/>
          <p:cNvSpPr txBox="1"/>
          <p:nvPr/>
        </p:nvSpPr>
        <p:spPr>
          <a:xfrm>
            <a:off x="640080" y="5029200"/>
            <a:ext cx="5669280" cy="32004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sinh⁻¹ x is also written arcsinh x or arsinh x.</a:t>
            </a:r>
            <a:endParaRPr lang="en-US" sz="1200" dirty="0"/>
          </a:p>
        </p:txBody>
      </p:sp>
      <p:sp>
        <p:nvSpPr>
          <p:cNvPr id="20" name="Shape 18"/>
          <p:cNvSpPr/>
          <p:nvPr/>
        </p:nvSpPr>
        <p:spPr>
          <a:xfrm>
            <a:off x="6766560" y="3291840"/>
            <a:ext cx="2194560" cy="0"/>
          </a:xfrm>
          <a:prstGeom prst="line">
            <a:avLst/>
          </a:prstGeom>
          <a:noFill/>
          <a:ln w="13970">
            <a:solidFill>
              <a:srgbClr val="1E3A44"/>
            </a:solidFill>
            <a:prstDash val="solid"/>
            <a:tailEnd type="triangle"/>
          </a:ln>
        </p:spPr>
      </p:sp>
      <p:sp>
        <p:nvSpPr>
          <p:cNvPr id="21" name="Shape 19"/>
          <p:cNvSpPr/>
          <p:nvPr/>
        </p:nvSpPr>
        <p:spPr>
          <a:xfrm>
            <a:off x="7863840" y="1463040"/>
            <a:ext cx="0" cy="3657600"/>
          </a:xfrm>
          <a:prstGeom prst="line">
            <a:avLst/>
          </a:prstGeom>
          <a:noFill/>
          <a:ln w="13970">
            <a:solidFill>
              <a:srgbClr val="1E3A44"/>
            </a:solidFill>
            <a:prstDash val="solid"/>
            <a:headEnd type="triangle"/>
          </a:ln>
        </p:spPr>
      </p:sp>
      <p:sp>
        <p:nvSpPr>
          <p:cNvPr id="22" name="Shape 20"/>
          <p:cNvSpPr/>
          <p:nvPr/>
        </p:nvSpPr>
        <p:spPr>
          <a:xfrm flipV="1">
            <a:off x="6766560" y="1463040"/>
            <a:ext cx="2194560" cy="3657600"/>
          </a:xfrm>
          <a:prstGeom prst="line">
            <a:avLst/>
          </a:prstGeom>
          <a:noFill/>
          <a:ln w="12700">
            <a:solidFill>
              <a:srgbClr val="9FB6C0"/>
            </a:solidFill>
            <a:prstDash val="dash"/>
          </a:ln>
        </p:spPr>
      </p:sp>
      <p:sp>
        <p:nvSpPr>
          <p:cNvPr id="23" name="Shape 21"/>
          <p:cNvSpPr/>
          <p:nvPr/>
        </p:nvSpPr>
        <p:spPr>
          <a:xfrm flipV="1">
            <a:off x="7212950" y="4973301"/>
            <a:ext cx="14793" cy="73732"/>
          </a:xfrm>
          <a:prstGeom prst="line">
            <a:avLst/>
          </a:prstGeom>
          <a:noFill/>
          <a:ln w="20320">
            <a:solidFill>
              <a:srgbClr val="9FB6C0"/>
            </a:solidFill>
            <a:prstDash val="solid"/>
          </a:ln>
        </p:spPr>
      </p:sp>
      <p:sp>
        <p:nvSpPr>
          <p:cNvPr id="24" name="Shape 22"/>
          <p:cNvSpPr/>
          <p:nvPr/>
        </p:nvSpPr>
        <p:spPr>
          <a:xfrm flipV="1">
            <a:off x="7227743" y="4902320"/>
            <a:ext cx="14793" cy="70981"/>
          </a:xfrm>
          <a:prstGeom prst="line">
            <a:avLst/>
          </a:prstGeom>
          <a:noFill/>
          <a:ln w="20320">
            <a:solidFill>
              <a:srgbClr val="9FB6C0"/>
            </a:solidFill>
            <a:prstDash val="solid"/>
          </a:ln>
        </p:spPr>
      </p:sp>
      <p:sp>
        <p:nvSpPr>
          <p:cNvPr id="25" name="Shape 23"/>
          <p:cNvSpPr/>
          <p:nvPr/>
        </p:nvSpPr>
        <p:spPr>
          <a:xfrm flipV="1">
            <a:off x="7242536" y="4833973"/>
            <a:ext cx="14793" cy="68347"/>
          </a:xfrm>
          <a:prstGeom prst="line">
            <a:avLst/>
          </a:prstGeom>
          <a:noFill/>
          <a:ln w="20320">
            <a:solidFill>
              <a:srgbClr val="9FB6C0"/>
            </a:solidFill>
            <a:prstDash val="solid"/>
          </a:ln>
        </p:spPr>
      </p:sp>
      <p:sp>
        <p:nvSpPr>
          <p:cNvPr id="26" name="Shape 24"/>
          <p:cNvSpPr/>
          <p:nvPr/>
        </p:nvSpPr>
        <p:spPr>
          <a:xfrm flipV="1">
            <a:off x="7257329" y="4768149"/>
            <a:ext cx="14793" cy="65824"/>
          </a:xfrm>
          <a:prstGeom prst="line">
            <a:avLst/>
          </a:prstGeom>
          <a:noFill/>
          <a:ln w="20320">
            <a:solidFill>
              <a:srgbClr val="9FB6C0"/>
            </a:solidFill>
            <a:prstDash val="solid"/>
          </a:ln>
        </p:spPr>
      </p:sp>
      <p:sp>
        <p:nvSpPr>
          <p:cNvPr id="27" name="Shape 25"/>
          <p:cNvSpPr/>
          <p:nvPr/>
        </p:nvSpPr>
        <p:spPr>
          <a:xfrm flipV="1">
            <a:off x="7272122" y="4704741"/>
            <a:ext cx="14793" cy="63409"/>
          </a:xfrm>
          <a:prstGeom prst="line">
            <a:avLst/>
          </a:prstGeom>
          <a:noFill/>
          <a:ln w="20320">
            <a:solidFill>
              <a:srgbClr val="9FB6C0"/>
            </a:solidFill>
            <a:prstDash val="solid"/>
          </a:ln>
        </p:spPr>
      </p:sp>
      <p:sp>
        <p:nvSpPr>
          <p:cNvPr id="28" name="Shape 26"/>
          <p:cNvSpPr/>
          <p:nvPr/>
        </p:nvSpPr>
        <p:spPr>
          <a:xfrm flipV="1">
            <a:off x="7286915" y="4643644"/>
            <a:ext cx="14793" cy="61097"/>
          </a:xfrm>
          <a:prstGeom prst="line">
            <a:avLst/>
          </a:prstGeom>
          <a:noFill/>
          <a:ln w="20320">
            <a:solidFill>
              <a:srgbClr val="9FB6C0"/>
            </a:solidFill>
            <a:prstDash val="solid"/>
          </a:ln>
        </p:spPr>
      </p:sp>
      <p:sp>
        <p:nvSpPr>
          <p:cNvPr id="29" name="Shape 27"/>
          <p:cNvSpPr/>
          <p:nvPr/>
        </p:nvSpPr>
        <p:spPr>
          <a:xfrm flipV="1">
            <a:off x="7301708" y="4584758"/>
            <a:ext cx="14793" cy="58886"/>
          </a:xfrm>
          <a:prstGeom prst="line">
            <a:avLst/>
          </a:prstGeom>
          <a:noFill/>
          <a:ln w="20320">
            <a:solidFill>
              <a:srgbClr val="9FB6C0"/>
            </a:solidFill>
            <a:prstDash val="solid"/>
          </a:ln>
        </p:spPr>
      </p:sp>
      <p:sp>
        <p:nvSpPr>
          <p:cNvPr id="30" name="Shape 28"/>
          <p:cNvSpPr/>
          <p:nvPr/>
        </p:nvSpPr>
        <p:spPr>
          <a:xfrm flipV="1">
            <a:off x="7316500" y="4527988"/>
            <a:ext cx="14793" cy="56770"/>
          </a:xfrm>
          <a:prstGeom prst="line">
            <a:avLst/>
          </a:prstGeom>
          <a:noFill/>
          <a:ln w="20320">
            <a:solidFill>
              <a:srgbClr val="9FB6C0"/>
            </a:solidFill>
            <a:prstDash val="solid"/>
          </a:ln>
        </p:spPr>
      </p:sp>
      <p:sp>
        <p:nvSpPr>
          <p:cNvPr id="31" name="Shape 29"/>
          <p:cNvSpPr/>
          <p:nvPr/>
        </p:nvSpPr>
        <p:spPr>
          <a:xfrm flipV="1">
            <a:off x="7331293" y="4473240"/>
            <a:ext cx="14793" cy="54748"/>
          </a:xfrm>
          <a:prstGeom prst="line">
            <a:avLst/>
          </a:prstGeom>
          <a:noFill/>
          <a:ln w="20320">
            <a:solidFill>
              <a:srgbClr val="9FB6C0"/>
            </a:solidFill>
            <a:prstDash val="solid"/>
          </a:ln>
        </p:spPr>
      </p:sp>
      <p:sp>
        <p:nvSpPr>
          <p:cNvPr id="32" name="Shape 30"/>
          <p:cNvSpPr/>
          <p:nvPr/>
        </p:nvSpPr>
        <p:spPr>
          <a:xfrm flipV="1">
            <a:off x="7346086" y="4420424"/>
            <a:ext cx="14793" cy="52815"/>
          </a:xfrm>
          <a:prstGeom prst="line">
            <a:avLst/>
          </a:prstGeom>
          <a:noFill/>
          <a:ln w="20320">
            <a:solidFill>
              <a:srgbClr val="9FB6C0"/>
            </a:solidFill>
            <a:prstDash val="solid"/>
          </a:ln>
        </p:spPr>
      </p:sp>
      <p:sp>
        <p:nvSpPr>
          <p:cNvPr id="33" name="Shape 31"/>
          <p:cNvSpPr/>
          <p:nvPr/>
        </p:nvSpPr>
        <p:spPr>
          <a:xfrm flipV="1">
            <a:off x="7360879" y="4369455"/>
            <a:ext cx="14793" cy="50969"/>
          </a:xfrm>
          <a:prstGeom prst="line">
            <a:avLst/>
          </a:prstGeom>
          <a:noFill/>
          <a:ln w="20320">
            <a:solidFill>
              <a:srgbClr val="9FB6C0"/>
            </a:solidFill>
            <a:prstDash val="solid"/>
          </a:ln>
        </p:spPr>
      </p:sp>
      <p:sp>
        <p:nvSpPr>
          <p:cNvPr id="34" name="Shape 32"/>
          <p:cNvSpPr/>
          <p:nvPr/>
        </p:nvSpPr>
        <p:spPr>
          <a:xfrm flipV="1">
            <a:off x="7375672" y="4320249"/>
            <a:ext cx="14793" cy="49206"/>
          </a:xfrm>
          <a:prstGeom prst="line">
            <a:avLst/>
          </a:prstGeom>
          <a:noFill/>
          <a:ln w="20320">
            <a:solidFill>
              <a:srgbClr val="9FB6C0"/>
            </a:solidFill>
            <a:prstDash val="solid"/>
          </a:ln>
        </p:spPr>
      </p:sp>
      <p:sp>
        <p:nvSpPr>
          <p:cNvPr id="35" name="Shape 33"/>
          <p:cNvSpPr/>
          <p:nvPr/>
        </p:nvSpPr>
        <p:spPr>
          <a:xfrm flipV="1">
            <a:off x="7390465" y="4272726"/>
            <a:ext cx="14793" cy="47524"/>
          </a:xfrm>
          <a:prstGeom prst="line">
            <a:avLst/>
          </a:prstGeom>
          <a:noFill/>
          <a:ln w="20320">
            <a:solidFill>
              <a:srgbClr val="9FB6C0"/>
            </a:solidFill>
            <a:prstDash val="solid"/>
          </a:ln>
        </p:spPr>
      </p:sp>
      <p:sp>
        <p:nvSpPr>
          <p:cNvPr id="36" name="Shape 34"/>
          <p:cNvSpPr/>
          <p:nvPr/>
        </p:nvSpPr>
        <p:spPr>
          <a:xfrm flipV="1">
            <a:off x="7405258" y="4226807"/>
            <a:ext cx="14793" cy="45919"/>
          </a:xfrm>
          <a:prstGeom prst="line">
            <a:avLst/>
          </a:prstGeom>
          <a:noFill/>
          <a:ln w="20320">
            <a:solidFill>
              <a:srgbClr val="9FB6C0"/>
            </a:solidFill>
            <a:prstDash val="solid"/>
          </a:ln>
        </p:spPr>
      </p:sp>
      <p:sp>
        <p:nvSpPr>
          <p:cNvPr id="37" name="Shape 35"/>
          <p:cNvSpPr/>
          <p:nvPr/>
        </p:nvSpPr>
        <p:spPr>
          <a:xfrm flipV="1">
            <a:off x="7420051" y="4182418"/>
            <a:ext cx="14793" cy="44389"/>
          </a:xfrm>
          <a:prstGeom prst="line">
            <a:avLst/>
          </a:prstGeom>
          <a:noFill/>
          <a:ln w="20320">
            <a:solidFill>
              <a:srgbClr val="9FB6C0"/>
            </a:solidFill>
            <a:prstDash val="solid"/>
          </a:ln>
        </p:spPr>
      </p:sp>
      <p:sp>
        <p:nvSpPr>
          <p:cNvPr id="38" name="Shape 36"/>
          <p:cNvSpPr/>
          <p:nvPr/>
        </p:nvSpPr>
        <p:spPr>
          <a:xfrm flipV="1">
            <a:off x="7434844" y="4139485"/>
            <a:ext cx="14793" cy="42932"/>
          </a:xfrm>
          <a:prstGeom prst="line">
            <a:avLst/>
          </a:prstGeom>
          <a:noFill/>
          <a:ln w="20320">
            <a:solidFill>
              <a:srgbClr val="9FB6C0"/>
            </a:solidFill>
            <a:prstDash val="solid"/>
          </a:ln>
        </p:spPr>
      </p:sp>
      <p:sp>
        <p:nvSpPr>
          <p:cNvPr id="39" name="Shape 37"/>
          <p:cNvSpPr/>
          <p:nvPr/>
        </p:nvSpPr>
        <p:spPr>
          <a:xfrm flipV="1">
            <a:off x="7449637" y="4097940"/>
            <a:ext cx="14793" cy="41546"/>
          </a:xfrm>
          <a:prstGeom prst="line">
            <a:avLst/>
          </a:prstGeom>
          <a:noFill/>
          <a:ln w="20320">
            <a:solidFill>
              <a:srgbClr val="9FB6C0"/>
            </a:solidFill>
            <a:prstDash val="solid"/>
          </a:ln>
        </p:spPr>
      </p:sp>
      <p:sp>
        <p:nvSpPr>
          <p:cNvPr id="40" name="Shape 38"/>
          <p:cNvSpPr/>
          <p:nvPr/>
        </p:nvSpPr>
        <p:spPr>
          <a:xfrm flipV="1">
            <a:off x="7464430" y="4057713"/>
            <a:ext cx="14793" cy="40227"/>
          </a:xfrm>
          <a:prstGeom prst="line">
            <a:avLst/>
          </a:prstGeom>
          <a:noFill/>
          <a:ln w="20320">
            <a:solidFill>
              <a:srgbClr val="9FB6C0"/>
            </a:solidFill>
            <a:prstDash val="solid"/>
          </a:ln>
        </p:spPr>
      </p:sp>
      <p:sp>
        <p:nvSpPr>
          <p:cNvPr id="41" name="Shape 39"/>
          <p:cNvSpPr/>
          <p:nvPr/>
        </p:nvSpPr>
        <p:spPr>
          <a:xfrm flipV="1">
            <a:off x="7479223" y="4018739"/>
            <a:ext cx="14793" cy="38974"/>
          </a:xfrm>
          <a:prstGeom prst="line">
            <a:avLst/>
          </a:prstGeom>
          <a:noFill/>
          <a:ln w="20320">
            <a:solidFill>
              <a:srgbClr val="9FB6C0"/>
            </a:solidFill>
            <a:prstDash val="solid"/>
          </a:ln>
        </p:spPr>
      </p:sp>
      <p:sp>
        <p:nvSpPr>
          <p:cNvPr id="42" name="Shape 40"/>
          <p:cNvSpPr/>
          <p:nvPr/>
        </p:nvSpPr>
        <p:spPr>
          <a:xfrm flipV="1">
            <a:off x="7494016" y="3980954"/>
            <a:ext cx="14793" cy="37785"/>
          </a:xfrm>
          <a:prstGeom prst="line">
            <a:avLst/>
          </a:prstGeom>
          <a:noFill/>
          <a:ln w="20320">
            <a:solidFill>
              <a:srgbClr val="9FB6C0"/>
            </a:solidFill>
            <a:prstDash val="solid"/>
          </a:ln>
        </p:spPr>
      </p:sp>
      <p:sp>
        <p:nvSpPr>
          <p:cNvPr id="43" name="Shape 41"/>
          <p:cNvSpPr/>
          <p:nvPr/>
        </p:nvSpPr>
        <p:spPr>
          <a:xfrm flipV="1">
            <a:off x="7508809" y="3944297"/>
            <a:ext cx="14793" cy="36657"/>
          </a:xfrm>
          <a:prstGeom prst="line">
            <a:avLst/>
          </a:prstGeom>
          <a:noFill/>
          <a:ln w="20320">
            <a:solidFill>
              <a:srgbClr val="9FB6C0"/>
            </a:solidFill>
            <a:prstDash val="solid"/>
          </a:ln>
        </p:spPr>
      </p:sp>
      <p:sp>
        <p:nvSpPr>
          <p:cNvPr id="44" name="Shape 42"/>
          <p:cNvSpPr/>
          <p:nvPr/>
        </p:nvSpPr>
        <p:spPr>
          <a:xfrm flipV="1">
            <a:off x="7523602" y="3908707"/>
            <a:ext cx="14793" cy="35590"/>
          </a:xfrm>
          <a:prstGeom prst="line">
            <a:avLst/>
          </a:prstGeom>
          <a:noFill/>
          <a:ln w="20320">
            <a:solidFill>
              <a:srgbClr val="9FB6C0"/>
            </a:solidFill>
            <a:prstDash val="solid"/>
          </a:ln>
        </p:spPr>
      </p:sp>
      <p:sp>
        <p:nvSpPr>
          <p:cNvPr id="45" name="Shape 43"/>
          <p:cNvSpPr/>
          <p:nvPr/>
        </p:nvSpPr>
        <p:spPr>
          <a:xfrm flipV="1">
            <a:off x="7538395" y="3874126"/>
            <a:ext cx="14793" cy="34581"/>
          </a:xfrm>
          <a:prstGeom prst="line">
            <a:avLst/>
          </a:prstGeom>
          <a:noFill/>
          <a:ln w="20320">
            <a:solidFill>
              <a:srgbClr val="9FB6C0"/>
            </a:solidFill>
            <a:prstDash val="solid"/>
          </a:ln>
        </p:spPr>
      </p:sp>
      <p:sp>
        <p:nvSpPr>
          <p:cNvPr id="46" name="Shape 44"/>
          <p:cNvSpPr/>
          <p:nvPr/>
        </p:nvSpPr>
        <p:spPr>
          <a:xfrm flipV="1">
            <a:off x="7553188" y="3840498"/>
            <a:ext cx="14793" cy="33628"/>
          </a:xfrm>
          <a:prstGeom prst="line">
            <a:avLst/>
          </a:prstGeom>
          <a:noFill/>
          <a:ln w="20320">
            <a:solidFill>
              <a:srgbClr val="9FB6C0"/>
            </a:solidFill>
            <a:prstDash val="solid"/>
          </a:ln>
        </p:spPr>
      </p:sp>
      <p:sp>
        <p:nvSpPr>
          <p:cNvPr id="47" name="Shape 45"/>
          <p:cNvSpPr/>
          <p:nvPr/>
        </p:nvSpPr>
        <p:spPr>
          <a:xfrm flipV="1">
            <a:off x="7567981" y="3807767"/>
            <a:ext cx="14793" cy="32731"/>
          </a:xfrm>
          <a:prstGeom prst="line">
            <a:avLst/>
          </a:prstGeom>
          <a:noFill/>
          <a:ln w="20320">
            <a:solidFill>
              <a:srgbClr val="9FB6C0"/>
            </a:solidFill>
            <a:prstDash val="solid"/>
          </a:ln>
        </p:spPr>
      </p:sp>
      <p:sp>
        <p:nvSpPr>
          <p:cNvPr id="48" name="Shape 46"/>
          <p:cNvSpPr/>
          <p:nvPr/>
        </p:nvSpPr>
        <p:spPr>
          <a:xfrm flipV="1">
            <a:off x="7582774" y="3775881"/>
            <a:ext cx="14793" cy="31887"/>
          </a:xfrm>
          <a:prstGeom prst="line">
            <a:avLst/>
          </a:prstGeom>
          <a:noFill/>
          <a:ln w="20320">
            <a:solidFill>
              <a:srgbClr val="9FB6C0"/>
            </a:solidFill>
            <a:prstDash val="solid"/>
          </a:ln>
        </p:spPr>
      </p:sp>
      <p:sp>
        <p:nvSpPr>
          <p:cNvPr id="49" name="Shape 47"/>
          <p:cNvSpPr/>
          <p:nvPr/>
        </p:nvSpPr>
        <p:spPr>
          <a:xfrm flipV="1">
            <a:off x="7597567" y="3744786"/>
            <a:ext cx="14793" cy="31095"/>
          </a:xfrm>
          <a:prstGeom prst="line">
            <a:avLst/>
          </a:prstGeom>
          <a:noFill/>
          <a:ln w="20320">
            <a:solidFill>
              <a:srgbClr val="9FB6C0"/>
            </a:solidFill>
            <a:prstDash val="solid"/>
          </a:ln>
        </p:spPr>
      </p:sp>
      <p:sp>
        <p:nvSpPr>
          <p:cNvPr id="50" name="Shape 48"/>
          <p:cNvSpPr/>
          <p:nvPr/>
        </p:nvSpPr>
        <p:spPr>
          <a:xfrm flipV="1">
            <a:off x="7612360" y="3714433"/>
            <a:ext cx="14793" cy="30354"/>
          </a:xfrm>
          <a:prstGeom prst="line">
            <a:avLst/>
          </a:prstGeom>
          <a:noFill/>
          <a:ln w="20320">
            <a:solidFill>
              <a:srgbClr val="9FB6C0"/>
            </a:solidFill>
            <a:prstDash val="solid"/>
          </a:ln>
        </p:spPr>
      </p:sp>
      <p:sp>
        <p:nvSpPr>
          <p:cNvPr id="51" name="Shape 49"/>
          <p:cNvSpPr/>
          <p:nvPr/>
        </p:nvSpPr>
        <p:spPr>
          <a:xfrm flipV="1">
            <a:off x="7627153" y="3684770"/>
            <a:ext cx="14793" cy="29662"/>
          </a:xfrm>
          <a:prstGeom prst="line">
            <a:avLst/>
          </a:prstGeom>
          <a:noFill/>
          <a:ln w="20320">
            <a:solidFill>
              <a:srgbClr val="9FB6C0"/>
            </a:solidFill>
            <a:prstDash val="solid"/>
          </a:ln>
        </p:spPr>
      </p:sp>
      <p:sp>
        <p:nvSpPr>
          <p:cNvPr id="52" name="Shape 50"/>
          <p:cNvSpPr/>
          <p:nvPr/>
        </p:nvSpPr>
        <p:spPr>
          <a:xfrm flipV="1">
            <a:off x="7641946" y="3655751"/>
            <a:ext cx="14793" cy="29019"/>
          </a:xfrm>
          <a:prstGeom prst="line">
            <a:avLst/>
          </a:prstGeom>
          <a:noFill/>
          <a:ln w="20320">
            <a:solidFill>
              <a:srgbClr val="9FB6C0"/>
            </a:solidFill>
            <a:prstDash val="solid"/>
          </a:ln>
        </p:spPr>
      </p:sp>
      <p:sp>
        <p:nvSpPr>
          <p:cNvPr id="53" name="Shape 51"/>
          <p:cNvSpPr/>
          <p:nvPr/>
        </p:nvSpPr>
        <p:spPr>
          <a:xfrm flipV="1">
            <a:off x="7656739" y="3627327"/>
            <a:ext cx="14793" cy="28424"/>
          </a:xfrm>
          <a:prstGeom prst="line">
            <a:avLst/>
          </a:prstGeom>
          <a:noFill/>
          <a:ln w="20320">
            <a:solidFill>
              <a:srgbClr val="9FB6C0"/>
            </a:solidFill>
            <a:prstDash val="solid"/>
          </a:ln>
        </p:spPr>
      </p:sp>
      <p:sp>
        <p:nvSpPr>
          <p:cNvPr id="54" name="Shape 52"/>
          <p:cNvSpPr/>
          <p:nvPr/>
        </p:nvSpPr>
        <p:spPr>
          <a:xfrm flipV="1">
            <a:off x="7671532" y="3599452"/>
            <a:ext cx="14793" cy="27875"/>
          </a:xfrm>
          <a:prstGeom prst="line">
            <a:avLst/>
          </a:prstGeom>
          <a:noFill/>
          <a:ln w="20320">
            <a:solidFill>
              <a:srgbClr val="9FB6C0"/>
            </a:solidFill>
            <a:prstDash val="solid"/>
          </a:ln>
        </p:spPr>
      </p:sp>
      <p:sp>
        <p:nvSpPr>
          <p:cNvPr id="55" name="Shape 53"/>
          <p:cNvSpPr/>
          <p:nvPr/>
        </p:nvSpPr>
        <p:spPr>
          <a:xfrm flipV="1">
            <a:off x="7686324" y="3572080"/>
            <a:ext cx="14793" cy="27372"/>
          </a:xfrm>
          <a:prstGeom prst="line">
            <a:avLst/>
          </a:prstGeom>
          <a:noFill/>
          <a:ln w="20320">
            <a:solidFill>
              <a:srgbClr val="9FB6C0"/>
            </a:solidFill>
            <a:prstDash val="solid"/>
          </a:ln>
        </p:spPr>
      </p:sp>
      <p:sp>
        <p:nvSpPr>
          <p:cNvPr id="56" name="Shape 54"/>
          <p:cNvSpPr/>
          <p:nvPr/>
        </p:nvSpPr>
        <p:spPr>
          <a:xfrm flipV="1">
            <a:off x="7701117" y="3545166"/>
            <a:ext cx="14793" cy="26914"/>
          </a:xfrm>
          <a:prstGeom prst="line">
            <a:avLst/>
          </a:prstGeom>
          <a:noFill/>
          <a:ln w="20320">
            <a:solidFill>
              <a:srgbClr val="9FB6C0"/>
            </a:solidFill>
            <a:prstDash val="solid"/>
          </a:ln>
        </p:spPr>
      </p:sp>
      <p:sp>
        <p:nvSpPr>
          <p:cNvPr id="57" name="Shape 55"/>
          <p:cNvSpPr/>
          <p:nvPr/>
        </p:nvSpPr>
        <p:spPr>
          <a:xfrm flipV="1">
            <a:off x="7715910" y="3518667"/>
            <a:ext cx="14793" cy="26499"/>
          </a:xfrm>
          <a:prstGeom prst="line">
            <a:avLst/>
          </a:prstGeom>
          <a:noFill/>
          <a:ln w="20320">
            <a:solidFill>
              <a:srgbClr val="9FB6C0"/>
            </a:solidFill>
            <a:prstDash val="solid"/>
          </a:ln>
        </p:spPr>
      </p:sp>
      <p:sp>
        <p:nvSpPr>
          <p:cNvPr id="58" name="Shape 56"/>
          <p:cNvSpPr/>
          <p:nvPr/>
        </p:nvSpPr>
        <p:spPr>
          <a:xfrm flipV="1">
            <a:off x="7730703" y="3492539"/>
            <a:ext cx="14793" cy="26128"/>
          </a:xfrm>
          <a:prstGeom prst="line">
            <a:avLst/>
          </a:prstGeom>
          <a:noFill/>
          <a:ln w="20320">
            <a:solidFill>
              <a:srgbClr val="9FB6C0"/>
            </a:solidFill>
            <a:prstDash val="solid"/>
          </a:ln>
        </p:spPr>
      </p:sp>
      <p:sp>
        <p:nvSpPr>
          <p:cNvPr id="59" name="Shape 57"/>
          <p:cNvSpPr/>
          <p:nvPr/>
        </p:nvSpPr>
        <p:spPr>
          <a:xfrm flipV="1">
            <a:off x="7745496" y="3466739"/>
            <a:ext cx="14793" cy="25800"/>
          </a:xfrm>
          <a:prstGeom prst="line">
            <a:avLst/>
          </a:prstGeom>
          <a:noFill/>
          <a:ln w="20320">
            <a:solidFill>
              <a:srgbClr val="9FB6C0"/>
            </a:solidFill>
            <a:prstDash val="solid"/>
          </a:ln>
        </p:spPr>
      </p:sp>
      <p:sp>
        <p:nvSpPr>
          <p:cNvPr id="60" name="Shape 58"/>
          <p:cNvSpPr/>
          <p:nvPr/>
        </p:nvSpPr>
        <p:spPr>
          <a:xfrm flipV="1">
            <a:off x="7760289" y="3441226"/>
            <a:ext cx="14793" cy="25514"/>
          </a:xfrm>
          <a:prstGeom prst="line">
            <a:avLst/>
          </a:prstGeom>
          <a:noFill/>
          <a:ln w="20320">
            <a:solidFill>
              <a:srgbClr val="9FB6C0"/>
            </a:solidFill>
            <a:prstDash val="solid"/>
          </a:ln>
        </p:spPr>
      </p:sp>
      <p:sp>
        <p:nvSpPr>
          <p:cNvPr id="61" name="Shape 59"/>
          <p:cNvSpPr/>
          <p:nvPr/>
        </p:nvSpPr>
        <p:spPr>
          <a:xfrm flipV="1">
            <a:off x="7775082" y="3415957"/>
            <a:ext cx="14793" cy="25269"/>
          </a:xfrm>
          <a:prstGeom prst="line">
            <a:avLst/>
          </a:prstGeom>
          <a:noFill/>
          <a:ln w="20320">
            <a:solidFill>
              <a:srgbClr val="9FB6C0"/>
            </a:solidFill>
            <a:prstDash val="solid"/>
          </a:ln>
        </p:spPr>
      </p:sp>
      <p:sp>
        <p:nvSpPr>
          <p:cNvPr id="62" name="Shape 60"/>
          <p:cNvSpPr/>
          <p:nvPr/>
        </p:nvSpPr>
        <p:spPr>
          <a:xfrm flipV="1">
            <a:off x="7789875" y="3390890"/>
            <a:ext cx="14793" cy="25066"/>
          </a:xfrm>
          <a:prstGeom prst="line">
            <a:avLst/>
          </a:prstGeom>
          <a:noFill/>
          <a:ln w="20320">
            <a:solidFill>
              <a:srgbClr val="9FB6C0"/>
            </a:solidFill>
            <a:prstDash val="solid"/>
          </a:ln>
        </p:spPr>
      </p:sp>
      <p:sp>
        <p:nvSpPr>
          <p:cNvPr id="63" name="Shape 61"/>
          <p:cNvSpPr/>
          <p:nvPr/>
        </p:nvSpPr>
        <p:spPr>
          <a:xfrm flipV="1">
            <a:off x="7804668" y="3365986"/>
            <a:ext cx="14793" cy="24904"/>
          </a:xfrm>
          <a:prstGeom prst="line">
            <a:avLst/>
          </a:prstGeom>
          <a:noFill/>
          <a:ln w="20320">
            <a:solidFill>
              <a:srgbClr val="9FB6C0"/>
            </a:solidFill>
            <a:prstDash val="solid"/>
          </a:ln>
        </p:spPr>
      </p:sp>
      <p:sp>
        <p:nvSpPr>
          <p:cNvPr id="64" name="Shape 62"/>
          <p:cNvSpPr/>
          <p:nvPr/>
        </p:nvSpPr>
        <p:spPr>
          <a:xfrm flipV="1">
            <a:off x="7819461" y="3341204"/>
            <a:ext cx="14793" cy="24783"/>
          </a:xfrm>
          <a:prstGeom prst="line">
            <a:avLst/>
          </a:prstGeom>
          <a:noFill/>
          <a:ln w="20320">
            <a:solidFill>
              <a:srgbClr val="9FB6C0"/>
            </a:solidFill>
            <a:prstDash val="solid"/>
          </a:ln>
        </p:spPr>
      </p:sp>
      <p:sp>
        <p:nvSpPr>
          <p:cNvPr id="65" name="Shape 63"/>
          <p:cNvSpPr/>
          <p:nvPr/>
        </p:nvSpPr>
        <p:spPr>
          <a:xfrm flipV="1">
            <a:off x="7834254" y="3316502"/>
            <a:ext cx="14793" cy="24702"/>
          </a:xfrm>
          <a:prstGeom prst="line">
            <a:avLst/>
          </a:prstGeom>
          <a:noFill/>
          <a:ln w="20320">
            <a:solidFill>
              <a:srgbClr val="9FB6C0"/>
            </a:solidFill>
            <a:prstDash val="solid"/>
          </a:ln>
        </p:spPr>
      </p:sp>
      <p:sp>
        <p:nvSpPr>
          <p:cNvPr id="66" name="Shape 64"/>
          <p:cNvSpPr/>
          <p:nvPr/>
        </p:nvSpPr>
        <p:spPr>
          <a:xfrm flipV="1">
            <a:off x="7849047" y="3291840"/>
            <a:ext cx="14793" cy="24662"/>
          </a:xfrm>
          <a:prstGeom prst="line">
            <a:avLst/>
          </a:prstGeom>
          <a:noFill/>
          <a:ln w="20320">
            <a:solidFill>
              <a:srgbClr val="9FB6C0"/>
            </a:solidFill>
            <a:prstDash val="solid"/>
          </a:ln>
        </p:spPr>
      </p:sp>
      <p:sp>
        <p:nvSpPr>
          <p:cNvPr id="67" name="Shape 65"/>
          <p:cNvSpPr/>
          <p:nvPr/>
        </p:nvSpPr>
        <p:spPr>
          <a:xfrm flipV="1">
            <a:off x="7863840" y="3267178"/>
            <a:ext cx="14793" cy="24662"/>
          </a:xfrm>
          <a:prstGeom prst="line">
            <a:avLst/>
          </a:prstGeom>
          <a:noFill/>
          <a:ln w="20320">
            <a:solidFill>
              <a:srgbClr val="9FB6C0"/>
            </a:solidFill>
            <a:prstDash val="solid"/>
          </a:ln>
        </p:spPr>
      </p:sp>
      <p:sp>
        <p:nvSpPr>
          <p:cNvPr id="68" name="Shape 66"/>
          <p:cNvSpPr/>
          <p:nvPr/>
        </p:nvSpPr>
        <p:spPr>
          <a:xfrm flipV="1">
            <a:off x="7878633" y="3242476"/>
            <a:ext cx="14793" cy="24702"/>
          </a:xfrm>
          <a:prstGeom prst="line">
            <a:avLst/>
          </a:prstGeom>
          <a:noFill/>
          <a:ln w="20320">
            <a:solidFill>
              <a:srgbClr val="9FB6C0"/>
            </a:solidFill>
            <a:prstDash val="solid"/>
          </a:ln>
        </p:spPr>
      </p:sp>
      <p:sp>
        <p:nvSpPr>
          <p:cNvPr id="69" name="Shape 67"/>
          <p:cNvSpPr/>
          <p:nvPr/>
        </p:nvSpPr>
        <p:spPr>
          <a:xfrm flipV="1">
            <a:off x="7893426" y="3217694"/>
            <a:ext cx="14793" cy="24783"/>
          </a:xfrm>
          <a:prstGeom prst="line">
            <a:avLst/>
          </a:prstGeom>
          <a:noFill/>
          <a:ln w="20320">
            <a:solidFill>
              <a:srgbClr val="9FB6C0"/>
            </a:solidFill>
            <a:prstDash val="solid"/>
          </a:ln>
        </p:spPr>
      </p:sp>
      <p:sp>
        <p:nvSpPr>
          <p:cNvPr id="70" name="Shape 68"/>
          <p:cNvSpPr/>
          <p:nvPr/>
        </p:nvSpPr>
        <p:spPr>
          <a:xfrm flipV="1">
            <a:off x="7908219" y="3192790"/>
            <a:ext cx="14793" cy="24904"/>
          </a:xfrm>
          <a:prstGeom prst="line">
            <a:avLst/>
          </a:prstGeom>
          <a:noFill/>
          <a:ln w="20320">
            <a:solidFill>
              <a:srgbClr val="9FB6C0"/>
            </a:solidFill>
            <a:prstDash val="solid"/>
          </a:ln>
        </p:spPr>
      </p:sp>
      <p:sp>
        <p:nvSpPr>
          <p:cNvPr id="71" name="Shape 69"/>
          <p:cNvSpPr/>
          <p:nvPr/>
        </p:nvSpPr>
        <p:spPr>
          <a:xfrm flipV="1">
            <a:off x="7923012" y="3167723"/>
            <a:ext cx="14793" cy="25066"/>
          </a:xfrm>
          <a:prstGeom prst="line">
            <a:avLst/>
          </a:prstGeom>
          <a:noFill/>
          <a:ln w="20320">
            <a:solidFill>
              <a:srgbClr val="9FB6C0"/>
            </a:solidFill>
            <a:prstDash val="solid"/>
          </a:ln>
        </p:spPr>
      </p:sp>
      <p:sp>
        <p:nvSpPr>
          <p:cNvPr id="72" name="Shape 70"/>
          <p:cNvSpPr/>
          <p:nvPr/>
        </p:nvSpPr>
        <p:spPr>
          <a:xfrm flipV="1">
            <a:off x="7937805" y="3142454"/>
            <a:ext cx="14793" cy="25269"/>
          </a:xfrm>
          <a:prstGeom prst="line">
            <a:avLst/>
          </a:prstGeom>
          <a:noFill/>
          <a:ln w="20320">
            <a:solidFill>
              <a:srgbClr val="9FB6C0"/>
            </a:solidFill>
            <a:prstDash val="solid"/>
          </a:ln>
        </p:spPr>
      </p:sp>
      <p:sp>
        <p:nvSpPr>
          <p:cNvPr id="73" name="Shape 71"/>
          <p:cNvSpPr/>
          <p:nvPr/>
        </p:nvSpPr>
        <p:spPr>
          <a:xfrm flipV="1">
            <a:off x="7952598" y="3116941"/>
            <a:ext cx="14793" cy="25514"/>
          </a:xfrm>
          <a:prstGeom prst="line">
            <a:avLst/>
          </a:prstGeom>
          <a:noFill/>
          <a:ln w="20320">
            <a:solidFill>
              <a:srgbClr val="9FB6C0"/>
            </a:solidFill>
            <a:prstDash val="solid"/>
          </a:ln>
        </p:spPr>
      </p:sp>
      <p:sp>
        <p:nvSpPr>
          <p:cNvPr id="74" name="Shape 72"/>
          <p:cNvSpPr/>
          <p:nvPr/>
        </p:nvSpPr>
        <p:spPr>
          <a:xfrm flipV="1">
            <a:off x="7967391" y="3091141"/>
            <a:ext cx="14793" cy="25800"/>
          </a:xfrm>
          <a:prstGeom prst="line">
            <a:avLst/>
          </a:prstGeom>
          <a:noFill/>
          <a:ln w="20320">
            <a:solidFill>
              <a:srgbClr val="9FB6C0"/>
            </a:solidFill>
            <a:prstDash val="solid"/>
          </a:ln>
        </p:spPr>
      </p:sp>
      <p:sp>
        <p:nvSpPr>
          <p:cNvPr id="75" name="Shape 73"/>
          <p:cNvSpPr/>
          <p:nvPr/>
        </p:nvSpPr>
        <p:spPr>
          <a:xfrm flipV="1">
            <a:off x="7982184" y="3065013"/>
            <a:ext cx="14793" cy="26128"/>
          </a:xfrm>
          <a:prstGeom prst="line">
            <a:avLst/>
          </a:prstGeom>
          <a:noFill/>
          <a:ln w="20320">
            <a:solidFill>
              <a:srgbClr val="9FB6C0"/>
            </a:solidFill>
            <a:prstDash val="solid"/>
          </a:ln>
        </p:spPr>
      </p:sp>
      <p:sp>
        <p:nvSpPr>
          <p:cNvPr id="76" name="Shape 74"/>
          <p:cNvSpPr/>
          <p:nvPr/>
        </p:nvSpPr>
        <p:spPr>
          <a:xfrm flipV="1">
            <a:off x="7996977" y="3038514"/>
            <a:ext cx="14793" cy="26499"/>
          </a:xfrm>
          <a:prstGeom prst="line">
            <a:avLst/>
          </a:prstGeom>
          <a:noFill/>
          <a:ln w="20320">
            <a:solidFill>
              <a:srgbClr val="9FB6C0"/>
            </a:solidFill>
            <a:prstDash val="solid"/>
          </a:ln>
        </p:spPr>
      </p:sp>
      <p:sp>
        <p:nvSpPr>
          <p:cNvPr id="77" name="Shape 75"/>
          <p:cNvSpPr/>
          <p:nvPr/>
        </p:nvSpPr>
        <p:spPr>
          <a:xfrm flipV="1">
            <a:off x="8011770" y="3011600"/>
            <a:ext cx="14793" cy="26914"/>
          </a:xfrm>
          <a:prstGeom prst="line">
            <a:avLst/>
          </a:prstGeom>
          <a:noFill/>
          <a:ln w="20320">
            <a:solidFill>
              <a:srgbClr val="9FB6C0"/>
            </a:solidFill>
            <a:prstDash val="solid"/>
          </a:ln>
        </p:spPr>
      </p:sp>
      <p:sp>
        <p:nvSpPr>
          <p:cNvPr id="78" name="Shape 76"/>
          <p:cNvSpPr/>
          <p:nvPr/>
        </p:nvSpPr>
        <p:spPr>
          <a:xfrm flipV="1">
            <a:off x="8026563" y="2984228"/>
            <a:ext cx="14793" cy="27372"/>
          </a:xfrm>
          <a:prstGeom prst="line">
            <a:avLst/>
          </a:prstGeom>
          <a:noFill/>
          <a:ln w="20320">
            <a:solidFill>
              <a:srgbClr val="9FB6C0"/>
            </a:solidFill>
            <a:prstDash val="solid"/>
          </a:ln>
        </p:spPr>
      </p:sp>
      <p:sp>
        <p:nvSpPr>
          <p:cNvPr id="79" name="Shape 77"/>
          <p:cNvSpPr/>
          <p:nvPr/>
        </p:nvSpPr>
        <p:spPr>
          <a:xfrm flipV="1">
            <a:off x="8041356" y="2956353"/>
            <a:ext cx="14793" cy="27875"/>
          </a:xfrm>
          <a:prstGeom prst="line">
            <a:avLst/>
          </a:prstGeom>
          <a:noFill/>
          <a:ln w="20320">
            <a:solidFill>
              <a:srgbClr val="9FB6C0"/>
            </a:solidFill>
            <a:prstDash val="solid"/>
          </a:ln>
        </p:spPr>
      </p:sp>
      <p:sp>
        <p:nvSpPr>
          <p:cNvPr id="80" name="Shape 78"/>
          <p:cNvSpPr/>
          <p:nvPr/>
        </p:nvSpPr>
        <p:spPr>
          <a:xfrm flipV="1">
            <a:off x="8056148" y="2927929"/>
            <a:ext cx="14793" cy="28424"/>
          </a:xfrm>
          <a:prstGeom prst="line">
            <a:avLst/>
          </a:prstGeom>
          <a:noFill/>
          <a:ln w="20320">
            <a:solidFill>
              <a:srgbClr val="9FB6C0"/>
            </a:solidFill>
            <a:prstDash val="solid"/>
          </a:ln>
        </p:spPr>
      </p:sp>
      <p:sp>
        <p:nvSpPr>
          <p:cNvPr id="81" name="Shape 79"/>
          <p:cNvSpPr/>
          <p:nvPr/>
        </p:nvSpPr>
        <p:spPr>
          <a:xfrm flipV="1">
            <a:off x="8070941" y="2898910"/>
            <a:ext cx="14793" cy="29019"/>
          </a:xfrm>
          <a:prstGeom prst="line">
            <a:avLst/>
          </a:prstGeom>
          <a:noFill/>
          <a:ln w="20320">
            <a:solidFill>
              <a:srgbClr val="9FB6C0"/>
            </a:solidFill>
            <a:prstDash val="solid"/>
          </a:ln>
        </p:spPr>
      </p:sp>
      <p:sp>
        <p:nvSpPr>
          <p:cNvPr id="82" name="Shape 80"/>
          <p:cNvSpPr/>
          <p:nvPr/>
        </p:nvSpPr>
        <p:spPr>
          <a:xfrm flipV="1">
            <a:off x="8085734" y="2869247"/>
            <a:ext cx="14793" cy="29662"/>
          </a:xfrm>
          <a:prstGeom prst="line">
            <a:avLst/>
          </a:prstGeom>
          <a:noFill/>
          <a:ln w="20320">
            <a:solidFill>
              <a:srgbClr val="9FB6C0"/>
            </a:solidFill>
            <a:prstDash val="solid"/>
          </a:ln>
        </p:spPr>
      </p:sp>
      <p:sp>
        <p:nvSpPr>
          <p:cNvPr id="83" name="Shape 81"/>
          <p:cNvSpPr/>
          <p:nvPr/>
        </p:nvSpPr>
        <p:spPr>
          <a:xfrm flipV="1">
            <a:off x="8100527" y="2838894"/>
            <a:ext cx="14793" cy="30354"/>
          </a:xfrm>
          <a:prstGeom prst="line">
            <a:avLst/>
          </a:prstGeom>
          <a:noFill/>
          <a:ln w="20320">
            <a:solidFill>
              <a:srgbClr val="9FB6C0"/>
            </a:solidFill>
            <a:prstDash val="solid"/>
          </a:ln>
        </p:spPr>
      </p:sp>
      <p:sp>
        <p:nvSpPr>
          <p:cNvPr id="84" name="Shape 82"/>
          <p:cNvSpPr/>
          <p:nvPr/>
        </p:nvSpPr>
        <p:spPr>
          <a:xfrm flipV="1">
            <a:off x="8115320" y="2807799"/>
            <a:ext cx="14793" cy="31095"/>
          </a:xfrm>
          <a:prstGeom prst="line">
            <a:avLst/>
          </a:prstGeom>
          <a:noFill/>
          <a:ln w="20320">
            <a:solidFill>
              <a:srgbClr val="9FB6C0"/>
            </a:solidFill>
            <a:prstDash val="solid"/>
          </a:ln>
        </p:spPr>
      </p:sp>
      <p:sp>
        <p:nvSpPr>
          <p:cNvPr id="85" name="Shape 83"/>
          <p:cNvSpPr/>
          <p:nvPr/>
        </p:nvSpPr>
        <p:spPr>
          <a:xfrm flipV="1">
            <a:off x="8130113" y="2775913"/>
            <a:ext cx="14793" cy="31887"/>
          </a:xfrm>
          <a:prstGeom prst="line">
            <a:avLst/>
          </a:prstGeom>
          <a:noFill/>
          <a:ln w="20320">
            <a:solidFill>
              <a:srgbClr val="9FB6C0"/>
            </a:solidFill>
            <a:prstDash val="solid"/>
          </a:ln>
        </p:spPr>
      </p:sp>
      <p:sp>
        <p:nvSpPr>
          <p:cNvPr id="86" name="Shape 84"/>
          <p:cNvSpPr/>
          <p:nvPr/>
        </p:nvSpPr>
        <p:spPr>
          <a:xfrm flipV="1">
            <a:off x="8144906" y="2743182"/>
            <a:ext cx="14793" cy="32731"/>
          </a:xfrm>
          <a:prstGeom prst="line">
            <a:avLst/>
          </a:prstGeom>
          <a:noFill/>
          <a:ln w="20320">
            <a:solidFill>
              <a:srgbClr val="9FB6C0"/>
            </a:solidFill>
            <a:prstDash val="solid"/>
          </a:ln>
        </p:spPr>
      </p:sp>
      <p:sp>
        <p:nvSpPr>
          <p:cNvPr id="87" name="Shape 85"/>
          <p:cNvSpPr/>
          <p:nvPr/>
        </p:nvSpPr>
        <p:spPr>
          <a:xfrm flipV="1">
            <a:off x="8159699" y="2709554"/>
            <a:ext cx="14793" cy="33628"/>
          </a:xfrm>
          <a:prstGeom prst="line">
            <a:avLst/>
          </a:prstGeom>
          <a:noFill/>
          <a:ln w="20320">
            <a:solidFill>
              <a:srgbClr val="9FB6C0"/>
            </a:solidFill>
            <a:prstDash val="solid"/>
          </a:ln>
        </p:spPr>
      </p:sp>
      <p:sp>
        <p:nvSpPr>
          <p:cNvPr id="88" name="Shape 86"/>
          <p:cNvSpPr/>
          <p:nvPr/>
        </p:nvSpPr>
        <p:spPr>
          <a:xfrm flipV="1">
            <a:off x="8174492" y="2674973"/>
            <a:ext cx="14793" cy="34581"/>
          </a:xfrm>
          <a:prstGeom prst="line">
            <a:avLst/>
          </a:prstGeom>
          <a:noFill/>
          <a:ln w="20320">
            <a:solidFill>
              <a:srgbClr val="9FB6C0"/>
            </a:solidFill>
            <a:prstDash val="solid"/>
          </a:ln>
        </p:spPr>
      </p:sp>
      <p:sp>
        <p:nvSpPr>
          <p:cNvPr id="89" name="Shape 87"/>
          <p:cNvSpPr/>
          <p:nvPr/>
        </p:nvSpPr>
        <p:spPr>
          <a:xfrm flipV="1">
            <a:off x="8189285" y="2639383"/>
            <a:ext cx="14793" cy="35590"/>
          </a:xfrm>
          <a:prstGeom prst="line">
            <a:avLst/>
          </a:prstGeom>
          <a:noFill/>
          <a:ln w="20320">
            <a:solidFill>
              <a:srgbClr val="9FB6C0"/>
            </a:solidFill>
            <a:prstDash val="solid"/>
          </a:ln>
        </p:spPr>
      </p:sp>
      <p:sp>
        <p:nvSpPr>
          <p:cNvPr id="90" name="Shape 88"/>
          <p:cNvSpPr/>
          <p:nvPr/>
        </p:nvSpPr>
        <p:spPr>
          <a:xfrm flipV="1">
            <a:off x="8204078" y="2602726"/>
            <a:ext cx="14793" cy="36657"/>
          </a:xfrm>
          <a:prstGeom prst="line">
            <a:avLst/>
          </a:prstGeom>
          <a:noFill/>
          <a:ln w="20320">
            <a:solidFill>
              <a:srgbClr val="9FB6C0"/>
            </a:solidFill>
            <a:prstDash val="solid"/>
          </a:ln>
        </p:spPr>
      </p:sp>
      <p:sp>
        <p:nvSpPr>
          <p:cNvPr id="91" name="Shape 89"/>
          <p:cNvSpPr/>
          <p:nvPr/>
        </p:nvSpPr>
        <p:spPr>
          <a:xfrm flipV="1">
            <a:off x="8218871" y="2564941"/>
            <a:ext cx="14793" cy="37785"/>
          </a:xfrm>
          <a:prstGeom prst="line">
            <a:avLst/>
          </a:prstGeom>
          <a:noFill/>
          <a:ln w="20320">
            <a:solidFill>
              <a:srgbClr val="9FB6C0"/>
            </a:solidFill>
            <a:prstDash val="solid"/>
          </a:ln>
        </p:spPr>
      </p:sp>
      <p:sp>
        <p:nvSpPr>
          <p:cNvPr id="92" name="Shape 90"/>
          <p:cNvSpPr/>
          <p:nvPr/>
        </p:nvSpPr>
        <p:spPr>
          <a:xfrm flipV="1">
            <a:off x="8233664" y="2525967"/>
            <a:ext cx="14793" cy="38974"/>
          </a:xfrm>
          <a:prstGeom prst="line">
            <a:avLst/>
          </a:prstGeom>
          <a:noFill/>
          <a:ln w="20320">
            <a:solidFill>
              <a:srgbClr val="9FB6C0"/>
            </a:solidFill>
            <a:prstDash val="solid"/>
          </a:ln>
        </p:spPr>
      </p:sp>
      <p:sp>
        <p:nvSpPr>
          <p:cNvPr id="93" name="Shape 91"/>
          <p:cNvSpPr/>
          <p:nvPr/>
        </p:nvSpPr>
        <p:spPr>
          <a:xfrm flipV="1">
            <a:off x="8248457" y="2485740"/>
            <a:ext cx="14793" cy="40227"/>
          </a:xfrm>
          <a:prstGeom prst="line">
            <a:avLst/>
          </a:prstGeom>
          <a:noFill/>
          <a:ln w="20320">
            <a:solidFill>
              <a:srgbClr val="9FB6C0"/>
            </a:solidFill>
            <a:prstDash val="solid"/>
          </a:ln>
        </p:spPr>
      </p:sp>
      <p:sp>
        <p:nvSpPr>
          <p:cNvPr id="94" name="Shape 92"/>
          <p:cNvSpPr/>
          <p:nvPr/>
        </p:nvSpPr>
        <p:spPr>
          <a:xfrm flipV="1">
            <a:off x="8263250" y="2444195"/>
            <a:ext cx="14793" cy="41546"/>
          </a:xfrm>
          <a:prstGeom prst="line">
            <a:avLst/>
          </a:prstGeom>
          <a:noFill/>
          <a:ln w="20320">
            <a:solidFill>
              <a:srgbClr val="9FB6C0"/>
            </a:solidFill>
            <a:prstDash val="solid"/>
          </a:ln>
        </p:spPr>
      </p:sp>
      <p:sp>
        <p:nvSpPr>
          <p:cNvPr id="95" name="Shape 93"/>
          <p:cNvSpPr/>
          <p:nvPr/>
        </p:nvSpPr>
        <p:spPr>
          <a:xfrm flipV="1">
            <a:off x="8278043" y="2401262"/>
            <a:ext cx="14793" cy="42932"/>
          </a:xfrm>
          <a:prstGeom prst="line">
            <a:avLst/>
          </a:prstGeom>
          <a:noFill/>
          <a:ln w="20320">
            <a:solidFill>
              <a:srgbClr val="9FB6C0"/>
            </a:solidFill>
            <a:prstDash val="solid"/>
          </a:ln>
        </p:spPr>
      </p:sp>
      <p:sp>
        <p:nvSpPr>
          <p:cNvPr id="96" name="Shape 94"/>
          <p:cNvSpPr/>
          <p:nvPr/>
        </p:nvSpPr>
        <p:spPr>
          <a:xfrm flipV="1">
            <a:off x="8292836" y="2356873"/>
            <a:ext cx="14793" cy="44389"/>
          </a:xfrm>
          <a:prstGeom prst="line">
            <a:avLst/>
          </a:prstGeom>
          <a:noFill/>
          <a:ln w="20320">
            <a:solidFill>
              <a:srgbClr val="9FB6C0"/>
            </a:solidFill>
            <a:prstDash val="solid"/>
          </a:ln>
        </p:spPr>
      </p:sp>
      <p:sp>
        <p:nvSpPr>
          <p:cNvPr id="97" name="Shape 95"/>
          <p:cNvSpPr/>
          <p:nvPr/>
        </p:nvSpPr>
        <p:spPr>
          <a:xfrm flipV="1">
            <a:off x="8307629" y="2310954"/>
            <a:ext cx="14793" cy="45919"/>
          </a:xfrm>
          <a:prstGeom prst="line">
            <a:avLst/>
          </a:prstGeom>
          <a:noFill/>
          <a:ln w="20320">
            <a:solidFill>
              <a:srgbClr val="9FB6C0"/>
            </a:solidFill>
            <a:prstDash val="solid"/>
          </a:ln>
        </p:spPr>
      </p:sp>
      <p:sp>
        <p:nvSpPr>
          <p:cNvPr id="98" name="Shape 96"/>
          <p:cNvSpPr/>
          <p:nvPr/>
        </p:nvSpPr>
        <p:spPr>
          <a:xfrm flipV="1">
            <a:off x="8322422" y="2263431"/>
            <a:ext cx="14793" cy="47524"/>
          </a:xfrm>
          <a:prstGeom prst="line">
            <a:avLst/>
          </a:prstGeom>
          <a:noFill/>
          <a:ln w="20320">
            <a:solidFill>
              <a:srgbClr val="9FB6C0"/>
            </a:solidFill>
            <a:prstDash val="solid"/>
          </a:ln>
        </p:spPr>
      </p:sp>
      <p:sp>
        <p:nvSpPr>
          <p:cNvPr id="99" name="Shape 97"/>
          <p:cNvSpPr/>
          <p:nvPr/>
        </p:nvSpPr>
        <p:spPr>
          <a:xfrm flipV="1">
            <a:off x="8337215" y="2214225"/>
            <a:ext cx="14793" cy="49206"/>
          </a:xfrm>
          <a:prstGeom prst="line">
            <a:avLst/>
          </a:prstGeom>
          <a:noFill/>
          <a:ln w="20320">
            <a:solidFill>
              <a:srgbClr val="9FB6C0"/>
            </a:solidFill>
            <a:prstDash val="solid"/>
          </a:ln>
        </p:spPr>
      </p:sp>
      <p:sp>
        <p:nvSpPr>
          <p:cNvPr id="100" name="Shape 98"/>
          <p:cNvSpPr/>
          <p:nvPr/>
        </p:nvSpPr>
        <p:spPr>
          <a:xfrm flipV="1">
            <a:off x="8352008" y="2163256"/>
            <a:ext cx="14793" cy="50969"/>
          </a:xfrm>
          <a:prstGeom prst="line">
            <a:avLst/>
          </a:prstGeom>
          <a:noFill/>
          <a:ln w="20320">
            <a:solidFill>
              <a:srgbClr val="9FB6C0"/>
            </a:solidFill>
            <a:prstDash val="solid"/>
          </a:ln>
        </p:spPr>
      </p:sp>
      <p:sp>
        <p:nvSpPr>
          <p:cNvPr id="101" name="Shape 99"/>
          <p:cNvSpPr/>
          <p:nvPr/>
        </p:nvSpPr>
        <p:spPr>
          <a:xfrm flipV="1">
            <a:off x="8366801" y="2110440"/>
            <a:ext cx="14793" cy="52815"/>
          </a:xfrm>
          <a:prstGeom prst="line">
            <a:avLst/>
          </a:prstGeom>
          <a:noFill/>
          <a:ln w="20320">
            <a:solidFill>
              <a:srgbClr val="9FB6C0"/>
            </a:solidFill>
            <a:prstDash val="solid"/>
          </a:ln>
        </p:spPr>
      </p:sp>
      <p:sp>
        <p:nvSpPr>
          <p:cNvPr id="102" name="Shape 100"/>
          <p:cNvSpPr/>
          <p:nvPr/>
        </p:nvSpPr>
        <p:spPr>
          <a:xfrm flipV="1">
            <a:off x="8381594" y="2055692"/>
            <a:ext cx="14793" cy="54748"/>
          </a:xfrm>
          <a:prstGeom prst="line">
            <a:avLst/>
          </a:prstGeom>
          <a:noFill/>
          <a:ln w="20320">
            <a:solidFill>
              <a:srgbClr val="9FB6C0"/>
            </a:solidFill>
            <a:prstDash val="solid"/>
          </a:ln>
        </p:spPr>
      </p:sp>
      <p:sp>
        <p:nvSpPr>
          <p:cNvPr id="103" name="Shape 101"/>
          <p:cNvSpPr/>
          <p:nvPr/>
        </p:nvSpPr>
        <p:spPr>
          <a:xfrm flipV="1">
            <a:off x="8396387" y="1998922"/>
            <a:ext cx="14793" cy="56770"/>
          </a:xfrm>
          <a:prstGeom prst="line">
            <a:avLst/>
          </a:prstGeom>
          <a:noFill/>
          <a:ln w="20320">
            <a:solidFill>
              <a:srgbClr val="9FB6C0"/>
            </a:solidFill>
            <a:prstDash val="solid"/>
          </a:ln>
        </p:spPr>
      </p:sp>
      <p:sp>
        <p:nvSpPr>
          <p:cNvPr id="104" name="Shape 102"/>
          <p:cNvSpPr/>
          <p:nvPr/>
        </p:nvSpPr>
        <p:spPr>
          <a:xfrm flipV="1">
            <a:off x="8411180" y="1940036"/>
            <a:ext cx="14793" cy="58886"/>
          </a:xfrm>
          <a:prstGeom prst="line">
            <a:avLst/>
          </a:prstGeom>
          <a:noFill/>
          <a:ln w="20320">
            <a:solidFill>
              <a:srgbClr val="9FB6C0"/>
            </a:solidFill>
            <a:prstDash val="solid"/>
          </a:ln>
        </p:spPr>
      </p:sp>
      <p:sp>
        <p:nvSpPr>
          <p:cNvPr id="105" name="Shape 103"/>
          <p:cNvSpPr/>
          <p:nvPr/>
        </p:nvSpPr>
        <p:spPr>
          <a:xfrm flipV="1">
            <a:off x="8425972" y="1878939"/>
            <a:ext cx="14793" cy="61097"/>
          </a:xfrm>
          <a:prstGeom prst="line">
            <a:avLst/>
          </a:prstGeom>
          <a:noFill/>
          <a:ln w="20320">
            <a:solidFill>
              <a:srgbClr val="9FB6C0"/>
            </a:solidFill>
            <a:prstDash val="solid"/>
          </a:ln>
        </p:spPr>
      </p:sp>
      <p:sp>
        <p:nvSpPr>
          <p:cNvPr id="106" name="Shape 104"/>
          <p:cNvSpPr/>
          <p:nvPr/>
        </p:nvSpPr>
        <p:spPr>
          <a:xfrm flipV="1">
            <a:off x="8440765" y="1815531"/>
            <a:ext cx="14793" cy="63409"/>
          </a:xfrm>
          <a:prstGeom prst="line">
            <a:avLst/>
          </a:prstGeom>
          <a:noFill/>
          <a:ln w="20320">
            <a:solidFill>
              <a:srgbClr val="9FB6C0"/>
            </a:solidFill>
            <a:prstDash val="solid"/>
          </a:ln>
        </p:spPr>
      </p:sp>
      <p:sp>
        <p:nvSpPr>
          <p:cNvPr id="107" name="Shape 105"/>
          <p:cNvSpPr/>
          <p:nvPr/>
        </p:nvSpPr>
        <p:spPr>
          <a:xfrm flipV="1">
            <a:off x="8455558" y="1749707"/>
            <a:ext cx="14793" cy="65824"/>
          </a:xfrm>
          <a:prstGeom prst="line">
            <a:avLst/>
          </a:prstGeom>
          <a:noFill/>
          <a:ln w="20320">
            <a:solidFill>
              <a:srgbClr val="9FB6C0"/>
            </a:solidFill>
            <a:prstDash val="solid"/>
          </a:ln>
        </p:spPr>
      </p:sp>
      <p:sp>
        <p:nvSpPr>
          <p:cNvPr id="108" name="Shape 106"/>
          <p:cNvSpPr/>
          <p:nvPr/>
        </p:nvSpPr>
        <p:spPr>
          <a:xfrm flipV="1">
            <a:off x="8470351" y="1681360"/>
            <a:ext cx="14793" cy="68347"/>
          </a:xfrm>
          <a:prstGeom prst="line">
            <a:avLst/>
          </a:prstGeom>
          <a:noFill/>
          <a:ln w="20320">
            <a:solidFill>
              <a:srgbClr val="9FB6C0"/>
            </a:solidFill>
            <a:prstDash val="solid"/>
          </a:ln>
        </p:spPr>
      </p:sp>
      <p:sp>
        <p:nvSpPr>
          <p:cNvPr id="109" name="Shape 107"/>
          <p:cNvSpPr/>
          <p:nvPr/>
        </p:nvSpPr>
        <p:spPr>
          <a:xfrm flipV="1">
            <a:off x="8485144" y="1610379"/>
            <a:ext cx="14793" cy="70981"/>
          </a:xfrm>
          <a:prstGeom prst="line">
            <a:avLst/>
          </a:prstGeom>
          <a:noFill/>
          <a:ln w="20320">
            <a:solidFill>
              <a:srgbClr val="9FB6C0"/>
            </a:solidFill>
            <a:prstDash val="solid"/>
          </a:ln>
        </p:spPr>
      </p:sp>
      <p:sp>
        <p:nvSpPr>
          <p:cNvPr id="110" name="Shape 108"/>
          <p:cNvSpPr/>
          <p:nvPr/>
        </p:nvSpPr>
        <p:spPr>
          <a:xfrm flipV="1">
            <a:off x="8499937" y="1536647"/>
            <a:ext cx="14793" cy="73732"/>
          </a:xfrm>
          <a:prstGeom prst="line">
            <a:avLst/>
          </a:prstGeom>
          <a:noFill/>
          <a:ln w="20320">
            <a:solidFill>
              <a:srgbClr val="9FB6C0"/>
            </a:solidFill>
            <a:prstDash val="solid"/>
          </a:ln>
        </p:spPr>
      </p:sp>
      <p:sp>
        <p:nvSpPr>
          <p:cNvPr id="111" name="Shape 109"/>
          <p:cNvSpPr/>
          <p:nvPr/>
        </p:nvSpPr>
        <p:spPr>
          <a:xfrm flipV="1">
            <a:off x="6766560" y="4387383"/>
            <a:ext cx="24384" cy="12982"/>
          </a:xfrm>
          <a:prstGeom prst="line">
            <a:avLst/>
          </a:prstGeom>
          <a:noFill/>
          <a:ln w="30480">
            <a:solidFill>
              <a:srgbClr val="29ABD6"/>
            </a:solidFill>
            <a:prstDash val="solid"/>
          </a:ln>
        </p:spPr>
      </p:sp>
      <p:sp>
        <p:nvSpPr>
          <p:cNvPr id="112" name="Shape 110"/>
          <p:cNvSpPr/>
          <p:nvPr/>
        </p:nvSpPr>
        <p:spPr>
          <a:xfrm flipV="1">
            <a:off x="6790944" y="4374135"/>
            <a:ext cx="24384" cy="13249"/>
          </a:xfrm>
          <a:prstGeom prst="line">
            <a:avLst/>
          </a:prstGeom>
          <a:noFill/>
          <a:ln w="30480">
            <a:solidFill>
              <a:srgbClr val="29ABD6"/>
            </a:solidFill>
            <a:prstDash val="solid"/>
          </a:ln>
        </p:spPr>
      </p:sp>
      <p:sp>
        <p:nvSpPr>
          <p:cNvPr id="113" name="Shape 111"/>
          <p:cNvSpPr/>
          <p:nvPr/>
        </p:nvSpPr>
        <p:spPr>
          <a:xfrm flipV="1">
            <a:off x="6815328" y="4360608"/>
            <a:ext cx="24384" cy="13526"/>
          </a:xfrm>
          <a:prstGeom prst="line">
            <a:avLst/>
          </a:prstGeom>
          <a:noFill/>
          <a:ln w="30480">
            <a:solidFill>
              <a:srgbClr val="29ABD6"/>
            </a:solidFill>
            <a:prstDash val="solid"/>
          </a:ln>
        </p:spPr>
      </p:sp>
      <p:sp>
        <p:nvSpPr>
          <p:cNvPr id="114" name="Shape 112"/>
          <p:cNvSpPr/>
          <p:nvPr/>
        </p:nvSpPr>
        <p:spPr>
          <a:xfrm flipV="1">
            <a:off x="6839712" y="4346793"/>
            <a:ext cx="24384" cy="13815"/>
          </a:xfrm>
          <a:prstGeom prst="line">
            <a:avLst/>
          </a:prstGeom>
          <a:noFill/>
          <a:ln w="30480">
            <a:solidFill>
              <a:srgbClr val="29ABD6"/>
            </a:solidFill>
            <a:prstDash val="solid"/>
          </a:ln>
        </p:spPr>
      </p:sp>
      <p:sp>
        <p:nvSpPr>
          <p:cNvPr id="115" name="Shape 113"/>
          <p:cNvSpPr/>
          <p:nvPr/>
        </p:nvSpPr>
        <p:spPr>
          <a:xfrm flipV="1">
            <a:off x="6864096" y="4332678"/>
            <a:ext cx="24384" cy="14115"/>
          </a:xfrm>
          <a:prstGeom prst="line">
            <a:avLst/>
          </a:prstGeom>
          <a:noFill/>
          <a:ln w="30480">
            <a:solidFill>
              <a:srgbClr val="29ABD6"/>
            </a:solidFill>
            <a:prstDash val="solid"/>
          </a:ln>
        </p:spPr>
      </p:sp>
      <p:sp>
        <p:nvSpPr>
          <p:cNvPr id="116" name="Shape 114"/>
          <p:cNvSpPr/>
          <p:nvPr/>
        </p:nvSpPr>
        <p:spPr>
          <a:xfrm flipV="1">
            <a:off x="6888480" y="4318250"/>
            <a:ext cx="24384" cy="14428"/>
          </a:xfrm>
          <a:prstGeom prst="line">
            <a:avLst/>
          </a:prstGeom>
          <a:noFill/>
          <a:ln w="30480">
            <a:solidFill>
              <a:srgbClr val="29ABD6"/>
            </a:solidFill>
            <a:prstDash val="solid"/>
          </a:ln>
        </p:spPr>
      </p:sp>
      <p:sp>
        <p:nvSpPr>
          <p:cNvPr id="117" name="Shape 115"/>
          <p:cNvSpPr/>
          <p:nvPr/>
        </p:nvSpPr>
        <p:spPr>
          <a:xfrm flipV="1">
            <a:off x="6912864" y="4303496"/>
            <a:ext cx="24384" cy="14754"/>
          </a:xfrm>
          <a:prstGeom prst="line">
            <a:avLst/>
          </a:prstGeom>
          <a:noFill/>
          <a:ln w="30480">
            <a:solidFill>
              <a:srgbClr val="29ABD6"/>
            </a:solidFill>
            <a:prstDash val="solid"/>
          </a:ln>
        </p:spPr>
      </p:sp>
      <p:sp>
        <p:nvSpPr>
          <p:cNvPr id="118" name="Shape 116"/>
          <p:cNvSpPr/>
          <p:nvPr/>
        </p:nvSpPr>
        <p:spPr>
          <a:xfrm flipV="1">
            <a:off x="6937248" y="4288402"/>
            <a:ext cx="24384" cy="15094"/>
          </a:xfrm>
          <a:prstGeom prst="line">
            <a:avLst/>
          </a:prstGeom>
          <a:noFill/>
          <a:ln w="30480">
            <a:solidFill>
              <a:srgbClr val="29ABD6"/>
            </a:solidFill>
            <a:prstDash val="solid"/>
          </a:ln>
        </p:spPr>
      </p:sp>
      <p:sp>
        <p:nvSpPr>
          <p:cNvPr id="119" name="Shape 117"/>
          <p:cNvSpPr/>
          <p:nvPr/>
        </p:nvSpPr>
        <p:spPr>
          <a:xfrm flipV="1">
            <a:off x="6961632" y="4272953"/>
            <a:ext cx="24384" cy="15448"/>
          </a:xfrm>
          <a:prstGeom prst="line">
            <a:avLst/>
          </a:prstGeom>
          <a:noFill/>
          <a:ln w="30480">
            <a:solidFill>
              <a:srgbClr val="29ABD6"/>
            </a:solidFill>
            <a:prstDash val="solid"/>
          </a:ln>
        </p:spPr>
      </p:sp>
      <p:sp>
        <p:nvSpPr>
          <p:cNvPr id="120" name="Shape 118"/>
          <p:cNvSpPr/>
          <p:nvPr/>
        </p:nvSpPr>
        <p:spPr>
          <a:xfrm flipV="1">
            <a:off x="6986016" y="4257135"/>
            <a:ext cx="24384" cy="15818"/>
          </a:xfrm>
          <a:prstGeom prst="line">
            <a:avLst/>
          </a:prstGeom>
          <a:noFill/>
          <a:ln w="30480">
            <a:solidFill>
              <a:srgbClr val="29ABD6"/>
            </a:solidFill>
            <a:prstDash val="solid"/>
          </a:ln>
        </p:spPr>
      </p:sp>
      <p:sp>
        <p:nvSpPr>
          <p:cNvPr id="121" name="Shape 119"/>
          <p:cNvSpPr/>
          <p:nvPr/>
        </p:nvSpPr>
        <p:spPr>
          <a:xfrm flipV="1">
            <a:off x="7010400" y="4240930"/>
            <a:ext cx="24384" cy="16205"/>
          </a:xfrm>
          <a:prstGeom prst="line">
            <a:avLst/>
          </a:prstGeom>
          <a:noFill/>
          <a:ln w="30480">
            <a:solidFill>
              <a:srgbClr val="29ABD6"/>
            </a:solidFill>
            <a:prstDash val="solid"/>
          </a:ln>
        </p:spPr>
      </p:sp>
      <p:sp>
        <p:nvSpPr>
          <p:cNvPr id="122" name="Shape 120"/>
          <p:cNvSpPr/>
          <p:nvPr/>
        </p:nvSpPr>
        <p:spPr>
          <a:xfrm flipV="1">
            <a:off x="7034784" y="4224321"/>
            <a:ext cx="24384" cy="16609"/>
          </a:xfrm>
          <a:prstGeom prst="line">
            <a:avLst/>
          </a:prstGeom>
          <a:noFill/>
          <a:ln w="30480">
            <a:solidFill>
              <a:srgbClr val="29ABD6"/>
            </a:solidFill>
            <a:prstDash val="solid"/>
          </a:ln>
        </p:spPr>
      </p:sp>
      <p:sp>
        <p:nvSpPr>
          <p:cNvPr id="123" name="Shape 121"/>
          <p:cNvSpPr/>
          <p:nvPr/>
        </p:nvSpPr>
        <p:spPr>
          <a:xfrm flipV="1">
            <a:off x="7059168" y="4207290"/>
            <a:ext cx="24384" cy="17031"/>
          </a:xfrm>
          <a:prstGeom prst="line">
            <a:avLst/>
          </a:prstGeom>
          <a:noFill/>
          <a:ln w="30480">
            <a:solidFill>
              <a:srgbClr val="29ABD6"/>
            </a:solidFill>
            <a:prstDash val="solid"/>
          </a:ln>
        </p:spPr>
      </p:sp>
      <p:sp>
        <p:nvSpPr>
          <p:cNvPr id="124" name="Shape 122"/>
          <p:cNvSpPr/>
          <p:nvPr/>
        </p:nvSpPr>
        <p:spPr>
          <a:xfrm flipV="1">
            <a:off x="7083552" y="4189816"/>
            <a:ext cx="24384" cy="17473"/>
          </a:xfrm>
          <a:prstGeom prst="line">
            <a:avLst/>
          </a:prstGeom>
          <a:noFill/>
          <a:ln w="30480">
            <a:solidFill>
              <a:srgbClr val="29ABD6"/>
            </a:solidFill>
            <a:prstDash val="solid"/>
          </a:ln>
        </p:spPr>
      </p:sp>
      <p:sp>
        <p:nvSpPr>
          <p:cNvPr id="125" name="Shape 123"/>
          <p:cNvSpPr/>
          <p:nvPr/>
        </p:nvSpPr>
        <p:spPr>
          <a:xfrm flipV="1">
            <a:off x="7107936" y="4171880"/>
            <a:ext cx="24384" cy="17936"/>
          </a:xfrm>
          <a:prstGeom prst="line">
            <a:avLst/>
          </a:prstGeom>
          <a:noFill/>
          <a:ln w="30480">
            <a:solidFill>
              <a:srgbClr val="29ABD6"/>
            </a:solidFill>
            <a:prstDash val="solid"/>
          </a:ln>
        </p:spPr>
      </p:sp>
      <p:sp>
        <p:nvSpPr>
          <p:cNvPr id="126" name="Shape 124"/>
          <p:cNvSpPr/>
          <p:nvPr/>
        </p:nvSpPr>
        <p:spPr>
          <a:xfrm flipV="1">
            <a:off x="7132320" y="4153459"/>
            <a:ext cx="24384" cy="18421"/>
          </a:xfrm>
          <a:prstGeom prst="line">
            <a:avLst/>
          </a:prstGeom>
          <a:noFill/>
          <a:ln w="30480">
            <a:solidFill>
              <a:srgbClr val="29ABD6"/>
            </a:solidFill>
            <a:prstDash val="solid"/>
          </a:ln>
        </p:spPr>
      </p:sp>
      <p:sp>
        <p:nvSpPr>
          <p:cNvPr id="127" name="Shape 125"/>
          <p:cNvSpPr/>
          <p:nvPr/>
        </p:nvSpPr>
        <p:spPr>
          <a:xfrm flipV="1">
            <a:off x="7156704" y="4134530"/>
            <a:ext cx="24384" cy="18929"/>
          </a:xfrm>
          <a:prstGeom prst="line">
            <a:avLst/>
          </a:prstGeom>
          <a:noFill/>
          <a:ln w="30480">
            <a:solidFill>
              <a:srgbClr val="29ABD6"/>
            </a:solidFill>
            <a:prstDash val="solid"/>
          </a:ln>
        </p:spPr>
      </p:sp>
      <p:sp>
        <p:nvSpPr>
          <p:cNvPr id="128" name="Shape 126"/>
          <p:cNvSpPr/>
          <p:nvPr/>
        </p:nvSpPr>
        <p:spPr>
          <a:xfrm flipV="1">
            <a:off x="7181088" y="4115069"/>
            <a:ext cx="24384" cy="19462"/>
          </a:xfrm>
          <a:prstGeom prst="line">
            <a:avLst/>
          </a:prstGeom>
          <a:noFill/>
          <a:ln w="30480">
            <a:solidFill>
              <a:srgbClr val="29ABD6"/>
            </a:solidFill>
            <a:prstDash val="solid"/>
          </a:ln>
        </p:spPr>
      </p:sp>
      <p:sp>
        <p:nvSpPr>
          <p:cNvPr id="129" name="Shape 127"/>
          <p:cNvSpPr/>
          <p:nvPr/>
        </p:nvSpPr>
        <p:spPr>
          <a:xfrm flipV="1">
            <a:off x="7205472" y="4095048"/>
            <a:ext cx="24384" cy="20020"/>
          </a:xfrm>
          <a:prstGeom prst="line">
            <a:avLst/>
          </a:prstGeom>
          <a:noFill/>
          <a:ln w="30480">
            <a:solidFill>
              <a:srgbClr val="29ABD6"/>
            </a:solidFill>
            <a:prstDash val="solid"/>
          </a:ln>
        </p:spPr>
      </p:sp>
      <p:sp>
        <p:nvSpPr>
          <p:cNvPr id="130" name="Shape 128"/>
          <p:cNvSpPr/>
          <p:nvPr/>
        </p:nvSpPr>
        <p:spPr>
          <a:xfrm flipV="1">
            <a:off x="7229856" y="4074442"/>
            <a:ext cx="24384" cy="20607"/>
          </a:xfrm>
          <a:prstGeom prst="line">
            <a:avLst/>
          </a:prstGeom>
          <a:noFill/>
          <a:ln w="30480">
            <a:solidFill>
              <a:srgbClr val="29ABD6"/>
            </a:solidFill>
            <a:prstDash val="solid"/>
          </a:ln>
        </p:spPr>
      </p:sp>
      <p:sp>
        <p:nvSpPr>
          <p:cNvPr id="131" name="Shape 129"/>
          <p:cNvSpPr/>
          <p:nvPr/>
        </p:nvSpPr>
        <p:spPr>
          <a:xfrm flipV="1">
            <a:off x="7254240" y="4053220"/>
            <a:ext cx="24384" cy="21222"/>
          </a:xfrm>
          <a:prstGeom prst="line">
            <a:avLst/>
          </a:prstGeom>
          <a:noFill/>
          <a:ln w="30480">
            <a:solidFill>
              <a:srgbClr val="29ABD6"/>
            </a:solidFill>
            <a:prstDash val="solid"/>
          </a:ln>
        </p:spPr>
      </p:sp>
      <p:sp>
        <p:nvSpPr>
          <p:cNvPr id="132" name="Shape 130"/>
          <p:cNvSpPr/>
          <p:nvPr/>
        </p:nvSpPr>
        <p:spPr>
          <a:xfrm flipV="1">
            <a:off x="7278624" y="4031353"/>
            <a:ext cx="24384" cy="21867"/>
          </a:xfrm>
          <a:prstGeom prst="line">
            <a:avLst/>
          </a:prstGeom>
          <a:noFill/>
          <a:ln w="30480">
            <a:solidFill>
              <a:srgbClr val="29ABD6"/>
            </a:solidFill>
            <a:prstDash val="solid"/>
          </a:ln>
        </p:spPr>
      </p:sp>
      <p:sp>
        <p:nvSpPr>
          <p:cNvPr id="133" name="Shape 131"/>
          <p:cNvSpPr/>
          <p:nvPr/>
        </p:nvSpPr>
        <p:spPr>
          <a:xfrm flipV="1">
            <a:off x="7303008" y="4008809"/>
            <a:ext cx="24384" cy="22544"/>
          </a:xfrm>
          <a:prstGeom prst="line">
            <a:avLst/>
          </a:prstGeom>
          <a:noFill/>
          <a:ln w="30480">
            <a:solidFill>
              <a:srgbClr val="29ABD6"/>
            </a:solidFill>
            <a:prstDash val="solid"/>
          </a:ln>
        </p:spPr>
      </p:sp>
      <p:sp>
        <p:nvSpPr>
          <p:cNvPr id="134" name="Shape 132"/>
          <p:cNvSpPr/>
          <p:nvPr/>
        </p:nvSpPr>
        <p:spPr>
          <a:xfrm flipV="1">
            <a:off x="7327392" y="3985554"/>
            <a:ext cx="24384" cy="23255"/>
          </a:xfrm>
          <a:prstGeom prst="line">
            <a:avLst/>
          </a:prstGeom>
          <a:noFill/>
          <a:ln w="30480">
            <a:solidFill>
              <a:srgbClr val="29ABD6"/>
            </a:solidFill>
            <a:prstDash val="solid"/>
          </a:ln>
        </p:spPr>
      </p:sp>
      <p:sp>
        <p:nvSpPr>
          <p:cNvPr id="135" name="Shape 133"/>
          <p:cNvSpPr/>
          <p:nvPr/>
        </p:nvSpPr>
        <p:spPr>
          <a:xfrm flipV="1">
            <a:off x="7351776" y="3961554"/>
            <a:ext cx="24384" cy="24000"/>
          </a:xfrm>
          <a:prstGeom prst="line">
            <a:avLst/>
          </a:prstGeom>
          <a:noFill/>
          <a:ln w="30480">
            <a:solidFill>
              <a:srgbClr val="29ABD6"/>
            </a:solidFill>
            <a:prstDash val="solid"/>
          </a:ln>
        </p:spPr>
      </p:sp>
      <p:sp>
        <p:nvSpPr>
          <p:cNvPr id="136" name="Shape 134"/>
          <p:cNvSpPr/>
          <p:nvPr/>
        </p:nvSpPr>
        <p:spPr>
          <a:xfrm flipV="1">
            <a:off x="7376160" y="3936774"/>
            <a:ext cx="24384" cy="24780"/>
          </a:xfrm>
          <a:prstGeom prst="line">
            <a:avLst/>
          </a:prstGeom>
          <a:noFill/>
          <a:ln w="30480">
            <a:solidFill>
              <a:srgbClr val="29ABD6"/>
            </a:solidFill>
            <a:prstDash val="solid"/>
          </a:ln>
        </p:spPr>
      </p:sp>
      <p:sp>
        <p:nvSpPr>
          <p:cNvPr id="137" name="Shape 135"/>
          <p:cNvSpPr/>
          <p:nvPr/>
        </p:nvSpPr>
        <p:spPr>
          <a:xfrm flipV="1">
            <a:off x="7400544" y="3911177"/>
            <a:ext cx="24384" cy="25597"/>
          </a:xfrm>
          <a:prstGeom prst="line">
            <a:avLst/>
          </a:prstGeom>
          <a:noFill/>
          <a:ln w="30480">
            <a:solidFill>
              <a:srgbClr val="29ABD6"/>
            </a:solidFill>
            <a:prstDash val="solid"/>
          </a:ln>
        </p:spPr>
      </p:sp>
      <p:sp>
        <p:nvSpPr>
          <p:cNvPr id="138" name="Shape 136"/>
          <p:cNvSpPr/>
          <p:nvPr/>
        </p:nvSpPr>
        <p:spPr>
          <a:xfrm flipV="1">
            <a:off x="7424928" y="3884728"/>
            <a:ext cx="24384" cy="26450"/>
          </a:xfrm>
          <a:prstGeom prst="line">
            <a:avLst/>
          </a:prstGeom>
          <a:noFill/>
          <a:ln w="30480">
            <a:solidFill>
              <a:srgbClr val="29ABD6"/>
            </a:solidFill>
            <a:prstDash val="solid"/>
          </a:ln>
        </p:spPr>
      </p:sp>
      <p:sp>
        <p:nvSpPr>
          <p:cNvPr id="139" name="Shape 137"/>
          <p:cNvSpPr/>
          <p:nvPr/>
        </p:nvSpPr>
        <p:spPr>
          <a:xfrm flipV="1">
            <a:off x="7449312" y="3857389"/>
            <a:ext cx="24384" cy="27339"/>
          </a:xfrm>
          <a:prstGeom prst="line">
            <a:avLst/>
          </a:prstGeom>
          <a:noFill/>
          <a:ln w="30480">
            <a:solidFill>
              <a:srgbClr val="29ABD6"/>
            </a:solidFill>
            <a:prstDash val="solid"/>
          </a:ln>
        </p:spPr>
      </p:sp>
      <p:sp>
        <p:nvSpPr>
          <p:cNvPr id="140" name="Shape 138"/>
          <p:cNvSpPr/>
          <p:nvPr/>
        </p:nvSpPr>
        <p:spPr>
          <a:xfrm flipV="1">
            <a:off x="7473696" y="3829125"/>
            <a:ext cx="24384" cy="28263"/>
          </a:xfrm>
          <a:prstGeom prst="line">
            <a:avLst/>
          </a:prstGeom>
          <a:noFill/>
          <a:ln w="30480">
            <a:solidFill>
              <a:srgbClr val="29ABD6"/>
            </a:solidFill>
            <a:prstDash val="solid"/>
          </a:ln>
        </p:spPr>
      </p:sp>
      <p:sp>
        <p:nvSpPr>
          <p:cNvPr id="141" name="Shape 139"/>
          <p:cNvSpPr/>
          <p:nvPr/>
        </p:nvSpPr>
        <p:spPr>
          <a:xfrm flipV="1">
            <a:off x="7498080" y="3799904"/>
            <a:ext cx="24384" cy="29221"/>
          </a:xfrm>
          <a:prstGeom prst="line">
            <a:avLst/>
          </a:prstGeom>
          <a:noFill/>
          <a:ln w="30480">
            <a:solidFill>
              <a:srgbClr val="29ABD6"/>
            </a:solidFill>
            <a:prstDash val="solid"/>
          </a:ln>
        </p:spPr>
      </p:sp>
      <p:sp>
        <p:nvSpPr>
          <p:cNvPr id="142" name="Shape 140"/>
          <p:cNvSpPr/>
          <p:nvPr/>
        </p:nvSpPr>
        <p:spPr>
          <a:xfrm flipV="1">
            <a:off x="7522464" y="3769696"/>
            <a:ext cx="24384" cy="30209"/>
          </a:xfrm>
          <a:prstGeom prst="line">
            <a:avLst/>
          </a:prstGeom>
          <a:noFill/>
          <a:ln w="30480">
            <a:solidFill>
              <a:srgbClr val="29ABD6"/>
            </a:solidFill>
            <a:prstDash val="solid"/>
          </a:ln>
        </p:spPr>
      </p:sp>
      <p:sp>
        <p:nvSpPr>
          <p:cNvPr id="143" name="Shape 141"/>
          <p:cNvSpPr/>
          <p:nvPr/>
        </p:nvSpPr>
        <p:spPr>
          <a:xfrm flipV="1">
            <a:off x="7546848" y="3738475"/>
            <a:ext cx="24384" cy="31221"/>
          </a:xfrm>
          <a:prstGeom prst="line">
            <a:avLst/>
          </a:prstGeom>
          <a:noFill/>
          <a:ln w="30480">
            <a:solidFill>
              <a:srgbClr val="29ABD6"/>
            </a:solidFill>
            <a:prstDash val="solid"/>
          </a:ln>
        </p:spPr>
      </p:sp>
      <p:sp>
        <p:nvSpPr>
          <p:cNvPr id="144" name="Shape 142"/>
          <p:cNvSpPr/>
          <p:nvPr/>
        </p:nvSpPr>
        <p:spPr>
          <a:xfrm flipV="1">
            <a:off x="7571232" y="3706222"/>
            <a:ext cx="24384" cy="32253"/>
          </a:xfrm>
          <a:prstGeom prst="line">
            <a:avLst/>
          </a:prstGeom>
          <a:noFill/>
          <a:ln w="30480">
            <a:solidFill>
              <a:srgbClr val="29ABD6"/>
            </a:solidFill>
            <a:prstDash val="solid"/>
          </a:ln>
        </p:spPr>
      </p:sp>
      <p:sp>
        <p:nvSpPr>
          <p:cNvPr id="145" name="Shape 143"/>
          <p:cNvSpPr/>
          <p:nvPr/>
        </p:nvSpPr>
        <p:spPr>
          <a:xfrm flipV="1">
            <a:off x="7595616" y="3672928"/>
            <a:ext cx="24384" cy="33294"/>
          </a:xfrm>
          <a:prstGeom prst="line">
            <a:avLst/>
          </a:prstGeom>
          <a:noFill/>
          <a:ln w="30480">
            <a:solidFill>
              <a:srgbClr val="29ABD6"/>
            </a:solidFill>
            <a:prstDash val="solid"/>
          </a:ln>
        </p:spPr>
      </p:sp>
      <p:sp>
        <p:nvSpPr>
          <p:cNvPr id="146" name="Shape 144"/>
          <p:cNvSpPr/>
          <p:nvPr/>
        </p:nvSpPr>
        <p:spPr>
          <a:xfrm flipV="1">
            <a:off x="7620000" y="3638596"/>
            <a:ext cx="24384" cy="34333"/>
          </a:xfrm>
          <a:prstGeom prst="line">
            <a:avLst/>
          </a:prstGeom>
          <a:noFill/>
          <a:ln w="30480">
            <a:solidFill>
              <a:srgbClr val="29ABD6"/>
            </a:solidFill>
            <a:prstDash val="solid"/>
          </a:ln>
        </p:spPr>
      </p:sp>
      <p:sp>
        <p:nvSpPr>
          <p:cNvPr id="147" name="Shape 145"/>
          <p:cNvSpPr/>
          <p:nvPr/>
        </p:nvSpPr>
        <p:spPr>
          <a:xfrm flipV="1">
            <a:off x="7644384" y="3603239"/>
            <a:ext cx="24384" cy="35356"/>
          </a:xfrm>
          <a:prstGeom prst="line">
            <a:avLst/>
          </a:prstGeom>
          <a:noFill/>
          <a:ln w="30480">
            <a:solidFill>
              <a:srgbClr val="29ABD6"/>
            </a:solidFill>
            <a:prstDash val="solid"/>
          </a:ln>
        </p:spPr>
      </p:sp>
      <p:sp>
        <p:nvSpPr>
          <p:cNvPr id="148" name="Shape 146"/>
          <p:cNvSpPr/>
          <p:nvPr/>
        </p:nvSpPr>
        <p:spPr>
          <a:xfrm flipV="1">
            <a:off x="7668768" y="3566892"/>
            <a:ext cx="24384" cy="36347"/>
          </a:xfrm>
          <a:prstGeom prst="line">
            <a:avLst/>
          </a:prstGeom>
          <a:noFill/>
          <a:ln w="30480">
            <a:solidFill>
              <a:srgbClr val="29ABD6"/>
            </a:solidFill>
            <a:prstDash val="solid"/>
          </a:ln>
        </p:spPr>
      </p:sp>
      <p:sp>
        <p:nvSpPr>
          <p:cNvPr id="149" name="Shape 147"/>
          <p:cNvSpPr/>
          <p:nvPr/>
        </p:nvSpPr>
        <p:spPr>
          <a:xfrm flipV="1">
            <a:off x="7693152" y="3529606"/>
            <a:ext cx="24384" cy="37286"/>
          </a:xfrm>
          <a:prstGeom prst="line">
            <a:avLst/>
          </a:prstGeom>
          <a:noFill/>
          <a:ln w="30480">
            <a:solidFill>
              <a:srgbClr val="29ABD6"/>
            </a:solidFill>
            <a:prstDash val="solid"/>
          </a:ln>
        </p:spPr>
      </p:sp>
      <p:sp>
        <p:nvSpPr>
          <p:cNvPr id="150" name="Shape 148"/>
          <p:cNvSpPr/>
          <p:nvPr/>
        </p:nvSpPr>
        <p:spPr>
          <a:xfrm flipV="1">
            <a:off x="7717536" y="3491454"/>
            <a:ext cx="24384" cy="38152"/>
          </a:xfrm>
          <a:prstGeom prst="line">
            <a:avLst/>
          </a:prstGeom>
          <a:noFill/>
          <a:ln w="30480">
            <a:solidFill>
              <a:srgbClr val="29ABD6"/>
            </a:solidFill>
            <a:prstDash val="solid"/>
          </a:ln>
        </p:spPr>
      </p:sp>
      <p:sp>
        <p:nvSpPr>
          <p:cNvPr id="151" name="Shape 149"/>
          <p:cNvSpPr/>
          <p:nvPr/>
        </p:nvSpPr>
        <p:spPr>
          <a:xfrm flipV="1">
            <a:off x="7741920" y="3452533"/>
            <a:ext cx="24384" cy="38921"/>
          </a:xfrm>
          <a:prstGeom prst="line">
            <a:avLst/>
          </a:prstGeom>
          <a:noFill/>
          <a:ln w="30480">
            <a:solidFill>
              <a:srgbClr val="29ABD6"/>
            </a:solidFill>
            <a:prstDash val="solid"/>
          </a:ln>
        </p:spPr>
      </p:sp>
      <p:sp>
        <p:nvSpPr>
          <p:cNvPr id="152" name="Shape 150"/>
          <p:cNvSpPr/>
          <p:nvPr/>
        </p:nvSpPr>
        <p:spPr>
          <a:xfrm flipV="1">
            <a:off x="7766304" y="3412961"/>
            <a:ext cx="24384" cy="39571"/>
          </a:xfrm>
          <a:prstGeom prst="line">
            <a:avLst/>
          </a:prstGeom>
          <a:noFill/>
          <a:ln w="30480">
            <a:solidFill>
              <a:srgbClr val="29ABD6"/>
            </a:solidFill>
            <a:prstDash val="solid"/>
          </a:ln>
        </p:spPr>
      </p:sp>
      <p:sp>
        <p:nvSpPr>
          <p:cNvPr id="153" name="Shape 151"/>
          <p:cNvSpPr/>
          <p:nvPr/>
        </p:nvSpPr>
        <p:spPr>
          <a:xfrm flipV="1">
            <a:off x="7790688" y="3372881"/>
            <a:ext cx="24384" cy="40080"/>
          </a:xfrm>
          <a:prstGeom prst="line">
            <a:avLst/>
          </a:prstGeom>
          <a:noFill/>
          <a:ln w="30480">
            <a:solidFill>
              <a:srgbClr val="29ABD6"/>
            </a:solidFill>
            <a:prstDash val="solid"/>
          </a:ln>
        </p:spPr>
      </p:sp>
      <p:sp>
        <p:nvSpPr>
          <p:cNvPr id="154" name="Shape 152"/>
          <p:cNvSpPr/>
          <p:nvPr/>
        </p:nvSpPr>
        <p:spPr>
          <a:xfrm flipV="1">
            <a:off x="7815072" y="3332450"/>
            <a:ext cx="24384" cy="40431"/>
          </a:xfrm>
          <a:prstGeom prst="line">
            <a:avLst/>
          </a:prstGeom>
          <a:noFill/>
          <a:ln w="30480">
            <a:solidFill>
              <a:srgbClr val="29ABD6"/>
            </a:solidFill>
            <a:prstDash val="solid"/>
          </a:ln>
        </p:spPr>
      </p:sp>
      <p:sp>
        <p:nvSpPr>
          <p:cNvPr id="155" name="Shape 153"/>
          <p:cNvSpPr/>
          <p:nvPr/>
        </p:nvSpPr>
        <p:spPr>
          <a:xfrm flipV="1">
            <a:off x="7839456" y="3291840"/>
            <a:ext cx="24384" cy="40610"/>
          </a:xfrm>
          <a:prstGeom prst="line">
            <a:avLst/>
          </a:prstGeom>
          <a:noFill/>
          <a:ln w="30480">
            <a:solidFill>
              <a:srgbClr val="29ABD6"/>
            </a:solidFill>
            <a:prstDash val="solid"/>
          </a:ln>
        </p:spPr>
      </p:sp>
      <p:sp>
        <p:nvSpPr>
          <p:cNvPr id="156" name="Shape 154"/>
          <p:cNvSpPr/>
          <p:nvPr/>
        </p:nvSpPr>
        <p:spPr>
          <a:xfrm flipV="1">
            <a:off x="7863840" y="3251230"/>
            <a:ext cx="24384" cy="40610"/>
          </a:xfrm>
          <a:prstGeom prst="line">
            <a:avLst/>
          </a:prstGeom>
          <a:noFill/>
          <a:ln w="30480">
            <a:solidFill>
              <a:srgbClr val="29ABD6"/>
            </a:solidFill>
            <a:prstDash val="solid"/>
          </a:ln>
        </p:spPr>
      </p:sp>
      <p:sp>
        <p:nvSpPr>
          <p:cNvPr id="157" name="Shape 155"/>
          <p:cNvSpPr/>
          <p:nvPr/>
        </p:nvSpPr>
        <p:spPr>
          <a:xfrm flipV="1">
            <a:off x="7888224" y="3210799"/>
            <a:ext cx="24384" cy="40431"/>
          </a:xfrm>
          <a:prstGeom prst="line">
            <a:avLst/>
          </a:prstGeom>
          <a:noFill/>
          <a:ln w="30480">
            <a:solidFill>
              <a:srgbClr val="29ABD6"/>
            </a:solidFill>
            <a:prstDash val="solid"/>
          </a:ln>
        </p:spPr>
      </p:sp>
      <p:sp>
        <p:nvSpPr>
          <p:cNvPr id="158" name="Shape 156"/>
          <p:cNvSpPr/>
          <p:nvPr/>
        </p:nvSpPr>
        <p:spPr>
          <a:xfrm flipV="1">
            <a:off x="7912608" y="3170719"/>
            <a:ext cx="24384" cy="40080"/>
          </a:xfrm>
          <a:prstGeom prst="line">
            <a:avLst/>
          </a:prstGeom>
          <a:noFill/>
          <a:ln w="30480">
            <a:solidFill>
              <a:srgbClr val="29ABD6"/>
            </a:solidFill>
            <a:prstDash val="solid"/>
          </a:ln>
        </p:spPr>
      </p:sp>
      <p:sp>
        <p:nvSpPr>
          <p:cNvPr id="159" name="Shape 157"/>
          <p:cNvSpPr/>
          <p:nvPr/>
        </p:nvSpPr>
        <p:spPr>
          <a:xfrm flipV="1">
            <a:off x="7936992" y="3131147"/>
            <a:ext cx="24384" cy="39571"/>
          </a:xfrm>
          <a:prstGeom prst="line">
            <a:avLst/>
          </a:prstGeom>
          <a:noFill/>
          <a:ln w="30480">
            <a:solidFill>
              <a:srgbClr val="29ABD6"/>
            </a:solidFill>
            <a:prstDash val="solid"/>
          </a:ln>
        </p:spPr>
      </p:sp>
      <p:sp>
        <p:nvSpPr>
          <p:cNvPr id="160" name="Shape 158"/>
          <p:cNvSpPr/>
          <p:nvPr/>
        </p:nvSpPr>
        <p:spPr>
          <a:xfrm flipV="1">
            <a:off x="7961376" y="3092226"/>
            <a:ext cx="24384" cy="38921"/>
          </a:xfrm>
          <a:prstGeom prst="line">
            <a:avLst/>
          </a:prstGeom>
          <a:noFill/>
          <a:ln w="30480">
            <a:solidFill>
              <a:srgbClr val="29ABD6"/>
            </a:solidFill>
            <a:prstDash val="solid"/>
          </a:ln>
        </p:spPr>
      </p:sp>
      <p:sp>
        <p:nvSpPr>
          <p:cNvPr id="161" name="Shape 159"/>
          <p:cNvSpPr/>
          <p:nvPr/>
        </p:nvSpPr>
        <p:spPr>
          <a:xfrm flipV="1">
            <a:off x="7985760" y="3054074"/>
            <a:ext cx="24384" cy="38152"/>
          </a:xfrm>
          <a:prstGeom prst="line">
            <a:avLst/>
          </a:prstGeom>
          <a:noFill/>
          <a:ln w="30480">
            <a:solidFill>
              <a:srgbClr val="29ABD6"/>
            </a:solidFill>
            <a:prstDash val="solid"/>
          </a:ln>
        </p:spPr>
      </p:sp>
      <p:sp>
        <p:nvSpPr>
          <p:cNvPr id="162" name="Shape 160"/>
          <p:cNvSpPr/>
          <p:nvPr/>
        </p:nvSpPr>
        <p:spPr>
          <a:xfrm flipV="1">
            <a:off x="8010144" y="3016788"/>
            <a:ext cx="24384" cy="37286"/>
          </a:xfrm>
          <a:prstGeom prst="line">
            <a:avLst/>
          </a:prstGeom>
          <a:noFill/>
          <a:ln w="30480">
            <a:solidFill>
              <a:srgbClr val="29ABD6"/>
            </a:solidFill>
            <a:prstDash val="solid"/>
          </a:ln>
        </p:spPr>
      </p:sp>
      <p:sp>
        <p:nvSpPr>
          <p:cNvPr id="163" name="Shape 161"/>
          <p:cNvSpPr/>
          <p:nvPr/>
        </p:nvSpPr>
        <p:spPr>
          <a:xfrm flipV="1">
            <a:off x="8034528" y="2980441"/>
            <a:ext cx="24384" cy="36347"/>
          </a:xfrm>
          <a:prstGeom prst="line">
            <a:avLst/>
          </a:prstGeom>
          <a:noFill/>
          <a:ln w="30480">
            <a:solidFill>
              <a:srgbClr val="29ABD6"/>
            </a:solidFill>
            <a:prstDash val="solid"/>
          </a:ln>
        </p:spPr>
      </p:sp>
      <p:sp>
        <p:nvSpPr>
          <p:cNvPr id="164" name="Shape 162"/>
          <p:cNvSpPr/>
          <p:nvPr/>
        </p:nvSpPr>
        <p:spPr>
          <a:xfrm flipV="1">
            <a:off x="8058912" y="2945084"/>
            <a:ext cx="24384" cy="35356"/>
          </a:xfrm>
          <a:prstGeom prst="line">
            <a:avLst/>
          </a:prstGeom>
          <a:noFill/>
          <a:ln w="30480">
            <a:solidFill>
              <a:srgbClr val="29ABD6"/>
            </a:solidFill>
            <a:prstDash val="solid"/>
          </a:ln>
        </p:spPr>
      </p:sp>
      <p:sp>
        <p:nvSpPr>
          <p:cNvPr id="165" name="Shape 163"/>
          <p:cNvSpPr/>
          <p:nvPr/>
        </p:nvSpPr>
        <p:spPr>
          <a:xfrm flipV="1">
            <a:off x="8083296" y="2910752"/>
            <a:ext cx="24384" cy="34333"/>
          </a:xfrm>
          <a:prstGeom prst="line">
            <a:avLst/>
          </a:prstGeom>
          <a:noFill/>
          <a:ln w="30480">
            <a:solidFill>
              <a:srgbClr val="29ABD6"/>
            </a:solidFill>
            <a:prstDash val="solid"/>
          </a:ln>
        </p:spPr>
      </p:sp>
      <p:sp>
        <p:nvSpPr>
          <p:cNvPr id="166" name="Shape 164"/>
          <p:cNvSpPr/>
          <p:nvPr/>
        </p:nvSpPr>
        <p:spPr>
          <a:xfrm flipV="1">
            <a:off x="8107680" y="2877458"/>
            <a:ext cx="24384" cy="33294"/>
          </a:xfrm>
          <a:prstGeom prst="line">
            <a:avLst/>
          </a:prstGeom>
          <a:noFill/>
          <a:ln w="30480">
            <a:solidFill>
              <a:srgbClr val="29ABD6"/>
            </a:solidFill>
            <a:prstDash val="solid"/>
          </a:ln>
        </p:spPr>
      </p:sp>
      <p:sp>
        <p:nvSpPr>
          <p:cNvPr id="167" name="Shape 165"/>
          <p:cNvSpPr/>
          <p:nvPr/>
        </p:nvSpPr>
        <p:spPr>
          <a:xfrm flipV="1">
            <a:off x="8132064" y="2845205"/>
            <a:ext cx="24384" cy="32253"/>
          </a:xfrm>
          <a:prstGeom prst="line">
            <a:avLst/>
          </a:prstGeom>
          <a:noFill/>
          <a:ln w="30480">
            <a:solidFill>
              <a:srgbClr val="29ABD6"/>
            </a:solidFill>
            <a:prstDash val="solid"/>
          </a:ln>
        </p:spPr>
      </p:sp>
      <p:sp>
        <p:nvSpPr>
          <p:cNvPr id="168" name="Shape 166"/>
          <p:cNvSpPr/>
          <p:nvPr/>
        </p:nvSpPr>
        <p:spPr>
          <a:xfrm flipV="1">
            <a:off x="8156448" y="2813984"/>
            <a:ext cx="24384" cy="31221"/>
          </a:xfrm>
          <a:prstGeom prst="line">
            <a:avLst/>
          </a:prstGeom>
          <a:noFill/>
          <a:ln w="30480">
            <a:solidFill>
              <a:srgbClr val="29ABD6"/>
            </a:solidFill>
            <a:prstDash val="solid"/>
          </a:ln>
        </p:spPr>
      </p:sp>
      <p:sp>
        <p:nvSpPr>
          <p:cNvPr id="169" name="Shape 167"/>
          <p:cNvSpPr/>
          <p:nvPr/>
        </p:nvSpPr>
        <p:spPr>
          <a:xfrm flipV="1">
            <a:off x="8180832" y="2783776"/>
            <a:ext cx="24384" cy="30209"/>
          </a:xfrm>
          <a:prstGeom prst="line">
            <a:avLst/>
          </a:prstGeom>
          <a:noFill/>
          <a:ln w="30480">
            <a:solidFill>
              <a:srgbClr val="29ABD6"/>
            </a:solidFill>
            <a:prstDash val="solid"/>
          </a:ln>
        </p:spPr>
      </p:sp>
      <p:sp>
        <p:nvSpPr>
          <p:cNvPr id="170" name="Shape 168"/>
          <p:cNvSpPr/>
          <p:nvPr/>
        </p:nvSpPr>
        <p:spPr>
          <a:xfrm flipV="1">
            <a:off x="8205216" y="2754555"/>
            <a:ext cx="24384" cy="29221"/>
          </a:xfrm>
          <a:prstGeom prst="line">
            <a:avLst/>
          </a:prstGeom>
          <a:noFill/>
          <a:ln w="30480">
            <a:solidFill>
              <a:srgbClr val="29ABD6"/>
            </a:solidFill>
            <a:prstDash val="solid"/>
          </a:ln>
        </p:spPr>
      </p:sp>
      <p:sp>
        <p:nvSpPr>
          <p:cNvPr id="171" name="Shape 169"/>
          <p:cNvSpPr/>
          <p:nvPr/>
        </p:nvSpPr>
        <p:spPr>
          <a:xfrm flipV="1">
            <a:off x="8229600" y="2726291"/>
            <a:ext cx="24384" cy="28263"/>
          </a:xfrm>
          <a:prstGeom prst="line">
            <a:avLst/>
          </a:prstGeom>
          <a:noFill/>
          <a:ln w="30480">
            <a:solidFill>
              <a:srgbClr val="29ABD6"/>
            </a:solidFill>
            <a:prstDash val="solid"/>
          </a:ln>
        </p:spPr>
      </p:sp>
      <p:sp>
        <p:nvSpPr>
          <p:cNvPr id="172" name="Shape 170"/>
          <p:cNvSpPr/>
          <p:nvPr/>
        </p:nvSpPr>
        <p:spPr>
          <a:xfrm flipV="1">
            <a:off x="8253984" y="2698952"/>
            <a:ext cx="24384" cy="27339"/>
          </a:xfrm>
          <a:prstGeom prst="line">
            <a:avLst/>
          </a:prstGeom>
          <a:noFill/>
          <a:ln w="30480">
            <a:solidFill>
              <a:srgbClr val="29ABD6"/>
            </a:solidFill>
            <a:prstDash val="solid"/>
          </a:ln>
        </p:spPr>
      </p:sp>
      <p:sp>
        <p:nvSpPr>
          <p:cNvPr id="173" name="Shape 171"/>
          <p:cNvSpPr/>
          <p:nvPr/>
        </p:nvSpPr>
        <p:spPr>
          <a:xfrm flipV="1">
            <a:off x="8278368" y="2672503"/>
            <a:ext cx="24384" cy="26450"/>
          </a:xfrm>
          <a:prstGeom prst="line">
            <a:avLst/>
          </a:prstGeom>
          <a:noFill/>
          <a:ln w="30480">
            <a:solidFill>
              <a:srgbClr val="29ABD6"/>
            </a:solidFill>
            <a:prstDash val="solid"/>
          </a:ln>
        </p:spPr>
      </p:sp>
      <p:sp>
        <p:nvSpPr>
          <p:cNvPr id="174" name="Shape 172"/>
          <p:cNvSpPr/>
          <p:nvPr/>
        </p:nvSpPr>
        <p:spPr>
          <a:xfrm flipV="1">
            <a:off x="8302752" y="2646906"/>
            <a:ext cx="24384" cy="25597"/>
          </a:xfrm>
          <a:prstGeom prst="line">
            <a:avLst/>
          </a:prstGeom>
          <a:noFill/>
          <a:ln w="30480">
            <a:solidFill>
              <a:srgbClr val="29ABD6"/>
            </a:solidFill>
            <a:prstDash val="solid"/>
          </a:ln>
        </p:spPr>
      </p:sp>
      <p:sp>
        <p:nvSpPr>
          <p:cNvPr id="175" name="Shape 173"/>
          <p:cNvSpPr/>
          <p:nvPr/>
        </p:nvSpPr>
        <p:spPr>
          <a:xfrm flipV="1">
            <a:off x="8327136" y="2622126"/>
            <a:ext cx="24384" cy="24780"/>
          </a:xfrm>
          <a:prstGeom prst="line">
            <a:avLst/>
          </a:prstGeom>
          <a:noFill/>
          <a:ln w="30480">
            <a:solidFill>
              <a:srgbClr val="29ABD6"/>
            </a:solidFill>
            <a:prstDash val="solid"/>
          </a:ln>
        </p:spPr>
      </p:sp>
      <p:sp>
        <p:nvSpPr>
          <p:cNvPr id="176" name="Shape 174"/>
          <p:cNvSpPr/>
          <p:nvPr/>
        </p:nvSpPr>
        <p:spPr>
          <a:xfrm flipV="1">
            <a:off x="8351520" y="2598126"/>
            <a:ext cx="24384" cy="24000"/>
          </a:xfrm>
          <a:prstGeom prst="line">
            <a:avLst/>
          </a:prstGeom>
          <a:noFill/>
          <a:ln w="30480">
            <a:solidFill>
              <a:srgbClr val="29ABD6"/>
            </a:solidFill>
            <a:prstDash val="solid"/>
          </a:ln>
        </p:spPr>
      </p:sp>
      <p:sp>
        <p:nvSpPr>
          <p:cNvPr id="177" name="Shape 175"/>
          <p:cNvSpPr/>
          <p:nvPr/>
        </p:nvSpPr>
        <p:spPr>
          <a:xfrm flipV="1">
            <a:off x="8375904" y="2574871"/>
            <a:ext cx="24384" cy="23255"/>
          </a:xfrm>
          <a:prstGeom prst="line">
            <a:avLst/>
          </a:prstGeom>
          <a:noFill/>
          <a:ln w="30480">
            <a:solidFill>
              <a:srgbClr val="29ABD6"/>
            </a:solidFill>
            <a:prstDash val="solid"/>
          </a:ln>
        </p:spPr>
      </p:sp>
      <p:sp>
        <p:nvSpPr>
          <p:cNvPr id="178" name="Shape 176"/>
          <p:cNvSpPr/>
          <p:nvPr/>
        </p:nvSpPr>
        <p:spPr>
          <a:xfrm flipV="1">
            <a:off x="8400288" y="2552327"/>
            <a:ext cx="24384" cy="22544"/>
          </a:xfrm>
          <a:prstGeom prst="line">
            <a:avLst/>
          </a:prstGeom>
          <a:noFill/>
          <a:ln w="30480">
            <a:solidFill>
              <a:srgbClr val="29ABD6"/>
            </a:solidFill>
            <a:prstDash val="solid"/>
          </a:ln>
        </p:spPr>
      </p:sp>
      <p:sp>
        <p:nvSpPr>
          <p:cNvPr id="179" name="Shape 177"/>
          <p:cNvSpPr/>
          <p:nvPr/>
        </p:nvSpPr>
        <p:spPr>
          <a:xfrm flipV="1">
            <a:off x="8424672" y="2530460"/>
            <a:ext cx="24384" cy="21867"/>
          </a:xfrm>
          <a:prstGeom prst="line">
            <a:avLst/>
          </a:prstGeom>
          <a:noFill/>
          <a:ln w="30480">
            <a:solidFill>
              <a:srgbClr val="29ABD6"/>
            </a:solidFill>
            <a:prstDash val="solid"/>
          </a:ln>
        </p:spPr>
      </p:sp>
      <p:sp>
        <p:nvSpPr>
          <p:cNvPr id="180" name="Shape 178"/>
          <p:cNvSpPr/>
          <p:nvPr/>
        </p:nvSpPr>
        <p:spPr>
          <a:xfrm flipV="1">
            <a:off x="8449056" y="2509238"/>
            <a:ext cx="24384" cy="21222"/>
          </a:xfrm>
          <a:prstGeom prst="line">
            <a:avLst/>
          </a:prstGeom>
          <a:noFill/>
          <a:ln w="30480">
            <a:solidFill>
              <a:srgbClr val="29ABD6"/>
            </a:solidFill>
            <a:prstDash val="solid"/>
          </a:ln>
        </p:spPr>
      </p:sp>
      <p:sp>
        <p:nvSpPr>
          <p:cNvPr id="181" name="Shape 179"/>
          <p:cNvSpPr/>
          <p:nvPr/>
        </p:nvSpPr>
        <p:spPr>
          <a:xfrm flipV="1">
            <a:off x="8473440" y="2488632"/>
            <a:ext cx="24384" cy="20607"/>
          </a:xfrm>
          <a:prstGeom prst="line">
            <a:avLst/>
          </a:prstGeom>
          <a:noFill/>
          <a:ln w="30480">
            <a:solidFill>
              <a:srgbClr val="29ABD6"/>
            </a:solidFill>
            <a:prstDash val="solid"/>
          </a:ln>
        </p:spPr>
      </p:sp>
      <p:sp>
        <p:nvSpPr>
          <p:cNvPr id="182" name="Shape 180"/>
          <p:cNvSpPr/>
          <p:nvPr/>
        </p:nvSpPr>
        <p:spPr>
          <a:xfrm flipV="1">
            <a:off x="8497824" y="2468611"/>
            <a:ext cx="24384" cy="20020"/>
          </a:xfrm>
          <a:prstGeom prst="line">
            <a:avLst/>
          </a:prstGeom>
          <a:noFill/>
          <a:ln w="30480">
            <a:solidFill>
              <a:srgbClr val="29ABD6"/>
            </a:solidFill>
            <a:prstDash val="solid"/>
          </a:ln>
        </p:spPr>
      </p:sp>
      <p:sp>
        <p:nvSpPr>
          <p:cNvPr id="183" name="Shape 181"/>
          <p:cNvSpPr/>
          <p:nvPr/>
        </p:nvSpPr>
        <p:spPr>
          <a:xfrm flipV="1">
            <a:off x="8522208" y="2449150"/>
            <a:ext cx="24384" cy="19462"/>
          </a:xfrm>
          <a:prstGeom prst="line">
            <a:avLst/>
          </a:prstGeom>
          <a:noFill/>
          <a:ln w="30480">
            <a:solidFill>
              <a:srgbClr val="29ABD6"/>
            </a:solidFill>
            <a:prstDash val="solid"/>
          </a:ln>
        </p:spPr>
      </p:sp>
      <p:sp>
        <p:nvSpPr>
          <p:cNvPr id="184" name="Shape 182"/>
          <p:cNvSpPr/>
          <p:nvPr/>
        </p:nvSpPr>
        <p:spPr>
          <a:xfrm flipV="1">
            <a:off x="8546592" y="2430221"/>
            <a:ext cx="24384" cy="18929"/>
          </a:xfrm>
          <a:prstGeom prst="line">
            <a:avLst/>
          </a:prstGeom>
          <a:noFill/>
          <a:ln w="30480">
            <a:solidFill>
              <a:srgbClr val="29ABD6"/>
            </a:solidFill>
            <a:prstDash val="solid"/>
          </a:ln>
        </p:spPr>
      </p:sp>
      <p:sp>
        <p:nvSpPr>
          <p:cNvPr id="185" name="Shape 183"/>
          <p:cNvSpPr/>
          <p:nvPr/>
        </p:nvSpPr>
        <p:spPr>
          <a:xfrm flipV="1">
            <a:off x="8570976" y="2411800"/>
            <a:ext cx="24384" cy="18421"/>
          </a:xfrm>
          <a:prstGeom prst="line">
            <a:avLst/>
          </a:prstGeom>
          <a:noFill/>
          <a:ln w="30480">
            <a:solidFill>
              <a:srgbClr val="29ABD6"/>
            </a:solidFill>
            <a:prstDash val="solid"/>
          </a:ln>
        </p:spPr>
      </p:sp>
      <p:sp>
        <p:nvSpPr>
          <p:cNvPr id="186" name="Shape 184"/>
          <p:cNvSpPr/>
          <p:nvPr/>
        </p:nvSpPr>
        <p:spPr>
          <a:xfrm flipV="1">
            <a:off x="8595360" y="2393864"/>
            <a:ext cx="24384" cy="17936"/>
          </a:xfrm>
          <a:prstGeom prst="line">
            <a:avLst/>
          </a:prstGeom>
          <a:noFill/>
          <a:ln w="30480">
            <a:solidFill>
              <a:srgbClr val="29ABD6"/>
            </a:solidFill>
            <a:prstDash val="solid"/>
          </a:ln>
        </p:spPr>
      </p:sp>
      <p:sp>
        <p:nvSpPr>
          <p:cNvPr id="187" name="Shape 185"/>
          <p:cNvSpPr/>
          <p:nvPr/>
        </p:nvSpPr>
        <p:spPr>
          <a:xfrm flipV="1">
            <a:off x="8619744" y="2376390"/>
            <a:ext cx="24384" cy="17473"/>
          </a:xfrm>
          <a:prstGeom prst="line">
            <a:avLst/>
          </a:prstGeom>
          <a:noFill/>
          <a:ln w="30480">
            <a:solidFill>
              <a:srgbClr val="29ABD6"/>
            </a:solidFill>
            <a:prstDash val="solid"/>
          </a:ln>
        </p:spPr>
      </p:sp>
      <p:sp>
        <p:nvSpPr>
          <p:cNvPr id="188" name="Shape 186"/>
          <p:cNvSpPr/>
          <p:nvPr/>
        </p:nvSpPr>
        <p:spPr>
          <a:xfrm flipV="1">
            <a:off x="8644128" y="2359359"/>
            <a:ext cx="24384" cy="17031"/>
          </a:xfrm>
          <a:prstGeom prst="line">
            <a:avLst/>
          </a:prstGeom>
          <a:noFill/>
          <a:ln w="30480">
            <a:solidFill>
              <a:srgbClr val="29ABD6"/>
            </a:solidFill>
            <a:prstDash val="solid"/>
          </a:ln>
        </p:spPr>
      </p:sp>
      <p:sp>
        <p:nvSpPr>
          <p:cNvPr id="189" name="Shape 187"/>
          <p:cNvSpPr/>
          <p:nvPr/>
        </p:nvSpPr>
        <p:spPr>
          <a:xfrm flipV="1">
            <a:off x="8668512" y="2342750"/>
            <a:ext cx="24384" cy="16609"/>
          </a:xfrm>
          <a:prstGeom prst="line">
            <a:avLst/>
          </a:prstGeom>
          <a:noFill/>
          <a:ln w="30480">
            <a:solidFill>
              <a:srgbClr val="29ABD6"/>
            </a:solidFill>
            <a:prstDash val="solid"/>
          </a:ln>
        </p:spPr>
      </p:sp>
      <p:sp>
        <p:nvSpPr>
          <p:cNvPr id="190" name="Shape 188"/>
          <p:cNvSpPr/>
          <p:nvPr/>
        </p:nvSpPr>
        <p:spPr>
          <a:xfrm flipV="1">
            <a:off x="8692896" y="2326545"/>
            <a:ext cx="24384" cy="16205"/>
          </a:xfrm>
          <a:prstGeom prst="line">
            <a:avLst/>
          </a:prstGeom>
          <a:noFill/>
          <a:ln w="30480">
            <a:solidFill>
              <a:srgbClr val="29ABD6"/>
            </a:solidFill>
            <a:prstDash val="solid"/>
          </a:ln>
        </p:spPr>
      </p:sp>
      <p:sp>
        <p:nvSpPr>
          <p:cNvPr id="191" name="Shape 189"/>
          <p:cNvSpPr/>
          <p:nvPr/>
        </p:nvSpPr>
        <p:spPr>
          <a:xfrm flipV="1">
            <a:off x="8717280" y="2310727"/>
            <a:ext cx="24384" cy="15818"/>
          </a:xfrm>
          <a:prstGeom prst="line">
            <a:avLst/>
          </a:prstGeom>
          <a:noFill/>
          <a:ln w="30480">
            <a:solidFill>
              <a:srgbClr val="29ABD6"/>
            </a:solidFill>
            <a:prstDash val="solid"/>
          </a:ln>
        </p:spPr>
      </p:sp>
      <p:sp>
        <p:nvSpPr>
          <p:cNvPr id="192" name="Shape 190"/>
          <p:cNvSpPr/>
          <p:nvPr/>
        </p:nvSpPr>
        <p:spPr>
          <a:xfrm flipV="1">
            <a:off x="8741664" y="2295278"/>
            <a:ext cx="24384" cy="15448"/>
          </a:xfrm>
          <a:prstGeom prst="line">
            <a:avLst/>
          </a:prstGeom>
          <a:noFill/>
          <a:ln w="30480">
            <a:solidFill>
              <a:srgbClr val="29ABD6"/>
            </a:solidFill>
            <a:prstDash val="solid"/>
          </a:ln>
        </p:spPr>
      </p:sp>
      <p:sp>
        <p:nvSpPr>
          <p:cNvPr id="193" name="Shape 191"/>
          <p:cNvSpPr/>
          <p:nvPr/>
        </p:nvSpPr>
        <p:spPr>
          <a:xfrm flipV="1">
            <a:off x="8766048" y="2280184"/>
            <a:ext cx="24384" cy="15094"/>
          </a:xfrm>
          <a:prstGeom prst="line">
            <a:avLst/>
          </a:prstGeom>
          <a:noFill/>
          <a:ln w="30480">
            <a:solidFill>
              <a:srgbClr val="29ABD6"/>
            </a:solidFill>
            <a:prstDash val="solid"/>
          </a:ln>
        </p:spPr>
      </p:sp>
      <p:sp>
        <p:nvSpPr>
          <p:cNvPr id="194" name="Shape 192"/>
          <p:cNvSpPr/>
          <p:nvPr/>
        </p:nvSpPr>
        <p:spPr>
          <a:xfrm flipV="1">
            <a:off x="8790432" y="2265430"/>
            <a:ext cx="24384" cy="14754"/>
          </a:xfrm>
          <a:prstGeom prst="line">
            <a:avLst/>
          </a:prstGeom>
          <a:noFill/>
          <a:ln w="30480">
            <a:solidFill>
              <a:srgbClr val="29ABD6"/>
            </a:solidFill>
            <a:prstDash val="solid"/>
          </a:ln>
        </p:spPr>
      </p:sp>
      <p:sp>
        <p:nvSpPr>
          <p:cNvPr id="195" name="Shape 193"/>
          <p:cNvSpPr/>
          <p:nvPr/>
        </p:nvSpPr>
        <p:spPr>
          <a:xfrm flipV="1">
            <a:off x="8814816" y="2251002"/>
            <a:ext cx="24384" cy="14428"/>
          </a:xfrm>
          <a:prstGeom prst="line">
            <a:avLst/>
          </a:prstGeom>
          <a:noFill/>
          <a:ln w="30480">
            <a:solidFill>
              <a:srgbClr val="29ABD6"/>
            </a:solidFill>
            <a:prstDash val="solid"/>
          </a:ln>
        </p:spPr>
      </p:sp>
      <p:sp>
        <p:nvSpPr>
          <p:cNvPr id="196" name="Shape 194"/>
          <p:cNvSpPr/>
          <p:nvPr/>
        </p:nvSpPr>
        <p:spPr>
          <a:xfrm flipV="1">
            <a:off x="8839200" y="2236887"/>
            <a:ext cx="24384" cy="14115"/>
          </a:xfrm>
          <a:prstGeom prst="line">
            <a:avLst/>
          </a:prstGeom>
          <a:noFill/>
          <a:ln w="30480">
            <a:solidFill>
              <a:srgbClr val="29ABD6"/>
            </a:solidFill>
            <a:prstDash val="solid"/>
          </a:ln>
        </p:spPr>
      </p:sp>
      <p:sp>
        <p:nvSpPr>
          <p:cNvPr id="197" name="Shape 195"/>
          <p:cNvSpPr/>
          <p:nvPr/>
        </p:nvSpPr>
        <p:spPr>
          <a:xfrm flipV="1">
            <a:off x="8863584" y="2223072"/>
            <a:ext cx="24384" cy="13815"/>
          </a:xfrm>
          <a:prstGeom prst="line">
            <a:avLst/>
          </a:prstGeom>
          <a:noFill/>
          <a:ln w="30480">
            <a:solidFill>
              <a:srgbClr val="29ABD6"/>
            </a:solidFill>
            <a:prstDash val="solid"/>
          </a:ln>
        </p:spPr>
      </p:sp>
      <p:sp>
        <p:nvSpPr>
          <p:cNvPr id="198" name="Shape 196"/>
          <p:cNvSpPr/>
          <p:nvPr/>
        </p:nvSpPr>
        <p:spPr>
          <a:xfrm flipV="1">
            <a:off x="8887968" y="2209545"/>
            <a:ext cx="24384" cy="13526"/>
          </a:xfrm>
          <a:prstGeom prst="line">
            <a:avLst/>
          </a:prstGeom>
          <a:noFill/>
          <a:ln w="30480">
            <a:solidFill>
              <a:srgbClr val="29ABD6"/>
            </a:solidFill>
            <a:prstDash val="solid"/>
          </a:ln>
        </p:spPr>
      </p:sp>
      <p:sp>
        <p:nvSpPr>
          <p:cNvPr id="199" name="Shape 197"/>
          <p:cNvSpPr/>
          <p:nvPr/>
        </p:nvSpPr>
        <p:spPr>
          <a:xfrm flipV="1">
            <a:off x="8912352" y="2196297"/>
            <a:ext cx="24384" cy="13249"/>
          </a:xfrm>
          <a:prstGeom prst="line">
            <a:avLst/>
          </a:prstGeom>
          <a:noFill/>
          <a:ln w="30480">
            <a:solidFill>
              <a:srgbClr val="29ABD6"/>
            </a:solidFill>
            <a:prstDash val="solid"/>
          </a:ln>
        </p:spPr>
      </p:sp>
      <p:sp>
        <p:nvSpPr>
          <p:cNvPr id="200" name="Shape 198"/>
          <p:cNvSpPr/>
          <p:nvPr/>
        </p:nvSpPr>
        <p:spPr>
          <a:xfrm flipV="1">
            <a:off x="8936736" y="2183315"/>
            <a:ext cx="24384" cy="12982"/>
          </a:xfrm>
          <a:prstGeom prst="line">
            <a:avLst/>
          </a:prstGeom>
          <a:noFill/>
          <a:ln w="30480">
            <a:solidFill>
              <a:srgbClr val="29ABD6"/>
            </a:solidFill>
            <a:prstDash val="solid"/>
          </a:ln>
        </p:spPr>
      </p:sp>
      <p:sp>
        <p:nvSpPr>
          <p:cNvPr id="201" name="Text 199"/>
          <p:cNvSpPr txBox="1"/>
          <p:nvPr/>
        </p:nvSpPr>
        <p:spPr>
          <a:xfrm>
            <a:off x="7991856" y="4191000"/>
            <a:ext cx="1188720" cy="274320"/>
          </a:xfrm>
          <a:prstGeom prst="rect">
            <a:avLst/>
          </a:prstGeom>
          <a:noFill/>
          <a:ln/>
        </p:spPr>
        <p:txBody>
          <a:bodyPr wrap="square" lIns="0" tIns="0" rIns="0" bIns="0" rtlCol="0" anchor="ctr"/>
          <a:lstStyle/>
          <a:p>
            <a:pPr indent="0" marL="0">
              <a:buNone/>
            </a:pPr>
            <a:r>
              <a:rPr lang="en-US" sz="1100" i="1" dirty="0">
                <a:solidFill>
                  <a:srgbClr val="29ABD6"/>
                </a:solidFill>
                <a:latin typeface="Cambria" pitchFamily="34" charset="0"/>
                <a:ea typeface="Cambria" pitchFamily="34" charset="-122"/>
                <a:cs typeface="Cambria" pitchFamily="34" charset="-120"/>
              </a:rPr>
              <a:t>sinh⁻¹ x</a:t>
            </a:r>
            <a:endParaRPr lang="en-US" sz="1100" dirty="0"/>
          </a:p>
        </p:txBody>
      </p:sp>
      <p:sp>
        <p:nvSpPr>
          <p:cNvPr id="202" name="Text 200"/>
          <p:cNvSpPr txBox="1"/>
          <p:nvPr/>
        </p:nvSpPr>
        <p:spPr>
          <a:xfrm>
            <a:off x="6766560" y="5212080"/>
            <a:ext cx="2194560" cy="274320"/>
          </a:xfrm>
          <a:prstGeom prst="rect">
            <a:avLst/>
          </a:prstGeom>
          <a:noFill/>
          <a:ln/>
        </p:spPr>
        <p:txBody>
          <a:bodyPr wrap="square" lIns="0" tIns="0" rIns="0" bIns="0" rtlCol="0" anchor="ctr"/>
          <a:lstStyle/>
          <a:p>
            <a:pPr algn="ctr" indent="0" marL="0">
              <a:buNone/>
            </a:pPr>
            <a:r>
              <a:rPr lang="en-US" sz="1150" i="1" dirty="0">
                <a:solidFill>
                  <a:srgbClr val="29ABD6"/>
                </a:solidFill>
                <a:latin typeface="Cambria" pitchFamily="34" charset="0"/>
                <a:ea typeface="Cambria" pitchFamily="34" charset="-122"/>
                <a:cs typeface="Cambria" pitchFamily="34" charset="-120"/>
              </a:rPr>
              <a:t>y = sinh⁻¹ x</a:t>
            </a:r>
            <a:endParaRPr lang="en-US" sz="1150" dirty="0"/>
          </a:p>
        </p:txBody>
      </p:sp>
      <p:sp>
        <p:nvSpPr>
          <p:cNvPr id="203" name="Shape 201"/>
          <p:cNvSpPr/>
          <p:nvPr/>
        </p:nvSpPr>
        <p:spPr>
          <a:xfrm>
            <a:off x="9326880" y="4892040"/>
            <a:ext cx="2194560" cy="0"/>
          </a:xfrm>
          <a:prstGeom prst="line">
            <a:avLst/>
          </a:prstGeom>
          <a:noFill/>
          <a:ln w="13970">
            <a:solidFill>
              <a:srgbClr val="1E3A44"/>
            </a:solidFill>
            <a:prstDash val="solid"/>
            <a:tailEnd type="triangle"/>
          </a:ln>
        </p:spPr>
      </p:sp>
      <p:sp>
        <p:nvSpPr>
          <p:cNvPr id="204" name="Shape 202"/>
          <p:cNvSpPr/>
          <p:nvPr/>
        </p:nvSpPr>
        <p:spPr>
          <a:xfrm>
            <a:off x="9464040" y="1463040"/>
            <a:ext cx="0" cy="3657600"/>
          </a:xfrm>
          <a:prstGeom prst="line">
            <a:avLst/>
          </a:prstGeom>
          <a:noFill/>
          <a:ln w="13970">
            <a:solidFill>
              <a:srgbClr val="1E3A44"/>
            </a:solidFill>
            <a:prstDash val="solid"/>
            <a:headEnd type="triangle"/>
          </a:ln>
        </p:spPr>
      </p:sp>
      <p:sp>
        <p:nvSpPr>
          <p:cNvPr id="205" name="Shape 203"/>
          <p:cNvSpPr/>
          <p:nvPr/>
        </p:nvSpPr>
        <p:spPr>
          <a:xfrm flipV="1">
            <a:off x="9326880" y="1463040"/>
            <a:ext cx="2194560" cy="3657600"/>
          </a:xfrm>
          <a:prstGeom prst="line">
            <a:avLst/>
          </a:prstGeom>
          <a:noFill/>
          <a:ln w="12700">
            <a:solidFill>
              <a:srgbClr val="9FB6C0"/>
            </a:solidFill>
            <a:prstDash val="dash"/>
          </a:ln>
        </p:spPr>
      </p:sp>
      <p:sp>
        <p:nvSpPr>
          <p:cNvPr id="206" name="Shape 204"/>
          <p:cNvSpPr/>
          <p:nvPr/>
        </p:nvSpPr>
        <p:spPr>
          <a:xfrm flipV="1">
            <a:off x="9464040" y="4129812"/>
            <a:ext cx="11176" cy="228"/>
          </a:xfrm>
          <a:prstGeom prst="line">
            <a:avLst/>
          </a:prstGeom>
          <a:noFill/>
          <a:ln w="20320">
            <a:solidFill>
              <a:srgbClr val="9FB6C0"/>
            </a:solidFill>
            <a:prstDash val="solid"/>
          </a:ln>
        </p:spPr>
      </p:sp>
      <p:sp>
        <p:nvSpPr>
          <p:cNvPr id="207" name="Shape 205"/>
          <p:cNvSpPr/>
          <p:nvPr/>
        </p:nvSpPr>
        <p:spPr>
          <a:xfrm flipV="1">
            <a:off x="9475216" y="4129129"/>
            <a:ext cx="11176" cy="683"/>
          </a:xfrm>
          <a:prstGeom prst="line">
            <a:avLst/>
          </a:prstGeom>
          <a:noFill/>
          <a:ln w="20320">
            <a:solidFill>
              <a:srgbClr val="9FB6C0"/>
            </a:solidFill>
            <a:prstDash val="solid"/>
          </a:ln>
        </p:spPr>
      </p:sp>
      <p:sp>
        <p:nvSpPr>
          <p:cNvPr id="208" name="Shape 206"/>
          <p:cNvSpPr/>
          <p:nvPr/>
        </p:nvSpPr>
        <p:spPr>
          <a:xfrm flipV="1">
            <a:off x="9486392" y="4127990"/>
            <a:ext cx="11176" cy="1139"/>
          </a:xfrm>
          <a:prstGeom prst="line">
            <a:avLst/>
          </a:prstGeom>
          <a:noFill/>
          <a:ln w="20320">
            <a:solidFill>
              <a:srgbClr val="9FB6C0"/>
            </a:solidFill>
            <a:prstDash val="solid"/>
          </a:ln>
        </p:spPr>
      </p:sp>
      <p:sp>
        <p:nvSpPr>
          <p:cNvPr id="209" name="Shape 207"/>
          <p:cNvSpPr/>
          <p:nvPr/>
        </p:nvSpPr>
        <p:spPr>
          <a:xfrm flipV="1">
            <a:off x="9497568" y="4126395"/>
            <a:ext cx="11176" cy="1596"/>
          </a:xfrm>
          <a:prstGeom prst="line">
            <a:avLst/>
          </a:prstGeom>
          <a:noFill/>
          <a:ln w="20320">
            <a:solidFill>
              <a:srgbClr val="9FB6C0"/>
            </a:solidFill>
            <a:prstDash val="solid"/>
          </a:ln>
        </p:spPr>
      </p:sp>
      <p:sp>
        <p:nvSpPr>
          <p:cNvPr id="210" name="Shape 208"/>
          <p:cNvSpPr/>
          <p:nvPr/>
        </p:nvSpPr>
        <p:spPr>
          <a:xfrm flipV="1">
            <a:off x="9508744" y="4124341"/>
            <a:ext cx="11176" cy="2053"/>
          </a:xfrm>
          <a:prstGeom prst="line">
            <a:avLst/>
          </a:prstGeom>
          <a:noFill/>
          <a:ln w="20320">
            <a:solidFill>
              <a:srgbClr val="9FB6C0"/>
            </a:solidFill>
            <a:prstDash val="solid"/>
          </a:ln>
        </p:spPr>
      </p:sp>
      <p:sp>
        <p:nvSpPr>
          <p:cNvPr id="211" name="Shape 209"/>
          <p:cNvSpPr/>
          <p:nvPr/>
        </p:nvSpPr>
        <p:spPr>
          <a:xfrm flipV="1">
            <a:off x="9519920" y="4121830"/>
            <a:ext cx="11176" cy="2512"/>
          </a:xfrm>
          <a:prstGeom prst="line">
            <a:avLst/>
          </a:prstGeom>
          <a:noFill/>
          <a:ln w="20320">
            <a:solidFill>
              <a:srgbClr val="9FB6C0"/>
            </a:solidFill>
            <a:prstDash val="solid"/>
          </a:ln>
        </p:spPr>
      </p:sp>
      <p:sp>
        <p:nvSpPr>
          <p:cNvPr id="212" name="Shape 210"/>
          <p:cNvSpPr/>
          <p:nvPr/>
        </p:nvSpPr>
        <p:spPr>
          <a:xfrm flipV="1">
            <a:off x="9531096" y="4118857"/>
            <a:ext cx="11176" cy="2972"/>
          </a:xfrm>
          <a:prstGeom prst="line">
            <a:avLst/>
          </a:prstGeom>
          <a:noFill/>
          <a:ln w="20320">
            <a:solidFill>
              <a:srgbClr val="9FB6C0"/>
            </a:solidFill>
            <a:prstDash val="solid"/>
          </a:ln>
        </p:spPr>
      </p:sp>
      <p:sp>
        <p:nvSpPr>
          <p:cNvPr id="213" name="Shape 211"/>
          <p:cNvSpPr/>
          <p:nvPr/>
        </p:nvSpPr>
        <p:spPr>
          <a:xfrm flipV="1">
            <a:off x="9542272" y="4115423"/>
            <a:ext cx="11176" cy="3434"/>
          </a:xfrm>
          <a:prstGeom prst="line">
            <a:avLst/>
          </a:prstGeom>
          <a:noFill/>
          <a:ln w="20320">
            <a:solidFill>
              <a:srgbClr val="9FB6C0"/>
            </a:solidFill>
            <a:prstDash val="solid"/>
          </a:ln>
        </p:spPr>
      </p:sp>
      <p:sp>
        <p:nvSpPr>
          <p:cNvPr id="214" name="Shape 212"/>
          <p:cNvSpPr/>
          <p:nvPr/>
        </p:nvSpPr>
        <p:spPr>
          <a:xfrm flipV="1">
            <a:off x="9553448" y="4111525"/>
            <a:ext cx="11176" cy="3898"/>
          </a:xfrm>
          <a:prstGeom prst="line">
            <a:avLst/>
          </a:prstGeom>
          <a:noFill/>
          <a:ln w="20320">
            <a:solidFill>
              <a:srgbClr val="9FB6C0"/>
            </a:solidFill>
            <a:prstDash val="solid"/>
          </a:ln>
        </p:spPr>
      </p:sp>
      <p:sp>
        <p:nvSpPr>
          <p:cNvPr id="215" name="Shape 213"/>
          <p:cNvSpPr/>
          <p:nvPr/>
        </p:nvSpPr>
        <p:spPr>
          <a:xfrm flipV="1">
            <a:off x="9564624" y="4107160"/>
            <a:ext cx="11176" cy="4365"/>
          </a:xfrm>
          <a:prstGeom prst="line">
            <a:avLst/>
          </a:prstGeom>
          <a:noFill/>
          <a:ln w="20320">
            <a:solidFill>
              <a:srgbClr val="9FB6C0"/>
            </a:solidFill>
            <a:prstDash val="solid"/>
          </a:ln>
        </p:spPr>
      </p:sp>
      <p:sp>
        <p:nvSpPr>
          <p:cNvPr id="216" name="Shape 214"/>
          <p:cNvSpPr/>
          <p:nvPr/>
        </p:nvSpPr>
        <p:spPr>
          <a:xfrm flipV="1">
            <a:off x="9575800" y="4102327"/>
            <a:ext cx="11176" cy="4834"/>
          </a:xfrm>
          <a:prstGeom prst="line">
            <a:avLst/>
          </a:prstGeom>
          <a:noFill/>
          <a:ln w="20320">
            <a:solidFill>
              <a:srgbClr val="9FB6C0"/>
            </a:solidFill>
            <a:prstDash val="solid"/>
          </a:ln>
        </p:spPr>
      </p:sp>
      <p:sp>
        <p:nvSpPr>
          <p:cNvPr id="217" name="Shape 215"/>
          <p:cNvSpPr/>
          <p:nvPr/>
        </p:nvSpPr>
        <p:spPr>
          <a:xfrm flipV="1">
            <a:off x="9586976" y="4097021"/>
            <a:ext cx="11176" cy="5306"/>
          </a:xfrm>
          <a:prstGeom prst="line">
            <a:avLst/>
          </a:prstGeom>
          <a:noFill/>
          <a:ln w="20320">
            <a:solidFill>
              <a:srgbClr val="9FB6C0"/>
            </a:solidFill>
            <a:prstDash val="solid"/>
          </a:ln>
        </p:spPr>
      </p:sp>
      <p:sp>
        <p:nvSpPr>
          <p:cNvPr id="218" name="Shape 216"/>
          <p:cNvSpPr/>
          <p:nvPr/>
        </p:nvSpPr>
        <p:spPr>
          <a:xfrm flipV="1">
            <a:off x="9598152" y="4091241"/>
            <a:ext cx="11176" cy="5781"/>
          </a:xfrm>
          <a:prstGeom prst="line">
            <a:avLst/>
          </a:prstGeom>
          <a:noFill/>
          <a:ln w="20320">
            <a:solidFill>
              <a:srgbClr val="9FB6C0"/>
            </a:solidFill>
            <a:prstDash val="solid"/>
          </a:ln>
        </p:spPr>
      </p:sp>
      <p:sp>
        <p:nvSpPr>
          <p:cNvPr id="219" name="Shape 217"/>
          <p:cNvSpPr/>
          <p:nvPr/>
        </p:nvSpPr>
        <p:spPr>
          <a:xfrm flipV="1">
            <a:off x="9609328" y="4084982"/>
            <a:ext cx="11176" cy="6259"/>
          </a:xfrm>
          <a:prstGeom prst="line">
            <a:avLst/>
          </a:prstGeom>
          <a:noFill/>
          <a:ln w="20320">
            <a:solidFill>
              <a:srgbClr val="9FB6C0"/>
            </a:solidFill>
            <a:prstDash val="solid"/>
          </a:ln>
        </p:spPr>
      </p:sp>
      <p:sp>
        <p:nvSpPr>
          <p:cNvPr id="220" name="Shape 218"/>
          <p:cNvSpPr/>
          <p:nvPr/>
        </p:nvSpPr>
        <p:spPr>
          <a:xfrm flipV="1">
            <a:off x="9620504" y="4078240"/>
            <a:ext cx="11176" cy="6741"/>
          </a:xfrm>
          <a:prstGeom prst="line">
            <a:avLst/>
          </a:prstGeom>
          <a:noFill/>
          <a:ln w="20320">
            <a:solidFill>
              <a:srgbClr val="9FB6C0"/>
            </a:solidFill>
            <a:prstDash val="solid"/>
          </a:ln>
        </p:spPr>
      </p:sp>
      <p:sp>
        <p:nvSpPr>
          <p:cNvPr id="221" name="Shape 219"/>
          <p:cNvSpPr/>
          <p:nvPr/>
        </p:nvSpPr>
        <p:spPr>
          <a:xfrm flipV="1">
            <a:off x="9631680" y="4071013"/>
            <a:ext cx="11176" cy="7228"/>
          </a:xfrm>
          <a:prstGeom prst="line">
            <a:avLst/>
          </a:prstGeom>
          <a:noFill/>
          <a:ln w="20320">
            <a:solidFill>
              <a:srgbClr val="9FB6C0"/>
            </a:solidFill>
            <a:prstDash val="solid"/>
          </a:ln>
        </p:spPr>
      </p:sp>
      <p:sp>
        <p:nvSpPr>
          <p:cNvPr id="222" name="Shape 220"/>
          <p:cNvSpPr/>
          <p:nvPr/>
        </p:nvSpPr>
        <p:spPr>
          <a:xfrm flipV="1">
            <a:off x="9642856" y="4063294"/>
            <a:ext cx="11176" cy="7718"/>
          </a:xfrm>
          <a:prstGeom prst="line">
            <a:avLst/>
          </a:prstGeom>
          <a:noFill/>
          <a:ln w="20320">
            <a:solidFill>
              <a:srgbClr val="9FB6C0"/>
            </a:solidFill>
            <a:prstDash val="solid"/>
          </a:ln>
        </p:spPr>
      </p:sp>
      <p:sp>
        <p:nvSpPr>
          <p:cNvPr id="223" name="Shape 221"/>
          <p:cNvSpPr/>
          <p:nvPr/>
        </p:nvSpPr>
        <p:spPr>
          <a:xfrm flipV="1">
            <a:off x="9654032" y="4055081"/>
            <a:ext cx="11176" cy="8214"/>
          </a:xfrm>
          <a:prstGeom prst="line">
            <a:avLst/>
          </a:prstGeom>
          <a:noFill/>
          <a:ln w="20320">
            <a:solidFill>
              <a:srgbClr val="9FB6C0"/>
            </a:solidFill>
            <a:prstDash val="solid"/>
          </a:ln>
        </p:spPr>
      </p:sp>
      <p:sp>
        <p:nvSpPr>
          <p:cNvPr id="224" name="Shape 222"/>
          <p:cNvSpPr/>
          <p:nvPr/>
        </p:nvSpPr>
        <p:spPr>
          <a:xfrm flipV="1">
            <a:off x="9665208" y="4046367"/>
            <a:ext cx="11176" cy="8714"/>
          </a:xfrm>
          <a:prstGeom prst="line">
            <a:avLst/>
          </a:prstGeom>
          <a:noFill/>
          <a:ln w="20320">
            <a:solidFill>
              <a:srgbClr val="9FB6C0"/>
            </a:solidFill>
            <a:prstDash val="solid"/>
          </a:ln>
        </p:spPr>
      </p:sp>
      <p:sp>
        <p:nvSpPr>
          <p:cNvPr id="225" name="Shape 223"/>
          <p:cNvSpPr/>
          <p:nvPr/>
        </p:nvSpPr>
        <p:spPr>
          <a:xfrm flipV="1">
            <a:off x="9676384" y="4037148"/>
            <a:ext cx="11176" cy="9219"/>
          </a:xfrm>
          <a:prstGeom prst="line">
            <a:avLst/>
          </a:prstGeom>
          <a:noFill/>
          <a:ln w="20320">
            <a:solidFill>
              <a:srgbClr val="9FB6C0"/>
            </a:solidFill>
            <a:prstDash val="solid"/>
          </a:ln>
        </p:spPr>
      </p:sp>
      <p:sp>
        <p:nvSpPr>
          <p:cNvPr id="226" name="Shape 224"/>
          <p:cNvSpPr/>
          <p:nvPr/>
        </p:nvSpPr>
        <p:spPr>
          <a:xfrm flipV="1">
            <a:off x="9687560" y="4027418"/>
            <a:ext cx="11176" cy="9730"/>
          </a:xfrm>
          <a:prstGeom prst="line">
            <a:avLst/>
          </a:prstGeom>
          <a:noFill/>
          <a:ln w="20320">
            <a:solidFill>
              <a:srgbClr val="9FB6C0"/>
            </a:solidFill>
            <a:prstDash val="solid"/>
          </a:ln>
        </p:spPr>
      </p:sp>
      <p:sp>
        <p:nvSpPr>
          <p:cNvPr id="227" name="Shape 225"/>
          <p:cNvSpPr/>
          <p:nvPr/>
        </p:nvSpPr>
        <p:spPr>
          <a:xfrm flipV="1">
            <a:off x="9698736" y="4017172"/>
            <a:ext cx="11176" cy="10247"/>
          </a:xfrm>
          <a:prstGeom prst="line">
            <a:avLst/>
          </a:prstGeom>
          <a:noFill/>
          <a:ln w="20320">
            <a:solidFill>
              <a:srgbClr val="9FB6C0"/>
            </a:solidFill>
            <a:prstDash val="solid"/>
          </a:ln>
        </p:spPr>
      </p:sp>
      <p:sp>
        <p:nvSpPr>
          <p:cNvPr id="228" name="Shape 226"/>
          <p:cNvSpPr/>
          <p:nvPr/>
        </p:nvSpPr>
        <p:spPr>
          <a:xfrm flipV="1">
            <a:off x="9709912" y="4006402"/>
            <a:ext cx="11176" cy="10769"/>
          </a:xfrm>
          <a:prstGeom prst="line">
            <a:avLst/>
          </a:prstGeom>
          <a:noFill/>
          <a:ln w="20320">
            <a:solidFill>
              <a:srgbClr val="9FB6C0"/>
            </a:solidFill>
            <a:prstDash val="solid"/>
          </a:ln>
        </p:spPr>
      </p:sp>
      <p:sp>
        <p:nvSpPr>
          <p:cNvPr id="229" name="Shape 227"/>
          <p:cNvSpPr/>
          <p:nvPr/>
        </p:nvSpPr>
        <p:spPr>
          <a:xfrm flipV="1">
            <a:off x="9721088" y="3995104"/>
            <a:ext cx="11176" cy="11299"/>
          </a:xfrm>
          <a:prstGeom prst="line">
            <a:avLst/>
          </a:prstGeom>
          <a:noFill/>
          <a:ln w="20320">
            <a:solidFill>
              <a:srgbClr val="9FB6C0"/>
            </a:solidFill>
            <a:prstDash val="solid"/>
          </a:ln>
        </p:spPr>
      </p:sp>
      <p:sp>
        <p:nvSpPr>
          <p:cNvPr id="230" name="Shape 228"/>
          <p:cNvSpPr/>
          <p:nvPr/>
        </p:nvSpPr>
        <p:spPr>
          <a:xfrm flipV="1">
            <a:off x="9732264" y="3983269"/>
            <a:ext cx="11176" cy="11835"/>
          </a:xfrm>
          <a:prstGeom prst="line">
            <a:avLst/>
          </a:prstGeom>
          <a:noFill/>
          <a:ln w="20320">
            <a:solidFill>
              <a:srgbClr val="9FB6C0"/>
            </a:solidFill>
            <a:prstDash val="solid"/>
          </a:ln>
        </p:spPr>
      </p:sp>
      <p:sp>
        <p:nvSpPr>
          <p:cNvPr id="231" name="Shape 229"/>
          <p:cNvSpPr/>
          <p:nvPr/>
        </p:nvSpPr>
        <p:spPr>
          <a:xfrm flipV="1">
            <a:off x="9743440" y="3970892"/>
            <a:ext cx="11176" cy="12378"/>
          </a:xfrm>
          <a:prstGeom prst="line">
            <a:avLst/>
          </a:prstGeom>
          <a:noFill/>
          <a:ln w="20320">
            <a:solidFill>
              <a:srgbClr val="9FB6C0"/>
            </a:solidFill>
            <a:prstDash val="solid"/>
          </a:ln>
        </p:spPr>
      </p:sp>
      <p:sp>
        <p:nvSpPr>
          <p:cNvPr id="232" name="Shape 230"/>
          <p:cNvSpPr/>
          <p:nvPr/>
        </p:nvSpPr>
        <p:spPr>
          <a:xfrm flipV="1">
            <a:off x="9754616" y="3957964"/>
            <a:ext cx="11176" cy="12928"/>
          </a:xfrm>
          <a:prstGeom prst="line">
            <a:avLst/>
          </a:prstGeom>
          <a:noFill/>
          <a:ln w="20320">
            <a:solidFill>
              <a:srgbClr val="9FB6C0"/>
            </a:solidFill>
            <a:prstDash val="solid"/>
          </a:ln>
        </p:spPr>
      </p:sp>
      <p:sp>
        <p:nvSpPr>
          <p:cNvPr id="233" name="Shape 231"/>
          <p:cNvSpPr/>
          <p:nvPr/>
        </p:nvSpPr>
        <p:spPr>
          <a:xfrm flipV="1">
            <a:off x="9765792" y="3944478"/>
            <a:ext cx="11176" cy="13486"/>
          </a:xfrm>
          <a:prstGeom prst="line">
            <a:avLst/>
          </a:prstGeom>
          <a:noFill/>
          <a:ln w="20320">
            <a:solidFill>
              <a:srgbClr val="9FB6C0"/>
            </a:solidFill>
            <a:prstDash val="solid"/>
          </a:ln>
        </p:spPr>
      </p:sp>
      <p:sp>
        <p:nvSpPr>
          <p:cNvPr id="234" name="Shape 232"/>
          <p:cNvSpPr/>
          <p:nvPr/>
        </p:nvSpPr>
        <p:spPr>
          <a:xfrm flipV="1">
            <a:off x="9776968" y="3930425"/>
            <a:ext cx="11176" cy="14052"/>
          </a:xfrm>
          <a:prstGeom prst="line">
            <a:avLst/>
          </a:prstGeom>
          <a:noFill/>
          <a:ln w="20320">
            <a:solidFill>
              <a:srgbClr val="9FB6C0"/>
            </a:solidFill>
            <a:prstDash val="solid"/>
          </a:ln>
        </p:spPr>
      </p:sp>
      <p:sp>
        <p:nvSpPr>
          <p:cNvPr id="235" name="Shape 233"/>
          <p:cNvSpPr/>
          <p:nvPr/>
        </p:nvSpPr>
        <p:spPr>
          <a:xfrm flipV="1">
            <a:off x="9788144" y="3915798"/>
            <a:ext cx="11176" cy="14627"/>
          </a:xfrm>
          <a:prstGeom prst="line">
            <a:avLst/>
          </a:prstGeom>
          <a:noFill/>
          <a:ln w="20320">
            <a:solidFill>
              <a:srgbClr val="9FB6C0"/>
            </a:solidFill>
            <a:prstDash val="solid"/>
          </a:ln>
        </p:spPr>
      </p:sp>
      <p:sp>
        <p:nvSpPr>
          <p:cNvPr id="236" name="Shape 234"/>
          <p:cNvSpPr/>
          <p:nvPr/>
        </p:nvSpPr>
        <p:spPr>
          <a:xfrm flipV="1">
            <a:off x="9799320" y="3900588"/>
            <a:ext cx="11176" cy="15210"/>
          </a:xfrm>
          <a:prstGeom prst="line">
            <a:avLst/>
          </a:prstGeom>
          <a:noFill/>
          <a:ln w="20320">
            <a:solidFill>
              <a:srgbClr val="9FB6C0"/>
            </a:solidFill>
            <a:prstDash val="solid"/>
          </a:ln>
        </p:spPr>
      </p:sp>
      <p:sp>
        <p:nvSpPr>
          <p:cNvPr id="237" name="Shape 235"/>
          <p:cNvSpPr/>
          <p:nvPr/>
        </p:nvSpPr>
        <p:spPr>
          <a:xfrm flipV="1">
            <a:off x="9810496" y="3884785"/>
            <a:ext cx="11176" cy="15803"/>
          </a:xfrm>
          <a:prstGeom prst="line">
            <a:avLst/>
          </a:prstGeom>
          <a:noFill/>
          <a:ln w="20320">
            <a:solidFill>
              <a:srgbClr val="9FB6C0"/>
            </a:solidFill>
            <a:prstDash val="solid"/>
          </a:ln>
        </p:spPr>
      </p:sp>
      <p:sp>
        <p:nvSpPr>
          <p:cNvPr id="238" name="Shape 236"/>
          <p:cNvSpPr/>
          <p:nvPr/>
        </p:nvSpPr>
        <p:spPr>
          <a:xfrm flipV="1">
            <a:off x="9821672" y="3868380"/>
            <a:ext cx="11176" cy="16405"/>
          </a:xfrm>
          <a:prstGeom prst="line">
            <a:avLst/>
          </a:prstGeom>
          <a:noFill/>
          <a:ln w="20320">
            <a:solidFill>
              <a:srgbClr val="9FB6C0"/>
            </a:solidFill>
            <a:prstDash val="solid"/>
          </a:ln>
        </p:spPr>
      </p:sp>
      <p:sp>
        <p:nvSpPr>
          <p:cNvPr id="239" name="Shape 237"/>
          <p:cNvSpPr/>
          <p:nvPr/>
        </p:nvSpPr>
        <p:spPr>
          <a:xfrm flipV="1">
            <a:off x="9832848" y="3851364"/>
            <a:ext cx="11176" cy="17016"/>
          </a:xfrm>
          <a:prstGeom prst="line">
            <a:avLst/>
          </a:prstGeom>
          <a:noFill/>
          <a:ln w="20320">
            <a:solidFill>
              <a:srgbClr val="9FB6C0"/>
            </a:solidFill>
            <a:prstDash val="solid"/>
          </a:ln>
        </p:spPr>
      </p:sp>
      <p:sp>
        <p:nvSpPr>
          <p:cNvPr id="240" name="Shape 238"/>
          <p:cNvSpPr/>
          <p:nvPr/>
        </p:nvSpPr>
        <p:spPr>
          <a:xfrm flipV="1">
            <a:off x="9844024" y="3833726"/>
            <a:ext cx="11176" cy="17638"/>
          </a:xfrm>
          <a:prstGeom prst="line">
            <a:avLst/>
          </a:prstGeom>
          <a:noFill/>
          <a:ln w="20320">
            <a:solidFill>
              <a:srgbClr val="9FB6C0"/>
            </a:solidFill>
            <a:prstDash val="solid"/>
          </a:ln>
        </p:spPr>
      </p:sp>
      <p:sp>
        <p:nvSpPr>
          <p:cNvPr id="241" name="Shape 239"/>
          <p:cNvSpPr/>
          <p:nvPr/>
        </p:nvSpPr>
        <p:spPr>
          <a:xfrm flipV="1">
            <a:off x="9855200" y="3815455"/>
            <a:ext cx="11176" cy="18271"/>
          </a:xfrm>
          <a:prstGeom prst="line">
            <a:avLst/>
          </a:prstGeom>
          <a:noFill/>
          <a:ln w="20320">
            <a:solidFill>
              <a:srgbClr val="9FB6C0"/>
            </a:solidFill>
            <a:prstDash val="solid"/>
          </a:ln>
        </p:spPr>
      </p:sp>
      <p:sp>
        <p:nvSpPr>
          <p:cNvPr id="242" name="Shape 240"/>
          <p:cNvSpPr/>
          <p:nvPr/>
        </p:nvSpPr>
        <p:spPr>
          <a:xfrm flipV="1">
            <a:off x="9866376" y="3796541"/>
            <a:ext cx="11176" cy="18914"/>
          </a:xfrm>
          <a:prstGeom prst="line">
            <a:avLst/>
          </a:prstGeom>
          <a:noFill/>
          <a:ln w="20320">
            <a:solidFill>
              <a:srgbClr val="9FB6C0"/>
            </a:solidFill>
            <a:prstDash val="solid"/>
          </a:ln>
        </p:spPr>
      </p:sp>
      <p:sp>
        <p:nvSpPr>
          <p:cNvPr id="243" name="Shape 241"/>
          <p:cNvSpPr/>
          <p:nvPr/>
        </p:nvSpPr>
        <p:spPr>
          <a:xfrm flipV="1">
            <a:off x="9877552" y="3776972"/>
            <a:ext cx="11176" cy="19569"/>
          </a:xfrm>
          <a:prstGeom prst="line">
            <a:avLst/>
          </a:prstGeom>
          <a:noFill/>
          <a:ln w="20320">
            <a:solidFill>
              <a:srgbClr val="9FB6C0"/>
            </a:solidFill>
            <a:prstDash val="solid"/>
          </a:ln>
        </p:spPr>
      </p:sp>
      <p:sp>
        <p:nvSpPr>
          <p:cNvPr id="244" name="Shape 242"/>
          <p:cNvSpPr/>
          <p:nvPr/>
        </p:nvSpPr>
        <p:spPr>
          <a:xfrm flipV="1">
            <a:off x="9888728" y="3756737"/>
            <a:ext cx="11176" cy="20235"/>
          </a:xfrm>
          <a:prstGeom prst="line">
            <a:avLst/>
          </a:prstGeom>
          <a:noFill/>
          <a:ln w="20320">
            <a:solidFill>
              <a:srgbClr val="9FB6C0"/>
            </a:solidFill>
            <a:prstDash val="solid"/>
          </a:ln>
        </p:spPr>
      </p:sp>
      <p:sp>
        <p:nvSpPr>
          <p:cNvPr id="245" name="Shape 243"/>
          <p:cNvSpPr/>
          <p:nvPr/>
        </p:nvSpPr>
        <p:spPr>
          <a:xfrm flipV="1">
            <a:off x="9899904" y="3735824"/>
            <a:ext cx="11176" cy="20913"/>
          </a:xfrm>
          <a:prstGeom prst="line">
            <a:avLst/>
          </a:prstGeom>
          <a:noFill/>
          <a:ln w="20320">
            <a:solidFill>
              <a:srgbClr val="9FB6C0"/>
            </a:solidFill>
            <a:prstDash val="solid"/>
          </a:ln>
        </p:spPr>
      </p:sp>
      <p:sp>
        <p:nvSpPr>
          <p:cNvPr id="246" name="Shape 244"/>
          <p:cNvSpPr/>
          <p:nvPr/>
        </p:nvSpPr>
        <p:spPr>
          <a:xfrm flipV="1">
            <a:off x="9911080" y="3714220"/>
            <a:ext cx="11176" cy="21604"/>
          </a:xfrm>
          <a:prstGeom prst="line">
            <a:avLst/>
          </a:prstGeom>
          <a:noFill/>
          <a:ln w="20320">
            <a:solidFill>
              <a:srgbClr val="9FB6C0"/>
            </a:solidFill>
            <a:prstDash val="solid"/>
          </a:ln>
        </p:spPr>
      </p:sp>
      <p:sp>
        <p:nvSpPr>
          <p:cNvPr id="247" name="Shape 245"/>
          <p:cNvSpPr/>
          <p:nvPr/>
        </p:nvSpPr>
        <p:spPr>
          <a:xfrm flipV="1">
            <a:off x="9922256" y="3691912"/>
            <a:ext cx="11176" cy="22308"/>
          </a:xfrm>
          <a:prstGeom prst="line">
            <a:avLst/>
          </a:prstGeom>
          <a:noFill/>
          <a:ln w="20320">
            <a:solidFill>
              <a:srgbClr val="9FB6C0"/>
            </a:solidFill>
            <a:prstDash val="solid"/>
          </a:ln>
        </p:spPr>
      </p:sp>
      <p:sp>
        <p:nvSpPr>
          <p:cNvPr id="248" name="Shape 246"/>
          <p:cNvSpPr/>
          <p:nvPr/>
        </p:nvSpPr>
        <p:spPr>
          <a:xfrm flipV="1">
            <a:off x="9933432" y="3668886"/>
            <a:ext cx="11176" cy="23025"/>
          </a:xfrm>
          <a:prstGeom prst="line">
            <a:avLst/>
          </a:prstGeom>
          <a:noFill/>
          <a:ln w="20320">
            <a:solidFill>
              <a:srgbClr val="9FB6C0"/>
            </a:solidFill>
            <a:prstDash val="solid"/>
          </a:ln>
        </p:spPr>
      </p:sp>
      <p:sp>
        <p:nvSpPr>
          <p:cNvPr id="249" name="Shape 247"/>
          <p:cNvSpPr/>
          <p:nvPr/>
        </p:nvSpPr>
        <p:spPr>
          <a:xfrm flipV="1">
            <a:off x="9944608" y="3645130"/>
            <a:ext cx="11176" cy="23756"/>
          </a:xfrm>
          <a:prstGeom prst="line">
            <a:avLst/>
          </a:prstGeom>
          <a:noFill/>
          <a:ln w="20320">
            <a:solidFill>
              <a:srgbClr val="9FB6C0"/>
            </a:solidFill>
            <a:prstDash val="solid"/>
          </a:ln>
        </p:spPr>
      </p:sp>
      <p:sp>
        <p:nvSpPr>
          <p:cNvPr id="250" name="Shape 248"/>
          <p:cNvSpPr/>
          <p:nvPr/>
        </p:nvSpPr>
        <p:spPr>
          <a:xfrm flipV="1">
            <a:off x="9955784" y="3620629"/>
            <a:ext cx="11176" cy="24501"/>
          </a:xfrm>
          <a:prstGeom prst="line">
            <a:avLst/>
          </a:prstGeom>
          <a:noFill/>
          <a:ln w="20320">
            <a:solidFill>
              <a:srgbClr val="9FB6C0"/>
            </a:solidFill>
            <a:prstDash val="solid"/>
          </a:ln>
        </p:spPr>
      </p:sp>
      <p:sp>
        <p:nvSpPr>
          <p:cNvPr id="251" name="Shape 249"/>
          <p:cNvSpPr/>
          <p:nvPr/>
        </p:nvSpPr>
        <p:spPr>
          <a:xfrm flipV="1">
            <a:off x="9966960" y="3595368"/>
            <a:ext cx="11176" cy="25261"/>
          </a:xfrm>
          <a:prstGeom prst="line">
            <a:avLst/>
          </a:prstGeom>
          <a:noFill/>
          <a:ln w="20320">
            <a:solidFill>
              <a:srgbClr val="9FB6C0"/>
            </a:solidFill>
            <a:prstDash val="solid"/>
          </a:ln>
        </p:spPr>
      </p:sp>
      <p:sp>
        <p:nvSpPr>
          <p:cNvPr id="252" name="Shape 250"/>
          <p:cNvSpPr/>
          <p:nvPr/>
        </p:nvSpPr>
        <p:spPr>
          <a:xfrm flipV="1">
            <a:off x="9978136" y="3569332"/>
            <a:ext cx="11176" cy="26036"/>
          </a:xfrm>
          <a:prstGeom prst="line">
            <a:avLst/>
          </a:prstGeom>
          <a:noFill/>
          <a:ln w="20320">
            <a:solidFill>
              <a:srgbClr val="9FB6C0"/>
            </a:solidFill>
            <a:prstDash val="solid"/>
          </a:ln>
        </p:spPr>
      </p:sp>
      <p:sp>
        <p:nvSpPr>
          <p:cNvPr id="253" name="Shape 251"/>
          <p:cNvSpPr/>
          <p:nvPr/>
        </p:nvSpPr>
        <p:spPr>
          <a:xfrm flipV="1">
            <a:off x="9989312" y="3542506"/>
            <a:ext cx="11176" cy="26826"/>
          </a:xfrm>
          <a:prstGeom prst="line">
            <a:avLst/>
          </a:prstGeom>
          <a:noFill/>
          <a:ln w="20320">
            <a:solidFill>
              <a:srgbClr val="9FB6C0"/>
            </a:solidFill>
            <a:prstDash val="solid"/>
          </a:ln>
        </p:spPr>
      </p:sp>
      <p:sp>
        <p:nvSpPr>
          <p:cNvPr id="254" name="Shape 252"/>
          <p:cNvSpPr/>
          <p:nvPr/>
        </p:nvSpPr>
        <p:spPr>
          <a:xfrm flipV="1">
            <a:off x="10000488" y="3514873"/>
            <a:ext cx="11176" cy="27633"/>
          </a:xfrm>
          <a:prstGeom prst="line">
            <a:avLst/>
          </a:prstGeom>
          <a:noFill/>
          <a:ln w="20320">
            <a:solidFill>
              <a:srgbClr val="9FB6C0"/>
            </a:solidFill>
            <a:prstDash val="solid"/>
          </a:ln>
        </p:spPr>
      </p:sp>
      <p:sp>
        <p:nvSpPr>
          <p:cNvPr id="255" name="Shape 253"/>
          <p:cNvSpPr/>
          <p:nvPr/>
        </p:nvSpPr>
        <p:spPr>
          <a:xfrm flipV="1">
            <a:off x="10011664" y="3486417"/>
            <a:ext cx="11176" cy="28456"/>
          </a:xfrm>
          <a:prstGeom prst="line">
            <a:avLst/>
          </a:prstGeom>
          <a:noFill/>
          <a:ln w="20320">
            <a:solidFill>
              <a:srgbClr val="9FB6C0"/>
            </a:solidFill>
            <a:prstDash val="solid"/>
          </a:ln>
        </p:spPr>
      </p:sp>
      <p:sp>
        <p:nvSpPr>
          <p:cNvPr id="256" name="Shape 254"/>
          <p:cNvSpPr/>
          <p:nvPr/>
        </p:nvSpPr>
        <p:spPr>
          <a:xfrm flipV="1">
            <a:off x="10022840" y="3457122"/>
            <a:ext cx="11176" cy="29296"/>
          </a:xfrm>
          <a:prstGeom prst="line">
            <a:avLst/>
          </a:prstGeom>
          <a:noFill/>
          <a:ln w="20320">
            <a:solidFill>
              <a:srgbClr val="9FB6C0"/>
            </a:solidFill>
            <a:prstDash val="solid"/>
          </a:ln>
        </p:spPr>
      </p:sp>
      <p:sp>
        <p:nvSpPr>
          <p:cNvPr id="257" name="Shape 255"/>
          <p:cNvSpPr/>
          <p:nvPr/>
        </p:nvSpPr>
        <p:spPr>
          <a:xfrm flipV="1">
            <a:off x="10034016" y="3426969"/>
            <a:ext cx="11176" cy="30153"/>
          </a:xfrm>
          <a:prstGeom prst="line">
            <a:avLst/>
          </a:prstGeom>
          <a:noFill/>
          <a:ln w="20320">
            <a:solidFill>
              <a:srgbClr val="9FB6C0"/>
            </a:solidFill>
            <a:prstDash val="solid"/>
          </a:ln>
        </p:spPr>
      </p:sp>
      <p:sp>
        <p:nvSpPr>
          <p:cNvPr id="258" name="Shape 256"/>
          <p:cNvSpPr/>
          <p:nvPr/>
        </p:nvSpPr>
        <p:spPr>
          <a:xfrm flipV="1">
            <a:off x="10045192" y="3395940"/>
            <a:ext cx="11176" cy="31028"/>
          </a:xfrm>
          <a:prstGeom prst="line">
            <a:avLst/>
          </a:prstGeom>
          <a:noFill/>
          <a:ln w="20320">
            <a:solidFill>
              <a:srgbClr val="9FB6C0"/>
            </a:solidFill>
            <a:prstDash val="solid"/>
          </a:ln>
        </p:spPr>
      </p:sp>
      <p:sp>
        <p:nvSpPr>
          <p:cNvPr id="259" name="Shape 257"/>
          <p:cNvSpPr/>
          <p:nvPr/>
        </p:nvSpPr>
        <p:spPr>
          <a:xfrm flipV="1">
            <a:off x="10056368" y="3364018"/>
            <a:ext cx="11176" cy="31922"/>
          </a:xfrm>
          <a:prstGeom prst="line">
            <a:avLst/>
          </a:prstGeom>
          <a:noFill/>
          <a:ln w="20320">
            <a:solidFill>
              <a:srgbClr val="9FB6C0"/>
            </a:solidFill>
            <a:prstDash val="solid"/>
          </a:ln>
        </p:spPr>
      </p:sp>
      <p:sp>
        <p:nvSpPr>
          <p:cNvPr id="260" name="Shape 258"/>
          <p:cNvSpPr/>
          <p:nvPr/>
        </p:nvSpPr>
        <p:spPr>
          <a:xfrm flipV="1">
            <a:off x="10067544" y="3331182"/>
            <a:ext cx="11176" cy="32836"/>
          </a:xfrm>
          <a:prstGeom prst="line">
            <a:avLst/>
          </a:prstGeom>
          <a:noFill/>
          <a:ln w="20320">
            <a:solidFill>
              <a:srgbClr val="9FB6C0"/>
            </a:solidFill>
            <a:prstDash val="solid"/>
          </a:ln>
        </p:spPr>
      </p:sp>
      <p:sp>
        <p:nvSpPr>
          <p:cNvPr id="261" name="Shape 259"/>
          <p:cNvSpPr/>
          <p:nvPr/>
        </p:nvSpPr>
        <p:spPr>
          <a:xfrm flipV="1">
            <a:off x="10078720" y="3297414"/>
            <a:ext cx="11176" cy="33768"/>
          </a:xfrm>
          <a:prstGeom prst="line">
            <a:avLst/>
          </a:prstGeom>
          <a:noFill/>
          <a:ln w="20320">
            <a:solidFill>
              <a:srgbClr val="9FB6C0"/>
            </a:solidFill>
            <a:prstDash val="solid"/>
          </a:ln>
        </p:spPr>
      </p:sp>
      <p:sp>
        <p:nvSpPr>
          <p:cNvPr id="262" name="Shape 260"/>
          <p:cNvSpPr/>
          <p:nvPr/>
        </p:nvSpPr>
        <p:spPr>
          <a:xfrm flipV="1">
            <a:off x="10089896" y="3262693"/>
            <a:ext cx="11176" cy="34721"/>
          </a:xfrm>
          <a:prstGeom prst="line">
            <a:avLst/>
          </a:prstGeom>
          <a:noFill/>
          <a:ln w="20320">
            <a:solidFill>
              <a:srgbClr val="9FB6C0"/>
            </a:solidFill>
            <a:prstDash val="solid"/>
          </a:ln>
        </p:spPr>
      </p:sp>
      <p:sp>
        <p:nvSpPr>
          <p:cNvPr id="263" name="Shape 261"/>
          <p:cNvSpPr/>
          <p:nvPr/>
        </p:nvSpPr>
        <p:spPr>
          <a:xfrm flipV="1">
            <a:off x="10101072" y="3226998"/>
            <a:ext cx="11176" cy="35695"/>
          </a:xfrm>
          <a:prstGeom prst="line">
            <a:avLst/>
          </a:prstGeom>
          <a:noFill/>
          <a:ln w="20320">
            <a:solidFill>
              <a:srgbClr val="9FB6C0"/>
            </a:solidFill>
            <a:prstDash val="solid"/>
          </a:ln>
        </p:spPr>
      </p:sp>
      <p:sp>
        <p:nvSpPr>
          <p:cNvPr id="264" name="Shape 262"/>
          <p:cNvSpPr/>
          <p:nvPr/>
        </p:nvSpPr>
        <p:spPr>
          <a:xfrm flipV="1">
            <a:off x="10112248" y="3190308"/>
            <a:ext cx="11176" cy="36690"/>
          </a:xfrm>
          <a:prstGeom prst="line">
            <a:avLst/>
          </a:prstGeom>
          <a:noFill/>
          <a:ln w="20320">
            <a:solidFill>
              <a:srgbClr val="9FB6C0"/>
            </a:solidFill>
            <a:prstDash val="solid"/>
          </a:ln>
        </p:spPr>
      </p:sp>
      <p:sp>
        <p:nvSpPr>
          <p:cNvPr id="265" name="Shape 263"/>
          <p:cNvSpPr/>
          <p:nvPr/>
        </p:nvSpPr>
        <p:spPr>
          <a:xfrm flipV="1">
            <a:off x="10123424" y="3152602"/>
            <a:ext cx="11176" cy="37707"/>
          </a:xfrm>
          <a:prstGeom prst="line">
            <a:avLst/>
          </a:prstGeom>
          <a:noFill/>
          <a:ln w="20320">
            <a:solidFill>
              <a:srgbClr val="9FB6C0"/>
            </a:solidFill>
            <a:prstDash val="solid"/>
          </a:ln>
        </p:spPr>
      </p:sp>
      <p:sp>
        <p:nvSpPr>
          <p:cNvPr id="266" name="Shape 264"/>
          <p:cNvSpPr/>
          <p:nvPr/>
        </p:nvSpPr>
        <p:spPr>
          <a:xfrm flipV="1">
            <a:off x="10134600" y="3113856"/>
            <a:ext cx="11176" cy="38746"/>
          </a:xfrm>
          <a:prstGeom prst="line">
            <a:avLst/>
          </a:prstGeom>
          <a:noFill/>
          <a:ln w="20320">
            <a:solidFill>
              <a:srgbClr val="9FB6C0"/>
            </a:solidFill>
            <a:prstDash val="solid"/>
          </a:ln>
        </p:spPr>
      </p:sp>
      <p:sp>
        <p:nvSpPr>
          <p:cNvPr id="267" name="Shape 265"/>
          <p:cNvSpPr/>
          <p:nvPr/>
        </p:nvSpPr>
        <p:spPr>
          <a:xfrm flipV="1">
            <a:off x="10145776" y="3074047"/>
            <a:ext cx="11176" cy="39809"/>
          </a:xfrm>
          <a:prstGeom prst="line">
            <a:avLst/>
          </a:prstGeom>
          <a:noFill/>
          <a:ln w="20320">
            <a:solidFill>
              <a:srgbClr val="9FB6C0"/>
            </a:solidFill>
            <a:prstDash val="solid"/>
          </a:ln>
        </p:spPr>
      </p:sp>
      <p:sp>
        <p:nvSpPr>
          <p:cNvPr id="268" name="Shape 266"/>
          <p:cNvSpPr/>
          <p:nvPr/>
        </p:nvSpPr>
        <p:spPr>
          <a:xfrm flipV="1">
            <a:off x="10156952" y="3033152"/>
            <a:ext cx="11176" cy="40895"/>
          </a:xfrm>
          <a:prstGeom prst="line">
            <a:avLst/>
          </a:prstGeom>
          <a:noFill/>
          <a:ln w="20320">
            <a:solidFill>
              <a:srgbClr val="9FB6C0"/>
            </a:solidFill>
            <a:prstDash val="solid"/>
          </a:ln>
        </p:spPr>
      </p:sp>
      <p:sp>
        <p:nvSpPr>
          <p:cNvPr id="269" name="Shape 267"/>
          <p:cNvSpPr/>
          <p:nvPr/>
        </p:nvSpPr>
        <p:spPr>
          <a:xfrm flipV="1">
            <a:off x="10168128" y="2991146"/>
            <a:ext cx="11176" cy="42006"/>
          </a:xfrm>
          <a:prstGeom prst="line">
            <a:avLst/>
          </a:prstGeom>
          <a:noFill/>
          <a:ln w="20320">
            <a:solidFill>
              <a:srgbClr val="9FB6C0"/>
            </a:solidFill>
            <a:prstDash val="solid"/>
          </a:ln>
        </p:spPr>
      </p:sp>
      <p:sp>
        <p:nvSpPr>
          <p:cNvPr id="270" name="Shape 268"/>
          <p:cNvSpPr/>
          <p:nvPr/>
        </p:nvSpPr>
        <p:spPr>
          <a:xfrm flipV="1">
            <a:off x="10179304" y="2948004"/>
            <a:ext cx="11176" cy="43142"/>
          </a:xfrm>
          <a:prstGeom prst="line">
            <a:avLst/>
          </a:prstGeom>
          <a:noFill/>
          <a:ln w="20320">
            <a:solidFill>
              <a:srgbClr val="9FB6C0"/>
            </a:solidFill>
            <a:prstDash val="solid"/>
          </a:ln>
        </p:spPr>
      </p:sp>
      <p:sp>
        <p:nvSpPr>
          <p:cNvPr id="271" name="Shape 269"/>
          <p:cNvSpPr/>
          <p:nvPr/>
        </p:nvSpPr>
        <p:spPr>
          <a:xfrm flipV="1">
            <a:off x="10190480" y="2903701"/>
            <a:ext cx="11176" cy="44303"/>
          </a:xfrm>
          <a:prstGeom prst="line">
            <a:avLst/>
          </a:prstGeom>
          <a:noFill/>
          <a:ln w="20320">
            <a:solidFill>
              <a:srgbClr val="9FB6C0"/>
            </a:solidFill>
            <a:prstDash val="solid"/>
          </a:ln>
        </p:spPr>
      </p:sp>
      <p:sp>
        <p:nvSpPr>
          <p:cNvPr id="272" name="Shape 270"/>
          <p:cNvSpPr/>
          <p:nvPr/>
        </p:nvSpPr>
        <p:spPr>
          <a:xfrm flipV="1">
            <a:off x="10201656" y="2858209"/>
            <a:ext cx="11176" cy="45492"/>
          </a:xfrm>
          <a:prstGeom prst="line">
            <a:avLst/>
          </a:prstGeom>
          <a:noFill/>
          <a:ln w="20320">
            <a:solidFill>
              <a:srgbClr val="9FB6C0"/>
            </a:solidFill>
            <a:prstDash val="solid"/>
          </a:ln>
        </p:spPr>
      </p:sp>
      <p:sp>
        <p:nvSpPr>
          <p:cNvPr id="273" name="Shape 271"/>
          <p:cNvSpPr/>
          <p:nvPr/>
        </p:nvSpPr>
        <p:spPr>
          <a:xfrm flipV="1">
            <a:off x="10212832" y="2811503"/>
            <a:ext cx="11176" cy="46707"/>
          </a:xfrm>
          <a:prstGeom prst="line">
            <a:avLst/>
          </a:prstGeom>
          <a:noFill/>
          <a:ln w="20320">
            <a:solidFill>
              <a:srgbClr val="9FB6C0"/>
            </a:solidFill>
            <a:prstDash val="solid"/>
          </a:ln>
        </p:spPr>
      </p:sp>
      <p:sp>
        <p:nvSpPr>
          <p:cNvPr id="274" name="Shape 272"/>
          <p:cNvSpPr/>
          <p:nvPr/>
        </p:nvSpPr>
        <p:spPr>
          <a:xfrm flipV="1">
            <a:off x="10224008" y="2763552"/>
            <a:ext cx="11176" cy="47950"/>
          </a:xfrm>
          <a:prstGeom prst="line">
            <a:avLst/>
          </a:prstGeom>
          <a:noFill/>
          <a:ln w="20320">
            <a:solidFill>
              <a:srgbClr val="9FB6C0"/>
            </a:solidFill>
            <a:prstDash val="solid"/>
          </a:ln>
        </p:spPr>
      </p:sp>
      <p:sp>
        <p:nvSpPr>
          <p:cNvPr id="275" name="Shape 273"/>
          <p:cNvSpPr/>
          <p:nvPr/>
        </p:nvSpPr>
        <p:spPr>
          <a:xfrm flipV="1">
            <a:off x="10235184" y="2714330"/>
            <a:ext cx="11176" cy="49222"/>
          </a:xfrm>
          <a:prstGeom prst="line">
            <a:avLst/>
          </a:prstGeom>
          <a:noFill/>
          <a:ln w="20320">
            <a:solidFill>
              <a:srgbClr val="9FB6C0"/>
            </a:solidFill>
            <a:prstDash val="solid"/>
          </a:ln>
        </p:spPr>
      </p:sp>
      <p:sp>
        <p:nvSpPr>
          <p:cNvPr id="276" name="Shape 274"/>
          <p:cNvSpPr/>
          <p:nvPr/>
        </p:nvSpPr>
        <p:spPr>
          <a:xfrm flipV="1">
            <a:off x="10246360" y="2663807"/>
            <a:ext cx="11176" cy="50523"/>
          </a:xfrm>
          <a:prstGeom prst="line">
            <a:avLst/>
          </a:prstGeom>
          <a:noFill/>
          <a:ln w="20320">
            <a:solidFill>
              <a:srgbClr val="9FB6C0"/>
            </a:solidFill>
            <a:prstDash val="solid"/>
          </a:ln>
        </p:spPr>
      </p:sp>
      <p:sp>
        <p:nvSpPr>
          <p:cNvPr id="277" name="Shape 275"/>
          <p:cNvSpPr/>
          <p:nvPr/>
        </p:nvSpPr>
        <p:spPr>
          <a:xfrm flipV="1">
            <a:off x="10257536" y="2611952"/>
            <a:ext cx="11176" cy="51855"/>
          </a:xfrm>
          <a:prstGeom prst="line">
            <a:avLst/>
          </a:prstGeom>
          <a:noFill/>
          <a:ln w="20320">
            <a:solidFill>
              <a:srgbClr val="9FB6C0"/>
            </a:solidFill>
            <a:prstDash val="solid"/>
          </a:ln>
        </p:spPr>
      </p:sp>
      <p:sp>
        <p:nvSpPr>
          <p:cNvPr id="278" name="Shape 276"/>
          <p:cNvSpPr/>
          <p:nvPr/>
        </p:nvSpPr>
        <p:spPr>
          <a:xfrm flipV="1">
            <a:off x="10268712" y="2558735"/>
            <a:ext cx="11176" cy="53217"/>
          </a:xfrm>
          <a:prstGeom prst="line">
            <a:avLst/>
          </a:prstGeom>
          <a:noFill/>
          <a:ln w="20320">
            <a:solidFill>
              <a:srgbClr val="9FB6C0"/>
            </a:solidFill>
            <a:prstDash val="solid"/>
          </a:ln>
        </p:spPr>
      </p:sp>
      <p:sp>
        <p:nvSpPr>
          <p:cNvPr id="279" name="Shape 277"/>
          <p:cNvSpPr/>
          <p:nvPr/>
        </p:nvSpPr>
        <p:spPr>
          <a:xfrm flipV="1">
            <a:off x="10279888" y="2504123"/>
            <a:ext cx="11176" cy="54612"/>
          </a:xfrm>
          <a:prstGeom prst="line">
            <a:avLst/>
          </a:prstGeom>
          <a:noFill/>
          <a:ln w="20320">
            <a:solidFill>
              <a:srgbClr val="9FB6C0"/>
            </a:solidFill>
            <a:prstDash val="solid"/>
          </a:ln>
        </p:spPr>
      </p:sp>
      <p:sp>
        <p:nvSpPr>
          <p:cNvPr id="280" name="Shape 278"/>
          <p:cNvSpPr/>
          <p:nvPr/>
        </p:nvSpPr>
        <p:spPr>
          <a:xfrm flipV="1">
            <a:off x="10291064" y="2448085"/>
            <a:ext cx="11176" cy="56039"/>
          </a:xfrm>
          <a:prstGeom prst="line">
            <a:avLst/>
          </a:prstGeom>
          <a:noFill/>
          <a:ln w="20320">
            <a:solidFill>
              <a:srgbClr val="9FB6C0"/>
            </a:solidFill>
            <a:prstDash val="solid"/>
          </a:ln>
        </p:spPr>
      </p:sp>
      <p:sp>
        <p:nvSpPr>
          <p:cNvPr id="281" name="Shape 279"/>
          <p:cNvSpPr/>
          <p:nvPr/>
        </p:nvSpPr>
        <p:spPr>
          <a:xfrm flipV="1">
            <a:off x="10302240" y="2390586"/>
            <a:ext cx="11176" cy="57499"/>
          </a:xfrm>
          <a:prstGeom prst="line">
            <a:avLst/>
          </a:prstGeom>
          <a:noFill/>
          <a:ln w="20320">
            <a:solidFill>
              <a:srgbClr val="9FB6C0"/>
            </a:solidFill>
            <a:prstDash val="solid"/>
          </a:ln>
        </p:spPr>
      </p:sp>
      <p:sp>
        <p:nvSpPr>
          <p:cNvPr id="282" name="Shape 280"/>
          <p:cNvSpPr/>
          <p:nvPr/>
        </p:nvSpPr>
        <p:spPr>
          <a:xfrm flipV="1">
            <a:off x="10313416" y="2331592"/>
            <a:ext cx="11176" cy="58994"/>
          </a:xfrm>
          <a:prstGeom prst="line">
            <a:avLst/>
          </a:prstGeom>
          <a:noFill/>
          <a:ln w="20320">
            <a:solidFill>
              <a:srgbClr val="9FB6C0"/>
            </a:solidFill>
            <a:prstDash val="solid"/>
          </a:ln>
        </p:spPr>
      </p:sp>
      <p:sp>
        <p:nvSpPr>
          <p:cNvPr id="283" name="Shape 281"/>
          <p:cNvSpPr/>
          <p:nvPr/>
        </p:nvSpPr>
        <p:spPr>
          <a:xfrm flipV="1">
            <a:off x="10324592" y="2271068"/>
            <a:ext cx="11176" cy="60524"/>
          </a:xfrm>
          <a:prstGeom prst="line">
            <a:avLst/>
          </a:prstGeom>
          <a:noFill/>
          <a:ln w="20320">
            <a:solidFill>
              <a:srgbClr val="9FB6C0"/>
            </a:solidFill>
            <a:prstDash val="solid"/>
          </a:ln>
        </p:spPr>
      </p:sp>
      <p:sp>
        <p:nvSpPr>
          <p:cNvPr id="284" name="Shape 282"/>
          <p:cNvSpPr/>
          <p:nvPr/>
        </p:nvSpPr>
        <p:spPr>
          <a:xfrm flipV="1">
            <a:off x="10335768" y="2208978"/>
            <a:ext cx="11176" cy="62090"/>
          </a:xfrm>
          <a:prstGeom prst="line">
            <a:avLst/>
          </a:prstGeom>
          <a:noFill/>
          <a:ln w="20320">
            <a:solidFill>
              <a:srgbClr val="9FB6C0"/>
            </a:solidFill>
            <a:prstDash val="solid"/>
          </a:ln>
        </p:spPr>
      </p:sp>
      <p:sp>
        <p:nvSpPr>
          <p:cNvPr id="285" name="Shape 283"/>
          <p:cNvSpPr/>
          <p:nvPr/>
        </p:nvSpPr>
        <p:spPr>
          <a:xfrm flipV="1">
            <a:off x="10346944" y="2145285"/>
            <a:ext cx="11176" cy="63693"/>
          </a:xfrm>
          <a:prstGeom prst="line">
            <a:avLst/>
          </a:prstGeom>
          <a:noFill/>
          <a:ln w="20320">
            <a:solidFill>
              <a:srgbClr val="9FB6C0"/>
            </a:solidFill>
            <a:prstDash val="solid"/>
          </a:ln>
        </p:spPr>
      </p:sp>
      <p:sp>
        <p:nvSpPr>
          <p:cNvPr id="286" name="Shape 284"/>
          <p:cNvSpPr/>
          <p:nvPr/>
        </p:nvSpPr>
        <p:spPr>
          <a:xfrm flipV="1">
            <a:off x="10358120" y="2079951"/>
            <a:ext cx="11176" cy="65335"/>
          </a:xfrm>
          <a:prstGeom prst="line">
            <a:avLst/>
          </a:prstGeom>
          <a:noFill/>
          <a:ln w="20320">
            <a:solidFill>
              <a:srgbClr val="9FB6C0"/>
            </a:solidFill>
            <a:prstDash val="solid"/>
          </a:ln>
        </p:spPr>
      </p:sp>
      <p:sp>
        <p:nvSpPr>
          <p:cNvPr id="287" name="Shape 285"/>
          <p:cNvSpPr/>
          <p:nvPr/>
        </p:nvSpPr>
        <p:spPr>
          <a:xfrm flipV="1">
            <a:off x="10369296" y="2012936"/>
            <a:ext cx="11176" cy="67015"/>
          </a:xfrm>
          <a:prstGeom prst="line">
            <a:avLst/>
          </a:prstGeom>
          <a:noFill/>
          <a:ln w="20320">
            <a:solidFill>
              <a:srgbClr val="9FB6C0"/>
            </a:solidFill>
            <a:prstDash val="solid"/>
          </a:ln>
        </p:spPr>
      </p:sp>
      <p:sp>
        <p:nvSpPr>
          <p:cNvPr id="288" name="Shape 286"/>
          <p:cNvSpPr/>
          <p:nvPr/>
        </p:nvSpPr>
        <p:spPr>
          <a:xfrm flipV="1">
            <a:off x="10380472" y="1944200"/>
            <a:ext cx="11176" cy="68735"/>
          </a:xfrm>
          <a:prstGeom prst="line">
            <a:avLst/>
          </a:prstGeom>
          <a:noFill/>
          <a:ln w="20320">
            <a:solidFill>
              <a:srgbClr val="9FB6C0"/>
            </a:solidFill>
            <a:prstDash val="solid"/>
          </a:ln>
        </p:spPr>
      </p:sp>
      <p:sp>
        <p:nvSpPr>
          <p:cNvPr id="289" name="Shape 287"/>
          <p:cNvSpPr/>
          <p:nvPr/>
        </p:nvSpPr>
        <p:spPr>
          <a:xfrm flipV="1">
            <a:off x="10391648" y="1873703"/>
            <a:ext cx="11176" cy="70497"/>
          </a:xfrm>
          <a:prstGeom prst="line">
            <a:avLst/>
          </a:prstGeom>
          <a:noFill/>
          <a:ln w="20320">
            <a:solidFill>
              <a:srgbClr val="9FB6C0"/>
            </a:solidFill>
            <a:prstDash val="solid"/>
          </a:ln>
        </p:spPr>
      </p:sp>
      <p:sp>
        <p:nvSpPr>
          <p:cNvPr id="290" name="Shape 288"/>
          <p:cNvSpPr/>
          <p:nvPr/>
        </p:nvSpPr>
        <p:spPr>
          <a:xfrm flipV="1">
            <a:off x="10402824" y="1801403"/>
            <a:ext cx="11176" cy="72301"/>
          </a:xfrm>
          <a:prstGeom prst="line">
            <a:avLst/>
          </a:prstGeom>
          <a:noFill/>
          <a:ln w="20320">
            <a:solidFill>
              <a:srgbClr val="9FB6C0"/>
            </a:solidFill>
            <a:prstDash val="solid"/>
          </a:ln>
        </p:spPr>
      </p:sp>
      <p:sp>
        <p:nvSpPr>
          <p:cNvPr id="291" name="Shape 289"/>
          <p:cNvSpPr/>
          <p:nvPr/>
        </p:nvSpPr>
        <p:spPr>
          <a:xfrm flipV="1">
            <a:off x="10414000" y="1727255"/>
            <a:ext cx="11176" cy="74147"/>
          </a:xfrm>
          <a:prstGeom prst="line">
            <a:avLst/>
          </a:prstGeom>
          <a:noFill/>
          <a:ln w="20320">
            <a:solidFill>
              <a:srgbClr val="9FB6C0"/>
            </a:solidFill>
            <a:prstDash val="solid"/>
          </a:ln>
        </p:spPr>
      </p:sp>
      <p:sp>
        <p:nvSpPr>
          <p:cNvPr id="292" name="Shape 290"/>
          <p:cNvSpPr/>
          <p:nvPr/>
        </p:nvSpPr>
        <p:spPr>
          <a:xfrm flipV="1">
            <a:off x="10425176" y="1651217"/>
            <a:ext cx="11176" cy="76039"/>
          </a:xfrm>
          <a:prstGeom prst="line">
            <a:avLst/>
          </a:prstGeom>
          <a:noFill/>
          <a:ln w="20320">
            <a:solidFill>
              <a:srgbClr val="9FB6C0"/>
            </a:solidFill>
            <a:prstDash val="solid"/>
          </a:ln>
        </p:spPr>
      </p:sp>
      <p:sp>
        <p:nvSpPr>
          <p:cNvPr id="293" name="Shape 291"/>
          <p:cNvSpPr/>
          <p:nvPr/>
        </p:nvSpPr>
        <p:spPr>
          <a:xfrm flipV="1">
            <a:off x="10436352" y="1573241"/>
            <a:ext cx="11176" cy="77975"/>
          </a:xfrm>
          <a:prstGeom prst="line">
            <a:avLst/>
          </a:prstGeom>
          <a:noFill/>
          <a:ln w="20320">
            <a:solidFill>
              <a:srgbClr val="9FB6C0"/>
            </a:solidFill>
            <a:prstDash val="solid"/>
          </a:ln>
        </p:spPr>
      </p:sp>
      <p:sp>
        <p:nvSpPr>
          <p:cNvPr id="294" name="Shape 292"/>
          <p:cNvSpPr/>
          <p:nvPr/>
        </p:nvSpPr>
        <p:spPr>
          <a:xfrm flipV="1">
            <a:off x="10447528" y="1493283"/>
            <a:ext cx="11176" cy="79958"/>
          </a:xfrm>
          <a:prstGeom prst="line">
            <a:avLst/>
          </a:prstGeom>
          <a:noFill/>
          <a:ln w="20320">
            <a:solidFill>
              <a:srgbClr val="9FB6C0"/>
            </a:solidFill>
            <a:prstDash val="solid"/>
          </a:ln>
        </p:spPr>
      </p:sp>
      <p:sp>
        <p:nvSpPr>
          <p:cNvPr id="295" name="Shape 293"/>
          <p:cNvSpPr/>
          <p:nvPr/>
        </p:nvSpPr>
        <p:spPr>
          <a:xfrm flipV="1">
            <a:off x="9921286" y="4679944"/>
            <a:ext cx="17779" cy="201320"/>
          </a:xfrm>
          <a:prstGeom prst="line">
            <a:avLst/>
          </a:prstGeom>
          <a:noFill/>
          <a:ln w="30480">
            <a:solidFill>
              <a:srgbClr val="29ABD6"/>
            </a:solidFill>
            <a:prstDash val="solid"/>
          </a:ln>
        </p:spPr>
      </p:sp>
      <p:sp>
        <p:nvSpPr>
          <p:cNvPr id="296" name="Shape 294"/>
          <p:cNvSpPr/>
          <p:nvPr/>
        </p:nvSpPr>
        <p:spPr>
          <a:xfrm flipV="1">
            <a:off x="9939065" y="4593232"/>
            <a:ext cx="17779" cy="86711"/>
          </a:xfrm>
          <a:prstGeom prst="line">
            <a:avLst/>
          </a:prstGeom>
          <a:noFill/>
          <a:ln w="30480">
            <a:solidFill>
              <a:srgbClr val="29ABD6"/>
            </a:solidFill>
            <a:prstDash val="solid"/>
          </a:ln>
        </p:spPr>
      </p:sp>
      <p:sp>
        <p:nvSpPr>
          <p:cNvPr id="297" name="Shape 295"/>
          <p:cNvSpPr/>
          <p:nvPr/>
        </p:nvSpPr>
        <p:spPr>
          <a:xfrm flipV="1">
            <a:off x="9956845" y="4527299"/>
            <a:ext cx="17779" cy="65934"/>
          </a:xfrm>
          <a:prstGeom prst="line">
            <a:avLst/>
          </a:prstGeom>
          <a:noFill/>
          <a:ln w="30480">
            <a:solidFill>
              <a:srgbClr val="29ABD6"/>
            </a:solidFill>
            <a:prstDash val="solid"/>
          </a:ln>
        </p:spPr>
      </p:sp>
      <p:sp>
        <p:nvSpPr>
          <p:cNvPr id="298" name="Shape 296"/>
          <p:cNvSpPr/>
          <p:nvPr/>
        </p:nvSpPr>
        <p:spPr>
          <a:xfrm flipV="1">
            <a:off x="9974624" y="4472216"/>
            <a:ext cx="17779" cy="55082"/>
          </a:xfrm>
          <a:prstGeom prst="line">
            <a:avLst/>
          </a:prstGeom>
          <a:noFill/>
          <a:ln w="30480">
            <a:solidFill>
              <a:srgbClr val="29ABD6"/>
            </a:solidFill>
            <a:prstDash val="solid"/>
          </a:ln>
        </p:spPr>
      </p:sp>
      <p:sp>
        <p:nvSpPr>
          <p:cNvPr id="299" name="Shape 297"/>
          <p:cNvSpPr/>
          <p:nvPr/>
        </p:nvSpPr>
        <p:spPr>
          <a:xfrm flipV="1">
            <a:off x="9992404" y="4424121"/>
            <a:ext cx="17779" cy="48096"/>
          </a:xfrm>
          <a:prstGeom prst="line">
            <a:avLst/>
          </a:prstGeom>
          <a:noFill/>
          <a:ln w="30480">
            <a:solidFill>
              <a:srgbClr val="29ABD6"/>
            </a:solidFill>
            <a:prstDash val="solid"/>
          </a:ln>
        </p:spPr>
      </p:sp>
      <p:sp>
        <p:nvSpPr>
          <p:cNvPr id="300" name="Shape 298"/>
          <p:cNvSpPr/>
          <p:nvPr/>
        </p:nvSpPr>
        <p:spPr>
          <a:xfrm flipV="1">
            <a:off x="10010183" y="4381021"/>
            <a:ext cx="17779" cy="43100"/>
          </a:xfrm>
          <a:prstGeom prst="line">
            <a:avLst/>
          </a:prstGeom>
          <a:noFill/>
          <a:ln w="30480">
            <a:solidFill>
              <a:srgbClr val="29ABD6"/>
            </a:solidFill>
            <a:prstDash val="solid"/>
          </a:ln>
        </p:spPr>
      </p:sp>
      <p:sp>
        <p:nvSpPr>
          <p:cNvPr id="301" name="Shape 299"/>
          <p:cNvSpPr/>
          <p:nvPr/>
        </p:nvSpPr>
        <p:spPr>
          <a:xfrm flipV="1">
            <a:off x="10027963" y="4341729"/>
            <a:ext cx="17779" cy="39292"/>
          </a:xfrm>
          <a:prstGeom prst="line">
            <a:avLst/>
          </a:prstGeom>
          <a:noFill/>
          <a:ln w="30480">
            <a:solidFill>
              <a:srgbClr val="29ABD6"/>
            </a:solidFill>
            <a:prstDash val="solid"/>
          </a:ln>
        </p:spPr>
      </p:sp>
      <p:sp>
        <p:nvSpPr>
          <p:cNvPr id="302" name="Shape 300"/>
          <p:cNvSpPr/>
          <p:nvPr/>
        </p:nvSpPr>
        <p:spPr>
          <a:xfrm flipV="1">
            <a:off x="10045742" y="4305468"/>
            <a:ext cx="17779" cy="36261"/>
          </a:xfrm>
          <a:prstGeom prst="line">
            <a:avLst/>
          </a:prstGeom>
          <a:noFill/>
          <a:ln w="30480">
            <a:solidFill>
              <a:srgbClr val="29ABD6"/>
            </a:solidFill>
            <a:prstDash val="solid"/>
          </a:ln>
        </p:spPr>
      </p:sp>
      <p:sp>
        <p:nvSpPr>
          <p:cNvPr id="303" name="Shape 301"/>
          <p:cNvSpPr/>
          <p:nvPr/>
        </p:nvSpPr>
        <p:spPr>
          <a:xfrm flipV="1">
            <a:off x="10063522" y="4271696"/>
            <a:ext cx="17779" cy="33772"/>
          </a:xfrm>
          <a:prstGeom prst="line">
            <a:avLst/>
          </a:prstGeom>
          <a:noFill/>
          <a:ln w="30480">
            <a:solidFill>
              <a:srgbClr val="29ABD6"/>
            </a:solidFill>
            <a:prstDash val="solid"/>
          </a:ln>
        </p:spPr>
      </p:sp>
      <p:sp>
        <p:nvSpPr>
          <p:cNvPr id="304" name="Shape 302"/>
          <p:cNvSpPr/>
          <p:nvPr/>
        </p:nvSpPr>
        <p:spPr>
          <a:xfrm flipV="1">
            <a:off x="10081301" y="4240017"/>
            <a:ext cx="17779" cy="31680"/>
          </a:xfrm>
          <a:prstGeom prst="line">
            <a:avLst/>
          </a:prstGeom>
          <a:noFill/>
          <a:ln w="30480">
            <a:solidFill>
              <a:srgbClr val="29ABD6"/>
            </a:solidFill>
            <a:prstDash val="solid"/>
          </a:ln>
        </p:spPr>
      </p:sp>
      <p:sp>
        <p:nvSpPr>
          <p:cNvPr id="305" name="Shape 303"/>
          <p:cNvSpPr/>
          <p:nvPr/>
        </p:nvSpPr>
        <p:spPr>
          <a:xfrm flipV="1">
            <a:off x="10099081" y="4210129"/>
            <a:ext cx="17779" cy="29887"/>
          </a:xfrm>
          <a:prstGeom prst="line">
            <a:avLst/>
          </a:prstGeom>
          <a:noFill/>
          <a:ln w="30480">
            <a:solidFill>
              <a:srgbClr val="29ABD6"/>
            </a:solidFill>
            <a:prstDash val="solid"/>
          </a:ln>
        </p:spPr>
      </p:sp>
      <p:sp>
        <p:nvSpPr>
          <p:cNvPr id="306" name="Shape 304"/>
          <p:cNvSpPr/>
          <p:nvPr/>
        </p:nvSpPr>
        <p:spPr>
          <a:xfrm flipV="1">
            <a:off x="10116860" y="4181800"/>
            <a:ext cx="17779" cy="28329"/>
          </a:xfrm>
          <a:prstGeom prst="line">
            <a:avLst/>
          </a:prstGeom>
          <a:noFill/>
          <a:ln w="30480">
            <a:solidFill>
              <a:srgbClr val="29ABD6"/>
            </a:solidFill>
            <a:prstDash val="solid"/>
          </a:ln>
        </p:spPr>
      </p:sp>
      <p:sp>
        <p:nvSpPr>
          <p:cNvPr id="307" name="Shape 305"/>
          <p:cNvSpPr/>
          <p:nvPr/>
        </p:nvSpPr>
        <p:spPr>
          <a:xfrm flipV="1">
            <a:off x="10134640" y="4154841"/>
            <a:ext cx="17779" cy="26958"/>
          </a:xfrm>
          <a:prstGeom prst="line">
            <a:avLst/>
          </a:prstGeom>
          <a:noFill/>
          <a:ln w="30480">
            <a:solidFill>
              <a:srgbClr val="29ABD6"/>
            </a:solidFill>
            <a:prstDash val="solid"/>
          </a:ln>
        </p:spPr>
      </p:sp>
      <p:sp>
        <p:nvSpPr>
          <p:cNvPr id="308" name="Shape 306"/>
          <p:cNvSpPr/>
          <p:nvPr/>
        </p:nvSpPr>
        <p:spPr>
          <a:xfrm flipV="1">
            <a:off x="10152419" y="4129102"/>
            <a:ext cx="17779" cy="25740"/>
          </a:xfrm>
          <a:prstGeom prst="line">
            <a:avLst/>
          </a:prstGeom>
          <a:noFill/>
          <a:ln w="30480">
            <a:solidFill>
              <a:srgbClr val="29ABD6"/>
            </a:solidFill>
            <a:prstDash val="solid"/>
          </a:ln>
        </p:spPr>
      </p:sp>
      <p:sp>
        <p:nvSpPr>
          <p:cNvPr id="309" name="Shape 307"/>
          <p:cNvSpPr/>
          <p:nvPr/>
        </p:nvSpPr>
        <p:spPr>
          <a:xfrm flipV="1">
            <a:off x="10170199" y="4104455"/>
            <a:ext cx="17779" cy="24647"/>
          </a:xfrm>
          <a:prstGeom prst="line">
            <a:avLst/>
          </a:prstGeom>
          <a:noFill/>
          <a:ln w="30480">
            <a:solidFill>
              <a:srgbClr val="29ABD6"/>
            </a:solidFill>
            <a:prstDash val="solid"/>
          </a:ln>
        </p:spPr>
      </p:sp>
      <p:sp>
        <p:nvSpPr>
          <p:cNvPr id="310" name="Shape 308"/>
          <p:cNvSpPr/>
          <p:nvPr/>
        </p:nvSpPr>
        <p:spPr>
          <a:xfrm flipV="1">
            <a:off x="10187978" y="4080796"/>
            <a:ext cx="17779" cy="23659"/>
          </a:xfrm>
          <a:prstGeom prst="line">
            <a:avLst/>
          </a:prstGeom>
          <a:noFill/>
          <a:ln w="30480">
            <a:solidFill>
              <a:srgbClr val="29ABD6"/>
            </a:solidFill>
            <a:prstDash val="solid"/>
          </a:ln>
        </p:spPr>
      </p:sp>
      <p:sp>
        <p:nvSpPr>
          <p:cNvPr id="311" name="Shape 309"/>
          <p:cNvSpPr/>
          <p:nvPr/>
        </p:nvSpPr>
        <p:spPr>
          <a:xfrm flipV="1">
            <a:off x="10205758" y="4058034"/>
            <a:ext cx="17779" cy="22761"/>
          </a:xfrm>
          <a:prstGeom prst="line">
            <a:avLst/>
          </a:prstGeom>
          <a:noFill/>
          <a:ln w="30480">
            <a:solidFill>
              <a:srgbClr val="29ABD6"/>
            </a:solidFill>
            <a:prstDash val="solid"/>
          </a:ln>
        </p:spPr>
      </p:sp>
      <p:sp>
        <p:nvSpPr>
          <p:cNvPr id="312" name="Shape 310"/>
          <p:cNvSpPr/>
          <p:nvPr/>
        </p:nvSpPr>
        <p:spPr>
          <a:xfrm flipV="1">
            <a:off x="10223537" y="4036094"/>
            <a:ext cx="17779" cy="21940"/>
          </a:xfrm>
          <a:prstGeom prst="line">
            <a:avLst/>
          </a:prstGeom>
          <a:noFill/>
          <a:ln w="30480">
            <a:solidFill>
              <a:srgbClr val="29ABD6"/>
            </a:solidFill>
            <a:prstDash val="solid"/>
          </a:ln>
        </p:spPr>
      </p:sp>
      <p:sp>
        <p:nvSpPr>
          <p:cNvPr id="313" name="Shape 311"/>
          <p:cNvSpPr/>
          <p:nvPr/>
        </p:nvSpPr>
        <p:spPr>
          <a:xfrm flipV="1">
            <a:off x="10241317" y="4014908"/>
            <a:ext cx="17779" cy="21186"/>
          </a:xfrm>
          <a:prstGeom prst="line">
            <a:avLst/>
          </a:prstGeom>
          <a:noFill/>
          <a:ln w="30480">
            <a:solidFill>
              <a:srgbClr val="29ABD6"/>
            </a:solidFill>
            <a:prstDash val="solid"/>
          </a:ln>
        </p:spPr>
      </p:sp>
      <p:sp>
        <p:nvSpPr>
          <p:cNvPr id="314" name="Shape 312"/>
          <p:cNvSpPr/>
          <p:nvPr/>
        </p:nvSpPr>
        <p:spPr>
          <a:xfrm flipV="1">
            <a:off x="10259096" y="3994418"/>
            <a:ext cx="17779" cy="20489"/>
          </a:xfrm>
          <a:prstGeom prst="line">
            <a:avLst/>
          </a:prstGeom>
          <a:noFill/>
          <a:ln w="30480">
            <a:solidFill>
              <a:srgbClr val="29ABD6"/>
            </a:solidFill>
            <a:prstDash val="solid"/>
          </a:ln>
        </p:spPr>
      </p:sp>
      <p:sp>
        <p:nvSpPr>
          <p:cNvPr id="315" name="Shape 313"/>
          <p:cNvSpPr/>
          <p:nvPr/>
        </p:nvSpPr>
        <p:spPr>
          <a:xfrm flipV="1">
            <a:off x="10276876" y="3974574"/>
            <a:ext cx="17779" cy="19844"/>
          </a:xfrm>
          <a:prstGeom prst="line">
            <a:avLst/>
          </a:prstGeom>
          <a:noFill/>
          <a:ln w="30480">
            <a:solidFill>
              <a:srgbClr val="29ABD6"/>
            </a:solidFill>
            <a:prstDash val="solid"/>
          </a:ln>
        </p:spPr>
      </p:sp>
      <p:sp>
        <p:nvSpPr>
          <p:cNvPr id="316" name="Shape 314"/>
          <p:cNvSpPr/>
          <p:nvPr/>
        </p:nvSpPr>
        <p:spPr>
          <a:xfrm flipV="1">
            <a:off x="10294655" y="3955331"/>
            <a:ext cx="17779" cy="19244"/>
          </a:xfrm>
          <a:prstGeom prst="line">
            <a:avLst/>
          </a:prstGeom>
          <a:noFill/>
          <a:ln w="30480">
            <a:solidFill>
              <a:srgbClr val="29ABD6"/>
            </a:solidFill>
            <a:prstDash val="solid"/>
          </a:ln>
        </p:spPr>
      </p:sp>
      <p:sp>
        <p:nvSpPr>
          <p:cNvPr id="317" name="Shape 315"/>
          <p:cNvSpPr/>
          <p:nvPr/>
        </p:nvSpPr>
        <p:spPr>
          <a:xfrm flipV="1">
            <a:off x="10312435" y="3936647"/>
            <a:ext cx="17779" cy="18683"/>
          </a:xfrm>
          <a:prstGeom prst="line">
            <a:avLst/>
          </a:prstGeom>
          <a:noFill/>
          <a:ln w="30480">
            <a:solidFill>
              <a:srgbClr val="29ABD6"/>
            </a:solidFill>
            <a:prstDash val="solid"/>
          </a:ln>
        </p:spPr>
      </p:sp>
      <p:sp>
        <p:nvSpPr>
          <p:cNvPr id="318" name="Shape 316"/>
          <p:cNvSpPr/>
          <p:nvPr/>
        </p:nvSpPr>
        <p:spPr>
          <a:xfrm flipV="1">
            <a:off x="10330214" y="3918488"/>
            <a:ext cx="17779" cy="18159"/>
          </a:xfrm>
          <a:prstGeom prst="line">
            <a:avLst/>
          </a:prstGeom>
          <a:noFill/>
          <a:ln w="30480">
            <a:solidFill>
              <a:srgbClr val="29ABD6"/>
            </a:solidFill>
            <a:prstDash val="solid"/>
          </a:ln>
        </p:spPr>
      </p:sp>
      <p:sp>
        <p:nvSpPr>
          <p:cNvPr id="319" name="Shape 317"/>
          <p:cNvSpPr/>
          <p:nvPr/>
        </p:nvSpPr>
        <p:spPr>
          <a:xfrm flipV="1">
            <a:off x="10347994" y="3900821"/>
            <a:ext cx="17779" cy="17667"/>
          </a:xfrm>
          <a:prstGeom prst="line">
            <a:avLst/>
          </a:prstGeom>
          <a:noFill/>
          <a:ln w="30480">
            <a:solidFill>
              <a:srgbClr val="29ABD6"/>
            </a:solidFill>
            <a:prstDash val="solid"/>
          </a:ln>
        </p:spPr>
      </p:sp>
      <p:sp>
        <p:nvSpPr>
          <p:cNvPr id="320" name="Shape 318"/>
          <p:cNvSpPr/>
          <p:nvPr/>
        </p:nvSpPr>
        <p:spPr>
          <a:xfrm flipV="1">
            <a:off x="10365773" y="3883617"/>
            <a:ext cx="17779" cy="17204"/>
          </a:xfrm>
          <a:prstGeom prst="line">
            <a:avLst/>
          </a:prstGeom>
          <a:noFill/>
          <a:ln w="30480">
            <a:solidFill>
              <a:srgbClr val="29ABD6"/>
            </a:solidFill>
            <a:prstDash val="solid"/>
          </a:ln>
        </p:spPr>
      </p:sp>
      <p:sp>
        <p:nvSpPr>
          <p:cNvPr id="321" name="Shape 319"/>
          <p:cNvSpPr/>
          <p:nvPr/>
        </p:nvSpPr>
        <p:spPr>
          <a:xfrm flipV="1">
            <a:off x="10383553" y="3866849"/>
            <a:ext cx="17779" cy="16768"/>
          </a:xfrm>
          <a:prstGeom prst="line">
            <a:avLst/>
          </a:prstGeom>
          <a:noFill/>
          <a:ln w="30480">
            <a:solidFill>
              <a:srgbClr val="29ABD6"/>
            </a:solidFill>
            <a:prstDash val="solid"/>
          </a:ln>
        </p:spPr>
      </p:sp>
      <p:sp>
        <p:nvSpPr>
          <p:cNvPr id="322" name="Shape 320"/>
          <p:cNvSpPr/>
          <p:nvPr/>
        </p:nvSpPr>
        <p:spPr>
          <a:xfrm flipV="1">
            <a:off x="10401332" y="3850493"/>
            <a:ext cx="17779" cy="16356"/>
          </a:xfrm>
          <a:prstGeom prst="line">
            <a:avLst/>
          </a:prstGeom>
          <a:noFill/>
          <a:ln w="30480">
            <a:solidFill>
              <a:srgbClr val="29ABD6"/>
            </a:solidFill>
            <a:prstDash val="solid"/>
          </a:ln>
        </p:spPr>
      </p:sp>
      <p:sp>
        <p:nvSpPr>
          <p:cNvPr id="323" name="Shape 321"/>
          <p:cNvSpPr/>
          <p:nvPr/>
        </p:nvSpPr>
        <p:spPr>
          <a:xfrm flipV="1">
            <a:off x="10419111" y="3834528"/>
            <a:ext cx="17779" cy="15965"/>
          </a:xfrm>
          <a:prstGeom prst="line">
            <a:avLst/>
          </a:prstGeom>
          <a:noFill/>
          <a:ln w="30480">
            <a:solidFill>
              <a:srgbClr val="29ABD6"/>
            </a:solidFill>
            <a:prstDash val="solid"/>
          </a:ln>
        </p:spPr>
      </p:sp>
      <p:sp>
        <p:nvSpPr>
          <p:cNvPr id="324" name="Shape 322"/>
          <p:cNvSpPr/>
          <p:nvPr/>
        </p:nvSpPr>
        <p:spPr>
          <a:xfrm flipV="1">
            <a:off x="10436891" y="3818933"/>
            <a:ext cx="17779" cy="15595"/>
          </a:xfrm>
          <a:prstGeom prst="line">
            <a:avLst/>
          </a:prstGeom>
          <a:noFill/>
          <a:ln w="30480">
            <a:solidFill>
              <a:srgbClr val="29ABD6"/>
            </a:solidFill>
            <a:prstDash val="solid"/>
          </a:ln>
        </p:spPr>
      </p:sp>
      <p:sp>
        <p:nvSpPr>
          <p:cNvPr id="325" name="Shape 323"/>
          <p:cNvSpPr/>
          <p:nvPr/>
        </p:nvSpPr>
        <p:spPr>
          <a:xfrm flipV="1">
            <a:off x="10454670" y="3803690"/>
            <a:ext cx="17779" cy="15243"/>
          </a:xfrm>
          <a:prstGeom prst="line">
            <a:avLst/>
          </a:prstGeom>
          <a:noFill/>
          <a:ln w="30480">
            <a:solidFill>
              <a:srgbClr val="29ABD6"/>
            </a:solidFill>
            <a:prstDash val="solid"/>
          </a:ln>
        </p:spPr>
      </p:sp>
      <p:sp>
        <p:nvSpPr>
          <p:cNvPr id="326" name="Shape 324"/>
          <p:cNvSpPr/>
          <p:nvPr/>
        </p:nvSpPr>
        <p:spPr>
          <a:xfrm flipV="1">
            <a:off x="10472450" y="3788781"/>
            <a:ext cx="17779" cy="14909"/>
          </a:xfrm>
          <a:prstGeom prst="line">
            <a:avLst/>
          </a:prstGeom>
          <a:noFill/>
          <a:ln w="30480">
            <a:solidFill>
              <a:srgbClr val="29ABD6"/>
            </a:solidFill>
            <a:prstDash val="solid"/>
          </a:ln>
        </p:spPr>
      </p:sp>
      <p:sp>
        <p:nvSpPr>
          <p:cNvPr id="327" name="Shape 325"/>
          <p:cNvSpPr/>
          <p:nvPr/>
        </p:nvSpPr>
        <p:spPr>
          <a:xfrm flipV="1">
            <a:off x="10490229" y="3774192"/>
            <a:ext cx="17779" cy="14590"/>
          </a:xfrm>
          <a:prstGeom prst="line">
            <a:avLst/>
          </a:prstGeom>
          <a:noFill/>
          <a:ln w="30480">
            <a:solidFill>
              <a:srgbClr val="29ABD6"/>
            </a:solidFill>
            <a:prstDash val="solid"/>
          </a:ln>
        </p:spPr>
      </p:sp>
      <p:sp>
        <p:nvSpPr>
          <p:cNvPr id="328" name="Shape 326"/>
          <p:cNvSpPr/>
          <p:nvPr/>
        </p:nvSpPr>
        <p:spPr>
          <a:xfrm flipV="1">
            <a:off x="10508009" y="3759906"/>
            <a:ext cx="17779" cy="14286"/>
          </a:xfrm>
          <a:prstGeom prst="line">
            <a:avLst/>
          </a:prstGeom>
          <a:noFill/>
          <a:ln w="30480">
            <a:solidFill>
              <a:srgbClr val="29ABD6"/>
            </a:solidFill>
            <a:prstDash val="solid"/>
          </a:ln>
        </p:spPr>
      </p:sp>
      <p:sp>
        <p:nvSpPr>
          <p:cNvPr id="329" name="Shape 327"/>
          <p:cNvSpPr/>
          <p:nvPr/>
        </p:nvSpPr>
        <p:spPr>
          <a:xfrm flipV="1">
            <a:off x="10525788" y="3745911"/>
            <a:ext cx="17779" cy="13995"/>
          </a:xfrm>
          <a:prstGeom prst="line">
            <a:avLst/>
          </a:prstGeom>
          <a:noFill/>
          <a:ln w="30480">
            <a:solidFill>
              <a:srgbClr val="29ABD6"/>
            </a:solidFill>
            <a:prstDash val="solid"/>
          </a:ln>
        </p:spPr>
      </p:sp>
      <p:sp>
        <p:nvSpPr>
          <p:cNvPr id="330" name="Shape 328"/>
          <p:cNvSpPr/>
          <p:nvPr/>
        </p:nvSpPr>
        <p:spPr>
          <a:xfrm flipV="1">
            <a:off x="10543568" y="3732195"/>
            <a:ext cx="17779" cy="13717"/>
          </a:xfrm>
          <a:prstGeom prst="line">
            <a:avLst/>
          </a:prstGeom>
          <a:noFill/>
          <a:ln w="30480">
            <a:solidFill>
              <a:srgbClr val="29ABD6"/>
            </a:solidFill>
            <a:prstDash val="solid"/>
          </a:ln>
        </p:spPr>
      </p:sp>
      <p:sp>
        <p:nvSpPr>
          <p:cNvPr id="331" name="Shape 329"/>
          <p:cNvSpPr/>
          <p:nvPr/>
        </p:nvSpPr>
        <p:spPr>
          <a:xfrm flipV="1">
            <a:off x="10561347" y="3718744"/>
            <a:ext cx="17779" cy="13450"/>
          </a:xfrm>
          <a:prstGeom prst="line">
            <a:avLst/>
          </a:prstGeom>
          <a:noFill/>
          <a:ln w="30480">
            <a:solidFill>
              <a:srgbClr val="29ABD6"/>
            </a:solidFill>
            <a:prstDash val="solid"/>
          </a:ln>
        </p:spPr>
      </p:sp>
      <p:sp>
        <p:nvSpPr>
          <p:cNvPr id="332" name="Shape 330"/>
          <p:cNvSpPr/>
          <p:nvPr/>
        </p:nvSpPr>
        <p:spPr>
          <a:xfrm flipV="1">
            <a:off x="10579127" y="3705549"/>
            <a:ext cx="17779" cy="13195"/>
          </a:xfrm>
          <a:prstGeom prst="line">
            <a:avLst/>
          </a:prstGeom>
          <a:noFill/>
          <a:ln w="30480">
            <a:solidFill>
              <a:srgbClr val="29ABD6"/>
            </a:solidFill>
            <a:prstDash val="solid"/>
          </a:ln>
        </p:spPr>
      </p:sp>
      <p:sp>
        <p:nvSpPr>
          <p:cNvPr id="333" name="Shape 331"/>
          <p:cNvSpPr/>
          <p:nvPr/>
        </p:nvSpPr>
        <p:spPr>
          <a:xfrm flipV="1">
            <a:off x="10596906" y="3692599"/>
            <a:ext cx="17779" cy="12950"/>
          </a:xfrm>
          <a:prstGeom prst="line">
            <a:avLst/>
          </a:prstGeom>
          <a:noFill/>
          <a:ln w="30480">
            <a:solidFill>
              <a:srgbClr val="29ABD6"/>
            </a:solidFill>
            <a:prstDash val="solid"/>
          </a:ln>
        </p:spPr>
      </p:sp>
      <p:sp>
        <p:nvSpPr>
          <p:cNvPr id="334" name="Shape 332"/>
          <p:cNvSpPr/>
          <p:nvPr/>
        </p:nvSpPr>
        <p:spPr>
          <a:xfrm flipV="1">
            <a:off x="10614686" y="3679885"/>
            <a:ext cx="17779" cy="12714"/>
          </a:xfrm>
          <a:prstGeom prst="line">
            <a:avLst/>
          </a:prstGeom>
          <a:noFill/>
          <a:ln w="30480">
            <a:solidFill>
              <a:srgbClr val="29ABD6"/>
            </a:solidFill>
            <a:prstDash val="solid"/>
          </a:ln>
        </p:spPr>
      </p:sp>
      <p:sp>
        <p:nvSpPr>
          <p:cNvPr id="335" name="Shape 333"/>
          <p:cNvSpPr/>
          <p:nvPr/>
        </p:nvSpPr>
        <p:spPr>
          <a:xfrm flipV="1">
            <a:off x="10632465" y="3667397"/>
            <a:ext cx="17779" cy="12488"/>
          </a:xfrm>
          <a:prstGeom prst="line">
            <a:avLst/>
          </a:prstGeom>
          <a:noFill/>
          <a:ln w="30480">
            <a:solidFill>
              <a:srgbClr val="29ABD6"/>
            </a:solidFill>
            <a:prstDash val="solid"/>
          </a:ln>
        </p:spPr>
      </p:sp>
      <p:sp>
        <p:nvSpPr>
          <p:cNvPr id="336" name="Shape 334"/>
          <p:cNvSpPr/>
          <p:nvPr/>
        </p:nvSpPr>
        <p:spPr>
          <a:xfrm flipV="1">
            <a:off x="10650245" y="3655127"/>
            <a:ext cx="17779" cy="12270"/>
          </a:xfrm>
          <a:prstGeom prst="line">
            <a:avLst/>
          </a:prstGeom>
          <a:noFill/>
          <a:ln w="30480">
            <a:solidFill>
              <a:srgbClr val="29ABD6"/>
            </a:solidFill>
            <a:prstDash val="solid"/>
          </a:ln>
        </p:spPr>
      </p:sp>
      <p:sp>
        <p:nvSpPr>
          <p:cNvPr id="337" name="Shape 335"/>
          <p:cNvSpPr/>
          <p:nvPr/>
        </p:nvSpPr>
        <p:spPr>
          <a:xfrm flipV="1">
            <a:off x="10668024" y="3643067"/>
            <a:ext cx="17779" cy="12060"/>
          </a:xfrm>
          <a:prstGeom prst="line">
            <a:avLst/>
          </a:prstGeom>
          <a:noFill/>
          <a:ln w="30480">
            <a:solidFill>
              <a:srgbClr val="29ABD6"/>
            </a:solidFill>
            <a:prstDash val="solid"/>
          </a:ln>
        </p:spPr>
      </p:sp>
      <p:sp>
        <p:nvSpPr>
          <p:cNvPr id="338" name="Shape 336"/>
          <p:cNvSpPr/>
          <p:nvPr/>
        </p:nvSpPr>
        <p:spPr>
          <a:xfrm flipV="1">
            <a:off x="10685804" y="3631209"/>
            <a:ext cx="17779" cy="11858"/>
          </a:xfrm>
          <a:prstGeom prst="line">
            <a:avLst/>
          </a:prstGeom>
          <a:noFill/>
          <a:ln w="30480">
            <a:solidFill>
              <a:srgbClr val="29ABD6"/>
            </a:solidFill>
            <a:prstDash val="solid"/>
          </a:ln>
        </p:spPr>
      </p:sp>
      <p:sp>
        <p:nvSpPr>
          <p:cNvPr id="339" name="Shape 337"/>
          <p:cNvSpPr/>
          <p:nvPr/>
        </p:nvSpPr>
        <p:spPr>
          <a:xfrm flipV="1">
            <a:off x="10703583" y="3619547"/>
            <a:ext cx="17779" cy="11662"/>
          </a:xfrm>
          <a:prstGeom prst="line">
            <a:avLst/>
          </a:prstGeom>
          <a:noFill/>
          <a:ln w="30480">
            <a:solidFill>
              <a:srgbClr val="29ABD6"/>
            </a:solidFill>
            <a:prstDash val="solid"/>
          </a:ln>
        </p:spPr>
      </p:sp>
      <p:sp>
        <p:nvSpPr>
          <p:cNvPr id="340" name="Shape 338"/>
          <p:cNvSpPr/>
          <p:nvPr/>
        </p:nvSpPr>
        <p:spPr>
          <a:xfrm flipV="1">
            <a:off x="10721363" y="3608073"/>
            <a:ext cx="17779" cy="11474"/>
          </a:xfrm>
          <a:prstGeom prst="line">
            <a:avLst/>
          </a:prstGeom>
          <a:noFill/>
          <a:ln w="30480">
            <a:solidFill>
              <a:srgbClr val="29ABD6"/>
            </a:solidFill>
            <a:prstDash val="solid"/>
          </a:ln>
        </p:spPr>
      </p:sp>
      <p:sp>
        <p:nvSpPr>
          <p:cNvPr id="341" name="Shape 339"/>
          <p:cNvSpPr/>
          <p:nvPr/>
        </p:nvSpPr>
        <p:spPr>
          <a:xfrm flipV="1">
            <a:off x="10739142" y="3596781"/>
            <a:ext cx="17779" cy="11292"/>
          </a:xfrm>
          <a:prstGeom prst="line">
            <a:avLst/>
          </a:prstGeom>
          <a:noFill/>
          <a:ln w="30480">
            <a:solidFill>
              <a:srgbClr val="29ABD6"/>
            </a:solidFill>
            <a:prstDash val="solid"/>
          </a:ln>
        </p:spPr>
      </p:sp>
      <p:sp>
        <p:nvSpPr>
          <p:cNvPr id="342" name="Shape 340"/>
          <p:cNvSpPr/>
          <p:nvPr/>
        </p:nvSpPr>
        <p:spPr>
          <a:xfrm flipV="1">
            <a:off x="10756922" y="3585665"/>
            <a:ext cx="17779" cy="11116"/>
          </a:xfrm>
          <a:prstGeom prst="line">
            <a:avLst/>
          </a:prstGeom>
          <a:noFill/>
          <a:ln w="30480">
            <a:solidFill>
              <a:srgbClr val="29ABD6"/>
            </a:solidFill>
            <a:prstDash val="solid"/>
          </a:ln>
        </p:spPr>
      </p:sp>
      <p:sp>
        <p:nvSpPr>
          <p:cNvPr id="343" name="Shape 341"/>
          <p:cNvSpPr/>
          <p:nvPr/>
        </p:nvSpPr>
        <p:spPr>
          <a:xfrm flipV="1">
            <a:off x="10774701" y="3574720"/>
            <a:ext cx="17779" cy="10945"/>
          </a:xfrm>
          <a:prstGeom prst="line">
            <a:avLst/>
          </a:prstGeom>
          <a:noFill/>
          <a:ln w="30480">
            <a:solidFill>
              <a:srgbClr val="29ABD6"/>
            </a:solidFill>
            <a:prstDash val="solid"/>
          </a:ln>
        </p:spPr>
      </p:sp>
      <p:sp>
        <p:nvSpPr>
          <p:cNvPr id="344" name="Shape 342"/>
          <p:cNvSpPr/>
          <p:nvPr/>
        </p:nvSpPr>
        <p:spPr>
          <a:xfrm flipV="1">
            <a:off x="10792481" y="3563940"/>
            <a:ext cx="17779" cy="10780"/>
          </a:xfrm>
          <a:prstGeom prst="line">
            <a:avLst/>
          </a:prstGeom>
          <a:noFill/>
          <a:ln w="30480">
            <a:solidFill>
              <a:srgbClr val="29ABD6"/>
            </a:solidFill>
            <a:prstDash val="solid"/>
          </a:ln>
        </p:spPr>
      </p:sp>
      <p:sp>
        <p:nvSpPr>
          <p:cNvPr id="345" name="Shape 343"/>
          <p:cNvSpPr/>
          <p:nvPr/>
        </p:nvSpPr>
        <p:spPr>
          <a:xfrm flipV="1">
            <a:off x="10810260" y="3553319"/>
            <a:ext cx="17779" cy="10621"/>
          </a:xfrm>
          <a:prstGeom prst="line">
            <a:avLst/>
          </a:prstGeom>
          <a:noFill/>
          <a:ln w="30480">
            <a:solidFill>
              <a:srgbClr val="29ABD6"/>
            </a:solidFill>
            <a:prstDash val="solid"/>
          </a:ln>
        </p:spPr>
      </p:sp>
      <p:sp>
        <p:nvSpPr>
          <p:cNvPr id="346" name="Shape 344"/>
          <p:cNvSpPr/>
          <p:nvPr/>
        </p:nvSpPr>
        <p:spPr>
          <a:xfrm flipV="1">
            <a:off x="10828040" y="3542853"/>
            <a:ext cx="17779" cy="10466"/>
          </a:xfrm>
          <a:prstGeom prst="line">
            <a:avLst/>
          </a:prstGeom>
          <a:noFill/>
          <a:ln w="30480">
            <a:solidFill>
              <a:srgbClr val="29ABD6"/>
            </a:solidFill>
            <a:prstDash val="solid"/>
          </a:ln>
        </p:spPr>
      </p:sp>
      <p:sp>
        <p:nvSpPr>
          <p:cNvPr id="347" name="Shape 345"/>
          <p:cNvSpPr/>
          <p:nvPr/>
        </p:nvSpPr>
        <p:spPr>
          <a:xfrm flipV="1">
            <a:off x="10845819" y="3532538"/>
            <a:ext cx="17779" cy="10316"/>
          </a:xfrm>
          <a:prstGeom prst="line">
            <a:avLst/>
          </a:prstGeom>
          <a:noFill/>
          <a:ln w="30480">
            <a:solidFill>
              <a:srgbClr val="29ABD6"/>
            </a:solidFill>
            <a:prstDash val="solid"/>
          </a:ln>
        </p:spPr>
      </p:sp>
      <p:sp>
        <p:nvSpPr>
          <p:cNvPr id="348" name="Shape 346"/>
          <p:cNvSpPr/>
          <p:nvPr/>
        </p:nvSpPr>
        <p:spPr>
          <a:xfrm flipV="1">
            <a:off x="10863599" y="3522368"/>
            <a:ext cx="17779" cy="10170"/>
          </a:xfrm>
          <a:prstGeom prst="line">
            <a:avLst/>
          </a:prstGeom>
          <a:noFill/>
          <a:ln w="30480">
            <a:solidFill>
              <a:srgbClr val="29ABD6"/>
            </a:solidFill>
            <a:prstDash val="solid"/>
          </a:ln>
        </p:spPr>
      </p:sp>
      <p:sp>
        <p:nvSpPr>
          <p:cNvPr id="349" name="Shape 347"/>
          <p:cNvSpPr/>
          <p:nvPr/>
        </p:nvSpPr>
        <p:spPr>
          <a:xfrm flipV="1">
            <a:off x="10881378" y="3512339"/>
            <a:ext cx="17779" cy="10029"/>
          </a:xfrm>
          <a:prstGeom prst="line">
            <a:avLst/>
          </a:prstGeom>
          <a:noFill/>
          <a:ln w="30480">
            <a:solidFill>
              <a:srgbClr val="29ABD6"/>
            </a:solidFill>
            <a:prstDash val="solid"/>
          </a:ln>
        </p:spPr>
      </p:sp>
      <p:sp>
        <p:nvSpPr>
          <p:cNvPr id="350" name="Shape 348"/>
          <p:cNvSpPr/>
          <p:nvPr/>
        </p:nvSpPr>
        <p:spPr>
          <a:xfrm flipV="1">
            <a:off x="10899158" y="3502448"/>
            <a:ext cx="17779" cy="9891"/>
          </a:xfrm>
          <a:prstGeom prst="line">
            <a:avLst/>
          </a:prstGeom>
          <a:noFill/>
          <a:ln w="30480">
            <a:solidFill>
              <a:srgbClr val="29ABD6"/>
            </a:solidFill>
            <a:prstDash val="solid"/>
          </a:ln>
        </p:spPr>
      </p:sp>
      <p:sp>
        <p:nvSpPr>
          <p:cNvPr id="351" name="Shape 349"/>
          <p:cNvSpPr/>
          <p:nvPr/>
        </p:nvSpPr>
        <p:spPr>
          <a:xfrm flipV="1">
            <a:off x="10916937" y="3492690"/>
            <a:ext cx="17779" cy="9758"/>
          </a:xfrm>
          <a:prstGeom prst="line">
            <a:avLst/>
          </a:prstGeom>
          <a:noFill/>
          <a:ln w="30480">
            <a:solidFill>
              <a:srgbClr val="29ABD6"/>
            </a:solidFill>
            <a:prstDash val="solid"/>
          </a:ln>
        </p:spPr>
      </p:sp>
      <p:sp>
        <p:nvSpPr>
          <p:cNvPr id="352" name="Shape 350"/>
          <p:cNvSpPr/>
          <p:nvPr/>
        </p:nvSpPr>
        <p:spPr>
          <a:xfrm flipV="1">
            <a:off x="10934717" y="3483062"/>
            <a:ext cx="17779" cy="9628"/>
          </a:xfrm>
          <a:prstGeom prst="line">
            <a:avLst/>
          </a:prstGeom>
          <a:noFill/>
          <a:ln w="30480">
            <a:solidFill>
              <a:srgbClr val="29ABD6"/>
            </a:solidFill>
            <a:prstDash val="solid"/>
          </a:ln>
        </p:spPr>
      </p:sp>
      <p:sp>
        <p:nvSpPr>
          <p:cNvPr id="353" name="Shape 351"/>
          <p:cNvSpPr/>
          <p:nvPr/>
        </p:nvSpPr>
        <p:spPr>
          <a:xfrm flipV="1">
            <a:off x="10952496" y="3473560"/>
            <a:ext cx="17779" cy="9502"/>
          </a:xfrm>
          <a:prstGeom prst="line">
            <a:avLst/>
          </a:prstGeom>
          <a:noFill/>
          <a:ln w="30480">
            <a:solidFill>
              <a:srgbClr val="29ABD6"/>
            </a:solidFill>
            <a:prstDash val="solid"/>
          </a:ln>
        </p:spPr>
      </p:sp>
      <p:sp>
        <p:nvSpPr>
          <p:cNvPr id="354" name="Shape 352"/>
          <p:cNvSpPr/>
          <p:nvPr/>
        </p:nvSpPr>
        <p:spPr>
          <a:xfrm flipV="1">
            <a:off x="10970276" y="3464181"/>
            <a:ext cx="17779" cy="9379"/>
          </a:xfrm>
          <a:prstGeom prst="line">
            <a:avLst/>
          </a:prstGeom>
          <a:noFill/>
          <a:ln w="30480">
            <a:solidFill>
              <a:srgbClr val="29ABD6"/>
            </a:solidFill>
            <a:prstDash val="solid"/>
          </a:ln>
        </p:spPr>
      </p:sp>
      <p:sp>
        <p:nvSpPr>
          <p:cNvPr id="355" name="Shape 353"/>
          <p:cNvSpPr/>
          <p:nvPr/>
        </p:nvSpPr>
        <p:spPr>
          <a:xfrm flipV="1">
            <a:off x="10988055" y="3454921"/>
            <a:ext cx="17779" cy="9260"/>
          </a:xfrm>
          <a:prstGeom prst="line">
            <a:avLst/>
          </a:prstGeom>
          <a:noFill/>
          <a:ln w="30480">
            <a:solidFill>
              <a:srgbClr val="29ABD6"/>
            </a:solidFill>
            <a:prstDash val="solid"/>
          </a:ln>
        </p:spPr>
      </p:sp>
      <p:sp>
        <p:nvSpPr>
          <p:cNvPr id="356" name="Shape 354"/>
          <p:cNvSpPr/>
          <p:nvPr/>
        </p:nvSpPr>
        <p:spPr>
          <a:xfrm flipV="1">
            <a:off x="11005835" y="3445778"/>
            <a:ext cx="17779" cy="9143"/>
          </a:xfrm>
          <a:prstGeom prst="line">
            <a:avLst/>
          </a:prstGeom>
          <a:noFill/>
          <a:ln w="30480">
            <a:solidFill>
              <a:srgbClr val="29ABD6"/>
            </a:solidFill>
            <a:prstDash val="solid"/>
          </a:ln>
        </p:spPr>
      </p:sp>
      <p:sp>
        <p:nvSpPr>
          <p:cNvPr id="357" name="Shape 355"/>
          <p:cNvSpPr/>
          <p:nvPr/>
        </p:nvSpPr>
        <p:spPr>
          <a:xfrm flipV="1">
            <a:off x="11023614" y="3436748"/>
            <a:ext cx="17779" cy="9030"/>
          </a:xfrm>
          <a:prstGeom prst="line">
            <a:avLst/>
          </a:prstGeom>
          <a:noFill/>
          <a:ln w="30480">
            <a:solidFill>
              <a:srgbClr val="29ABD6"/>
            </a:solidFill>
            <a:prstDash val="solid"/>
          </a:ln>
        </p:spPr>
      </p:sp>
      <p:sp>
        <p:nvSpPr>
          <p:cNvPr id="358" name="Shape 356"/>
          <p:cNvSpPr/>
          <p:nvPr/>
        </p:nvSpPr>
        <p:spPr>
          <a:xfrm flipV="1">
            <a:off x="11041394" y="3427828"/>
            <a:ext cx="17779" cy="8920"/>
          </a:xfrm>
          <a:prstGeom prst="line">
            <a:avLst/>
          </a:prstGeom>
          <a:noFill/>
          <a:ln w="30480">
            <a:solidFill>
              <a:srgbClr val="29ABD6"/>
            </a:solidFill>
            <a:prstDash val="solid"/>
          </a:ln>
        </p:spPr>
      </p:sp>
      <p:sp>
        <p:nvSpPr>
          <p:cNvPr id="359" name="Shape 357"/>
          <p:cNvSpPr/>
          <p:nvPr/>
        </p:nvSpPr>
        <p:spPr>
          <a:xfrm flipV="1">
            <a:off x="11059173" y="3419017"/>
            <a:ext cx="17779" cy="8812"/>
          </a:xfrm>
          <a:prstGeom prst="line">
            <a:avLst/>
          </a:prstGeom>
          <a:noFill/>
          <a:ln w="30480">
            <a:solidFill>
              <a:srgbClr val="29ABD6"/>
            </a:solidFill>
            <a:prstDash val="solid"/>
          </a:ln>
        </p:spPr>
      </p:sp>
      <p:sp>
        <p:nvSpPr>
          <p:cNvPr id="360" name="Shape 358"/>
          <p:cNvSpPr/>
          <p:nvPr/>
        </p:nvSpPr>
        <p:spPr>
          <a:xfrm flipV="1">
            <a:off x="11076953" y="3410310"/>
            <a:ext cx="17779" cy="8707"/>
          </a:xfrm>
          <a:prstGeom prst="line">
            <a:avLst/>
          </a:prstGeom>
          <a:noFill/>
          <a:ln w="30480">
            <a:solidFill>
              <a:srgbClr val="29ABD6"/>
            </a:solidFill>
            <a:prstDash val="solid"/>
          </a:ln>
        </p:spPr>
      </p:sp>
      <p:sp>
        <p:nvSpPr>
          <p:cNvPr id="361" name="Shape 359"/>
          <p:cNvSpPr/>
          <p:nvPr/>
        </p:nvSpPr>
        <p:spPr>
          <a:xfrm flipV="1">
            <a:off x="11094732" y="3401705"/>
            <a:ext cx="17779" cy="8604"/>
          </a:xfrm>
          <a:prstGeom prst="line">
            <a:avLst/>
          </a:prstGeom>
          <a:noFill/>
          <a:ln w="30480">
            <a:solidFill>
              <a:srgbClr val="29ABD6"/>
            </a:solidFill>
            <a:prstDash val="solid"/>
          </a:ln>
        </p:spPr>
      </p:sp>
      <p:sp>
        <p:nvSpPr>
          <p:cNvPr id="362" name="Shape 360"/>
          <p:cNvSpPr/>
          <p:nvPr/>
        </p:nvSpPr>
        <p:spPr>
          <a:xfrm flipV="1">
            <a:off x="11112512" y="3393201"/>
            <a:ext cx="17779" cy="8505"/>
          </a:xfrm>
          <a:prstGeom prst="line">
            <a:avLst/>
          </a:prstGeom>
          <a:noFill/>
          <a:ln w="30480">
            <a:solidFill>
              <a:srgbClr val="29ABD6"/>
            </a:solidFill>
            <a:prstDash val="solid"/>
          </a:ln>
        </p:spPr>
      </p:sp>
      <p:sp>
        <p:nvSpPr>
          <p:cNvPr id="363" name="Shape 361"/>
          <p:cNvSpPr/>
          <p:nvPr/>
        </p:nvSpPr>
        <p:spPr>
          <a:xfrm flipV="1">
            <a:off x="11130291" y="3384794"/>
            <a:ext cx="17779" cy="8407"/>
          </a:xfrm>
          <a:prstGeom prst="line">
            <a:avLst/>
          </a:prstGeom>
          <a:noFill/>
          <a:ln w="30480">
            <a:solidFill>
              <a:srgbClr val="29ABD6"/>
            </a:solidFill>
            <a:prstDash val="solid"/>
          </a:ln>
        </p:spPr>
      </p:sp>
      <p:sp>
        <p:nvSpPr>
          <p:cNvPr id="364" name="Shape 362"/>
          <p:cNvSpPr/>
          <p:nvPr/>
        </p:nvSpPr>
        <p:spPr>
          <a:xfrm flipV="1">
            <a:off x="11148071" y="3376482"/>
            <a:ext cx="17779" cy="8312"/>
          </a:xfrm>
          <a:prstGeom prst="line">
            <a:avLst/>
          </a:prstGeom>
          <a:noFill/>
          <a:ln w="30480">
            <a:solidFill>
              <a:srgbClr val="29ABD6"/>
            </a:solidFill>
            <a:prstDash val="solid"/>
          </a:ln>
        </p:spPr>
      </p:sp>
      <p:sp>
        <p:nvSpPr>
          <p:cNvPr id="365" name="Shape 363"/>
          <p:cNvSpPr/>
          <p:nvPr/>
        </p:nvSpPr>
        <p:spPr>
          <a:xfrm flipV="1">
            <a:off x="11165850" y="3368263"/>
            <a:ext cx="17779" cy="8219"/>
          </a:xfrm>
          <a:prstGeom prst="line">
            <a:avLst/>
          </a:prstGeom>
          <a:noFill/>
          <a:ln w="30480">
            <a:solidFill>
              <a:srgbClr val="29ABD6"/>
            </a:solidFill>
            <a:prstDash val="solid"/>
          </a:ln>
        </p:spPr>
      </p:sp>
      <p:sp>
        <p:nvSpPr>
          <p:cNvPr id="366" name="Shape 364"/>
          <p:cNvSpPr/>
          <p:nvPr/>
        </p:nvSpPr>
        <p:spPr>
          <a:xfrm flipV="1">
            <a:off x="11183630" y="3360136"/>
            <a:ext cx="17779" cy="8128"/>
          </a:xfrm>
          <a:prstGeom prst="line">
            <a:avLst/>
          </a:prstGeom>
          <a:noFill/>
          <a:ln w="30480">
            <a:solidFill>
              <a:srgbClr val="29ABD6"/>
            </a:solidFill>
            <a:prstDash val="solid"/>
          </a:ln>
        </p:spPr>
      </p:sp>
      <p:sp>
        <p:nvSpPr>
          <p:cNvPr id="367" name="Shape 365"/>
          <p:cNvSpPr/>
          <p:nvPr/>
        </p:nvSpPr>
        <p:spPr>
          <a:xfrm flipV="1">
            <a:off x="11201409" y="3352097"/>
            <a:ext cx="17779" cy="8039"/>
          </a:xfrm>
          <a:prstGeom prst="line">
            <a:avLst/>
          </a:prstGeom>
          <a:noFill/>
          <a:ln w="30480">
            <a:solidFill>
              <a:srgbClr val="29ABD6"/>
            </a:solidFill>
            <a:prstDash val="solid"/>
          </a:ln>
        </p:spPr>
      </p:sp>
      <p:sp>
        <p:nvSpPr>
          <p:cNvPr id="368" name="Shape 366"/>
          <p:cNvSpPr/>
          <p:nvPr/>
        </p:nvSpPr>
        <p:spPr>
          <a:xfrm flipV="1">
            <a:off x="11219189" y="3344145"/>
            <a:ext cx="17779" cy="7952"/>
          </a:xfrm>
          <a:prstGeom prst="line">
            <a:avLst/>
          </a:prstGeom>
          <a:noFill/>
          <a:ln w="30480">
            <a:solidFill>
              <a:srgbClr val="29ABD6"/>
            </a:solidFill>
            <a:prstDash val="solid"/>
          </a:ln>
        </p:spPr>
      </p:sp>
      <p:sp>
        <p:nvSpPr>
          <p:cNvPr id="369" name="Shape 367"/>
          <p:cNvSpPr/>
          <p:nvPr/>
        </p:nvSpPr>
        <p:spPr>
          <a:xfrm flipV="1">
            <a:off x="11236968" y="3336278"/>
            <a:ext cx="17779" cy="7867"/>
          </a:xfrm>
          <a:prstGeom prst="line">
            <a:avLst/>
          </a:prstGeom>
          <a:noFill/>
          <a:ln w="30480">
            <a:solidFill>
              <a:srgbClr val="29ABD6"/>
            </a:solidFill>
            <a:prstDash val="solid"/>
          </a:ln>
        </p:spPr>
      </p:sp>
      <p:sp>
        <p:nvSpPr>
          <p:cNvPr id="370" name="Shape 368"/>
          <p:cNvSpPr/>
          <p:nvPr/>
        </p:nvSpPr>
        <p:spPr>
          <a:xfrm flipV="1">
            <a:off x="11254748" y="3328494"/>
            <a:ext cx="17779" cy="7784"/>
          </a:xfrm>
          <a:prstGeom prst="line">
            <a:avLst/>
          </a:prstGeom>
          <a:noFill/>
          <a:ln w="30480">
            <a:solidFill>
              <a:srgbClr val="29ABD6"/>
            </a:solidFill>
            <a:prstDash val="solid"/>
          </a:ln>
        </p:spPr>
      </p:sp>
      <p:sp>
        <p:nvSpPr>
          <p:cNvPr id="371" name="Shape 369"/>
          <p:cNvSpPr/>
          <p:nvPr/>
        </p:nvSpPr>
        <p:spPr>
          <a:xfrm flipV="1">
            <a:off x="11272527" y="3320792"/>
            <a:ext cx="17779" cy="7702"/>
          </a:xfrm>
          <a:prstGeom prst="line">
            <a:avLst/>
          </a:prstGeom>
          <a:noFill/>
          <a:ln w="30480">
            <a:solidFill>
              <a:srgbClr val="29ABD6"/>
            </a:solidFill>
            <a:prstDash val="solid"/>
          </a:ln>
        </p:spPr>
      </p:sp>
      <p:sp>
        <p:nvSpPr>
          <p:cNvPr id="372" name="Shape 370"/>
          <p:cNvSpPr/>
          <p:nvPr/>
        </p:nvSpPr>
        <p:spPr>
          <a:xfrm flipV="1">
            <a:off x="11290307" y="3313169"/>
            <a:ext cx="17779" cy="7623"/>
          </a:xfrm>
          <a:prstGeom prst="line">
            <a:avLst/>
          </a:prstGeom>
          <a:noFill/>
          <a:ln w="30480">
            <a:solidFill>
              <a:srgbClr val="29ABD6"/>
            </a:solidFill>
            <a:prstDash val="solid"/>
          </a:ln>
        </p:spPr>
      </p:sp>
      <p:sp>
        <p:nvSpPr>
          <p:cNvPr id="373" name="Shape 371"/>
          <p:cNvSpPr/>
          <p:nvPr/>
        </p:nvSpPr>
        <p:spPr>
          <a:xfrm flipV="1">
            <a:off x="11308086" y="3305624"/>
            <a:ext cx="17779" cy="7545"/>
          </a:xfrm>
          <a:prstGeom prst="line">
            <a:avLst/>
          </a:prstGeom>
          <a:noFill/>
          <a:ln w="30480">
            <a:solidFill>
              <a:srgbClr val="29ABD6"/>
            </a:solidFill>
            <a:prstDash val="solid"/>
          </a:ln>
        </p:spPr>
      </p:sp>
      <p:sp>
        <p:nvSpPr>
          <p:cNvPr id="374" name="Shape 372"/>
          <p:cNvSpPr/>
          <p:nvPr/>
        </p:nvSpPr>
        <p:spPr>
          <a:xfrm flipV="1">
            <a:off x="11325866" y="3298155"/>
            <a:ext cx="17779" cy="7469"/>
          </a:xfrm>
          <a:prstGeom prst="line">
            <a:avLst/>
          </a:prstGeom>
          <a:noFill/>
          <a:ln w="30480">
            <a:solidFill>
              <a:srgbClr val="29ABD6"/>
            </a:solidFill>
            <a:prstDash val="solid"/>
          </a:ln>
        </p:spPr>
      </p:sp>
      <p:sp>
        <p:nvSpPr>
          <p:cNvPr id="375" name="Shape 373"/>
          <p:cNvSpPr/>
          <p:nvPr/>
        </p:nvSpPr>
        <p:spPr>
          <a:xfrm flipV="1">
            <a:off x="11343645" y="3290761"/>
            <a:ext cx="17779" cy="7394"/>
          </a:xfrm>
          <a:prstGeom prst="line">
            <a:avLst/>
          </a:prstGeom>
          <a:noFill/>
          <a:ln w="30480">
            <a:solidFill>
              <a:srgbClr val="29ABD6"/>
            </a:solidFill>
            <a:prstDash val="solid"/>
          </a:ln>
        </p:spPr>
      </p:sp>
      <p:sp>
        <p:nvSpPr>
          <p:cNvPr id="376" name="Shape 374"/>
          <p:cNvSpPr/>
          <p:nvPr/>
        </p:nvSpPr>
        <p:spPr>
          <a:xfrm flipV="1">
            <a:off x="11361425" y="3283441"/>
            <a:ext cx="17779" cy="7321"/>
          </a:xfrm>
          <a:prstGeom prst="line">
            <a:avLst/>
          </a:prstGeom>
          <a:noFill/>
          <a:ln w="30480">
            <a:solidFill>
              <a:srgbClr val="29ABD6"/>
            </a:solidFill>
            <a:prstDash val="solid"/>
          </a:ln>
        </p:spPr>
      </p:sp>
      <p:sp>
        <p:nvSpPr>
          <p:cNvPr id="377" name="Shape 375"/>
          <p:cNvSpPr/>
          <p:nvPr/>
        </p:nvSpPr>
        <p:spPr>
          <a:xfrm flipV="1">
            <a:off x="11379204" y="3276192"/>
            <a:ext cx="17779" cy="7249"/>
          </a:xfrm>
          <a:prstGeom prst="line">
            <a:avLst/>
          </a:prstGeom>
          <a:noFill/>
          <a:ln w="30480">
            <a:solidFill>
              <a:srgbClr val="29ABD6"/>
            </a:solidFill>
            <a:prstDash val="solid"/>
          </a:ln>
        </p:spPr>
      </p:sp>
      <p:sp>
        <p:nvSpPr>
          <p:cNvPr id="378" name="Shape 376"/>
          <p:cNvSpPr/>
          <p:nvPr/>
        </p:nvSpPr>
        <p:spPr>
          <a:xfrm flipV="1">
            <a:off x="11396984" y="3269013"/>
            <a:ext cx="17779" cy="7179"/>
          </a:xfrm>
          <a:prstGeom prst="line">
            <a:avLst/>
          </a:prstGeom>
          <a:noFill/>
          <a:ln w="30480">
            <a:solidFill>
              <a:srgbClr val="29ABD6"/>
            </a:solidFill>
            <a:prstDash val="solid"/>
          </a:ln>
        </p:spPr>
      </p:sp>
      <p:sp>
        <p:nvSpPr>
          <p:cNvPr id="379" name="Shape 377"/>
          <p:cNvSpPr/>
          <p:nvPr/>
        </p:nvSpPr>
        <p:spPr>
          <a:xfrm flipV="1">
            <a:off x="11414763" y="3261903"/>
            <a:ext cx="17779" cy="7110"/>
          </a:xfrm>
          <a:prstGeom prst="line">
            <a:avLst/>
          </a:prstGeom>
          <a:noFill/>
          <a:ln w="30480">
            <a:solidFill>
              <a:srgbClr val="29ABD6"/>
            </a:solidFill>
            <a:prstDash val="solid"/>
          </a:ln>
        </p:spPr>
      </p:sp>
      <p:sp>
        <p:nvSpPr>
          <p:cNvPr id="380" name="Shape 378"/>
          <p:cNvSpPr/>
          <p:nvPr/>
        </p:nvSpPr>
        <p:spPr>
          <a:xfrm flipV="1">
            <a:off x="11432543" y="3254861"/>
            <a:ext cx="17779" cy="7042"/>
          </a:xfrm>
          <a:prstGeom prst="line">
            <a:avLst/>
          </a:prstGeom>
          <a:noFill/>
          <a:ln w="30480">
            <a:solidFill>
              <a:srgbClr val="29ABD6"/>
            </a:solidFill>
            <a:prstDash val="solid"/>
          </a:ln>
        </p:spPr>
      </p:sp>
      <p:sp>
        <p:nvSpPr>
          <p:cNvPr id="381" name="Shape 379"/>
          <p:cNvSpPr/>
          <p:nvPr/>
        </p:nvSpPr>
        <p:spPr>
          <a:xfrm flipV="1">
            <a:off x="11450322" y="3247885"/>
            <a:ext cx="17779" cy="6976"/>
          </a:xfrm>
          <a:prstGeom prst="line">
            <a:avLst/>
          </a:prstGeom>
          <a:noFill/>
          <a:ln w="30480">
            <a:solidFill>
              <a:srgbClr val="29ABD6"/>
            </a:solidFill>
            <a:prstDash val="solid"/>
          </a:ln>
        </p:spPr>
      </p:sp>
      <p:sp>
        <p:nvSpPr>
          <p:cNvPr id="382" name="Shape 380"/>
          <p:cNvSpPr/>
          <p:nvPr/>
        </p:nvSpPr>
        <p:spPr>
          <a:xfrm flipV="1">
            <a:off x="11468102" y="3240974"/>
            <a:ext cx="17779" cy="6911"/>
          </a:xfrm>
          <a:prstGeom prst="line">
            <a:avLst/>
          </a:prstGeom>
          <a:noFill/>
          <a:ln w="30480">
            <a:solidFill>
              <a:srgbClr val="29ABD6"/>
            </a:solidFill>
            <a:prstDash val="solid"/>
          </a:ln>
        </p:spPr>
      </p:sp>
      <p:sp>
        <p:nvSpPr>
          <p:cNvPr id="383" name="Shape 381"/>
          <p:cNvSpPr/>
          <p:nvPr/>
        </p:nvSpPr>
        <p:spPr>
          <a:xfrm flipV="1">
            <a:off x="11485881" y="3234126"/>
            <a:ext cx="17779" cy="6847"/>
          </a:xfrm>
          <a:prstGeom prst="line">
            <a:avLst/>
          </a:prstGeom>
          <a:noFill/>
          <a:ln w="30480">
            <a:solidFill>
              <a:srgbClr val="29ABD6"/>
            </a:solidFill>
            <a:prstDash val="solid"/>
          </a:ln>
        </p:spPr>
      </p:sp>
      <p:sp>
        <p:nvSpPr>
          <p:cNvPr id="384" name="Shape 382"/>
          <p:cNvSpPr/>
          <p:nvPr/>
        </p:nvSpPr>
        <p:spPr>
          <a:xfrm flipV="1">
            <a:off x="11503661" y="3227341"/>
            <a:ext cx="17779" cy="6785"/>
          </a:xfrm>
          <a:prstGeom prst="line">
            <a:avLst/>
          </a:prstGeom>
          <a:noFill/>
          <a:ln w="30480">
            <a:solidFill>
              <a:srgbClr val="29ABD6"/>
            </a:solidFill>
            <a:prstDash val="solid"/>
          </a:ln>
        </p:spPr>
      </p:sp>
      <p:sp>
        <p:nvSpPr>
          <p:cNvPr id="385" name="Text 383"/>
          <p:cNvSpPr txBox="1"/>
          <p:nvPr/>
        </p:nvSpPr>
        <p:spPr>
          <a:xfrm>
            <a:off x="10451592" y="3992880"/>
            <a:ext cx="1188720" cy="274320"/>
          </a:xfrm>
          <a:prstGeom prst="rect">
            <a:avLst/>
          </a:prstGeom>
          <a:noFill/>
          <a:ln/>
        </p:spPr>
        <p:txBody>
          <a:bodyPr wrap="square" lIns="0" tIns="0" rIns="0" bIns="0" rtlCol="0" anchor="ctr"/>
          <a:lstStyle/>
          <a:p>
            <a:pPr indent="0" marL="0">
              <a:buNone/>
            </a:pPr>
            <a:r>
              <a:rPr lang="en-US" sz="1100" i="1" dirty="0">
                <a:solidFill>
                  <a:srgbClr val="29ABD6"/>
                </a:solidFill>
                <a:latin typeface="Cambria" pitchFamily="34" charset="0"/>
                <a:ea typeface="Cambria" pitchFamily="34" charset="-122"/>
                <a:cs typeface="Cambria" pitchFamily="34" charset="-120"/>
              </a:rPr>
              <a:t>cosh⁻¹ x</a:t>
            </a:r>
            <a:endParaRPr lang="en-US" sz="1100" dirty="0"/>
          </a:p>
        </p:txBody>
      </p:sp>
      <p:sp>
        <p:nvSpPr>
          <p:cNvPr id="386" name="Text 384"/>
          <p:cNvSpPr txBox="1"/>
          <p:nvPr/>
        </p:nvSpPr>
        <p:spPr>
          <a:xfrm>
            <a:off x="9326880" y="5212080"/>
            <a:ext cx="2194560" cy="274320"/>
          </a:xfrm>
          <a:prstGeom prst="rect">
            <a:avLst/>
          </a:prstGeom>
          <a:noFill/>
          <a:ln/>
        </p:spPr>
        <p:txBody>
          <a:bodyPr wrap="square" lIns="0" tIns="0" rIns="0" bIns="0" rtlCol="0" anchor="ctr"/>
          <a:lstStyle/>
          <a:p>
            <a:pPr algn="ctr" indent="0" marL="0">
              <a:buNone/>
            </a:pPr>
            <a:r>
              <a:rPr lang="en-US" sz="1150" i="1" dirty="0">
                <a:solidFill>
                  <a:srgbClr val="29ABD6"/>
                </a:solidFill>
                <a:latin typeface="Cambria" pitchFamily="34" charset="0"/>
                <a:ea typeface="Cambria" pitchFamily="34" charset="-122"/>
                <a:cs typeface="Cambria" pitchFamily="34" charset="-120"/>
              </a:rPr>
              <a:t>y = cosh⁻¹ x</a:t>
            </a:r>
            <a:endParaRPr lang="en-US" sz="11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 7.8 — Identities for the Inverse Functions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Three of the six reduce to the other three.</a:t>
            </a:r>
            <a:endParaRPr lang="en-US" sz="1300" dirty="0"/>
          </a:p>
        </p:txBody>
      </p:sp>
      <p:sp>
        <p:nvSpPr>
          <p:cNvPr id="7" name="Shape 5"/>
          <p:cNvSpPr/>
          <p:nvPr/>
        </p:nvSpPr>
        <p:spPr>
          <a:xfrm>
            <a:off x="2011680" y="1554480"/>
            <a:ext cx="8138160" cy="822960"/>
          </a:xfrm>
          <a:prstGeom prst="roundRect">
            <a:avLst>
              <a:gd name="adj" fmla="val 8889"/>
            </a:avLst>
          </a:prstGeom>
          <a:solidFill>
            <a:srgbClr val="DCEFF8"/>
          </a:solidFill>
          <a:ln w="12700">
            <a:solidFill>
              <a:srgbClr val="DCEFF8"/>
            </a:solidFill>
            <a:prstDash val="solid"/>
          </a:ln>
        </p:spPr>
      </p:sp>
      <p:sp>
        <p:nvSpPr>
          <p:cNvPr id="8" name="Text 6"/>
          <p:cNvSpPr txBox="1"/>
          <p:nvPr/>
        </p:nvSpPr>
        <p:spPr>
          <a:xfrm>
            <a:off x="2011680" y="1554480"/>
            <a:ext cx="8138160" cy="822960"/>
          </a:xfrm>
          <a:prstGeom prst="rect">
            <a:avLst/>
          </a:prstGeom>
          <a:noFill/>
          <a:ln/>
        </p:spPr>
        <p:txBody>
          <a:bodyPr wrap="square" lIns="0" tIns="0" rIns="0" bIns="0" rtlCol="0" anchor="ctr"/>
          <a:lstStyle/>
          <a:p>
            <a:pPr algn="ctr" indent="0" marL="0">
              <a:buNone/>
            </a:pPr>
            <a:r>
              <a:rPr lang="en-US" sz="2200" b="1" dirty="0">
                <a:solidFill>
                  <a:srgbClr val="0F7C9E"/>
                </a:solidFill>
                <a:latin typeface="Cambria" pitchFamily="34" charset="0"/>
                <a:ea typeface="Cambria" pitchFamily="34" charset="-122"/>
                <a:cs typeface="Cambria" pitchFamily="34" charset="-120"/>
              </a:rPr>
              <a:t>sech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x  =  cosh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(1/x)</a:t>
            </a:r>
            <a:endParaRPr lang="en-US" sz="2200" dirty="0"/>
          </a:p>
        </p:txBody>
      </p:sp>
      <p:sp>
        <p:nvSpPr>
          <p:cNvPr id="9" name="Shape 7"/>
          <p:cNvSpPr/>
          <p:nvPr/>
        </p:nvSpPr>
        <p:spPr>
          <a:xfrm>
            <a:off x="2011680" y="2560320"/>
            <a:ext cx="8138160" cy="822960"/>
          </a:xfrm>
          <a:prstGeom prst="roundRect">
            <a:avLst>
              <a:gd name="adj" fmla="val 8889"/>
            </a:avLst>
          </a:prstGeom>
          <a:solidFill>
            <a:srgbClr val="EDF6FB"/>
          </a:solidFill>
          <a:ln w="12700">
            <a:solidFill>
              <a:srgbClr val="EDF6FB"/>
            </a:solidFill>
            <a:prstDash val="solid"/>
          </a:ln>
        </p:spPr>
      </p:sp>
      <p:sp>
        <p:nvSpPr>
          <p:cNvPr id="10" name="Text 8"/>
          <p:cNvSpPr txBox="1"/>
          <p:nvPr/>
        </p:nvSpPr>
        <p:spPr>
          <a:xfrm>
            <a:off x="2011680" y="2560320"/>
            <a:ext cx="8138160" cy="822960"/>
          </a:xfrm>
          <a:prstGeom prst="rect">
            <a:avLst/>
          </a:prstGeom>
          <a:noFill/>
          <a:ln/>
        </p:spPr>
        <p:txBody>
          <a:bodyPr wrap="square" lIns="0" tIns="0" rIns="0" bIns="0" rtlCol="0" anchor="ctr"/>
          <a:lstStyle/>
          <a:p>
            <a:pPr algn="ctr" indent="0" marL="0">
              <a:buNone/>
            </a:pPr>
            <a:r>
              <a:rPr lang="en-US" sz="2200" b="1" dirty="0">
                <a:solidFill>
                  <a:srgbClr val="0F7C9E"/>
                </a:solidFill>
                <a:latin typeface="Cambria" pitchFamily="34" charset="0"/>
                <a:ea typeface="Cambria" pitchFamily="34" charset="-122"/>
                <a:cs typeface="Cambria" pitchFamily="34" charset="-120"/>
              </a:rPr>
              <a:t>csch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x  =  sinh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(1/x)</a:t>
            </a:r>
            <a:endParaRPr lang="en-US" sz="2200" dirty="0"/>
          </a:p>
        </p:txBody>
      </p:sp>
      <p:sp>
        <p:nvSpPr>
          <p:cNvPr id="11" name="Shape 9"/>
          <p:cNvSpPr/>
          <p:nvPr/>
        </p:nvSpPr>
        <p:spPr>
          <a:xfrm>
            <a:off x="2011680" y="3566160"/>
            <a:ext cx="8138160" cy="822960"/>
          </a:xfrm>
          <a:prstGeom prst="roundRect">
            <a:avLst>
              <a:gd name="adj" fmla="val 8889"/>
            </a:avLst>
          </a:prstGeom>
          <a:solidFill>
            <a:srgbClr val="DCEFF8"/>
          </a:solidFill>
          <a:ln w="12700">
            <a:solidFill>
              <a:srgbClr val="DCEFF8"/>
            </a:solidFill>
            <a:prstDash val="solid"/>
          </a:ln>
        </p:spPr>
      </p:sp>
      <p:sp>
        <p:nvSpPr>
          <p:cNvPr id="12" name="Text 10"/>
          <p:cNvSpPr txBox="1"/>
          <p:nvPr/>
        </p:nvSpPr>
        <p:spPr>
          <a:xfrm>
            <a:off x="2011680" y="3566160"/>
            <a:ext cx="8138160" cy="822960"/>
          </a:xfrm>
          <a:prstGeom prst="rect">
            <a:avLst/>
          </a:prstGeom>
          <a:noFill/>
          <a:ln/>
        </p:spPr>
        <p:txBody>
          <a:bodyPr wrap="square" lIns="0" tIns="0" rIns="0" bIns="0" rtlCol="0" anchor="ctr"/>
          <a:lstStyle/>
          <a:p>
            <a:pPr algn="ctr" indent="0" marL="0">
              <a:buNone/>
            </a:pPr>
            <a:r>
              <a:rPr lang="en-US" sz="2200" b="1" dirty="0">
                <a:solidFill>
                  <a:srgbClr val="0F7C9E"/>
                </a:solidFill>
                <a:latin typeface="Cambria" pitchFamily="34" charset="0"/>
                <a:ea typeface="Cambria" pitchFamily="34" charset="-122"/>
                <a:cs typeface="Cambria" pitchFamily="34" charset="-120"/>
              </a:rPr>
              <a:t>coth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x  =  tanh</a:t>
            </a:r>
            <a:pPr algn="ctr" indent="0" marL="0">
              <a:buNone/>
            </a:pPr>
            <a:r>
              <a:rPr lang="en-US" sz="2200" b="1" baseline="30000" dirty="0">
                <a:solidFill>
                  <a:srgbClr val="0F7C9E"/>
                </a:solidFill>
                <a:latin typeface="Cambria" pitchFamily="34" charset="0"/>
                <a:ea typeface="Cambria" pitchFamily="34" charset="-122"/>
                <a:cs typeface="Cambria" pitchFamily="34" charset="-120"/>
              </a:rPr>
              <a:t>−1</a:t>
            </a:r>
            <a:pPr algn="ctr" indent="0" marL="0">
              <a:buNone/>
            </a:pPr>
            <a:r>
              <a:rPr lang="en-US" sz="2200" b="1" dirty="0">
                <a:solidFill>
                  <a:srgbClr val="0F7C9E"/>
                </a:solidFill>
                <a:latin typeface="Cambria" pitchFamily="34" charset="0"/>
                <a:ea typeface="Cambria" pitchFamily="34" charset="-122"/>
                <a:cs typeface="Cambria" pitchFamily="34" charset="-120"/>
              </a:rPr>
              <a:t> (1/x)</a:t>
            </a:r>
            <a:endParaRPr lang="en-US" sz="2200" dirty="0"/>
          </a:p>
        </p:txBody>
      </p:sp>
      <p:sp>
        <p:nvSpPr>
          <p:cNvPr id="13" name="Shape 11"/>
          <p:cNvSpPr/>
          <p:nvPr/>
        </p:nvSpPr>
        <p:spPr>
          <a:xfrm>
            <a:off x="640080" y="4754880"/>
            <a:ext cx="10881360" cy="1097280"/>
          </a:xfrm>
          <a:prstGeom prst="roundRect">
            <a:avLst>
              <a:gd name="adj" fmla="val 6667"/>
            </a:avLst>
          </a:prstGeom>
          <a:solidFill>
            <a:srgbClr val="FFFFFF"/>
          </a:solidFill>
          <a:ln w="15875">
            <a:solidFill>
              <a:srgbClr val="8FC3DC"/>
            </a:solidFill>
            <a:prstDash val="solid"/>
          </a:ln>
        </p:spPr>
      </p:sp>
      <p:sp>
        <p:nvSpPr>
          <p:cNvPr id="14" name="Text 12"/>
          <p:cNvSpPr txBox="1"/>
          <p:nvPr/>
        </p:nvSpPr>
        <p:spPr>
          <a:xfrm>
            <a:off x="960120" y="4754880"/>
            <a:ext cx="10241280" cy="1097280"/>
          </a:xfrm>
          <a:prstGeom prst="rect">
            <a:avLst/>
          </a:prstGeom>
          <a:noFill/>
          <a:ln/>
        </p:spPr>
        <p:txBody>
          <a:bodyPr wrap="square" lIns="0" tIns="0" rIns="0" bIns="0" rtlCol="0" anchor="ctr"/>
          <a:lstStyle/>
          <a:p>
            <a:pPr indent="0" marL="0">
              <a:buNone/>
            </a:pPr>
            <a:r>
              <a:rPr lang="en-US" sz="1350" b="1" dirty="0">
                <a:solidFill>
                  <a:srgbClr val="0F7C9E"/>
                </a:solidFill>
                <a:latin typeface="Calibri" pitchFamily="34" charset="0"/>
                <a:ea typeface="Calibri" pitchFamily="34" charset="-122"/>
                <a:cs typeface="Calibri" pitchFamily="34" charset="-120"/>
              </a:rPr>
              <a:t>Why they hold:  </a:t>
            </a:r>
            <a:pPr indent="0" marL="0">
              <a:buNone/>
            </a:pPr>
            <a:r>
              <a:rPr lang="en-US" sz="1350" dirty="0">
                <a:solidFill>
                  <a:srgbClr val="1E3A44"/>
                </a:solidFill>
                <a:latin typeface="Calibri" pitchFamily="34" charset="0"/>
                <a:ea typeface="Calibri" pitchFamily="34" charset="-122"/>
                <a:cs typeface="Calibri" pitchFamily="34" charset="-120"/>
              </a:rPr>
              <a:t>sech is 1/cosh, so taking the inverse of sech is the same as taking the inverse of cosh at the reciprocal. In practice, most calculators have only sinh⁻¹, cosh⁻¹ and tanh⁻¹, and these identities give you the other three.</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 7.9 — Derivatives of the Inverse Hyperbolic Functions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1554480" y="1371600"/>
          <a:ext cx="9052560" cy="914400"/>
        </p:xfrm>
        <a:graphic>
          <a:graphicData uri="http://schemas.openxmlformats.org/drawingml/2006/table">
            <a:tbl>
              <a:tblPr/>
              <a:tblGrid>
                <a:gridCol w="2377440"/>
                <a:gridCol w="4206240"/>
                <a:gridCol w="2468880"/>
              </a:tblGrid>
              <a:tr h="384048">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Function</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Derivative</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Valid for</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sinh⁻¹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1 / √(1 + x²)</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all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cosh⁻¹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1 / √(x² − 1)</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x &gt; 1</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tanh⁻¹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1 / (1 − x²)</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 x | &lt; 1</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coth⁻¹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1 / (1 − x²)</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 x | &gt; 1</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sech⁻¹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− 1 / ( x √(1 − x²) )</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0 &lt; x &lt; 1</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csch⁻¹ x</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− 1 / ( | x | √(1 + x²) )</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600" dirty="0">
                          <a:solidFill>
                            <a:srgbClr val="1E3A44"/>
                          </a:solidFill>
                          <a:latin typeface="Cambria" pitchFamily="34" charset="0"/>
                          <a:ea typeface="Cambria" pitchFamily="34" charset="-122"/>
                          <a:cs typeface="Cambria" pitchFamily="34" charset="-120"/>
                        </a:rPr>
                        <a:t>x ≠ 0</a:t>
                      </a:r>
                      <a:endParaRPr lang="en-US" sz="16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7" name="Shape 4"/>
          <p:cNvSpPr/>
          <p:nvPr/>
        </p:nvSpPr>
        <p:spPr>
          <a:xfrm>
            <a:off x="640080" y="4937760"/>
            <a:ext cx="10881360" cy="1005840"/>
          </a:xfrm>
          <a:prstGeom prst="roundRect">
            <a:avLst>
              <a:gd name="adj" fmla="val 7273"/>
            </a:avLst>
          </a:prstGeom>
          <a:solidFill>
            <a:srgbClr val="FFFFFF"/>
          </a:solidFill>
          <a:ln w="15875">
            <a:solidFill>
              <a:srgbClr val="8FC3DC"/>
            </a:solidFill>
            <a:prstDash val="solid"/>
          </a:ln>
        </p:spPr>
      </p:sp>
      <p:sp>
        <p:nvSpPr>
          <p:cNvPr id="8" name="Text 5"/>
          <p:cNvSpPr txBox="1"/>
          <p:nvPr/>
        </p:nvSpPr>
        <p:spPr>
          <a:xfrm>
            <a:off x="960120" y="4937760"/>
            <a:ext cx="10241280" cy="1005840"/>
          </a:xfrm>
          <a:prstGeom prst="rect">
            <a:avLst/>
          </a:prstGeom>
          <a:noFill/>
          <a:ln/>
        </p:spPr>
        <p:txBody>
          <a:bodyPr wrap="square" lIns="0" tIns="0" rIns="0" bIns="0" rtlCol="0" anchor="ctr"/>
          <a:lstStyle/>
          <a:p>
            <a:pPr indent="0" marL="0">
              <a:buNone/>
            </a:pPr>
            <a:r>
              <a:rPr lang="en-US" sz="1350" b="1" dirty="0">
                <a:solidFill>
                  <a:srgbClr val="0F7C9E"/>
                </a:solidFill>
                <a:latin typeface="Calibri" pitchFamily="34" charset="0"/>
                <a:ea typeface="Calibri" pitchFamily="34" charset="-122"/>
                <a:cs typeface="Calibri" pitchFamily="34" charset="-120"/>
              </a:rPr>
              <a:t>Compare with Table 3.1:  </a:t>
            </a:r>
            <a:pPr indent="0" marL="0">
              <a:buNone/>
            </a:pPr>
            <a:r>
              <a:rPr lang="en-US" sz="1350" dirty="0">
                <a:solidFill>
                  <a:srgbClr val="1E3A44"/>
                </a:solidFill>
                <a:latin typeface="Calibri" pitchFamily="34" charset="0"/>
                <a:ea typeface="Calibri" pitchFamily="34" charset="-122"/>
                <a:cs typeface="Calibri" pitchFamily="34" charset="-120"/>
              </a:rPr>
              <a:t>d/dx sin⁻¹ x = 1/√(1 − x²) and d/dx sinh⁻¹ x = 1/√(1 + x²). One sign again separates the two families. Note that tanh⁻¹ and coth⁻¹ share a formula but on different domains.</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Table 7.10 — Integrals Leading to Inverse Hyperbolic Functions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Read Table 7.9 backwards, with a constant a &gt; 0.</a:t>
            </a:r>
            <a:endParaRPr lang="en-US" sz="13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40080" y="1463040"/>
          <a:ext cx="10881360" cy="914400"/>
        </p:xfrm>
        <a:graphic>
          <a:graphicData uri="http://schemas.openxmlformats.org/drawingml/2006/table">
            <a:tbl>
              <a:tblPr/>
              <a:tblGrid>
                <a:gridCol w="548640"/>
                <a:gridCol w="3749040"/>
                <a:gridCol w="4023360"/>
                <a:gridCol w="2560320"/>
              </a:tblGrid>
              <a:tr h="384048">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Integral</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Result</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Valid for</a:t>
                      </a:r>
                      <a:endParaRPr lang="en-US" sz="1300" dirty="0">
                        <a:latin typeface="Calibri" charset="0"/>
                        <a:ea typeface="Calibri" charset="0"/>
                        <a:cs typeface="Calibri"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0F7C9E"/>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1</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dx / √(a² + x²)</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sinh⁻¹ (x/a)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a &gt; 0</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2</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dx / √(x² − a²)</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cosh⁻¹ (x/a)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x &gt; a &gt; 0</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3</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dx / (a² − x²)</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(1/a) tanh⁻¹ (x/a)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x² &lt; a²</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457200">
                <a:tc>
                  <a:txBody>
                    <a:bodyPr/>
                    <a:lstStyle/>
                    <a:p>
                      <a:pPr algn="ctr" indent="0" marL="0">
                        <a:buNone/>
                      </a:pP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(1/a) coth⁻¹ (x/a)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x² &gt; a²</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4</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dx / ( x √(a² − x²) )</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(1/a) sech⁻¹ (x/a)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0 &lt; x &lt; a</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r h="502920">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5</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dx / ( x √(a² + x²) )</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 (1/a) csch⁻¹ | x/a | + C</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c>
                  <a:txBody>
                    <a:bodyPr/>
                    <a:lstStyle/>
                    <a:p>
                      <a:pPr algn="ctr" indent="0" marL="0">
                        <a:buNone/>
                      </a:pPr>
                      <a:r>
                        <a:rPr lang="en-US" sz="1500" dirty="0">
                          <a:solidFill>
                            <a:srgbClr val="1E3A44"/>
                          </a:solidFill>
                          <a:latin typeface="Cambria" pitchFamily="34" charset="0"/>
                          <a:ea typeface="Cambria" pitchFamily="34" charset="-122"/>
                          <a:cs typeface="Cambria" pitchFamily="34" charset="-120"/>
                        </a:rPr>
                        <a:t>x ≠ 0</a:t>
                      </a:r>
                      <a:endParaRPr lang="en-US" sz="1500" dirty="0">
                        <a:latin typeface="Cambria" charset="0"/>
                        <a:ea typeface="Cambria" charset="0"/>
                        <a:cs typeface="Cambria" charset="0"/>
                      </a:endParaRPr>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CEFF8"/>
                    </a:solidFill>
                  </a:tcPr>
                </a:tc>
              </a:tr>
            </a:tbl>
          </a:graphicData>
        </a:graphic>
      </p:graphicFrame>
      <p:sp>
        <p:nvSpPr>
          <p:cNvPr id="8" name="Shape 5"/>
          <p:cNvSpPr/>
          <p:nvPr/>
        </p:nvSpPr>
        <p:spPr>
          <a:xfrm>
            <a:off x="640080" y="5120640"/>
            <a:ext cx="10881360" cy="822960"/>
          </a:xfrm>
          <a:prstGeom prst="roundRect">
            <a:avLst>
              <a:gd name="adj" fmla="val 8889"/>
            </a:avLst>
          </a:prstGeom>
          <a:solidFill>
            <a:srgbClr val="0F7C9E"/>
          </a:solidFill>
          <a:ln w="12700">
            <a:solidFill>
              <a:srgbClr val="0F7C9E"/>
            </a:solidFill>
            <a:prstDash val="solid"/>
          </a:ln>
        </p:spPr>
      </p:sp>
      <p:sp>
        <p:nvSpPr>
          <p:cNvPr id="9" name="Text 6"/>
          <p:cNvSpPr txBox="1"/>
          <p:nvPr/>
        </p:nvSpPr>
        <p:spPr>
          <a:xfrm>
            <a:off x="960120" y="5120640"/>
            <a:ext cx="10241280" cy="822960"/>
          </a:xfrm>
          <a:prstGeom prst="rect">
            <a:avLst/>
          </a:prstGeom>
          <a:noFill/>
          <a:ln/>
        </p:spPr>
        <p:txBody>
          <a:bodyPr wrap="square" lIns="0" tIns="0" rIns="0" bIns="0"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Formulas 1 and 2 here are Formulas 21 and 22 of Table 8.1. With them, Table 8.1 is now complete.</a:t>
            </a:r>
            <a:endParaRPr lang="en-US" sz="14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3</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2 dx / √(3 + 4x²)  from x = 0 to x = 1</a:t>
            </a:r>
            <a:endParaRPr lang="en-US" sz="1300" dirty="0"/>
          </a:p>
        </p:txBody>
      </p:sp>
      <p:sp>
        <p:nvSpPr>
          <p:cNvPr id="7" name="Shape 5"/>
          <p:cNvSpPr/>
          <p:nvPr/>
        </p:nvSpPr>
        <p:spPr>
          <a:xfrm>
            <a:off x="731520" y="1783080"/>
            <a:ext cx="438912" cy="438912"/>
          </a:xfrm>
          <a:prstGeom prst="ellipse">
            <a:avLst/>
          </a:prstGeom>
          <a:solidFill>
            <a:srgbClr val="8FC3DC"/>
          </a:solidFill>
          <a:ln/>
        </p:spPr>
      </p:sp>
      <p:sp>
        <p:nvSpPr>
          <p:cNvPr id="8" name="Text 6"/>
          <p:cNvSpPr txBox="1"/>
          <p:nvPr/>
        </p:nvSpPr>
        <p:spPr>
          <a:xfrm>
            <a:off x="731520" y="1783080"/>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7"/>
          <p:cNvSpPr txBox="1"/>
          <p:nvPr/>
        </p:nvSpPr>
        <p:spPr>
          <a:xfrm>
            <a:off x="1371600" y="1600200"/>
            <a:ext cx="38404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Match a formula</a:t>
            </a:r>
            <a:endParaRPr lang="en-US" sz="1500" dirty="0"/>
          </a:p>
        </p:txBody>
      </p:sp>
      <p:sp>
        <p:nvSpPr>
          <p:cNvPr id="10" name="Text 8"/>
          <p:cNvSpPr txBox="1"/>
          <p:nvPr/>
        </p:nvSpPr>
        <p:spPr>
          <a:xfrm>
            <a:off x="1371600" y="1984248"/>
            <a:ext cx="9966960" cy="5029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3 + 4x</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(√3)</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(2x)</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Formula 1 with  a = √3,  u = 2x</a:t>
            </a:r>
            <a:endParaRPr lang="en-US" sz="1700" dirty="0"/>
          </a:p>
        </p:txBody>
      </p:sp>
      <p:sp>
        <p:nvSpPr>
          <p:cNvPr id="11" name="Shape 9"/>
          <p:cNvSpPr/>
          <p:nvPr/>
        </p:nvSpPr>
        <p:spPr>
          <a:xfrm>
            <a:off x="731520" y="2862072"/>
            <a:ext cx="438912" cy="438912"/>
          </a:xfrm>
          <a:prstGeom prst="ellipse">
            <a:avLst/>
          </a:prstGeom>
          <a:solidFill>
            <a:srgbClr val="8FC3DC"/>
          </a:solidFill>
          <a:ln/>
        </p:spPr>
      </p:sp>
      <p:sp>
        <p:nvSpPr>
          <p:cNvPr id="12" name="Text 10"/>
          <p:cNvSpPr txBox="1"/>
          <p:nvPr/>
        </p:nvSpPr>
        <p:spPr>
          <a:xfrm>
            <a:off x="731520" y="2862072"/>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1371600" y="2679192"/>
            <a:ext cx="38404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Substitute</a:t>
            </a:r>
            <a:endParaRPr lang="en-US" sz="1500" dirty="0"/>
          </a:p>
        </p:txBody>
      </p:sp>
      <p:sp>
        <p:nvSpPr>
          <p:cNvPr id="14" name="Text 12"/>
          <p:cNvSpPr txBox="1"/>
          <p:nvPr/>
        </p:nvSpPr>
        <p:spPr>
          <a:xfrm>
            <a:off x="1371600" y="3063240"/>
            <a:ext cx="9966960" cy="5029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u = 2x,   du = 2 dx     so     ∫ 2 dx / √(3 + 4x</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 du / √((√3)</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 u</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a:t>
            </a:r>
            <a:endParaRPr lang="en-US" sz="1700" dirty="0"/>
          </a:p>
        </p:txBody>
      </p:sp>
      <p:sp>
        <p:nvSpPr>
          <p:cNvPr id="15" name="Shape 13"/>
          <p:cNvSpPr/>
          <p:nvPr/>
        </p:nvSpPr>
        <p:spPr>
          <a:xfrm>
            <a:off x="731520" y="3941064"/>
            <a:ext cx="438912" cy="438912"/>
          </a:xfrm>
          <a:prstGeom prst="ellipse">
            <a:avLst/>
          </a:prstGeom>
          <a:solidFill>
            <a:srgbClr val="8FC3DC"/>
          </a:solidFill>
          <a:ln/>
        </p:spPr>
      </p:sp>
      <p:sp>
        <p:nvSpPr>
          <p:cNvPr id="16" name="Text 14"/>
          <p:cNvSpPr txBox="1"/>
          <p:nvPr/>
        </p:nvSpPr>
        <p:spPr>
          <a:xfrm>
            <a:off x="731520" y="39410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txBox="1"/>
          <p:nvPr/>
        </p:nvSpPr>
        <p:spPr>
          <a:xfrm>
            <a:off x="1371600" y="3758184"/>
            <a:ext cx="38404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Integrate</a:t>
            </a:r>
            <a:endParaRPr lang="en-US" sz="1500" dirty="0"/>
          </a:p>
        </p:txBody>
      </p:sp>
      <p:sp>
        <p:nvSpPr>
          <p:cNvPr id="18" name="Text 16"/>
          <p:cNvSpPr txBox="1"/>
          <p:nvPr/>
        </p:nvSpPr>
        <p:spPr>
          <a:xfrm>
            <a:off x="1371600" y="4142232"/>
            <a:ext cx="9966960" cy="5029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sinh</a:t>
            </a:r>
            <a:pPr indent="0" marL="0">
              <a:buNone/>
            </a:pPr>
            <a:r>
              <a:rPr lang="en-US" sz="1700" baseline="30000" dirty="0">
                <a:solidFill>
                  <a:srgbClr val="1E3A44"/>
                </a:solidFill>
                <a:latin typeface="Cambria" pitchFamily="34" charset="0"/>
                <a:ea typeface="Cambria" pitchFamily="34" charset="-122"/>
                <a:cs typeface="Cambria" pitchFamily="34" charset="-120"/>
              </a:rPr>
              <a:t>−1</a:t>
            </a:r>
            <a:pPr indent="0" marL="0">
              <a:buNone/>
            </a:pPr>
            <a:r>
              <a:rPr lang="en-US" sz="1700" dirty="0">
                <a:solidFill>
                  <a:srgbClr val="1E3A44"/>
                </a:solidFill>
                <a:latin typeface="Cambria" pitchFamily="34" charset="0"/>
                <a:ea typeface="Cambria" pitchFamily="34" charset="-122"/>
                <a:cs typeface="Cambria" pitchFamily="34" charset="-120"/>
              </a:rPr>
              <a:t> (u / √3) + C  =  sinh</a:t>
            </a:r>
            <a:pPr indent="0" marL="0">
              <a:buNone/>
            </a:pPr>
            <a:r>
              <a:rPr lang="en-US" sz="1700" baseline="30000" dirty="0">
                <a:solidFill>
                  <a:srgbClr val="1E3A44"/>
                </a:solidFill>
                <a:latin typeface="Cambria" pitchFamily="34" charset="0"/>
                <a:ea typeface="Cambria" pitchFamily="34" charset="-122"/>
                <a:cs typeface="Cambria" pitchFamily="34" charset="-120"/>
              </a:rPr>
              <a:t>−1</a:t>
            </a:r>
            <a:pPr indent="0" marL="0">
              <a:buNone/>
            </a:pPr>
            <a:r>
              <a:rPr lang="en-US" sz="1700" dirty="0">
                <a:solidFill>
                  <a:srgbClr val="1E3A44"/>
                </a:solidFill>
                <a:latin typeface="Cambria" pitchFamily="34" charset="0"/>
                <a:ea typeface="Cambria" pitchFamily="34" charset="-122"/>
                <a:cs typeface="Cambria" pitchFamily="34" charset="-120"/>
              </a:rPr>
              <a:t> (2x / √3) + C</a:t>
            </a:r>
            <a:endParaRPr lang="en-US" sz="1700" dirty="0"/>
          </a:p>
        </p:txBody>
      </p:sp>
      <p:sp>
        <p:nvSpPr>
          <p:cNvPr id="19" name="Shape 17"/>
          <p:cNvSpPr/>
          <p:nvPr/>
        </p:nvSpPr>
        <p:spPr>
          <a:xfrm>
            <a:off x="731520" y="5020056"/>
            <a:ext cx="438912" cy="438912"/>
          </a:xfrm>
          <a:prstGeom prst="ellipse">
            <a:avLst/>
          </a:prstGeom>
          <a:solidFill>
            <a:srgbClr val="0F7C9E"/>
          </a:solidFill>
          <a:ln/>
        </p:spPr>
      </p:sp>
      <p:sp>
        <p:nvSpPr>
          <p:cNvPr id="20" name="Text 18"/>
          <p:cNvSpPr txBox="1"/>
          <p:nvPr/>
        </p:nvSpPr>
        <p:spPr>
          <a:xfrm>
            <a:off x="731520" y="5020056"/>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1" name="Text 19"/>
          <p:cNvSpPr txBox="1"/>
          <p:nvPr/>
        </p:nvSpPr>
        <p:spPr>
          <a:xfrm>
            <a:off x="1371600" y="4837176"/>
            <a:ext cx="3840480" cy="365760"/>
          </a:xfrm>
          <a:prstGeom prst="rect">
            <a:avLst/>
          </a:prstGeom>
          <a:noFill/>
          <a:ln/>
        </p:spPr>
        <p:txBody>
          <a:bodyPr wrap="square" lIns="0" tIns="0" rIns="0" bIns="0" rtlCol="0" anchor="ctr"/>
          <a:lstStyle/>
          <a:p>
            <a:pPr indent="0" marL="0">
              <a:buNone/>
            </a:pPr>
            <a:r>
              <a:rPr lang="en-US" sz="1500" b="1" dirty="0">
                <a:solidFill>
                  <a:srgbClr val="1E3A44"/>
                </a:solidFill>
                <a:latin typeface="Cambria" pitchFamily="34" charset="0"/>
                <a:ea typeface="Cambria" pitchFamily="34" charset="-122"/>
                <a:cs typeface="Cambria" pitchFamily="34" charset="-120"/>
              </a:rPr>
              <a:t>Evaluate from 0 to 1</a:t>
            </a:r>
            <a:endParaRPr lang="en-US" sz="1500" dirty="0"/>
          </a:p>
        </p:txBody>
      </p:sp>
      <p:sp>
        <p:nvSpPr>
          <p:cNvPr id="22" name="Text 20"/>
          <p:cNvSpPr txBox="1"/>
          <p:nvPr/>
        </p:nvSpPr>
        <p:spPr>
          <a:xfrm>
            <a:off x="1371600" y="5221224"/>
            <a:ext cx="9966960" cy="502920"/>
          </a:xfrm>
          <a:prstGeom prst="rect">
            <a:avLst/>
          </a:prstGeom>
          <a:noFill/>
          <a:ln/>
        </p:spPr>
        <p:txBody>
          <a:bodyPr wrap="square" lIns="0" tIns="0" rIns="0" bIns="0" rtlCol="0" anchor="ctr"/>
          <a:lstStyle/>
          <a:p>
            <a:pPr indent="0" marL="0">
              <a:buNone/>
            </a:pPr>
            <a:r>
              <a:rPr lang="en-US" sz="2000" b="1" dirty="0">
                <a:solidFill>
                  <a:srgbClr val="0F7C9E"/>
                </a:solidFill>
                <a:latin typeface="Cambria" pitchFamily="34" charset="0"/>
                <a:ea typeface="Cambria" pitchFamily="34" charset="-122"/>
                <a:cs typeface="Cambria" pitchFamily="34" charset="-120"/>
              </a:rPr>
              <a:t>sinh</a:t>
            </a:r>
            <a:pPr indent="0" marL="0">
              <a:buNone/>
            </a:pPr>
            <a:r>
              <a:rPr lang="en-US" sz="2000" b="1" baseline="30000" dirty="0">
                <a:solidFill>
                  <a:srgbClr val="0F7C9E"/>
                </a:solidFill>
                <a:latin typeface="Cambria" pitchFamily="34" charset="0"/>
                <a:ea typeface="Cambria" pitchFamily="34" charset="-122"/>
                <a:cs typeface="Cambria" pitchFamily="34" charset="-120"/>
              </a:rPr>
              <a:t>−1</a:t>
            </a:r>
            <a:pPr indent="0" marL="0">
              <a:buNone/>
            </a:pPr>
            <a:r>
              <a:rPr lang="en-US" sz="2000" b="1" dirty="0">
                <a:solidFill>
                  <a:srgbClr val="0F7C9E"/>
                </a:solidFill>
                <a:latin typeface="Cambria" pitchFamily="34" charset="0"/>
                <a:ea typeface="Cambria" pitchFamily="34" charset="-122"/>
                <a:cs typeface="Cambria" pitchFamily="34" charset="-120"/>
              </a:rPr>
              <a:t> (2/√3) − sinh</a:t>
            </a:r>
            <a:pPr indent="0" marL="0">
              <a:buNone/>
            </a:pPr>
            <a:r>
              <a:rPr lang="en-US" sz="2000" b="1" baseline="30000" dirty="0">
                <a:solidFill>
                  <a:srgbClr val="0F7C9E"/>
                </a:solidFill>
                <a:latin typeface="Cambria" pitchFamily="34" charset="0"/>
                <a:ea typeface="Cambria" pitchFamily="34" charset="-122"/>
                <a:cs typeface="Cambria" pitchFamily="34" charset="-120"/>
              </a:rPr>
              <a:t>−1</a:t>
            </a:r>
            <a:pPr indent="0" marL="0">
              <a:buNone/>
            </a:pPr>
            <a:r>
              <a:rPr lang="en-US" sz="2000" b="1" dirty="0">
                <a:solidFill>
                  <a:srgbClr val="0F7C9E"/>
                </a:solidFill>
                <a:latin typeface="Cambria" pitchFamily="34" charset="0"/>
                <a:ea typeface="Cambria" pitchFamily="34" charset="-122"/>
                <a:cs typeface="Cambria" pitchFamily="34" charset="-120"/>
              </a:rPr>
              <a:t> (0)  =  sinh</a:t>
            </a:r>
            <a:pPr indent="0" marL="0">
              <a:buNone/>
            </a:pPr>
            <a:r>
              <a:rPr lang="en-US" sz="2000" b="1" baseline="30000" dirty="0">
                <a:solidFill>
                  <a:srgbClr val="0F7C9E"/>
                </a:solidFill>
                <a:latin typeface="Cambria" pitchFamily="34" charset="0"/>
                <a:ea typeface="Cambria" pitchFamily="34" charset="-122"/>
                <a:cs typeface="Cambria" pitchFamily="34" charset="-120"/>
              </a:rPr>
              <a:t>−1</a:t>
            </a:r>
            <a:pPr indent="0" marL="0">
              <a:buNone/>
            </a:pPr>
            <a:r>
              <a:rPr lang="en-US" sz="2000" b="1" dirty="0">
                <a:solidFill>
                  <a:srgbClr val="0F7C9E"/>
                </a:solidFill>
                <a:latin typeface="Cambria" pitchFamily="34" charset="0"/>
                <a:ea typeface="Cambria" pitchFamily="34" charset="-122"/>
                <a:cs typeface="Cambria" pitchFamily="34" charset="-120"/>
              </a:rPr>
              <a:t> (2/√3)  ≈  0.98665</a:t>
            </a:r>
            <a:endParaRPr lang="en-US" sz="2000" dirty="0"/>
          </a:p>
        </p:txBody>
      </p:sp>
      <p:sp>
        <p:nvSpPr>
          <p:cNvPr id="23" name="Text 21"/>
          <p:cNvSpPr txBox="1"/>
          <p:nvPr/>
        </p:nvSpPr>
        <p:spPr>
          <a:xfrm>
            <a:off x="1371600" y="5852160"/>
            <a:ext cx="1014984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Recognising the pattern a² + u² is the whole problem. The rest is the same substitution routine as §5.6.</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3" name="Text 1"/>
          <p:cNvSpPr txBox="1"/>
          <p:nvPr/>
        </p:nvSpPr>
        <p:spPr>
          <a:xfrm>
            <a:off x="822960" y="457200"/>
            <a:ext cx="7315200" cy="6858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Summary</a:t>
            </a:r>
            <a:endParaRPr lang="en-US" sz="3800" dirty="0"/>
          </a:p>
        </p:txBody>
      </p:sp>
      <p:sp>
        <p:nvSpPr>
          <p:cNvPr id="4" name="Shape 2"/>
          <p:cNvSpPr/>
          <p:nvPr/>
        </p:nvSpPr>
        <p:spPr>
          <a:xfrm>
            <a:off x="822960" y="1536192"/>
            <a:ext cx="384048" cy="384048"/>
          </a:xfrm>
          <a:prstGeom prst="ellipse">
            <a:avLst/>
          </a:prstGeom>
          <a:solidFill>
            <a:srgbClr val="F3DFE4"/>
          </a:solidFill>
          <a:ln/>
        </p:spPr>
      </p:sp>
      <p:sp>
        <p:nvSpPr>
          <p:cNvPr id="5" name="Text 3"/>
          <p:cNvSpPr txBox="1"/>
          <p:nvPr/>
        </p:nvSpPr>
        <p:spPr>
          <a:xfrm>
            <a:off x="822960" y="153619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371600" y="1463040"/>
            <a:ext cx="7223760" cy="621792"/>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Two building blocks — </a:t>
            </a:r>
            <a:pPr indent="0" marL="0">
              <a:buNone/>
            </a:pPr>
            <a:r>
              <a:rPr lang="en-US" sz="1350" dirty="0">
                <a:solidFill>
                  <a:srgbClr val="FFFFFF"/>
                </a:solidFill>
                <a:latin typeface="Calibri" pitchFamily="34" charset="0"/>
                <a:ea typeface="Calibri" pitchFamily="34" charset="-122"/>
                <a:cs typeface="Calibri" pitchFamily="34" charset="-120"/>
              </a:rPr>
              <a:t>sinh x = (eˣ − e⁻ˣ)/2 and cosh x = (eˣ + e⁻ˣ)/2; the other four follow.</a:t>
            </a:r>
            <a:endParaRPr lang="en-US" sz="1350" dirty="0"/>
          </a:p>
        </p:txBody>
      </p:sp>
      <p:sp>
        <p:nvSpPr>
          <p:cNvPr id="7" name="Shape 5"/>
          <p:cNvSpPr/>
          <p:nvPr/>
        </p:nvSpPr>
        <p:spPr>
          <a:xfrm>
            <a:off x="822960" y="2340864"/>
            <a:ext cx="384048" cy="384048"/>
          </a:xfrm>
          <a:prstGeom prst="ellipse">
            <a:avLst/>
          </a:prstGeom>
          <a:solidFill>
            <a:srgbClr val="F3DFE4"/>
          </a:solidFill>
          <a:ln/>
        </p:spPr>
      </p:sp>
      <p:sp>
        <p:nvSpPr>
          <p:cNvPr id="8" name="Text 6"/>
          <p:cNvSpPr txBox="1"/>
          <p:nvPr/>
        </p:nvSpPr>
        <p:spPr>
          <a:xfrm>
            <a:off x="822960" y="2340864"/>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2</a:t>
            </a:r>
            <a:endParaRPr lang="en-US" sz="1400" dirty="0"/>
          </a:p>
        </p:txBody>
      </p:sp>
      <p:sp>
        <p:nvSpPr>
          <p:cNvPr id="9" name="Text 7"/>
          <p:cNvSpPr txBox="1"/>
          <p:nvPr/>
        </p:nvSpPr>
        <p:spPr>
          <a:xfrm>
            <a:off x="1371600" y="2267712"/>
            <a:ext cx="7223760" cy="621792"/>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The hyperbola identity — </a:t>
            </a:r>
            <a:pPr indent="0" marL="0">
              <a:buNone/>
            </a:pPr>
            <a:r>
              <a:rPr lang="en-US" sz="1350" dirty="0">
                <a:solidFill>
                  <a:srgbClr val="FFFFFF"/>
                </a:solidFill>
                <a:latin typeface="Calibri" pitchFamily="34" charset="0"/>
                <a:ea typeface="Calibri" pitchFamily="34" charset="-122"/>
                <a:cs typeface="Calibri" pitchFamily="34" charset="-120"/>
              </a:rPr>
              <a:t>cosh² x − sinh² x = 1 — compare the circle identity, and watch the sign.</a:t>
            </a:r>
            <a:endParaRPr lang="en-US" sz="1350" dirty="0"/>
          </a:p>
        </p:txBody>
      </p:sp>
      <p:sp>
        <p:nvSpPr>
          <p:cNvPr id="10" name="Shape 8"/>
          <p:cNvSpPr/>
          <p:nvPr/>
        </p:nvSpPr>
        <p:spPr>
          <a:xfrm>
            <a:off x="822960" y="3145536"/>
            <a:ext cx="384048" cy="384048"/>
          </a:xfrm>
          <a:prstGeom prst="ellipse">
            <a:avLst/>
          </a:prstGeom>
          <a:solidFill>
            <a:srgbClr val="F3DFE4"/>
          </a:solidFill>
          <a:ln/>
        </p:spPr>
      </p:sp>
      <p:sp>
        <p:nvSpPr>
          <p:cNvPr id="11" name="Text 9"/>
          <p:cNvSpPr txBox="1"/>
          <p:nvPr/>
        </p:nvSpPr>
        <p:spPr>
          <a:xfrm>
            <a:off x="822960" y="3145536"/>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3</a:t>
            </a:r>
            <a:endParaRPr lang="en-US" sz="1400" dirty="0"/>
          </a:p>
        </p:txBody>
      </p:sp>
      <p:sp>
        <p:nvSpPr>
          <p:cNvPr id="12" name="Text 10"/>
          <p:cNvSpPr txBox="1"/>
          <p:nvPr/>
        </p:nvSpPr>
        <p:spPr>
          <a:xfrm>
            <a:off x="1371600" y="3072384"/>
            <a:ext cx="7223760" cy="621792"/>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Derivatives — </a:t>
            </a:r>
            <a:pPr indent="0" marL="0">
              <a:buNone/>
            </a:pPr>
            <a:r>
              <a:rPr lang="en-US" sz="1350" dirty="0">
                <a:solidFill>
                  <a:srgbClr val="FFFFFF"/>
                </a:solidFill>
                <a:latin typeface="Calibri" pitchFamily="34" charset="0"/>
                <a:ea typeface="Calibri" pitchFamily="34" charset="-122"/>
                <a:cs typeface="Calibri" pitchFamily="34" charset="-120"/>
              </a:rPr>
              <a:t>d/dx sinh = cosh and d/dx cosh = + sinh, with no minus sign.</a:t>
            </a:r>
            <a:endParaRPr lang="en-US" sz="1350" dirty="0"/>
          </a:p>
        </p:txBody>
      </p:sp>
      <p:sp>
        <p:nvSpPr>
          <p:cNvPr id="13" name="Shape 11"/>
          <p:cNvSpPr/>
          <p:nvPr/>
        </p:nvSpPr>
        <p:spPr>
          <a:xfrm>
            <a:off x="822960" y="3950208"/>
            <a:ext cx="384048" cy="384048"/>
          </a:xfrm>
          <a:prstGeom prst="ellipse">
            <a:avLst/>
          </a:prstGeom>
          <a:solidFill>
            <a:srgbClr val="F3DFE4"/>
          </a:solidFill>
          <a:ln/>
        </p:spPr>
      </p:sp>
      <p:sp>
        <p:nvSpPr>
          <p:cNvPr id="14" name="Text 12"/>
          <p:cNvSpPr txBox="1"/>
          <p:nvPr/>
        </p:nvSpPr>
        <p:spPr>
          <a:xfrm>
            <a:off x="822960" y="3950208"/>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4</a:t>
            </a:r>
            <a:endParaRPr lang="en-US" sz="1400" dirty="0"/>
          </a:p>
        </p:txBody>
      </p:sp>
      <p:sp>
        <p:nvSpPr>
          <p:cNvPr id="15" name="Text 13"/>
          <p:cNvSpPr txBox="1"/>
          <p:nvPr/>
        </p:nvSpPr>
        <p:spPr>
          <a:xfrm>
            <a:off x="1371600" y="3877056"/>
            <a:ext cx="7223760" cy="621792"/>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Inverses — </a:t>
            </a:r>
            <a:pPr indent="0" marL="0">
              <a:buNone/>
            </a:pPr>
            <a:r>
              <a:rPr lang="en-US" sz="1350" dirty="0">
                <a:solidFill>
                  <a:srgbClr val="FFFFFF"/>
                </a:solidFill>
                <a:latin typeface="Calibri" pitchFamily="34" charset="0"/>
                <a:ea typeface="Calibri" pitchFamily="34" charset="-122"/>
                <a:cs typeface="Calibri" pitchFamily="34" charset="-120"/>
              </a:rPr>
              <a:t>sinh⁻¹ needs no restriction; cosh⁻¹ and sech⁻¹ need x ≥ 0 first.</a:t>
            </a:r>
            <a:endParaRPr lang="en-US" sz="1350" dirty="0"/>
          </a:p>
        </p:txBody>
      </p:sp>
      <p:sp>
        <p:nvSpPr>
          <p:cNvPr id="16" name="Shape 14"/>
          <p:cNvSpPr/>
          <p:nvPr/>
        </p:nvSpPr>
        <p:spPr>
          <a:xfrm>
            <a:off x="822960" y="4754880"/>
            <a:ext cx="384048" cy="384048"/>
          </a:xfrm>
          <a:prstGeom prst="ellipse">
            <a:avLst/>
          </a:prstGeom>
          <a:solidFill>
            <a:srgbClr val="F3DFE4"/>
          </a:solidFill>
          <a:ln/>
        </p:spPr>
      </p:sp>
      <p:sp>
        <p:nvSpPr>
          <p:cNvPr id="17" name="Text 15"/>
          <p:cNvSpPr txBox="1"/>
          <p:nvPr/>
        </p:nvSpPr>
        <p:spPr>
          <a:xfrm>
            <a:off x="822960" y="4754880"/>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5</a:t>
            </a:r>
            <a:endParaRPr lang="en-US" sz="1400" dirty="0"/>
          </a:p>
        </p:txBody>
      </p:sp>
      <p:sp>
        <p:nvSpPr>
          <p:cNvPr id="18" name="Text 16"/>
          <p:cNvSpPr txBox="1"/>
          <p:nvPr/>
        </p:nvSpPr>
        <p:spPr>
          <a:xfrm>
            <a:off x="1371600" y="4681728"/>
            <a:ext cx="7223760" cy="621792"/>
          </a:xfrm>
          <a:prstGeom prst="rect">
            <a:avLst/>
          </a:prstGeom>
          <a:noFill/>
          <a:ln/>
        </p:spPr>
        <p:txBody>
          <a:bodyPr wrap="square" lIns="0" tIns="0" rIns="0" bIns="0" rtlCol="0" anchor="ctr"/>
          <a:lstStyle/>
          <a:p>
            <a:pPr indent="0" marL="0">
              <a:buNone/>
            </a:pPr>
            <a:r>
              <a:rPr lang="en-US" sz="1350" b="1" dirty="0">
                <a:solidFill>
                  <a:srgbClr val="F3DFE4"/>
                </a:solidFill>
                <a:latin typeface="Calibri" pitchFamily="34" charset="0"/>
                <a:ea typeface="Calibri" pitchFamily="34" charset="-122"/>
                <a:cs typeface="Calibri" pitchFamily="34" charset="-120"/>
              </a:rPr>
              <a:t>Integrals — </a:t>
            </a:r>
            <a:pPr indent="0" marL="0">
              <a:buNone/>
            </a:pPr>
            <a:r>
              <a:rPr lang="en-US" sz="1350" dirty="0">
                <a:solidFill>
                  <a:srgbClr val="FFFFFF"/>
                </a:solidFill>
                <a:latin typeface="Calibri" pitchFamily="34" charset="0"/>
                <a:ea typeface="Calibri" pitchFamily="34" charset="-122"/>
                <a:cs typeface="Calibri" pitchFamily="34" charset="-120"/>
              </a:rPr>
              <a:t>∫ du/√(a² + u²) = sinh⁻¹(u/a) + C completes Table 8.1.</a:t>
            </a:r>
            <a:endParaRPr lang="en-US" sz="1350" dirty="0"/>
          </a:p>
        </p:txBody>
      </p:sp>
      <p:sp>
        <p:nvSpPr>
          <p:cNvPr id="19" name="Shape 17"/>
          <p:cNvSpPr/>
          <p:nvPr/>
        </p:nvSpPr>
        <p:spPr>
          <a:xfrm>
            <a:off x="8915400" y="1417320"/>
            <a:ext cx="2606040" cy="3840480"/>
          </a:xfrm>
          <a:prstGeom prst="roundRect">
            <a:avLst>
              <a:gd name="adj" fmla="val 2807"/>
            </a:avLst>
          </a:prstGeom>
          <a:solidFill>
            <a:srgbClr val="F3DFE4"/>
          </a:solidFill>
          <a:ln/>
        </p:spPr>
      </p:sp>
      <p:sp>
        <p:nvSpPr>
          <p:cNvPr id="20" name="Text 18"/>
          <p:cNvSpPr txBox="1"/>
          <p:nvPr/>
        </p:nvSpPr>
        <p:spPr>
          <a:xfrm>
            <a:off x="9189720" y="1691640"/>
            <a:ext cx="2103120" cy="411480"/>
          </a:xfrm>
          <a:prstGeom prst="rect">
            <a:avLst/>
          </a:prstGeom>
          <a:noFill/>
          <a:ln/>
        </p:spPr>
        <p:txBody>
          <a:bodyPr wrap="square" lIns="0" tIns="0" rIns="0" bIns="0" rtlCol="0" anchor="ctr"/>
          <a:lstStyle/>
          <a:p>
            <a:pPr indent="0" marL="0">
              <a:buNone/>
            </a:pPr>
            <a:r>
              <a:rPr lang="en-US" sz="2100" b="1" dirty="0">
                <a:solidFill>
                  <a:srgbClr val="8A1538"/>
                </a:solidFill>
                <a:latin typeface="Cambria" pitchFamily="34" charset="0"/>
                <a:ea typeface="Cambria" pitchFamily="34" charset="-122"/>
                <a:cs typeface="Cambria" pitchFamily="34" charset="-120"/>
              </a:rPr>
              <a:t>Practice</a:t>
            </a:r>
            <a:endParaRPr lang="en-US" sz="2100" dirty="0"/>
          </a:p>
        </p:txBody>
      </p:sp>
      <p:sp>
        <p:nvSpPr>
          <p:cNvPr id="21" name="Text 19"/>
          <p:cNvSpPr txBox="1"/>
          <p:nvPr/>
        </p:nvSpPr>
        <p:spPr>
          <a:xfrm>
            <a:off x="9189720" y="2194560"/>
            <a:ext cx="2194560" cy="2926080"/>
          </a:xfrm>
          <a:prstGeom prst="rect">
            <a:avLst/>
          </a:prstGeom>
          <a:noFill/>
          <a:ln/>
        </p:spPr>
        <p:txBody>
          <a:bodyPr wrap="square" lIns="0" tIns="0" rIns="0" bIns="0" rtlCol="0" anchor="ctr"/>
          <a:lstStyle/>
          <a:p>
            <a:pPr indent="0" marL="0">
              <a:lnSpc>
                <a:spcPts val="1900"/>
              </a:lnSpc>
              <a:buNone/>
            </a:pPr>
            <a:r>
              <a:rPr lang="en-US" sz="1500" b="1" dirty="0">
                <a:solidFill>
                  <a:srgbClr val="1E3A44"/>
                </a:solidFill>
                <a:latin typeface="Calibri" pitchFamily="34" charset="0"/>
                <a:ea typeface="Calibri" pitchFamily="34" charset="-122"/>
                <a:cs typeface="Calibri" pitchFamily="34" charset="-120"/>
              </a:rPr>
              <a:t>Exercises 7.3</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values and identities,</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derivatives, integrals</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 </a:t>
            </a:r>
            <a:endParaRPr lang="en-US" sz="1250" dirty="0"/>
          </a:p>
          <a:p>
            <a:pPr indent="0" marL="0">
              <a:lnSpc>
                <a:spcPts val="1900"/>
              </a:lnSpc>
              <a:buNone/>
            </a:pPr>
            <a:r>
              <a:rPr lang="en-US" sz="1150" i="1" dirty="0">
                <a:solidFill>
                  <a:srgbClr val="1E3A44"/>
                </a:solidFill>
                <a:latin typeface="Calibri" pitchFamily="34" charset="0"/>
                <a:ea typeface="Calibri" pitchFamily="34" charset="-122"/>
                <a:cs typeface="Calibri" pitchFamily="34" charset="-120"/>
              </a:rPr>
              <a:t>When a hyperbolic integral looks hard, rewrite it in exponentials first.</a:t>
            </a:r>
            <a:endParaRPr lang="en-US" sz="1250" dirty="0"/>
          </a:p>
        </p:txBody>
      </p:sp>
      <p:sp>
        <p:nvSpPr>
          <p:cNvPr id="22" name="Text 20"/>
          <p:cNvSpPr txBox="1"/>
          <p:nvPr/>
        </p:nvSpPr>
        <p:spPr>
          <a:xfrm>
            <a:off x="822960" y="5760720"/>
            <a:ext cx="10698480" cy="457200"/>
          </a:xfrm>
          <a:prstGeom prst="rect">
            <a:avLst/>
          </a:prstGeom>
          <a:noFill/>
          <a:ln/>
        </p:spPr>
        <p:txBody>
          <a:bodyPr wrap="square" lIns="0" tIns="0" rIns="0" bIns="0" rtlCol="0" anchor="ctr"/>
          <a:lstStyle/>
          <a:p>
            <a:pPr indent="0" marL="0">
              <a:buNone/>
            </a:pPr>
            <a:r>
              <a:rPr lang="en-US" sz="1900" b="1" i="1" dirty="0">
                <a:solidFill>
                  <a:srgbClr val="F3DFE4"/>
                </a:solidFill>
                <a:latin typeface="Cambria" pitchFamily="34" charset="0"/>
                <a:ea typeface="Cambria" pitchFamily="34" charset="-122"/>
                <a:cs typeface="Cambria" pitchFamily="34" charset="-120"/>
              </a:rPr>
              <a:t>Next lecture:  §8.2 — Integration by Parts</a:t>
            </a:r>
            <a:endParaRPr lang="en-US" sz="19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7.3 Hyperbolic Functions</dc:title>
  <dc:subject>PptxGenJS Presentation</dc:subject>
  <dc:creator>Math 111 - King Saud University</dc:creator>
  <cp:lastModifiedBy>Math 111 - King Saud University</cp:lastModifiedBy>
  <cp:revision>1</cp:revision>
  <dcterms:created xsi:type="dcterms:W3CDTF">2026-09-21T03:39:10Z</dcterms:created>
  <dcterms:modified xsi:type="dcterms:W3CDTF">2026-09-21T03:39:10Z</dcterms:modified>
</cp:coreProperties>
</file>