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1 | [0:00 - 1 min] Good morning. Today we do something unusual. We take a function you have known since school, the natural logarithm, and define it from scratch - as an integral. By the end of the two lectures on this section, ln, e, e to the x, a to the x and log base a will all have been built from one formula, and every rule you have been using will have been proved rather than assumed.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- 2 min] Ask the class: what is 2 to the power root two? Let them try. In Chapter 1 we drew the graph of a to the x and read values off at rational powers, but nobody ever said what an irrational power means. That is the gap we close today. The tool is Part 1 of the Fundamental Theorem from 5.4 - an integral with a variable upper limit is a differentiable function, and we know its derivative.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- 5 min] Here is the definition. Write it on the board and say it aloud: the natural logarithm of x is the area under one over t, from one to x. Go through the four cases on the left slowly. For x bigger than one it is a positive area. For x between zero and one the limits are the wrong way round, so we get a negative number. At x equal one the interval has zero width, so ln one is zero - that is the zero-width interval rule from 5.3 again. And it is undefined for x less than or equal to zero because one over t blows up at the origin. Last point: the variable inside is t, not x, because x is already the upper limit.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- 4 min] Now the number e, defined by the same integral. e is the number whose logarithm is one - geometrically, the point where the area under one over t reaches exactly one square unit. Why does such a number exist? Because ln is continuous, ln two is about zero point six nine, ln three is about one point one, so by the Intermediate Value Theorem it passes through one somewhere between two and three. Notice we have not used any decimal expansion. The value 2.718 comes later, from approximating the area.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- 4 min] The derivative falls straight out of Part 1 of the Fundamental Theorem: differentiate the integral and you get the integrand back, one over x. Then the Chain Rule gives the u form. The absolute value version is worth a moment - it lets the formula work for negative x too, and it is the version you will use in integration. And the last one is a small surprise: the derivative of ln of b x is one over x, with the constant gone. Ask them why - because ln bx equals ln b plus ln x, and ln b is a constant.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min - 3 min] Everything on this slide follows from the two derivatives. Positive first derivative, so increasing. Negative second derivative, so concave down. For the range, the trick is ln two is bigger than a half - you can see that from a single rectangle under the curve - so ln of two to the n is bigger than n over two, which runs off to infinity. And the other end follows from ln of one over t being minus ln t. So the range is the whole real line. Point at the graph: it crosses the axis at one and passes through e at height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 min - 3 min] These four rules you already know. What is new is that they are now consequences, not assumptions. Do not prove them - just say how the proof goes, because the idea is worth hearing: show both sides have the same derivative, conclude they differ by a constant, then set x equal to one to see the constant is zero. Mention that the power rule now holds for every real r, not just rational, once we define x to the r later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 min - 5 min] This is the slide to make a fuss about. Take them back to 4.8: the power rule for antiderivatives said x to the n plus one over n plus one, except when n is minus one. We could not do the integral of one over x. Now we can, and the answer is a logarithm. Then generalise: any integral where the numerator is the derivative of the denominator gives a logarithm. Write the f prime over f pattern large on the board - they will meet it constantly from now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[27 min - 4 min] Book example. Choose u equal three plus two sine theta, convert the limits, and the answer is two ln five. One detail to point out: we can drop the absolute value because three plus two sine theta is never negative. Make them check that before dropping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 min - 5 min] Three of the additional problems from the course page. Let them work. Tell them explicitly that number four is testing Theorem 1, not the Chain Rule - anyone who differentiates it as it stands will be there all morning. Walk the room and look for who has expanded the logarithm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[36 min - 5 min] Take these from the class. Number one is a straight Chain Rule. Number two needs the inner derivative of root x plus one, which is one over two root x. Number four is the point of the exercise: expand to a half ln of six x minus one plus three ln of four x plus five, then differentiate term by term. One line instead of six.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[41 min - 5 min] These four are worth memorising, and they will appear in every later chapter. The first two are direct substitutions - the numerator is the derivative of the denominator up to sign. The last two use a trick: multiply by a carefully chosen form of one, so that again the numerator becomes the derivative of the denominator. Work the secant one at the board if there is time; otherwise state it and set it as reading. That ends the first lecture.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2 | [0:00 - 6 min] Recap yesterday in one line: ln x is the area under one over t, its derivative is one over x, and the integral of du over u is ln of the absolute value of u. Now problem five: logarithmic differentiation. This is what you do when y is a product, a quotient or a power of several factors. Take logarithms of both sides first - everything turns into sums - then differentiate implicitly and multiply back by y. Emphasise the last step: students routinely forget to multiply by y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 - 6 min] Now the second half of the story. ln x is increasing, its domain is the positive numbers and its range is everything, so it has an inverse whose domain is everything and whose range is the positives. Call that inverse exp. Then show, or state, that exp of a rational r is e to the r, and define e to the x to be exp x for every real x. Return to the opening question: e to the root two now has a precise meaning. Point at the figure - the two graphs are mirror images in the line y equals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- 6 min] Three formulas, and then the laws of exponents. The derivative of e to the x is e to the x - it is its own derivative, which is why it appears everywhere in science. Its integral is itself as well. Then the Chain Rule form, which is the one they will actually use. Theorem 2 lists the exponent laws; do not prove them, just note they follow from Theorem 1 and the inverse relationship. Finish with the two facts at the bottom: e to the x is always positive, so always increasing, and the x-axis is a horizontal asymptote on the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min - 7 min] Three of the additional problems. Number six is a straight product rule. Number seven is a substitution, u equals x squared - and remind them from 5.6 that they may either change the limits or convert back. Number eight is the one worth stopping on: e to the ln of x squared is just x squared, so the integrand is x squared times e to the x cubed, and now it is an easy substitution. Moral: simplify with the inverse equations before you reach for a technique.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- 6 min] Now general bases. Since a equals e to the ln a, a to the x is e to the x ln a. That single definition gives us everything: differentiate it and you get a to the x times ln a; integrate and you get a to the x over ln a. The same idea defines x to the r for any real r. Ask them to check that when a is e, ln a is one, and every formula collapses back to the previous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 min - 6 min] Log base a is the inverse of a to the x, and change of base makes it a constant multiple of ln x. That is the key sentence on this slide. Because it is only a multiple, it obeys exactly the same four rules as Theorem 1, and its derivative is one over x ln a. Tell them plainly: whenever you see log base a in a derivative or an integral, convert to ln first. There is nothing else to memorise.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[37 min - 7 min] Book Example 2 and the last two additional problems. Take Example 2 quickly; spend the time on number nine. The first term has a variable base and a constant exponent, so it is the power rule. The second has a constant base and a variable exponent, so it is the exponential rule. Getting these the wrong way round is the single most common error in this chapter - write both rules side by side on the board. Number ten: one over cosecant is sine, then substitute u equals cos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[44 min - 3 min] Recap the five points. Homework: exercises one to forty-six, and all ten additional problems from the course page. Next time we start 3.9, the inverse trigonometric functions, which will complete the table of integrals we have been building since 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EBC9D3"/>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EBC9D3"/>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8A1538"/>
        </a:solidFill>
      </p:bgPr>
    </p:bg>
    <p:spTree>
      <p:nvGrpSpPr>
        <p:cNvPr id="1" name=""/>
        <p:cNvGrpSpPr/>
        <p:nvPr/>
      </p:nvGrpSpPr>
      <p:grpSpPr>
        <a:xfrm>
          <a:off x="0" y="0"/>
          <a:ext cx="0" cy="0"/>
          <a:chOff x="0" y="0"/>
          <a:chExt cx="0" cy="0"/>
        </a:xfrm>
      </p:grpSpPr>
      <p:sp>
        <p:nvSpPr>
          <p:cNvPr id="2" name="Text 0"/>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EBC9D3"/>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3" name="Text 1"/>
          <p:cNvSpPr txBox="1"/>
          <p:nvPr/>
        </p:nvSpPr>
        <p:spPr>
          <a:xfrm>
            <a:off x="8595360" y="182880"/>
            <a:ext cx="3657600" cy="6492240"/>
          </a:xfrm>
          <a:prstGeom prst="rect">
            <a:avLst/>
          </a:prstGeom>
          <a:noFill/>
          <a:ln/>
        </p:spPr>
        <p:txBody>
          <a:bodyPr wrap="square" lIns="0" tIns="0" rIns="0" bIns="0" rtlCol="0" anchor="ctr"/>
          <a:lstStyle/>
          <a:p>
            <a:pPr algn="ctr" indent="0" marL="0">
              <a:buNone/>
            </a:pPr>
            <a:r>
              <a:rPr lang="en-US" sz="40000" dirty="0">
                <a:solidFill>
                  <a:srgbClr val="9E3552"/>
                </a:solidFill>
                <a:latin typeface="Cambria" pitchFamily="34" charset="0"/>
                <a:ea typeface="Cambria" pitchFamily="34" charset="-122"/>
                <a:cs typeface="Cambria" pitchFamily="34" charset="-120"/>
              </a:rPr>
              <a:t>∫</a:t>
            </a:r>
            <a:endParaRPr lang="en-US" sz="40000" dirty="0"/>
          </a:p>
        </p:txBody>
      </p:sp>
      <p:sp>
        <p:nvSpPr>
          <p:cNvPr id="4" name="Text 2"/>
          <p:cNvSpPr txBox="1"/>
          <p:nvPr/>
        </p:nvSpPr>
        <p:spPr>
          <a:xfrm>
            <a:off x="822960" y="1828800"/>
            <a:ext cx="7315200" cy="411480"/>
          </a:xfrm>
          <a:prstGeom prst="rect">
            <a:avLst/>
          </a:prstGeom>
          <a:noFill/>
          <a:ln/>
        </p:spPr>
        <p:txBody>
          <a:bodyPr wrap="square" lIns="0" tIns="0" rIns="0" bIns="0" rtlCol="0" anchor="ctr"/>
          <a:lstStyle/>
          <a:p>
            <a:pPr indent="0" marL="0">
              <a:buNone/>
            </a:pPr>
            <a:r>
              <a:rPr lang="en-US" sz="1800" b="1" spc="300" kern="0" dirty="0">
                <a:solidFill>
                  <a:srgbClr val="F3DFE4"/>
                </a:solidFill>
                <a:latin typeface="Calibri" pitchFamily="34" charset="0"/>
                <a:ea typeface="Calibri" pitchFamily="34" charset="-122"/>
                <a:cs typeface="Calibri" pitchFamily="34" charset="-120"/>
              </a:rPr>
              <a:t>Section 7.1</a:t>
            </a:r>
            <a:endParaRPr lang="en-US" sz="1800" dirty="0"/>
          </a:p>
        </p:txBody>
      </p:sp>
      <p:sp>
        <p:nvSpPr>
          <p:cNvPr id="5" name="Text 3"/>
          <p:cNvSpPr txBox="1"/>
          <p:nvPr/>
        </p:nvSpPr>
        <p:spPr>
          <a:xfrm>
            <a:off x="822960" y="2240280"/>
            <a:ext cx="7863840" cy="1554480"/>
          </a:xfrm>
          <a:prstGeom prst="rect">
            <a:avLst/>
          </a:prstGeom>
          <a:noFill/>
          <a:ln/>
        </p:spPr>
        <p:txBody>
          <a:bodyPr wrap="square" lIns="0" tIns="0" rIns="0" bIns="0" rtlCol="0" anchor="ctr"/>
          <a:lstStyle/>
          <a:p>
            <a:pPr indent="0" marL="0">
              <a:lnSpc>
                <a:spcPts val="4600"/>
              </a:lnSpc>
              <a:buNone/>
            </a:pPr>
            <a:r>
              <a:rPr lang="en-US" sz="4800" b="1" dirty="0">
                <a:solidFill>
                  <a:srgbClr val="FFFFFF"/>
                </a:solidFill>
                <a:latin typeface="Cambria" pitchFamily="34" charset="0"/>
                <a:ea typeface="Cambria" pitchFamily="34" charset="-122"/>
                <a:cs typeface="Cambria" pitchFamily="34" charset="-120"/>
              </a:rPr>
              <a:t>The Logarithm</a:t>
            </a:r>
            <a:endParaRPr lang="en-US" sz="4800" dirty="0"/>
          </a:p>
          <a:p>
            <a:pPr indent="0" marL="0">
              <a:lnSpc>
                <a:spcPts val="4600"/>
              </a:lnSpc>
              <a:buNone/>
            </a:pPr>
            <a:r>
              <a:rPr lang="en-US" sz="4800" b="1" dirty="0">
                <a:solidFill>
                  <a:srgbClr val="FFFFFF"/>
                </a:solidFill>
                <a:latin typeface="Cambria" pitchFamily="34" charset="0"/>
                <a:ea typeface="Cambria" pitchFamily="34" charset="-122"/>
                <a:cs typeface="Cambria" pitchFamily="34" charset="-120"/>
              </a:rPr>
              <a:t>Defined as an Integral</a:t>
            </a:r>
            <a:endParaRPr lang="en-US" sz="4800" dirty="0"/>
          </a:p>
        </p:txBody>
      </p:sp>
      <p:sp>
        <p:nvSpPr>
          <p:cNvPr id="6" name="Text 4"/>
          <p:cNvSpPr txBox="1"/>
          <p:nvPr/>
        </p:nvSpPr>
        <p:spPr>
          <a:xfrm>
            <a:off x="822960" y="3840480"/>
            <a:ext cx="7772400" cy="457200"/>
          </a:xfrm>
          <a:prstGeom prst="rect">
            <a:avLst/>
          </a:prstGeom>
          <a:noFill/>
          <a:ln/>
        </p:spPr>
        <p:txBody>
          <a:bodyPr wrap="square" lIns="0" tIns="0" rIns="0" bIns="0" rtlCol="0" anchor="ctr"/>
          <a:lstStyle/>
          <a:p>
            <a:pPr indent="0" marL="0">
              <a:buNone/>
            </a:pPr>
            <a:r>
              <a:rPr lang="en-US" sz="1800" i="1" dirty="0">
                <a:solidFill>
                  <a:srgbClr val="F3DFE4"/>
                </a:solidFill>
                <a:latin typeface="Calibri" pitchFamily="34" charset="0"/>
                <a:ea typeface="Calibri" pitchFamily="34" charset="-122"/>
                <a:cs typeface="Calibri" pitchFamily="34" charset="-120"/>
              </a:rPr>
              <a:t>Building ln x, e, eˣ, aˣ and logₐ x from one integral</a:t>
            </a:r>
            <a:endParaRPr lang="en-US" sz="1800" dirty="0"/>
          </a:p>
        </p:txBody>
      </p:sp>
      <p:sp>
        <p:nvSpPr>
          <p:cNvPr id="7" name="Shape 5"/>
          <p:cNvSpPr/>
          <p:nvPr/>
        </p:nvSpPr>
        <p:spPr>
          <a:xfrm>
            <a:off x="841248" y="4526280"/>
            <a:ext cx="2011680" cy="32004"/>
          </a:xfrm>
          <a:prstGeom prst="rect">
            <a:avLst/>
          </a:prstGeom>
          <a:solidFill>
            <a:srgbClr val="C77E92"/>
          </a:solidFill>
          <a:ln/>
        </p:spPr>
      </p:sp>
      <p:sp>
        <p:nvSpPr>
          <p:cNvPr id="8" name="Text 6"/>
          <p:cNvSpPr txBox="1"/>
          <p:nvPr/>
        </p:nvSpPr>
        <p:spPr>
          <a:xfrm>
            <a:off x="822960" y="4754880"/>
            <a:ext cx="7315200" cy="1097280"/>
          </a:xfrm>
          <a:prstGeom prst="rect">
            <a:avLst/>
          </a:prstGeom>
          <a:noFill/>
          <a:ln/>
        </p:spPr>
        <p:txBody>
          <a:bodyPr wrap="square" lIns="0" tIns="0" rIns="0" bIns="0" rtlCol="0" anchor="ctr"/>
          <a:lstStyle/>
          <a:p>
            <a:pPr indent="0" marL="0">
              <a:lnSpc>
                <a:spcPts val="2200"/>
              </a:lnSpc>
              <a:buNone/>
            </a:pPr>
            <a:r>
              <a:rPr lang="en-US" sz="1400" b="1" dirty="0">
                <a:solidFill>
                  <a:srgbClr val="F3DFE4"/>
                </a:solidFill>
                <a:latin typeface="Calibri" pitchFamily="34" charset="0"/>
                <a:ea typeface="Calibri" pitchFamily="34" charset="-122"/>
                <a:cs typeface="Calibri" pitchFamily="34" charset="-120"/>
              </a:rPr>
              <a:t>Math 111 · Integral Calculus</a:t>
            </a:r>
            <a:endParaRPr lang="en-US" sz="1400" dirty="0"/>
          </a:p>
          <a:p>
            <a:pPr indent="0" marL="0">
              <a:lnSpc>
                <a:spcPts val="2200"/>
              </a:lnSpc>
              <a:buNone/>
            </a:pPr>
            <a:r>
              <a:rPr lang="en-US" sz="1400" dirty="0">
                <a:solidFill>
                  <a:srgbClr val="F3DFE4"/>
                </a:solidFill>
                <a:latin typeface="Calibri" pitchFamily="34" charset="0"/>
                <a:ea typeface="Calibri" pitchFamily="34" charset="-122"/>
                <a:cs typeface="Calibri" pitchFamily="34" charset="-120"/>
              </a:rPr>
              <a:t>Thomas' Calculus: Early Transcendentals, 15th ed. (Global Edition)</a:t>
            </a:r>
            <a:endParaRPr lang="en-US" sz="1400" dirty="0"/>
          </a:p>
          <a:p>
            <a:pPr indent="0" marL="0">
              <a:lnSpc>
                <a:spcPts val="2200"/>
              </a:lnSpc>
              <a:buNone/>
            </a:pPr>
            <a:r>
              <a:rPr lang="en-US" sz="1400" dirty="0">
                <a:solidFill>
                  <a:srgbClr val="F3DFE4"/>
                </a:solidFill>
                <a:latin typeface="Calibri" pitchFamily="34" charset="0"/>
                <a:ea typeface="Calibri" pitchFamily="34" charset="-122"/>
                <a:cs typeface="Calibri" pitchFamily="34" charset="-120"/>
              </a:rPr>
              <a:t>Department of Mathematics, King Saud University</a:t>
            </a:r>
            <a:endParaRPr lang="en-US" sz="14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EBC9D3"/>
                </a:solidFill>
                <a:latin typeface="Calibri"/>
                <a:ea typeface="Calibri"/>
                <a:cs typeface="Calibri"/>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Why Define the Logarithm All Over Again?</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Shape 4"/>
          <p:cNvSpPr/>
          <p:nvPr/>
        </p:nvSpPr>
        <p:spPr>
          <a:xfrm>
            <a:off x="640080" y="1371600"/>
            <a:ext cx="5257800" cy="2377440"/>
          </a:xfrm>
          <a:prstGeom prst="roundRect">
            <a:avLst>
              <a:gd name="adj" fmla="val 3077"/>
            </a:avLst>
          </a:prstGeom>
          <a:solidFill>
            <a:srgbClr val="DCEFF8"/>
          </a:solidFill>
          <a:ln w="12700">
            <a:solidFill>
              <a:srgbClr val="DCEFF8"/>
            </a:solidFill>
            <a:prstDash val="solid"/>
          </a:ln>
        </p:spPr>
      </p:sp>
      <p:sp>
        <p:nvSpPr>
          <p:cNvPr id="7" name="Text 5"/>
          <p:cNvSpPr txBox="1"/>
          <p:nvPr/>
        </p:nvSpPr>
        <p:spPr>
          <a:xfrm>
            <a:off x="914400" y="1554480"/>
            <a:ext cx="4709160" cy="36576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What we did in Chapter 1</a:t>
            </a:r>
            <a:endParaRPr lang="en-US" sz="1700" dirty="0"/>
          </a:p>
        </p:txBody>
      </p:sp>
      <p:sp>
        <p:nvSpPr>
          <p:cNvPr id="8" name="Text 6"/>
          <p:cNvSpPr txBox="1"/>
          <p:nvPr/>
        </p:nvSpPr>
        <p:spPr>
          <a:xfrm>
            <a:off x="914400" y="1965960"/>
            <a:ext cx="4709160" cy="1554480"/>
          </a:xfrm>
          <a:prstGeom prst="rect">
            <a:avLst/>
          </a:prstGeom>
          <a:noFill/>
          <a:ln/>
        </p:spPr>
        <p:txBody>
          <a:bodyPr wrap="square" lIns="0" tIns="0" rIns="0" bIns="0" rtlCol="0" anchor="ctr"/>
          <a:lstStyle/>
          <a:p>
            <a:pPr indent="0" marL="0">
              <a:buNone/>
            </a:pPr>
            <a:r>
              <a:rPr lang="en-US" sz="1400" dirty="0">
                <a:solidFill>
                  <a:srgbClr val="1E3A44"/>
                </a:solidFill>
                <a:latin typeface="Calibri" pitchFamily="34" charset="0"/>
                <a:ea typeface="Calibri" pitchFamily="34" charset="-122"/>
                <a:cs typeface="Calibri" pitchFamily="34" charset="-120"/>
              </a:rPr>
              <a:t>We met aˣ by drawing its graph and reading off values at rational powers, then called ln x the inverse of eˣ. That is intuitive, but it never says what aˣ means when x is irrational — what is 2^√2 ?</a:t>
            </a:r>
            <a:endParaRPr lang="en-US" sz="1400" dirty="0"/>
          </a:p>
        </p:txBody>
      </p:sp>
      <p:sp>
        <p:nvSpPr>
          <p:cNvPr id="9" name="Shape 7"/>
          <p:cNvSpPr/>
          <p:nvPr/>
        </p:nvSpPr>
        <p:spPr>
          <a:xfrm>
            <a:off x="6263640" y="1371600"/>
            <a:ext cx="5257800" cy="2377440"/>
          </a:xfrm>
          <a:prstGeom prst="roundRect">
            <a:avLst>
              <a:gd name="adj" fmla="val 3077"/>
            </a:avLst>
          </a:prstGeom>
          <a:solidFill>
            <a:srgbClr val="0F7C9E"/>
          </a:solidFill>
          <a:ln w="12700">
            <a:solidFill>
              <a:srgbClr val="0F7C9E"/>
            </a:solidFill>
            <a:prstDash val="solid"/>
          </a:ln>
        </p:spPr>
      </p:sp>
      <p:sp>
        <p:nvSpPr>
          <p:cNvPr id="10" name="Text 8"/>
          <p:cNvSpPr txBox="1"/>
          <p:nvPr/>
        </p:nvSpPr>
        <p:spPr>
          <a:xfrm>
            <a:off x="6537960" y="1554480"/>
            <a:ext cx="4709160" cy="365760"/>
          </a:xfrm>
          <a:prstGeom prst="rect">
            <a:avLst/>
          </a:prstGeom>
          <a:noFill/>
          <a:ln/>
        </p:spPr>
        <p:txBody>
          <a:bodyPr wrap="square" lIns="0" tIns="0" rIns="0" bIns="0" rtlCol="0" anchor="ctr"/>
          <a:lstStyle/>
          <a:p>
            <a:pPr indent="0" marL="0">
              <a:buNone/>
            </a:pPr>
            <a:r>
              <a:rPr lang="en-US" sz="1700" b="1" dirty="0">
                <a:solidFill>
                  <a:srgbClr val="F3DFE4"/>
                </a:solidFill>
                <a:latin typeface="Cambria" pitchFamily="34" charset="0"/>
                <a:ea typeface="Cambria" pitchFamily="34" charset="-122"/>
                <a:cs typeface="Cambria" pitchFamily="34" charset="-120"/>
              </a:rPr>
              <a:t>What we do today</a:t>
            </a:r>
            <a:endParaRPr lang="en-US" sz="1700" dirty="0"/>
          </a:p>
        </p:txBody>
      </p:sp>
      <p:sp>
        <p:nvSpPr>
          <p:cNvPr id="11" name="Text 9"/>
          <p:cNvSpPr txBox="1"/>
          <p:nvPr/>
        </p:nvSpPr>
        <p:spPr>
          <a:xfrm>
            <a:off x="6537960" y="1965960"/>
            <a:ext cx="4709160" cy="155448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We start from one integral, define ln x by it, and then build e, eˣ, aˣ and logₐ x on top. Every familiar rule then follows from calculus we already have — and aˣ finally has a precise meaning for every real x.</a:t>
            </a:r>
            <a:endParaRPr lang="en-US" sz="1400" dirty="0"/>
          </a:p>
        </p:txBody>
      </p:sp>
      <p:sp>
        <p:nvSpPr>
          <p:cNvPr id="12" name="Shape 10"/>
          <p:cNvSpPr/>
          <p:nvPr/>
        </p:nvSpPr>
        <p:spPr>
          <a:xfrm>
            <a:off x="640080" y="3977640"/>
            <a:ext cx="10881360" cy="1691640"/>
          </a:xfrm>
          <a:prstGeom prst="roundRect">
            <a:avLst>
              <a:gd name="adj" fmla="val 4324"/>
            </a:avLst>
          </a:prstGeom>
          <a:solidFill>
            <a:srgbClr val="FFFFFF"/>
          </a:solidFill>
          <a:ln w="15875">
            <a:solidFill>
              <a:srgbClr val="8FC3DC"/>
            </a:solidFill>
            <a:prstDash val="solid"/>
          </a:ln>
        </p:spPr>
      </p:sp>
      <p:sp>
        <p:nvSpPr>
          <p:cNvPr id="13" name="Text 11"/>
          <p:cNvSpPr txBox="1"/>
          <p:nvPr/>
        </p:nvSpPr>
        <p:spPr>
          <a:xfrm>
            <a:off x="960120" y="4160520"/>
            <a:ext cx="10241280" cy="320040"/>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The tool that makes it possible</a:t>
            </a:r>
            <a:endParaRPr lang="en-US" sz="1600" dirty="0"/>
          </a:p>
        </p:txBody>
      </p:sp>
      <p:sp>
        <p:nvSpPr>
          <p:cNvPr id="14" name="Text 12"/>
          <p:cNvSpPr txBox="1"/>
          <p:nvPr/>
        </p:nvSpPr>
        <p:spPr>
          <a:xfrm>
            <a:off x="960120" y="4526280"/>
            <a:ext cx="10241280" cy="1005840"/>
          </a:xfrm>
          <a:prstGeom prst="rect">
            <a:avLst/>
          </a:prstGeom>
          <a:noFill/>
          <a:ln/>
        </p:spPr>
        <p:txBody>
          <a:bodyPr wrap="square" lIns="0" tIns="0" rIns="0" bIns="0" rtlCol="0" anchor="ctr"/>
          <a:lstStyle/>
          <a:p>
            <a:pPr indent="0" marL="0">
              <a:buNone/>
            </a:pPr>
            <a:r>
              <a:rPr lang="en-US" sz="1450" dirty="0">
                <a:solidFill>
                  <a:srgbClr val="1E3A44"/>
                </a:solidFill>
                <a:latin typeface="Calibri" pitchFamily="34" charset="0"/>
                <a:ea typeface="Calibri" pitchFamily="34" charset="-122"/>
                <a:cs typeface="Calibri" pitchFamily="34" charset="-120"/>
              </a:rPr>
              <a:t>Part 1 of the Fundamental Theorem, from §5.4. It says that an integral with a variable upper limit is a differentiable function, and hands us its derivative. That one theorem is the whole engine of this section.</a:t>
            </a:r>
            <a:endParaRPr lang="en-US" sz="14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Definition of the Natural Logarithm</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Shape 4"/>
          <p:cNvSpPr/>
          <p:nvPr/>
        </p:nvSpPr>
        <p:spPr>
          <a:xfrm>
            <a:off x="640080" y="1371600"/>
            <a:ext cx="5943600" cy="1371600"/>
          </a:xfrm>
          <a:prstGeom prst="roundRect">
            <a:avLst>
              <a:gd name="adj" fmla="val 5333"/>
            </a:avLst>
          </a:prstGeom>
          <a:solidFill>
            <a:srgbClr val="0F7C9E"/>
          </a:solidFill>
          <a:ln w="12700">
            <a:solidFill>
              <a:srgbClr val="0F7C9E"/>
            </a:solidFill>
            <a:prstDash val="solid"/>
          </a:ln>
        </p:spPr>
      </p:sp>
      <p:sp>
        <p:nvSpPr>
          <p:cNvPr id="7" name="Shape 5"/>
          <p:cNvSpPr/>
          <p:nvPr/>
        </p:nvSpPr>
        <p:spPr>
          <a:xfrm>
            <a:off x="914400" y="1554480"/>
            <a:ext cx="1371600" cy="310896"/>
          </a:xfrm>
          <a:prstGeom prst="roundRect">
            <a:avLst>
              <a:gd name="adj" fmla="val 29412"/>
            </a:avLst>
          </a:prstGeom>
          <a:solidFill>
            <a:srgbClr val="DCEFF8"/>
          </a:solidFill>
          <a:ln/>
        </p:spPr>
      </p:sp>
      <p:sp>
        <p:nvSpPr>
          <p:cNvPr id="8" name="Text 6"/>
          <p:cNvSpPr txBox="1"/>
          <p:nvPr/>
        </p:nvSpPr>
        <p:spPr>
          <a:xfrm>
            <a:off x="914400" y="1554480"/>
            <a:ext cx="1371600" cy="310896"/>
          </a:xfrm>
          <a:prstGeom prst="rect">
            <a:avLst/>
          </a:prstGeom>
          <a:noFill/>
          <a:ln/>
        </p:spPr>
        <p:txBody>
          <a:bodyPr wrap="square" lIns="0" tIns="0" rIns="0" bIns="0" rtlCol="0" anchor="ctr"/>
          <a:lstStyle/>
          <a:p>
            <a:pPr algn="ctr" indent="0" marL="0">
              <a:buNone/>
            </a:pPr>
            <a:r>
              <a:rPr lang="en-US" sz="1200" b="1" dirty="0">
                <a:solidFill>
                  <a:srgbClr val="0F7C9E"/>
                </a:solidFill>
                <a:latin typeface="Calibri" pitchFamily="34" charset="0"/>
                <a:ea typeface="Calibri" pitchFamily="34" charset="-122"/>
                <a:cs typeface="Calibri" pitchFamily="34" charset="-120"/>
              </a:rPr>
              <a:t>DEFINITION</a:t>
            </a:r>
            <a:endParaRPr lang="en-US" sz="1200" dirty="0"/>
          </a:p>
        </p:txBody>
      </p:sp>
      <p:sp>
        <p:nvSpPr>
          <p:cNvPr id="9" name="Text 7"/>
          <p:cNvSpPr txBox="1"/>
          <p:nvPr/>
        </p:nvSpPr>
        <p:spPr>
          <a:xfrm>
            <a:off x="914400" y="1920240"/>
            <a:ext cx="5394960" cy="640080"/>
          </a:xfrm>
          <a:prstGeom prst="rect">
            <a:avLst/>
          </a:prstGeom>
          <a:noFill/>
          <a:ln/>
        </p:spPr>
        <p:txBody>
          <a:bodyPr wrap="square" lIns="0" tIns="0" rIns="0" bIns="0" rtlCol="0" anchor="ctr"/>
          <a:lstStyle/>
          <a:p>
            <a:pPr indent="0" marL="0">
              <a:buNone/>
            </a:pPr>
            <a:r>
              <a:rPr lang="en-US" sz="2400" b="1" dirty="0">
                <a:solidFill>
                  <a:srgbClr val="FFFFFF"/>
                </a:solidFill>
                <a:latin typeface="Cambria" pitchFamily="34" charset="0"/>
                <a:ea typeface="Cambria" pitchFamily="34" charset="-122"/>
                <a:cs typeface="Cambria" pitchFamily="34" charset="-120"/>
              </a:rPr>
              <a:t>ln x  =  ∫</a:t>
            </a:r>
            <a:pPr indent="0" marL="0">
              <a:buNone/>
            </a:pPr>
            <a:r>
              <a:rPr lang="en-US" sz="2400" b="1" baseline="-40000" dirty="0">
                <a:solidFill>
                  <a:srgbClr val="FFFFFF"/>
                </a:solidFill>
                <a:latin typeface="Cambria" pitchFamily="34" charset="0"/>
                <a:ea typeface="Cambria" pitchFamily="34" charset="-122"/>
                <a:cs typeface="Cambria" pitchFamily="34" charset="-120"/>
              </a:rPr>
              <a:t>1</a:t>
            </a:r>
            <a:pPr indent="0" marL="0">
              <a:buNone/>
            </a:pPr>
            <a:r>
              <a:rPr lang="en-US" sz="2400" b="1" baseline="30000" dirty="0">
                <a:solidFill>
                  <a:srgbClr val="FFFFFF"/>
                </a:solidFill>
                <a:latin typeface="Cambria" pitchFamily="34" charset="0"/>
                <a:ea typeface="Cambria" pitchFamily="34" charset="-122"/>
                <a:cs typeface="Cambria" pitchFamily="34" charset="-120"/>
              </a:rPr>
              <a:t>x</a:t>
            </a:r>
            <a:pPr indent="0" marL="0">
              <a:buNone/>
            </a:pPr>
            <a:r>
              <a:rPr lang="en-US" sz="2400" b="1" dirty="0">
                <a:solidFill>
                  <a:srgbClr val="FFFFFF"/>
                </a:solidFill>
                <a:latin typeface="Cambria" pitchFamily="34" charset="0"/>
                <a:ea typeface="Cambria" pitchFamily="34" charset="-122"/>
                <a:cs typeface="Cambria" pitchFamily="34" charset="-120"/>
              </a:rPr>
              <a:t> (1/t) dt,      x &gt; 0</a:t>
            </a:r>
            <a:endParaRPr lang="en-US" sz="2400" dirty="0"/>
          </a:p>
        </p:txBody>
      </p:sp>
      <p:sp>
        <p:nvSpPr>
          <p:cNvPr id="10" name="Shape 8"/>
          <p:cNvSpPr/>
          <p:nvPr/>
        </p:nvSpPr>
        <p:spPr>
          <a:xfrm>
            <a:off x="777240" y="2980944"/>
            <a:ext cx="347472" cy="347472"/>
          </a:xfrm>
          <a:prstGeom prst="ellipse">
            <a:avLst/>
          </a:prstGeom>
          <a:solidFill>
            <a:srgbClr val="8FC3DC"/>
          </a:solidFill>
          <a:ln/>
        </p:spPr>
      </p:sp>
      <p:sp>
        <p:nvSpPr>
          <p:cNvPr id="11" name="Text 9"/>
          <p:cNvSpPr txBox="1"/>
          <p:nvPr/>
        </p:nvSpPr>
        <p:spPr>
          <a:xfrm>
            <a:off x="777240" y="2980944"/>
            <a:ext cx="347472" cy="347472"/>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12" name="Text 10"/>
          <p:cNvSpPr txBox="1"/>
          <p:nvPr/>
        </p:nvSpPr>
        <p:spPr>
          <a:xfrm>
            <a:off x="1280160" y="2926080"/>
            <a:ext cx="5303520" cy="502920"/>
          </a:xfrm>
          <a:prstGeom prst="rect">
            <a:avLst/>
          </a:prstGeom>
          <a:noFill/>
          <a:ln/>
        </p:spPr>
        <p:txBody>
          <a:bodyPr wrap="square" lIns="0" tIns="0" rIns="0" bIns="0" rtlCol="0" anchor="ctr"/>
          <a:lstStyle/>
          <a:p>
            <a:pPr indent="0" marL="0">
              <a:buNone/>
            </a:pPr>
            <a:r>
              <a:rPr lang="en-US" sz="1300" b="1" dirty="0">
                <a:solidFill>
                  <a:srgbClr val="0F7C9E"/>
                </a:solidFill>
                <a:latin typeface="Calibri" pitchFamily="34" charset="0"/>
                <a:ea typeface="Calibri" pitchFamily="34" charset="-122"/>
                <a:cs typeface="Calibri" pitchFamily="34" charset="-120"/>
              </a:rPr>
              <a:t>x &gt; 1 — </a:t>
            </a:r>
            <a:pPr indent="0" marL="0">
              <a:buNone/>
            </a:pPr>
            <a:r>
              <a:rPr lang="en-US" sz="1300" dirty="0">
                <a:solidFill>
                  <a:srgbClr val="1E3A44"/>
                </a:solidFill>
                <a:latin typeface="Calibri" pitchFamily="34" charset="0"/>
                <a:ea typeface="Calibri" pitchFamily="34" charset="-122"/>
                <a:cs typeface="Calibri" pitchFamily="34" charset="-120"/>
              </a:rPr>
              <a:t>ln x is the area under y = 1/t from 1 to x — a positive number.</a:t>
            </a:r>
            <a:endParaRPr lang="en-US" sz="1300" dirty="0"/>
          </a:p>
        </p:txBody>
      </p:sp>
      <p:sp>
        <p:nvSpPr>
          <p:cNvPr id="13" name="Shape 11"/>
          <p:cNvSpPr/>
          <p:nvPr/>
        </p:nvSpPr>
        <p:spPr>
          <a:xfrm>
            <a:off x="777240" y="3694176"/>
            <a:ext cx="347472" cy="347472"/>
          </a:xfrm>
          <a:prstGeom prst="ellipse">
            <a:avLst/>
          </a:prstGeom>
          <a:solidFill>
            <a:srgbClr val="8FC3DC"/>
          </a:solidFill>
          <a:ln/>
        </p:spPr>
      </p:sp>
      <p:sp>
        <p:nvSpPr>
          <p:cNvPr id="14" name="Text 12"/>
          <p:cNvSpPr txBox="1"/>
          <p:nvPr/>
        </p:nvSpPr>
        <p:spPr>
          <a:xfrm>
            <a:off x="777240" y="3694176"/>
            <a:ext cx="347472" cy="347472"/>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5" name="Text 13"/>
          <p:cNvSpPr txBox="1"/>
          <p:nvPr/>
        </p:nvSpPr>
        <p:spPr>
          <a:xfrm>
            <a:off x="1280160" y="3639312"/>
            <a:ext cx="5303520" cy="502920"/>
          </a:xfrm>
          <a:prstGeom prst="rect">
            <a:avLst/>
          </a:prstGeom>
          <a:noFill/>
          <a:ln/>
        </p:spPr>
        <p:txBody>
          <a:bodyPr wrap="square" lIns="0" tIns="0" rIns="0" bIns="0" rtlCol="0" anchor="ctr"/>
          <a:lstStyle/>
          <a:p>
            <a:pPr indent="0" marL="0">
              <a:buNone/>
            </a:pPr>
            <a:r>
              <a:rPr lang="en-US" sz="1300" b="1" dirty="0">
                <a:solidFill>
                  <a:srgbClr val="0F7C9E"/>
                </a:solidFill>
                <a:latin typeface="Calibri" pitchFamily="34" charset="0"/>
                <a:ea typeface="Calibri" pitchFamily="34" charset="-122"/>
                <a:cs typeface="Calibri" pitchFamily="34" charset="-120"/>
              </a:rPr>
              <a:t>0 &lt; x &lt; 1 — </a:t>
            </a:r>
            <a:pPr indent="0" marL="0">
              <a:buNone/>
            </a:pPr>
            <a:r>
              <a:rPr lang="en-US" sz="1300" dirty="0">
                <a:solidFill>
                  <a:srgbClr val="1E3A44"/>
                </a:solidFill>
                <a:latin typeface="Calibri" pitchFamily="34" charset="0"/>
                <a:ea typeface="Calibri" pitchFamily="34" charset="-122"/>
                <a:cs typeface="Calibri" pitchFamily="34" charset="-120"/>
              </a:rPr>
              <a:t>the limits are reversed, so ln x is the negative of the area from x to 1.</a:t>
            </a:r>
            <a:endParaRPr lang="en-US" sz="1300" dirty="0"/>
          </a:p>
        </p:txBody>
      </p:sp>
      <p:sp>
        <p:nvSpPr>
          <p:cNvPr id="16" name="Shape 14"/>
          <p:cNvSpPr/>
          <p:nvPr/>
        </p:nvSpPr>
        <p:spPr>
          <a:xfrm>
            <a:off x="777240" y="4407408"/>
            <a:ext cx="347472" cy="347472"/>
          </a:xfrm>
          <a:prstGeom prst="ellipse">
            <a:avLst/>
          </a:prstGeom>
          <a:solidFill>
            <a:srgbClr val="8FC3DC"/>
          </a:solidFill>
          <a:ln/>
        </p:spPr>
      </p:sp>
      <p:sp>
        <p:nvSpPr>
          <p:cNvPr id="17" name="Text 15"/>
          <p:cNvSpPr txBox="1"/>
          <p:nvPr/>
        </p:nvSpPr>
        <p:spPr>
          <a:xfrm>
            <a:off x="777240" y="4407408"/>
            <a:ext cx="347472" cy="347472"/>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8" name="Text 16"/>
          <p:cNvSpPr txBox="1"/>
          <p:nvPr/>
        </p:nvSpPr>
        <p:spPr>
          <a:xfrm>
            <a:off x="1280160" y="4352544"/>
            <a:ext cx="5303520" cy="502920"/>
          </a:xfrm>
          <a:prstGeom prst="rect">
            <a:avLst/>
          </a:prstGeom>
          <a:noFill/>
          <a:ln/>
        </p:spPr>
        <p:txBody>
          <a:bodyPr wrap="square" lIns="0" tIns="0" rIns="0" bIns="0" rtlCol="0" anchor="ctr"/>
          <a:lstStyle/>
          <a:p>
            <a:pPr indent="0" marL="0">
              <a:buNone/>
            </a:pPr>
            <a:r>
              <a:rPr lang="en-US" sz="1300" b="1" dirty="0">
                <a:solidFill>
                  <a:srgbClr val="0F7C9E"/>
                </a:solidFill>
                <a:latin typeface="Calibri" pitchFamily="34" charset="0"/>
                <a:ea typeface="Calibri" pitchFamily="34" charset="-122"/>
                <a:cs typeface="Calibri" pitchFamily="34" charset="-120"/>
              </a:rPr>
              <a:t>x = 1 — </a:t>
            </a:r>
            <a:pPr indent="0" marL="0">
              <a:buNone/>
            </a:pPr>
            <a:r>
              <a:rPr lang="en-US" sz="1300" dirty="0">
                <a:solidFill>
                  <a:srgbClr val="1E3A44"/>
                </a:solidFill>
                <a:latin typeface="Calibri" pitchFamily="34" charset="0"/>
                <a:ea typeface="Calibri" pitchFamily="34" charset="-122"/>
                <a:cs typeface="Calibri" pitchFamily="34" charset="-120"/>
              </a:rPr>
              <a:t>zero-width interval, so ln 1 = 0.</a:t>
            </a:r>
            <a:endParaRPr lang="en-US" sz="1300" dirty="0"/>
          </a:p>
        </p:txBody>
      </p:sp>
      <p:sp>
        <p:nvSpPr>
          <p:cNvPr id="19" name="Shape 17"/>
          <p:cNvSpPr/>
          <p:nvPr/>
        </p:nvSpPr>
        <p:spPr>
          <a:xfrm>
            <a:off x="777240" y="5120640"/>
            <a:ext cx="347472" cy="347472"/>
          </a:xfrm>
          <a:prstGeom prst="ellipse">
            <a:avLst/>
          </a:prstGeom>
          <a:solidFill>
            <a:srgbClr val="8FC3DC"/>
          </a:solidFill>
          <a:ln/>
        </p:spPr>
      </p:sp>
      <p:sp>
        <p:nvSpPr>
          <p:cNvPr id="20" name="Text 18"/>
          <p:cNvSpPr txBox="1"/>
          <p:nvPr/>
        </p:nvSpPr>
        <p:spPr>
          <a:xfrm>
            <a:off x="777240" y="5120640"/>
            <a:ext cx="347472" cy="347472"/>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21" name="Text 19"/>
          <p:cNvSpPr txBox="1"/>
          <p:nvPr/>
        </p:nvSpPr>
        <p:spPr>
          <a:xfrm>
            <a:off x="1280160" y="5065776"/>
            <a:ext cx="5303520" cy="502920"/>
          </a:xfrm>
          <a:prstGeom prst="rect">
            <a:avLst/>
          </a:prstGeom>
          <a:noFill/>
          <a:ln/>
        </p:spPr>
        <p:txBody>
          <a:bodyPr wrap="square" lIns="0" tIns="0" rIns="0" bIns="0" rtlCol="0" anchor="ctr"/>
          <a:lstStyle/>
          <a:p>
            <a:pPr indent="0" marL="0">
              <a:buNone/>
            </a:pPr>
            <a:r>
              <a:rPr lang="en-US" sz="1300" b="1" dirty="0">
                <a:solidFill>
                  <a:srgbClr val="0F7C9E"/>
                </a:solidFill>
                <a:latin typeface="Calibri" pitchFamily="34" charset="0"/>
                <a:ea typeface="Calibri" pitchFamily="34" charset="-122"/>
                <a:cs typeface="Calibri" pitchFamily="34" charset="-120"/>
              </a:rPr>
              <a:t>x ≤ 0 — </a:t>
            </a:r>
            <a:pPr indent="0" marL="0">
              <a:buNone/>
            </a:pPr>
            <a:r>
              <a:rPr lang="en-US" sz="1300" dirty="0">
                <a:solidFill>
                  <a:srgbClr val="1E3A44"/>
                </a:solidFill>
                <a:latin typeface="Calibri" pitchFamily="34" charset="0"/>
                <a:ea typeface="Calibri" pitchFamily="34" charset="-122"/>
                <a:cs typeface="Calibri" pitchFamily="34" charset="-120"/>
              </a:rPr>
              <a:t>not defined — the curve 1/t is not continuous across 0.</a:t>
            </a:r>
            <a:endParaRPr lang="en-US" sz="1300" dirty="0"/>
          </a:p>
        </p:txBody>
      </p:sp>
      <p:sp>
        <p:nvSpPr>
          <p:cNvPr id="22" name="Text 20"/>
          <p:cNvSpPr txBox="1"/>
          <p:nvPr/>
        </p:nvSpPr>
        <p:spPr>
          <a:xfrm>
            <a:off x="777240" y="5806440"/>
            <a:ext cx="5943600" cy="32004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The variable of integration is t, not x — otherwise x would mean two different things in one line.</a:t>
            </a:r>
            <a:endParaRPr lang="en-US" sz="1200" dirty="0"/>
          </a:p>
        </p:txBody>
      </p:sp>
      <p:sp>
        <p:nvSpPr>
          <p:cNvPr id="23" name="Shape 21"/>
          <p:cNvSpPr/>
          <p:nvPr/>
        </p:nvSpPr>
        <p:spPr>
          <a:xfrm>
            <a:off x="7887591" y="3940988"/>
            <a:ext cx="44453" cy="1088212"/>
          </a:xfrm>
          <a:prstGeom prst="rect">
            <a:avLst/>
          </a:prstGeom>
          <a:solidFill>
            <a:srgbClr val="BEE3F5"/>
          </a:solidFill>
          <a:ln w="15875">
            <a:solidFill>
              <a:srgbClr val="BEE3F5"/>
            </a:solidFill>
            <a:prstDash val="solid"/>
          </a:ln>
        </p:spPr>
      </p:sp>
      <p:sp>
        <p:nvSpPr>
          <p:cNvPr id="24" name="Shape 22"/>
          <p:cNvSpPr/>
          <p:nvPr/>
        </p:nvSpPr>
        <p:spPr>
          <a:xfrm>
            <a:off x="7904612" y="3958683"/>
            <a:ext cx="44453" cy="1070517"/>
          </a:xfrm>
          <a:prstGeom prst="rect">
            <a:avLst/>
          </a:prstGeom>
          <a:solidFill>
            <a:srgbClr val="BEE3F5"/>
          </a:solidFill>
          <a:ln w="15875">
            <a:solidFill>
              <a:srgbClr val="BEE3F5"/>
            </a:solidFill>
            <a:prstDash val="solid"/>
          </a:ln>
        </p:spPr>
      </p:sp>
      <p:sp>
        <p:nvSpPr>
          <p:cNvPr id="25" name="Shape 23"/>
          <p:cNvSpPr/>
          <p:nvPr/>
        </p:nvSpPr>
        <p:spPr>
          <a:xfrm>
            <a:off x="7921633" y="3975811"/>
            <a:ext cx="44453" cy="1053389"/>
          </a:xfrm>
          <a:prstGeom prst="rect">
            <a:avLst/>
          </a:prstGeom>
          <a:solidFill>
            <a:srgbClr val="BEE3F5"/>
          </a:solidFill>
          <a:ln w="15875">
            <a:solidFill>
              <a:srgbClr val="BEE3F5"/>
            </a:solidFill>
            <a:prstDash val="solid"/>
          </a:ln>
        </p:spPr>
      </p:sp>
      <p:sp>
        <p:nvSpPr>
          <p:cNvPr id="26" name="Shape 24"/>
          <p:cNvSpPr/>
          <p:nvPr/>
        </p:nvSpPr>
        <p:spPr>
          <a:xfrm>
            <a:off x="7938655" y="3992400"/>
            <a:ext cx="44453" cy="1036800"/>
          </a:xfrm>
          <a:prstGeom prst="rect">
            <a:avLst/>
          </a:prstGeom>
          <a:solidFill>
            <a:srgbClr val="BEE3F5"/>
          </a:solidFill>
          <a:ln w="15875">
            <a:solidFill>
              <a:srgbClr val="BEE3F5"/>
            </a:solidFill>
            <a:prstDash val="solid"/>
          </a:ln>
        </p:spPr>
      </p:sp>
      <p:sp>
        <p:nvSpPr>
          <p:cNvPr id="27" name="Shape 25"/>
          <p:cNvSpPr/>
          <p:nvPr/>
        </p:nvSpPr>
        <p:spPr>
          <a:xfrm>
            <a:off x="7955676" y="4008474"/>
            <a:ext cx="44453" cy="1020726"/>
          </a:xfrm>
          <a:prstGeom prst="rect">
            <a:avLst/>
          </a:prstGeom>
          <a:solidFill>
            <a:srgbClr val="BEE3F5"/>
          </a:solidFill>
          <a:ln w="15875">
            <a:solidFill>
              <a:srgbClr val="BEE3F5"/>
            </a:solidFill>
            <a:prstDash val="solid"/>
          </a:ln>
        </p:spPr>
      </p:sp>
      <p:sp>
        <p:nvSpPr>
          <p:cNvPr id="28" name="Shape 26"/>
          <p:cNvSpPr/>
          <p:nvPr/>
        </p:nvSpPr>
        <p:spPr>
          <a:xfrm>
            <a:off x="7972697" y="4024058"/>
            <a:ext cx="44453" cy="1005142"/>
          </a:xfrm>
          <a:prstGeom prst="rect">
            <a:avLst/>
          </a:prstGeom>
          <a:solidFill>
            <a:srgbClr val="BEE3F5"/>
          </a:solidFill>
          <a:ln w="15875">
            <a:solidFill>
              <a:srgbClr val="BEE3F5"/>
            </a:solidFill>
            <a:prstDash val="solid"/>
          </a:ln>
        </p:spPr>
      </p:sp>
      <p:sp>
        <p:nvSpPr>
          <p:cNvPr id="29" name="Shape 27"/>
          <p:cNvSpPr/>
          <p:nvPr/>
        </p:nvSpPr>
        <p:spPr>
          <a:xfrm>
            <a:off x="7989718" y="4039173"/>
            <a:ext cx="44453" cy="990027"/>
          </a:xfrm>
          <a:prstGeom prst="rect">
            <a:avLst/>
          </a:prstGeom>
          <a:solidFill>
            <a:srgbClr val="BEE3F5"/>
          </a:solidFill>
          <a:ln w="15875">
            <a:solidFill>
              <a:srgbClr val="BEE3F5"/>
            </a:solidFill>
            <a:prstDash val="solid"/>
          </a:ln>
        </p:spPr>
      </p:sp>
      <p:sp>
        <p:nvSpPr>
          <p:cNvPr id="30" name="Shape 28"/>
          <p:cNvSpPr/>
          <p:nvPr/>
        </p:nvSpPr>
        <p:spPr>
          <a:xfrm>
            <a:off x="8006740" y="4053840"/>
            <a:ext cx="44453" cy="975360"/>
          </a:xfrm>
          <a:prstGeom prst="rect">
            <a:avLst/>
          </a:prstGeom>
          <a:solidFill>
            <a:srgbClr val="BEE3F5"/>
          </a:solidFill>
          <a:ln w="15875">
            <a:solidFill>
              <a:srgbClr val="BEE3F5"/>
            </a:solidFill>
            <a:prstDash val="solid"/>
          </a:ln>
        </p:spPr>
      </p:sp>
      <p:sp>
        <p:nvSpPr>
          <p:cNvPr id="31" name="Shape 29"/>
          <p:cNvSpPr/>
          <p:nvPr/>
        </p:nvSpPr>
        <p:spPr>
          <a:xfrm>
            <a:off x="8023761" y="4068079"/>
            <a:ext cx="44453" cy="961121"/>
          </a:xfrm>
          <a:prstGeom prst="rect">
            <a:avLst/>
          </a:prstGeom>
          <a:solidFill>
            <a:srgbClr val="BEE3F5"/>
          </a:solidFill>
          <a:ln w="15875">
            <a:solidFill>
              <a:srgbClr val="BEE3F5"/>
            </a:solidFill>
            <a:prstDash val="solid"/>
          </a:ln>
        </p:spPr>
      </p:sp>
      <p:sp>
        <p:nvSpPr>
          <p:cNvPr id="32" name="Shape 30"/>
          <p:cNvSpPr/>
          <p:nvPr/>
        </p:nvSpPr>
        <p:spPr>
          <a:xfrm>
            <a:off x="8040782" y="4081908"/>
            <a:ext cx="44453" cy="947292"/>
          </a:xfrm>
          <a:prstGeom prst="rect">
            <a:avLst/>
          </a:prstGeom>
          <a:solidFill>
            <a:srgbClr val="BEE3F5"/>
          </a:solidFill>
          <a:ln w="15875">
            <a:solidFill>
              <a:srgbClr val="BEE3F5"/>
            </a:solidFill>
            <a:prstDash val="solid"/>
          </a:ln>
        </p:spPr>
      </p:sp>
      <p:sp>
        <p:nvSpPr>
          <p:cNvPr id="33" name="Shape 31"/>
          <p:cNvSpPr/>
          <p:nvPr/>
        </p:nvSpPr>
        <p:spPr>
          <a:xfrm>
            <a:off x="8057804" y="4095345"/>
            <a:ext cx="44453" cy="933855"/>
          </a:xfrm>
          <a:prstGeom prst="rect">
            <a:avLst/>
          </a:prstGeom>
          <a:solidFill>
            <a:srgbClr val="BEE3F5"/>
          </a:solidFill>
          <a:ln w="15875">
            <a:solidFill>
              <a:srgbClr val="BEE3F5"/>
            </a:solidFill>
            <a:prstDash val="solid"/>
          </a:ln>
        </p:spPr>
      </p:sp>
      <p:sp>
        <p:nvSpPr>
          <p:cNvPr id="34" name="Shape 32"/>
          <p:cNvSpPr/>
          <p:nvPr/>
        </p:nvSpPr>
        <p:spPr>
          <a:xfrm>
            <a:off x="8074825" y="4108406"/>
            <a:ext cx="44453" cy="920794"/>
          </a:xfrm>
          <a:prstGeom prst="rect">
            <a:avLst/>
          </a:prstGeom>
          <a:solidFill>
            <a:srgbClr val="BEE3F5"/>
          </a:solidFill>
          <a:ln w="15875">
            <a:solidFill>
              <a:srgbClr val="BEE3F5"/>
            </a:solidFill>
            <a:prstDash val="solid"/>
          </a:ln>
        </p:spPr>
      </p:sp>
      <p:sp>
        <p:nvSpPr>
          <p:cNvPr id="35" name="Shape 33"/>
          <p:cNvSpPr/>
          <p:nvPr/>
        </p:nvSpPr>
        <p:spPr>
          <a:xfrm>
            <a:off x="8091846" y="4121106"/>
            <a:ext cx="44453" cy="908094"/>
          </a:xfrm>
          <a:prstGeom prst="rect">
            <a:avLst/>
          </a:prstGeom>
          <a:solidFill>
            <a:srgbClr val="BEE3F5"/>
          </a:solidFill>
          <a:ln w="15875">
            <a:solidFill>
              <a:srgbClr val="BEE3F5"/>
            </a:solidFill>
            <a:prstDash val="solid"/>
          </a:ln>
        </p:spPr>
      </p:sp>
      <p:sp>
        <p:nvSpPr>
          <p:cNvPr id="36" name="Shape 34"/>
          <p:cNvSpPr/>
          <p:nvPr/>
        </p:nvSpPr>
        <p:spPr>
          <a:xfrm>
            <a:off x="8108868" y="4133461"/>
            <a:ext cx="44453" cy="895739"/>
          </a:xfrm>
          <a:prstGeom prst="rect">
            <a:avLst/>
          </a:prstGeom>
          <a:solidFill>
            <a:srgbClr val="BEE3F5"/>
          </a:solidFill>
          <a:ln w="15875">
            <a:solidFill>
              <a:srgbClr val="BEE3F5"/>
            </a:solidFill>
            <a:prstDash val="solid"/>
          </a:ln>
        </p:spPr>
      </p:sp>
      <p:sp>
        <p:nvSpPr>
          <p:cNvPr id="37" name="Shape 35"/>
          <p:cNvSpPr/>
          <p:nvPr/>
        </p:nvSpPr>
        <p:spPr>
          <a:xfrm>
            <a:off x="8125889" y="4145485"/>
            <a:ext cx="44453" cy="883715"/>
          </a:xfrm>
          <a:prstGeom prst="rect">
            <a:avLst/>
          </a:prstGeom>
          <a:solidFill>
            <a:srgbClr val="BEE3F5"/>
          </a:solidFill>
          <a:ln w="15875">
            <a:solidFill>
              <a:srgbClr val="BEE3F5"/>
            </a:solidFill>
            <a:prstDash val="solid"/>
          </a:ln>
        </p:spPr>
      </p:sp>
      <p:sp>
        <p:nvSpPr>
          <p:cNvPr id="38" name="Shape 36"/>
          <p:cNvSpPr/>
          <p:nvPr/>
        </p:nvSpPr>
        <p:spPr>
          <a:xfrm>
            <a:off x="8142910" y="4157189"/>
            <a:ext cx="44453" cy="872011"/>
          </a:xfrm>
          <a:prstGeom prst="rect">
            <a:avLst/>
          </a:prstGeom>
          <a:solidFill>
            <a:srgbClr val="BEE3F5"/>
          </a:solidFill>
          <a:ln w="15875">
            <a:solidFill>
              <a:srgbClr val="BEE3F5"/>
            </a:solidFill>
            <a:prstDash val="solid"/>
          </a:ln>
        </p:spPr>
      </p:sp>
      <p:sp>
        <p:nvSpPr>
          <p:cNvPr id="39" name="Shape 37"/>
          <p:cNvSpPr/>
          <p:nvPr/>
        </p:nvSpPr>
        <p:spPr>
          <a:xfrm>
            <a:off x="8159931" y="4168588"/>
            <a:ext cx="44453" cy="860612"/>
          </a:xfrm>
          <a:prstGeom prst="rect">
            <a:avLst/>
          </a:prstGeom>
          <a:solidFill>
            <a:srgbClr val="BEE3F5"/>
          </a:solidFill>
          <a:ln w="15875">
            <a:solidFill>
              <a:srgbClr val="BEE3F5"/>
            </a:solidFill>
            <a:prstDash val="solid"/>
          </a:ln>
        </p:spPr>
      </p:sp>
      <p:sp>
        <p:nvSpPr>
          <p:cNvPr id="40" name="Shape 38"/>
          <p:cNvSpPr/>
          <p:nvPr/>
        </p:nvSpPr>
        <p:spPr>
          <a:xfrm>
            <a:off x="8176953" y="4179693"/>
            <a:ext cx="44453" cy="849507"/>
          </a:xfrm>
          <a:prstGeom prst="rect">
            <a:avLst/>
          </a:prstGeom>
          <a:solidFill>
            <a:srgbClr val="BEE3F5"/>
          </a:solidFill>
          <a:ln w="15875">
            <a:solidFill>
              <a:srgbClr val="BEE3F5"/>
            </a:solidFill>
            <a:prstDash val="solid"/>
          </a:ln>
        </p:spPr>
      </p:sp>
      <p:sp>
        <p:nvSpPr>
          <p:cNvPr id="41" name="Shape 39"/>
          <p:cNvSpPr/>
          <p:nvPr/>
        </p:nvSpPr>
        <p:spPr>
          <a:xfrm>
            <a:off x="8193974" y="4190515"/>
            <a:ext cx="44453" cy="838685"/>
          </a:xfrm>
          <a:prstGeom prst="rect">
            <a:avLst/>
          </a:prstGeom>
          <a:solidFill>
            <a:srgbClr val="BEE3F5"/>
          </a:solidFill>
          <a:ln w="15875">
            <a:solidFill>
              <a:srgbClr val="BEE3F5"/>
            </a:solidFill>
            <a:prstDash val="solid"/>
          </a:ln>
        </p:spPr>
      </p:sp>
      <p:sp>
        <p:nvSpPr>
          <p:cNvPr id="42" name="Shape 40"/>
          <p:cNvSpPr/>
          <p:nvPr/>
        </p:nvSpPr>
        <p:spPr>
          <a:xfrm>
            <a:off x="8210995" y="4201064"/>
            <a:ext cx="44453" cy="828136"/>
          </a:xfrm>
          <a:prstGeom prst="rect">
            <a:avLst/>
          </a:prstGeom>
          <a:solidFill>
            <a:srgbClr val="BEE3F5"/>
          </a:solidFill>
          <a:ln w="15875">
            <a:solidFill>
              <a:srgbClr val="BEE3F5"/>
            </a:solidFill>
            <a:prstDash val="solid"/>
          </a:ln>
        </p:spPr>
      </p:sp>
      <p:sp>
        <p:nvSpPr>
          <p:cNvPr id="43" name="Shape 41"/>
          <p:cNvSpPr/>
          <p:nvPr/>
        </p:nvSpPr>
        <p:spPr>
          <a:xfrm>
            <a:off x="8228017" y="4211352"/>
            <a:ext cx="44453" cy="817848"/>
          </a:xfrm>
          <a:prstGeom prst="rect">
            <a:avLst/>
          </a:prstGeom>
          <a:solidFill>
            <a:srgbClr val="BEE3F5"/>
          </a:solidFill>
          <a:ln w="15875">
            <a:solidFill>
              <a:srgbClr val="BEE3F5"/>
            </a:solidFill>
            <a:prstDash val="solid"/>
          </a:ln>
        </p:spPr>
      </p:sp>
      <p:sp>
        <p:nvSpPr>
          <p:cNvPr id="44" name="Shape 42"/>
          <p:cNvSpPr/>
          <p:nvPr/>
        </p:nvSpPr>
        <p:spPr>
          <a:xfrm>
            <a:off x="8245038" y="4221387"/>
            <a:ext cx="44453" cy="807813"/>
          </a:xfrm>
          <a:prstGeom prst="rect">
            <a:avLst/>
          </a:prstGeom>
          <a:solidFill>
            <a:srgbClr val="BEE3F5"/>
          </a:solidFill>
          <a:ln w="15875">
            <a:solidFill>
              <a:srgbClr val="BEE3F5"/>
            </a:solidFill>
            <a:prstDash val="solid"/>
          </a:ln>
        </p:spPr>
      </p:sp>
      <p:sp>
        <p:nvSpPr>
          <p:cNvPr id="45" name="Shape 43"/>
          <p:cNvSpPr/>
          <p:nvPr/>
        </p:nvSpPr>
        <p:spPr>
          <a:xfrm>
            <a:off x="8262059" y="4231178"/>
            <a:ext cx="44453" cy="798022"/>
          </a:xfrm>
          <a:prstGeom prst="rect">
            <a:avLst/>
          </a:prstGeom>
          <a:solidFill>
            <a:srgbClr val="BEE3F5"/>
          </a:solidFill>
          <a:ln w="15875">
            <a:solidFill>
              <a:srgbClr val="BEE3F5"/>
            </a:solidFill>
            <a:prstDash val="solid"/>
          </a:ln>
        </p:spPr>
      </p:sp>
      <p:sp>
        <p:nvSpPr>
          <p:cNvPr id="46" name="Shape 44"/>
          <p:cNvSpPr/>
          <p:nvPr/>
        </p:nvSpPr>
        <p:spPr>
          <a:xfrm>
            <a:off x="8279081" y="4240735"/>
            <a:ext cx="44453" cy="788465"/>
          </a:xfrm>
          <a:prstGeom prst="rect">
            <a:avLst/>
          </a:prstGeom>
          <a:solidFill>
            <a:srgbClr val="BEE3F5"/>
          </a:solidFill>
          <a:ln w="15875">
            <a:solidFill>
              <a:srgbClr val="BEE3F5"/>
            </a:solidFill>
            <a:prstDash val="solid"/>
          </a:ln>
        </p:spPr>
      </p:sp>
      <p:sp>
        <p:nvSpPr>
          <p:cNvPr id="47" name="Shape 45"/>
          <p:cNvSpPr/>
          <p:nvPr/>
        </p:nvSpPr>
        <p:spPr>
          <a:xfrm>
            <a:off x="8296102" y="4250066"/>
            <a:ext cx="44453" cy="779134"/>
          </a:xfrm>
          <a:prstGeom prst="rect">
            <a:avLst/>
          </a:prstGeom>
          <a:solidFill>
            <a:srgbClr val="BEE3F5"/>
          </a:solidFill>
          <a:ln w="15875">
            <a:solidFill>
              <a:srgbClr val="BEE3F5"/>
            </a:solidFill>
            <a:prstDash val="solid"/>
          </a:ln>
        </p:spPr>
      </p:sp>
      <p:sp>
        <p:nvSpPr>
          <p:cNvPr id="48" name="Shape 46"/>
          <p:cNvSpPr/>
          <p:nvPr/>
        </p:nvSpPr>
        <p:spPr>
          <a:xfrm>
            <a:off x="8313123" y="4259179"/>
            <a:ext cx="44453" cy="770021"/>
          </a:xfrm>
          <a:prstGeom prst="rect">
            <a:avLst/>
          </a:prstGeom>
          <a:solidFill>
            <a:srgbClr val="BEE3F5"/>
          </a:solidFill>
          <a:ln w="15875">
            <a:solidFill>
              <a:srgbClr val="BEE3F5"/>
            </a:solidFill>
            <a:prstDash val="solid"/>
          </a:ln>
        </p:spPr>
      </p:sp>
      <p:sp>
        <p:nvSpPr>
          <p:cNvPr id="49" name="Shape 47"/>
          <p:cNvSpPr/>
          <p:nvPr/>
        </p:nvSpPr>
        <p:spPr>
          <a:xfrm>
            <a:off x="8330144" y="4268081"/>
            <a:ext cx="44453" cy="761119"/>
          </a:xfrm>
          <a:prstGeom prst="rect">
            <a:avLst/>
          </a:prstGeom>
          <a:solidFill>
            <a:srgbClr val="BEE3F5"/>
          </a:solidFill>
          <a:ln w="15875">
            <a:solidFill>
              <a:srgbClr val="BEE3F5"/>
            </a:solidFill>
            <a:prstDash val="solid"/>
          </a:ln>
        </p:spPr>
      </p:sp>
      <p:sp>
        <p:nvSpPr>
          <p:cNvPr id="50" name="Shape 48"/>
          <p:cNvSpPr/>
          <p:nvPr/>
        </p:nvSpPr>
        <p:spPr>
          <a:xfrm>
            <a:off x="8347166" y="4276779"/>
            <a:ext cx="44453" cy="752421"/>
          </a:xfrm>
          <a:prstGeom prst="rect">
            <a:avLst/>
          </a:prstGeom>
          <a:solidFill>
            <a:srgbClr val="BEE3F5"/>
          </a:solidFill>
          <a:ln w="15875">
            <a:solidFill>
              <a:srgbClr val="BEE3F5"/>
            </a:solidFill>
            <a:prstDash val="solid"/>
          </a:ln>
        </p:spPr>
      </p:sp>
      <p:sp>
        <p:nvSpPr>
          <p:cNvPr id="51" name="Shape 49"/>
          <p:cNvSpPr/>
          <p:nvPr/>
        </p:nvSpPr>
        <p:spPr>
          <a:xfrm>
            <a:off x="8364187" y="4285281"/>
            <a:ext cx="44453" cy="743919"/>
          </a:xfrm>
          <a:prstGeom prst="rect">
            <a:avLst/>
          </a:prstGeom>
          <a:solidFill>
            <a:srgbClr val="BEE3F5"/>
          </a:solidFill>
          <a:ln w="15875">
            <a:solidFill>
              <a:srgbClr val="BEE3F5"/>
            </a:solidFill>
            <a:prstDash val="solid"/>
          </a:ln>
        </p:spPr>
      </p:sp>
      <p:sp>
        <p:nvSpPr>
          <p:cNvPr id="52" name="Shape 50"/>
          <p:cNvSpPr/>
          <p:nvPr/>
        </p:nvSpPr>
        <p:spPr>
          <a:xfrm>
            <a:off x="8381208" y="4293593"/>
            <a:ext cx="44453" cy="735607"/>
          </a:xfrm>
          <a:prstGeom prst="rect">
            <a:avLst/>
          </a:prstGeom>
          <a:solidFill>
            <a:srgbClr val="BEE3F5"/>
          </a:solidFill>
          <a:ln w="15875">
            <a:solidFill>
              <a:srgbClr val="BEE3F5"/>
            </a:solidFill>
            <a:prstDash val="solid"/>
          </a:ln>
        </p:spPr>
      </p:sp>
      <p:sp>
        <p:nvSpPr>
          <p:cNvPr id="53" name="Shape 51"/>
          <p:cNvSpPr/>
          <p:nvPr/>
        </p:nvSpPr>
        <p:spPr>
          <a:xfrm>
            <a:off x="8398230" y="4301722"/>
            <a:ext cx="44453" cy="727478"/>
          </a:xfrm>
          <a:prstGeom prst="rect">
            <a:avLst/>
          </a:prstGeom>
          <a:solidFill>
            <a:srgbClr val="BEE3F5"/>
          </a:solidFill>
          <a:ln w="15875">
            <a:solidFill>
              <a:srgbClr val="BEE3F5"/>
            </a:solidFill>
            <a:prstDash val="solid"/>
          </a:ln>
        </p:spPr>
      </p:sp>
      <p:sp>
        <p:nvSpPr>
          <p:cNvPr id="54" name="Shape 52"/>
          <p:cNvSpPr/>
          <p:nvPr/>
        </p:nvSpPr>
        <p:spPr>
          <a:xfrm>
            <a:off x="8415251" y="4309672"/>
            <a:ext cx="44453" cy="719528"/>
          </a:xfrm>
          <a:prstGeom prst="rect">
            <a:avLst/>
          </a:prstGeom>
          <a:solidFill>
            <a:srgbClr val="BEE3F5"/>
          </a:solidFill>
          <a:ln w="15875">
            <a:solidFill>
              <a:srgbClr val="BEE3F5"/>
            </a:solidFill>
            <a:prstDash val="solid"/>
          </a:ln>
        </p:spPr>
      </p:sp>
      <p:sp>
        <p:nvSpPr>
          <p:cNvPr id="55" name="Shape 53"/>
          <p:cNvSpPr/>
          <p:nvPr/>
        </p:nvSpPr>
        <p:spPr>
          <a:xfrm>
            <a:off x="8432272" y="4317451"/>
            <a:ext cx="44453" cy="711749"/>
          </a:xfrm>
          <a:prstGeom prst="rect">
            <a:avLst/>
          </a:prstGeom>
          <a:solidFill>
            <a:srgbClr val="BEE3F5"/>
          </a:solidFill>
          <a:ln w="15875">
            <a:solidFill>
              <a:srgbClr val="BEE3F5"/>
            </a:solidFill>
            <a:prstDash val="solid"/>
          </a:ln>
        </p:spPr>
      </p:sp>
      <p:sp>
        <p:nvSpPr>
          <p:cNvPr id="56" name="Shape 54"/>
          <p:cNvSpPr/>
          <p:nvPr/>
        </p:nvSpPr>
        <p:spPr>
          <a:xfrm>
            <a:off x="8449294" y="4325063"/>
            <a:ext cx="44453" cy="704137"/>
          </a:xfrm>
          <a:prstGeom prst="rect">
            <a:avLst/>
          </a:prstGeom>
          <a:solidFill>
            <a:srgbClr val="BEE3F5"/>
          </a:solidFill>
          <a:ln w="15875">
            <a:solidFill>
              <a:srgbClr val="BEE3F5"/>
            </a:solidFill>
            <a:prstDash val="solid"/>
          </a:ln>
        </p:spPr>
      </p:sp>
      <p:sp>
        <p:nvSpPr>
          <p:cNvPr id="57" name="Shape 55"/>
          <p:cNvSpPr/>
          <p:nvPr/>
        </p:nvSpPr>
        <p:spPr>
          <a:xfrm>
            <a:off x="8466315" y="4332514"/>
            <a:ext cx="44453" cy="696686"/>
          </a:xfrm>
          <a:prstGeom prst="rect">
            <a:avLst/>
          </a:prstGeom>
          <a:solidFill>
            <a:srgbClr val="BEE3F5"/>
          </a:solidFill>
          <a:ln w="15875">
            <a:solidFill>
              <a:srgbClr val="BEE3F5"/>
            </a:solidFill>
            <a:prstDash val="solid"/>
          </a:ln>
        </p:spPr>
      </p:sp>
      <p:sp>
        <p:nvSpPr>
          <p:cNvPr id="58" name="Shape 56"/>
          <p:cNvSpPr/>
          <p:nvPr/>
        </p:nvSpPr>
        <p:spPr>
          <a:xfrm>
            <a:off x="8483336" y="4339809"/>
            <a:ext cx="44453" cy="689391"/>
          </a:xfrm>
          <a:prstGeom prst="rect">
            <a:avLst/>
          </a:prstGeom>
          <a:solidFill>
            <a:srgbClr val="BEE3F5"/>
          </a:solidFill>
          <a:ln w="15875">
            <a:solidFill>
              <a:srgbClr val="BEE3F5"/>
            </a:solidFill>
            <a:prstDash val="solid"/>
          </a:ln>
        </p:spPr>
      </p:sp>
      <p:sp>
        <p:nvSpPr>
          <p:cNvPr id="59" name="Shape 57"/>
          <p:cNvSpPr/>
          <p:nvPr/>
        </p:nvSpPr>
        <p:spPr>
          <a:xfrm>
            <a:off x="8500357" y="4346953"/>
            <a:ext cx="44453" cy="682247"/>
          </a:xfrm>
          <a:prstGeom prst="rect">
            <a:avLst/>
          </a:prstGeom>
          <a:solidFill>
            <a:srgbClr val="BEE3F5"/>
          </a:solidFill>
          <a:ln w="15875">
            <a:solidFill>
              <a:srgbClr val="BEE3F5"/>
            </a:solidFill>
            <a:prstDash val="solid"/>
          </a:ln>
        </p:spPr>
      </p:sp>
      <p:sp>
        <p:nvSpPr>
          <p:cNvPr id="60" name="Shape 58"/>
          <p:cNvSpPr/>
          <p:nvPr/>
        </p:nvSpPr>
        <p:spPr>
          <a:xfrm>
            <a:off x="8517379" y="4353951"/>
            <a:ext cx="44453" cy="675249"/>
          </a:xfrm>
          <a:prstGeom prst="rect">
            <a:avLst/>
          </a:prstGeom>
          <a:solidFill>
            <a:srgbClr val="BEE3F5"/>
          </a:solidFill>
          <a:ln w="15875">
            <a:solidFill>
              <a:srgbClr val="BEE3F5"/>
            </a:solidFill>
            <a:prstDash val="solid"/>
          </a:ln>
        </p:spPr>
      </p:sp>
      <p:sp>
        <p:nvSpPr>
          <p:cNvPr id="61" name="Shape 59"/>
          <p:cNvSpPr/>
          <p:nvPr/>
        </p:nvSpPr>
        <p:spPr>
          <a:xfrm>
            <a:off x="8534400" y="4360806"/>
            <a:ext cx="44453" cy="668394"/>
          </a:xfrm>
          <a:prstGeom prst="rect">
            <a:avLst/>
          </a:prstGeom>
          <a:solidFill>
            <a:srgbClr val="BEE3F5"/>
          </a:solidFill>
          <a:ln w="15875">
            <a:solidFill>
              <a:srgbClr val="BEE3F5"/>
            </a:solidFill>
            <a:prstDash val="solid"/>
          </a:ln>
        </p:spPr>
      </p:sp>
      <p:sp>
        <p:nvSpPr>
          <p:cNvPr id="62" name="Shape 60"/>
          <p:cNvSpPr/>
          <p:nvPr/>
        </p:nvSpPr>
        <p:spPr>
          <a:xfrm>
            <a:off x="8551421" y="4367524"/>
            <a:ext cx="44453" cy="661676"/>
          </a:xfrm>
          <a:prstGeom prst="rect">
            <a:avLst/>
          </a:prstGeom>
          <a:solidFill>
            <a:srgbClr val="BEE3F5"/>
          </a:solidFill>
          <a:ln w="15875">
            <a:solidFill>
              <a:srgbClr val="BEE3F5"/>
            </a:solidFill>
            <a:prstDash val="solid"/>
          </a:ln>
        </p:spPr>
      </p:sp>
      <p:sp>
        <p:nvSpPr>
          <p:cNvPr id="63" name="Shape 61"/>
          <p:cNvSpPr/>
          <p:nvPr/>
        </p:nvSpPr>
        <p:spPr>
          <a:xfrm>
            <a:off x="8568443" y="4374107"/>
            <a:ext cx="44453" cy="655093"/>
          </a:xfrm>
          <a:prstGeom prst="rect">
            <a:avLst/>
          </a:prstGeom>
          <a:solidFill>
            <a:srgbClr val="BEE3F5"/>
          </a:solidFill>
          <a:ln w="15875">
            <a:solidFill>
              <a:srgbClr val="BEE3F5"/>
            </a:solidFill>
            <a:prstDash val="solid"/>
          </a:ln>
        </p:spPr>
      </p:sp>
      <p:sp>
        <p:nvSpPr>
          <p:cNvPr id="64" name="Shape 62"/>
          <p:cNvSpPr/>
          <p:nvPr/>
        </p:nvSpPr>
        <p:spPr>
          <a:xfrm>
            <a:off x="8585464" y="4380562"/>
            <a:ext cx="44453" cy="648638"/>
          </a:xfrm>
          <a:prstGeom prst="rect">
            <a:avLst/>
          </a:prstGeom>
          <a:solidFill>
            <a:srgbClr val="BEE3F5"/>
          </a:solidFill>
          <a:ln w="15875">
            <a:solidFill>
              <a:srgbClr val="BEE3F5"/>
            </a:solidFill>
            <a:prstDash val="solid"/>
          </a:ln>
        </p:spPr>
      </p:sp>
      <p:sp>
        <p:nvSpPr>
          <p:cNvPr id="65" name="Shape 63"/>
          <p:cNvSpPr/>
          <p:nvPr/>
        </p:nvSpPr>
        <p:spPr>
          <a:xfrm>
            <a:off x="8602485" y="4386890"/>
            <a:ext cx="44453" cy="642310"/>
          </a:xfrm>
          <a:prstGeom prst="rect">
            <a:avLst/>
          </a:prstGeom>
          <a:solidFill>
            <a:srgbClr val="BEE3F5"/>
          </a:solidFill>
          <a:ln w="15875">
            <a:solidFill>
              <a:srgbClr val="BEE3F5"/>
            </a:solidFill>
            <a:prstDash val="solid"/>
          </a:ln>
        </p:spPr>
      </p:sp>
      <p:sp>
        <p:nvSpPr>
          <p:cNvPr id="66" name="Shape 64"/>
          <p:cNvSpPr/>
          <p:nvPr/>
        </p:nvSpPr>
        <p:spPr>
          <a:xfrm>
            <a:off x="8619506" y="4393096"/>
            <a:ext cx="44453" cy="636104"/>
          </a:xfrm>
          <a:prstGeom prst="rect">
            <a:avLst/>
          </a:prstGeom>
          <a:solidFill>
            <a:srgbClr val="BEE3F5"/>
          </a:solidFill>
          <a:ln w="15875">
            <a:solidFill>
              <a:srgbClr val="BEE3F5"/>
            </a:solidFill>
            <a:prstDash val="solid"/>
          </a:ln>
        </p:spPr>
      </p:sp>
      <p:sp>
        <p:nvSpPr>
          <p:cNvPr id="67" name="Shape 65"/>
          <p:cNvSpPr/>
          <p:nvPr/>
        </p:nvSpPr>
        <p:spPr>
          <a:xfrm>
            <a:off x="8636528" y="4399183"/>
            <a:ext cx="44453" cy="630017"/>
          </a:xfrm>
          <a:prstGeom prst="rect">
            <a:avLst/>
          </a:prstGeom>
          <a:solidFill>
            <a:srgbClr val="BEE3F5"/>
          </a:solidFill>
          <a:ln w="15875">
            <a:solidFill>
              <a:srgbClr val="BEE3F5"/>
            </a:solidFill>
            <a:prstDash val="solid"/>
          </a:ln>
        </p:spPr>
      </p:sp>
      <p:sp>
        <p:nvSpPr>
          <p:cNvPr id="68" name="Shape 66"/>
          <p:cNvSpPr/>
          <p:nvPr/>
        </p:nvSpPr>
        <p:spPr>
          <a:xfrm>
            <a:off x="8653549" y="4405155"/>
            <a:ext cx="44453" cy="624045"/>
          </a:xfrm>
          <a:prstGeom prst="rect">
            <a:avLst/>
          </a:prstGeom>
          <a:solidFill>
            <a:srgbClr val="BEE3F5"/>
          </a:solidFill>
          <a:ln w="15875">
            <a:solidFill>
              <a:srgbClr val="BEE3F5"/>
            </a:solidFill>
            <a:prstDash val="solid"/>
          </a:ln>
        </p:spPr>
      </p:sp>
      <p:sp>
        <p:nvSpPr>
          <p:cNvPr id="69" name="Shape 67"/>
          <p:cNvSpPr/>
          <p:nvPr/>
        </p:nvSpPr>
        <p:spPr>
          <a:xfrm>
            <a:off x="8670570" y="4411014"/>
            <a:ext cx="44453" cy="618186"/>
          </a:xfrm>
          <a:prstGeom prst="rect">
            <a:avLst/>
          </a:prstGeom>
          <a:solidFill>
            <a:srgbClr val="BEE3F5"/>
          </a:solidFill>
          <a:ln w="15875">
            <a:solidFill>
              <a:srgbClr val="BEE3F5"/>
            </a:solidFill>
            <a:prstDash val="solid"/>
          </a:ln>
        </p:spPr>
      </p:sp>
      <p:sp>
        <p:nvSpPr>
          <p:cNvPr id="70" name="Shape 68"/>
          <p:cNvSpPr/>
          <p:nvPr/>
        </p:nvSpPr>
        <p:spPr>
          <a:xfrm>
            <a:off x="8687592" y="4416765"/>
            <a:ext cx="44453" cy="612435"/>
          </a:xfrm>
          <a:prstGeom prst="rect">
            <a:avLst/>
          </a:prstGeom>
          <a:solidFill>
            <a:srgbClr val="BEE3F5"/>
          </a:solidFill>
          <a:ln w="15875">
            <a:solidFill>
              <a:srgbClr val="BEE3F5"/>
            </a:solidFill>
            <a:prstDash val="solid"/>
          </a:ln>
        </p:spPr>
      </p:sp>
      <p:sp>
        <p:nvSpPr>
          <p:cNvPr id="71" name="Shape 69"/>
          <p:cNvSpPr/>
          <p:nvPr/>
        </p:nvSpPr>
        <p:spPr>
          <a:xfrm>
            <a:off x="8704613" y="4422409"/>
            <a:ext cx="44453" cy="606791"/>
          </a:xfrm>
          <a:prstGeom prst="rect">
            <a:avLst/>
          </a:prstGeom>
          <a:solidFill>
            <a:srgbClr val="BEE3F5"/>
          </a:solidFill>
          <a:ln w="15875">
            <a:solidFill>
              <a:srgbClr val="BEE3F5"/>
            </a:solidFill>
            <a:prstDash val="solid"/>
          </a:ln>
        </p:spPr>
      </p:sp>
      <p:sp>
        <p:nvSpPr>
          <p:cNvPr id="72" name="Shape 70"/>
          <p:cNvSpPr/>
          <p:nvPr/>
        </p:nvSpPr>
        <p:spPr>
          <a:xfrm>
            <a:off x="8721634" y="4427951"/>
            <a:ext cx="44453" cy="601249"/>
          </a:xfrm>
          <a:prstGeom prst="rect">
            <a:avLst/>
          </a:prstGeom>
          <a:solidFill>
            <a:srgbClr val="BEE3F5"/>
          </a:solidFill>
          <a:ln w="15875">
            <a:solidFill>
              <a:srgbClr val="BEE3F5"/>
            </a:solidFill>
            <a:prstDash val="solid"/>
          </a:ln>
        </p:spPr>
      </p:sp>
      <p:sp>
        <p:nvSpPr>
          <p:cNvPr id="73" name="Shape 71"/>
          <p:cNvSpPr/>
          <p:nvPr/>
        </p:nvSpPr>
        <p:spPr>
          <a:xfrm>
            <a:off x="8738656" y="4433392"/>
            <a:ext cx="44453" cy="595808"/>
          </a:xfrm>
          <a:prstGeom prst="rect">
            <a:avLst/>
          </a:prstGeom>
          <a:solidFill>
            <a:srgbClr val="BEE3F5"/>
          </a:solidFill>
          <a:ln w="15875">
            <a:solidFill>
              <a:srgbClr val="BEE3F5"/>
            </a:solidFill>
            <a:prstDash val="solid"/>
          </a:ln>
        </p:spPr>
      </p:sp>
      <p:sp>
        <p:nvSpPr>
          <p:cNvPr id="74" name="Shape 72"/>
          <p:cNvSpPr/>
          <p:nvPr/>
        </p:nvSpPr>
        <p:spPr>
          <a:xfrm>
            <a:off x="8755677" y="4438735"/>
            <a:ext cx="44453" cy="590465"/>
          </a:xfrm>
          <a:prstGeom prst="rect">
            <a:avLst/>
          </a:prstGeom>
          <a:solidFill>
            <a:srgbClr val="BEE3F5"/>
          </a:solidFill>
          <a:ln w="15875">
            <a:solidFill>
              <a:srgbClr val="BEE3F5"/>
            </a:solidFill>
            <a:prstDash val="solid"/>
          </a:ln>
        </p:spPr>
      </p:sp>
      <p:sp>
        <p:nvSpPr>
          <p:cNvPr id="75" name="Shape 73"/>
          <p:cNvSpPr/>
          <p:nvPr/>
        </p:nvSpPr>
        <p:spPr>
          <a:xfrm>
            <a:off x="8772698" y="4443984"/>
            <a:ext cx="44453" cy="585216"/>
          </a:xfrm>
          <a:prstGeom prst="rect">
            <a:avLst/>
          </a:prstGeom>
          <a:solidFill>
            <a:srgbClr val="BEE3F5"/>
          </a:solidFill>
          <a:ln w="15875">
            <a:solidFill>
              <a:srgbClr val="BEE3F5"/>
            </a:solidFill>
            <a:prstDash val="solid"/>
          </a:ln>
        </p:spPr>
      </p:sp>
      <p:sp>
        <p:nvSpPr>
          <p:cNvPr id="76" name="Shape 74"/>
          <p:cNvSpPr/>
          <p:nvPr/>
        </p:nvSpPr>
        <p:spPr>
          <a:xfrm>
            <a:off x="8789719" y="4449140"/>
            <a:ext cx="44453" cy="580060"/>
          </a:xfrm>
          <a:prstGeom prst="rect">
            <a:avLst/>
          </a:prstGeom>
          <a:solidFill>
            <a:srgbClr val="BEE3F5"/>
          </a:solidFill>
          <a:ln w="15875">
            <a:solidFill>
              <a:srgbClr val="BEE3F5"/>
            </a:solidFill>
            <a:prstDash val="solid"/>
          </a:ln>
        </p:spPr>
      </p:sp>
      <p:sp>
        <p:nvSpPr>
          <p:cNvPr id="77" name="Shape 75"/>
          <p:cNvSpPr/>
          <p:nvPr/>
        </p:nvSpPr>
        <p:spPr>
          <a:xfrm>
            <a:off x="8806741" y="4454206"/>
            <a:ext cx="44453" cy="574994"/>
          </a:xfrm>
          <a:prstGeom prst="rect">
            <a:avLst/>
          </a:prstGeom>
          <a:solidFill>
            <a:srgbClr val="BEE3F5"/>
          </a:solidFill>
          <a:ln w="15875">
            <a:solidFill>
              <a:srgbClr val="BEE3F5"/>
            </a:solidFill>
            <a:prstDash val="solid"/>
          </a:ln>
        </p:spPr>
      </p:sp>
      <p:sp>
        <p:nvSpPr>
          <p:cNvPr id="78" name="Shape 76"/>
          <p:cNvSpPr/>
          <p:nvPr/>
        </p:nvSpPr>
        <p:spPr>
          <a:xfrm>
            <a:off x="8823762" y="4459184"/>
            <a:ext cx="44453" cy="570016"/>
          </a:xfrm>
          <a:prstGeom prst="rect">
            <a:avLst/>
          </a:prstGeom>
          <a:solidFill>
            <a:srgbClr val="BEE3F5"/>
          </a:solidFill>
          <a:ln w="15875">
            <a:solidFill>
              <a:srgbClr val="BEE3F5"/>
            </a:solidFill>
            <a:prstDash val="solid"/>
          </a:ln>
        </p:spPr>
      </p:sp>
      <p:sp>
        <p:nvSpPr>
          <p:cNvPr id="79" name="Shape 77"/>
          <p:cNvSpPr/>
          <p:nvPr/>
        </p:nvSpPr>
        <p:spPr>
          <a:xfrm>
            <a:off x="8840783" y="4464077"/>
            <a:ext cx="44453" cy="565123"/>
          </a:xfrm>
          <a:prstGeom prst="rect">
            <a:avLst/>
          </a:prstGeom>
          <a:solidFill>
            <a:srgbClr val="BEE3F5"/>
          </a:solidFill>
          <a:ln w="15875">
            <a:solidFill>
              <a:srgbClr val="BEE3F5"/>
            </a:solidFill>
            <a:prstDash val="solid"/>
          </a:ln>
        </p:spPr>
      </p:sp>
      <p:sp>
        <p:nvSpPr>
          <p:cNvPr id="80" name="Shape 78"/>
          <p:cNvSpPr/>
          <p:nvPr/>
        </p:nvSpPr>
        <p:spPr>
          <a:xfrm>
            <a:off x="8857805" y="4468887"/>
            <a:ext cx="44453" cy="560313"/>
          </a:xfrm>
          <a:prstGeom prst="rect">
            <a:avLst/>
          </a:prstGeom>
          <a:solidFill>
            <a:srgbClr val="BEE3F5"/>
          </a:solidFill>
          <a:ln w="15875">
            <a:solidFill>
              <a:srgbClr val="BEE3F5"/>
            </a:solidFill>
            <a:prstDash val="solid"/>
          </a:ln>
        </p:spPr>
      </p:sp>
      <p:sp>
        <p:nvSpPr>
          <p:cNvPr id="81" name="Shape 79"/>
          <p:cNvSpPr/>
          <p:nvPr/>
        </p:nvSpPr>
        <p:spPr>
          <a:xfrm>
            <a:off x="8874826" y="4473615"/>
            <a:ext cx="44453" cy="555585"/>
          </a:xfrm>
          <a:prstGeom prst="rect">
            <a:avLst/>
          </a:prstGeom>
          <a:solidFill>
            <a:srgbClr val="BEE3F5"/>
          </a:solidFill>
          <a:ln w="15875">
            <a:solidFill>
              <a:srgbClr val="BEE3F5"/>
            </a:solidFill>
            <a:prstDash val="solid"/>
          </a:ln>
        </p:spPr>
      </p:sp>
      <p:sp>
        <p:nvSpPr>
          <p:cNvPr id="82" name="Shape 80"/>
          <p:cNvSpPr/>
          <p:nvPr/>
        </p:nvSpPr>
        <p:spPr>
          <a:xfrm>
            <a:off x="8891847" y="4478264"/>
            <a:ext cx="44453" cy="550936"/>
          </a:xfrm>
          <a:prstGeom prst="rect">
            <a:avLst/>
          </a:prstGeom>
          <a:solidFill>
            <a:srgbClr val="BEE3F5"/>
          </a:solidFill>
          <a:ln w="15875">
            <a:solidFill>
              <a:srgbClr val="BEE3F5"/>
            </a:solidFill>
            <a:prstDash val="solid"/>
          </a:ln>
        </p:spPr>
      </p:sp>
      <p:sp>
        <p:nvSpPr>
          <p:cNvPr id="83" name="Shape 81"/>
          <p:cNvSpPr/>
          <p:nvPr/>
        </p:nvSpPr>
        <p:spPr>
          <a:xfrm>
            <a:off x="8908869" y="4482837"/>
            <a:ext cx="44453" cy="546363"/>
          </a:xfrm>
          <a:prstGeom prst="rect">
            <a:avLst/>
          </a:prstGeom>
          <a:solidFill>
            <a:srgbClr val="BEE3F5"/>
          </a:solidFill>
          <a:ln w="15875">
            <a:solidFill>
              <a:srgbClr val="BEE3F5"/>
            </a:solidFill>
            <a:prstDash val="solid"/>
          </a:ln>
        </p:spPr>
      </p:sp>
      <p:sp>
        <p:nvSpPr>
          <p:cNvPr id="84" name="Shape 82"/>
          <p:cNvSpPr/>
          <p:nvPr/>
        </p:nvSpPr>
        <p:spPr>
          <a:xfrm>
            <a:off x="8925890" y="4487333"/>
            <a:ext cx="44453" cy="541867"/>
          </a:xfrm>
          <a:prstGeom prst="rect">
            <a:avLst/>
          </a:prstGeom>
          <a:solidFill>
            <a:srgbClr val="BEE3F5"/>
          </a:solidFill>
          <a:ln w="15875">
            <a:solidFill>
              <a:srgbClr val="BEE3F5"/>
            </a:solidFill>
            <a:prstDash val="solid"/>
          </a:ln>
        </p:spPr>
      </p:sp>
      <p:sp>
        <p:nvSpPr>
          <p:cNvPr id="85" name="Shape 83"/>
          <p:cNvSpPr/>
          <p:nvPr/>
        </p:nvSpPr>
        <p:spPr>
          <a:xfrm>
            <a:off x="8942911" y="4491757"/>
            <a:ext cx="44453" cy="537443"/>
          </a:xfrm>
          <a:prstGeom prst="rect">
            <a:avLst/>
          </a:prstGeom>
          <a:solidFill>
            <a:srgbClr val="BEE3F5"/>
          </a:solidFill>
          <a:ln w="15875">
            <a:solidFill>
              <a:srgbClr val="BEE3F5"/>
            </a:solidFill>
            <a:prstDash val="solid"/>
          </a:ln>
        </p:spPr>
      </p:sp>
      <p:sp>
        <p:nvSpPr>
          <p:cNvPr id="86" name="Shape 84"/>
          <p:cNvSpPr/>
          <p:nvPr/>
        </p:nvSpPr>
        <p:spPr>
          <a:xfrm>
            <a:off x="8959932" y="4496109"/>
            <a:ext cx="44453" cy="533091"/>
          </a:xfrm>
          <a:prstGeom prst="rect">
            <a:avLst/>
          </a:prstGeom>
          <a:solidFill>
            <a:srgbClr val="BEE3F5"/>
          </a:solidFill>
          <a:ln w="15875">
            <a:solidFill>
              <a:srgbClr val="BEE3F5"/>
            </a:solidFill>
            <a:prstDash val="solid"/>
          </a:ln>
        </p:spPr>
      </p:sp>
      <p:sp>
        <p:nvSpPr>
          <p:cNvPr id="87" name="Shape 85"/>
          <p:cNvSpPr/>
          <p:nvPr/>
        </p:nvSpPr>
        <p:spPr>
          <a:xfrm>
            <a:off x="8976954" y="4500390"/>
            <a:ext cx="44453" cy="528810"/>
          </a:xfrm>
          <a:prstGeom prst="rect">
            <a:avLst/>
          </a:prstGeom>
          <a:solidFill>
            <a:srgbClr val="BEE3F5"/>
          </a:solidFill>
          <a:ln w="15875">
            <a:solidFill>
              <a:srgbClr val="BEE3F5"/>
            </a:solidFill>
            <a:prstDash val="solid"/>
          </a:ln>
        </p:spPr>
      </p:sp>
      <p:sp>
        <p:nvSpPr>
          <p:cNvPr id="88" name="Shape 86"/>
          <p:cNvSpPr/>
          <p:nvPr/>
        </p:nvSpPr>
        <p:spPr>
          <a:xfrm>
            <a:off x="8993975" y="4504604"/>
            <a:ext cx="44453" cy="524596"/>
          </a:xfrm>
          <a:prstGeom prst="rect">
            <a:avLst/>
          </a:prstGeom>
          <a:solidFill>
            <a:srgbClr val="BEE3F5"/>
          </a:solidFill>
          <a:ln w="15875">
            <a:solidFill>
              <a:srgbClr val="BEE3F5"/>
            </a:solidFill>
            <a:prstDash val="solid"/>
          </a:ln>
        </p:spPr>
      </p:sp>
      <p:sp>
        <p:nvSpPr>
          <p:cNvPr id="89" name="Shape 87"/>
          <p:cNvSpPr/>
          <p:nvPr/>
        </p:nvSpPr>
        <p:spPr>
          <a:xfrm>
            <a:off x="9010996" y="4508751"/>
            <a:ext cx="44453" cy="520449"/>
          </a:xfrm>
          <a:prstGeom prst="rect">
            <a:avLst/>
          </a:prstGeom>
          <a:solidFill>
            <a:srgbClr val="BEE3F5"/>
          </a:solidFill>
          <a:ln w="15875">
            <a:solidFill>
              <a:srgbClr val="BEE3F5"/>
            </a:solidFill>
            <a:prstDash val="solid"/>
          </a:ln>
        </p:spPr>
      </p:sp>
      <p:sp>
        <p:nvSpPr>
          <p:cNvPr id="90" name="Shape 88"/>
          <p:cNvSpPr/>
          <p:nvPr/>
        </p:nvSpPr>
        <p:spPr>
          <a:xfrm>
            <a:off x="9028018" y="4512833"/>
            <a:ext cx="44453" cy="516367"/>
          </a:xfrm>
          <a:prstGeom prst="rect">
            <a:avLst/>
          </a:prstGeom>
          <a:solidFill>
            <a:srgbClr val="BEE3F5"/>
          </a:solidFill>
          <a:ln w="15875">
            <a:solidFill>
              <a:srgbClr val="BEE3F5"/>
            </a:solidFill>
            <a:prstDash val="solid"/>
          </a:ln>
        </p:spPr>
      </p:sp>
      <p:sp>
        <p:nvSpPr>
          <p:cNvPr id="91" name="Shape 89"/>
          <p:cNvSpPr/>
          <p:nvPr/>
        </p:nvSpPr>
        <p:spPr>
          <a:xfrm>
            <a:off x="9045039" y="4516851"/>
            <a:ext cx="44453" cy="512349"/>
          </a:xfrm>
          <a:prstGeom prst="rect">
            <a:avLst/>
          </a:prstGeom>
          <a:solidFill>
            <a:srgbClr val="BEE3F5"/>
          </a:solidFill>
          <a:ln w="15875">
            <a:solidFill>
              <a:srgbClr val="BEE3F5"/>
            </a:solidFill>
            <a:prstDash val="solid"/>
          </a:ln>
        </p:spPr>
      </p:sp>
      <p:sp>
        <p:nvSpPr>
          <p:cNvPr id="92" name="Shape 90"/>
          <p:cNvSpPr/>
          <p:nvPr/>
        </p:nvSpPr>
        <p:spPr>
          <a:xfrm>
            <a:off x="9062060" y="4520808"/>
            <a:ext cx="44453" cy="508392"/>
          </a:xfrm>
          <a:prstGeom prst="rect">
            <a:avLst/>
          </a:prstGeom>
          <a:solidFill>
            <a:srgbClr val="BEE3F5"/>
          </a:solidFill>
          <a:ln w="15875">
            <a:solidFill>
              <a:srgbClr val="BEE3F5"/>
            </a:solidFill>
            <a:prstDash val="solid"/>
          </a:ln>
        </p:spPr>
      </p:sp>
      <p:sp>
        <p:nvSpPr>
          <p:cNvPr id="93" name="Shape 91"/>
          <p:cNvSpPr/>
          <p:nvPr/>
        </p:nvSpPr>
        <p:spPr>
          <a:xfrm>
            <a:off x="9079082" y="4524703"/>
            <a:ext cx="44453" cy="504497"/>
          </a:xfrm>
          <a:prstGeom prst="rect">
            <a:avLst/>
          </a:prstGeom>
          <a:solidFill>
            <a:srgbClr val="BEE3F5"/>
          </a:solidFill>
          <a:ln w="15875">
            <a:solidFill>
              <a:srgbClr val="BEE3F5"/>
            </a:solidFill>
            <a:prstDash val="solid"/>
          </a:ln>
        </p:spPr>
      </p:sp>
      <p:sp>
        <p:nvSpPr>
          <p:cNvPr id="94" name="Shape 92"/>
          <p:cNvSpPr/>
          <p:nvPr/>
        </p:nvSpPr>
        <p:spPr>
          <a:xfrm>
            <a:off x="9096103" y="4528540"/>
            <a:ext cx="44453" cy="500660"/>
          </a:xfrm>
          <a:prstGeom prst="rect">
            <a:avLst/>
          </a:prstGeom>
          <a:solidFill>
            <a:srgbClr val="BEE3F5"/>
          </a:solidFill>
          <a:ln w="15875">
            <a:solidFill>
              <a:srgbClr val="BEE3F5"/>
            </a:solidFill>
            <a:prstDash val="solid"/>
          </a:ln>
        </p:spPr>
      </p:sp>
      <p:sp>
        <p:nvSpPr>
          <p:cNvPr id="95" name="Shape 93"/>
          <p:cNvSpPr/>
          <p:nvPr/>
        </p:nvSpPr>
        <p:spPr>
          <a:xfrm>
            <a:off x="9113124" y="4532318"/>
            <a:ext cx="44453" cy="496882"/>
          </a:xfrm>
          <a:prstGeom prst="rect">
            <a:avLst/>
          </a:prstGeom>
          <a:solidFill>
            <a:srgbClr val="BEE3F5"/>
          </a:solidFill>
          <a:ln w="15875">
            <a:solidFill>
              <a:srgbClr val="BEE3F5"/>
            </a:solidFill>
            <a:prstDash val="solid"/>
          </a:ln>
        </p:spPr>
      </p:sp>
      <p:sp>
        <p:nvSpPr>
          <p:cNvPr id="96" name="Shape 94"/>
          <p:cNvSpPr/>
          <p:nvPr/>
        </p:nvSpPr>
        <p:spPr>
          <a:xfrm>
            <a:off x="9130145" y="4536040"/>
            <a:ext cx="44453" cy="493160"/>
          </a:xfrm>
          <a:prstGeom prst="rect">
            <a:avLst/>
          </a:prstGeom>
          <a:solidFill>
            <a:srgbClr val="BEE3F5"/>
          </a:solidFill>
          <a:ln w="15875">
            <a:solidFill>
              <a:srgbClr val="BEE3F5"/>
            </a:solidFill>
            <a:prstDash val="solid"/>
          </a:ln>
        </p:spPr>
      </p:sp>
      <p:sp>
        <p:nvSpPr>
          <p:cNvPr id="97" name="Shape 95"/>
          <p:cNvSpPr/>
          <p:nvPr/>
        </p:nvSpPr>
        <p:spPr>
          <a:xfrm>
            <a:off x="9147167" y="4539707"/>
            <a:ext cx="44453" cy="489493"/>
          </a:xfrm>
          <a:prstGeom prst="rect">
            <a:avLst/>
          </a:prstGeom>
          <a:solidFill>
            <a:srgbClr val="BEE3F5"/>
          </a:solidFill>
          <a:ln w="15875">
            <a:solidFill>
              <a:srgbClr val="BEE3F5"/>
            </a:solidFill>
            <a:prstDash val="solid"/>
          </a:ln>
        </p:spPr>
      </p:sp>
      <p:sp>
        <p:nvSpPr>
          <p:cNvPr id="98" name="Shape 96"/>
          <p:cNvSpPr/>
          <p:nvPr/>
        </p:nvSpPr>
        <p:spPr>
          <a:xfrm>
            <a:off x="9164188" y="4543320"/>
            <a:ext cx="44453" cy="485880"/>
          </a:xfrm>
          <a:prstGeom prst="rect">
            <a:avLst/>
          </a:prstGeom>
          <a:solidFill>
            <a:srgbClr val="BEE3F5"/>
          </a:solidFill>
          <a:ln w="15875">
            <a:solidFill>
              <a:srgbClr val="BEE3F5"/>
            </a:solidFill>
            <a:prstDash val="solid"/>
          </a:ln>
        </p:spPr>
      </p:sp>
      <p:sp>
        <p:nvSpPr>
          <p:cNvPr id="99" name="Shape 97"/>
          <p:cNvSpPr/>
          <p:nvPr/>
        </p:nvSpPr>
        <p:spPr>
          <a:xfrm>
            <a:off x="9181209" y="4546879"/>
            <a:ext cx="44453" cy="482321"/>
          </a:xfrm>
          <a:prstGeom prst="rect">
            <a:avLst/>
          </a:prstGeom>
          <a:solidFill>
            <a:srgbClr val="BEE3F5"/>
          </a:solidFill>
          <a:ln w="15875">
            <a:solidFill>
              <a:srgbClr val="BEE3F5"/>
            </a:solidFill>
            <a:prstDash val="solid"/>
          </a:ln>
        </p:spPr>
      </p:sp>
      <p:sp>
        <p:nvSpPr>
          <p:cNvPr id="100" name="Shape 98"/>
          <p:cNvSpPr/>
          <p:nvPr/>
        </p:nvSpPr>
        <p:spPr>
          <a:xfrm>
            <a:off x="9198231" y="4550387"/>
            <a:ext cx="44453" cy="478813"/>
          </a:xfrm>
          <a:prstGeom prst="rect">
            <a:avLst/>
          </a:prstGeom>
          <a:solidFill>
            <a:srgbClr val="BEE3F5"/>
          </a:solidFill>
          <a:ln w="15875">
            <a:solidFill>
              <a:srgbClr val="BEE3F5"/>
            </a:solidFill>
            <a:prstDash val="solid"/>
          </a:ln>
        </p:spPr>
      </p:sp>
      <p:sp>
        <p:nvSpPr>
          <p:cNvPr id="101" name="Shape 99"/>
          <p:cNvSpPr/>
          <p:nvPr/>
        </p:nvSpPr>
        <p:spPr>
          <a:xfrm>
            <a:off x="9215252" y="4553844"/>
            <a:ext cx="44453" cy="475356"/>
          </a:xfrm>
          <a:prstGeom prst="rect">
            <a:avLst/>
          </a:prstGeom>
          <a:solidFill>
            <a:srgbClr val="BEE3F5"/>
          </a:solidFill>
          <a:ln w="15875">
            <a:solidFill>
              <a:srgbClr val="BEE3F5"/>
            </a:solidFill>
            <a:prstDash val="solid"/>
          </a:ln>
        </p:spPr>
      </p:sp>
      <p:sp>
        <p:nvSpPr>
          <p:cNvPr id="102" name="Shape 100"/>
          <p:cNvSpPr/>
          <p:nvPr/>
        </p:nvSpPr>
        <p:spPr>
          <a:xfrm>
            <a:off x="9232273" y="4557252"/>
            <a:ext cx="44453" cy="471948"/>
          </a:xfrm>
          <a:prstGeom prst="rect">
            <a:avLst/>
          </a:prstGeom>
          <a:solidFill>
            <a:srgbClr val="BEE3F5"/>
          </a:solidFill>
          <a:ln w="15875">
            <a:solidFill>
              <a:srgbClr val="BEE3F5"/>
            </a:solidFill>
            <a:prstDash val="solid"/>
          </a:ln>
        </p:spPr>
      </p:sp>
      <p:sp>
        <p:nvSpPr>
          <p:cNvPr id="103" name="Shape 101"/>
          <p:cNvSpPr/>
          <p:nvPr/>
        </p:nvSpPr>
        <p:spPr>
          <a:xfrm>
            <a:off x="9249295" y="4560611"/>
            <a:ext cx="44453" cy="468589"/>
          </a:xfrm>
          <a:prstGeom prst="rect">
            <a:avLst/>
          </a:prstGeom>
          <a:solidFill>
            <a:srgbClr val="BEE3F5"/>
          </a:solidFill>
          <a:ln w="15875">
            <a:solidFill>
              <a:srgbClr val="BEE3F5"/>
            </a:solidFill>
            <a:prstDash val="solid"/>
          </a:ln>
        </p:spPr>
      </p:sp>
      <p:sp>
        <p:nvSpPr>
          <p:cNvPr id="104" name="Shape 102"/>
          <p:cNvSpPr/>
          <p:nvPr/>
        </p:nvSpPr>
        <p:spPr>
          <a:xfrm>
            <a:off x="9266316" y="4563922"/>
            <a:ext cx="44453" cy="465278"/>
          </a:xfrm>
          <a:prstGeom prst="rect">
            <a:avLst/>
          </a:prstGeom>
          <a:solidFill>
            <a:srgbClr val="BEE3F5"/>
          </a:solidFill>
          <a:ln w="15875">
            <a:solidFill>
              <a:srgbClr val="BEE3F5"/>
            </a:solidFill>
            <a:prstDash val="solid"/>
          </a:ln>
        </p:spPr>
      </p:sp>
      <p:sp>
        <p:nvSpPr>
          <p:cNvPr id="105" name="Shape 103"/>
          <p:cNvSpPr/>
          <p:nvPr/>
        </p:nvSpPr>
        <p:spPr>
          <a:xfrm>
            <a:off x="9283337" y="4567187"/>
            <a:ext cx="44453" cy="462013"/>
          </a:xfrm>
          <a:prstGeom prst="rect">
            <a:avLst/>
          </a:prstGeom>
          <a:solidFill>
            <a:srgbClr val="BEE3F5"/>
          </a:solidFill>
          <a:ln w="15875">
            <a:solidFill>
              <a:srgbClr val="BEE3F5"/>
            </a:solidFill>
            <a:prstDash val="solid"/>
          </a:ln>
        </p:spPr>
      </p:sp>
      <p:sp>
        <p:nvSpPr>
          <p:cNvPr id="106" name="Shape 104"/>
          <p:cNvSpPr/>
          <p:nvPr/>
        </p:nvSpPr>
        <p:spPr>
          <a:xfrm>
            <a:off x="9300358" y="4570407"/>
            <a:ext cx="44453" cy="458793"/>
          </a:xfrm>
          <a:prstGeom prst="rect">
            <a:avLst/>
          </a:prstGeom>
          <a:solidFill>
            <a:srgbClr val="BEE3F5"/>
          </a:solidFill>
          <a:ln w="15875">
            <a:solidFill>
              <a:srgbClr val="BEE3F5"/>
            </a:solidFill>
            <a:prstDash val="solid"/>
          </a:ln>
        </p:spPr>
      </p:sp>
      <p:sp>
        <p:nvSpPr>
          <p:cNvPr id="107" name="Shape 105"/>
          <p:cNvSpPr/>
          <p:nvPr/>
        </p:nvSpPr>
        <p:spPr>
          <a:xfrm>
            <a:off x="9317380" y="4573582"/>
            <a:ext cx="44453" cy="455618"/>
          </a:xfrm>
          <a:prstGeom prst="rect">
            <a:avLst/>
          </a:prstGeom>
          <a:solidFill>
            <a:srgbClr val="BEE3F5"/>
          </a:solidFill>
          <a:ln w="15875">
            <a:solidFill>
              <a:srgbClr val="BEE3F5"/>
            </a:solidFill>
            <a:prstDash val="solid"/>
          </a:ln>
        </p:spPr>
      </p:sp>
      <p:sp>
        <p:nvSpPr>
          <p:cNvPr id="108" name="Shape 106"/>
          <p:cNvSpPr/>
          <p:nvPr/>
        </p:nvSpPr>
        <p:spPr>
          <a:xfrm>
            <a:off x="9334401" y="4576713"/>
            <a:ext cx="44453" cy="452487"/>
          </a:xfrm>
          <a:prstGeom prst="rect">
            <a:avLst/>
          </a:prstGeom>
          <a:solidFill>
            <a:srgbClr val="BEE3F5"/>
          </a:solidFill>
          <a:ln w="15875">
            <a:solidFill>
              <a:srgbClr val="BEE3F5"/>
            </a:solidFill>
            <a:prstDash val="solid"/>
          </a:ln>
        </p:spPr>
      </p:sp>
      <p:sp>
        <p:nvSpPr>
          <p:cNvPr id="109" name="Shape 107"/>
          <p:cNvSpPr/>
          <p:nvPr/>
        </p:nvSpPr>
        <p:spPr>
          <a:xfrm>
            <a:off x="9351422" y="4579802"/>
            <a:ext cx="44453" cy="449398"/>
          </a:xfrm>
          <a:prstGeom prst="rect">
            <a:avLst/>
          </a:prstGeom>
          <a:solidFill>
            <a:srgbClr val="BEE3F5"/>
          </a:solidFill>
          <a:ln w="15875">
            <a:solidFill>
              <a:srgbClr val="BEE3F5"/>
            </a:solidFill>
            <a:prstDash val="solid"/>
          </a:ln>
        </p:spPr>
      </p:sp>
      <p:sp>
        <p:nvSpPr>
          <p:cNvPr id="110" name="Shape 108"/>
          <p:cNvSpPr/>
          <p:nvPr/>
        </p:nvSpPr>
        <p:spPr>
          <a:xfrm>
            <a:off x="9368444" y="4582849"/>
            <a:ext cx="44453" cy="446351"/>
          </a:xfrm>
          <a:prstGeom prst="rect">
            <a:avLst/>
          </a:prstGeom>
          <a:solidFill>
            <a:srgbClr val="BEE3F5"/>
          </a:solidFill>
          <a:ln w="15875">
            <a:solidFill>
              <a:srgbClr val="BEE3F5"/>
            </a:solidFill>
            <a:prstDash val="solid"/>
          </a:ln>
        </p:spPr>
      </p:sp>
      <p:sp>
        <p:nvSpPr>
          <p:cNvPr id="111" name="Shape 109"/>
          <p:cNvSpPr/>
          <p:nvPr/>
        </p:nvSpPr>
        <p:spPr>
          <a:xfrm>
            <a:off x="9385465" y="4585855"/>
            <a:ext cx="44453" cy="443345"/>
          </a:xfrm>
          <a:prstGeom prst="rect">
            <a:avLst/>
          </a:prstGeom>
          <a:solidFill>
            <a:srgbClr val="BEE3F5"/>
          </a:solidFill>
          <a:ln w="15875">
            <a:solidFill>
              <a:srgbClr val="BEE3F5"/>
            </a:solidFill>
            <a:prstDash val="solid"/>
          </a:ln>
        </p:spPr>
      </p:sp>
      <p:sp>
        <p:nvSpPr>
          <p:cNvPr id="112" name="Shape 110"/>
          <p:cNvSpPr/>
          <p:nvPr/>
        </p:nvSpPr>
        <p:spPr>
          <a:xfrm>
            <a:off x="9402486" y="4588820"/>
            <a:ext cx="44453" cy="440380"/>
          </a:xfrm>
          <a:prstGeom prst="rect">
            <a:avLst/>
          </a:prstGeom>
          <a:solidFill>
            <a:srgbClr val="BEE3F5"/>
          </a:solidFill>
          <a:ln w="15875">
            <a:solidFill>
              <a:srgbClr val="BEE3F5"/>
            </a:solidFill>
            <a:prstDash val="solid"/>
          </a:ln>
        </p:spPr>
      </p:sp>
      <p:sp>
        <p:nvSpPr>
          <p:cNvPr id="113" name="Shape 111"/>
          <p:cNvSpPr/>
          <p:nvPr/>
        </p:nvSpPr>
        <p:spPr>
          <a:xfrm>
            <a:off x="9419508" y="4591746"/>
            <a:ext cx="44453" cy="437454"/>
          </a:xfrm>
          <a:prstGeom prst="rect">
            <a:avLst/>
          </a:prstGeom>
          <a:solidFill>
            <a:srgbClr val="BEE3F5"/>
          </a:solidFill>
          <a:ln w="15875">
            <a:solidFill>
              <a:srgbClr val="BEE3F5"/>
            </a:solidFill>
            <a:prstDash val="solid"/>
          </a:ln>
        </p:spPr>
      </p:sp>
      <p:sp>
        <p:nvSpPr>
          <p:cNvPr id="114" name="Shape 112"/>
          <p:cNvSpPr/>
          <p:nvPr/>
        </p:nvSpPr>
        <p:spPr>
          <a:xfrm>
            <a:off x="9436529" y="4594634"/>
            <a:ext cx="44453" cy="434566"/>
          </a:xfrm>
          <a:prstGeom prst="rect">
            <a:avLst/>
          </a:prstGeom>
          <a:solidFill>
            <a:srgbClr val="BEE3F5"/>
          </a:solidFill>
          <a:ln w="15875">
            <a:solidFill>
              <a:srgbClr val="BEE3F5"/>
            </a:solidFill>
            <a:prstDash val="solid"/>
          </a:ln>
        </p:spPr>
      </p:sp>
      <p:sp>
        <p:nvSpPr>
          <p:cNvPr id="115" name="Shape 113"/>
          <p:cNvSpPr/>
          <p:nvPr/>
        </p:nvSpPr>
        <p:spPr>
          <a:xfrm>
            <a:off x="9453550" y="4597483"/>
            <a:ext cx="44453" cy="431717"/>
          </a:xfrm>
          <a:prstGeom prst="rect">
            <a:avLst/>
          </a:prstGeom>
          <a:solidFill>
            <a:srgbClr val="BEE3F5"/>
          </a:solidFill>
          <a:ln w="15875">
            <a:solidFill>
              <a:srgbClr val="BEE3F5"/>
            </a:solidFill>
            <a:prstDash val="solid"/>
          </a:ln>
        </p:spPr>
      </p:sp>
      <p:sp>
        <p:nvSpPr>
          <p:cNvPr id="116" name="Shape 114"/>
          <p:cNvSpPr/>
          <p:nvPr/>
        </p:nvSpPr>
        <p:spPr>
          <a:xfrm>
            <a:off x="9470571" y="4600296"/>
            <a:ext cx="44453" cy="428904"/>
          </a:xfrm>
          <a:prstGeom prst="rect">
            <a:avLst/>
          </a:prstGeom>
          <a:solidFill>
            <a:srgbClr val="BEE3F5"/>
          </a:solidFill>
          <a:ln w="15875">
            <a:solidFill>
              <a:srgbClr val="BEE3F5"/>
            </a:solidFill>
            <a:prstDash val="solid"/>
          </a:ln>
        </p:spPr>
      </p:sp>
      <p:sp>
        <p:nvSpPr>
          <p:cNvPr id="117" name="Shape 115"/>
          <p:cNvSpPr/>
          <p:nvPr/>
        </p:nvSpPr>
        <p:spPr>
          <a:xfrm>
            <a:off x="9487593" y="4603072"/>
            <a:ext cx="44453" cy="426128"/>
          </a:xfrm>
          <a:prstGeom prst="rect">
            <a:avLst/>
          </a:prstGeom>
          <a:solidFill>
            <a:srgbClr val="BEE3F5"/>
          </a:solidFill>
          <a:ln w="15875">
            <a:solidFill>
              <a:srgbClr val="BEE3F5"/>
            </a:solidFill>
            <a:prstDash val="solid"/>
          </a:ln>
        </p:spPr>
      </p:sp>
      <p:sp>
        <p:nvSpPr>
          <p:cNvPr id="118" name="Shape 116"/>
          <p:cNvSpPr/>
          <p:nvPr/>
        </p:nvSpPr>
        <p:spPr>
          <a:xfrm>
            <a:off x="9504614" y="4605812"/>
            <a:ext cx="44453" cy="423388"/>
          </a:xfrm>
          <a:prstGeom prst="rect">
            <a:avLst/>
          </a:prstGeom>
          <a:solidFill>
            <a:srgbClr val="BEE3F5"/>
          </a:solidFill>
          <a:ln w="15875">
            <a:solidFill>
              <a:srgbClr val="BEE3F5"/>
            </a:solidFill>
            <a:prstDash val="solid"/>
          </a:ln>
        </p:spPr>
      </p:sp>
      <p:sp>
        <p:nvSpPr>
          <p:cNvPr id="119" name="Shape 117"/>
          <p:cNvSpPr/>
          <p:nvPr/>
        </p:nvSpPr>
        <p:spPr>
          <a:xfrm>
            <a:off x="9521635" y="4608518"/>
            <a:ext cx="44453" cy="420682"/>
          </a:xfrm>
          <a:prstGeom prst="rect">
            <a:avLst/>
          </a:prstGeom>
          <a:solidFill>
            <a:srgbClr val="BEE3F5"/>
          </a:solidFill>
          <a:ln w="15875">
            <a:solidFill>
              <a:srgbClr val="BEE3F5"/>
            </a:solidFill>
            <a:prstDash val="solid"/>
          </a:ln>
        </p:spPr>
      </p:sp>
      <p:sp>
        <p:nvSpPr>
          <p:cNvPr id="120" name="Shape 118"/>
          <p:cNvSpPr/>
          <p:nvPr/>
        </p:nvSpPr>
        <p:spPr>
          <a:xfrm>
            <a:off x="9538657" y="4611189"/>
            <a:ext cx="44453" cy="418011"/>
          </a:xfrm>
          <a:prstGeom prst="rect">
            <a:avLst/>
          </a:prstGeom>
          <a:solidFill>
            <a:srgbClr val="BEE3F5"/>
          </a:solidFill>
          <a:ln w="15875">
            <a:solidFill>
              <a:srgbClr val="BEE3F5"/>
            </a:solidFill>
            <a:prstDash val="solid"/>
          </a:ln>
        </p:spPr>
      </p:sp>
      <p:sp>
        <p:nvSpPr>
          <p:cNvPr id="121" name="Shape 119"/>
          <p:cNvSpPr/>
          <p:nvPr/>
        </p:nvSpPr>
        <p:spPr>
          <a:xfrm>
            <a:off x="9555678" y="4613826"/>
            <a:ext cx="44453" cy="415374"/>
          </a:xfrm>
          <a:prstGeom prst="rect">
            <a:avLst/>
          </a:prstGeom>
          <a:solidFill>
            <a:srgbClr val="BEE3F5"/>
          </a:solidFill>
          <a:ln w="15875">
            <a:solidFill>
              <a:srgbClr val="BEE3F5"/>
            </a:solidFill>
            <a:prstDash val="solid"/>
          </a:ln>
        </p:spPr>
      </p:sp>
      <p:sp>
        <p:nvSpPr>
          <p:cNvPr id="122" name="Shape 120"/>
          <p:cNvSpPr/>
          <p:nvPr/>
        </p:nvSpPr>
        <p:spPr>
          <a:xfrm>
            <a:off x="9572699" y="4616430"/>
            <a:ext cx="44453" cy="412770"/>
          </a:xfrm>
          <a:prstGeom prst="rect">
            <a:avLst/>
          </a:prstGeom>
          <a:solidFill>
            <a:srgbClr val="BEE3F5"/>
          </a:solidFill>
          <a:ln w="15875">
            <a:solidFill>
              <a:srgbClr val="BEE3F5"/>
            </a:solidFill>
            <a:prstDash val="solid"/>
          </a:ln>
        </p:spPr>
      </p:sp>
      <p:sp>
        <p:nvSpPr>
          <p:cNvPr id="123" name="Shape 121"/>
          <p:cNvSpPr/>
          <p:nvPr/>
        </p:nvSpPr>
        <p:spPr>
          <a:xfrm>
            <a:off x="9589721" y="4619002"/>
            <a:ext cx="44453" cy="410198"/>
          </a:xfrm>
          <a:prstGeom prst="rect">
            <a:avLst/>
          </a:prstGeom>
          <a:solidFill>
            <a:srgbClr val="BEE3F5"/>
          </a:solidFill>
          <a:ln w="15875">
            <a:solidFill>
              <a:srgbClr val="BEE3F5"/>
            </a:solidFill>
            <a:prstDash val="solid"/>
          </a:ln>
        </p:spPr>
      </p:sp>
      <p:sp>
        <p:nvSpPr>
          <p:cNvPr id="124" name="Shape 122"/>
          <p:cNvSpPr/>
          <p:nvPr/>
        </p:nvSpPr>
        <p:spPr>
          <a:xfrm>
            <a:off x="9606742" y="4621542"/>
            <a:ext cx="44453" cy="407658"/>
          </a:xfrm>
          <a:prstGeom prst="rect">
            <a:avLst/>
          </a:prstGeom>
          <a:solidFill>
            <a:srgbClr val="BEE3F5"/>
          </a:solidFill>
          <a:ln w="15875">
            <a:solidFill>
              <a:srgbClr val="BEE3F5"/>
            </a:solidFill>
            <a:prstDash val="solid"/>
          </a:ln>
        </p:spPr>
      </p:sp>
      <p:sp>
        <p:nvSpPr>
          <p:cNvPr id="125" name="Shape 123"/>
          <p:cNvSpPr/>
          <p:nvPr/>
        </p:nvSpPr>
        <p:spPr>
          <a:xfrm>
            <a:off x="9623763" y="4624050"/>
            <a:ext cx="44453" cy="405150"/>
          </a:xfrm>
          <a:prstGeom prst="rect">
            <a:avLst/>
          </a:prstGeom>
          <a:solidFill>
            <a:srgbClr val="BEE3F5"/>
          </a:solidFill>
          <a:ln w="15875">
            <a:solidFill>
              <a:srgbClr val="BEE3F5"/>
            </a:solidFill>
            <a:prstDash val="solid"/>
          </a:ln>
        </p:spPr>
      </p:sp>
      <p:sp>
        <p:nvSpPr>
          <p:cNvPr id="126" name="Shape 124"/>
          <p:cNvSpPr/>
          <p:nvPr/>
        </p:nvSpPr>
        <p:spPr>
          <a:xfrm>
            <a:off x="9640784" y="4626528"/>
            <a:ext cx="44453" cy="402672"/>
          </a:xfrm>
          <a:prstGeom prst="rect">
            <a:avLst/>
          </a:prstGeom>
          <a:solidFill>
            <a:srgbClr val="BEE3F5"/>
          </a:solidFill>
          <a:ln w="15875">
            <a:solidFill>
              <a:srgbClr val="BEE3F5"/>
            </a:solidFill>
            <a:prstDash val="solid"/>
          </a:ln>
        </p:spPr>
      </p:sp>
      <p:sp>
        <p:nvSpPr>
          <p:cNvPr id="127" name="Shape 125"/>
          <p:cNvSpPr/>
          <p:nvPr/>
        </p:nvSpPr>
        <p:spPr>
          <a:xfrm>
            <a:off x="9657806" y="4628976"/>
            <a:ext cx="44453" cy="400224"/>
          </a:xfrm>
          <a:prstGeom prst="rect">
            <a:avLst/>
          </a:prstGeom>
          <a:solidFill>
            <a:srgbClr val="BEE3F5"/>
          </a:solidFill>
          <a:ln w="15875">
            <a:solidFill>
              <a:srgbClr val="BEE3F5"/>
            </a:solidFill>
            <a:prstDash val="solid"/>
          </a:ln>
        </p:spPr>
      </p:sp>
      <p:sp>
        <p:nvSpPr>
          <p:cNvPr id="128" name="Shape 126"/>
          <p:cNvSpPr/>
          <p:nvPr/>
        </p:nvSpPr>
        <p:spPr>
          <a:xfrm>
            <a:off x="9674827" y="4631395"/>
            <a:ext cx="44453" cy="397805"/>
          </a:xfrm>
          <a:prstGeom prst="rect">
            <a:avLst/>
          </a:prstGeom>
          <a:solidFill>
            <a:srgbClr val="BEE3F5"/>
          </a:solidFill>
          <a:ln w="15875">
            <a:solidFill>
              <a:srgbClr val="BEE3F5"/>
            </a:solidFill>
            <a:prstDash val="solid"/>
          </a:ln>
        </p:spPr>
      </p:sp>
      <p:sp>
        <p:nvSpPr>
          <p:cNvPr id="129" name="Shape 127"/>
          <p:cNvSpPr/>
          <p:nvPr/>
        </p:nvSpPr>
        <p:spPr>
          <a:xfrm>
            <a:off x="9691848" y="4633784"/>
            <a:ext cx="44453" cy="395416"/>
          </a:xfrm>
          <a:prstGeom prst="rect">
            <a:avLst/>
          </a:prstGeom>
          <a:solidFill>
            <a:srgbClr val="BEE3F5"/>
          </a:solidFill>
          <a:ln w="15875">
            <a:solidFill>
              <a:srgbClr val="BEE3F5"/>
            </a:solidFill>
            <a:prstDash val="solid"/>
          </a:ln>
        </p:spPr>
      </p:sp>
      <p:sp>
        <p:nvSpPr>
          <p:cNvPr id="130" name="Shape 128"/>
          <p:cNvSpPr/>
          <p:nvPr/>
        </p:nvSpPr>
        <p:spPr>
          <a:xfrm>
            <a:off x="9708870" y="4636144"/>
            <a:ext cx="44453" cy="393056"/>
          </a:xfrm>
          <a:prstGeom prst="rect">
            <a:avLst/>
          </a:prstGeom>
          <a:solidFill>
            <a:srgbClr val="BEE3F5"/>
          </a:solidFill>
          <a:ln w="15875">
            <a:solidFill>
              <a:srgbClr val="BEE3F5"/>
            </a:solidFill>
            <a:prstDash val="solid"/>
          </a:ln>
        </p:spPr>
      </p:sp>
      <p:sp>
        <p:nvSpPr>
          <p:cNvPr id="131" name="Shape 129"/>
          <p:cNvSpPr/>
          <p:nvPr/>
        </p:nvSpPr>
        <p:spPr>
          <a:xfrm>
            <a:off x="9725891" y="4638477"/>
            <a:ext cx="44453" cy="390723"/>
          </a:xfrm>
          <a:prstGeom prst="rect">
            <a:avLst/>
          </a:prstGeom>
          <a:solidFill>
            <a:srgbClr val="BEE3F5"/>
          </a:solidFill>
          <a:ln w="15875">
            <a:solidFill>
              <a:srgbClr val="BEE3F5"/>
            </a:solidFill>
            <a:prstDash val="solid"/>
          </a:ln>
        </p:spPr>
      </p:sp>
      <p:sp>
        <p:nvSpPr>
          <p:cNvPr id="132" name="Shape 130"/>
          <p:cNvSpPr/>
          <p:nvPr/>
        </p:nvSpPr>
        <p:spPr>
          <a:xfrm>
            <a:off x="9742912" y="4640782"/>
            <a:ext cx="44453" cy="388418"/>
          </a:xfrm>
          <a:prstGeom prst="rect">
            <a:avLst/>
          </a:prstGeom>
          <a:solidFill>
            <a:srgbClr val="BEE3F5"/>
          </a:solidFill>
          <a:ln w="15875">
            <a:solidFill>
              <a:srgbClr val="BEE3F5"/>
            </a:solidFill>
            <a:prstDash val="solid"/>
          </a:ln>
        </p:spPr>
      </p:sp>
      <p:sp>
        <p:nvSpPr>
          <p:cNvPr id="133" name="Shape 131"/>
          <p:cNvSpPr/>
          <p:nvPr/>
        </p:nvSpPr>
        <p:spPr>
          <a:xfrm>
            <a:off x="9759934" y="4643060"/>
            <a:ext cx="44453" cy="386140"/>
          </a:xfrm>
          <a:prstGeom prst="rect">
            <a:avLst/>
          </a:prstGeom>
          <a:solidFill>
            <a:srgbClr val="BEE3F5"/>
          </a:solidFill>
          <a:ln w="15875">
            <a:solidFill>
              <a:srgbClr val="BEE3F5"/>
            </a:solidFill>
            <a:prstDash val="solid"/>
          </a:ln>
        </p:spPr>
      </p:sp>
      <p:sp>
        <p:nvSpPr>
          <p:cNvPr id="134" name="Shape 132"/>
          <p:cNvSpPr/>
          <p:nvPr/>
        </p:nvSpPr>
        <p:spPr>
          <a:xfrm>
            <a:off x="9776955" y="4645312"/>
            <a:ext cx="44453" cy="383888"/>
          </a:xfrm>
          <a:prstGeom prst="rect">
            <a:avLst/>
          </a:prstGeom>
          <a:solidFill>
            <a:srgbClr val="BEE3F5"/>
          </a:solidFill>
          <a:ln w="15875">
            <a:solidFill>
              <a:srgbClr val="BEE3F5"/>
            </a:solidFill>
            <a:prstDash val="solid"/>
          </a:ln>
        </p:spPr>
      </p:sp>
      <p:sp>
        <p:nvSpPr>
          <p:cNvPr id="135" name="Shape 133"/>
          <p:cNvSpPr/>
          <p:nvPr/>
        </p:nvSpPr>
        <p:spPr>
          <a:xfrm>
            <a:off x="9793976" y="4647537"/>
            <a:ext cx="44453" cy="381663"/>
          </a:xfrm>
          <a:prstGeom prst="rect">
            <a:avLst/>
          </a:prstGeom>
          <a:solidFill>
            <a:srgbClr val="BEE3F5"/>
          </a:solidFill>
          <a:ln w="15875">
            <a:solidFill>
              <a:srgbClr val="BEE3F5"/>
            </a:solidFill>
            <a:prstDash val="solid"/>
          </a:ln>
        </p:spPr>
      </p:sp>
      <p:sp>
        <p:nvSpPr>
          <p:cNvPr id="136" name="Shape 134"/>
          <p:cNvSpPr/>
          <p:nvPr/>
        </p:nvSpPr>
        <p:spPr>
          <a:xfrm>
            <a:off x="9810997" y="4649737"/>
            <a:ext cx="44453" cy="379463"/>
          </a:xfrm>
          <a:prstGeom prst="rect">
            <a:avLst/>
          </a:prstGeom>
          <a:solidFill>
            <a:srgbClr val="BEE3F5"/>
          </a:solidFill>
          <a:ln w="15875">
            <a:solidFill>
              <a:srgbClr val="BEE3F5"/>
            </a:solidFill>
            <a:prstDash val="solid"/>
          </a:ln>
        </p:spPr>
      </p:sp>
      <p:sp>
        <p:nvSpPr>
          <p:cNvPr id="137" name="Shape 135"/>
          <p:cNvSpPr/>
          <p:nvPr/>
        </p:nvSpPr>
        <p:spPr>
          <a:xfrm>
            <a:off x="9828019" y="4651912"/>
            <a:ext cx="44453" cy="377288"/>
          </a:xfrm>
          <a:prstGeom prst="rect">
            <a:avLst/>
          </a:prstGeom>
          <a:solidFill>
            <a:srgbClr val="BEE3F5"/>
          </a:solidFill>
          <a:ln w="15875">
            <a:solidFill>
              <a:srgbClr val="BEE3F5"/>
            </a:solidFill>
            <a:prstDash val="solid"/>
          </a:ln>
        </p:spPr>
      </p:sp>
      <p:sp>
        <p:nvSpPr>
          <p:cNvPr id="138" name="Shape 136"/>
          <p:cNvSpPr/>
          <p:nvPr/>
        </p:nvSpPr>
        <p:spPr>
          <a:xfrm>
            <a:off x="9845040" y="4654062"/>
            <a:ext cx="44453" cy="375138"/>
          </a:xfrm>
          <a:prstGeom prst="rect">
            <a:avLst/>
          </a:prstGeom>
          <a:solidFill>
            <a:srgbClr val="BEE3F5"/>
          </a:solidFill>
          <a:ln w="15875">
            <a:solidFill>
              <a:srgbClr val="BEE3F5"/>
            </a:solidFill>
            <a:prstDash val="solid"/>
          </a:ln>
        </p:spPr>
      </p:sp>
      <p:sp>
        <p:nvSpPr>
          <p:cNvPr id="139" name="Shape 137"/>
          <p:cNvSpPr/>
          <p:nvPr/>
        </p:nvSpPr>
        <p:spPr>
          <a:xfrm>
            <a:off x="9862061" y="4656187"/>
            <a:ext cx="44453" cy="373013"/>
          </a:xfrm>
          <a:prstGeom prst="rect">
            <a:avLst/>
          </a:prstGeom>
          <a:solidFill>
            <a:srgbClr val="BEE3F5"/>
          </a:solidFill>
          <a:ln w="15875">
            <a:solidFill>
              <a:srgbClr val="BEE3F5"/>
            </a:solidFill>
            <a:prstDash val="solid"/>
          </a:ln>
        </p:spPr>
      </p:sp>
      <p:sp>
        <p:nvSpPr>
          <p:cNvPr id="140" name="Shape 138"/>
          <p:cNvSpPr/>
          <p:nvPr/>
        </p:nvSpPr>
        <p:spPr>
          <a:xfrm>
            <a:off x="9879083" y="4658288"/>
            <a:ext cx="44453" cy="370912"/>
          </a:xfrm>
          <a:prstGeom prst="rect">
            <a:avLst/>
          </a:prstGeom>
          <a:solidFill>
            <a:srgbClr val="BEE3F5"/>
          </a:solidFill>
          <a:ln w="15875">
            <a:solidFill>
              <a:srgbClr val="BEE3F5"/>
            </a:solidFill>
            <a:prstDash val="solid"/>
          </a:ln>
        </p:spPr>
      </p:sp>
      <p:sp>
        <p:nvSpPr>
          <p:cNvPr id="141" name="Shape 139"/>
          <p:cNvSpPr/>
          <p:nvPr/>
        </p:nvSpPr>
        <p:spPr>
          <a:xfrm>
            <a:off x="9896104" y="4660366"/>
            <a:ext cx="44453" cy="368834"/>
          </a:xfrm>
          <a:prstGeom prst="rect">
            <a:avLst/>
          </a:prstGeom>
          <a:solidFill>
            <a:srgbClr val="BEE3F5"/>
          </a:solidFill>
          <a:ln w="15875">
            <a:solidFill>
              <a:srgbClr val="BEE3F5"/>
            </a:solidFill>
            <a:prstDash val="solid"/>
          </a:ln>
        </p:spPr>
      </p:sp>
      <p:sp>
        <p:nvSpPr>
          <p:cNvPr id="142" name="Shape 140"/>
          <p:cNvSpPr/>
          <p:nvPr/>
        </p:nvSpPr>
        <p:spPr>
          <a:xfrm>
            <a:off x="9913125" y="4662421"/>
            <a:ext cx="44453" cy="366779"/>
          </a:xfrm>
          <a:prstGeom prst="rect">
            <a:avLst/>
          </a:prstGeom>
          <a:solidFill>
            <a:srgbClr val="BEE3F5"/>
          </a:solidFill>
          <a:ln w="15875">
            <a:solidFill>
              <a:srgbClr val="BEE3F5"/>
            </a:solidFill>
            <a:prstDash val="solid"/>
          </a:ln>
        </p:spPr>
      </p:sp>
      <p:sp>
        <p:nvSpPr>
          <p:cNvPr id="143" name="Shape 141"/>
          <p:cNvSpPr/>
          <p:nvPr/>
        </p:nvSpPr>
        <p:spPr>
          <a:xfrm>
            <a:off x="7223760" y="1894114"/>
            <a:ext cx="43688" cy="341445"/>
          </a:xfrm>
          <a:prstGeom prst="line">
            <a:avLst/>
          </a:prstGeom>
          <a:noFill/>
          <a:ln w="31750">
            <a:solidFill>
              <a:srgbClr val="29ABD6"/>
            </a:solidFill>
            <a:prstDash val="solid"/>
          </a:ln>
        </p:spPr>
      </p:sp>
      <p:sp>
        <p:nvSpPr>
          <p:cNvPr id="144" name="Shape 142"/>
          <p:cNvSpPr/>
          <p:nvPr/>
        </p:nvSpPr>
        <p:spPr>
          <a:xfrm>
            <a:off x="7267448" y="2235559"/>
            <a:ext cx="43688" cy="274375"/>
          </a:xfrm>
          <a:prstGeom prst="line">
            <a:avLst/>
          </a:prstGeom>
          <a:noFill/>
          <a:ln w="31750">
            <a:solidFill>
              <a:srgbClr val="29ABD6"/>
            </a:solidFill>
            <a:prstDash val="solid"/>
          </a:ln>
        </p:spPr>
      </p:sp>
      <p:sp>
        <p:nvSpPr>
          <p:cNvPr id="145" name="Shape 143"/>
          <p:cNvSpPr/>
          <p:nvPr/>
        </p:nvSpPr>
        <p:spPr>
          <a:xfrm>
            <a:off x="7311136" y="2509935"/>
            <a:ext cx="43688" cy="225300"/>
          </a:xfrm>
          <a:prstGeom prst="line">
            <a:avLst/>
          </a:prstGeom>
          <a:noFill/>
          <a:ln w="31750">
            <a:solidFill>
              <a:srgbClr val="29ABD6"/>
            </a:solidFill>
            <a:prstDash val="solid"/>
          </a:ln>
        </p:spPr>
      </p:sp>
      <p:sp>
        <p:nvSpPr>
          <p:cNvPr id="146" name="Shape 144"/>
          <p:cNvSpPr/>
          <p:nvPr/>
        </p:nvSpPr>
        <p:spPr>
          <a:xfrm>
            <a:off x="7354824" y="2735235"/>
            <a:ext cx="43688" cy="188311"/>
          </a:xfrm>
          <a:prstGeom prst="line">
            <a:avLst/>
          </a:prstGeom>
          <a:noFill/>
          <a:ln w="31750">
            <a:solidFill>
              <a:srgbClr val="29ABD6"/>
            </a:solidFill>
            <a:prstDash val="solid"/>
          </a:ln>
        </p:spPr>
      </p:sp>
      <p:sp>
        <p:nvSpPr>
          <p:cNvPr id="147" name="Shape 145"/>
          <p:cNvSpPr/>
          <p:nvPr/>
        </p:nvSpPr>
        <p:spPr>
          <a:xfrm>
            <a:off x="7398512" y="2923545"/>
            <a:ext cx="43688" cy="159739"/>
          </a:xfrm>
          <a:prstGeom prst="line">
            <a:avLst/>
          </a:prstGeom>
          <a:noFill/>
          <a:ln w="31750">
            <a:solidFill>
              <a:srgbClr val="29ABD6"/>
            </a:solidFill>
            <a:prstDash val="solid"/>
          </a:ln>
        </p:spPr>
      </p:sp>
      <p:sp>
        <p:nvSpPr>
          <p:cNvPr id="148" name="Shape 146"/>
          <p:cNvSpPr/>
          <p:nvPr/>
        </p:nvSpPr>
        <p:spPr>
          <a:xfrm>
            <a:off x="7442200" y="3083285"/>
            <a:ext cx="43688" cy="137212"/>
          </a:xfrm>
          <a:prstGeom prst="line">
            <a:avLst/>
          </a:prstGeom>
          <a:noFill/>
          <a:ln w="31750">
            <a:solidFill>
              <a:srgbClr val="29ABD6"/>
            </a:solidFill>
            <a:prstDash val="solid"/>
          </a:ln>
        </p:spPr>
      </p:sp>
      <p:sp>
        <p:nvSpPr>
          <p:cNvPr id="149" name="Shape 147"/>
          <p:cNvSpPr/>
          <p:nvPr/>
        </p:nvSpPr>
        <p:spPr>
          <a:xfrm>
            <a:off x="7485888" y="3220497"/>
            <a:ext cx="43688" cy="119136"/>
          </a:xfrm>
          <a:prstGeom prst="line">
            <a:avLst/>
          </a:prstGeom>
          <a:noFill/>
          <a:ln w="31750">
            <a:solidFill>
              <a:srgbClr val="29ABD6"/>
            </a:solidFill>
            <a:prstDash val="solid"/>
          </a:ln>
        </p:spPr>
      </p:sp>
      <p:sp>
        <p:nvSpPr>
          <p:cNvPr id="150" name="Shape 148"/>
          <p:cNvSpPr/>
          <p:nvPr/>
        </p:nvSpPr>
        <p:spPr>
          <a:xfrm>
            <a:off x="7529576" y="3339633"/>
            <a:ext cx="43688" cy="104411"/>
          </a:xfrm>
          <a:prstGeom prst="line">
            <a:avLst/>
          </a:prstGeom>
          <a:noFill/>
          <a:ln w="31750">
            <a:solidFill>
              <a:srgbClr val="29ABD6"/>
            </a:solidFill>
            <a:prstDash val="solid"/>
          </a:ln>
        </p:spPr>
      </p:sp>
      <p:sp>
        <p:nvSpPr>
          <p:cNvPr id="151" name="Shape 149"/>
          <p:cNvSpPr/>
          <p:nvPr/>
        </p:nvSpPr>
        <p:spPr>
          <a:xfrm>
            <a:off x="7573264" y="3444044"/>
            <a:ext cx="43688" cy="92258"/>
          </a:xfrm>
          <a:prstGeom prst="line">
            <a:avLst/>
          </a:prstGeom>
          <a:noFill/>
          <a:ln w="31750">
            <a:solidFill>
              <a:srgbClr val="29ABD6"/>
            </a:solidFill>
            <a:prstDash val="solid"/>
          </a:ln>
        </p:spPr>
      </p:sp>
      <p:sp>
        <p:nvSpPr>
          <p:cNvPr id="152" name="Shape 150"/>
          <p:cNvSpPr/>
          <p:nvPr/>
        </p:nvSpPr>
        <p:spPr>
          <a:xfrm>
            <a:off x="7616952" y="3536302"/>
            <a:ext cx="43688" cy="82109"/>
          </a:xfrm>
          <a:prstGeom prst="line">
            <a:avLst/>
          </a:prstGeom>
          <a:noFill/>
          <a:ln w="31750">
            <a:solidFill>
              <a:srgbClr val="29ABD6"/>
            </a:solidFill>
            <a:prstDash val="solid"/>
          </a:ln>
        </p:spPr>
      </p:sp>
      <p:sp>
        <p:nvSpPr>
          <p:cNvPr id="153" name="Shape 151"/>
          <p:cNvSpPr/>
          <p:nvPr/>
        </p:nvSpPr>
        <p:spPr>
          <a:xfrm>
            <a:off x="7660640" y="3618411"/>
            <a:ext cx="43688" cy="73548"/>
          </a:xfrm>
          <a:prstGeom prst="line">
            <a:avLst/>
          </a:prstGeom>
          <a:noFill/>
          <a:ln w="31750">
            <a:solidFill>
              <a:srgbClr val="29ABD6"/>
            </a:solidFill>
            <a:prstDash val="solid"/>
          </a:ln>
        </p:spPr>
      </p:sp>
      <p:sp>
        <p:nvSpPr>
          <p:cNvPr id="154" name="Shape 152"/>
          <p:cNvSpPr/>
          <p:nvPr/>
        </p:nvSpPr>
        <p:spPr>
          <a:xfrm>
            <a:off x="7704328" y="3691960"/>
            <a:ext cx="43688" cy="66260"/>
          </a:xfrm>
          <a:prstGeom prst="line">
            <a:avLst/>
          </a:prstGeom>
          <a:noFill/>
          <a:ln w="31750">
            <a:solidFill>
              <a:srgbClr val="29ABD6"/>
            </a:solidFill>
            <a:prstDash val="solid"/>
          </a:ln>
        </p:spPr>
      </p:sp>
      <p:sp>
        <p:nvSpPr>
          <p:cNvPr id="155" name="Shape 153"/>
          <p:cNvSpPr/>
          <p:nvPr/>
        </p:nvSpPr>
        <p:spPr>
          <a:xfrm>
            <a:off x="7748016" y="3758219"/>
            <a:ext cx="43688" cy="60003"/>
          </a:xfrm>
          <a:prstGeom prst="line">
            <a:avLst/>
          </a:prstGeom>
          <a:noFill/>
          <a:ln w="31750">
            <a:solidFill>
              <a:srgbClr val="29ABD6"/>
            </a:solidFill>
            <a:prstDash val="solid"/>
          </a:ln>
        </p:spPr>
      </p:sp>
      <p:sp>
        <p:nvSpPr>
          <p:cNvPr id="156" name="Shape 154"/>
          <p:cNvSpPr/>
          <p:nvPr/>
        </p:nvSpPr>
        <p:spPr>
          <a:xfrm>
            <a:off x="7791704" y="3818223"/>
            <a:ext cx="43688" cy="54593"/>
          </a:xfrm>
          <a:prstGeom prst="line">
            <a:avLst/>
          </a:prstGeom>
          <a:noFill/>
          <a:ln w="31750">
            <a:solidFill>
              <a:srgbClr val="29ABD6"/>
            </a:solidFill>
            <a:prstDash val="solid"/>
          </a:ln>
        </p:spPr>
      </p:sp>
      <p:sp>
        <p:nvSpPr>
          <p:cNvPr id="157" name="Shape 155"/>
          <p:cNvSpPr/>
          <p:nvPr/>
        </p:nvSpPr>
        <p:spPr>
          <a:xfrm>
            <a:off x="7835392" y="3872816"/>
            <a:ext cx="43688" cy="49883"/>
          </a:xfrm>
          <a:prstGeom prst="line">
            <a:avLst/>
          </a:prstGeom>
          <a:noFill/>
          <a:ln w="31750">
            <a:solidFill>
              <a:srgbClr val="29ABD6"/>
            </a:solidFill>
            <a:prstDash val="solid"/>
          </a:ln>
        </p:spPr>
      </p:sp>
      <p:sp>
        <p:nvSpPr>
          <p:cNvPr id="158" name="Shape 156"/>
          <p:cNvSpPr/>
          <p:nvPr/>
        </p:nvSpPr>
        <p:spPr>
          <a:xfrm>
            <a:off x="7879080" y="3922699"/>
            <a:ext cx="43688" cy="45758"/>
          </a:xfrm>
          <a:prstGeom prst="line">
            <a:avLst/>
          </a:prstGeom>
          <a:noFill/>
          <a:ln w="31750">
            <a:solidFill>
              <a:srgbClr val="29ABD6"/>
            </a:solidFill>
            <a:prstDash val="solid"/>
          </a:ln>
        </p:spPr>
      </p:sp>
      <p:sp>
        <p:nvSpPr>
          <p:cNvPr id="159" name="Shape 157"/>
          <p:cNvSpPr/>
          <p:nvPr/>
        </p:nvSpPr>
        <p:spPr>
          <a:xfrm>
            <a:off x="7922768" y="3968457"/>
            <a:ext cx="43688" cy="42123"/>
          </a:xfrm>
          <a:prstGeom prst="line">
            <a:avLst/>
          </a:prstGeom>
          <a:noFill/>
          <a:ln w="31750">
            <a:solidFill>
              <a:srgbClr val="29ABD6"/>
            </a:solidFill>
            <a:prstDash val="solid"/>
          </a:ln>
        </p:spPr>
      </p:sp>
      <p:sp>
        <p:nvSpPr>
          <p:cNvPr id="160" name="Shape 158"/>
          <p:cNvSpPr/>
          <p:nvPr/>
        </p:nvSpPr>
        <p:spPr>
          <a:xfrm>
            <a:off x="7966456" y="4010580"/>
            <a:ext cx="43688" cy="38906"/>
          </a:xfrm>
          <a:prstGeom prst="line">
            <a:avLst/>
          </a:prstGeom>
          <a:noFill/>
          <a:ln w="31750">
            <a:solidFill>
              <a:srgbClr val="29ABD6"/>
            </a:solidFill>
            <a:prstDash val="solid"/>
          </a:ln>
        </p:spPr>
      </p:sp>
      <p:sp>
        <p:nvSpPr>
          <p:cNvPr id="161" name="Shape 159"/>
          <p:cNvSpPr/>
          <p:nvPr/>
        </p:nvSpPr>
        <p:spPr>
          <a:xfrm>
            <a:off x="8010144" y="4049486"/>
            <a:ext cx="43688" cy="36043"/>
          </a:xfrm>
          <a:prstGeom prst="line">
            <a:avLst/>
          </a:prstGeom>
          <a:noFill/>
          <a:ln w="31750">
            <a:solidFill>
              <a:srgbClr val="29ABD6"/>
            </a:solidFill>
            <a:prstDash val="solid"/>
          </a:ln>
        </p:spPr>
      </p:sp>
      <p:sp>
        <p:nvSpPr>
          <p:cNvPr id="162" name="Shape 160"/>
          <p:cNvSpPr/>
          <p:nvPr/>
        </p:nvSpPr>
        <p:spPr>
          <a:xfrm>
            <a:off x="8053832" y="4085529"/>
            <a:ext cx="43688" cy="33485"/>
          </a:xfrm>
          <a:prstGeom prst="line">
            <a:avLst/>
          </a:prstGeom>
          <a:noFill/>
          <a:ln w="31750">
            <a:solidFill>
              <a:srgbClr val="29ABD6"/>
            </a:solidFill>
            <a:prstDash val="solid"/>
          </a:ln>
        </p:spPr>
      </p:sp>
      <p:sp>
        <p:nvSpPr>
          <p:cNvPr id="163" name="Shape 161"/>
          <p:cNvSpPr/>
          <p:nvPr/>
        </p:nvSpPr>
        <p:spPr>
          <a:xfrm>
            <a:off x="8097520" y="4119014"/>
            <a:ext cx="43688" cy="31190"/>
          </a:xfrm>
          <a:prstGeom prst="line">
            <a:avLst/>
          </a:prstGeom>
          <a:noFill/>
          <a:ln w="31750">
            <a:solidFill>
              <a:srgbClr val="29ABD6"/>
            </a:solidFill>
            <a:prstDash val="solid"/>
          </a:ln>
        </p:spPr>
      </p:sp>
      <p:sp>
        <p:nvSpPr>
          <p:cNvPr id="164" name="Shape 162"/>
          <p:cNvSpPr/>
          <p:nvPr/>
        </p:nvSpPr>
        <p:spPr>
          <a:xfrm>
            <a:off x="8141208" y="4150204"/>
            <a:ext cx="43688" cy="29123"/>
          </a:xfrm>
          <a:prstGeom prst="line">
            <a:avLst/>
          </a:prstGeom>
          <a:noFill/>
          <a:ln w="31750">
            <a:solidFill>
              <a:srgbClr val="29ABD6"/>
            </a:solidFill>
            <a:prstDash val="solid"/>
          </a:ln>
        </p:spPr>
      </p:sp>
      <p:sp>
        <p:nvSpPr>
          <p:cNvPr id="165" name="Shape 163"/>
          <p:cNvSpPr/>
          <p:nvPr/>
        </p:nvSpPr>
        <p:spPr>
          <a:xfrm>
            <a:off x="8184896" y="4179327"/>
            <a:ext cx="43688" cy="27255"/>
          </a:xfrm>
          <a:prstGeom prst="line">
            <a:avLst/>
          </a:prstGeom>
          <a:noFill/>
          <a:ln w="31750">
            <a:solidFill>
              <a:srgbClr val="29ABD6"/>
            </a:solidFill>
            <a:prstDash val="solid"/>
          </a:ln>
        </p:spPr>
      </p:sp>
      <p:sp>
        <p:nvSpPr>
          <p:cNvPr id="166" name="Shape 164"/>
          <p:cNvSpPr/>
          <p:nvPr/>
        </p:nvSpPr>
        <p:spPr>
          <a:xfrm>
            <a:off x="8228584" y="4206583"/>
            <a:ext cx="43688" cy="25562"/>
          </a:xfrm>
          <a:prstGeom prst="line">
            <a:avLst/>
          </a:prstGeom>
          <a:noFill/>
          <a:ln w="31750">
            <a:solidFill>
              <a:srgbClr val="29ABD6"/>
            </a:solidFill>
            <a:prstDash val="solid"/>
          </a:ln>
        </p:spPr>
      </p:sp>
      <p:sp>
        <p:nvSpPr>
          <p:cNvPr id="167" name="Shape 165"/>
          <p:cNvSpPr/>
          <p:nvPr/>
        </p:nvSpPr>
        <p:spPr>
          <a:xfrm>
            <a:off x="8272272" y="4232144"/>
            <a:ext cx="43688" cy="24021"/>
          </a:xfrm>
          <a:prstGeom prst="line">
            <a:avLst/>
          </a:prstGeom>
          <a:noFill/>
          <a:ln w="31750">
            <a:solidFill>
              <a:srgbClr val="29ABD6"/>
            </a:solidFill>
            <a:prstDash val="solid"/>
          </a:ln>
        </p:spPr>
      </p:sp>
      <p:sp>
        <p:nvSpPr>
          <p:cNvPr id="168" name="Shape 166"/>
          <p:cNvSpPr/>
          <p:nvPr/>
        </p:nvSpPr>
        <p:spPr>
          <a:xfrm>
            <a:off x="8315960" y="4256165"/>
            <a:ext cx="43688" cy="22615"/>
          </a:xfrm>
          <a:prstGeom prst="line">
            <a:avLst/>
          </a:prstGeom>
          <a:noFill/>
          <a:ln w="31750">
            <a:solidFill>
              <a:srgbClr val="29ABD6"/>
            </a:solidFill>
            <a:prstDash val="solid"/>
          </a:ln>
        </p:spPr>
      </p:sp>
      <p:sp>
        <p:nvSpPr>
          <p:cNvPr id="169" name="Shape 167"/>
          <p:cNvSpPr/>
          <p:nvPr/>
        </p:nvSpPr>
        <p:spPr>
          <a:xfrm>
            <a:off x="8359648" y="4278781"/>
            <a:ext cx="43688" cy="21330"/>
          </a:xfrm>
          <a:prstGeom prst="line">
            <a:avLst/>
          </a:prstGeom>
          <a:noFill/>
          <a:ln w="31750">
            <a:solidFill>
              <a:srgbClr val="29ABD6"/>
            </a:solidFill>
            <a:prstDash val="solid"/>
          </a:ln>
        </p:spPr>
      </p:sp>
      <p:sp>
        <p:nvSpPr>
          <p:cNvPr id="170" name="Shape 168"/>
          <p:cNvSpPr/>
          <p:nvPr/>
        </p:nvSpPr>
        <p:spPr>
          <a:xfrm>
            <a:off x="8403336" y="4300110"/>
            <a:ext cx="43688" cy="20151"/>
          </a:xfrm>
          <a:prstGeom prst="line">
            <a:avLst/>
          </a:prstGeom>
          <a:noFill/>
          <a:ln w="31750">
            <a:solidFill>
              <a:srgbClr val="29ABD6"/>
            </a:solidFill>
            <a:prstDash val="solid"/>
          </a:ln>
        </p:spPr>
      </p:sp>
      <p:sp>
        <p:nvSpPr>
          <p:cNvPr id="171" name="Shape 169"/>
          <p:cNvSpPr/>
          <p:nvPr/>
        </p:nvSpPr>
        <p:spPr>
          <a:xfrm>
            <a:off x="8447024" y="4320261"/>
            <a:ext cx="43688" cy="19067"/>
          </a:xfrm>
          <a:prstGeom prst="line">
            <a:avLst/>
          </a:prstGeom>
          <a:noFill/>
          <a:ln w="31750">
            <a:solidFill>
              <a:srgbClr val="29ABD6"/>
            </a:solidFill>
            <a:prstDash val="solid"/>
          </a:ln>
        </p:spPr>
      </p:sp>
      <p:sp>
        <p:nvSpPr>
          <p:cNvPr id="172" name="Shape 170"/>
          <p:cNvSpPr/>
          <p:nvPr/>
        </p:nvSpPr>
        <p:spPr>
          <a:xfrm>
            <a:off x="8490712" y="4339328"/>
            <a:ext cx="43688" cy="18068"/>
          </a:xfrm>
          <a:prstGeom prst="line">
            <a:avLst/>
          </a:prstGeom>
          <a:noFill/>
          <a:ln w="31750">
            <a:solidFill>
              <a:srgbClr val="29ABD6"/>
            </a:solidFill>
            <a:prstDash val="solid"/>
          </a:ln>
        </p:spPr>
      </p:sp>
      <p:sp>
        <p:nvSpPr>
          <p:cNvPr id="173" name="Shape 171"/>
          <p:cNvSpPr/>
          <p:nvPr/>
        </p:nvSpPr>
        <p:spPr>
          <a:xfrm>
            <a:off x="8534400" y="4357396"/>
            <a:ext cx="43688" cy="17146"/>
          </a:xfrm>
          <a:prstGeom prst="line">
            <a:avLst/>
          </a:prstGeom>
          <a:noFill/>
          <a:ln w="31750">
            <a:solidFill>
              <a:srgbClr val="29ABD6"/>
            </a:solidFill>
            <a:prstDash val="solid"/>
          </a:ln>
        </p:spPr>
      </p:sp>
      <p:sp>
        <p:nvSpPr>
          <p:cNvPr id="174" name="Shape 172"/>
          <p:cNvSpPr/>
          <p:nvPr/>
        </p:nvSpPr>
        <p:spPr>
          <a:xfrm>
            <a:off x="8578088" y="4374542"/>
            <a:ext cx="43688" cy="16292"/>
          </a:xfrm>
          <a:prstGeom prst="line">
            <a:avLst/>
          </a:prstGeom>
          <a:noFill/>
          <a:ln w="31750">
            <a:solidFill>
              <a:srgbClr val="29ABD6"/>
            </a:solidFill>
            <a:prstDash val="solid"/>
          </a:ln>
        </p:spPr>
      </p:sp>
      <p:sp>
        <p:nvSpPr>
          <p:cNvPr id="175" name="Shape 173"/>
          <p:cNvSpPr/>
          <p:nvPr/>
        </p:nvSpPr>
        <p:spPr>
          <a:xfrm>
            <a:off x="8621776" y="4390834"/>
            <a:ext cx="43688" cy="15501"/>
          </a:xfrm>
          <a:prstGeom prst="line">
            <a:avLst/>
          </a:prstGeom>
          <a:noFill/>
          <a:ln w="31750">
            <a:solidFill>
              <a:srgbClr val="29ABD6"/>
            </a:solidFill>
            <a:prstDash val="solid"/>
          </a:ln>
        </p:spPr>
      </p:sp>
      <p:sp>
        <p:nvSpPr>
          <p:cNvPr id="176" name="Shape 174"/>
          <p:cNvSpPr/>
          <p:nvPr/>
        </p:nvSpPr>
        <p:spPr>
          <a:xfrm>
            <a:off x="8665464" y="4406335"/>
            <a:ext cx="43688" cy="14766"/>
          </a:xfrm>
          <a:prstGeom prst="line">
            <a:avLst/>
          </a:prstGeom>
          <a:noFill/>
          <a:ln w="31750">
            <a:solidFill>
              <a:srgbClr val="29ABD6"/>
            </a:solidFill>
            <a:prstDash val="solid"/>
          </a:ln>
        </p:spPr>
      </p:sp>
      <p:sp>
        <p:nvSpPr>
          <p:cNvPr id="177" name="Shape 175"/>
          <p:cNvSpPr/>
          <p:nvPr/>
        </p:nvSpPr>
        <p:spPr>
          <a:xfrm>
            <a:off x="8709152" y="4421101"/>
            <a:ext cx="43688" cy="14082"/>
          </a:xfrm>
          <a:prstGeom prst="line">
            <a:avLst/>
          </a:prstGeom>
          <a:noFill/>
          <a:ln w="31750">
            <a:solidFill>
              <a:srgbClr val="29ABD6"/>
            </a:solidFill>
            <a:prstDash val="solid"/>
          </a:ln>
        </p:spPr>
      </p:sp>
      <p:sp>
        <p:nvSpPr>
          <p:cNvPr id="178" name="Shape 176"/>
          <p:cNvSpPr/>
          <p:nvPr/>
        </p:nvSpPr>
        <p:spPr>
          <a:xfrm>
            <a:off x="8752840" y="4435184"/>
            <a:ext cx="43688" cy="13445"/>
          </a:xfrm>
          <a:prstGeom prst="line">
            <a:avLst/>
          </a:prstGeom>
          <a:noFill/>
          <a:ln w="31750">
            <a:solidFill>
              <a:srgbClr val="29ABD6"/>
            </a:solidFill>
            <a:prstDash val="solid"/>
          </a:ln>
        </p:spPr>
      </p:sp>
      <p:sp>
        <p:nvSpPr>
          <p:cNvPr id="179" name="Shape 177"/>
          <p:cNvSpPr/>
          <p:nvPr/>
        </p:nvSpPr>
        <p:spPr>
          <a:xfrm>
            <a:off x="8796528" y="4448629"/>
            <a:ext cx="43688" cy="12850"/>
          </a:xfrm>
          <a:prstGeom prst="line">
            <a:avLst/>
          </a:prstGeom>
          <a:noFill/>
          <a:ln w="31750">
            <a:solidFill>
              <a:srgbClr val="29ABD6"/>
            </a:solidFill>
            <a:prstDash val="solid"/>
          </a:ln>
        </p:spPr>
      </p:sp>
      <p:sp>
        <p:nvSpPr>
          <p:cNvPr id="180" name="Shape 178"/>
          <p:cNvSpPr/>
          <p:nvPr/>
        </p:nvSpPr>
        <p:spPr>
          <a:xfrm>
            <a:off x="8840216" y="4461478"/>
            <a:ext cx="43688" cy="12293"/>
          </a:xfrm>
          <a:prstGeom prst="line">
            <a:avLst/>
          </a:prstGeom>
          <a:noFill/>
          <a:ln w="31750">
            <a:solidFill>
              <a:srgbClr val="29ABD6"/>
            </a:solidFill>
            <a:prstDash val="solid"/>
          </a:ln>
        </p:spPr>
      </p:sp>
      <p:sp>
        <p:nvSpPr>
          <p:cNvPr id="181" name="Shape 179"/>
          <p:cNvSpPr/>
          <p:nvPr/>
        </p:nvSpPr>
        <p:spPr>
          <a:xfrm>
            <a:off x="8883904" y="4473771"/>
            <a:ext cx="43688" cy="11772"/>
          </a:xfrm>
          <a:prstGeom prst="line">
            <a:avLst/>
          </a:prstGeom>
          <a:noFill/>
          <a:ln w="31750">
            <a:solidFill>
              <a:srgbClr val="29ABD6"/>
            </a:solidFill>
            <a:prstDash val="solid"/>
          </a:ln>
        </p:spPr>
      </p:sp>
      <p:sp>
        <p:nvSpPr>
          <p:cNvPr id="182" name="Shape 180"/>
          <p:cNvSpPr/>
          <p:nvPr/>
        </p:nvSpPr>
        <p:spPr>
          <a:xfrm>
            <a:off x="8927592" y="4485544"/>
            <a:ext cx="43688" cy="11283"/>
          </a:xfrm>
          <a:prstGeom prst="line">
            <a:avLst/>
          </a:prstGeom>
          <a:noFill/>
          <a:ln w="31750">
            <a:solidFill>
              <a:srgbClr val="29ABD6"/>
            </a:solidFill>
            <a:prstDash val="solid"/>
          </a:ln>
        </p:spPr>
      </p:sp>
      <p:sp>
        <p:nvSpPr>
          <p:cNvPr id="183" name="Shape 181"/>
          <p:cNvSpPr/>
          <p:nvPr/>
        </p:nvSpPr>
        <p:spPr>
          <a:xfrm>
            <a:off x="8971280" y="4496827"/>
            <a:ext cx="43688" cy="10825"/>
          </a:xfrm>
          <a:prstGeom prst="line">
            <a:avLst/>
          </a:prstGeom>
          <a:noFill/>
          <a:ln w="31750">
            <a:solidFill>
              <a:srgbClr val="29ABD6"/>
            </a:solidFill>
            <a:prstDash val="solid"/>
          </a:ln>
        </p:spPr>
      </p:sp>
      <p:sp>
        <p:nvSpPr>
          <p:cNvPr id="184" name="Shape 182"/>
          <p:cNvSpPr/>
          <p:nvPr/>
        </p:nvSpPr>
        <p:spPr>
          <a:xfrm>
            <a:off x="9014968" y="4507652"/>
            <a:ext cx="43688" cy="10393"/>
          </a:xfrm>
          <a:prstGeom prst="line">
            <a:avLst/>
          </a:prstGeom>
          <a:noFill/>
          <a:ln w="31750">
            <a:solidFill>
              <a:srgbClr val="29ABD6"/>
            </a:solidFill>
            <a:prstDash val="solid"/>
          </a:ln>
        </p:spPr>
      </p:sp>
      <p:sp>
        <p:nvSpPr>
          <p:cNvPr id="185" name="Shape 183"/>
          <p:cNvSpPr/>
          <p:nvPr/>
        </p:nvSpPr>
        <p:spPr>
          <a:xfrm>
            <a:off x="9058656" y="4518045"/>
            <a:ext cx="43688" cy="9987"/>
          </a:xfrm>
          <a:prstGeom prst="line">
            <a:avLst/>
          </a:prstGeom>
          <a:noFill/>
          <a:ln w="31750">
            <a:solidFill>
              <a:srgbClr val="29ABD6"/>
            </a:solidFill>
            <a:prstDash val="solid"/>
          </a:ln>
        </p:spPr>
      </p:sp>
      <p:sp>
        <p:nvSpPr>
          <p:cNvPr id="186" name="Shape 184"/>
          <p:cNvSpPr/>
          <p:nvPr/>
        </p:nvSpPr>
        <p:spPr>
          <a:xfrm>
            <a:off x="9102344" y="4528032"/>
            <a:ext cx="43688" cy="9604"/>
          </a:xfrm>
          <a:prstGeom prst="line">
            <a:avLst/>
          </a:prstGeom>
          <a:noFill/>
          <a:ln w="31750">
            <a:solidFill>
              <a:srgbClr val="29ABD6"/>
            </a:solidFill>
            <a:prstDash val="solid"/>
          </a:ln>
        </p:spPr>
      </p:sp>
      <p:sp>
        <p:nvSpPr>
          <p:cNvPr id="187" name="Shape 185"/>
          <p:cNvSpPr/>
          <p:nvPr/>
        </p:nvSpPr>
        <p:spPr>
          <a:xfrm>
            <a:off x="9146032" y="4537636"/>
            <a:ext cx="43688" cy="9243"/>
          </a:xfrm>
          <a:prstGeom prst="line">
            <a:avLst/>
          </a:prstGeom>
          <a:noFill/>
          <a:ln w="31750">
            <a:solidFill>
              <a:srgbClr val="29ABD6"/>
            </a:solidFill>
            <a:prstDash val="solid"/>
          </a:ln>
        </p:spPr>
      </p:sp>
      <p:sp>
        <p:nvSpPr>
          <p:cNvPr id="188" name="Shape 186"/>
          <p:cNvSpPr/>
          <p:nvPr/>
        </p:nvSpPr>
        <p:spPr>
          <a:xfrm>
            <a:off x="9189720" y="4546879"/>
            <a:ext cx="43688" cy="8902"/>
          </a:xfrm>
          <a:prstGeom prst="line">
            <a:avLst/>
          </a:prstGeom>
          <a:noFill/>
          <a:ln w="31750">
            <a:solidFill>
              <a:srgbClr val="29ABD6"/>
            </a:solidFill>
            <a:prstDash val="solid"/>
          </a:ln>
        </p:spPr>
      </p:sp>
      <p:sp>
        <p:nvSpPr>
          <p:cNvPr id="189" name="Shape 187"/>
          <p:cNvSpPr/>
          <p:nvPr/>
        </p:nvSpPr>
        <p:spPr>
          <a:xfrm>
            <a:off x="9233408" y="4555781"/>
            <a:ext cx="43688" cy="8579"/>
          </a:xfrm>
          <a:prstGeom prst="line">
            <a:avLst/>
          </a:prstGeom>
          <a:noFill/>
          <a:ln w="31750">
            <a:solidFill>
              <a:srgbClr val="29ABD6"/>
            </a:solidFill>
            <a:prstDash val="solid"/>
          </a:ln>
        </p:spPr>
      </p:sp>
      <p:sp>
        <p:nvSpPr>
          <p:cNvPr id="190" name="Shape 188"/>
          <p:cNvSpPr/>
          <p:nvPr/>
        </p:nvSpPr>
        <p:spPr>
          <a:xfrm>
            <a:off x="9277096" y="4564360"/>
            <a:ext cx="43688" cy="8274"/>
          </a:xfrm>
          <a:prstGeom prst="line">
            <a:avLst/>
          </a:prstGeom>
          <a:noFill/>
          <a:ln w="31750">
            <a:solidFill>
              <a:srgbClr val="29ABD6"/>
            </a:solidFill>
            <a:prstDash val="solid"/>
          </a:ln>
        </p:spPr>
      </p:sp>
      <p:sp>
        <p:nvSpPr>
          <p:cNvPr id="191" name="Shape 189"/>
          <p:cNvSpPr/>
          <p:nvPr/>
        </p:nvSpPr>
        <p:spPr>
          <a:xfrm>
            <a:off x="9320784" y="4572634"/>
            <a:ext cx="43688" cy="7984"/>
          </a:xfrm>
          <a:prstGeom prst="line">
            <a:avLst/>
          </a:prstGeom>
          <a:noFill/>
          <a:ln w="31750">
            <a:solidFill>
              <a:srgbClr val="29ABD6"/>
            </a:solidFill>
            <a:prstDash val="solid"/>
          </a:ln>
        </p:spPr>
      </p:sp>
      <p:sp>
        <p:nvSpPr>
          <p:cNvPr id="192" name="Shape 190"/>
          <p:cNvSpPr/>
          <p:nvPr/>
        </p:nvSpPr>
        <p:spPr>
          <a:xfrm>
            <a:off x="9364472" y="4580619"/>
            <a:ext cx="43688" cy="7710"/>
          </a:xfrm>
          <a:prstGeom prst="line">
            <a:avLst/>
          </a:prstGeom>
          <a:noFill/>
          <a:ln w="31750">
            <a:solidFill>
              <a:srgbClr val="29ABD6"/>
            </a:solidFill>
            <a:prstDash val="solid"/>
          </a:ln>
        </p:spPr>
      </p:sp>
      <p:sp>
        <p:nvSpPr>
          <p:cNvPr id="193" name="Shape 191"/>
          <p:cNvSpPr/>
          <p:nvPr/>
        </p:nvSpPr>
        <p:spPr>
          <a:xfrm>
            <a:off x="9408160" y="4588329"/>
            <a:ext cx="43688" cy="7449"/>
          </a:xfrm>
          <a:prstGeom prst="line">
            <a:avLst/>
          </a:prstGeom>
          <a:noFill/>
          <a:ln w="31750">
            <a:solidFill>
              <a:srgbClr val="29ABD6"/>
            </a:solidFill>
            <a:prstDash val="solid"/>
          </a:ln>
        </p:spPr>
      </p:sp>
      <p:sp>
        <p:nvSpPr>
          <p:cNvPr id="194" name="Shape 192"/>
          <p:cNvSpPr/>
          <p:nvPr/>
        </p:nvSpPr>
        <p:spPr>
          <a:xfrm>
            <a:off x="9451848" y="4595778"/>
            <a:ext cx="43688" cy="7202"/>
          </a:xfrm>
          <a:prstGeom prst="line">
            <a:avLst/>
          </a:prstGeom>
          <a:noFill/>
          <a:ln w="31750">
            <a:solidFill>
              <a:srgbClr val="29ABD6"/>
            </a:solidFill>
            <a:prstDash val="solid"/>
          </a:ln>
        </p:spPr>
      </p:sp>
      <p:sp>
        <p:nvSpPr>
          <p:cNvPr id="195" name="Shape 193"/>
          <p:cNvSpPr/>
          <p:nvPr/>
        </p:nvSpPr>
        <p:spPr>
          <a:xfrm>
            <a:off x="9495536" y="4602980"/>
            <a:ext cx="43688" cy="6966"/>
          </a:xfrm>
          <a:prstGeom prst="line">
            <a:avLst/>
          </a:prstGeom>
          <a:noFill/>
          <a:ln w="31750">
            <a:solidFill>
              <a:srgbClr val="29ABD6"/>
            </a:solidFill>
            <a:prstDash val="solid"/>
          </a:ln>
        </p:spPr>
      </p:sp>
      <p:sp>
        <p:nvSpPr>
          <p:cNvPr id="196" name="Shape 194"/>
          <p:cNvSpPr/>
          <p:nvPr/>
        </p:nvSpPr>
        <p:spPr>
          <a:xfrm>
            <a:off x="9539224" y="4609946"/>
            <a:ext cx="43688" cy="6742"/>
          </a:xfrm>
          <a:prstGeom prst="line">
            <a:avLst/>
          </a:prstGeom>
          <a:noFill/>
          <a:ln w="31750">
            <a:solidFill>
              <a:srgbClr val="29ABD6"/>
            </a:solidFill>
            <a:prstDash val="solid"/>
          </a:ln>
        </p:spPr>
      </p:sp>
      <p:sp>
        <p:nvSpPr>
          <p:cNvPr id="197" name="Shape 195"/>
          <p:cNvSpPr/>
          <p:nvPr/>
        </p:nvSpPr>
        <p:spPr>
          <a:xfrm>
            <a:off x="9582912" y="4616689"/>
            <a:ext cx="43688" cy="6529"/>
          </a:xfrm>
          <a:prstGeom prst="line">
            <a:avLst/>
          </a:prstGeom>
          <a:noFill/>
          <a:ln w="31750">
            <a:solidFill>
              <a:srgbClr val="29ABD6"/>
            </a:solidFill>
            <a:prstDash val="solid"/>
          </a:ln>
        </p:spPr>
      </p:sp>
      <p:sp>
        <p:nvSpPr>
          <p:cNvPr id="198" name="Shape 196"/>
          <p:cNvSpPr/>
          <p:nvPr/>
        </p:nvSpPr>
        <p:spPr>
          <a:xfrm>
            <a:off x="9626600" y="4623218"/>
            <a:ext cx="43688" cy="6326"/>
          </a:xfrm>
          <a:prstGeom prst="line">
            <a:avLst/>
          </a:prstGeom>
          <a:noFill/>
          <a:ln w="31750">
            <a:solidFill>
              <a:srgbClr val="29ABD6"/>
            </a:solidFill>
            <a:prstDash val="solid"/>
          </a:ln>
        </p:spPr>
      </p:sp>
      <p:sp>
        <p:nvSpPr>
          <p:cNvPr id="199" name="Shape 197"/>
          <p:cNvSpPr/>
          <p:nvPr/>
        </p:nvSpPr>
        <p:spPr>
          <a:xfrm>
            <a:off x="9670288" y="4629543"/>
            <a:ext cx="43688" cy="6131"/>
          </a:xfrm>
          <a:prstGeom prst="line">
            <a:avLst/>
          </a:prstGeom>
          <a:noFill/>
          <a:ln w="31750">
            <a:solidFill>
              <a:srgbClr val="29ABD6"/>
            </a:solidFill>
            <a:prstDash val="solid"/>
          </a:ln>
        </p:spPr>
      </p:sp>
      <p:sp>
        <p:nvSpPr>
          <p:cNvPr id="200" name="Shape 198"/>
          <p:cNvSpPr/>
          <p:nvPr/>
        </p:nvSpPr>
        <p:spPr>
          <a:xfrm>
            <a:off x="9713976" y="4635675"/>
            <a:ext cx="43688" cy="5946"/>
          </a:xfrm>
          <a:prstGeom prst="line">
            <a:avLst/>
          </a:prstGeom>
          <a:noFill/>
          <a:ln w="31750">
            <a:solidFill>
              <a:srgbClr val="29ABD6"/>
            </a:solidFill>
            <a:prstDash val="solid"/>
          </a:ln>
        </p:spPr>
      </p:sp>
      <p:sp>
        <p:nvSpPr>
          <p:cNvPr id="201" name="Shape 199"/>
          <p:cNvSpPr/>
          <p:nvPr/>
        </p:nvSpPr>
        <p:spPr>
          <a:xfrm>
            <a:off x="9757664" y="4641621"/>
            <a:ext cx="43688" cy="5769"/>
          </a:xfrm>
          <a:prstGeom prst="line">
            <a:avLst/>
          </a:prstGeom>
          <a:noFill/>
          <a:ln w="31750">
            <a:solidFill>
              <a:srgbClr val="29ABD6"/>
            </a:solidFill>
            <a:prstDash val="solid"/>
          </a:ln>
        </p:spPr>
      </p:sp>
      <p:sp>
        <p:nvSpPr>
          <p:cNvPr id="202" name="Shape 200"/>
          <p:cNvSpPr/>
          <p:nvPr/>
        </p:nvSpPr>
        <p:spPr>
          <a:xfrm>
            <a:off x="9801352" y="4647390"/>
            <a:ext cx="43688" cy="5600"/>
          </a:xfrm>
          <a:prstGeom prst="line">
            <a:avLst/>
          </a:prstGeom>
          <a:noFill/>
          <a:ln w="31750">
            <a:solidFill>
              <a:srgbClr val="29ABD6"/>
            </a:solidFill>
            <a:prstDash val="solid"/>
          </a:ln>
        </p:spPr>
      </p:sp>
      <p:sp>
        <p:nvSpPr>
          <p:cNvPr id="203" name="Shape 201"/>
          <p:cNvSpPr/>
          <p:nvPr/>
        </p:nvSpPr>
        <p:spPr>
          <a:xfrm>
            <a:off x="9845040" y="4652990"/>
            <a:ext cx="43688" cy="5438"/>
          </a:xfrm>
          <a:prstGeom prst="line">
            <a:avLst/>
          </a:prstGeom>
          <a:noFill/>
          <a:ln w="31750">
            <a:solidFill>
              <a:srgbClr val="29ABD6"/>
            </a:solidFill>
            <a:prstDash val="solid"/>
          </a:ln>
        </p:spPr>
      </p:sp>
      <p:sp>
        <p:nvSpPr>
          <p:cNvPr id="204" name="Shape 202"/>
          <p:cNvSpPr/>
          <p:nvPr/>
        </p:nvSpPr>
        <p:spPr>
          <a:xfrm>
            <a:off x="9888728" y="4658428"/>
            <a:ext cx="43688" cy="5283"/>
          </a:xfrm>
          <a:prstGeom prst="line">
            <a:avLst/>
          </a:prstGeom>
          <a:noFill/>
          <a:ln w="31750">
            <a:solidFill>
              <a:srgbClr val="29ABD6"/>
            </a:solidFill>
            <a:prstDash val="solid"/>
          </a:ln>
        </p:spPr>
      </p:sp>
      <p:sp>
        <p:nvSpPr>
          <p:cNvPr id="205" name="Shape 203"/>
          <p:cNvSpPr/>
          <p:nvPr/>
        </p:nvSpPr>
        <p:spPr>
          <a:xfrm>
            <a:off x="9932416" y="4663711"/>
            <a:ext cx="43688" cy="5135"/>
          </a:xfrm>
          <a:prstGeom prst="line">
            <a:avLst/>
          </a:prstGeom>
          <a:noFill/>
          <a:ln w="31750">
            <a:solidFill>
              <a:srgbClr val="29ABD6"/>
            </a:solidFill>
            <a:prstDash val="solid"/>
          </a:ln>
        </p:spPr>
      </p:sp>
      <p:sp>
        <p:nvSpPr>
          <p:cNvPr id="206" name="Shape 204"/>
          <p:cNvSpPr/>
          <p:nvPr/>
        </p:nvSpPr>
        <p:spPr>
          <a:xfrm>
            <a:off x="9976104" y="4668845"/>
            <a:ext cx="43688" cy="4992"/>
          </a:xfrm>
          <a:prstGeom prst="line">
            <a:avLst/>
          </a:prstGeom>
          <a:noFill/>
          <a:ln w="31750">
            <a:solidFill>
              <a:srgbClr val="29ABD6"/>
            </a:solidFill>
            <a:prstDash val="solid"/>
          </a:ln>
        </p:spPr>
      </p:sp>
      <p:sp>
        <p:nvSpPr>
          <p:cNvPr id="207" name="Shape 205"/>
          <p:cNvSpPr/>
          <p:nvPr/>
        </p:nvSpPr>
        <p:spPr>
          <a:xfrm>
            <a:off x="10019792" y="4673838"/>
            <a:ext cx="43688" cy="4856"/>
          </a:xfrm>
          <a:prstGeom prst="line">
            <a:avLst/>
          </a:prstGeom>
          <a:noFill/>
          <a:ln w="31750">
            <a:solidFill>
              <a:srgbClr val="29ABD6"/>
            </a:solidFill>
            <a:prstDash val="solid"/>
          </a:ln>
        </p:spPr>
      </p:sp>
      <p:sp>
        <p:nvSpPr>
          <p:cNvPr id="208" name="Shape 206"/>
          <p:cNvSpPr/>
          <p:nvPr/>
        </p:nvSpPr>
        <p:spPr>
          <a:xfrm>
            <a:off x="10063480" y="4678694"/>
            <a:ext cx="43688" cy="4725"/>
          </a:xfrm>
          <a:prstGeom prst="line">
            <a:avLst/>
          </a:prstGeom>
          <a:noFill/>
          <a:ln w="31750">
            <a:solidFill>
              <a:srgbClr val="29ABD6"/>
            </a:solidFill>
            <a:prstDash val="solid"/>
          </a:ln>
        </p:spPr>
      </p:sp>
      <p:sp>
        <p:nvSpPr>
          <p:cNvPr id="209" name="Shape 207"/>
          <p:cNvSpPr/>
          <p:nvPr/>
        </p:nvSpPr>
        <p:spPr>
          <a:xfrm>
            <a:off x="10107168" y="4683418"/>
            <a:ext cx="43688" cy="4599"/>
          </a:xfrm>
          <a:prstGeom prst="line">
            <a:avLst/>
          </a:prstGeom>
          <a:noFill/>
          <a:ln w="31750">
            <a:solidFill>
              <a:srgbClr val="29ABD6"/>
            </a:solidFill>
            <a:prstDash val="solid"/>
          </a:ln>
        </p:spPr>
      </p:sp>
      <p:sp>
        <p:nvSpPr>
          <p:cNvPr id="210" name="Shape 208"/>
          <p:cNvSpPr/>
          <p:nvPr/>
        </p:nvSpPr>
        <p:spPr>
          <a:xfrm>
            <a:off x="10150856" y="4688018"/>
            <a:ext cx="43688" cy="4479"/>
          </a:xfrm>
          <a:prstGeom prst="line">
            <a:avLst/>
          </a:prstGeom>
          <a:noFill/>
          <a:ln w="31750">
            <a:solidFill>
              <a:srgbClr val="29ABD6"/>
            </a:solidFill>
            <a:prstDash val="solid"/>
          </a:ln>
        </p:spPr>
      </p:sp>
      <p:sp>
        <p:nvSpPr>
          <p:cNvPr id="211" name="Shape 209"/>
          <p:cNvSpPr/>
          <p:nvPr/>
        </p:nvSpPr>
        <p:spPr>
          <a:xfrm>
            <a:off x="10194544" y="4692496"/>
            <a:ext cx="43688" cy="4362"/>
          </a:xfrm>
          <a:prstGeom prst="line">
            <a:avLst/>
          </a:prstGeom>
          <a:noFill/>
          <a:ln w="31750">
            <a:solidFill>
              <a:srgbClr val="29ABD6"/>
            </a:solidFill>
            <a:prstDash val="solid"/>
          </a:ln>
        </p:spPr>
      </p:sp>
      <p:sp>
        <p:nvSpPr>
          <p:cNvPr id="212" name="Shape 210"/>
          <p:cNvSpPr/>
          <p:nvPr/>
        </p:nvSpPr>
        <p:spPr>
          <a:xfrm>
            <a:off x="10238232" y="4696859"/>
            <a:ext cx="43688" cy="4251"/>
          </a:xfrm>
          <a:prstGeom prst="line">
            <a:avLst/>
          </a:prstGeom>
          <a:noFill/>
          <a:ln w="31750">
            <a:solidFill>
              <a:srgbClr val="29ABD6"/>
            </a:solidFill>
            <a:prstDash val="solid"/>
          </a:ln>
        </p:spPr>
      </p:sp>
      <p:sp>
        <p:nvSpPr>
          <p:cNvPr id="213" name="Shape 211"/>
          <p:cNvSpPr/>
          <p:nvPr/>
        </p:nvSpPr>
        <p:spPr>
          <a:xfrm>
            <a:off x="10281920" y="4701110"/>
            <a:ext cx="43688" cy="4144"/>
          </a:xfrm>
          <a:prstGeom prst="line">
            <a:avLst/>
          </a:prstGeom>
          <a:noFill/>
          <a:ln w="31750">
            <a:solidFill>
              <a:srgbClr val="29ABD6"/>
            </a:solidFill>
            <a:prstDash val="solid"/>
          </a:ln>
        </p:spPr>
      </p:sp>
      <p:sp>
        <p:nvSpPr>
          <p:cNvPr id="214" name="Shape 212"/>
          <p:cNvSpPr/>
          <p:nvPr/>
        </p:nvSpPr>
        <p:spPr>
          <a:xfrm>
            <a:off x="10325608" y="4705253"/>
            <a:ext cx="43688" cy="4040"/>
          </a:xfrm>
          <a:prstGeom prst="line">
            <a:avLst/>
          </a:prstGeom>
          <a:noFill/>
          <a:ln w="31750">
            <a:solidFill>
              <a:srgbClr val="29ABD6"/>
            </a:solidFill>
            <a:prstDash val="solid"/>
          </a:ln>
        </p:spPr>
      </p:sp>
      <p:sp>
        <p:nvSpPr>
          <p:cNvPr id="215" name="Shape 213"/>
          <p:cNvSpPr/>
          <p:nvPr/>
        </p:nvSpPr>
        <p:spPr>
          <a:xfrm>
            <a:off x="10369296" y="4709293"/>
            <a:ext cx="43688" cy="3941"/>
          </a:xfrm>
          <a:prstGeom prst="line">
            <a:avLst/>
          </a:prstGeom>
          <a:noFill/>
          <a:ln w="31750">
            <a:solidFill>
              <a:srgbClr val="29ABD6"/>
            </a:solidFill>
            <a:prstDash val="solid"/>
          </a:ln>
        </p:spPr>
      </p:sp>
      <p:sp>
        <p:nvSpPr>
          <p:cNvPr id="216" name="Shape 214"/>
          <p:cNvSpPr/>
          <p:nvPr/>
        </p:nvSpPr>
        <p:spPr>
          <a:xfrm>
            <a:off x="10412984" y="4713234"/>
            <a:ext cx="43688" cy="3845"/>
          </a:xfrm>
          <a:prstGeom prst="line">
            <a:avLst/>
          </a:prstGeom>
          <a:noFill/>
          <a:ln w="31750">
            <a:solidFill>
              <a:srgbClr val="29ABD6"/>
            </a:solidFill>
            <a:prstDash val="solid"/>
          </a:ln>
        </p:spPr>
      </p:sp>
      <p:sp>
        <p:nvSpPr>
          <p:cNvPr id="217" name="Shape 215"/>
          <p:cNvSpPr/>
          <p:nvPr/>
        </p:nvSpPr>
        <p:spPr>
          <a:xfrm>
            <a:off x="10456672" y="4717079"/>
            <a:ext cx="43688" cy="3752"/>
          </a:xfrm>
          <a:prstGeom prst="line">
            <a:avLst/>
          </a:prstGeom>
          <a:noFill/>
          <a:ln w="31750">
            <a:solidFill>
              <a:srgbClr val="29ABD6"/>
            </a:solidFill>
            <a:prstDash val="solid"/>
          </a:ln>
        </p:spPr>
      </p:sp>
      <p:sp>
        <p:nvSpPr>
          <p:cNvPr id="218" name="Shape 216"/>
          <p:cNvSpPr/>
          <p:nvPr/>
        </p:nvSpPr>
        <p:spPr>
          <a:xfrm>
            <a:off x="10500360" y="4720831"/>
            <a:ext cx="43688" cy="3663"/>
          </a:xfrm>
          <a:prstGeom prst="line">
            <a:avLst/>
          </a:prstGeom>
          <a:noFill/>
          <a:ln w="31750">
            <a:solidFill>
              <a:srgbClr val="29ABD6"/>
            </a:solidFill>
            <a:prstDash val="solid"/>
          </a:ln>
        </p:spPr>
      </p:sp>
      <p:sp>
        <p:nvSpPr>
          <p:cNvPr id="219" name="Shape 217"/>
          <p:cNvSpPr/>
          <p:nvPr/>
        </p:nvSpPr>
        <p:spPr>
          <a:xfrm>
            <a:off x="10544048" y="4724494"/>
            <a:ext cx="43688" cy="3577"/>
          </a:xfrm>
          <a:prstGeom prst="line">
            <a:avLst/>
          </a:prstGeom>
          <a:noFill/>
          <a:ln w="31750">
            <a:solidFill>
              <a:srgbClr val="29ABD6"/>
            </a:solidFill>
            <a:prstDash val="solid"/>
          </a:ln>
        </p:spPr>
      </p:sp>
      <p:sp>
        <p:nvSpPr>
          <p:cNvPr id="220" name="Shape 218"/>
          <p:cNvSpPr/>
          <p:nvPr/>
        </p:nvSpPr>
        <p:spPr>
          <a:xfrm>
            <a:off x="10587736" y="4728071"/>
            <a:ext cx="43688" cy="3494"/>
          </a:xfrm>
          <a:prstGeom prst="line">
            <a:avLst/>
          </a:prstGeom>
          <a:noFill/>
          <a:ln w="31750">
            <a:solidFill>
              <a:srgbClr val="29ABD6"/>
            </a:solidFill>
            <a:prstDash val="solid"/>
          </a:ln>
        </p:spPr>
      </p:sp>
      <p:sp>
        <p:nvSpPr>
          <p:cNvPr id="221" name="Shape 219"/>
          <p:cNvSpPr/>
          <p:nvPr/>
        </p:nvSpPr>
        <p:spPr>
          <a:xfrm>
            <a:off x="10631424" y="4731565"/>
            <a:ext cx="43688" cy="3414"/>
          </a:xfrm>
          <a:prstGeom prst="line">
            <a:avLst/>
          </a:prstGeom>
          <a:noFill/>
          <a:ln w="31750">
            <a:solidFill>
              <a:srgbClr val="29ABD6"/>
            </a:solidFill>
            <a:prstDash val="solid"/>
          </a:ln>
        </p:spPr>
      </p:sp>
      <p:sp>
        <p:nvSpPr>
          <p:cNvPr id="222" name="Shape 220"/>
          <p:cNvSpPr/>
          <p:nvPr/>
        </p:nvSpPr>
        <p:spPr>
          <a:xfrm>
            <a:off x="10675112" y="4734979"/>
            <a:ext cx="43688" cy="3337"/>
          </a:xfrm>
          <a:prstGeom prst="line">
            <a:avLst/>
          </a:prstGeom>
          <a:noFill/>
          <a:ln w="31750">
            <a:solidFill>
              <a:srgbClr val="29ABD6"/>
            </a:solidFill>
            <a:prstDash val="solid"/>
          </a:ln>
        </p:spPr>
      </p:sp>
      <p:sp>
        <p:nvSpPr>
          <p:cNvPr id="223" name="Shape 221"/>
          <p:cNvSpPr/>
          <p:nvPr/>
        </p:nvSpPr>
        <p:spPr>
          <a:xfrm>
            <a:off x="10718800" y="4738316"/>
            <a:ext cx="43688" cy="3262"/>
          </a:xfrm>
          <a:prstGeom prst="line">
            <a:avLst/>
          </a:prstGeom>
          <a:noFill/>
          <a:ln w="31750">
            <a:solidFill>
              <a:srgbClr val="29ABD6"/>
            </a:solidFill>
            <a:prstDash val="solid"/>
          </a:ln>
        </p:spPr>
      </p:sp>
      <p:sp>
        <p:nvSpPr>
          <p:cNvPr id="224" name="Shape 222"/>
          <p:cNvSpPr/>
          <p:nvPr/>
        </p:nvSpPr>
        <p:spPr>
          <a:xfrm>
            <a:off x="10762488" y="4741577"/>
            <a:ext cx="43688" cy="3189"/>
          </a:xfrm>
          <a:prstGeom prst="line">
            <a:avLst/>
          </a:prstGeom>
          <a:noFill/>
          <a:ln w="31750">
            <a:solidFill>
              <a:srgbClr val="29ABD6"/>
            </a:solidFill>
            <a:prstDash val="solid"/>
          </a:ln>
        </p:spPr>
      </p:sp>
      <p:sp>
        <p:nvSpPr>
          <p:cNvPr id="225" name="Shape 223"/>
          <p:cNvSpPr/>
          <p:nvPr/>
        </p:nvSpPr>
        <p:spPr>
          <a:xfrm>
            <a:off x="10806176" y="4744767"/>
            <a:ext cx="43688" cy="3119"/>
          </a:xfrm>
          <a:prstGeom prst="line">
            <a:avLst/>
          </a:prstGeom>
          <a:noFill/>
          <a:ln w="31750">
            <a:solidFill>
              <a:srgbClr val="29ABD6"/>
            </a:solidFill>
            <a:prstDash val="solid"/>
          </a:ln>
        </p:spPr>
      </p:sp>
      <p:sp>
        <p:nvSpPr>
          <p:cNvPr id="226" name="Shape 224"/>
          <p:cNvSpPr/>
          <p:nvPr/>
        </p:nvSpPr>
        <p:spPr>
          <a:xfrm>
            <a:off x="10849864" y="4747886"/>
            <a:ext cx="43688" cy="3052"/>
          </a:xfrm>
          <a:prstGeom prst="line">
            <a:avLst/>
          </a:prstGeom>
          <a:noFill/>
          <a:ln w="31750">
            <a:solidFill>
              <a:srgbClr val="29ABD6"/>
            </a:solidFill>
            <a:prstDash val="solid"/>
          </a:ln>
        </p:spPr>
      </p:sp>
      <p:sp>
        <p:nvSpPr>
          <p:cNvPr id="227" name="Shape 225"/>
          <p:cNvSpPr/>
          <p:nvPr/>
        </p:nvSpPr>
        <p:spPr>
          <a:xfrm>
            <a:off x="10893552" y="4750938"/>
            <a:ext cx="43688" cy="2986"/>
          </a:xfrm>
          <a:prstGeom prst="line">
            <a:avLst/>
          </a:prstGeom>
          <a:noFill/>
          <a:ln w="31750">
            <a:solidFill>
              <a:srgbClr val="29ABD6"/>
            </a:solidFill>
            <a:prstDash val="solid"/>
          </a:ln>
        </p:spPr>
      </p:sp>
      <p:sp>
        <p:nvSpPr>
          <p:cNvPr id="228" name="Shape 226"/>
          <p:cNvSpPr/>
          <p:nvPr/>
        </p:nvSpPr>
        <p:spPr>
          <a:xfrm>
            <a:off x="10937240" y="4753924"/>
            <a:ext cx="43688" cy="2923"/>
          </a:xfrm>
          <a:prstGeom prst="line">
            <a:avLst/>
          </a:prstGeom>
          <a:noFill/>
          <a:ln w="31750">
            <a:solidFill>
              <a:srgbClr val="29ABD6"/>
            </a:solidFill>
            <a:prstDash val="solid"/>
          </a:ln>
        </p:spPr>
      </p:sp>
      <p:sp>
        <p:nvSpPr>
          <p:cNvPr id="229" name="Shape 227"/>
          <p:cNvSpPr/>
          <p:nvPr/>
        </p:nvSpPr>
        <p:spPr>
          <a:xfrm>
            <a:off x="10980928" y="4756847"/>
            <a:ext cx="43688" cy="2861"/>
          </a:xfrm>
          <a:prstGeom prst="line">
            <a:avLst/>
          </a:prstGeom>
          <a:noFill/>
          <a:ln w="31750">
            <a:solidFill>
              <a:srgbClr val="29ABD6"/>
            </a:solidFill>
            <a:prstDash val="solid"/>
          </a:ln>
        </p:spPr>
      </p:sp>
      <p:sp>
        <p:nvSpPr>
          <p:cNvPr id="230" name="Shape 228"/>
          <p:cNvSpPr/>
          <p:nvPr/>
        </p:nvSpPr>
        <p:spPr>
          <a:xfrm>
            <a:off x="11024616" y="4759708"/>
            <a:ext cx="43688" cy="2802"/>
          </a:xfrm>
          <a:prstGeom prst="line">
            <a:avLst/>
          </a:prstGeom>
          <a:noFill/>
          <a:ln w="31750">
            <a:solidFill>
              <a:srgbClr val="29ABD6"/>
            </a:solidFill>
            <a:prstDash val="solid"/>
          </a:ln>
        </p:spPr>
      </p:sp>
      <p:sp>
        <p:nvSpPr>
          <p:cNvPr id="231" name="Shape 229"/>
          <p:cNvSpPr/>
          <p:nvPr/>
        </p:nvSpPr>
        <p:spPr>
          <a:xfrm>
            <a:off x="11068304" y="4762510"/>
            <a:ext cx="43688" cy="2744"/>
          </a:xfrm>
          <a:prstGeom prst="line">
            <a:avLst/>
          </a:prstGeom>
          <a:noFill/>
          <a:ln w="31750">
            <a:solidFill>
              <a:srgbClr val="29ABD6"/>
            </a:solidFill>
            <a:prstDash val="solid"/>
          </a:ln>
        </p:spPr>
      </p:sp>
      <p:sp>
        <p:nvSpPr>
          <p:cNvPr id="232" name="Shape 230"/>
          <p:cNvSpPr/>
          <p:nvPr/>
        </p:nvSpPr>
        <p:spPr>
          <a:xfrm>
            <a:off x="11111992" y="4765255"/>
            <a:ext cx="43688" cy="2688"/>
          </a:xfrm>
          <a:prstGeom prst="line">
            <a:avLst/>
          </a:prstGeom>
          <a:noFill/>
          <a:ln w="31750">
            <a:solidFill>
              <a:srgbClr val="29ABD6"/>
            </a:solidFill>
            <a:prstDash val="solid"/>
          </a:ln>
        </p:spPr>
      </p:sp>
      <p:sp>
        <p:nvSpPr>
          <p:cNvPr id="233" name="Shape 231"/>
          <p:cNvSpPr/>
          <p:nvPr/>
        </p:nvSpPr>
        <p:spPr>
          <a:xfrm>
            <a:off x="6949440" y="5029200"/>
            <a:ext cx="4480560" cy="0"/>
          </a:xfrm>
          <a:prstGeom prst="line">
            <a:avLst/>
          </a:prstGeom>
          <a:noFill/>
          <a:ln w="19050">
            <a:solidFill>
              <a:srgbClr val="1E3A44"/>
            </a:solidFill>
            <a:prstDash val="solid"/>
            <a:tailEnd type="triangle"/>
          </a:ln>
        </p:spPr>
      </p:sp>
      <p:sp>
        <p:nvSpPr>
          <p:cNvPr id="234" name="Shape 232"/>
          <p:cNvSpPr/>
          <p:nvPr/>
        </p:nvSpPr>
        <p:spPr>
          <a:xfrm>
            <a:off x="7086600" y="1554480"/>
            <a:ext cx="0" cy="3474720"/>
          </a:xfrm>
          <a:prstGeom prst="line">
            <a:avLst/>
          </a:prstGeom>
          <a:noFill/>
          <a:ln w="19050">
            <a:solidFill>
              <a:srgbClr val="1E3A44"/>
            </a:solidFill>
            <a:prstDash val="solid"/>
            <a:headEnd type="triangle"/>
          </a:ln>
        </p:spPr>
      </p:sp>
      <p:sp>
        <p:nvSpPr>
          <p:cNvPr id="235" name="Shape 233"/>
          <p:cNvSpPr/>
          <p:nvPr/>
        </p:nvSpPr>
        <p:spPr>
          <a:xfrm>
            <a:off x="7887591" y="5029200"/>
            <a:ext cx="0" cy="91440"/>
          </a:xfrm>
          <a:prstGeom prst="line">
            <a:avLst/>
          </a:prstGeom>
          <a:noFill/>
          <a:ln w="15875">
            <a:solidFill>
              <a:srgbClr val="1E3A44"/>
            </a:solidFill>
            <a:prstDash val="solid"/>
          </a:ln>
        </p:spPr>
      </p:sp>
      <p:sp>
        <p:nvSpPr>
          <p:cNvPr id="236" name="Shape 234"/>
          <p:cNvSpPr/>
          <p:nvPr/>
        </p:nvSpPr>
        <p:spPr>
          <a:xfrm>
            <a:off x="7887591" y="3931920"/>
            <a:ext cx="0" cy="1097280"/>
          </a:xfrm>
          <a:prstGeom prst="line">
            <a:avLst/>
          </a:prstGeom>
          <a:noFill/>
          <a:ln w="25400">
            <a:solidFill>
              <a:srgbClr val="E03A5F"/>
            </a:solidFill>
            <a:prstDash val="solid"/>
          </a:ln>
        </p:spPr>
      </p:sp>
      <p:sp>
        <p:nvSpPr>
          <p:cNvPr id="237" name="Text 235"/>
          <p:cNvSpPr txBox="1"/>
          <p:nvPr/>
        </p:nvSpPr>
        <p:spPr>
          <a:xfrm>
            <a:off x="7567551" y="5102352"/>
            <a:ext cx="640080" cy="274320"/>
          </a:xfrm>
          <a:prstGeom prst="rect">
            <a:avLst/>
          </a:prstGeom>
          <a:noFill/>
          <a:ln/>
        </p:spPr>
        <p:txBody>
          <a:bodyPr wrap="square" lIns="0" tIns="0" rIns="0" bIns="0" rtlCol="0" anchor="ctr"/>
          <a:lstStyle/>
          <a:p>
            <a:pPr algn="ctr" indent="0" marL="0">
              <a:buNone/>
            </a:pPr>
            <a:r>
              <a:rPr lang="en-US" sz="1300" i="1" dirty="0">
                <a:solidFill>
                  <a:srgbClr val="1E3A44"/>
                </a:solidFill>
                <a:latin typeface="Cambria" pitchFamily="34" charset="0"/>
                <a:ea typeface="Cambria" pitchFamily="34" charset="-122"/>
                <a:cs typeface="Cambria" pitchFamily="34" charset="-120"/>
              </a:rPr>
              <a:t>1</a:t>
            </a:r>
            <a:endParaRPr lang="en-US" sz="1300" dirty="0"/>
          </a:p>
        </p:txBody>
      </p:sp>
      <p:sp>
        <p:nvSpPr>
          <p:cNvPr id="238" name="Shape 236"/>
          <p:cNvSpPr/>
          <p:nvPr/>
        </p:nvSpPr>
        <p:spPr>
          <a:xfrm>
            <a:off x="9930146" y="5029200"/>
            <a:ext cx="0" cy="91440"/>
          </a:xfrm>
          <a:prstGeom prst="line">
            <a:avLst/>
          </a:prstGeom>
          <a:noFill/>
          <a:ln w="15875">
            <a:solidFill>
              <a:srgbClr val="1E3A44"/>
            </a:solidFill>
            <a:prstDash val="solid"/>
          </a:ln>
        </p:spPr>
      </p:sp>
      <p:sp>
        <p:nvSpPr>
          <p:cNvPr id="239" name="Shape 237"/>
          <p:cNvSpPr/>
          <p:nvPr/>
        </p:nvSpPr>
        <p:spPr>
          <a:xfrm>
            <a:off x="9930146" y="4663440"/>
            <a:ext cx="0" cy="365760"/>
          </a:xfrm>
          <a:prstGeom prst="line">
            <a:avLst/>
          </a:prstGeom>
          <a:noFill/>
          <a:ln w="25400">
            <a:solidFill>
              <a:srgbClr val="E03A5F"/>
            </a:solidFill>
            <a:prstDash val="solid"/>
          </a:ln>
        </p:spPr>
      </p:sp>
      <p:sp>
        <p:nvSpPr>
          <p:cNvPr id="240" name="Text 238"/>
          <p:cNvSpPr txBox="1"/>
          <p:nvPr/>
        </p:nvSpPr>
        <p:spPr>
          <a:xfrm>
            <a:off x="9610106" y="5102352"/>
            <a:ext cx="640080" cy="274320"/>
          </a:xfrm>
          <a:prstGeom prst="rect">
            <a:avLst/>
          </a:prstGeom>
          <a:noFill/>
          <a:ln/>
        </p:spPr>
        <p:txBody>
          <a:bodyPr wrap="square" lIns="0" tIns="0" rIns="0" bIns="0" rtlCol="0" anchor="ctr"/>
          <a:lstStyle/>
          <a:p>
            <a:pPr algn="ctr" indent="0" marL="0">
              <a:buNone/>
            </a:pPr>
            <a:r>
              <a:rPr lang="en-US" sz="1300" i="1" dirty="0">
                <a:solidFill>
                  <a:srgbClr val="1E3A44"/>
                </a:solidFill>
                <a:latin typeface="Cambria" pitchFamily="34" charset="0"/>
                <a:ea typeface="Cambria" pitchFamily="34" charset="-122"/>
                <a:cs typeface="Cambria" pitchFamily="34" charset="-120"/>
              </a:rPr>
              <a:t>x</a:t>
            </a:r>
            <a:endParaRPr lang="en-US" sz="1300" dirty="0"/>
          </a:p>
        </p:txBody>
      </p:sp>
      <p:sp>
        <p:nvSpPr>
          <p:cNvPr id="241" name="Text 239"/>
          <p:cNvSpPr txBox="1"/>
          <p:nvPr/>
        </p:nvSpPr>
        <p:spPr>
          <a:xfrm>
            <a:off x="10134402" y="3383280"/>
            <a:ext cx="1097280" cy="274320"/>
          </a:xfrm>
          <a:prstGeom prst="rect">
            <a:avLst/>
          </a:prstGeom>
          <a:noFill/>
          <a:ln/>
        </p:spPr>
        <p:txBody>
          <a:bodyPr wrap="square" lIns="0" tIns="0" rIns="0" bIns="0" rtlCol="0" anchor="ctr"/>
          <a:lstStyle/>
          <a:p>
            <a:pPr indent="0" marL="0">
              <a:buNone/>
            </a:pPr>
            <a:r>
              <a:rPr lang="en-US" sz="1300" i="1" dirty="0">
                <a:solidFill>
                  <a:srgbClr val="29ABD6"/>
                </a:solidFill>
                <a:latin typeface="Cambria" pitchFamily="34" charset="0"/>
                <a:ea typeface="Cambria" pitchFamily="34" charset="-122"/>
                <a:cs typeface="Cambria" pitchFamily="34" charset="-120"/>
              </a:rPr>
              <a:t>y = 1/t</a:t>
            </a:r>
            <a:endParaRPr lang="en-US" sz="1300" dirty="0"/>
          </a:p>
        </p:txBody>
      </p:sp>
      <p:sp>
        <p:nvSpPr>
          <p:cNvPr id="242" name="Text 240"/>
          <p:cNvSpPr txBox="1"/>
          <p:nvPr/>
        </p:nvSpPr>
        <p:spPr>
          <a:xfrm>
            <a:off x="8245038" y="4425696"/>
            <a:ext cx="1463040" cy="274320"/>
          </a:xfrm>
          <a:prstGeom prst="rect">
            <a:avLst/>
          </a:prstGeom>
          <a:noFill/>
          <a:ln/>
        </p:spPr>
        <p:txBody>
          <a:bodyPr wrap="square" lIns="0" tIns="0" rIns="0" bIns="0" rtlCol="0" anchor="ctr"/>
          <a:lstStyle/>
          <a:p>
            <a:pPr indent="0" marL="0">
              <a:buNone/>
            </a:pPr>
            <a:r>
              <a:rPr lang="en-US" sz="1300" b="1" dirty="0">
                <a:solidFill>
                  <a:srgbClr val="1B6E8C"/>
                </a:solidFill>
                <a:latin typeface="Cambria" pitchFamily="34" charset="0"/>
                <a:ea typeface="Cambria" pitchFamily="34" charset="-122"/>
                <a:cs typeface="Cambria" pitchFamily="34" charset="-120"/>
              </a:rPr>
              <a:t>area = ln x</a:t>
            </a:r>
            <a:endParaRPr lang="en-US" sz="1300" dirty="0"/>
          </a:p>
        </p:txBody>
      </p:sp>
      <p:sp>
        <p:nvSpPr>
          <p:cNvPr id="243" name="Text 241"/>
          <p:cNvSpPr txBox="1"/>
          <p:nvPr/>
        </p:nvSpPr>
        <p:spPr>
          <a:xfrm>
            <a:off x="11475720" y="4754880"/>
            <a:ext cx="274320" cy="274320"/>
          </a:xfrm>
          <a:prstGeom prst="rect">
            <a:avLst/>
          </a:prstGeom>
          <a:noFill/>
          <a:ln/>
        </p:spPr>
        <p:txBody>
          <a:bodyPr wrap="square" lIns="0" tIns="0" rIns="0" bIns="0" rtlCol="0" anchor="ctr"/>
          <a:lstStyle/>
          <a:p>
            <a:pPr indent="0" marL="0">
              <a:buNone/>
            </a:pPr>
            <a:r>
              <a:rPr lang="en-US" sz="1300" i="1" dirty="0">
                <a:solidFill>
                  <a:srgbClr val="1E3A44"/>
                </a:solidFill>
                <a:latin typeface="Cambria" pitchFamily="34" charset="0"/>
                <a:ea typeface="Cambria" pitchFamily="34" charset="-122"/>
                <a:cs typeface="Cambria" pitchFamily="34" charset="-120"/>
              </a:rPr>
              <a:t>t</a:t>
            </a:r>
            <a:endParaRPr lang="en-US" sz="1300" dirty="0"/>
          </a:p>
        </p:txBody>
      </p:sp>
      <p:sp>
        <p:nvSpPr>
          <p:cNvPr id="244" name="Text 242"/>
          <p:cNvSpPr txBox="1"/>
          <p:nvPr/>
        </p:nvSpPr>
        <p:spPr>
          <a:xfrm>
            <a:off x="6949440" y="5669280"/>
            <a:ext cx="4572000" cy="365760"/>
          </a:xfrm>
          <a:prstGeom prst="rect">
            <a:avLst/>
          </a:prstGeom>
          <a:noFill/>
          <a:ln/>
        </p:spPr>
        <p:txBody>
          <a:bodyPr wrap="square" lIns="0" tIns="0" rIns="0" bIns="0" rtlCol="0" anchor="ctr"/>
          <a:lstStyle/>
          <a:p>
            <a:pPr algn="ctr" indent="0" marL="0">
              <a:buNone/>
            </a:pPr>
            <a:r>
              <a:rPr lang="en-US" sz="1150" i="1" dirty="0">
                <a:solidFill>
                  <a:srgbClr val="6C8089"/>
                </a:solidFill>
                <a:latin typeface="Calibri" pitchFamily="34" charset="0"/>
                <a:ea typeface="Calibri" pitchFamily="34" charset="-122"/>
                <a:cs typeface="Calibri" pitchFamily="34" charset="-120"/>
              </a:rPr>
              <a:t>For x &gt; 1, ln x is the shaded area under y = 1/t.</a:t>
            </a:r>
            <a:endParaRPr lang="en-US" sz="11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The Number e</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Defined by the same integral — no decimal expansion required.</a:t>
            </a:r>
            <a:endParaRPr lang="en-US" sz="1300" dirty="0"/>
          </a:p>
        </p:txBody>
      </p:sp>
      <p:sp>
        <p:nvSpPr>
          <p:cNvPr id="7" name="Shape 5"/>
          <p:cNvSpPr/>
          <p:nvPr/>
        </p:nvSpPr>
        <p:spPr>
          <a:xfrm>
            <a:off x="640080" y="1417320"/>
            <a:ext cx="6035040" cy="1463040"/>
          </a:xfrm>
          <a:prstGeom prst="roundRect">
            <a:avLst>
              <a:gd name="adj" fmla="val 5000"/>
            </a:avLst>
          </a:prstGeom>
          <a:solidFill>
            <a:srgbClr val="0F7C9E"/>
          </a:solidFill>
          <a:ln w="12700">
            <a:solidFill>
              <a:srgbClr val="0F7C9E"/>
            </a:solidFill>
            <a:prstDash val="solid"/>
          </a:ln>
        </p:spPr>
      </p:sp>
      <p:sp>
        <p:nvSpPr>
          <p:cNvPr id="8" name="Shape 6"/>
          <p:cNvSpPr/>
          <p:nvPr/>
        </p:nvSpPr>
        <p:spPr>
          <a:xfrm>
            <a:off x="914400" y="1600200"/>
            <a:ext cx="1371600" cy="310896"/>
          </a:xfrm>
          <a:prstGeom prst="roundRect">
            <a:avLst>
              <a:gd name="adj" fmla="val 29412"/>
            </a:avLst>
          </a:prstGeom>
          <a:solidFill>
            <a:srgbClr val="DCEFF8"/>
          </a:solidFill>
          <a:ln/>
        </p:spPr>
      </p:sp>
      <p:sp>
        <p:nvSpPr>
          <p:cNvPr id="9" name="Text 7"/>
          <p:cNvSpPr txBox="1"/>
          <p:nvPr/>
        </p:nvSpPr>
        <p:spPr>
          <a:xfrm>
            <a:off x="914400" y="1600200"/>
            <a:ext cx="1371600" cy="310896"/>
          </a:xfrm>
          <a:prstGeom prst="rect">
            <a:avLst/>
          </a:prstGeom>
          <a:noFill/>
          <a:ln/>
        </p:spPr>
        <p:txBody>
          <a:bodyPr wrap="square" lIns="0" tIns="0" rIns="0" bIns="0" rtlCol="0" anchor="ctr"/>
          <a:lstStyle/>
          <a:p>
            <a:pPr algn="ctr" indent="0" marL="0">
              <a:buNone/>
            </a:pPr>
            <a:r>
              <a:rPr lang="en-US" sz="1200" b="1" dirty="0">
                <a:solidFill>
                  <a:srgbClr val="0F7C9E"/>
                </a:solidFill>
                <a:latin typeface="Calibri" pitchFamily="34" charset="0"/>
                <a:ea typeface="Calibri" pitchFamily="34" charset="-122"/>
                <a:cs typeface="Calibri" pitchFamily="34" charset="-120"/>
              </a:rPr>
              <a:t>DEFINITION</a:t>
            </a:r>
            <a:endParaRPr lang="en-US" sz="1200" dirty="0"/>
          </a:p>
        </p:txBody>
      </p:sp>
      <p:sp>
        <p:nvSpPr>
          <p:cNvPr id="10" name="Text 8"/>
          <p:cNvSpPr txBox="1"/>
          <p:nvPr/>
        </p:nvSpPr>
        <p:spPr>
          <a:xfrm>
            <a:off x="914400" y="1965960"/>
            <a:ext cx="5486400" cy="3200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e is the number in the domain of ln satisfying</a:t>
            </a:r>
            <a:endParaRPr lang="en-US" sz="1400" dirty="0"/>
          </a:p>
        </p:txBody>
      </p:sp>
      <p:sp>
        <p:nvSpPr>
          <p:cNvPr id="11" name="Text 9"/>
          <p:cNvSpPr txBox="1"/>
          <p:nvPr/>
        </p:nvSpPr>
        <p:spPr>
          <a:xfrm>
            <a:off x="914400" y="2286000"/>
            <a:ext cx="5486400" cy="50292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ln (e)  =  ∫</a:t>
            </a:r>
            <a:pPr indent="0" marL="0">
              <a:buNone/>
            </a:pPr>
            <a:r>
              <a:rPr lang="en-US" sz="2200" b="1" baseline="-40000" dirty="0">
                <a:solidFill>
                  <a:srgbClr val="FFFFFF"/>
                </a:solidFill>
                <a:latin typeface="Cambria" pitchFamily="34" charset="0"/>
                <a:ea typeface="Cambria" pitchFamily="34" charset="-122"/>
                <a:cs typeface="Cambria" pitchFamily="34" charset="-120"/>
              </a:rPr>
              <a:t>1</a:t>
            </a:r>
            <a:pPr indent="0" marL="0">
              <a:buNone/>
            </a:pPr>
            <a:r>
              <a:rPr lang="en-US" sz="2200" b="1" baseline="30000" dirty="0">
                <a:solidFill>
                  <a:srgbClr val="FFFFFF"/>
                </a:solidFill>
                <a:latin typeface="Cambria" pitchFamily="34" charset="0"/>
                <a:ea typeface="Cambria" pitchFamily="34" charset="-122"/>
                <a:cs typeface="Cambria" pitchFamily="34" charset="-120"/>
              </a:rPr>
              <a:t>e</a:t>
            </a:r>
            <a:pPr indent="0" marL="0">
              <a:buNone/>
            </a:pPr>
            <a:r>
              <a:rPr lang="en-US" sz="2200" b="1" dirty="0">
                <a:solidFill>
                  <a:srgbClr val="FFFFFF"/>
                </a:solidFill>
                <a:latin typeface="Cambria" pitchFamily="34" charset="0"/>
                <a:ea typeface="Cambria" pitchFamily="34" charset="-122"/>
                <a:cs typeface="Cambria" pitchFamily="34" charset="-120"/>
              </a:rPr>
              <a:t> (1/t) dt  =  1</a:t>
            </a:r>
            <a:endParaRPr lang="en-US" sz="2200" dirty="0"/>
          </a:p>
        </p:txBody>
      </p:sp>
      <p:sp>
        <p:nvSpPr>
          <p:cNvPr id="12" name="Text 10"/>
          <p:cNvSpPr txBox="1"/>
          <p:nvPr/>
        </p:nvSpPr>
        <p:spPr>
          <a:xfrm>
            <a:off x="640080" y="3108960"/>
            <a:ext cx="6035040" cy="320040"/>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Why such a number exists</a:t>
            </a:r>
            <a:endParaRPr lang="en-US" sz="1600" dirty="0"/>
          </a:p>
        </p:txBody>
      </p:sp>
      <p:sp>
        <p:nvSpPr>
          <p:cNvPr id="13" name="Text 11"/>
          <p:cNvSpPr txBox="1"/>
          <p:nvPr/>
        </p:nvSpPr>
        <p:spPr>
          <a:xfrm>
            <a:off x="640080" y="3474720"/>
            <a:ext cx="6035040" cy="822960"/>
          </a:xfrm>
          <a:prstGeom prst="rect">
            <a:avLst/>
          </a:prstGeom>
          <a:noFill/>
          <a:ln/>
        </p:spPr>
        <p:txBody>
          <a:bodyPr wrap="square" lIns="0" tIns="0" rIns="0" bIns="0" rtlCol="0" anchor="ctr"/>
          <a:lstStyle/>
          <a:p>
            <a:pPr indent="0" marL="0">
              <a:buNone/>
            </a:pPr>
            <a:r>
              <a:rPr lang="en-US" sz="1400" dirty="0">
                <a:solidFill>
                  <a:srgbClr val="1E3A44"/>
                </a:solidFill>
                <a:latin typeface="Calibri" pitchFamily="34" charset="0"/>
                <a:ea typeface="Calibri" pitchFamily="34" charset="-122"/>
                <a:cs typeface="Calibri" pitchFamily="34" charset="-120"/>
              </a:rPr>
              <a:t>ln is continuous, ln 2 ≈ 0.69 and ln 3 ≈ 1.10, so by the Intermediate Value Theorem it takes the value 1 somewhere in [2, 3]. That point is e ≈ 2.718281828.</a:t>
            </a:r>
            <a:endParaRPr lang="en-US" sz="1400" dirty="0"/>
          </a:p>
        </p:txBody>
      </p:sp>
      <p:sp>
        <p:nvSpPr>
          <p:cNvPr id="14" name="Shape 12"/>
          <p:cNvSpPr/>
          <p:nvPr/>
        </p:nvSpPr>
        <p:spPr>
          <a:xfrm>
            <a:off x="640080" y="4434840"/>
            <a:ext cx="6035040" cy="1280160"/>
          </a:xfrm>
          <a:prstGeom prst="roundRect">
            <a:avLst>
              <a:gd name="adj" fmla="val 5714"/>
            </a:avLst>
          </a:prstGeom>
          <a:solidFill>
            <a:srgbClr val="FFFFFF"/>
          </a:solidFill>
          <a:ln w="15875">
            <a:solidFill>
              <a:srgbClr val="8FC3DC"/>
            </a:solidFill>
            <a:prstDash val="solid"/>
          </a:ln>
        </p:spPr>
      </p:sp>
      <p:sp>
        <p:nvSpPr>
          <p:cNvPr id="15" name="Text 13"/>
          <p:cNvSpPr txBox="1"/>
          <p:nvPr/>
        </p:nvSpPr>
        <p:spPr>
          <a:xfrm>
            <a:off x="960120" y="4434840"/>
            <a:ext cx="5394960" cy="1280160"/>
          </a:xfrm>
          <a:prstGeom prst="rect">
            <a:avLst/>
          </a:prstGeom>
          <a:noFill/>
          <a:ln/>
        </p:spPr>
        <p:txBody>
          <a:bodyPr wrap="square" lIns="0" tIns="0" rIns="0" bIns="0" rtlCol="0" anchor="ctr"/>
          <a:lstStyle/>
          <a:p>
            <a:pPr indent="0" marL="0">
              <a:buNone/>
            </a:pPr>
            <a:r>
              <a:rPr lang="en-US" sz="1400" b="1" dirty="0">
                <a:solidFill>
                  <a:srgbClr val="0F7C9E"/>
                </a:solidFill>
                <a:latin typeface="Calibri" pitchFamily="34" charset="0"/>
                <a:ea typeface="Calibri" pitchFamily="34" charset="-122"/>
                <a:cs typeface="Calibri" pitchFamily="34" charset="-120"/>
              </a:rPr>
              <a:t>Geometrically:  </a:t>
            </a:r>
            <a:pPr indent="0" marL="0">
              <a:buNone/>
            </a:pPr>
            <a:r>
              <a:rPr lang="en-US" sz="1400" dirty="0">
                <a:solidFill>
                  <a:srgbClr val="1E3A44"/>
                </a:solidFill>
                <a:latin typeface="Calibri" pitchFamily="34" charset="0"/>
                <a:ea typeface="Calibri" pitchFamily="34" charset="-122"/>
                <a:cs typeface="Calibri" pitchFamily="34" charset="-120"/>
              </a:rPr>
              <a:t>e is the point on the t-axis for which the area under y = 1/t over [1, e] is exactly one square unit.</a:t>
            </a:r>
            <a:endParaRPr lang="en-US" sz="14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7818120" y="1554480"/>
          <a:ext cx="2926080" cy="914400"/>
        </p:xfrm>
        <a:graphic>
          <a:graphicData uri="http://schemas.openxmlformats.org/drawingml/2006/table">
            <a:tbl>
              <a:tblPr/>
              <a:tblGrid>
                <a:gridCol w="1463040"/>
                <a:gridCol w="1463040"/>
              </a:tblGrid>
              <a:tr h="402336">
                <a:tc>
                  <a:txBody>
                    <a:bodyPr/>
                    <a:lstStyle/>
                    <a:p>
                      <a:pPr algn="ctr" indent="0" marL="0">
                        <a:buNone/>
                      </a:pPr>
                      <a:r>
                        <a:rPr lang="en-US" sz="1400" b="1" dirty="0">
                          <a:solidFill>
                            <a:srgbClr val="FFFFFF"/>
                          </a:solidFill>
                          <a:latin typeface="Cambria" pitchFamily="34" charset="0"/>
                          <a:ea typeface="Cambria" pitchFamily="34" charset="-122"/>
                          <a:cs typeface="Cambria" pitchFamily="34" charset="-120"/>
                        </a:rPr>
                        <a:t>x</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c>
                  <a:txBody>
                    <a:bodyPr/>
                    <a:lstStyle/>
                    <a:p>
                      <a:pPr algn="ctr" indent="0" marL="0">
                        <a:buNone/>
                      </a:pPr>
                      <a:r>
                        <a:rPr lang="en-US" sz="1400" b="1" dirty="0">
                          <a:solidFill>
                            <a:srgbClr val="FFFFFF"/>
                          </a:solidFill>
                          <a:latin typeface="Cambria" pitchFamily="34" charset="0"/>
                          <a:ea typeface="Cambria" pitchFamily="34" charset="-122"/>
                          <a:cs typeface="Cambria" pitchFamily="34" charset="-120"/>
                        </a:rPr>
                        <a:t>ln x</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r>
              <a:tr h="402336">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0.05</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−3.00</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402336">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0.5</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−0.69</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402336">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1</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0</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402336">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2</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0.69</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402336">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3</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1.10</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402336">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4</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1.39</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402336">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10</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2.30</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bl>
          </a:graphicData>
        </a:graphic>
      </p:graphicFrame>
      <p:sp>
        <p:nvSpPr>
          <p:cNvPr id="17" name="Text 14"/>
          <p:cNvSpPr txBox="1"/>
          <p:nvPr/>
        </p:nvSpPr>
        <p:spPr>
          <a:xfrm>
            <a:off x="7223760" y="4663440"/>
            <a:ext cx="4114800" cy="548640"/>
          </a:xfrm>
          <a:prstGeom prst="rect">
            <a:avLst/>
          </a:prstGeom>
          <a:noFill/>
          <a:ln/>
        </p:spPr>
        <p:txBody>
          <a:bodyPr wrap="square" lIns="0" tIns="0" rIns="0" bIns="0" rtlCol="0" anchor="ctr"/>
          <a:lstStyle/>
          <a:p>
            <a:pPr algn="ctr" indent="0" marL="0">
              <a:buNone/>
            </a:pPr>
            <a:r>
              <a:rPr lang="en-US" sz="1150" i="1" dirty="0">
                <a:solidFill>
                  <a:srgbClr val="6C8089"/>
                </a:solidFill>
                <a:latin typeface="Calibri" pitchFamily="34" charset="0"/>
                <a:ea typeface="Calibri" pitchFamily="34" charset="-122"/>
                <a:cs typeface="Calibri" pitchFamily="34" charset="-120"/>
              </a:rPr>
              <a:t>Values obtained by approximating the area with rectangles, as in §5.1.</a:t>
            </a:r>
            <a:endParaRPr lang="en-US" sz="11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The Derivative of ln x</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Straight from Part 1 of the Fundamental Theorem.</a:t>
            </a:r>
            <a:endParaRPr lang="en-US" sz="1300" dirty="0"/>
          </a:p>
        </p:txBody>
      </p:sp>
      <p:sp>
        <p:nvSpPr>
          <p:cNvPr id="7" name="Shape 5"/>
          <p:cNvSpPr/>
          <p:nvPr/>
        </p:nvSpPr>
        <p:spPr>
          <a:xfrm>
            <a:off x="640080" y="1371600"/>
            <a:ext cx="10881360" cy="914400"/>
          </a:xfrm>
          <a:prstGeom prst="roundRect">
            <a:avLst>
              <a:gd name="adj" fmla="val 8000"/>
            </a:avLst>
          </a:prstGeom>
          <a:solidFill>
            <a:srgbClr val="DCEFF8"/>
          </a:solidFill>
          <a:ln w="12700">
            <a:solidFill>
              <a:srgbClr val="DCEFF8"/>
            </a:solidFill>
            <a:prstDash val="solid"/>
          </a:ln>
        </p:spPr>
      </p:sp>
      <p:sp>
        <p:nvSpPr>
          <p:cNvPr id="8" name="Text 6"/>
          <p:cNvSpPr txBox="1"/>
          <p:nvPr/>
        </p:nvSpPr>
        <p:spPr>
          <a:xfrm>
            <a:off x="640080" y="1371600"/>
            <a:ext cx="10881360" cy="914400"/>
          </a:xfrm>
          <a:prstGeom prst="rect">
            <a:avLst/>
          </a:prstGeom>
          <a:noFill/>
          <a:ln/>
        </p:spPr>
        <p:txBody>
          <a:bodyPr wrap="square" lIns="0" tIns="0" rIns="0" bIns="0" rtlCol="0" anchor="ctr"/>
          <a:lstStyle/>
          <a:p>
            <a:pPr algn="ctr" indent="0" marL="0">
              <a:buNone/>
            </a:pPr>
            <a:r>
              <a:rPr lang="en-US" sz="2200" b="1" dirty="0">
                <a:solidFill>
                  <a:srgbClr val="1E3A44"/>
                </a:solidFill>
                <a:latin typeface="Cambria" pitchFamily="34" charset="0"/>
                <a:ea typeface="Cambria" pitchFamily="34" charset="-122"/>
                <a:cs typeface="Cambria" pitchFamily="34" charset="-120"/>
              </a:rPr>
              <a:t>d/dx (ln x)  =  d/dx ∫</a:t>
            </a:r>
            <a:pPr algn="ctr" indent="0" marL="0">
              <a:buNone/>
            </a:pPr>
            <a:r>
              <a:rPr lang="en-US" sz="2200" b="1" baseline="-40000" dirty="0">
                <a:solidFill>
                  <a:srgbClr val="1E3A44"/>
                </a:solidFill>
                <a:latin typeface="Cambria" pitchFamily="34" charset="0"/>
                <a:ea typeface="Cambria" pitchFamily="34" charset="-122"/>
                <a:cs typeface="Cambria" pitchFamily="34" charset="-120"/>
              </a:rPr>
              <a:t>1</a:t>
            </a:r>
            <a:pPr algn="ctr" indent="0" marL="0">
              <a:buNone/>
            </a:pPr>
            <a:r>
              <a:rPr lang="en-US" sz="2200" b="1" baseline="30000" dirty="0">
                <a:solidFill>
                  <a:srgbClr val="1E3A44"/>
                </a:solidFill>
                <a:latin typeface="Cambria" pitchFamily="34" charset="0"/>
                <a:ea typeface="Cambria" pitchFamily="34" charset="-122"/>
                <a:cs typeface="Cambria" pitchFamily="34" charset="-120"/>
              </a:rPr>
              <a:t>x</a:t>
            </a:r>
            <a:pPr algn="ctr" indent="0" marL="0">
              <a:buNone/>
            </a:pPr>
            <a:r>
              <a:rPr lang="en-US" sz="2200" b="1" dirty="0">
                <a:solidFill>
                  <a:srgbClr val="1E3A44"/>
                </a:solidFill>
                <a:latin typeface="Cambria" pitchFamily="34" charset="0"/>
                <a:ea typeface="Cambria" pitchFamily="34" charset="-122"/>
                <a:cs typeface="Cambria" pitchFamily="34" charset="-120"/>
              </a:rPr>
              <a:t> (1/t) dt  =  1/x,      x &gt; 0</a:t>
            </a:r>
            <a:endParaRPr lang="en-US" sz="2200" dirty="0"/>
          </a:p>
        </p:txBody>
      </p:sp>
      <p:sp>
        <p:nvSpPr>
          <p:cNvPr id="9" name="Shape 7"/>
          <p:cNvSpPr/>
          <p:nvPr/>
        </p:nvSpPr>
        <p:spPr>
          <a:xfrm>
            <a:off x="731520" y="2715768"/>
            <a:ext cx="420624" cy="420624"/>
          </a:xfrm>
          <a:prstGeom prst="ellipse">
            <a:avLst/>
          </a:prstGeom>
          <a:solidFill>
            <a:srgbClr val="8FC3DC"/>
          </a:solidFill>
          <a:ln/>
        </p:spPr>
      </p:sp>
      <p:sp>
        <p:nvSpPr>
          <p:cNvPr id="10" name="Text 8"/>
          <p:cNvSpPr txBox="1"/>
          <p:nvPr/>
        </p:nvSpPr>
        <p:spPr>
          <a:xfrm>
            <a:off x="731520" y="2715768"/>
            <a:ext cx="420624" cy="42062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1" name="Text 9"/>
          <p:cNvSpPr txBox="1"/>
          <p:nvPr/>
        </p:nvSpPr>
        <p:spPr>
          <a:xfrm>
            <a:off x="1325880" y="2514600"/>
            <a:ext cx="2926080" cy="365760"/>
          </a:xfrm>
          <a:prstGeom prst="rect">
            <a:avLst/>
          </a:prstGeom>
          <a:noFill/>
          <a:ln/>
        </p:spPr>
        <p:txBody>
          <a:bodyPr wrap="square" lIns="0" tIns="0" rIns="0" bIns="0" rtlCol="0" anchor="ctr"/>
          <a:lstStyle/>
          <a:p>
            <a:pPr indent="0" marL="0">
              <a:buNone/>
            </a:pPr>
            <a:r>
              <a:rPr lang="en-US" sz="1500" b="1" dirty="0">
                <a:solidFill>
                  <a:srgbClr val="1E3A44"/>
                </a:solidFill>
                <a:latin typeface="Cambria" pitchFamily="34" charset="0"/>
                <a:ea typeface="Cambria" pitchFamily="34" charset="-122"/>
                <a:cs typeface="Cambria" pitchFamily="34" charset="-120"/>
              </a:rPr>
              <a:t>Chain Rule form</a:t>
            </a:r>
            <a:endParaRPr lang="en-US" sz="1500" dirty="0"/>
          </a:p>
        </p:txBody>
      </p:sp>
      <p:sp>
        <p:nvSpPr>
          <p:cNvPr id="12" name="Text 10"/>
          <p:cNvSpPr txBox="1"/>
          <p:nvPr/>
        </p:nvSpPr>
        <p:spPr>
          <a:xfrm>
            <a:off x="1325880" y="2880360"/>
            <a:ext cx="6035040" cy="5029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d/dx (ln u)  =  (1/u) · du/dx,     u &gt; 0</a:t>
            </a:r>
            <a:endParaRPr lang="en-US" sz="1800" dirty="0"/>
          </a:p>
        </p:txBody>
      </p:sp>
      <p:sp>
        <p:nvSpPr>
          <p:cNvPr id="13" name="Text 11"/>
          <p:cNvSpPr txBox="1"/>
          <p:nvPr/>
        </p:nvSpPr>
        <p:spPr>
          <a:xfrm>
            <a:off x="7589520" y="2697480"/>
            <a:ext cx="3931920" cy="54864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u any differentiable positive function of x</a:t>
            </a:r>
            <a:endParaRPr lang="en-US" sz="1250" dirty="0"/>
          </a:p>
        </p:txBody>
      </p:sp>
      <p:sp>
        <p:nvSpPr>
          <p:cNvPr id="14" name="Shape 12"/>
          <p:cNvSpPr/>
          <p:nvPr/>
        </p:nvSpPr>
        <p:spPr>
          <a:xfrm>
            <a:off x="731520" y="3813048"/>
            <a:ext cx="420624" cy="420624"/>
          </a:xfrm>
          <a:prstGeom prst="ellipse">
            <a:avLst/>
          </a:prstGeom>
          <a:solidFill>
            <a:srgbClr val="8FC3DC"/>
          </a:solidFill>
          <a:ln/>
        </p:spPr>
      </p:sp>
      <p:sp>
        <p:nvSpPr>
          <p:cNvPr id="15" name="Text 13"/>
          <p:cNvSpPr txBox="1"/>
          <p:nvPr/>
        </p:nvSpPr>
        <p:spPr>
          <a:xfrm>
            <a:off x="731520" y="3813048"/>
            <a:ext cx="420624" cy="42062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6" name="Text 14"/>
          <p:cNvSpPr txBox="1"/>
          <p:nvPr/>
        </p:nvSpPr>
        <p:spPr>
          <a:xfrm>
            <a:off x="1325880" y="3611880"/>
            <a:ext cx="2926080" cy="365760"/>
          </a:xfrm>
          <a:prstGeom prst="rect">
            <a:avLst/>
          </a:prstGeom>
          <a:noFill/>
          <a:ln/>
        </p:spPr>
        <p:txBody>
          <a:bodyPr wrap="square" lIns="0" tIns="0" rIns="0" bIns="0" rtlCol="0" anchor="ctr"/>
          <a:lstStyle/>
          <a:p>
            <a:pPr indent="0" marL="0">
              <a:buNone/>
            </a:pPr>
            <a:r>
              <a:rPr lang="en-US" sz="1500" b="1" dirty="0">
                <a:solidFill>
                  <a:srgbClr val="1E3A44"/>
                </a:solidFill>
                <a:latin typeface="Cambria" pitchFamily="34" charset="0"/>
                <a:ea typeface="Cambria" pitchFamily="34" charset="-122"/>
                <a:cs typeface="Cambria" pitchFamily="34" charset="-120"/>
              </a:rPr>
              <a:t>Absolute values</a:t>
            </a:r>
            <a:endParaRPr lang="en-US" sz="1500" dirty="0"/>
          </a:p>
        </p:txBody>
      </p:sp>
      <p:sp>
        <p:nvSpPr>
          <p:cNvPr id="17" name="Text 15"/>
          <p:cNvSpPr txBox="1"/>
          <p:nvPr/>
        </p:nvSpPr>
        <p:spPr>
          <a:xfrm>
            <a:off x="1325880" y="3977640"/>
            <a:ext cx="6035040" cy="5029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d/dx (ln |x|)  =  1/x,      x ≠ 0</a:t>
            </a:r>
            <a:endParaRPr lang="en-US" sz="1800" dirty="0"/>
          </a:p>
        </p:txBody>
      </p:sp>
      <p:sp>
        <p:nvSpPr>
          <p:cNvPr id="18" name="Text 16"/>
          <p:cNvSpPr txBox="1"/>
          <p:nvPr/>
        </p:nvSpPr>
        <p:spPr>
          <a:xfrm>
            <a:off x="7589520" y="3794760"/>
            <a:ext cx="3931920" cy="54864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so the formula covers negative x as well</a:t>
            </a:r>
            <a:endParaRPr lang="en-US" sz="1250" dirty="0"/>
          </a:p>
        </p:txBody>
      </p:sp>
      <p:sp>
        <p:nvSpPr>
          <p:cNvPr id="19" name="Shape 17"/>
          <p:cNvSpPr/>
          <p:nvPr/>
        </p:nvSpPr>
        <p:spPr>
          <a:xfrm>
            <a:off x="731520" y="4910328"/>
            <a:ext cx="420624" cy="420624"/>
          </a:xfrm>
          <a:prstGeom prst="ellipse">
            <a:avLst/>
          </a:prstGeom>
          <a:solidFill>
            <a:srgbClr val="8FC3DC"/>
          </a:solidFill>
          <a:ln/>
        </p:spPr>
      </p:sp>
      <p:sp>
        <p:nvSpPr>
          <p:cNvPr id="20" name="Text 18"/>
          <p:cNvSpPr txBox="1"/>
          <p:nvPr/>
        </p:nvSpPr>
        <p:spPr>
          <a:xfrm>
            <a:off x="731520" y="4910328"/>
            <a:ext cx="420624" cy="42062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21" name="Text 19"/>
          <p:cNvSpPr txBox="1"/>
          <p:nvPr/>
        </p:nvSpPr>
        <p:spPr>
          <a:xfrm>
            <a:off x="1325880" y="4709160"/>
            <a:ext cx="2926080" cy="365760"/>
          </a:xfrm>
          <a:prstGeom prst="rect">
            <a:avLst/>
          </a:prstGeom>
          <a:noFill/>
          <a:ln/>
        </p:spPr>
        <p:txBody>
          <a:bodyPr wrap="square" lIns="0" tIns="0" rIns="0" bIns="0" rtlCol="0" anchor="ctr"/>
          <a:lstStyle/>
          <a:p>
            <a:pPr indent="0" marL="0">
              <a:buNone/>
            </a:pPr>
            <a:r>
              <a:rPr lang="en-US" sz="1500" b="1" dirty="0">
                <a:solidFill>
                  <a:srgbClr val="1E3A44"/>
                </a:solidFill>
                <a:latin typeface="Cambria" pitchFamily="34" charset="0"/>
                <a:ea typeface="Cambria" pitchFamily="34" charset="-122"/>
                <a:cs typeface="Cambria" pitchFamily="34" charset="-120"/>
              </a:rPr>
              <a:t>A useful special case</a:t>
            </a:r>
            <a:endParaRPr lang="en-US" sz="1500" dirty="0"/>
          </a:p>
        </p:txBody>
      </p:sp>
      <p:sp>
        <p:nvSpPr>
          <p:cNvPr id="22" name="Text 20"/>
          <p:cNvSpPr txBox="1"/>
          <p:nvPr/>
        </p:nvSpPr>
        <p:spPr>
          <a:xfrm>
            <a:off x="1325880" y="5074920"/>
            <a:ext cx="6035040" cy="5029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d/dx (ln bx)  =  1/x  for any constant b with bx &gt; 0</a:t>
            </a:r>
            <a:endParaRPr lang="en-US" sz="1800" dirty="0"/>
          </a:p>
        </p:txBody>
      </p:sp>
      <p:sp>
        <p:nvSpPr>
          <p:cNvPr id="23" name="Text 21"/>
          <p:cNvSpPr txBox="1"/>
          <p:nvPr/>
        </p:nvSpPr>
        <p:spPr>
          <a:xfrm>
            <a:off x="7589520" y="4892040"/>
            <a:ext cx="3931920" cy="54864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the constant disappears — worth remembering</a:t>
            </a:r>
            <a:endParaRPr lang="en-US" sz="1250" dirty="0"/>
          </a:p>
        </p:txBody>
      </p:sp>
      <p:sp>
        <p:nvSpPr>
          <p:cNvPr id="24" name="Text 22"/>
          <p:cNvSpPr txBox="1"/>
          <p:nvPr/>
        </p:nvSpPr>
        <p:spPr>
          <a:xfrm>
            <a:off x="1325880" y="5806440"/>
            <a:ext cx="10149840" cy="32004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The derivative is positive everywhere on x &gt; 0, so ln x is increasing; the second derivative is −1/x² &lt; 0, so its graph is concave down.</a:t>
            </a:r>
            <a:endParaRPr lang="en-US" sz="13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The Graph and Range of ln x</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Shape 4"/>
          <p:cNvSpPr/>
          <p:nvPr/>
        </p:nvSpPr>
        <p:spPr>
          <a:xfrm>
            <a:off x="731520" y="1527048"/>
            <a:ext cx="365760" cy="365760"/>
          </a:xfrm>
          <a:prstGeom prst="ellipse">
            <a:avLst/>
          </a:prstGeom>
          <a:solidFill>
            <a:srgbClr val="8FC3DC"/>
          </a:solidFill>
          <a:ln/>
        </p:spPr>
      </p:sp>
      <p:sp>
        <p:nvSpPr>
          <p:cNvPr id="7" name="Text 5"/>
          <p:cNvSpPr txBox="1"/>
          <p:nvPr/>
        </p:nvSpPr>
        <p:spPr>
          <a:xfrm>
            <a:off x="731520" y="152704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txBox="1"/>
          <p:nvPr/>
        </p:nvSpPr>
        <p:spPr>
          <a:xfrm>
            <a:off x="1280160" y="1417320"/>
            <a:ext cx="5760720" cy="320040"/>
          </a:xfrm>
          <a:prstGeom prst="rect">
            <a:avLst/>
          </a:prstGeom>
          <a:noFill/>
          <a:ln/>
        </p:spPr>
        <p:txBody>
          <a:bodyPr wrap="square" lIns="0" tIns="0" rIns="0" bIns="0" rtlCol="0" anchor="ctr"/>
          <a:lstStyle/>
          <a:p>
            <a:pPr indent="0" marL="0">
              <a:buNone/>
            </a:pPr>
            <a:r>
              <a:rPr lang="en-US" sz="1500" b="1" dirty="0">
                <a:solidFill>
                  <a:srgbClr val="1E3A44"/>
                </a:solidFill>
                <a:latin typeface="Cambria" pitchFamily="34" charset="0"/>
                <a:ea typeface="Cambria" pitchFamily="34" charset="-122"/>
                <a:cs typeface="Cambria" pitchFamily="34" charset="-120"/>
              </a:rPr>
              <a:t>Domain</a:t>
            </a:r>
            <a:endParaRPr lang="en-US" sz="1500" dirty="0"/>
          </a:p>
        </p:txBody>
      </p:sp>
      <p:sp>
        <p:nvSpPr>
          <p:cNvPr id="9" name="Text 7"/>
          <p:cNvSpPr txBox="1"/>
          <p:nvPr/>
        </p:nvSpPr>
        <p:spPr>
          <a:xfrm>
            <a:off x="1280160" y="1728216"/>
            <a:ext cx="5760720" cy="457200"/>
          </a:xfrm>
          <a:prstGeom prst="rect">
            <a:avLst/>
          </a:prstGeom>
          <a:noFill/>
          <a:ln/>
        </p:spPr>
        <p:txBody>
          <a:bodyPr wrap="square" lIns="0" tIns="0" rIns="0" bIns="0" rtlCol="0" anchor="ctr"/>
          <a:lstStyle/>
          <a:p>
            <a:pPr indent="0" marL="0">
              <a:buNone/>
            </a:pPr>
            <a:r>
              <a:rPr lang="en-US" sz="1300" dirty="0">
                <a:solidFill>
                  <a:srgbClr val="6C8089"/>
                </a:solidFill>
                <a:latin typeface="Calibri" pitchFamily="34" charset="0"/>
                <a:ea typeface="Calibri" pitchFamily="34" charset="-122"/>
                <a:cs typeface="Calibri" pitchFamily="34" charset="-120"/>
              </a:rPr>
              <a:t>(0, ∞)  — ln x is not defined for x ≤ 0.</a:t>
            </a:r>
            <a:endParaRPr lang="en-US" sz="1300" dirty="0"/>
          </a:p>
        </p:txBody>
      </p:sp>
      <p:sp>
        <p:nvSpPr>
          <p:cNvPr id="10" name="Shape 8"/>
          <p:cNvSpPr/>
          <p:nvPr/>
        </p:nvSpPr>
        <p:spPr>
          <a:xfrm>
            <a:off x="731520" y="2395728"/>
            <a:ext cx="365760" cy="365760"/>
          </a:xfrm>
          <a:prstGeom prst="ellipse">
            <a:avLst/>
          </a:prstGeom>
          <a:solidFill>
            <a:srgbClr val="8FC3DC"/>
          </a:solidFill>
          <a:ln/>
        </p:spPr>
      </p:sp>
      <p:sp>
        <p:nvSpPr>
          <p:cNvPr id="11" name="Text 9"/>
          <p:cNvSpPr txBox="1"/>
          <p:nvPr/>
        </p:nvSpPr>
        <p:spPr>
          <a:xfrm>
            <a:off x="731520" y="239572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1280160" y="2286000"/>
            <a:ext cx="5760720" cy="320040"/>
          </a:xfrm>
          <a:prstGeom prst="rect">
            <a:avLst/>
          </a:prstGeom>
          <a:noFill/>
          <a:ln/>
        </p:spPr>
        <p:txBody>
          <a:bodyPr wrap="square" lIns="0" tIns="0" rIns="0" bIns="0" rtlCol="0" anchor="ctr"/>
          <a:lstStyle/>
          <a:p>
            <a:pPr indent="0" marL="0">
              <a:buNone/>
            </a:pPr>
            <a:r>
              <a:rPr lang="en-US" sz="1500" b="1" dirty="0">
                <a:solidFill>
                  <a:srgbClr val="1E3A44"/>
                </a:solidFill>
                <a:latin typeface="Cambria" pitchFamily="34" charset="0"/>
                <a:ea typeface="Cambria" pitchFamily="34" charset="-122"/>
                <a:cs typeface="Cambria" pitchFamily="34" charset="-120"/>
              </a:rPr>
              <a:t>Increasing and concave down</a:t>
            </a:r>
            <a:endParaRPr lang="en-US" sz="1500" dirty="0"/>
          </a:p>
        </p:txBody>
      </p:sp>
      <p:sp>
        <p:nvSpPr>
          <p:cNvPr id="13" name="Text 11"/>
          <p:cNvSpPr txBox="1"/>
          <p:nvPr/>
        </p:nvSpPr>
        <p:spPr>
          <a:xfrm>
            <a:off x="1280160" y="2596896"/>
            <a:ext cx="5760720" cy="457200"/>
          </a:xfrm>
          <a:prstGeom prst="rect">
            <a:avLst/>
          </a:prstGeom>
          <a:noFill/>
          <a:ln/>
        </p:spPr>
        <p:txBody>
          <a:bodyPr wrap="square" lIns="0" tIns="0" rIns="0" bIns="0" rtlCol="0" anchor="ctr"/>
          <a:lstStyle/>
          <a:p>
            <a:pPr indent="0" marL="0">
              <a:buNone/>
            </a:pPr>
            <a:r>
              <a:rPr lang="en-US" sz="1300" dirty="0">
                <a:solidFill>
                  <a:srgbClr val="6C8089"/>
                </a:solidFill>
                <a:latin typeface="Calibri" pitchFamily="34" charset="0"/>
                <a:ea typeface="Calibri" pitchFamily="34" charset="-122"/>
                <a:cs typeface="Calibri" pitchFamily="34" charset="-120"/>
              </a:rPr>
              <a:t>from the first and second derivatives on the previous slide.</a:t>
            </a:r>
            <a:endParaRPr lang="en-US" sz="1300" dirty="0"/>
          </a:p>
        </p:txBody>
      </p:sp>
      <p:sp>
        <p:nvSpPr>
          <p:cNvPr id="14" name="Shape 12"/>
          <p:cNvSpPr/>
          <p:nvPr/>
        </p:nvSpPr>
        <p:spPr>
          <a:xfrm>
            <a:off x="731520" y="3264408"/>
            <a:ext cx="365760" cy="365760"/>
          </a:xfrm>
          <a:prstGeom prst="ellipse">
            <a:avLst/>
          </a:prstGeom>
          <a:solidFill>
            <a:srgbClr val="8FC3DC"/>
          </a:solidFill>
          <a:ln/>
        </p:spPr>
      </p:sp>
      <p:sp>
        <p:nvSpPr>
          <p:cNvPr id="15" name="Text 13"/>
          <p:cNvSpPr txBox="1"/>
          <p:nvPr/>
        </p:nvSpPr>
        <p:spPr>
          <a:xfrm>
            <a:off x="731520" y="326440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txBox="1"/>
          <p:nvPr/>
        </p:nvSpPr>
        <p:spPr>
          <a:xfrm>
            <a:off x="1280160" y="3154680"/>
            <a:ext cx="5760720" cy="320040"/>
          </a:xfrm>
          <a:prstGeom prst="rect">
            <a:avLst/>
          </a:prstGeom>
          <a:noFill/>
          <a:ln/>
        </p:spPr>
        <p:txBody>
          <a:bodyPr wrap="square" lIns="0" tIns="0" rIns="0" bIns="0" rtlCol="0" anchor="ctr"/>
          <a:lstStyle/>
          <a:p>
            <a:pPr indent="0" marL="0">
              <a:buNone/>
            </a:pPr>
            <a:r>
              <a:rPr lang="en-US" sz="1500" b="1" dirty="0">
                <a:solidFill>
                  <a:srgbClr val="1E3A44"/>
                </a:solidFill>
                <a:latin typeface="Cambria" pitchFamily="34" charset="0"/>
                <a:ea typeface="Cambria" pitchFamily="34" charset="-122"/>
                <a:cs typeface="Cambria" pitchFamily="34" charset="-120"/>
              </a:rPr>
              <a:t>Unbounded above</a:t>
            </a:r>
            <a:endParaRPr lang="en-US" sz="1500" dirty="0"/>
          </a:p>
        </p:txBody>
      </p:sp>
      <p:sp>
        <p:nvSpPr>
          <p:cNvPr id="17" name="Text 15"/>
          <p:cNvSpPr txBox="1"/>
          <p:nvPr/>
        </p:nvSpPr>
        <p:spPr>
          <a:xfrm>
            <a:off x="1280160" y="3465576"/>
            <a:ext cx="5760720" cy="457200"/>
          </a:xfrm>
          <a:prstGeom prst="rect">
            <a:avLst/>
          </a:prstGeom>
          <a:noFill/>
          <a:ln/>
        </p:spPr>
        <p:txBody>
          <a:bodyPr wrap="square" lIns="0" tIns="0" rIns="0" bIns="0" rtlCol="0" anchor="ctr"/>
          <a:lstStyle/>
          <a:p>
            <a:pPr indent="0" marL="0">
              <a:buNone/>
            </a:pPr>
            <a:r>
              <a:rPr lang="en-US" sz="1300" dirty="0">
                <a:solidFill>
                  <a:srgbClr val="6C8089"/>
                </a:solidFill>
                <a:latin typeface="Calibri" pitchFamily="34" charset="0"/>
                <a:ea typeface="Calibri" pitchFamily="34" charset="-122"/>
                <a:cs typeface="Calibri" pitchFamily="34" charset="-120"/>
              </a:rPr>
              <a:t>ln 2 &gt; ½, so ln (2ⁿ) = n ln 2 &gt; n/2 → ∞.   Hence lim ln x = ∞ as x → ∞.</a:t>
            </a:r>
            <a:endParaRPr lang="en-US" sz="1300" dirty="0"/>
          </a:p>
        </p:txBody>
      </p:sp>
      <p:sp>
        <p:nvSpPr>
          <p:cNvPr id="18" name="Shape 16"/>
          <p:cNvSpPr/>
          <p:nvPr/>
        </p:nvSpPr>
        <p:spPr>
          <a:xfrm>
            <a:off x="731520" y="4133088"/>
            <a:ext cx="365760" cy="365760"/>
          </a:xfrm>
          <a:prstGeom prst="ellipse">
            <a:avLst/>
          </a:prstGeom>
          <a:solidFill>
            <a:srgbClr val="8FC3DC"/>
          </a:solidFill>
          <a:ln/>
        </p:spPr>
      </p:sp>
      <p:sp>
        <p:nvSpPr>
          <p:cNvPr id="19" name="Text 17"/>
          <p:cNvSpPr txBox="1"/>
          <p:nvPr/>
        </p:nvSpPr>
        <p:spPr>
          <a:xfrm>
            <a:off x="731520" y="413308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8"/>
          <p:cNvSpPr txBox="1"/>
          <p:nvPr/>
        </p:nvSpPr>
        <p:spPr>
          <a:xfrm>
            <a:off x="1280160" y="4023360"/>
            <a:ext cx="5760720" cy="320040"/>
          </a:xfrm>
          <a:prstGeom prst="rect">
            <a:avLst/>
          </a:prstGeom>
          <a:noFill/>
          <a:ln/>
        </p:spPr>
        <p:txBody>
          <a:bodyPr wrap="square" lIns="0" tIns="0" rIns="0" bIns="0" rtlCol="0" anchor="ctr"/>
          <a:lstStyle/>
          <a:p>
            <a:pPr indent="0" marL="0">
              <a:buNone/>
            </a:pPr>
            <a:r>
              <a:rPr lang="en-US" sz="1500" b="1" dirty="0">
                <a:solidFill>
                  <a:srgbClr val="1E3A44"/>
                </a:solidFill>
                <a:latin typeface="Cambria" pitchFamily="34" charset="0"/>
                <a:ea typeface="Cambria" pitchFamily="34" charset="-122"/>
                <a:cs typeface="Cambria" pitchFamily="34" charset="-120"/>
              </a:rPr>
              <a:t>Unbounded below</a:t>
            </a:r>
            <a:endParaRPr lang="en-US" sz="1500" dirty="0"/>
          </a:p>
        </p:txBody>
      </p:sp>
      <p:sp>
        <p:nvSpPr>
          <p:cNvPr id="21" name="Text 19"/>
          <p:cNvSpPr txBox="1"/>
          <p:nvPr/>
        </p:nvSpPr>
        <p:spPr>
          <a:xfrm>
            <a:off x="1280160" y="4334256"/>
            <a:ext cx="5760720" cy="457200"/>
          </a:xfrm>
          <a:prstGeom prst="rect">
            <a:avLst/>
          </a:prstGeom>
          <a:noFill/>
          <a:ln/>
        </p:spPr>
        <p:txBody>
          <a:bodyPr wrap="square" lIns="0" tIns="0" rIns="0" bIns="0" rtlCol="0" anchor="ctr"/>
          <a:lstStyle/>
          <a:p>
            <a:pPr indent="0" marL="0">
              <a:buNone/>
            </a:pPr>
            <a:r>
              <a:rPr lang="en-US" sz="1300" dirty="0">
                <a:solidFill>
                  <a:srgbClr val="6C8089"/>
                </a:solidFill>
                <a:latin typeface="Calibri" pitchFamily="34" charset="0"/>
                <a:ea typeface="Calibri" pitchFamily="34" charset="-122"/>
                <a:cs typeface="Calibri" pitchFamily="34" charset="-120"/>
              </a:rPr>
              <a:t>ln (1/t) = − ln t → −∞ as t → ∞.   Hence lim ln x = −∞ as x → 0⁺.</a:t>
            </a:r>
            <a:endParaRPr lang="en-US" sz="1300" dirty="0"/>
          </a:p>
        </p:txBody>
      </p:sp>
      <p:sp>
        <p:nvSpPr>
          <p:cNvPr id="22" name="Shape 20"/>
          <p:cNvSpPr/>
          <p:nvPr/>
        </p:nvSpPr>
        <p:spPr>
          <a:xfrm>
            <a:off x="731520" y="5001768"/>
            <a:ext cx="365760" cy="365760"/>
          </a:xfrm>
          <a:prstGeom prst="ellipse">
            <a:avLst/>
          </a:prstGeom>
          <a:solidFill>
            <a:srgbClr val="0F7C9E"/>
          </a:solidFill>
          <a:ln/>
        </p:spPr>
      </p:sp>
      <p:sp>
        <p:nvSpPr>
          <p:cNvPr id="23" name="Text 21"/>
          <p:cNvSpPr txBox="1"/>
          <p:nvPr/>
        </p:nvSpPr>
        <p:spPr>
          <a:xfrm>
            <a:off x="731520" y="50017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4" name="Text 22"/>
          <p:cNvSpPr txBox="1"/>
          <p:nvPr/>
        </p:nvSpPr>
        <p:spPr>
          <a:xfrm>
            <a:off x="1280160" y="4892040"/>
            <a:ext cx="5760720" cy="320040"/>
          </a:xfrm>
          <a:prstGeom prst="rect">
            <a:avLst/>
          </a:prstGeom>
          <a:noFill/>
          <a:ln/>
        </p:spPr>
        <p:txBody>
          <a:bodyPr wrap="square" lIns="0" tIns="0" rIns="0" bIns="0" rtlCol="0" anchor="ctr"/>
          <a:lstStyle/>
          <a:p>
            <a:pPr indent="0" marL="0">
              <a:buNone/>
            </a:pPr>
            <a:r>
              <a:rPr lang="en-US" sz="1500" b="1" dirty="0">
                <a:solidFill>
                  <a:srgbClr val="0F7C9E"/>
                </a:solidFill>
                <a:latin typeface="Cambria" pitchFamily="34" charset="0"/>
                <a:ea typeface="Cambria" pitchFamily="34" charset="-122"/>
                <a:cs typeface="Cambria" pitchFamily="34" charset="-120"/>
              </a:rPr>
              <a:t>Range</a:t>
            </a:r>
            <a:endParaRPr lang="en-US" sz="1500" dirty="0"/>
          </a:p>
        </p:txBody>
      </p:sp>
      <p:sp>
        <p:nvSpPr>
          <p:cNvPr id="25" name="Text 23"/>
          <p:cNvSpPr txBox="1"/>
          <p:nvPr/>
        </p:nvSpPr>
        <p:spPr>
          <a:xfrm>
            <a:off x="1280160" y="5202936"/>
            <a:ext cx="5760720" cy="457200"/>
          </a:xfrm>
          <a:prstGeom prst="rect">
            <a:avLst/>
          </a:prstGeom>
          <a:noFill/>
          <a:ln/>
        </p:spPr>
        <p:txBody>
          <a:bodyPr wrap="square" lIns="0" tIns="0" rIns="0" bIns="0" rtlCol="0" anchor="ctr"/>
          <a:lstStyle/>
          <a:p>
            <a:pPr indent="0" marL="0">
              <a:buNone/>
            </a:pPr>
            <a:r>
              <a:rPr lang="en-US" sz="1300" dirty="0">
                <a:solidFill>
                  <a:srgbClr val="6C8089"/>
                </a:solidFill>
                <a:latin typeface="Calibri" pitchFamily="34" charset="0"/>
                <a:ea typeface="Calibri" pitchFamily="34" charset="-122"/>
                <a:cs typeface="Calibri" pitchFamily="34" charset="-120"/>
              </a:rPr>
              <a:t>all of (−∞, ∞), by the Intermediate Value Theorem.</a:t>
            </a:r>
            <a:endParaRPr lang="en-US" sz="1300" dirty="0"/>
          </a:p>
        </p:txBody>
      </p:sp>
      <p:sp>
        <p:nvSpPr>
          <p:cNvPr id="26" name="Text 24"/>
          <p:cNvSpPr txBox="1"/>
          <p:nvPr/>
        </p:nvSpPr>
        <p:spPr>
          <a:xfrm>
            <a:off x="731520" y="5760720"/>
            <a:ext cx="6400800" cy="36576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Domain and range are exactly swapped compared with the exponential function — which is the clue to what comes next.</a:t>
            </a:r>
            <a:endParaRPr lang="en-US" sz="1250" dirty="0"/>
          </a:p>
        </p:txBody>
      </p:sp>
      <p:sp>
        <p:nvSpPr>
          <p:cNvPr id="27" name="Shape 25"/>
          <p:cNvSpPr/>
          <p:nvPr/>
        </p:nvSpPr>
        <p:spPr>
          <a:xfrm flipV="1">
            <a:off x="7682835" y="5698633"/>
            <a:ext cx="29124" cy="237089"/>
          </a:xfrm>
          <a:prstGeom prst="line">
            <a:avLst/>
          </a:prstGeom>
          <a:noFill/>
          <a:ln w="31750">
            <a:solidFill>
              <a:srgbClr val="29ABD6"/>
            </a:solidFill>
            <a:prstDash val="solid"/>
          </a:ln>
        </p:spPr>
      </p:sp>
      <p:sp>
        <p:nvSpPr>
          <p:cNvPr id="28" name="Shape 26"/>
          <p:cNvSpPr/>
          <p:nvPr/>
        </p:nvSpPr>
        <p:spPr>
          <a:xfrm flipV="1">
            <a:off x="7711958" y="5512381"/>
            <a:ext cx="29124" cy="186252"/>
          </a:xfrm>
          <a:prstGeom prst="line">
            <a:avLst/>
          </a:prstGeom>
          <a:noFill/>
          <a:ln w="31750">
            <a:solidFill>
              <a:srgbClr val="29ABD6"/>
            </a:solidFill>
            <a:prstDash val="solid"/>
          </a:ln>
        </p:spPr>
      </p:sp>
      <p:sp>
        <p:nvSpPr>
          <p:cNvPr id="29" name="Shape 27"/>
          <p:cNvSpPr/>
          <p:nvPr/>
        </p:nvSpPr>
        <p:spPr>
          <a:xfrm flipV="1">
            <a:off x="7741082" y="5358967"/>
            <a:ext cx="29124" cy="153413"/>
          </a:xfrm>
          <a:prstGeom prst="line">
            <a:avLst/>
          </a:prstGeom>
          <a:noFill/>
          <a:ln w="31750">
            <a:solidFill>
              <a:srgbClr val="29ABD6"/>
            </a:solidFill>
            <a:prstDash val="solid"/>
          </a:ln>
        </p:spPr>
      </p:sp>
      <p:sp>
        <p:nvSpPr>
          <p:cNvPr id="30" name="Shape 28"/>
          <p:cNvSpPr/>
          <p:nvPr/>
        </p:nvSpPr>
        <p:spPr>
          <a:xfrm flipV="1">
            <a:off x="7770205" y="5228530"/>
            <a:ext cx="29124" cy="130437"/>
          </a:xfrm>
          <a:prstGeom prst="line">
            <a:avLst/>
          </a:prstGeom>
          <a:noFill/>
          <a:ln w="31750">
            <a:solidFill>
              <a:srgbClr val="29ABD6"/>
            </a:solidFill>
            <a:prstDash val="solid"/>
          </a:ln>
        </p:spPr>
      </p:sp>
      <p:sp>
        <p:nvSpPr>
          <p:cNvPr id="31" name="Shape 29"/>
          <p:cNvSpPr/>
          <p:nvPr/>
        </p:nvSpPr>
        <p:spPr>
          <a:xfrm flipV="1">
            <a:off x="7799329" y="5115075"/>
            <a:ext cx="29124" cy="113455"/>
          </a:xfrm>
          <a:prstGeom prst="line">
            <a:avLst/>
          </a:prstGeom>
          <a:noFill/>
          <a:ln w="31750">
            <a:solidFill>
              <a:srgbClr val="29ABD6"/>
            </a:solidFill>
            <a:prstDash val="solid"/>
          </a:ln>
        </p:spPr>
      </p:sp>
      <p:sp>
        <p:nvSpPr>
          <p:cNvPr id="32" name="Shape 30"/>
          <p:cNvSpPr/>
          <p:nvPr/>
        </p:nvSpPr>
        <p:spPr>
          <a:xfrm flipV="1">
            <a:off x="7828453" y="5014686"/>
            <a:ext cx="29124" cy="100389"/>
          </a:xfrm>
          <a:prstGeom prst="line">
            <a:avLst/>
          </a:prstGeom>
          <a:noFill/>
          <a:ln w="31750">
            <a:solidFill>
              <a:srgbClr val="29ABD6"/>
            </a:solidFill>
            <a:prstDash val="solid"/>
          </a:ln>
        </p:spPr>
      </p:sp>
      <p:sp>
        <p:nvSpPr>
          <p:cNvPr id="33" name="Shape 31"/>
          <p:cNvSpPr/>
          <p:nvPr/>
        </p:nvSpPr>
        <p:spPr>
          <a:xfrm flipV="1">
            <a:off x="7857576" y="4924661"/>
            <a:ext cx="29124" cy="90025"/>
          </a:xfrm>
          <a:prstGeom prst="line">
            <a:avLst/>
          </a:prstGeom>
          <a:noFill/>
          <a:ln w="31750">
            <a:solidFill>
              <a:srgbClr val="29ABD6"/>
            </a:solidFill>
            <a:prstDash val="solid"/>
          </a:ln>
        </p:spPr>
      </p:sp>
      <p:sp>
        <p:nvSpPr>
          <p:cNvPr id="34" name="Shape 32"/>
          <p:cNvSpPr/>
          <p:nvPr/>
        </p:nvSpPr>
        <p:spPr>
          <a:xfrm flipV="1">
            <a:off x="7886700" y="4843059"/>
            <a:ext cx="29124" cy="81602"/>
          </a:xfrm>
          <a:prstGeom prst="line">
            <a:avLst/>
          </a:prstGeom>
          <a:noFill/>
          <a:ln w="31750">
            <a:solidFill>
              <a:srgbClr val="29ABD6"/>
            </a:solidFill>
            <a:prstDash val="solid"/>
          </a:ln>
        </p:spPr>
      </p:sp>
      <p:sp>
        <p:nvSpPr>
          <p:cNvPr id="35" name="Shape 33"/>
          <p:cNvSpPr/>
          <p:nvPr/>
        </p:nvSpPr>
        <p:spPr>
          <a:xfrm flipV="1">
            <a:off x="7915824" y="4768438"/>
            <a:ext cx="29124" cy="74621"/>
          </a:xfrm>
          <a:prstGeom prst="line">
            <a:avLst/>
          </a:prstGeom>
          <a:noFill/>
          <a:ln w="31750">
            <a:solidFill>
              <a:srgbClr val="29ABD6"/>
            </a:solidFill>
            <a:prstDash val="solid"/>
          </a:ln>
        </p:spPr>
      </p:sp>
      <p:sp>
        <p:nvSpPr>
          <p:cNvPr id="36" name="Shape 34"/>
          <p:cNvSpPr/>
          <p:nvPr/>
        </p:nvSpPr>
        <p:spPr>
          <a:xfrm flipV="1">
            <a:off x="7944947" y="4699698"/>
            <a:ext cx="29124" cy="68741"/>
          </a:xfrm>
          <a:prstGeom prst="line">
            <a:avLst/>
          </a:prstGeom>
          <a:noFill/>
          <a:ln w="31750">
            <a:solidFill>
              <a:srgbClr val="29ABD6"/>
            </a:solidFill>
            <a:prstDash val="solid"/>
          </a:ln>
        </p:spPr>
      </p:sp>
      <p:sp>
        <p:nvSpPr>
          <p:cNvPr id="37" name="Shape 35"/>
          <p:cNvSpPr/>
          <p:nvPr/>
        </p:nvSpPr>
        <p:spPr>
          <a:xfrm flipV="1">
            <a:off x="7974071" y="4635978"/>
            <a:ext cx="29124" cy="63720"/>
          </a:xfrm>
          <a:prstGeom prst="line">
            <a:avLst/>
          </a:prstGeom>
          <a:noFill/>
          <a:ln w="31750">
            <a:solidFill>
              <a:srgbClr val="29ABD6"/>
            </a:solidFill>
            <a:prstDash val="solid"/>
          </a:ln>
        </p:spPr>
      </p:sp>
      <p:sp>
        <p:nvSpPr>
          <p:cNvPr id="38" name="Shape 36"/>
          <p:cNvSpPr/>
          <p:nvPr/>
        </p:nvSpPr>
        <p:spPr>
          <a:xfrm flipV="1">
            <a:off x="8003195" y="4576595"/>
            <a:ext cx="29124" cy="59383"/>
          </a:xfrm>
          <a:prstGeom prst="line">
            <a:avLst/>
          </a:prstGeom>
          <a:noFill/>
          <a:ln w="31750">
            <a:solidFill>
              <a:srgbClr val="29ABD6"/>
            </a:solidFill>
            <a:prstDash val="solid"/>
          </a:ln>
        </p:spPr>
      </p:sp>
      <p:sp>
        <p:nvSpPr>
          <p:cNvPr id="39" name="Shape 37"/>
          <p:cNvSpPr/>
          <p:nvPr/>
        </p:nvSpPr>
        <p:spPr>
          <a:xfrm flipV="1">
            <a:off x="8032318" y="4520996"/>
            <a:ext cx="29124" cy="55599"/>
          </a:xfrm>
          <a:prstGeom prst="line">
            <a:avLst/>
          </a:prstGeom>
          <a:noFill/>
          <a:ln w="31750">
            <a:solidFill>
              <a:srgbClr val="29ABD6"/>
            </a:solidFill>
            <a:prstDash val="solid"/>
          </a:ln>
        </p:spPr>
      </p:sp>
      <p:sp>
        <p:nvSpPr>
          <p:cNvPr id="40" name="Shape 38"/>
          <p:cNvSpPr/>
          <p:nvPr/>
        </p:nvSpPr>
        <p:spPr>
          <a:xfrm flipV="1">
            <a:off x="8061442" y="4468727"/>
            <a:ext cx="29124" cy="52268"/>
          </a:xfrm>
          <a:prstGeom prst="line">
            <a:avLst/>
          </a:prstGeom>
          <a:noFill/>
          <a:ln w="31750">
            <a:solidFill>
              <a:srgbClr val="29ABD6"/>
            </a:solidFill>
            <a:prstDash val="solid"/>
          </a:ln>
        </p:spPr>
      </p:sp>
      <p:sp>
        <p:nvSpPr>
          <p:cNvPr id="41" name="Shape 39"/>
          <p:cNvSpPr/>
          <p:nvPr/>
        </p:nvSpPr>
        <p:spPr>
          <a:xfrm flipV="1">
            <a:off x="8090565" y="4419413"/>
            <a:ext cx="29124" cy="49315"/>
          </a:xfrm>
          <a:prstGeom prst="line">
            <a:avLst/>
          </a:prstGeom>
          <a:noFill/>
          <a:ln w="31750">
            <a:solidFill>
              <a:srgbClr val="29ABD6"/>
            </a:solidFill>
            <a:prstDash val="solid"/>
          </a:ln>
        </p:spPr>
      </p:sp>
      <p:sp>
        <p:nvSpPr>
          <p:cNvPr id="42" name="Shape 40"/>
          <p:cNvSpPr/>
          <p:nvPr/>
        </p:nvSpPr>
        <p:spPr>
          <a:xfrm flipV="1">
            <a:off x="8119689" y="4372736"/>
            <a:ext cx="29124" cy="46677"/>
          </a:xfrm>
          <a:prstGeom prst="line">
            <a:avLst/>
          </a:prstGeom>
          <a:noFill/>
          <a:ln w="31750">
            <a:solidFill>
              <a:srgbClr val="29ABD6"/>
            </a:solidFill>
            <a:prstDash val="solid"/>
          </a:ln>
        </p:spPr>
      </p:sp>
      <p:sp>
        <p:nvSpPr>
          <p:cNvPr id="43" name="Shape 41"/>
          <p:cNvSpPr/>
          <p:nvPr/>
        </p:nvSpPr>
        <p:spPr>
          <a:xfrm flipV="1">
            <a:off x="8148813" y="4328429"/>
            <a:ext cx="29124" cy="44307"/>
          </a:xfrm>
          <a:prstGeom prst="line">
            <a:avLst/>
          </a:prstGeom>
          <a:noFill/>
          <a:ln w="31750">
            <a:solidFill>
              <a:srgbClr val="29ABD6"/>
            </a:solidFill>
            <a:prstDash val="solid"/>
          </a:ln>
        </p:spPr>
      </p:sp>
      <p:sp>
        <p:nvSpPr>
          <p:cNvPr id="44" name="Shape 42"/>
          <p:cNvSpPr/>
          <p:nvPr/>
        </p:nvSpPr>
        <p:spPr>
          <a:xfrm flipV="1">
            <a:off x="8177936" y="4286263"/>
            <a:ext cx="29124" cy="42166"/>
          </a:xfrm>
          <a:prstGeom prst="line">
            <a:avLst/>
          </a:prstGeom>
          <a:noFill/>
          <a:ln w="31750">
            <a:solidFill>
              <a:srgbClr val="29ABD6"/>
            </a:solidFill>
            <a:prstDash val="solid"/>
          </a:ln>
        </p:spPr>
      </p:sp>
      <p:sp>
        <p:nvSpPr>
          <p:cNvPr id="45" name="Shape 43"/>
          <p:cNvSpPr/>
          <p:nvPr/>
        </p:nvSpPr>
        <p:spPr>
          <a:xfrm flipV="1">
            <a:off x="8207060" y="4246041"/>
            <a:ext cx="29124" cy="40222"/>
          </a:xfrm>
          <a:prstGeom prst="line">
            <a:avLst/>
          </a:prstGeom>
          <a:noFill/>
          <a:ln w="31750">
            <a:solidFill>
              <a:srgbClr val="29ABD6"/>
            </a:solidFill>
            <a:prstDash val="solid"/>
          </a:ln>
        </p:spPr>
      </p:sp>
      <p:sp>
        <p:nvSpPr>
          <p:cNvPr id="46" name="Shape 44"/>
          <p:cNvSpPr/>
          <p:nvPr/>
        </p:nvSpPr>
        <p:spPr>
          <a:xfrm flipV="1">
            <a:off x="8236184" y="4207591"/>
            <a:ext cx="29124" cy="38450"/>
          </a:xfrm>
          <a:prstGeom prst="line">
            <a:avLst/>
          </a:prstGeom>
          <a:noFill/>
          <a:ln w="31750">
            <a:solidFill>
              <a:srgbClr val="29ABD6"/>
            </a:solidFill>
            <a:prstDash val="solid"/>
          </a:ln>
        </p:spPr>
      </p:sp>
      <p:sp>
        <p:nvSpPr>
          <p:cNvPr id="47" name="Shape 45"/>
          <p:cNvSpPr/>
          <p:nvPr/>
        </p:nvSpPr>
        <p:spPr>
          <a:xfrm flipV="1">
            <a:off x="8265307" y="4170763"/>
            <a:ext cx="29124" cy="36828"/>
          </a:xfrm>
          <a:prstGeom prst="line">
            <a:avLst/>
          </a:prstGeom>
          <a:noFill/>
          <a:ln w="31750">
            <a:solidFill>
              <a:srgbClr val="29ABD6"/>
            </a:solidFill>
            <a:prstDash val="solid"/>
          </a:ln>
        </p:spPr>
      </p:sp>
      <p:sp>
        <p:nvSpPr>
          <p:cNvPr id="48" name="Shape 46"/>
          <p:cNvSpPr/>
          <p:nvPr/>
        </p:nvSpPr>
        <p:spPr>
          <a:xfrm flipV="1">
            <a:off x="8294431" y="4135426"/>
            <a:ext cx="29124" cy="35336"/>
          </a:xfrm>
          <a:prstGeom prst="line">
            <a:avLst/>
          </a:prstGeom>
          <a:noFill/>
          <a:ln w="31750">
            <a:solidFill>
              <a:srgbClr val="29ABD6"/>
            </a:solidFill>
            <a:prstDash val="solid"/>
          </a:ln>
        </p:spPr>
      </p:sp>
      <p:sp>
        <p:nvSpPr>
          <p:cNvPr id="49" name="Shape 47"/>
          <p:cNvSpPr/>
          <p:nvPr/>
        </p:nvSpPr>
        <p:spPr>
          <a:xfrm flipV="1">
            <a:off x="8323555" y="4101465"/>
            <a:ext cx="29124" cy="33961"/>
          </a:xfrm>
          <a:prstGeom prst="line">
            <a:avLst/>
          </a:prstGeom>
          <a:noFill/>
          <a:ln w="31750">
            <a:solidFill>
              <a:srgbClr val="29ABD6"/>
            </a:solidFill>
            <a:prstDash val="solid"/>
          </a:ln>
        </p:spPr>
      </p:sp>
      <p:sp>
        <p:nvSpPr>
          <p:cNvPr id="50" name="Shape 48"/>
          <p:cNvSpPr/>
          <p:nvPr/>
        </p:nvSpPr>
        <p:spPr>
          <a:xfrm flipV="1">
            <a:off x="8352678" y="4068776"/>
            <a:ext cx="29124" cy="32689"/>
          </a:xfrm>
          <a:prstGeom prst="line">
            <a:avLst/>
          </a:prstGeom>
          <a:noFill/>
          <a:ln w="31750">
            <a:solidFill>
              <a:srgbClr val="29ABD6"/>
            </a:solidFill>
            <a:prstDash val="solid"/>
          </a:ln>
        </p:spPr>
      </p:sp>
      <p:sp>
        <p:nvSpPr>
          <p:cNvPr id="51" name="Shape 49"/>
          <p:cNvSpPr/>
          <p:nvPr/>
        </p:nvSpPr>
        <p:spPr>
          <a:xfrm flipV="1">
            <a:off x="8381802" y="4037267"/>
            <a:ext cx="29124" cy="31509"/>
          </a:xfrm>
          <a:prstGeom prst="line">
            <a:avLst/>
          </a:prstGeom>
          <a:noFill/>
          <a:ln w="31750">
            <a:solidFill>
              <a:srgbClr val="29ABD6"/>
            </a:solidFill>
            <a:prstDash val="solid"/>
          </a:ln>
        </p:spPr>
      </p:sp>
      <p:sp>
        <p:nvSpPr>
          <p:cNvPr id="52" name="Shape 50"/>
          <p:cNvSpPr/>
          <p:nvPr/>
        </p:nvSpPr>
        <p:spPr>
          <a:xfrm flipV="1">
            <a:off x="8410926" y="4006855"/>
            <a:ext cx="29124" cy="30411"/>
          </a:xfrm>
          <a:prstGeom prst="line">
            <a:avLst/>
          </a:prstGeom>
          <a:noFill/>
          <a:ln w="31750">
            <a:solidFill>
              <a:srgbClr val="29ABD6"/>
            </a:solidFill>
            <a:prstDash val="solid"/>
          </a:ln>
        </p:spPr>
      </p:sp>
      <p:sp>
        <p:nvSpPr>
          <p:cNvPr id="53" name="Shape 51"/>
          <p:cNvSpPr/>
          <p:nvPr/>
        </p:nvSpPr>
        <p:spPr>
          <a:xfrm flipV="1">
            <a:off x="8440049" y="3977468"/>
            <a:ext cx="29124" cy="29387"/>
          </a:xfrm>
          <a:prstGeom prst="line">
            <a:avLst/>
          </a:prstGeom>
          <a:noFill/>
          <a:ln w="31750">
            <a:solidFill>
              <a:srgbClr val="29ABD6"/>
            </a:solidFill>
            <a:prstDash val="solid"/>
          </a:ln>
        </p:spPr>
      </p:sp>
      <p:sp>
        <p:nvSpPr>
          <p:cNvPr id="54" name="Shape 52"/>
          <p:cNvSpPr/>
          <p:nvPr/>
        </p:nvSpPr>
        <p:spPr>
          <a:xfrm flipV="1">
            <a:off x="8469173" y="3949038"/>
            <a:ext cx="29124" cy="28430"/>
          </a:xfrm>
          <a:prstGeom prst="line">
            <a:avLst/>
          </a:prstGeom>
          <a:noFill/>
          <a:ln w="31750">
            <a:solidFill>
              <a:srgbClr val="29ABD6"/>
            </a:solidFill>
            <a:prstDash val="solid"/>
          </a:ln>
        </p:spPr>
      </p:sp>
      <p:sp>
        <p:nvSpPr>
          <p:cNvPr id="55" name="Shape 53"/>
          <p:cNvSpPr/>
          <p:nvPr/>
        </p:nvSpPr>
        <p:spPr>
          <a:xfrm flipV="1">
            <a:off x="8498296" y="3921505"/>
            <a:ext cx="29124" cy="27533"/>
          </a:xfrm>
          <a:prstGeom prst="line">
            <a:avLst/>
          </a:prstGeom>
          <a:noFill/>
          <a:ln w="31750">
            <a:solidFill>
              <a:srgbClr val="29ABD6"/>
            </a:solidFill>
            <a:prstDash val="solid"/>
          </a:ln>
        </p:spPr>
      </p:sp>
      <p:sp>
        <p:nvSpPr>
          <p:cNvPr id="56" name="Shape 54"/>
          <p:cNvSpPr/>
          <p:nvPr/>
        </p:nvSpPr>
        <p:spPr>
          <a:xfrm flipV="1">
            <a:off x="8527420" y="3894814"/>
            <a:ext cx="29124" cy="26691"/>
          </a:xfrm>
          <a:prstGeom prst="line">
            <a:avLst/>
          </a:prstGeom>
          <a:noFill/>
          <a:ln w="31750">
            <a:solidFill>
              <a:srgbClr val="29ABD6"/>
            </a:solidFill>
            <a:prstDash val="solid"/>
          </a:ln>
        </p:spPr>
      </p:sp>
      <p:sp>
        <p:nvSpPr>
          <p:cNvPr id="57" name="Shape 55"/>
          <p:cNvSpPr/>
          <p:nvPr/>
        </p:nvSpPr>
        <p:spPr>
          <a:xfrm flipV="1">
            <a:off x="8556544" y="3868915"/>
            <a:ext cx="29124" cy="25899"/>
          </a:xfrm>
          <a:prstGeom prst="line">
            <a:avLst/>
          </a:prstGeom>
          <a:noFill/>
          <a:ln w="31750">
            <a:solidFill>
              <a:srgbClr val="29ABD6"/>
            </a:solidFill>
            <a:prstDash val="solid"/>
          </a:ln>
        </p:spPr>
      </p:sp>
      <p:sp>
        <p:nvSpPr>
          <p:cNvPr id="58" name="Shape 56"/>
          <p:cNvSpPr/>
          <p:nvPr/>
        </p:nvSpPr>
        <p:spPr>
          <a:xfrm flipV="1">
            <a:off x="8585667" y="3843763"/>
            <a:ext cx="29124" cy="25153"/>
          </a:xfrm>
          <a:prstGeom prst="line">
            <a:avLst/>
          </a:prstGeom>
          <a:noFill/>
          <a:ln w="31750">
            <a:solidFill>
              <a:srgbClr val="29ABD6"/>
            </a:solidFill>
            <a:prstDash val="solid"/>
          </a:ln>
        </p:spPr>
      </p:sp>
      <p:sp>
        <p:nvSpPr>
          <p:cNvPr id="59" name="Shape 57"/>
          <p:cNvSpPr/>
          <p:nvPr/>
        </p:nvSpPr>
        <p:spPr>
          <a:xfrm flipV="1">
            <a:off x="8614791" y="3819315"/>
            <a:ext cx="29124" cy="24448"/>
          </a:xfrm>
          <a:prstGeom prst="line">
            <a:avLst/>
          </a:prstGeom>
          <a:noFill/>
          <a:ln w="31750">
            <a:solidFill>
              <a:srgbClr val="29ABD6"/>
            </a:solidFill>
            <a:prstDash val="solid"/>
          </a:ln>
        </p:spPr>
      </p:sp>
      <p:sp>
        <p:nvSpPr>
          <p:cNvPr id="60" name="Shape 58"/>
          <p:cNvSpPr/>
          <p:nvPr/>
        </p:nvSpPr>
        <p:spPr>
          <a:xfrm flipV="1">
            <a:off x="8643915" y="3795533"/>
            <a:ext cx="29124" cy="23782"/>
          </a:xfrm>
          <a:prstGeom prst="line">
            <a:avLst/>
          </a:prstGeom>
          <a:noFill/>
          <a:ln w="31750">
            <a:solidFill>
              <a:srgbClr val="29ABD6"/>
            </a:solidFill>
            <a:prstDash val="solid"/>
          </a:ln>
        </p:spPr>
      </p:sp>
      <p:sp>
        <p:nvSpPr>
          <p:cNvPr id="61" name="Shape 59"/>
          <p:cNvSpPr/>
          <p:nvPr/>
        </p:nvSpPr>
        <p:spPr>
          <a:xfrm flipV="1">
            <a:off x="8673038" y="3772382"/>
            <a:ext cx="29124" cy="23151"/>
          </a:xfrm>
          <a:prstGeom prst="line">
            <a:avLst/>
          </a:prstGeom>
          <a:noFill/>
          <a:ln w="31750">
            <a:solidFill>
              <a:srgbClr val="29ABD6"/>
            </a:solidFill>
            <a:prstDash val="solid"/>
          </a:ln>
        </p:spPr>
      </p:sp>
      <p:sp>
        <p:nvSpPr>
          <p:cNvPr id="62" name="Shape 60"/>
          <p:cNvSpPr/>
          <p:nvPr/>
        </p:nvSpPr>
        <p:spPr>
          <a:xfrm flipV="1">
            <a:off x="8702162" y="3749829"/>
            <a:ext cx="29124" cy="22553"/>
          </a:xfrm>
          <a:prstGeom prst="line">
            <a:avLst/>
          </a:prstGeom>
          <a:noFill/>
          <a:ln w="31750">
            <a:solidFill>
              <a:srgbClr val="29ABD6"/>
            </a:solidFill>
            <a:prstDash val="solid"/>
          </a:ln>
        </p:spPr>
      </p:sp>
      <p:sp>
        <p:nvSpPr>
          <p:cNvPr id="63" name="Shape 61"/>
          <p:cNvSpPr/>
          <p:nvPr/>
        </p:nvSpPr>
        <p:spPr>
          <a:xfrm flipV="1">
            <a:off x="8731286" y="3727845"/>
            <a:ext cx="29124" cy="21985"/>
          </a:xfrm>
          <a:prstGeom prst="line">
            <a:avLst/>
          </a:prstGeom>
          <a:noFill/>
          <a:ln w="31750">
            <a:solidFill>
              <a:srgbClr val="29ABD6"/>
            </a:solidFill>
            <a:prstDash val="solid"/>
          </a:ln>
        </p:spPr>
      </p:sp>
      <p:sp>
        <p:nvSpPr>
          <p:cNvPr id="64" name="Shape 62"/>
          <p:cNvSpPr/>
          <p:nvPr/>
        </p:nvSpPr>
        <p:spPr>
          <a:xfrm flipV="1">
            <a:off x="8760409" y="3706400"/>
            <a:ext cx="29124" cy="21445"/>
          </a:xfrm>
          <a:prstGeom prst="line">
            <a:avLst/>
          </a:prstGeom>
          <a:noFill/>
          <a:ln w="31750">
            <a:solidFill>
              <a:srgbClr val="29ABD6"/>
            </a:solidFill>
            <a:prstDash val="solid"/>
          </a:ln>
        </p:spPr>
      </p:sp>
      <p:sp>
        <p:nvSpPr>
          <p:cNvPr id="65" name="Shape 63"/>
          <p:cNvSpPr/>
          <p:nvPr/>
        </p:nvSpPr>
        <p:spPr>
          <a:xfrm flipV="1">
            <a:off x="8789533" y="3685470"/>
            <a:ext cx="29124" cy="20930"/>
          </a:xfrm>
          <a:prstGeom prst="line">
            <a:avLst/>
          </a:prstGeom>
          <a:noFill/>
          <a:ln w="31750">
            <a:solidFill>
              <a:srgbClr val="29ABD6"/>
            </a:solidFill>
            <a:prstDash val="solid"/>
          </a:ln>
        </p:spPr>
      </p:sp>
      <p:sp>
        <p:nvSpPr>
          <p:cNvPr id="66" name="Shape 64"/>
          <p:cNvSpPr/>
          <p:nvPr/>
        </p:nvSpPr>
        <p:spPr>
          <a:xfrm flipV="1">
            <a:off x="8818656" y="3665030"/>
            <a:ext cx="29124" cy="20440"/>
          </a:xfrm>
          <a:prstGeom prst="line">
            <a:avLst/>
          </a:prstGeom>
          <a:noFill/>
          <a:ln w="31750">
            <a:solidFill>
              <a:srgbClr val="29ABD6"/>
            </a:solidFill>
            <a:prstDash val="solid"/>
          </a:ln>
        </p:spPr>
      </p:sp>
      <p:sp>
        <p:nvSpPr>
          <p:cNvPr id="67" name="Shape 65"/>
          <p:cNvSpPr/>
          <p:nvPr/>
        </p:nvSpPr>
        <p:spPr>
          <a:xfrm flipV="1">
            <a:off x="8847780" y="3645057"/>
            <a:ext cx="29124" cy="19972"/>
          </a:xfrm>
          <a:prstGeom prst="line">
            <a:avLst/>
          </a:prstGeom>
          <a:noFill/>
          <a:ln w="31750">
            <a:solidFill>
              <a:srgbClr val="29ABD6"/>
            </a:solidFill>
            <a:prstDash val="solid"/>
          </a:ln>
        </p:spPr>
      </p:sp>
      <p:sp>
        <p:nvSpPr>
          <p:cNvPr id="68" name="Shape 66"/>
          <p:cNvSpPr/>
          <p:nvPr/>
        </p:nvSpPr>
        <p:spPr>
          <a:xfrm flipV="1">
            <a:off x="8876904" y="3625532"/>
            <a:ext cx="29124" cy="19526"/>
          </a:xfrm>
          <a:prstGeom prst="line">
            <a:avLst/>
          </a:prstGeom>
          <a:noFill/>
          <a:ln w="31750">
            <a:solidFill>
              <a:srgbClr val="29ABD6"/>
            </a:solidFill>
            <a:prstDash val="solid"/>
          </a:ln>
        </p:spPr>
      </p:sp>
      <p:sp>
        <p:nvSpPr>
          <p:cNvPr id="69" name="Shape 67"/>
          <p:cNvSpPr/>
          <p:nvPr/>
        </p:nvSpPr>
        <p:spPr>
          <a:xfrm flipV="1">
            <a:off x="8906027" y="3606433"/>
            <a:ext cx="29124" cy="19098"/>
          </a:xfrm>
          <a:prstGeom prst="line">
            <a:avLst/>
          </a:prstGeom>
          <a:noFill/>
          <a:ln w="31750">
            <a:solidFill>
              <a:srgbClr val="29ABD6"/>
            </a:solidFill>
            <a:prstDash val="solid"/>
          </a:ln>
        </p:spPr>
      </p:sp>
      <p:sp>
        <p:nvSpPr>
          <p:cNvPr id="70" name="Shape 68"/>
          <p:cNvSpPr/>
          <p:nvPr/>
        </p:nvSpPr>
        <p:spPr>
          <a:xfrm flipV="1">
            <a:off x="8935151" y="3587744"/>
            <a:ext cx="29124" cy="18689"/>
          </a:xfrm>
          <a:prstGeom prst="line">
            <a:avLst/>
          </a:prstGeom>
          <a:noFill/>
          <a:ln w="31750">
            <a:solidFill>
              <a:srgbClr val="29ABD6"/>
            </a:solidFill>
            <a:prstDash val="solid"/>
          </a:ln>
        </p:spPr>
      </p:sp>
      <p:sp>
        <p:nvSpPr>
          <p:cNvPr id="71" name="Shape 69"/>
          <p:cNvSpPr/>
          <p:nvPr/>
        </p:nvSpPr>
        <p:spPr>
          <a:xfrm flipV="1">
            <a:off x="8964275" y="3569446"/>
            <a:ext cx="29124" cy="18298"/>
          </a:xfrm>
          <a:prstGeom prst="line">
            <a:avLst/>
          </a:prstGeom>
          <a:noFill/>
          <a:ln w="31750">
            <a:solidFill>
              <a:srgbClr val="29ABD6"/>
            </a:solidFill>
            <a:prstDash val="solid"/>
          </a:ln>
        </p:spPr>
      </p:sp>
      <p:sp>
        <p:nvSpPr>
          <p:cNvPr id="72" name="Shape 70"/>
          <p:cNvSpPr/>
          <p:nvPr/>
        </p:nvSpPr>
        <p:spPr>
          <a:xfrm flipV="1">
            <a:off x="8993398" y="3551525"/>
            <a:ext cx="29124" cy="17922"/>
          </a:xfrm>
          <a:prstGeom prst="line">
            <a:avLst/>
          </a:prstGeom>
          <a:noFill/>
          <a:ln w="31750">
            <a:solidFill>
              <a:srgbClr val="29ABD6"/>
            </a:solidFill>
            <a:prstDash val="solid"/>
          </a:ln>
        </p:spPr>
      </p:sp>
      <p:sp>
        <p:nvSpPr>
          <p:cNvPr id="73" name="Shape 71"/>
          <p:cNvSpPr/>
          <p:nvPr/>
        </p:nvSpPr>
        <p:spPr>
          <a:xfrm flipV="1">
            <a:off x="9022522" y="3533963"/>
            <a:ext cx="29124" cy="17561"/>
          </a:xfrm>
          <a:prstGeom prst="line">
            <a:avLst/>
          </a:prstGeom>
          <a:noFill/>
          <a:ln w="31750">
            <a:solidFill>
              <a:srgbClr val="29ABD6"/>
            </a:solidFill>
            <a:prstDash val="solid"/>
          </a:ln>
        </p:spPr>
      </p:sp>
      <p:sp>
        <p:nvSpPr>
          <p:cNvPr id="74" name="Shape 72"/>
          <p:cNvSpPr/>
          <p:nvPr/>
        </p:nvSpPr>
        <p:spPr>
          <a:xfrm flipV="1">
            <a:off x="9051646" y="3516748"/>
            <a:ext cx="29124" cy="17215"/>
          </a:xfrm>
          <a:prstGeom prst="line">
            <a:avLst/>
          </a:prstGeom>
          <a:noFill/>
          <a:ln w="31750">
            <a:solidFill>
              <a:srgbClr val="29ABD6"/>
            </a:solidFill>
            <a:prstDash val="solid"/>
          </a:ln>
        </p:spPr>
      </p:sp>
      <p:sp>
        <p:nvSpPr>
          <p:cNvPr id="75" name="Shape 73"/>
          <p:cNvSpPr/>
          <p:nvPr/>
        </p:nvSpPr>
        <p:spPr>
          <a:xfrm flipV="1">
            <a:off x="9080769" y="3499867"/>
            <a:ext cx="29124" cy="16882"/>
          </a:xfrm>
          <a:prstGeom prst="line">
            <a:avLst/>
          </a:prstGeom>
          <a:noFill/>
          <a:ln w="31750">
            <a:solidFill>
              <a:srgbClr val="29ABD6"/>
            </a:solidFill>
            <a:prstDash val="solid"/>
          </a:ln>
        </p:spPr>
      </p:sp>
      <p:sp>
        <p:nvSpPr>
          <p:cNvPr id="76" name="Shape 74"/>
          <p:cNvSpPr/>
          <p:nvPr/>
        </p:nvSpPr>
        <p:spPr>
          <a:xfrm flipV="1">
            <a:off x="9109893" y="3483305"/>
            <a:ext cx="29124" cy="16562"/>
          </a:xfrm>
          <a:prstGeom prst="line">
            <a:avLst/>
          </a:prstGeom>
          <a:noFill/>
          <a:ln w="31750">
            <a:solidFill>
              <a:srgbClr val="29ABD6"/>
            </a:solidFill>
            <a:prstDash val="solid"/>
          </a:ln>
        </p:spPr>
      </p:sp>
      <p:sp>
        <p:nvSpPr>
          <p:cNvPr id="77" name="Shape 75"/>
          <p:cNvSpPr/>
          <p:nvPr/>
        </p:nvSpPr>
        <p:spPr>
          <a:xfrm flipV="1">
            <a:off x="9139017" y="3467052"/>
            <a:ext cx="29124" cy="16253"/>
          </a:xfrm>
          <a:prstGeom prst="line">
            <a:avLst/>
          </a:prstGeom>
          <a:noFill/>
          <a:ln w="31750">
            <a:solidFill>
              <a:srgbClr val="29ABD6"/>
            </a:solidFill>
            <a:prstDash val="solid"/>
          </a:ln>
        </p:spPr>
      </p:sp>
      <p:sp>
        <p:nvSpPr>
          <p:cNvPr id="78" name="Shape 76"/>
          <p:cNvSpPr/>
          <p:nvPr/>
        </p:nvSpPr>
        <p:spPr>
          <a:xfrm flipV="1">
            <a:off x="9168140" y="3451096"/>
            <a:ext cx="29124" cy="15956"/>
          </a:xfrm>
          <a:prstGeom prst="line">
            <a:avLst/>
          </a:prstGeom>
          <a:noFill/>
          <a:ln w="31750">
            <a:solidFill>
              <a:srgbClr val="29ABD6"/>
            </a:solidFill>
            <a:prstDash val="solid"/>
          </a:ln>
        </p:spPr>
      </p:sp>
      <p:sp>
        <p:nvSpPr>
          <p:cNvPr id="79" name="Shape 77"/>
          <p:cNvSpPr/>
          <p:nvPr/>
        </p:nvSpPr>
        <p:spPr>
          <a:xfrm flipV="1">
            <a:off x="9197264" y="3435426"/>
            <a:ext cx="29124" cy="15670"/>
          </a:xfrm>
          <a:prstGeom prst="line">
            <a:avLst/>
          </a:prstGeom>
          <a:noFill/>
          <a:ln w="31750">
            <a:solidFill>
              <a:srgbClr val="29ABD6"/>
            </a:solidFill>
            <a:prstDash val="solid"/>
          </a:ln>
        </p:spPr>
      </p:sp>
      <p:sp>
        <p:nvSpPr>
          <p:cNvPr id="80" name="Shape 78"/>
          <p:cNvSpPr/>
          <p:nvPr/>
        </p:nvSpPr>
        <p:spPr>
          <a:xfrm flipV="1">
            <a:off x="9226387" y="3420033"/>
            <a:ext cx="29124" cy="15393"/>
          </a:xfrm>
          <a:prstGeom prst="line">
            <a:avLst/>
          </a:prstGeom>
          <a:noFill/>
          <a:ln w="31750">
            <a:solidFill>
              <a:srgbClr val="29ABD6"/>
            </a:solidFill>
            <a:prstDash val="solid"/>
          </a:ln>
        </p:spPr>
      </p:sp>
      <p:sp>
        <p:nvSpPr>
          <p:cNvPr id="81" name="Shape 79"/>
          <p:cNvSpPr/>
          <p:nvPr/>
        </p:nvSpPr>
        <p:spPr>
          <a:xfrm flipV="1">
            <a:off x="9255511" y="3404906"/>
            <a:ext cx="29124" cy="15126"/>
          </a:xfrm>
          <a:prstGeom prst="line">
            <a:avLst/>
          </a:prstGeom>
          <a:noFill/>
          <a:ln w="31750">
            <a:solidFill>
              <a:srgbClr val="29ABD6"/>
            </a:solidFill>
            <a:prstDash val="solid"/>
          </a:ln>
        </p:spPr>
      </p:sp>
      <p:sp>
        <p:nvSpPr>
          <p:cNvPr id="82" name="Shape 80"/>
          <p:cNvSpPr/>
          <p:nvPr/>
        </p:nvSpPr>
        <p:spPr>
          <a:xfrm flipV="1">
            <a:off x="9284635" y="3390038"/>
            <a:ext cx="29124" cy="14869"/>
          </a:xfrm>
          <a:prstGeom prst="line">
            <a:avLst/>
          </a:prstGeom>
          <a:noFill/>
          <a:ln w="31750">
            <a:solidFill>
              <a:srgbClr val="29ABD6"/>
            </a:solidFill>
            <a:prstDash val="solid"/>
          </a:ln>
        </p:spPr>
      </p:sp>
      <p:sp>
        <p:nvSpPr>
          <p:cNvPr id="83" name="Shape 81"/>
          <p:cNvSpPr/>
          <p:nvPr/>
        </p:nvSpPr>
        <p:spPr>
          <a:xfrm flipV="1">
            <a:off x="9313758" y="3375418"/>
            <a:ext cx="29124" cy="14620"/>
          </a:xfrm>
          <a:prstGeom prst="line">
            <a:avLst/>
          </a:prstGeom>
          <a:noFill/>
          <a:ln w="31750">
            <a:solidFill>
              <a:srgbClr val="29ABD6"/>
            </a:solidFill>
            <a:prstDash val="solid"/>
          </a:ln>
        </p:spPr>
      </p:sp>
      <p:sp>
        <p:nvSpPr>
          <p:cNvPr id="84" name="Shape 82"/>
          <p:cNvSpPr/>
          <p:nvPr/>
        </p:nvSpPr>
        <p:spPr>
          <a:xfrm flipV="1">
            <a:off x="9342882" y="3361039"/>
            <a:ext cx="29124" cy="14379"/>
          </a:xfrm>
          <a:prstGeom prst="line">
            <a:avLst/>
          </a:prstGeom>
          <a:noFill/>
          <a:ln w="31750">
            <a:solidFill>
              <a:srgbClr val="29ABD6"/>
            </a:solidFill>
            <a:prstDash val="solid"/>
          </a:ln>
        </p:spPr>
      </p:sp>
      <p:sp>
        <p:nvSpPr>
          <p:cNvPr id="85" name="Shape 83"/>
          <p:cNvSpPr/>
          <p:nvPr/>
        </p:nvSpPr>
        <p:spPr>
          <a:xfrm flipV="1">
            <a:off x="9372006" y="3346893"/>
            <a:ext cx="29124" cy="14146"/>
          </a:xfrm>
          <a:prstGeom prst="line">
            <a:avLst/>
          </a:prstGeom>
          <a:noFill/>
          <a:ln w="31750">
            <a:solidFill>
              <a:srgbClr val="29ABD6"/>
            </a:solidFill>
            <a:prstDash val="solid"/>
          </a:ln>
        </p:spPr>
      </p:sp>
      <p:sp>
        <p:nvSpPr>
          <p:cNvPr id="86" name="Shape 84"/>
          <p:cNvSpPr/>
          <p:nvPr/>
        </p:nvSpPr>
        <p:spPr>
          <a:xfrm flipV="1">
            <a:off x="9401129" y="3332973"/>
            <a:ext cx="29124" cy="13920"/>
          </a:xfrm>
          <a:prstGeom prst="line">
            <a:avLst/>
          </a:prstGeom>
          <a:noFill/>
          <a:ln w="31750">
            <a:solidFill>
              <a:srgbClr val="29ABD6"/>
            </a:solidFill>
            <a:prstDash val="solid"/>
          </a:ln>
        </p:spPr>
      </p:sp>
      <p:sp>
        <p:nvSpPr>
          <p:cNvPr id="87" name="Shape 85"/>
          <p:cNvSpPr/>
          <p:nvPr/>
        </p:nvSpPr>
        <p:spPr>
          <a:xfrm flipV="1">
            <a:off x="9430253" y="3319271"/>
            <a:ext cx="29124" cy="13702"/>
          </a:xfrm>
          <a:prstGeom prst="line">
            <a:avLst/>
          </a:prstGeom>
          <a:noFill/>
          <a:ln w="31750">
            <a:solidFill>
              <a:srgbClr val="29ABD6"/>
            </a:solidFill>
            <a:prstDash val="solid"/>
          </a:ln>
        </p:spPr>
      </p:sp>
      <p:sp>
        <p:nvSpPr>
          <p:cNvPr id="88" name="Shape 86"/>
          <p:cNvSpPr/>
          <p:nvPr/>
        </p:nvSpPr>
        <p:spPr>
          <a:xfrm flipV="1">
            <a:off x="9459377" y="3305781"/>
            <a:ext cx="29124" cy="13490"/>
          </a:xfrm>
          <a:prstGeom prst="line">
            <a:avLst/>
          </a:prstGeom>
          <a:noFill/>
          <a:ln w="31750">
            <a:solidFill>
              <a:srgbClr val="29ABD6"/>
            </a:solidFill>
            <a:prstDash val="solid"/>
          </a:ln>
        </p:spPr>
      </p:sp>
      <p:sp>
        <p:nvSpPr>
          <p:cNvPr id="89" name="Shape 87"/>
          <p:cNvSpPr/>
          <p:nvPr/>
        </p:nvSpPr>
        <p:spPr>
          <a:xfrm flipV="1">
            <a:off x="9488500" y="3292497"/>
            <a:ext cx="29124" cy="13285"/>
          </a:xfrm>
          <a:prstGeom prst="line">
            <a:avLst/>
          </a:prstGeom>
          <a:noFill/>
          <a:ln w="31750">
            <a:solidFill>
              <a:srgbClr val="29ABD6"/>
            </a:solidFill>
            <a:prstDash val="solid"/>
          </a:ln>
        </p:spPr>
      </p:sp>
      <p:sp>
        <p:nvSpPr>
          <p:cNvPr id="90" name="Shape 88"/>
          <p:cNvSpPr/>
          <p:nvPr/>
        </p:nvSpPr>
        <p:spPr>
          <a:xfrm flipV="1">
            <a:off x="9517624" y="3279411"/>
            <a:ext cx="29124" cy="13085"/>
          </a:xfrm>
          <a:prstGeom prst="line">
            <a:avLst/>
          </a:prstGeom>
          <a:noFill/>
          <a:ln w="31750">
            <a:solidFill>
              <a:srgbClr val="29ABD6"/>
            </a:solidFill>
            <a:prstDash val="solid"/>
          </a:ln>
        </p:spPr>
      </p:sp>
      <p:sp>
        <p:nvSpPr>
          <p:cNvPr id="91" name="Shape 89"/>
          <p:cNvSpPr/>
          <p:nvPr/>
        </p:nvSpPr>
        <p:spPr>
          <a:xfrm flipV="1">
            <a:off x="9546747" y="3266519"/>
            <a:ext cx="29124" cy="12892"/>
          </a:xfrm>
          <a:prstGeom prst="line">
            <a:avLst/>
          </a:prstGeom>
          <a:noFill/>
          <a:ln w="31750">
            <a:solidFill>
              <a:srgbClr val="29ABD6"/>
            </a:solidFill>
            <a:prstDash val="solid"/>
          </a:ln>
        </p:spPr>
      </p:sp>
      <p:sp>
        <p:nvSpPr>
          <p:cNvPr id="92" name="Shape 90"/>
          <p:cNvSpPr/>
          <p:nvPr/>
        </p:nvSpPr>
        <p:spPr>
          <a:xfrm flipV="1">
            <a:off x="9575871" y="3253815"/>
            <a:ext cx="29124" cy="12705"/>
          </a:xfrm>
          <a:prstGeom prst="line">
            <a:avLst/>
          </a:prstGeom>
          <a:noFill/>
          <a:ln w="31750">
            <a:solidFill>
              <a:srgbClr val="29ABD6"/>
            </a:solidFill>
            <a:prstDash val="solid"/>
          </a:ln>
        </p:spPr>
      </p:sp>
      <p:sp>
        <p:nvSpPr>
          <p:cNvPr id="93" name="Shape 91"/>
          <p:cNvSpPr/>
          <p:nvPr/>
        </p:nvSpPr>
        <p:spPr>
          <a:xfrm flipV="1">
            <a:off x="9604995" y="3241292"/>
            <a:ext cx="29124" cy="12522"/>
          </a:xfrm>
          <a:prstGeom prst="line">
            <a:avLst/>
          </a:prstGeom>
          <a:noFill/>
          <a:ln w="31750">
            <a:solidFill>
              <a:srgbClr val="29ABD6"/>
            </a:solidFill>
            <a:prstDash val="solid"/>
          </a:ln>
        </p:spPr>
      </p:sp>
      <p:sp>
        <p:nvSpPr>
          <p:cNvPr id="94" name="Shape 92"/>
          <p:cNvSpPr/>
          <p:nvPr/>
        </p:nvSpPr>
        <p:spPr>
          <a:xfrm flipV="1">
            <a:off x="9634118" y="3228947"/>
            <a:ext cx="29124" cy="12345"/>
          </a:xfrm>
          <a:prstGeom prst="line">
            <a:avLst/>
          </a:prstGeom>
          <a:noFill/>
          <a:ln w="31750">
            <a:solidFill>
              <a:srgbClr val="29ABD6"/>
            </a:solidFill>
            <a:prstDash val="solid"/>
          </a:ln>
        </p:spPr>
      </p:sp>
      <p:sp>
        <p:nvSpPr>
          <p:cNvPr id="95" name="Shape 93"/>
          <p:cNvSpPr/>
          <p:nvPr/>
        </p:nvSpPr>
        <p:spPr>
          <a:xfrm flipV="1">
            <a:off x="9663242" y="3216774"/>
            <a:ext cx="29124" cy="12173"/>
          </a:xfrm>
          <a:prstGeom prst="line">
            <a:avLst/>
          </a:prstGeom>
          <a:noFill/>
          <a:ln w="31750">
            <a:solidFill>
              <a:srgbClr val="29ABD6"/>
            </a:solidFill>
            <a:prstDash val="solid"/>
          </a:ln>
        </p:spPr>
      </p:sp>
      <p:sp>
        <p:nvSpPr>
          <p:cNvPr id="96" name="Shape 94"/>
          <p:cNvSpPr/>
          <p:nvPr/>
        </p:nvSpPr>
        <p:spPr>
          <a:xfrm flipV="1">
            <a:off x="9692366" y="3204769"/>
            <a:ext cx="29124" cy="12006"/>
          </a:xfrm>
          <a:prstGeom prst="line">
            <a:avLst/>
          </a:prstGeom>
          <a:noFill/>
          <a:ln w="31750">
            <a:solidFill>
              <a:srgbClr val="29ABD6"/>
            </a:solidFill>
            <a:prstDash val="solid"/>
          </a:ln>
        </p:spPr>
      </p:sp>
      <p:sp>
        <p:nvSpPr>
          <p:cNvPr id="97" name="Shape 95"/>
          <p:cNvSpPr/>
          <p:nvPr/>
        </p:nvSpPr>
        <p:spPr>
          <a:xfrm flipV="1">
            <a:off x="9721489" y="3192926"/>
            <a:ext cx="29124" cy="11843"/>
          </a:xfrm>
          <a:prstGeom prst="line">
            <a:avLst/>
          </a:prstGeom>
          <a:noFill/>
          <a:ln w="31750">
            <a:solidFill>
              <a:srgbClr val="29ABD6"/>
            </a:solidFill>
            <a:prstDash val="solid"/>
          </a:ln>
        </p:spPr>
      </p:sp>
      <p:sp>
        <p:nvSpPr>
          <p:cNvPr id="98" name="Shape 96"/>
          <p:cNvSpPr/>
          <p:nvPr/>
        </p:nvSpPr>
        <p:spPr>
          <a:xfrm flipV="1">
            <a:off x="9750613" y="3181242"/>
            <a:ext cx="29124" cy="11684"/>
          </a:xfrm>
          <a:prstGeom prst="line">
            <a:avLst/>
          </a:prstGeom>
          <a:noFill/>
          <a:ln w="31750">
            <a:solidFill>
              <a:srgbClr val="29ABD6"/>
            </a:solidFill>
            <a:prstDash val="solid"/>
          </a:ln>
        </p:spPr>
      </p:sp>
      <p:sp>
        <p:nvSpPr>
          <p:cNvPr id="99" name="Shape 97"/>
          <p:cNvSpPr/>
          <p:nvPr/>
        </p:nvSpPr>
        <p:spPr>
          <a:xfrm flipV="1">
            <a:off x="9779737" y="3169712"/>
            <a:ext cx="29124" cy="11530"/>
          </a:xfrm>
          <a:prstGeom prst="line">
            <a:avLst/>
          </a:prstGeom>
          <a:noFill/>
          <a:ln w="31750">
            <a:solidFill>
              <a:srgbClr val="29ABD6"/>
            </a:solidFill>
            <a:prstDash val="solid"/>
          </a:ln>
        </p:spPr>
      </p:sp>
      <p:sp>
        <p:nvSpPr>
          <p:cNvPr id="100" name="Shape 98"/>
          <p:cNvSpPr/>
          <p:nvPr/>
        </p:nvSpPr>
        <p:spPr>
          <a:xfrm flipV="1">
            <a:off x="9808860" y="3158333"/>
            <a:ext cx="29124" cy="11379"/>
          </a:xfrm>
          <a:prstGeom prst="line">
            <a:avLst/>
          </a:prstGeom>
          <a:noFill/>
          <a:ln w="31750">
            <a:solidFill>
              <a:srgbClr val="29ABD6"/>
            </a:solidFill>
            <a:prstDash val="solid"/>
          </a:ln>
        </p:spPr>
      </p:sp>
      <p:sp>
        <p:nvSpPr>
          <p:cNvPr id="101" name="Shape 99"/>
          <p:cNvSpPr/>
          <p:nvPr/>
        </p:nvSpPr>
        <p:spPr>
          <a:xfrm flipV="1">
            <a:off x="9837984" y="3147100"/>
            <a:ext cx="29124" cy="11233"/>
          </a:xfrm>
          <a:prstGeom prst="line">
            <a:avLst/>
          </a:prstGeom>
          <a:noFill/>
          <a:ln w="31750">
            <a:solidFill>
              <a:srgbClr val="29ABD6"/>
            </a:solidFill>
            <a:prstDash val="solid"/>
          </a:ln>
        </p:spPr>
      </p:sp>
      <p:sp>
        <p:nvSpPr>
          <p:cNvPr id="102" name="Shape 100"/>
          <p:cNvSpPr/>
          <p:nvPr/>
        </p:nvSpPr>
        <p:spPr>
          <a:xfrm flipV="1">
            <a:off x="9867108" y="3136010"/>
            <a:ext cx="29124" cy="11090"/>
          </a:xfrm>
          <a:prstGeom prst="line">
            <a:avLst/>
          </a:prstGeom>
          <a:noFill/>
          <a:ln w="31750">
            <a:solidFill>
              <a:srgbClr val="29ABD6"/>
            </a:solidFill>
            <a:prstDash val="solid"/>
          </a:ln>
        </p:spPr>
      </p:sp>
      <p:sp>
        <p:nvSpPr>
          <p:cNvPr id="103" name="Shape 101"/>
          <p:cNvSpPr/>
          <p:nvPr/>
        </p:nvSpPr>
        <p:spPr>
          <a:xfrm flipV="1">
            <a:off x="9896231" y="3125059"/>
            <a:ext cx="29124" cy="10951"/>
          </a:xfrm>
          <a:prstGeom prst="line">
            <a:avLst/>
          </a:prstGeom>
          <a:noFill/>
          <a:ln w="31750">
            <a:solidFill>
              <a:srgbClr val="29ABD6"/>
            </a:solidFill>
            <a:prstDash val="solid"/>
          </a:ln>
        </p:spPr>
      </p:sp>
      <p:sp>
        <p:nvSpPr>
          <p:cNvPr id="104" name="Shape 102"/>
          <p:cNvSpPr/>
          <p:nvPr/>
        </p:nvSpPr>
        <p:spPr>
          <a:xfrm flipV="1">
            <a:off x="9925355" y="3114243"/>
            <a:ext cx="29124" cy="10815"/>
          </a:xfrm>
          <a:prstGeom prst="line">
            <a:avLst/>
          </a:prstGeom>
          <a:noFill/>
          <a:ln w="31750">
            <a:solidFill>
              <a:srgbClr val="29ABD6"/>
            </a:solidFill>
            <a:prstDash val="solid"/>
          </a:ln>
        </p:spPr>
      </p:sp>
      <p:sp>
        <p:nvSpPr>
          <p:cNvPr id="105" name="Shape 103"/>
          <p:cNvSpPr/>
          <p:nvPr/>
        </p:nvSpPr>
        <p:spPr>
          <a:xfrm flipV="1">
            <a:off x="9954478" y="3103560"/>
            <a:ext cx="29124" cy="10683"/>
          </a:xfrm>
          <a:prstGeom prst="line">
            <a:avLst/>
          </a:prstGeom>
          <a:noFill/>
          <a:ln w="31750">
            <a:solidFill>
              <a:srgbClr val="29ABD6"/>
            </a:solidFill>
            <a:prstDash val="solid"/>
          </a:ln>
        </p:spPr>
      </p:sp>
      <p:sp>
        <p:nvSpPr>
          <p:cNvPr id="106" name="Shape 104"/>
          <p:cNvSpPr/>
          <p:nvPr/>
        </p:nvSpPr>
        <p:spPr>
          <a:xfrm flipV="1">
            <a:off x="9983602" y="3093006"/>
            <a:ext cx="29124" cy="10554"/>
          </a:xfrm>
          <a:prstGeom prst="line">
            <a:avLst/>
          </a:prstGeom>
          <a:noFill/>
          <a:ln w="31750">
            <a:solidFill>
              <a:srgbClr val="29ABD6"/>
            </a:solidFill>
            <a:prstDash val="solid"/>
          </a:ln>
        </p:spPr>
      </p:sp>
      <p:sp>
        <p:nvSpPr>
          <p:cNvPr id="107" name="Shape 105"/>
          <p:cNvSpPr/>
          <p:nvPr/>
        </p:nvSpPr>
        <p:spPr>
          <a:xfrm flipV="1">
            <a:off x="10012726" y="3082579"/>
            <a:ext cx="29124" cy="10428"/>
          </a:xfrm>
          <a:prstGeom prst="line">
            <a:avLst/>
          </a:prstGeom>
          <a:noFill/>
          <a:ln w="31750">
            <a:solidFill>
              <a:srgbClr val="29ABD6"/>
            </a:solidFill>
            <a:prstDash val="solid"/>
          </a:ln>
        </p:spPr>
      </p:sp>
      <p:sp>
        <p:nvSpPr>
          <p:cNvPr id="108" name="Shape 106"/>
          <p:cNvSpPr/>
          <p:nvPr/>
        </p:nvSpPr>
        <p:spPr>
          <a:xfrm flipV="1">
            <a:off x="10041849" y="3072274"/>
            <a:ext cx="29124" cy="10305"/>
          </a:xfrm>
          <a:prstGeom prst="line">
            <a:avLst/>
          </a:prstGeom>
          <a:noFill/>
          <a:ln w="31750">
            <a:solidFill>
              <a:srgbClr val="29ABD6"/>
            </a:solidFill>
            <a:prstDash val="solid"/>
          </a:ln>
        </p:spPr>
      </p:sp>
      <p:sp>
        <p:nvSpPr>
          <p:cNvPr id="109" name="Shape 107"/>
          <p:cNvSpPr/>
          <p:nvPr/>
        </p:nvSpPr>
        <p:spPr>
          <a:xfrm flipV="1">
            <a:off x="10070973" y="3062089"/>
            <a:ext cx="29124" cy="10184"/>
          </a:xfrm>
          <a:prstGeom prst="line">
            <a:avLst/>
          </a:prstGeom>
          <a:noFill/>
          <a:ln w="31750">
            <a:solidFill>
              <a:srgbClr val="29ABD6"/>
            </a:solidFill>
            <a:prstDash val="solid"/>
          </a:ln>
        </p:spPr>
      </p:sp>
      <p:sp>
        <p:nvSpPr>
          <p:cNvPr id="110" name="Shape 108"/>
          <p:cNvSpPr/>
          <p:nvPr/>
        </p:nvSpPr>
        <p:spPr>
          <a:xfrm flipV="1">
            <a:off x="10100097" y="3052023"/>
            <a:ext cx="29124" cy="10067"/>
          </a:xfrm>
          <a:prstGeom prst="line">
            <a:avLst/>
          </a:prstGeom>
          <a:noFill/>
          <a:ln w="31750">
            <a:solidFill>
              <a:srgbClr val="29ABD6"/>
            </a:solidFill>
            <a:prstDash val="solid"/>
          </a:ln>
        </p:spPr>
      </p:sp>
      <p:sp>
        <p:nvSpPr>
          <p:cNvPr id="111" name="Shape 109"/>
          <p:cNvSpPr/>
          <p:nvPr/>
        </p:nvSpPr>
        <p:spPr>
          <a:xfrm flipV="1">
            <a:off x="10129220" y="3042070"/>
            <a:ext cx="29124" cy="9952"/>
          </a:xfrm>
          <a:prstGeom prst="line">
            <a:avLst/>
          </a:prstGeom>
          <a:noFill/>
          <a:ln w="31750">
            <a:solidFill>
              <a:srgbClr val="29ABD6"/>
            </a:solidFill>
            <a:prstDash val="solid"/>
          </a:ln>
        </p:spPr>
      </p:sp>
      <p:sp>
        <p:nvSpPr>
          <p:cNvPr id="112" name="Shape 110"/>
          <p:cNvSpPr/>
          <p:nvPr/>
        </p:nvSpPr>
        <p:spPr>
          <a:xfrm flipV="1">
            <a:off x="10158344" y="3032230"/>
            <a:ext cx="29124" cy="9840"/>
          </a:xfrm>
          <a:prstGeom prst="line">
            <a:avLst/>
          </a:prstGeom>
          <a:noFill/>
          <a:ln w="31750">
            <a:solidFill>
              <a:srgbClr val="29ABD6"/>
            </a:solidFill>
            <a:prstDash val="solid"/>
          </a:ln>
        </p:spPr>
      </p:sp>
      <p:sp>
        <p:nvSpPr>
          <p:cNvPr id="113" name="Shape 111"/>
          <p:cNvSpPr/>
          <p:nvPr/>
        </p:nvSpPr>
        <p:spPr>
          <a:xfrm flipV="1">
            <a:off x="10187468" y="3022500"/>
            <a:ext cx="29124" cy="9730"/>
          </a:xfrm>
          <a:prstGeom prst="line">
            <a:avLst/>
          </a:prstGeom>
          <a:noFill/>
          <a:ln w="31750">
            <a:solidFill>
              <a:srgbClr val="29ABD6"/>
            </a:solidFill>
            <a:prstDash val="solid"/>
          </a:ln>
        </p:spPr>
      </p:sp>
      <p:sp>
        <p:nvSpPr>
          <p:cNvPr id="114" name="Shape 112"/>
          <p:cNvSpPr/>
          <p:nvPr/>
        </p:nvSpPr>
        <p:spPr>
          <a:xfrm flipV="1">
            <a:off x="10216591" y="3012877"/>
            <a:ext cx="29124" cy="9623"/>
          </a:xfrm>
          <a:prstGeom prst="line">
            <a:avLst/>
          </a:prstGeom>
          <a:noFill/>
          <a:ln w="31750">
            <a:solidFill>
              <a:srgbClr val="29ABD6"/>
            </a:solidFill>
            <a:prstDash val="solid"/>
          </a:ln>
        </p:spPr>
      </p:sp>
      <p:sp>
        <p:nvSpPr>
          <p:cNvPr id="115" name="Shape 113"/>
          <p:cNvSpPr/>
          <p:nvPr/>
        </p:nvSpPr>
        <p:spPr>
          <a:xfrm flipV="1">
            <a:off x="10245715" y="3003359"/>
            <a:ext cx="29124" cy="9518"/>
          </a:xfrm>
          <a:prstGeom prst="line">
            <a:avLst/>
          </a:prstGeom>
          <a:noFill/>
          <a:ln w="31750">
            <a:solidFill>
              <a:srgbClr val="29ABD6"/>
            </a:solidFill>
            <a:prstDash val="solid"/>
          </a:ln>
        </p:spPr>
      </p:sp>
      <p:sp>
        <p:nvSpPr>
          <p:cNvPr id="116" name="Shape 114"/>
          <p:cNvSpPr/>
          <p:nvPr/>
        </p:nvSpPr>
        <p:spPr>
          <a:xfrm flipV="1">
            <a:off x="10274838" y="2993944"/>
            <a:ext cx="29124" cy="9415"/>
          </a:xfrm>
          <a:prstGeom prst="line">
            <a:avLst/>
          </a:prstGeom>
          <a:noFill/>
          <a:ln w="31750">
            <a:solidFill>
              <a:srgbClr val="29ABD6"/>
            </a:solidFill>
            <a:prstDash val="solid"/>
          </a:ln>
        </p:spPr>
      </p:sp>
      <p:sp>
        <p:nvSpPr>
          <p:cNvPr id="117" name="Shape 115"/>
          <p:cNvSpPr/>
          <p:nvPr/>
        </p:nvSpPr>
        <p:spPr>
          <a:xfrm flipV="1">
            <a:off x="10303962" y="2984629"/>
            <a:ext cx="29124" cy="9315"/>
          </a:xfrm>
          <a:prstGeom prst="line">
            <a:avLst/>
          </a:prstGeom>
          <a:noFill/>
          <a:ln w="31750">
            <a:solidFill>
              <a:srgbClr val="29ABD6"/>
            </a:solidFill>
            <a:prstDash val="solid"/>
          </a:ln>
        </p:spPr>
      </p:sp>
      <p:sp>
        <p:nvSpPr>
          <p:cNvPr id="118" name="Shape 116"/>
          <p:cNvSpPr/>
          <p:nvPr/>
        </p:nvSpPr>
        <p:spPr>
          <a:xfrm flipV="1">
            <a:off x="10333086" y="2975412"/>
            <a:ext cx="29124" cy="9217"/>
          </a:xfrm>
          <a:prstGeom prst="line">
            <a:avLst/>
          </a:prstGeom>
          <a:noFill/>
          <a:ln w="31750">
            <a:solidFill>
              <a:srgbClr val="29ABD6"/>
            </a:solidFill>
            <a:prstDash val="solid"/>
          </a:ln>
        </p:spPr>
      </p:sp>
      <p:sp>
        <p:nvSpPr>
          <p:cNvPr id="119" name="Shape 117"/>
          <p:cNvSpPr/>
          <p:nvPr/>
        </p:nvSpPr>
        <p:spPr>
          <a:xfrm flipV="1">
            <a:off x="10362209" y="2966292"/>
            <a:ext cx="29124" cy="9120"/>
          </a:xfrm>
          <a:prstGeom prst="line">
            <a:avLst/>
          </a:prstGeom>
          <a:noFill/>
          <a:ln w="31750">
            <a:solidFill>
              <a:srgbClr val="29ABD6"/>
            </a:solidFill>
            <a:prstDash val="solid"/>
          </a:ln>
        </p:spPr>
      </p:sp>
      <p:sp>
        <p:nvSpPr>
          <p:cNvPr id="120" name="Shape 118"/>
          <p:cNvSpPr/>
          <p:nvPr/>
        </p:nvSpPr>
        <p:spPr>
          <a:xfrm flipV="1">
            <a:off x="10391333" y="2957266"/>
            <a:ext cx="29124" cy="9026"/>
          </a:xfrm>
          <a:prstGeom prst="line">
            <a:avLst/>
          </a:prstGeom>
          <a:noFill/>
          <a:ln w="31750">
            <a:solidFill>
              <a:srgbClr val="29ABD6"/>
            </a:solidFill>
            <a:prstDash val="solid"/>
          </a:ln>
        </p:spPr>
      </p:sp>
      <p:sp>
        <p:nvSpPr>
          <p:cNvPr id="121" name="Shape 119"/>
          <p:cNvSpPr/>
          <p:nvPr/>
        </p:nvSpPr>
        <p:spPr>
          <a:xfrm flipV="1">
            <a:off x="10420457" y="2948333"/>
            <a:ext cx="29124" cy="8934"/>
          </a:xfrm>
          <a:prstGeom prst="line">
            <a:avLst/>
          </a:prstGeom>
          <a:noFill/>
          <a:ln w="31750">
            <a:solidFill>
              <a:srgbClr val="29ABD6"/>
            </a:solidFill>
            <a:prstDash val="solid"/>
          </a:ln>
        </p:spPr>
      </p:sp>
      <p:sp>
        <p:nvSpPr>
          <p:cNvPr id="122" name="Shape 120"/>
          <p:cNvSpPr/>
          <p:nvPr/>
        </p:nvSpPr>
        <p:spPr>
          <a:xfrm flipV="1">
            <a:off x="10449580" y="2939489"/>
            <a:ext cx="29124" cy="8843"/>
          </a:xfrm>
          <a:prstGeom prst="line">
            <a:avLst/>
          </a:prstGeom>
          <a:noFill/>
          <a:ln w="31750">
            <a:solidFill>
              <a:srgbClr val="29ABD6"/>
            </a:solidFill>
            <a:prstDash val="solid"/>
          </a:ln>
        </p:spPr>
      </p:sp>
      <p:sp>
        <p:nvSpPr>
          <p:cNvPr id="123" name="Shape 121"/>
          <p:cNvSpPr/>
          <p:nvPr/>
        </p:nvSpPr>
        <p:spPr>
          <a:xfrm flipV="1">
            <a:off x="10478704" y="2930735"/>
            <a:ext cx="29124" cy="8754"/>
          </a:xfrm>
          <a:prstGeom prst="line">
            <a:avLst/>
          </a:prstGeom>
          <a:noFill/>
          <a:ln w="31750">
            <a:solidFill>
              <a:srgbClr val="29ABD6"/>
            </a:solidFill>
            <a:prstDash val="solid"/>
          </a:ln>
        </p:spPr>
      </p:sp>
      <p:sp>
        <p:nvSpPr>
          <p:cNvPr id="124" name="Shape 122"/>
          <p:cNvSpPr/>
          <p:nvPr/>
        </p:nvSpPr>
        <p:spPr>
          <a:xfrm flipV="1">
            <a:off x="10507828" y="2922068"/>
            <a:ext cx="29124" cy="8667"/>
          </a:xfrm>
          <a:prstGeom prst="line">
            <a:avLst/>
          </a:prstGeom>
          <a:noFill/>
          <a:ln w="31750">
            <a:solidFill>
              <a:srgbClr val="29ABD6"/>
            </a:solidFill>
            <a:prstDash val="solid"/>
          </a:ln>
        </p:spPr>
      </p:sp>
      <p:sp>
        <p:nvSpPr>
          <p:cNvPr id="125" name="Shape 123"/>
          <p:cNvSpPr/>
          <p:nvPr/>
        </p:nvSpPr>
        <p:spPr>
          <a:xfrm flipV="1">
            <a:off x="10536951" y="2913486"/>
            <a:ext cx="29124" cy="8582"/>
          </a:xfrm>
          <a:prstGeom prst="line">
            <a:avLst/>
          </a:prstGeom>
          <a:noFill/>
          <a:ln w="31750">
            <a:solidFill>
              <a:srgbClr val="29ABD6"/>
            </a:solidFill>
            <a:prstDash val="solid"/>
          </a:ln>
        </p:spPr>
      </p:sp>
      <p:sp>
        <p:nvSpPr>
          <p:cNvPr id="126" name="Shape 124"/>
          <p:cNvSpPr/>
          <p:nvPr/>
        </p:nvSpPr>
        <p:spPr>
          <a:xfrm flipV="1">
            <a:off x="10566075" y="2904987"/>
            <a:ext cx="29124" cy="8499"/>
          </a:xfrm>
          <a:prstGeom prst="line">
            <a:avLst/>
          </a:prstGeom>
          <a:noFill/>
          <a:ln w="31750">
            <a:solidFill>
              <a:srgbClr val="29ABD6"/>
            </a:solidFill>
            <a:prstDash val="solid"/>
          </a:ln>
        </p:spPr>
      </p:sp>
      <p:sp>
        <p:nvSpPr>
          <p:cNvPr id="127" name="Shape 125"/>
          <p:cNvSpPr/>
          <p:nvPr/>
        </p:nvSpPr>
        <p:spPr>
          <a:xfrm flipV="1">
            <a:off x="10595199" y="2896570"/>
            <a:ext cx="29124" cy="8417"/>
          </a:xfrm>
          <a:prstGeom prst="line">
            <a:avLst/>
          </a:prstGeom>
          <a:noFill/>
          <a:ln w="31750">
            <a:solidFill>
              <a:srgbClr val="29ABD6"/>
            </a:solidFill>
            <a:prstDash val="solid"/>
          </a:ln>
        </p:spPr>
      </p:sp>
      <p:sp>
        <p:nvSpPr>
          <p:cNvPr id="128" name="Shape 126"/>
          <p:cNvSpPr/>
          <p:nvPr/>
        </p:nvSpPr>
        <p:spPr>
          <a:xfrm flipV="1">
            <a:off x="10624322" y="2888234"/>
            <a:ext cx="29124" cy="8336"/>
          </a:xfrm>
          <a:prstGeom prst="line">
            <a:avLst/>
          </a:prstGeom>
          <a:noFill/>
          <a:ln w="31750">
            <a:solidFill>
              <a:srgbClr val="29ABD6"/>
            </a:solidFill>
            <a:prstDash val="solid"/>
          </a:ln>
        </p:spPr>
      </p:sp>
      <p:sp>
        <p:nvSpPr>
          <p:cNvPr id="129" name="Shape 127"/>
          <p:cNvSpPr/>
          <p:nvPr/>
        </p:nvSpPr>
        <p:spPr>
          <a:xfrm flipV="1">
            <a:off x="10653446" y="2879977"/>
            <a:ext cx="29124" cy="8257"/>
          </a:xfrm>
          <a:prstGeom prst="line">
            <a:avLst/>
          </a:prstGeom>
          <a:noFill/>
          <a:ln w="31750">
            <a:solidFill>
              <a:srgbClr val="29ABD6"/>
            </a:solidFill>
            <a:prstDash val="solid"/>
          </a:ln>
        </p:spPr>
      </p:sp>
      <p:sp>
        <p:nvSpPr>
          <p:cNvPr id="130" name="Shape 128"/>
          <p:cNvSpPr/>
          <p:nvPr/>
        </p:nvSpPr>
        <p:spPr>
          <a:xfrm flipV="1">
            <a:off x="10682569" y="2871796"/>
            <a:ext cx="29124" cy="8180"/>
          </a:xfrm>
          <a:prstGeom prst="line">
            <a:avLst/>
          </a:prstGeom>
          <a:noFill/>
          <a:ln w="31750">
            <a:solidFill>
              <a:srgbClr val="29ABD6"/>
            </a:solidFill>
            <a:prstDash val="solid"/>
          </a:ln>
        </p:spPr>
      </p:sp>
      <p:sp>
        <p:nvSpPr>
          <p:cNvPr id="131" name="Shape 129"/>
          <p:cNvSpPr/>
          <p:nvPr/>
        </p:nvSpPr>
        <p:spPr>
          <a:xfrm flipV="1">
            <a:off x="10711693" y="2863692"/>
            <a:ext cx="29124" cy="8104"/>
          </a:xfrm>
          <a:prstGeom prst="line">
            <a:avLst/>
          </a:prstGeom>
          <a:noFill/>
          <a:ln w="31750">
            <a:solidFill>
              <a:srgbClr val="29ABD6"/>
            </a:solidFill>
            <a:prstDash val="solid"/>
          </a:ln>
        </p:spPr>
      </p:sp>
      <p:sp>
        <p:nvSpPr>
          <p:cNvPr id="132" name="Shape 130"/>
          <p:cNvSpPr/>
          <p:nvPr/>
        </p:nvSpPr>
        <p:spPr>
          <a:xfrm flipV="1">
            <a:off x="10740817" y="2855663"/>
            <a:ext cx="29124" cy="8030"/>
          </a:xfrm>
          <a:prstGeom prst="line">
            <a:avLst/>
          </a:prstGeom>
          <a:noFill/>
          <a:ln w="31750">
            <a:solidFill>
              <a:srgbClr val="29ABD6"/>
            </a:solidFill>
            <a:prstDash val="solid"/>
          </a:ln>
        </p:spPr>
      </p:sp>
      <p:sp>
        <p:nvSpPr>
          <p:cNvPr id="133" name="Shape 131"/>
          <p:cNvSpPr/>
          <p:nvPr/>
        </p:nvSpPr>
        <p:spPr>
          <a:xfrm flipV="1">
            <a:off x="10769940" y="2847707"/>
            <a:ext cx="29124" cy="7956"/>
          </a:xfrm>
          <a:prstGeom prst="line">
            <a:avLst/>
          </a:prstGeom>
          <a:noFill/>
          <a:ln w="31750">
            <a:solidFill>
              <a:srgbClr val="29ABD6"/>
            </a:solidFill>
            <a:prstDash val="solid"/>
          </a:ln>
        </p:spPr>
      </p:sp>
      <p:sp>
        <p:nvSpPr>
          <p:cNvPr id="134" name="Shape 132"/>
          <p:cNvSpPr/>
          <p:nvPr/>
        </p:nvSpPr>
        <p:spPr>
          <a:xfrm flipV="1">
            <a:off x="10799064" y="2839822"/>
            <a:ext cx="29124" cy="7884"/>
          </a:xfrm>
          <a:prstGeom prst="line">
            <a:avLst/>
          </a:prstGeom>
          <a:noFill/>
          <a:ln w="31750">
            <a:solidFill>
              <a:srgbClr val="29ABD6"/>
            </a:solidFill>
            <a:prstDash val="solid"/>
          </a:ln>
        </p:spPr>
      </p:sp>
      <p:sp>
        <p:nvSpPr>
          <p:cNvPr id="135" name="Shape 133"/>
          <p:cNvSpPr/>
          <p:nvPr/>
        </p:nvSpPr>
        <p:spPr>
          <a:xfrm flipV="1">
            <a:off x="10828188" y="2832008"/>
            <a:ext cx="29124" cy="7814"/>
          </a:xfrm>
          <a:prstGeom prst="line">
            <a:avLst/>
          </a:prstGeom>
          <a:noFill/>
          <a:ln w="31750">
            <a:solidFill>
              <a:srgbClr val="29ABD6"/>
            </a:solidFill>
            <a:prstDash val="solid"/>
          </a:ln>
        </p:spPr>
      </p:sp>
      <p:sp>
        <p:nvSpPr>
          <p:cNvPr id="136" name="Shape 134"/>
          <p:cNvSpPr/>
          <p:nvPr/>
        </p:nvSpPr>
        <p:spPr>
          <a:xfrm flipV="1">
            <a:off x="10857311" y="2824264"/>
            <a:ext cx="29124" cy="7745"/>
          </a:xfrm>
          <a:prstGeom prst="line">
            <a:avLst/>
          </a:prstGeom>
          <a:noFill/>
          <a:ln w="31750">
            <a:solidFill>
              <a:srgbClr val="29ABD6"/>
            </a:solidFill>
            <a:prstDash val="solid"/>
          </a:ln>
        </p:spPr>
      </p:sp>
      <p:sp>
        <p:nvSpPr>
          <p:cNvPr id="137" name="Shape 135"/>
          <p:cNvSpPr/>
          <p:nvPr/>
        </p:nvSpPr>
        <p:spPr>
          <a:xfrm flipV="1">
            <a:off x="10886435" y="2816587"/>
            <a:ext cx="29124" cy="7676"/>
          </a:xfrm>
          <a:prstGeom prst="line">
            <a:avLst/>
          </a:prstGeom>
          <a:noFill/>
          <a:ln w="31750">
            <a:solidFill>
              <a:srgbClr val="29ABD6"/>
            </a:solidFill>
            <a:prstDash val="solid"/>
          </a:ln>
        </p:spPr>
      </p:sp>
      <p:sp>
        <p:nvSpPr>
          <p:cNvPr id="138" name="Shape 136"/>
          <p:cNvSpPr/>
          <p:nvPr/>
        </p:nvSpPr>
        <p:spPr>
          <a:xfrm flipV="1">
            <a:off x="10915559" y="2808978"/>
            <a:ext cx="29124" cy="7610"/>
          </a:xfrm>
          <a:prstGeom prst="line">
            <a:avLst/>
          </a:prstGeom>
          <a:noFill/>
          <a:ln w="31750">
            <a:solidFill>
              <a:srgbClr val="29ABD6"/>
            </a:solidFill>
            <a:prstDash val="solid"/>
          </a:ln>
        </p:spPr>
      </p:sp>
      <p:sp>
        <p:nvSpPr>
          <p:cNvPr id="139" name="Shape 137"/>
          <p:cNvSpPr/>
          <p:nvPr/>
        </p:nvSpPr>
        <p:spPr>
          <a:xfrm flipV="1">
            <a:off x="10944682" y="2801434"/>
            <a:ext cx="29124" cy="7544"/>
          </a:xfrm>
          <a:prstGeom prst="line">
            <a:avLst/>
          </a:prstGeom>
          <a:noFill/>
          <a:ln w="31750">
            <a:solidFill>
              <a:srgbClr val="29ABD6"/>
            </a:solidFill>
            <a:prstDash val="solid"/>
          </a:ln>
        </p:spPr>
      </p:sp>
      <p:sp>
        <p:nvSpPr>
          <p:cNvPr id="140" name="Shape 138"/>
          <p:cNvSpPr/>
          <p:nvPr/>
        </p:nvSpPr>
        <p:spPr>
          <a:xfrm flipV="1">
            <a:off x="10973806" y="2793955"/>
            <a:ext cx="29124" cy="7479"/>
          </a:xfrm>
          <a:prstGeom prst="line">
            <a:avLst/>
          </a:prstGeom>
          <a:noFill/>
          <a:ln w="31750">
            <a:solidFill>
              <a:srgbClr val="29ABD6"/>
            </a:solidFill>
            <a:prstDash val="solid"/>
          </a:ln>
        </p:spPr>
      </p:sp>
      <p:sp>
        <p:nvSpPr>
          <p:cNvPr id="141" name="Shape 139"/>
          <p:cNvSpPr/>
          <p:nvPr/>
        </p:nvSpPr>
        <p:spPr>
          <a:xfrm flipV="1">
            <a:off x="11002929" y="2786539"/>
            <a:ext cx="29124" cy="7416"/>
          </a:xfrm>
          <a:prstGeom prst="line">
            <a:avLst/>
          </a:prstGeom>
          <a:noFill/>
          <a:ln w="31750">
            <a:solidFill>
              <a:srgbClr val="29ABD6"/>
            </a:solidFill>
            <a:prstDash val="solid"/>
          </a:ln>
        </p:spPr>
      </p:sp>
      <p:sp>
        <p:nvSpPr>
          <p:cNvPr id="142" name="Shape 140"/>
          <p:cNvSpPr/>
          <p:nvPr/>
        </p:nvSpPr>
        <p:spPr>
          <a:xfrm flipV="1">
            <a:off x="11032053" y="2779186"/>
            <a:ext cx="29124" cy="7353"/>
          </a:xfrm>
          <a:prstGeom prst="line">
            <a:avLst/>
          </a:prstGeom>
          <a:noFill/>
          <a:ln w="31750">
            <a:solidFill>
              <a:srgbClr val="29ABD6"/>
            </a:solidFill>
            <a:prstDash val="solid"/>
          </a:ln>
        </p:spPr>
      </p:sp>
      <p:sp>
        <p:nvSpPr>
          <p:cNvPr id="143" name="Shape 141"/>
          <p:cNvSpPr/>
          <p:nvPr/>
        </p:nvSpPr>
        <p:spPr>
          <a:xfrm flipV="1">
            <a:off x="11061177" y="2771895"/>
            <a:ext cx="29124" cy="7292"/>
          </a:xfrm>
          <a:prstGeom prst="line">
            <a:avLst/>
          </a:prstGeom>
          <a:noFill/>
          <a:ln w="31750">
            <a:solidFill>
              <a:srgbClr val="29ABD6"/>
            </a:solidFill>
            <a:prstDash val="solid"/>
          </a:ln>
        </p:spPr>
      </p:sp>
      <p:sp>
        <p:nvSpPr>
          <p:cNvPr id="144" name="Shape 142"/>
          <p:cNvSpPr/>
          <p:nvPr/>
        </p:nvSpPr>
        <p:spPr>
          <a:xfrm flipV="1">
            <a:off x="11090300" y="2764663"/>
            <a:ext cx="29124" cy="7231"/>
          </a:xfrm>
          <a:prstGeom prst="line">
            <a:avLst/>
          </a:prstGeom>
          <a:noFill/>
          <a:ln w="31750">
            <a:solidFill>
              <a:srgbClr val="29ABD6"/>
            </a:solidFill>
            <a:prstDash val="solid"/>
          </a:ln>
        </p:spPr>
      </p:sp>
      <p:sp>
        <p:nvSpPr>
          <p:cNvPr id="145" name="Shape 143"/>
          <p:cNvSpPr/>
          <p:nvPr/>
        </p:nvSpPr>
        <p:spPr>
          <a:xfrm flipV="1">
            <a:off x="11119424" y="2757491"/>
            <a:ext cx="29124" cy="7172"/>
          </a:xfrm>
          <a:prstGeom prst="line">
            <a:avLst/>
          </a:prstGeom>
          <a:noFill/>
          <a:ln w="31750">
            <a:solidFill>
              <a:srgbClr val="29ABD6"/>
            </a:solidFill>
            <a:prstDash val="solid"/>
          </a:ln>
        </p:spPr>
      </p:sp>
      <p:sp>
        <p:nvSpPr>
          <p:cNvPr id="146" name="Shape 144"/>
          <p:cNvSpPr/>
          <p:nvPr/>
        </p:nvSpPr>
        <p:spPr>
          <a:xfrm>
            <a:off x="7360920" y="4160520"/>
            <a:ext cx="4023360" cy="0"/>
          </a:xfrm>
          <a:prstGeom prst="line">
            <a:avLst/>
          </a:prstGeom>
          <a:noFill/>
          <a:ln w="17780">
            <a:solidFill>
              <a:srgbClr val="1E3A44"/>
            </a:solidFill>
            <a:prstDash val="solid"/>
            <a:tailEnd type="triangle"/>
          </a:ln>
        </p:spPr>
      </p:sp>
      <p:sp>
        <p:nvSpPr>
          <p:cNvPr id="147" name="Shape 145"/>
          <p:cNvSpPr/>
          <p:nvPr/>
        </p:nvSpPr>
        <p:spPr>
          <a:xfrm>
            <a:off x="7589520" y="2057400"/>
            <a:ext cx="0" cy="3840480"/>
          </a:xfrm>
          <a:prstGeom prst="line">
            <a:avLst/>
          </a:prstGeom>
          <a:noFill/>
          <a:ln w="17780">
            <a:solidFill>
              <a:srgbClr val="1E3A44"/>
            </a:solidFill>
            <a:prstDash val="solid"/>
          </a:ln>
        </p:spPr>
      </p:sp>
      <p:sp>
        <p:nvSpPr>
          <p:cNvPr id="148" name="Shape 146"/>
          <p:cNvSpPr/>
          <p:nvPr/>
        </p:nvSpPr>
        <p:spPr>
          <a:xfrm>
            <a:off x="8302752" y="4096512"/>
            <a:ext cx="0" cy="128016"/>
          </a:xfrm>
          <a:prstGeom prst="line">
            <a:avLst/>
          </a:prstGeom>
          <a:noFill/>
          <a:ln w="15875">
            <a:solidFill>
              <a:srgbClr val="1E3A44"/>
            </a:solidFill>
            <a:prstDash val="solid"/>
          </a:ln>
        </p:spPr>
      </p:sp>
      <p:sp>
        <p:nvSpPr>
          <p:cNvPr id="149" name="Text 147"/>
          <p:cNvSpPr txBox="1"/>
          <p:nvPr/>
        </p:nvSpPr>
        <p:spPr>
          <a:xfrm>
            <a:off x="8028432" y="4215384"/>
            <a:ext cx="548640" cy="256032"/>
          </a:xfrm>
          <a:prstGeom prst="rect">
            <a:avLst/>
          </a:prstGeom>
          <a:noFill/>
          <a:ln/>
        </p:spPr>
        <p:txBody>
          <a:bodyPr wrap="square" lIns="0" tIns="0" rIns="0" bIns="0" rtlCol="0" anchor="ctr"/>
          <a:lstStyle/>
          <a:p>
            <a:pPr algn="ctr" indent="0" marL="0">
              <a:buNone/>
            </a:pPr>
            <a:r>
              <a:rPr lang="en-US" sz="1200" dirty="0">
                <a:solidFill>
                  <a:srgbClr val="1E3A44"/>
                </a:solidFill>
                <a:latin typeface="Cambria" pitchFamily="34" charset="0"/>
                <a:ea typeface="Cambria" pitchFamily="34" charset="-122"/>
                <a:cs typeface="Cambria" pitchFamily="34" charset="-120"/>
              </a:rPr>
              <a:t>1</a:t>
            </a:r>
            <a:endParaRPr lang="en-US" sz="1200" dirty="0"/>
          </a:p>
        </p:txBody>
      </p:sp>
      <p:sp>
        <p:nvSpPr>
          <p:cNvPr id="150" name="Shape 148"/>
          <p:cNvSpPr/>
          <p:nvPr/>
        </p:nvSpPr>
        <p:spPr>
          <a:xfrm>
            <a:off x="9528286" y="4096512"/>
            <a:ext cx="0" cy="128016"/>
          </a:xfrm>
          <a:prstGeom prst="line">
            <a:avLst/>
          </a:prstGeom>
          <a:noFill/>
          <a:ln w="19050">
            <a:solidFill>
              <a:srgbClr val="E03A5F"/>
            </a:solidFill>
            <a:prstDash val="solid"/>
          </a:ln>
        </p:spPr>
      </p:sp>
      <p:sp>
        <p:nvSpPr>
          <p:cNvPr id="151" name="Text 149"/>
          <p:cNvSpPr txBox="1"/>
          <p:nvPr/>
        </p:nvSpPr>
        <p:spPr>
          <a:xfrm>
            <a:off x="9253966" y="4215384"/>
            <a:ext cx="548640" cy="256032"/>
          </a:xfrm>
          <a:prstGeom prst="rect">
            <a:avLst/>
          </a:prstGeom>
          <a:noFill/>
          <a:ln/>
        </p:spPr>
        <p:txBody>
          <a:bodyPr wrap="square" lIns="0" tIns="0" rIns="0" bIns="0" rtlCol="0" anchor="ctr"/>
          <a:lstStyle/>
          <a:p>
            <a:pPr algn="ctr" indent="0" marL="0">
              <a:buNone/>
            </a:pPr>
            <a:r>
              <a:rPr lang="en-US" sz="1200" i="1" dirty="0">
                <a:solidFill>
                  <a:srgbClr val="E03A5F"/>
                </a:solidFill>
                <a:latin typeface="Cambria" pitchFamily="34" charset="0"/>
                <a:ea typeface="Cambria" pitchFamily="34" charset="-122"/>
                <a:cs typeface="Cambria" pitchFamily="34" charset="-120"/>
              </a:rPr>
              <a:t>e</a:t>
            </a:r>
            <a:endParaRPr lang="en-US" sz="1200" dirty="0"/>
          </a:p>
        </p:txBody>
      </p:sp>
      <p:sp>
        <p:nvSpPr>
          <p:cNvPr id="152" name="Text 150"/>
          <p:cNvSpPr txBox="1"/>
          <p:nvPr/>
        </p:nvSpPr>
        <p:spPr>
          <a:xfrm>
            <a:off x="10014509" y="2807624"/>
            <a:ext cx="1280160" cy="274320"/>
          </a:xfrm>
          <a:prstGeom prst="rect">
            <a:avLst/>
          </a:prstGeom>
          <a:noFill/>
          <a:ln/>
        </p:spPr>
        <p:txBody>
          <a:bodyPr wrap="square" lIns="0" tIns="0" rIns="0" bIns="0" rtlCol="0" anchor="ctr"/>
          <a:lstStyle/>
          <a:p>
            <a:pPr indent="0" marL="0">
              <a:buNone/>
            </a:pPr>
            <a:r>
              <a:rPr lang="en-US" sz="1300" i="1" dirty="0">
                <a:solidFill>
                  <a:srgbClr val="29ABD6"/>
                </a:solidFill>
                <a:latin typeface="Cambria" pitchFamily="34" charset="0"/>
                <a:ea typeface="Cambria" pitchFamily="34" charset="-122"/>
                <a:cs typeface="Cambria" pitchFamily="34" charset="-120"/>
              </a:rPr>
              <a:t>y = ln x</a:t>
            </a:r>
            <a:endParaRPr lang="en-US" sz="1300" dirty="0"/>
          </a:p>
        </p:txBody>
      </p:sp>
      <p:sp>
        <p:nvSpPr>
          <p:cNvPr id="153" name="Text 151"/>
          <p:cNvSpPr txBox="1"/>
          <p:nvPr/>
        </p:nvSpPr>
        <p:spPr>
          <a:xfrm>
            <a:off x="11411712" y="3886200"/>
            <a:ext cx="274320" cy="274320"/>
          </a:xfrm>
          <a:prstGeom prst="rect">
            <a:avLst/>
          </a:prstGeom>
          <a:noFill/>
          <a:ln/>
        </p:spPr>
        <p:txBody>
          <a:bodyPr wrap="square" lIns="0" tIns="0" rIns="0" bIns="0" rtlCol="0" anchor="ctr"/>
          <a:lstStyle/>
          <a:p>
            <a:pPr indent="0" marL="0">
              <a:buNone/>
            </a:pPr>
            <a:r>
              <a:rPr lang="en-US" sz="1300" i="1" dirty="0">
                <a:solidFill>
                  <a:srgbClr val="1E3A44"/>
                </a:solidFill>
                <a:latin typeface="Cambria" pitchFamily="34" charset="0"/>
                <a:ea typeface="Cambria" pitchFamily="34" charset="-122"/>
                <a:cs typeface="Cambria" pitchFamily="34" charset="-120"/>
              </a:rPr>
              <a:t>x</a:t>
            </a:r>
            <a:endParaRPr lang="en-US" sz="1300" dirty="0"/>
          </a:p>
        </p:txBody>
      </p:sp>
      <p:sp>
        <p:nvSpPr>
          <p:cNvPr id="154" name="Text 152"/>
          <p:cNvSpPr txBox="1"/>
          <p:nvPr/>
        </p:nvSpPr>
        <p:spPr>
          <a:xfrm>
            <a:off x="7223760" y="5715000"/>
            <a:ext cx="4297680" cy="365760"/>
          </a:xfrm>
          <a:prstGeom prst="rect">
            <a:avLst/>
          </a:prstGeom>
          <a:noFill/>
          <a:ln/>
        </p:spPr>
        <p:txBody>
          <a:bodyPr wrap="square" lIns="0" tIns="0" rIns="0" bIns="0" rtlCol="0" anchor="ctr"/>
          <a:lstStyle/>
          <a:p>
            <a:pPr algn="ctr" indent="0" marL="0">
              <a:buNone/>
            </a:pPr>
            <a:r>
              <a:rPr lang="en-US" sz="1150" i="1" dirty="0">
                <a:solidFill>
                  <a:srgbClr val="6C8089"/>
                </a:solidFill>
                <a:latin typeface="Calibri" pitchFamily="34" charset="0"/>
                <a:ea typeface="Calibri" pitchFamily="34" charset="-122"/>
                <a:cs typeface="Calibri" pitchFamily="34" charset="-120"/>
              </a:rPr>
              <a:t>ln e = 1, and the graph crosses the x-axis at 1.</a:t>
            </a:r>
            <a:endParaRPr lang="en-US" sz="11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Theorem 1 — Algebraic Properties of ln</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The familiar rules, now consequences of the definition rather than assumptions.</a:t>
            </a:r>
            <a:endParaRPr lang="en-US" sz="1300" dirty="0"/>
          </a:p>
        </p:txBody>
      </p:sp>
      <p:sp>
        <p:nvSpPr>
          <p:cNvPr id="7" name="Shape 5"/>
          <p:cNvSpPr/>
          <p:nvPr/>
        </p:nvSpPr>
        <p:spPr>
          <a:xfrm>
            <a:off x="640080" y="1600200"/>
            <a:ext cx="10881360" cy="2377440"/>
          </a:xfrm>
          <a:prstGeom prst="roundRect">
            <a:avLst>
              <a:gd name="adj" fmla="val 3077"/>
            </a:avLst>
          </a:prstGeom>
          <a:solidFill>
            <a:srgbClr val="0F7C9E"/>
          </a:solidFill>
          <a:ln w="12700">
            <a:solidFill>
              <a:srgbClr val="0F7C9E"/>
            </a:solidFill>
            <a:prstDash val="solid"/>
          </a:ln>
        </p:spPr>
      </p:sp>
      <p:sp>
        <p:nvSpPr>
          <p:cNvPr id="8" name="Shape 6"/>
          <p:cNvSpPr/>
          <p:nvPr/>
        </p:nvSpPr>
        <p:spPr>
          <a:xfrm>
            <a:off x="914400" y="1783080"/>
            <a:ext cx="1463040" cy="310896"/>
          </a:xfrm>
          <a:prstGeom prst="roundRect">
            <a:avLst>
              <a:gd name="adj" fmla="val 29412"/>
            </a:avLst>
          </a:prstGeom>
          <a:solidFill>
            <a:srgbClr val="DCEFF8"/>
          </a:solidFill>
          <a:ln/>
        </p:spPr>
      </p:sp>
      <p:sp>
        <p:nvSpPr>
          <p:cNvPr id="9" name="Text 7"/>
          <p:cNvSpPr txBox="1"/>
          <p:nvPr/>
        </p:nvSpPr>
        <p:spPr>
          <a:xfrm>
            <a:off x="914400" y="1783080"/>
            <a:ext cx="1463040" cy="310896"/>
          </a:xfrm>
          <a:prstGeom prst="rect">
            <a:avLst/>
          </a:prstGeom>
          <a:noFill/>
          <a:ln/>
        </p:spPr>
        <p:txBody>
          <a:bodyPr wrap="square" lIns="0" tIns="0" rIns="0" bIns="0" rtlCol="0" anchor="ctr"/>
          <a:lstStyle/>
          <a:p>
            <a:pPr algn="ctr" indent="0" marL="0">
              <a:buNone/>
            </a:pPr>
            <a:r>
              <a:rPr lang="en-US" sz="1200" b="1" dirty="0">
                <a:solidFill>
                  <a:srgbClr val="0F7C9E"/>
                </a:solidFill>
                <a:latin typeface="Calibri" pitchFamily="34" charset="0"/>
                <a:ea typeface="Calibri" pitchFamily="34" charset="-122"/>
                <a:cs typeface="Calibri" pitchFamily="34" charset="-120"/>
              </a:rPr>
              <a:t>THEOREM 1</a:t>
            </a:r>
            <a:endParaRPr lang="en-US" sz="1200" dirty="0"/>
          </a:p>
        </p:txBody>
      </p:sp>
      <p:sp>
        <p:nvSpPr>
          <p:cNvPr id="10" name="Text 8"/>
          <p:cNvSpPr txBox="1"/>
          <p:nvPr/>
        </p:nvSpPr>
        <p:spPr>
          <a:xfrm>
            <a:off x="914400" y="2148840"/>
            <a:ext cx="10058400" cy="3200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For any numbers b &gt; 0 and x &gt; 0:</a:t>
            </a:r>
            <a:endParaRPr lang="en-US" sz="1400" dirty="0"/>
          </a:p>
        </p:txBody>
      </p:sp>
      <p:sp>
        <p:nvSpPr>
          <p:cNvPr id="11" name="Text 9"/>
          <p:cNvSpPr txBox="1"/>
          <p:nvPr/>
        </p:nvSpPr>
        <p:spPr>
          <a:xfrm>
            <a:off x="914400" y="2514600"/>
            <a:ext cx="2011680" cy="411480"/>
          </a:xfrm>
          <a:prstGeom prst="rect">
            <a:avLst/>
          </a:prstGeom>
          <a:noFill/>
          <a:ln/>
        </p:spPr>
        <p:txBody>
          <a:bodyPr wrap="square" lIns="0" tIns="0" rIns="0" bIns="0" rtlCol="0" anchor="ctr"/>
          <a:lstStyle/>
          <a:p>
            <a:pPr indent="0" marL="0">
              <a:buNone/>
            </a:pPr>
            <a:r>
              <a:rPr lang="en-US" sz="1350" b="1" dirty="0">
                <a:solidFill>
                  <a:srgbClr val="F3DFE4"/>
                </a:solidFill>
                <a:latin typeface="Calibri" pitchFamily="34" charset="0"/>
                <a:ea typeface="Calibri" pitchFamily="34" charset="-122"/>
                <a:cs typeface="Calibri" pitchFamily="34" charset="-120"/>
              </a:rPr>
              <a:t>1.  Product Rule</a:t>
            </a:r>
            <a:endParaRPr lang="en-US" sz="1350" dirty="0"/>
          </a:p>
        </p:txBody>
      </p:sp>
      <p:sp>
        <p:nvSpPr>
          <p:cNvPr id="12" name="Text 10"/>
          <p:cNvSpPr txBox="1"/>
          <p:nvPr/>
        </p:nvSpPr>
        <p:spPr>
          <a:xfrm>
            <a:off x="2926080" y="2514600"/>
            <a:ext cx="2926080" cy="41148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ln bx  =  ln b + ln x</a:t>
            </a:r>
            <a:endParaRPr lang="en-US" sz="1700" dirty="0"/>
          </a:p>
        </p:txBody>
      </p:sp>
      <p:sp>
        <p:nvSpPr>
          <p:cNvPr id="13" name="Text 11"/>
          <p:cNvSpPr txBox="1"/>
          <p:nvPr/>
        </p:nvSpPr>
        <p:spPr>
          <a:xfrm>
            <a:off x="6035040" y="2514600"/>
            <a:ext cx="2011680" cy="411480"/>
          </a:xfrm>
          <a:prstGeom prst="rect">
            <a:avLst/>
          </a:prstGeom>
          <a:noFill/>
          <a:ln/>
        </p:spPr>
        <p:txBody>
          <a:bodyPr wrap="square" lIns="0" tIns="0" rIns="0" bIns="0" rtlCol="0" anchor="ctr"/>
          <a:lstStyle/>
          <a:p>
            <a:pPr indent="0" marL="0">
              <a:buNone/>
            </a:pPr>
            <a:r>
              <a:rPr lang="en-US" sz="1350" b="1" dirty="0">
                <a:solidFill>
                  <a:srgbClr val="F3DFE4"/>
                </a:solidFill>
                <a:latin typeface="Calibri" pitchFamily="34" charset="0"/>
                <a:ea typeface="Calibri" pitchFamily="34" charset="-122"/>
                <a:cs typeface="Calibri" pitchFamily="34" charset="-120"/>
              </a:rPr>
              <a:t>2.  Quotient Rule</a:t>
            </a:r>
            <a:endParaRPr lang="en-US" sz="1350" dirty="0"/>
          </a:p>
        </p:txBody>
      </p:sp>
      <p:sp>
        <p:nvSpPr>
          <p:cNvPr id="14" name="Text 12"/>
          <p:cNvSpPr txBox="1"/>
          <p:nvPr/>
        </p:nvSpPr>
        <p:spPr>
          <a:xfrm>
            <a:off x="8046720" y="2514600"/>
            <a:ext cx="2926080" cy="41148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ln (b/x)  =  ln b − ln x</a:t>
            </a:r>
            <a:endParaRPr lang="en-US" sz="1700" dirty="0"/>
          </a:p>
        </p:txBody>
      </p:sp>
      <p:sp>
        <p:nvSpPr>
          <p:cNvPr id="15" name="Text 13"/>
          <p:cNvSpPr txBox="1"/>
          <p:nvPr/>
        </p:nvSpPr>
        <p:spPr>
          <a:xfrm>
            <a:off x="914400" y="3172968"/>
            <a:ext cx="2011680" cy="411480"/>
          </a:xfrm>
          <a:prstGeom prst="rect">
            <a:avLst/>
          </a:prstGeom>
          <a:noFill/>
          <a:ln/>
        </p:spPr>
        <p:txBody>
          <a:bodyPr wrap="square" lIns="0" tIns="0" rIns="0" bIns="0" rtlCol="0" anchor="ctr"/>
          <a:lstStyle/>
          <a:p>
            <a:pPr indent="0" marL="0">
              <a:buNone/>
            </a:pPr>
            <a:r>
              <a:rPr lang="en-US" sz="1350" b="1" dirty="0">
                <a:solidFill>
                  <a:srgbClr val="F3DFE4"/>
                </a:solidFill>
                <a:latin typeface="Calibri" pitchFamily="34" charset="0"/>
                <a:ea typeface="Calibri" pitchFamily="34" charset="-122"/>
                <a:cs typeface="Calibri" pitchFamily="34" charset="-120"/>
              </a:rPr>
              <a:t>3.  Reciprocal Rule</a:t>
            </a:r>
            <a:endParaRPr lang="en-US" sz="1350" dirty="0"/>
          </a:p>
        </p:txBody>
      </p:sp>
      <p:sp>
        <p:nvSpPr>
          <p:cNvPr id="16" name="Text 14"/>
          <p:cNvSpPr txBox="1"/>
          <p:nvPr/>
        </p:nvSpPr>
        <p:spPr>
          <a:xfrm>
            <a:off x="2926080" y="3172968"/>
            <a:ext cx="2926080" cy="41148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ln (1/x)  =  − ln x</a:t>
            </a:r>
            <a:endParaRPr lang="en-US" sz="1700" dirty="0"/>
          </a:p>
        </p:txBody>
      </p:sp>
      <p:sp>
        <p:nvSpPr>
          <p:cNvPr id="17" name="Text 15"/>
          <p:cNvSpPr txBox="1"/>
          <p:nvPr/>
        </p:nvSpPr>
        <p:spPr>
          <a:xfrm>
            <a:off x="6035040" y="3172968"/>
            <a:ext cx="2011680" cy="411480"/>
          </a:xfrm>
          <a:prstGeom prst="rect">
            <a:avLst/>
          </a:prstGeom>
          <a:noFill/>
          <a:ln/>
        </p:spPr>
        <p:txBody>
          <a:bodyPr wrap="square" lIns="0" tIns="0" rIns="0" bIns="0" rtlCol="0" anchor="ctr"/>
          <a:lstStyle/>
          <a:p>
            <a:pPr indent="0" marL="0">
              <a:buNone/>
            </a:pPr>
            <a:r>
              <a:rPr lang="en-US" sz="1350" b="1" dirty="0">
                <a:solidFill>
                  <a:srgbClr val="F3DFE4"/>
                </a:solidFill>
                <a:latin typeface="Calibri" pitchFamily="34" charset="0"/>
                <a:ea typeface="Calibri" pitchFamily="34" charset="-122"/>
                <a:cs typeface="Calibri" pitchFamily="34" charset="-120"/>
              </a:rPr>
              <a:t>4.  Power Rule</a:t>
            </a:r>
            <a:endParaRPr lang="en-US" sz="1350" dirty="0"/>
          </a:p>
        </p:txBody>
      </p:sp>
      <p:sp>
        <p:nvSpPr>
          <p:cNvPr id="18" name="Text 16"/>
          <p:cNvSpPr txBox="1"/>
          <p:nvPr/>
        </p:nvSpPr>
        <p:spPr>
          <a:xfrm>
            <a:off x="8046720" y="3172968"/>
            <a:ext cx="2926080" cy="41148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ln x</a:t>
            </a:r>
            <a:pPr indent="0" marL="0">
              <a:buNone/>
            </a:pPr>
            <a:r>
              <a:rPr lang="en-US" sz="1700" b="1" baseline="30000" dirty="0">
                <a:solidFill>
                  <a:srgbClr val="FFFFFF"/>
                </a:solidFill>
                <a:latin typeface="Cambria" pitchFamily="34" charset="0"/>
                <a:ea typeface="Cambria" pitchFamily="34" charset="-122"/>
                <a:cs typeface="Cambria" pitchFamily="34" charset="-120"/>
              </a:rPr>
              <a:t>r</a:t>
            </a:r>
            <a:pPr indent="0" marL="0">
              <a:buNone/>
            </a:pPr>
            <a:r>
              <a:rPr lang="en-US" sz="1700" b="1" dirty="0">
                <a:solidFill>
                  <a:srgbClr val="FFFFFF"/>
                </a:solidFill>
                <a:latin typeface="Cambria" pitchFamily="34" charset="0"/>
                <a:ea typeface="Cambria" pitchFamily="34" charset="-122"/>
                <a:cs typeface="Cambria" pitchFamily="34" charset="-120"/>
              </a:rPr>
              <a:t>  =  r ln x</a:t>
            </a:r>
            <a:endParaRPr lang="en-US" sz="1700" dirty="0"/>
          </a:p>
        </p:txBody>
      </p:sp>
      <p:sp>
        <p:nvSpPr>
          <p:cNvPr id="19" name="Shape 17"/>
          <p:cNvSpPr/>
          <p:nvPr/>
        </p:nvSpPr>
        <p:spPr>
          <a:xfrm>
            <a:off x="640080" y="4251960"/>
            <a:ext cx="10881360" cy="1463040"/>
          </a:xfrm>
          <a:prstGeom prst="roundRect">
            <a:avLst>
              <a:gd name="adj" fmla="val 5000"/>
            </a:avLst>
          </a:prstGeom>
          <a:solidFill>
            <a:srgbClr val="FFFFFF"/>
          </a:solidFill>
          <a:ln w="15875">
            <a:solidFill>
              <a:srgbClr val="8FC3DC"/>
            </a:solidFill>
            <a:prstDash val="solid"/>
          </a:ln>
        </p:spPr>
      </p:sp>
      <p:sp>
        <p:nvSpPr>
          <p:cNvPr id="20" name="Text 18"/>
          <p:cNvSpPr txBox="1"/>
          <p:nvPr/>
        </p:nvSpPr>
        <p:spPr>
          <a:xfrm>
            <a:off x="960120" y="4434840"/>
            <a:ext cx="10241280" cy="320040"/>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Where the proofs come from</a:t>
            </a:r>
            <a:endParaRPr lang="en-US" sz="1600" dirty="0"/>
          </a:p>
        </p:txBody>
      </p:sp>
      <p:sp>
        <p:nvSpPr>
          <p:cNvPr id="21" name="Text 19"/>
          <p:cNvSpPr txBox="1"/>
          <p:nvPr/>
        </p:nvSpPr>
        <p:spPr>
          <a:xfrm>
            <a:off x="960120" y="4800600"/>
            <a:ext cx="10241280" cy="868680"/>
          </a:xfrm>
          <a:prstGeom prst="rect">
            <a:avLst/>
          </a:prstGeom>
          <a:noFill/>
          <a:ln/>
        </p:spPr>
        <p:txBody>
          <a:bodyPr wrap="square" lIns="0" tIns="0" rIns="0" bIns="0" rtlCol="0" anchor="ctr"/>
          <a:lstStyle/>
          <a:p>
            <a:pPr indent="0" marL="0">
              <a:buNone/>
            </a:pPr>
            <a:r>
              <a:rPr lang="en-US" sz="1350" dirty="0">
                <a:solidFill>
                  <a:srgbClr val="1E3A44"/>
                </a:solidFill>
                <a:latin typeface="Calibri" pitchFamily="34" charset="0"/>
                <a:ea typeface="Calibri" pitchFamily="34" charset="-122"/>
                <a:cs typeface="Calibri" pitchFamily="34" charset="-120"/>
              </a:rPr>
              <a:t>Each rule is proved by the same trick: show the two sides have the same derivative, so by Corollary 2 of the Mean Value Theorem they differ by a constant, then put x = 1 to see the constant is zero. The Power Rule here holds for every real r, not just rational — once we have defined xʳ later in this section.</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The Integral ∫ (1/x) dx — the missing case from §4.8</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Shape 4"/>
          <p:cNvSpPr/>
          <p:nvPr/>
        </p:nvSpPr>
        <p:spPr>
          <a:xfrm>
            <a:off x="640080" y="1371600"/>
            <a:ext cx="5257800" cy="1463040"/>
          </a:xfrm>
          <a:prstGeom prst="roundRect">
            <a:avLst>
              <a:gd name="adj" fmla="val 5000"/>
            </a:avLst>
          </a:prstGeom>
          <a:solidFill>
            <a:srgbClr val="DCEFF8"/>
          </a:solidFill>
          <a:ln w="12700">
            <a:solidFill>
              <a:srgbClr val="DCEFF8"/>
            </a:solidFill>
            <a:prstDash val="solid"/>
          </a:ln>
        </p:spPr>
      </p:sp>
      <p:sp>
        <p:nvSpPr>
          <p:cNvPr id="7" name="Text 5"/>
          <p:cNvSpPr txBox="1"/>
          <p:nvPr/>
        </p:nvSpPr>
        <p:spPr>
          <a:xfrm>
            <a:off x="640080" y="1371600"/>
            <a:ext cx="5257800" cy="1463040"/>
          </a:xfrm>
          <a:prstGeom prst="rect">
            <a:avLst/>
          </a:prstGeom>
          <a:noFill/>
          <a:ln/>
        </p:spPr>
        <p:txBody>
          <a:bodyPr wrap="square" lIns="0" tIns="0" rIns="0" bIns="0" rtlCol="0" anchor="ctr"/>
          <a:lstStyle/>
          <a:p>
            <a:pPr algn="ctr" indent="0" marL="0">
              <a:buNone/>
            </a:pPr>
            <a:r>
              <a:rPr lang="en-US" sz="2200" b="1" dirty="0">
                <a:solidFill>
                  <a:srgbClr val="1E3A44"/>
                </a:solidFill>
                <a:latin typeface="Cambria" pitchFamily="34" charset="0"/>
                <a:ea typeface="Cambria" pitchFamily="34" charset="-122"/>
                <a:cs typeface="Cambria" pitchFamily="34" charset="-120"/>
              </a:rPr>
              <a:t>∫ (1/x) dx  =  ln |x| + C</a:t>
            </a:r>
            <a:endParaRPr lang="en-US" sz="2200" dirty="0"/>
          </a:p>
        </p:txBody>
      </p:sp>
      <p:sp>
        <p:nvSpPr>
          <p:cNvPr id="8" name="Shape 6"/>
          <p:cNvSpPr/>
          <p:nvPr/>
        </p:nvSpPr>
        <p:spPr>
          <a:xfrm>
            <a:off x="6263640" y="1371600"/>
            <a:ext cx="5257800" cy="1463040"/>
          </a:xfrm>
          <a:prstGeom prst="roundRect">
            <a:avLst>
              <a:gd name="adj" fmla="val 5000"/>
            </a:avLst>
          </a:prstGeom>
          <a:solidFill>
            <a:srgbClr val="0F7C9E"/>
          </a:solidFill>
          <a:ln w="12700">
            <a:solidFill>
              <a:srgbClr val="0F7C9E"/>
            </a:solidFill>
            <a:prstDash val="solid"/>
          </a:ln>
        </p:spPr>
      </p:sp>
      <p:sp>
        <p:nvSpPr>
          <p:cNvPr id="9" name="Text 7"/>
          <p:cNvSpPr txBox="1"/>
          <p:nvPr/>
        </p:nvSpPr>
        <p:spPr>
          <a:xfrm>
            <a:off x="6263640" y="1371600"/>
            <a:ext cx="5257800" cy="1463040"/>
          </a:xfrm>
          <a:prstGeom prst="rect">
            <a:avLst/>
          </a:prstGeom>
          <a:noFill/>
          <a:ln/>
        </p:spPr>
        <p:txBody>
          <a:bodyPr wrap="square" lIns="0" tIns="0" rIns="0" bIns="0"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 (1/u) du  =  ln |u| + C</a:t>
            </a:r>
            <a:endParaRPr lang="en-US" sz="2200" dirty="0"/>
          </a:p>
        </p:txBody>
      </p:sp>
      <p:sp>
        <p:nvSpPr>
          <p:cNvPr id="10" name="Text 8"/>
          <p:cNvSpPr txBox="1"/>
          <p:nvPr/>
        </p:nvSpPr>
        <p:spPr>
          <a:xfrm>
            <a:off x="640080" y="3017520"/>
            <a:ext cx="10881360" cy="411480"/>
          </a:xfrm>
          <a:prstGeom prst="rect">
            <a:avLst/>
          </a:prstGeom>
          <a:noFill/>
          <a:ln/>
        </p:spPr>
        <p:txBody>
          <a:bodyPr wrap="square" lIns="0" tIns="0" rIns="0" bIns="0" rtlCol="0" anchor="ctr"/>
          <a:lstStyle/>
          <a:p>
            <a:pPr indent="0" marL="0">
              <a:buNone/>
            </a:pPr>
            <a:r>
              <a:rPr lang="en-US" sz="1400" dirty="0">
                <a:solidFill>
                  <a:srgbClr val="1E3A44"/>
                </a:solidFill>
                <a:latin typeface="Calibri" pitchFamily="34" charset="0"/>
                <a:ea typeface="Calibri" pitchFamily="34" charset="-122"/>
                <a:cs typeface="Calibri" pitchFamily="34" charset="-120"/>
              </a:rPr>
              <a:t>Remember the Power Rule for antiderivatives excluded n = − 1. This is that missing case, and it took the whole of Chapter 5 plus this definition to fill it in.</a:t>
            </a:r>
            <a:endParaRPr lang="en-US" sz="1400" dirty="0"/>
          </a:p>
        </p:txBody>
      </p:sp>
      <p:sp>
        <p:nvSpPr>
          <p:cNvPr id="11" name="Shape 9"/>
          <p:cNvSpPr/>
          <p:nvPr/>
        </p:nvSpPr>
        <p:spPr>
          <a:xfrm>
            <a:off x="640080" y="3611880"/>
            <a:ext cx="10881360" cy="1234440"/>
          </a:xfrm>
          <a:prstGeom prst="roundRect">
            <a:avLst>
              <a:gd name="adj" fmla="val 5926"/>
            </a:avLst>
          </a:prstGeom>
          <a:solidFill>
            <a:srgbClr val="FFFFFF"/>
          </a:solidFill>
          <a:ln w="15875">
            <a:solidFill>
              <a:srgbClr val="8FC3DC"/>
            </a:solidFill>
            <a:prstDash val="solid"/>
          </a:ln>
        </p:spPr>
      </p:sp>
      <p:sp>
        <p:nvSpPr>
          <p:cNvPr id="12" name="Text 10"/>
          <p:cNvSpPr txBox="1"/>
          <p:nvPr/>
        </p:nvSpPr>
        <p:spPr>
          <a:xfrm>
            <a:off x="960120" y="3749040"/>
            <a:ext cx="10241280" cy="320040"/>
          </a:xfrm>
          <a:prstGeom prst="rect">
            <a:avLst/>
          </a:prstGeom>
          <a:noFill/>
          <a:ln/>
        </p:spPr>
        <p:txBody>
          <a:bodyPr wrap="square" lIns="0" tIns="0" rIns="0" bIns="0" rtlCol="0" anchor="ctr"/>
          <a:lstStyle/>
          <a:p>
            <a:pPr indent="0" marL="0">
              <a:buNone/>
            </a:pPr>
            <a:r>
              <a:rPr lang="en-US" sz="1500" b="1" dirty="0">
                <a:solidFill>
                  <a:srgbClr val="0F7C9E"/>
                </a:solidFill>
                <a:latin typeface="Cambria" pitchFamily="34" charset="0"/>
                <a:ea typeface="Cambria" pitchFamily="34" charset="-122"/>
                <a:cs typeface="Cambria" pitchFamily="34" charset="-120"/>
              </a:rPr>
              <a:t>The pattern to look for</a:t>
            </a:r>
            <a:endParaRPr lang="en-US" sz="1500" dirty="0"/>
          </a:p>
        </p:txBody>
      </p:sp>
      <p:sp>
        <p:nvSpPr>
          <p:cNvPr id="13" name="Text 11"/>
          <p:cNvSpPr txBox="1"/>
          <p:nvPr/>
        </p:nvSpPr>
        <p:spPr>
          <a:xfrm>
            <a:off x="960120" y="4114800"/>
            <a:ext cx="10241280" cy="548640"/>
          </a:xfrm>
          <a:prstGeom prst="rect">
            <a:avLst/>
          </a:prstGeom>
          <a:noFill/>
          <a:ln/>
        </p:spPr>
        <p:txBody>
          <a:bodyPr wrap="square" lIns="0" tIns="0" rIns="0" bIns="0" rtlCol="0" anchor="ctr"/>
          <a:lstStyle/>
          <a:p>
            <a:pPr indent="0" marL="0">
              <a:buNone/>
            </a:pPr>
            <a:r>
              <a:rPr lang="en-US" sz="1700" b="1" dirty="0">
                <a:solidFill>
                  <a:srgbClr val="1E3A44"/>
                </a:solidFill>
                <a:latin typeface="Cambria" pitchFamily="34" charset="0"/>
                <a:ea typeface="Cambria" pitchFamily="34" charset="-122"/>
                <a:cs typeface="Cambria" pitchFamily="34" charset="-120"/>
              </a:rPr>
              <a:t>∫ [ f ′(x) / f (x) ] dx  =  ln | f (x) | + C      — a derivative sitting on top of its own function</a:t>
            </a:r>
            <a:endParaRPr lang="en-US" sz="1700" dirty="0"/>
          </a:p>
        </p:txBody>
      </p:sp>
      <p:sp>
        <p:nvSpPr>
          <p:cNvPr id="14" name="Shape 12"/>
          <p:cNvSpPr/>
          <p:nvPr/>
        </p:nvSpPr>
        <p:spPr>
          <a:xfrm>
            <a:off x="640080" y="5029200"/>
            <a:ext cx="10881360" cy="822960"/>
          </a:xfrm>
          <a:prstGeom prst="roundRect">
            <a:avLst>
              <a:gd name="adj" fmla="val 8889"/>
            </a:avLst>
          </a:prstGeom>
          <a:solidFill>
            <a:srgbClr val="EDF6FB"/>
          </a:solidFill>
          <a:ln w="12700">
            <a:solidFill>
              <a:srgbClr val="EDF6FB"/>
            </a:solidFill>
            <a:prstDash val="solid"/>
          </a:ln>
        </p:spPr>
      </p:sp>
      <p:sp>
        <p:nvSpPr>
          <p:cNvPr id="15" name="Text 13"/>
          <p:cNvSpPr txBox="1"/>
          <p:nvPr/>
        </p:nvSpPr>
        <p:spPr>
          <a:xfrm>
            <a:off x="960120" y="5029200"/>
            <a:ext cx="10241280" cy="822960"/>
          </a:xfrm>
          <a:prstGeom prst="rect">
            <a:avLst/>
          </a:prstGeom>
          <a:noFill/>
          <a:ln/>
        </p:spPr>
        <p:txBody>
          <a:bodyPr wrap="square" lIns="0" tIns="0" rIns="0" bIns="0" rtlCol="0" anchor="ctr"/>
          <a:lstStyle/>
          <a:p>
            <a:pPr indent="0" marL="0">
              <a:buNone/>
            </a:pPr>
            <a:r>
              <a:rPr lang="en-US" sz="1350" i="1" dirty="0">
                <a:solidFill>
                  <a:srgbClr val="1E3A44"/>
                </a:solidFill>
                <a:latin typeface="Calibri" pitchFamily="34" charset="0"/>
                <a:ea typeface="Calibri" pitchFamily="34" charset="-122"/>
                <a:cs typeface="Calibri" pitchFamily="34" charset="-120"/>
              </a:rPr>
              <a:t>Equation (5) applies wherever u ≠ 0. Always check the sign of u on the interval before dropping the absolute value.</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1</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Evaluate  ∫ 4cos θ / (3 + 2 sin θ) dθ  from θ = −π/2 to θ = π/2</a:t>
            </a:r>
            <a:endParaRPr lang="en-US" sz="1300" dirty="0"/>
          </a:p>
        </p:txBody>
      </p:sp>
      <p:sp>
        <p:nvSpPr>
          <p:cNvPr id="7" name="Shape 5"/>
          <p:cNvSpPr/>
          <p:nvPr/>
        </p:nvSpPr>
        <p:spPr>
          <a:xfrm>
            <a:off x="640080" y="1600200"/>
            <a:ext cx="10881360" cy="1188720"/>
          </a:xfrm>
          <a:prstGeom prst="roundRect">
            <a:avLst>
              <a:gd name="adj" fmla="val 6154"/>
            </a:avLst>
          </a:prstGeom>
          <a:solidFill>
            <a:srgbClr val="DCEFF8"/>
          </a:solidFill>
          <a:ln w="12700">
            <a:solidFill>
              <a:srgbClr val="DCEFF8"/>
            </a:solidFill>
            <a:prstDash val="solid"/>
          </a:ln>
        </p:spPr>
      </p:sp>
      <p:sp>
        <p:nvSpPr>
          <p:cNvPr id="8" name="Text 6"/>
          <p:cNvSpPr txBox="1"/>
          <p:nvPr/>
        </p:nvSpPr>
        <p:spPr>
          <a:xfrm>
            <a:off x="914400" y="1691640"/>
            <a:ext cx="10332720" cy="457200"/>
          </a:xfrm>
          <a:prstGeom prst="rect">
            <a:avLst/>
          </a:prstGeom>
          <a:noFill/>
          <a:ln/>
        </p:spPr>
        <p:txBody>
          <a:bodyPr wrap="square" lIns="0" tIns="0" rIns="0" bIns="0" rtlCol="0" anchor="ctr"/>
          <a:lstStyle/>
          <a:p>
            <a:pPr indent="0" marL="0">
              <a:buNone/>
            </a:pPr>
            <a:r>
              <a:rPr lang="en-US" sz="1800" dirty="0">
                <a:solidFill>
                  <a:srgbClr val="1E3A44"/>
                </a:solidFill>
                <a:latin typeface="Cambria" pitchFamily="34" charset="0"/>
                <a:ea typeface="Cambria" pitchFamily="34" charset="-122"/>
                <a:cs typeface="Cambria" pitchFamily="34" charset="-120"/>
              </a:rPr>
              <a:t>u  =  3 + 2 sin θ,      du  =  2 cos θ dθ</a:t>
            </a:r>
            <a:endParaRPr lang="en-US" sz="1800" dirty="0"/>
          </a:p>
        </p:txBody>
      </p:sp>
      <p:sp>
        <p:nvSpPr>
          <p:cNvPr id="9" name="Text 7"/>
          <p:cNvSpPr txBox="1"/>
          <p:nvPr/>
        </p:nvSpPr>
        <p:spPr>
          <a:xfrm>
            <a:off x="914400" y="2194560"/>
            <a:ext cx="10332720" cy="457200"/>
          </a:xfrm>
          <a:prstGeom prst="rect">
            <a:avLst/>
          </a:prstGeom>
          <a:noFill/>
          <a:ln/>
        </p:spPr>
        <p:txBody>
          <a:bodyPr wrap="square" lIns="0" tIns="0" rIns="0" bIns="0" rtlCol="0" anchor="ctr"/>
          <a:lstStyle/>
          <a:p>
            <a:pPr indent="0" marL="0">
              <a:buNone/>
            </a:pPr>
            <a:r>
              <a:rPr lang="en-US" sz="1700" dirty="0">
                <a:solidFill>
                  <a:srgbClr val="6C8089"/>
                </a:solidFill>
                <a:latin typeface="Cambria" pitchFamily="34" charset="0"/>
                <a:ea typeface="Cambria" pitchFamily="34" charset="-122"/>
                <a:cs typeface="Cambria" pitchFamily="34" charset="-120"/>
              </a:rPr>
              <a:t>θ = −π/2 ⇒ u = 1            θ = π/2 ⇒ u = 5</a:t>
            </a:r>
            <a:endParaRPr lang="en-US" sz="1700" dirty="0"/>
          </a:p>
        </p:txBody>
      </p:sp>
      <p:sp>
        <p:nvSpPr>
          <p:cNvPr id="10" name="Text 8"/>
          <p:cNvSpPr txBox="1"/>
          <p:nvPr/>
        </p:nvSpPr>
        <p:spPr>
          <a:xfrm>
            <a:off x="1097280" y="3063240"/>
            <a:ext cx="5486400" cy="640080"/>
          </a:xfrm>
          <a:prstGeom prst="rect">
            <a:avLst/>
          </a:prstGeom>
          <a:noFill/>
          <a:ln/>
        </p:spPr>
        <p:txBody>
          <a:bodyPr wrap="square" lIns="0" tIns="0" rIns="0" bIns="0" rtlCol="0" anchor="ctr"/>
          <a:lstStyle/>
          <a:p>
            <a:pPr indent="0" marL="0">
              <a:buNone/>
            </a:pPr>
            <a:r>
              <a:rPr lang="en-US" sz="2200" dirty="0">
                <a:solidFill>
                  <a:srgbClr val="1E3A44"/>
                </a:solidFill>
                <a:latin typeface="Cambria" pitchFamily="34" charset="0"/>
                <a:ea typeface="Cambria" pitchFamily="34" charset="-122"/>
                <a:cs typeface="Cambria" pitchFamily="34" charset="-120"/>
              </a:rPr>
              <a:t>=  2 ∫</a:t>
            </a:r>
            <a:pPr indent="0" marL="0">
              <a:buNone/>
            </a:pPr>
            <a:r>
              <a:rPr lang="en-US" sz="2200" baseline="-40000" dirty="0">
                <a:solidFill>
                  <a:srgbClr val="1E3A44"/>
                </a:solidFill>
                <a:latin typeface="Cambria" pitchFamily="34" charset="0"/>
                <a:ea typeface="Cambria" pitchFamily="34" charset="-122"/>
                <a:cs typeface="Cambria" pitchFamily="34" charset="-120"/>
              </a:rPr>
              <a:t>1</a:t>
            </a:r>
            <a:pPr indent="0" marL="0">
              <a:buNone/>
            </a:pPr>
            <a:r>
              <a:rPr lang="en-US" sz="2200" baseline="30000" dirty="0">
                <a:solidFill>
                  <a:srgbClr val="1E3A44"/>
                </a:solidFill>
                <a:latin typeface="Cambria" pitchFamily="34" charset="0"/>
                <a:ea typeface="Cambria" pitchFamily="34" charset="-122"/>
                <a:cs typeface="Cambria" pitchFamily="34" charset="-120"/>
              </a:rPr>
              <a:t>5</a:t>
            </a:r>
            <a:pPr indent="0" marL="0">
              <a:buNone/>
            </a:pPr>
            <a:r>
              <a:rPr lang="en-US" sz="2200" dirty="0">
                <a:solidFill>
                  <a:srgbClr val="1E3A44"/>
                </a:solidFill>
                <a:latin typeface="Cambria" pitchFamily="34" charset="0"/>
                <a:ea typeface="Cambria" pitchFamily="34" charset="-122"/>
                <a:cs typeface="Cambria" pitchFamily="34" charset="-120"/>
              </a:rPr>
              <a:t> du / u</a:t>
            </a:r>
            <a:endParaRPr lang="en-US" sz="2200" dirty="0"/>
          </a:p>
        </p:txBody>
      </p:sp>
      <p:sp>
        <p:nvSpPr>
          <p:cNvPr id="11" name="Text 9"/>
          <p:cNvSpPr txBox="1"/>
          <p:nvPr/>
        </p:nvSpPr>
        <p:spPr>
          <a:xfrm>
            <a:off x="6766560" y="3063240"/>
            <a:ext cx="4754880" cy="64008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the 4 becomes 2 after du = 2 cos θ dθ</a:t>
            </a:r>
            <a:endParaRPr lang="en-US" sz="1300" dirty="0"/>
          </a:p>
        </p:txBody>
      </p:sp>
      <p:sp>
        <p:nvSpPr>
          <p:cNvPr id="12" name="Text 10"/>
          <p:cNvSpPr txBox="1"/>
          <p:nvPr/>
        </p:nvSpPr>
        <p:spPr>
          <a:xfrm>
            <a:off x="1097280" y="3977640"/>
            <a:ext cx="5486400" cy="640080"/>
          </a:xfrm>
          <a:prstGeom prst="rect">
            <a:avLst/>
          </a:prstGeom>
          <a:noFill/>
          <a:ln/>
        </p:spPr>
        <p:txBody>
          <a:bodyPr wrap="square" lIns="0" tIns="0" rIns="0" bIns="0" rtlCol="0" anchor="ctr"/>
          <a:lstStyle/>
          <a:p>
            <a:pPr indent="0" marL="0">
              <a:buNone/>
            </a:pPr>
            <a:r>
              <a:rPr lang="en-US" sz="2200" dirty="0">
                <a:solidFill>
                  <a:srgbClr val="1E3A44"/>
                </a:solidFill>
                <a:latin typeface="Cambria" pitchFamily="34" charset="0"/>
                <a:ea typeface="Cambria" pitchFamily="34" charset="-122"/>
                <a:cs typeface="Cambria" pitchFamily="34" charset="-120"/>
              </a:rPr>
              <a:t>=  2 ln |u| ]</a:t>
            </a:r>
            <a:pPr indent="0" marL="0">
              <a:buNone/>
            </a:pPr>
            <a:r>
              <a:rPr lang="en-US" sz="2200" baseline="-40000" dirty="0">
                <a:solidFill>
                  <a:srgbClr val="1E3A44"/>
                </a:solidFill>
                <a:latin typeface="Cambria" pitchFamily="34" charset="0"/>
                <a:ea typeface="Cambria" pitchFamily="34" charset="-122"/>
                <a:cs typeface="Cambria" pitchFamily="34" charset="-120"/>
              </a:rPr>
              <a:t>1</a:t>
            </a:r>
            <a:pPr indent="0" marL="0">
              <a:buNone/>
            </a:pPr>
            <a:r>
              <a:rPr lang="en-US" sz="2200" baseline="30000" dirty="0">
                <a:solidFill>
                  <a:srgbClr val="1E3A44"/>
                </a:solidFill>
                <a:latin typeface="Cambria" pitchFamily="34" charset="0"/>
                <a:ea typeface="Cambria" pitchFamily="34" charset="-122"/>
                <a:cs typeface="Cambria" pitchFamily="34" charset="-120"/>
              </a:rPr>
              <a:t>5</a:t>
            </a:r>
            <a:endParaRPr lang="en-US" sz="2200" dirty="0"/>
          </a:p>
        </p:txBody>
      </p:sp>
      <p:sp>
        <p:nvSpPr>
          <p:cNvPr id="13" name="Text 11"/>
          <p:cNvSpPr txBox="1"/>
          <p:nvPr/>
        </p:nvSpPr>
        <p:spPr>
          <a:xfrm>
            <a:off x="6766560" y="3977640"/>
            <a:ext cx="4754880" cy="64008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Equation (5)</a:t>
            </a:r>
            <a:endParaRPr lang="en-US" sz="1300" dirty="0"/>
          </a:p>
        </p:txBody>
      </p:sp>
      <p:sp>
        <p:nvSpPr>
          <p:cNvPr id="14" name="Text 12"/>
          <p:cNvSpPr txBox="1"/>
          <p:nvPr/>
        </p:nvSpPr>
        <p:spPr>
          <a:xfrm>
            <a:off x="1097280" y="4892040"/>
            <a:ext cx="5486400" cy="640080"/>
          </a:xfrm>
          <a:prstGeom prst="rect">
            <a:avLst/>
          </a:prstGeom>
          <a:noFill/>
          <a:ln/>
        </p:spPr>
        <p:txBody>
          <a:bodyPr wrap="square" lIns="0" tIns="0" rIns="0" bIns="0" rtlCol="0" anchor="ctr"/>
          <a:lstStyle/>
          <a:p>
            <a:pPr indent="0" marL="0">
              <a:buNone/>
            </a:pPr>
            <a:r>
              <a:rPr lang="en-US" sz="2200" b="1" dirty="0">
                <a:solidFill>
                  <a:srgbClr val="0F7C9E"/>
                </a:solidFill>
                <a:latin typeface="Cambria" pitchFamily="34" charset="0"/>
                <a:ea typeface="Cambria" pitchFamily="34" charset="-122"/>
                <a:cs typeface="Cambria" pitchFamily="34" charset="-120"/>
              </a:rPr>
              <a:t>=  2 ln 5 − 2 ln 1  =  2 ln 5</a:t>
            </a:r>
            <a:endParaRPr lang="en-US" sz="2200" dirty="0"/>
          </a:p>
        </p:txBody>
      </p:sp>
      <p:sp>
        <p:nvSpPr>
          <p:cNvPr id="15" name="Text 13"/>
          <p:cNvSpPr txBox="1"/>
          <p:nvPr/>
        </p:nvSpPr>
        <p:spPr>
          <a:xfrm>
            <a:off x="6766560" y="4892040"/>
            <a:ext cx="4754880" cy="64008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since ln 1 = 0</a:t>
            </a:r>
            <a:endParaRPr lang="en-US" sz="1300" dirty="0"/>
          </a:p>
        </p:txBody>
      </p:sp>
      <p:sp>
        <p:nvSpPr>
          <p:cNvPr id="16" name="Text 14"/>
          <p:cNvSpPr txBox="1"/>
          <p:nvPr/>
        </p:nvSpPr>
        <p:spPr>
          <a:xfrm>
            <a:off x="640080" y="5760720"/>
            <a:ext cx="10881360" cy="32004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u = 3 + 2 sin θ is positive on the whole interval, so the absolute value can be dropped safely.</a:t>
            </a:r>
            <a:endParaRPr lang="en-US" sz="13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Try these first</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Differentiate. Use Theorem 1 to simplify before you differentiate, not after.</a:t>
            </a:r>
            <a:endParaRPr lang="en-US" sz="1300" dirty="0"/>
          </a:p>
        </p:txBody>
      </p:sp>
      <p:sp>
        <p:nvSpPr>
          <p:cNvPr id="7" name="Shape 5"/>
          <p:cNvSpPr/>
          <p:nvPr/>
        </p:nvSpPr>
        <p:spPr>
          <a:xfrm>
            <a:off x="640080" y="1691640"/>
            <a:ext cx="10881360" cy="1097280"/>
          </a:xfrm>
          <a:prstGeom prst="roundRect">
            <a:avLst>
              <a:gd name="adj" fmla="val 6667"/>
            </a:avLst>
          </a:prstGeom>
          <a:solidFill>
            <a:srgbClr val="DCEFF8"/>
          </a:solidFill>
          <a:ln w="12700">
            <a:solidFill>
              <a:srgbClr val="DCEFF8"/>
            </a:solidFill>
            <a:prstDash val="solid"/>
          </a:ln>
        </p:spPr>
      </p:sp>
      <p:sp>
        <p:nvSpPr>
          <p:cNvPr id="8" name="Text 6"/>
          <p:cNvSpPr txBox="1"/>
          <p:nvPr/>
        </p:nvSpPr>
        <p:spPr>
          <a:xfrm>
            <a:off x="868680" y="1691640"/>
            <a:ext cx="731520" cy="109728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(1)</a:t>
            </a:r>
            <a:endParaRPr lang="en-US" sz="1800" dirty="0"/>
          </a:p>
        </p:txBody>
      </p:sp>
      <p:sp>
        <p:nvSpPr>
          <p:cNvPr id="9" name="Text 7"/>
          <p:cNvSpPr txBox="1"/>
          <p:nvPr/>
        </p:nvSpPr>
        <p:spPr>
          <a:xfrm>
            <a:off x="1600200" y="1691640"/>
            <a:ext cx="6400800" cy="1097280"/>
          </a:xfrm>
          <a:prstGeom prst="rect">
            <a:avLst/>
          </a:prstGeom>
          <a:noFill/>
          <a:ln/>
        </p:spPr>
        <p:txBody>
          <a:bodyPr wrap="square" lIns="0" tIns="0" rIns="0" bIns="0" rtlCol="0" anchor="ctr"/>
          <a:lstStyle/>
          <a:p>
            <a:pPr indent="0" marL="0">
              <a:buNone/>
            </a:pPr>
            <a:r>
              <a:rPr lang="en-US" sz="1900" dirty="0">
                <a:solidFill>
                  <a:srgbClr val="1E3A44"/>
                </a:solidFill>
                <a:latin typeface="Cambria" pitchFamily="34" charset="0"/>
                <a:ea typeface="Cambria" pitchFamily="34" charset="-122"/>
                <a:cs typeface="Cambria" pitchFamily="34" charset="-120"/>
              </a:rPr>
              <a:t>f (x)  =  ln (x</a:t>
            </a:r>
            <a:pPr indent="0" marL="0">
              <a:buNone/>
            </a:pPr>
            <a:r>
              <a:rPr lang="en-US" sz="1900" baseline="30000" dirty="0">
                <a:solidFill>
                  <a:srgbClr val="1E3A44"/>
                </a:solidFill>
                <a:latin typeface="Cambria" pitchFamily="34" charset="0"/>
                <a:ea typeface="Cambria" pitchFamily="34" charset="-122"/>
                <a:cs typeface="Cambria" pitchFamily="34" charset="-120"/>
              </a:rPr>
              <a:t>2</a:t>
            </a:r>
            <a:pPr indent="0" marL="0">
              <a:buNone/>
            </a:pPr>
            <a:r>
              <a:rPr lang="en-US" sz="1900" dirty="0">
                <a:solidFill>
                  <a:srgbClr val="1E3A44"/>
                </a:solidFill>
                <a:latin typeface="Cambria" pitchFamily="34" charset="0"/>
                <a:ea typeface="Cambria" pitchFamily="34" charset="-122"/>
                <a:cs typeface="Cambria" pitchFamily="34" charset="-120"/>
              </a:rPr>
              <a:t> − 6)</a:t>
            </a:r>
            <a:endParaRPr lang="en-US" sz="1900" dirty="0"/>
          </a:p>
        </p:txBody>
      </p:sp>
      <p:sp>
        <p:nvSpPr>
          <p:cNvPr id="10" name="Text 8"/>
          <p:cNvSpPr txBox="1"/>
          <p:nvPr/>
        </p:nvSpPr>
        <p:spPr>
          <a:xfrm>
            <a:off x="8412480" y="1691640"/>
            <a:ext cx="2743200" cy="1097280"/>
          </a:xfrm>
          <a:prstGeom prst="rect">
            <a:avLst/>
          </a:prstGeom>
          <a:noFill/>
          <a:ln/>
        </p:spPr>
        <p:txBody>
          <a:bodyPr wrap="square" lIns="0" tIns="0" rIns="0" bIns="0" rtlCol="0" anchor="ctr"/>
          <a:lstStyle/>
          <a:p>
            <a:pPr indent="0" marL="0">
              <a:buNone/>
            </a:pPr>
            <a:r>
              <a:rPr lang="en-US" sz="1900" b="1" dirty="0">
                <a:solidFill>
                  <a:srgbClr val="6C8089"/>
                </a:solidFill>
                <a:latin typeface="Cambria" pitchFamily="34" charset="0"/>
                <a:ea typeface="Cambria" pitchFamily="34" charset="-122"/>
                <a:cs typeface="Cambria" pitchFamily="34" charset="-120"/>
              </a:rPr>
              <a:t>f ′(x) = ?</a:t>
            </a:r>
            <a:endParaRPr lang="en-US" sz="1900" dirty="0"/>
          </a:p>
        </p:txBody>
      </p:sp>
      <p:sp>
        <p:nvSpPr>
          <p:cNvPr id="11" name="Shape 9"/>
          <p:cNvSpPr/>
          <p:nvPr/>
        </p:nvSpPr>
        <p:spPr>
          <a:xfrm>
            <a:off x="640080" y="3017520"/>
            <a:ext cx="10881360" cy="1097280"/>
          </a:xfrm>
          <a:prstGeom prst="roundRect">
            <a:avLst>
              <a:gd name="adj" fmla="val 6667"/>
            </a:avLst>
          </a:prstGeom>
          <a:solidFill>
            <a:srgbClr val="EDF6FB"/>
          </a:solidFill>
          <a:ln w="12700">
            <a:solidFill>
              <a:srgbClr val="EDF6FB"/>
            </a:solidFill>
            <a:prstDash val="solid"/>
          </a:ln>
        </p:spPr>
      </p:sp>
      <p:sp>
        <p:nvSpPr>
          <p:cNvPr id="12" name="Text 10"/>
          <p:cNvSpPr txBox="1"/>
          <p:nvPr/>
        </p:nvSpPr>
        <p:spPr>
          <a:xfrm>
            <a:off x="868680" y="3017520"/>
            <a:ext cx="731520" cy="109728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(2)</a:t>
            </a:r>
            <a:endParaRPr lang="en-US" sz="1800" dirty="0"/>
          </a:p>
        </p:txBody>
      </p:sp>
      <p:sp>
        <p:nvSpPr>
          <p:cNvPr id="13" name="Text 11"/>
          <p:cNvSpPr txBox="1"/>
          <p:nvPr/>
        </p:nvSpPr>
        <p:spPr>
          <a:xfrm>
            <a:off x="1600200" y="3017520"/>
            <a:ext cx="6400800" cy="1097280"/>
          </a:xfrm>
          <a:prstGeom prst="rect">
            <a:avLst/>
          </a:prstGeom>
          <a:noFill/>
          <a:ln/>
        </p:spPr>
        <p:txBody>
          <a:bodyPr wrap="square" lIns="0" tIns="0" rIns="0" bIns="0" rtlCol="0" anchor="ctr"/>
          <a:lstStyle/>
          <a:p>
            <a:pPr indent="0" marL="0">
              <a:buNone/>
            </a:pPr>
            <a:r>
              <a:rPr lang="en-US" sz="1900" dirty="0">
                <a:solidFill>
                  <a:srgbClr val="1E3A44"/>
                </a:solidFill>
                <a:latin typeface="Cambria" pitchFamily="34" charset="0"/>
                <a:ea typeface="Cambria" pitchFamily="34" charset="-122"/>
                <a:cs typeface="Cambria" pitchFamily="34" charset="-120"/>
              </a:rPr>
              <a:t>y  =  ln (√x + 1)</a:t>
            </a:r>
            <a:endParaRPr lang="en-US" sz="1900" dirty="0"/>
          </a:p>
        </p:txBody>
      </p:sp>
      <p:sp>
        <p:nvSpPr>
          <p:cNvPr id="14" name="Text 12"/>
          <p:cNvSpPr txBox="1"/>
          <p:nvPr/>
        </p:nvSpPr>
        <p:spPr>
          <a:xfrm>
            <a:off x="8412480" y="3017520"/>
            <a:ext cx="2743200" cy="1097280"/>
          </a:xfrm>
          <a:prstGeom prst="rect">
            <a:avLst/>
          </a:prstGeom>
          <a:noFill/>
          <a:ln/>
        </p:spPr>
        <p:txBody>
          <a:bodyPr wrap="square" lIns="0" tIns="0" rIns="0" bIns="0" rtlCol="0" anchor="ctr"/>
          <a:lstStyle/>
          <a:p>
            <a:pPr indent="0" marL="0">
              <a:buNone/>
            </a:pPr>
            <a:r>
              <a:rPr lang="en-US" sz="1900" b="1" dirty="0">
                <a:solidFill>
                  <a:srgbClr val="6C8089"/>
                </a:solidFill>
                <a:latin typeface="Cambria" pitchFamily="34" charset="0"/>
                <a:ea typeface="Cambria" pitchFamily="34" charset="-122"/>
                <a:cs typeface="Cambria" pitchFamily="34" charset="-120"/>
              </a:rPr>
              <a:t>f ′(x) = ?</a:t>
            </a:r>
            <a:endParaRPr lang="en-US" sz="1900" dirty="0"/>
          </a:p>
        </p:txBody>
      </p:sp>
      <p:sp>
        <p:nvSpPr>
          <p:cNvPr id="15" name="Shape 13"/>
          <p:cNvSpPr/>
          <p:nvPr/>
        </p:nvSpPr>
        <p:spPr>
          <a:xfrm>
            <a:off x="640080" y="4343400"/>
            <a:ext cx="10881360" cy="1097280"/>
          </a:xfrm>
          <a:prstGeom prst="roundRect">
            <a:avLst>
              <a:gd name="adj" fmla="val 6667"/>
            </a:avLst>
          </a:prstGeom>
          <a:solidFill>
            <a:srgbClr val="DCEFF8"/>
          </a:solidFill>
          <a:ln w="12700">
            <a:solidFill>
              <a:srgbClr val="DCEFF8"/>
            </a:solidFill>
            <a:prstDash val="solid"/>
          </a:ln>
        </p:spPr>
      </p:sp>
      <p:sp>
        <p:nvSpPr>
          <p:cNvPr id="16" name="Text 14"/>
          <p:cNvSpPr txBox="1"/>
          <p:nvPr/>
        </p:nvSpPr>
        <p:spPr>
          <a:xfrm>
            <a:off x="868680" y="4343400"/>
            <a:ext cx="731520" cy="109728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(4)</a:t>
            </a:r>
            <a:endParaRPr lang="en-US" sz="1800" dirty="0"/>
          </a:p>
        </p:txBody>
      </p:sp>
      <p:sp>
        <p:nvSpPr>
          <p:cNvPr id="17" name="Text 15"/>
          <p:cNvSpPr txBox="1"/>
          <p:nvPr/>
        </p:nvSpPr>
        <p:spPr>
          <a:xfrm>
            <a:off x="1600200" y="4343400"/>
            <a:ext cx="6400800" cy="1097280"/>
          </a:xfrm>
          <a:prstGeom prst="rect">
            <a:avLst/>
          </a:prstGeom>
          <a:noFill/>
          <a:ln/>
        </p:spPr>
        <p:txBody>
          <a:bodyPr wrap="square" lIns="0" tIns="0" rIns="0" bIns="0" rtlCol="0" anchor="ctr"/>
          <a:lstStyle/>
          <a:p>
            <a:pPr indent="0" marL="0">
              <a:buNone/>
            </a:pPr>
            <a:r>
              <a:rPr lang="en-US" sz="1900" dirty="0">
                <a:solidFill>
                  <a:srgbClr val="1E3A44"/>
                </a:solidFill>
                <a:latin typeface="Cambria" pitchFamily="34" charset="0"/>
                <a:ea typeface="Cambria" pitchFamily="34" charset="-122"/>
                <a:cs typeface="Cambria" pitchFamily="34" charset="-120"/>
              </a:rPr>
              <a:t>f (x)  =  ln [ √(6x − 1) · (4x + 5)</a:t>
            </a:r>
            <a:pPr indent="0" marL="0">
              <a:buNone/>
            </a:pPr>
            <a:r>
              <a:rPr lang="en-US" sz="1900" baseline="30000" dirty="0">
                <a:solidFill>
                  <a:srgbClr val="1E3A44"/>
                </a:solidFill>
                <a:latin typeface="Cambria" pitchFamily="34" charset="0"/>
                <a:ea typeface="Cambria" pitchFamily="34" charset="-122"/>
                <a:cs typeface="Cambria" pitchFamily="34" charset="-120"/>
              </a:rPr>
              <a:t>3</a:t>
            </a:r>
            <a:pPr indent="0" marL="0">
              <a:buNone/>
            </a:pPr>
            <a:r>
              <a:rPr lang="en-US" sz="1900" dirty="0">
                <a:solidFill>
                  <a:srgbClr val="1E3A44"/>
                </a:solidFill>
                <a:latin typeface="Cambria" pitchFamily="34" charset="0"/>
                <a:ea typeface="Cambria" pitchFamily="34" charset="-122"/>
                <a:cs typeface="Cambria" pitchFamily="34" charset="-120"/>
              </a:rPr>
              <a:t> ]</a:t>
            </a:r>
            <a:endParaRPr lang="en-US" sz="1900" dirty="0"/>
          </a:p>
        </p:txBody>
      </p:sp>
      <p:sp>
        <p:nvSpPr>
          <p:cNvPr id="18" name="Text 16"/>
          <p:cNvSpPr txBox="1"/>
          <p:nvPr/>
        </p:nvSpPr>
        <p:spPr>
          <a:xfrm>
            <a:off x="8412480" y="4343400"/>
            <a:ext cx="2743200" cy="1097280"/>
          </a:xfrm>
          <a:prstGeom prst="rect">
            <a:avLst/>
          </a:prstGeom>
          <a:noFill/>
          <a:ln/>
        </p:spPr>
        <p:txBody>
          <a:bodyPr wrap="square" lIns="0" tIns="0" rIns="0" bIns="0" rtlCol="0" anchor="ctr"/>
          <a:lstStyle/>
          <a:p>
            <a:pPr indent="0" marL="0">
              <a:buNone/>
            </a:pPr>
            <a:r>
              <a:rPr lang="en-US" sz="1900" b="1" dirty="0">
                <a:solidFill>
                  <a:srgbClr val="6C8089"/>
                </a:solidFill>
                <a:latin typeface="Cambria" pitchFamily="34" charset="0"/>
                <a:ea typeface="Cambria" pitchFamily="34" charset="-122"/>
                <a:cs typeface="Cambria" pitchFamily="34" charset="-120"/>
              </a:rPr>
              <a:t>f ′(x) = ?</a:t>
            </a:r>
            <a:endParaRPr lang="en-US" sz="1900" dirty="0"/>
          </a:p>
        </p:txBody>
      </p:sp>
      <p:sp>
        <p:nvSpPr>
          <p:cNvPr id="19" name="Text 17"/>
          <p:cNvSpPr txBox="1"/>
          <p:nvPr/>
        </p:nvSpPr>
        <p:spPr>
          <a:xfrm>
            <a:off x="640080" y="5669280"/>
            <a:ext cx="10881360" cy="365760"/>
          </a:xfrm>
          <a:prstGeom prst="rect">
            <a:avLst/>
          </a:prstGeom>
          <a:noFill/>
          <a:ln/>
        </p:spPr>
        <p:txBody>
          <a:bodyPr wrap="square" lIns="0" tIns="0" rIns="0" bIns="0" rtlCol="0" anchor="ctr"/>
          <a:lstStyle/>
          <a:p>
            <a:pPr indent="0" marL="0">
              <a:buNone/>
            </a:pPr>
            <a:r>
              <a:rPr lang="en-US" sz="1350" i="1" dirty="0">
                <a:solidFill>
                  <a:srgbClr val="6C8089"/>
                </a:solidFill>
                <a:latin typeface="Calibri" pitchFamily="34" charset="0"/>
                <a:ea typeface="Calibri" pitchFamily="34" charset="-122"/>
                <a:cs typeface="Calibri" pitchFamily="34" charset="-120"/>
              </a:rPr>
              <a:t>Number (4) takes one line if you expand the logarithm first, and about six if you do not.</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Additional Problems 1, 2 and 4</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Differentiating logarithms.</a:t>
            </a:r>
            <a:endParaRPr lang="en-US" sz="1300" dirty="0"/>
          </a:p>
        </p:txBody>
      </p:sp>
      <p:sp>
        <p:nvSpPr>
          <p:cNvPr id="7" name="Shape 5"/>
          <p:cNvSpPr/>
          <p:nvPr/>
        </p:nvSpPr>
        <p:spPr>
          <a:xfrm>
            <a:off x="640080" y="1600200"/>
            <a:ext cx="10881360" cy="1188720"/>
          </a:xfrm>
          <a:prstGeom prst="roundRect">
            <a:avLst>
              <a:gd name="adj" fmla="val 6154"/>
            </a:avLst>
          </a:prstGeom>
          <a:solidFill>
            <a:srgbClr val="DCEFF8"/>
          </a:solidFill>
          <a:ln w="12700">
            <a:solidFill>
              <a:srgbClr val="DCEFF8"/>
            </a:solidFill>
            <a:prstDash val="solid"/>
          </a:ln>
        </p:spPr>
      </p:sp>
      <p:sp>
        <p:nvSpPr>
          <p:cNvPr id="8" name="Text 6"/>
          <p:cNvSpPr txBox="1"/>
          <p:nvPr/>
        </p:nvSpPr>
        <p:spPr>
          <a:xfrm>
            <a:off x="868680" y="1600200"/>
            <a:ext cx="640080" cy="11887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(1)</a:t>
            </a:r>
            <a:endParaRPr lang="en-US" sz="1800" dirty="0"/>
          </a:p>
        </p:txBody>
      </p:sp>
      <p:sp>
        <p:nvSpPr>
          <p:cNvPr id="9" name="Text 7"/>
          <p:cNvSpPr txBox="1"/>
          <p:nvPr/>
        </p:nvSpPr>
        <p:spPr>
          <a:xfrm>
            <a:off x="1463040" y="1600200"/>
            <a:ext cx="3657600" cy="11887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f (x) = ln (x</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− 6)</a:t>
            </a:r>
            <a:endParaRPr lang="en-US" sz="1700" dirty="0"/>
          </a:p>
        </p:txBody>
      </p:sp>
      <p:sp>
        <p:nvSpPr>
          <p:cNvPr id="10" name="Text 8"/>
          <p:cNvSpPr txBox="1"/>
          <p:nvPr/>
        </p:nvSpPr>
        <p:spPr>
          <a:xfrm>
            <a:off x="5212080" y="1600200"/>
            <a:ext cx="3474720" cy="11887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f ′(x)  =  2x / (x</a:t>
            </a:r>
            <a:pPr indent="0" marL="0">
              <a:buNone/>
            </a:pPr>
            <a:r>
              <a:rPr lang="en-US" sz="1800" b="1" baseline="30000" dirty="0">
                <a:solidFill>
                  <a:srgbClr val="0F7C9E"/>
                </a:solidFill>
                <a:latin typeface="Cambria" pitchFamily="34" charset="0"/>
                <a:ea typeface="Cambria" pitchFamily="34" charset="-122"/>
                <a:cs typeface="Cambria" pitchFamily="34" charset="-120"/>
              </a:rPr>
              <a:t>2</a:t>
            </a:r>
            <a:pPr indent="0" marL="0">
              <a:buNone/>
            </a:pPr>
            <a:r>
              <a:rPr lang="en-US" sz="1800" b="1" dirty="0">
                <a:solidFill>
                  <a:srgbClr val="0F7C9E"/>
                </a:solidFill>
                <a:latin typeface="Cambria" pitchFamily="34" charset="0"/>
                <a:ea typeface="Cambria" pitchFamily="34" charset="-122"/>
                <a:cs typeface="Cambria" pitchFamily="34" charset="-120"/>
              </a:rPr>
              <a:t> − 6)</a:t>
            </a:r>
            <a:endParaRPr lang="en-US" sz="1800" dirty="0"/>
          </a:p>
        </p:txBody>
      </p:sp>
      <p:sp>
        <p:nvSpPr>
          <p:cNvPr id="11" name="Text 9"/>
          <p:cNvSpPr txBox="1"/>
          <p:nvPr/>
        </p:nvSpPr>
        <p:spPr>
          <a:xfrm>
            <a:off x="8778240" y="1600200"/>
            <a:ext cx="2560320" cy="118872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Chain Rule directly</a:t>
            </a:r>
            <a:endParaRPr lang="en-US" sz="1200" dirty="0"/>
          </a:p>
        </p:txBody>
      </p:sp>
      <p:sp>
        <p:nvSpPr>
          <p:cNvPr id="12" name="Shape 10"/>
          <p:cNvSpPr/>
          <p:nvPr/>
        </p:nvSpPr>
        <p:spPr>
          <a:xfrm>
            <a:off x="640080" y="3017520"/>
            <a:ext cx="10881360" cy="1188720"/>
          </a:xfrm>
          <a:prstGeom prst="roundRect">
            <a:avLst>
              <a:gd name="adj" fmla="val 6154"/>
            </a:avLst>
          </a:prstGeom>
          <a:solidFill>
            <a:srgbClr val="EDF6FB"/>
          </a:solidFill>
          <a:ln w="12700">
            <a:solidFill>
              <a:srgbClr val="EDF6FB"/>
            </a:solidFill>
            <a:prstDash val="solid"/>
          </a:ln>
        </p:spPr>
      </p:sp>
      <p:sp>
        <p:nvSpPr>
          <p:cNvPr id="13" name="Text 11"/>
          <p:cNvSpPr txBox="1"/>
          <p:nvPr/>
        </p:nvSpPr>
        <p:spPr>
          <a:xfrm>
            <a:off x="868680" y="3017520"/>
            <a:ext cx="640080" cy="11887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(2)</a:t>
            </a:r>
            <a:endParaRPr lang="en-US" sz="1800" dirty="0"/>
          </a:p>
        </p:txBody>
      </p:sp>
      <p:sp>
        <p:nvSpPr>
          <p:cNvPr id="14" name="Text 12"/>
          <p:cNvSpPr txBox="1"/>
          <p:nvPr/>
        </p:nvSpPr>
        <p:spPr>
          <a:xfrm>
            <a:off x="1463040" y="3017520"/>
            <a:ext cx="3657600" cy="11887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y = ln (√x + 1)</a:t>
            </a:r>
            <a:endParaRPr lang="en-US" sz="1700" dirty="0"/>
          </a:p>
        </p:txBody>
      </p:sp>
      <p:sp>
        <p:nvSpPr>
          <p:cNvPr id="15" name="Text 13"/>
          <p:cNvSpPr txBox="1"/>
          <p:nvPr/>
        </p:nvSpPr>
        <p:spPr>
          <a:xfrm>
            <a:off x="5212080" y="3017520"/>
            <a:ext cx="3474720" cy="11887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dy/dx  =  1 / [ 2√x (√x + 1) ]</a:t>
            </a:r>
            <a:endParaRPr lang="en-US" sz="1800" dirty="0"/>
          </a:p>
        </p:txBody>
      </p:sp>
      <p:sp>
        <p:nvSpPr>
          <p:cNvPr id="16" name="Text 14"/>
          <p:cNvSpPr txBox="1"/>
          <p:nvPr/>
        </p:nvSpPr>
        <p:spPr>
          <a:xfrm>
            <a:off x="8778240" y="3017520"/>
            <a:ext cx="2560320" cy="118872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inner derivative is 1/(2√x)</a:t>
            </a:r>
            <a:endParaRPr lang="en-US" sz="1200" dirty="0"/>
          </a:p>
        </p:txBody>
      </p:sp>
      <p:sp>
        <p:nvSpPr>
          <p:cNvPr id="17" name="Shape 15"/>
          <p:cNvSpPr/>
          <p:nvPr/>
        </p:nvSpPr>
        <p:spPr>
          <a:xfrm>
            <a:off x="640080" y="4434840"/>
            <a:ext cx="10881360" cy="1188720"/>
          </a:xfrm>
          <a:prstGeom prst="roundRect">
            <a:avLst>
              <a:gd name="adj" fmla="val 6154"/>
            </a:avLst>
          </a:prstGeom>
          <a:solidFill>
            <a:srgbClr val="DCEFF8"/>
          </a:solidFill>
          <a:ln w="12700">
            <a:solidFill>
              <a:srgbClr val="DCEFF8"/>
            </a:solidFill>
            <a:prstDash val="solid"/>
          </a:ln>
        </p:spPr>
      </p:sp>
      <p:sp>
        <p:nvSpPr>
          <p:cNvPr id="18" name="Text 16"/>
          <p:cNvSpPr txBox="1"/>
          <p:nvPr/>
        </p:nvSpPr>
        <p:spPr>
          <a:xfrm>
            <a:off x="868680" y="4434840"/>
            <a:ext cx="640080" cy="11887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(4)</a:t>
            </a:r>
            <a:endParaRPr lang="en-US" sz="1800" dirty="0"/>
          </a:p>
        </p:txBody>
      </p:sp>
      <p:sp>
        <p:nvSpPr>
          <p:cNvPr id="19" name="Text 17"/>
          <p:cNvSpPr txBox="1"/>
          <p:nvPr/>
        </p:nvSpPr>
        <p:spPr>
          <a:xfrm>
            <a:off x="1463040" y="4434840"/>
            <a:ext cx="3657600" cy="11887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f (x) = ln [ √(6x−1) (4x+5)</a:t>
            </a:r>
            <a:pPr indent="0" marL="0">
              <a:buNone/>
            </a:pPr>
            <a:r>
              <a:rPr lang="en-US" sz="1700" baseline="30000" dirty="0">
                <a:solidFill>
                  <a:srgbClr val="1E3A44"/>
                </a:solidFill>
                <a:latin typeface="Cambria" pitchFamily="34" charset="0"/>
                <a:ea typeface="Cambria" pitchFamily="34" charset="-122"/>
                <a:cs typeface="Cambria" pitchFamily="34" charset="-120"/>
              </a:rPr>
              <a:t>3</a:t>
            </a:r>
            <a:pPr indent="0" marL="0">
              <a:buNone/>
            </a:pPr>
            <a:r>
              <a:rPr lang="en-US" sz="1700" dirty="0">
                <a:solidFill>
                  <a:srgbClr val="1E3A44"/>
                </a:solidFill>
                <a:latin typeface="Cambria" pitchFamily="34" charset="0"/>
                <a:ea typeface="Cambria" pitchFamily="34" charset="-122"/>
                <a:cs typeface="Cambria" pitchFamily="34" charset="-120"/>
              </a:rPr>
              <a:t> ]</a:t>
            </a:r>
            <a:endParaRPr lang="en-US" sz="1700" dirty="0"/>
          </a:p>
        </p:txBody>
      </p:sp>
      <p:sp>
        <p:nvSpPr>
          <p:cNvPr id="20" name="Text 18"/>
          <p:cNvSpPr txBox="1"/>
          <p:nvPr/>
        </p:nvSpPr>
        <p:spPr>
          <a:xfrm>
            <a:off x="5212080" y="4434840"/>
            <a:ext cx="3474720" cy="11887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f ′(x)  =  3/(6x − 1)  +  12/(4x + 5)</a:t>
            </a:r>
            <a:endParaRPr lang="en-US" sz="1800" dirty="0"/>
          </a:p>
        </p:txBody>
      </p:sp>
      <p:sp>
        <p:nvSpPr>
          <p:cNvPr id="21" name="Text 19"/>
          <p:cNvSpPr txBox="1"/>
          <p:nvPr/>
        </p:nvSpPr>
        <p:spPr>
          <a:xfrm>
            <a:off x="8778240" y="4434840"/>
            <a:ext cx="2560320" cy="118872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expand first: ½ ln (6x−1) + 3 ln (4x+5)</a:t>
            </a:r>
            <a:endParaRPr lang="en-US" sz="1200" dirty="0"/>
          </a:p>
        </p:txBody>
      </p:sp>
      <p:sp>
        <p:nvSpPr>
          <p:cNvPr id="22" name="Text 20"/>
          <p:cNvSpPr txBox="1"/>
          <p:nvPr/>
        </p:nvSpPr>
        <p:spPr>
          <a:xfrm>
            <a:off x="640080" y="5715000"/>
            <a:ext cx="10881360" cy="36576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In (4) the logarithm of a product of powers becomes a sum of multiples of logarithms — that is Theorem 1 doing the work.</a:t>
            </a:r>
            <a:endParaRPr lang="en-US" sz="13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Additional Problem 3 — the four trigonometric integrals</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Each one is ∫ f ′/ f in disguise.</a:t>
            </a:r>
            <a:endParaRPr lang="en-US" sz="1300" dirty="0"/>
          </a:p>
        </p:txBody>
      </p:sp>
      <p:sp>
        <p:nvSpPr>
          <p:cNvPr id="7" name="Shape 5"/>
          <p:cNvSpPr/>
          <p:nvPr/>
        </p:nvSpPr>
        <p:spPr>
          <a:xfrm>
            <a:off x="640080" y="1600200"/>
            <a:ext cx="10881360" cy="868680"/>
          </a:xfrm>
          <a:prstGeom prst="roundRect">
            <a:avLst>
              <a:gd name="adj" fmla="val 8421"/>
            </a:avLst>
          </a:prstGeom>
          <a:solidFill>
            <a:srgbClr val="DCEFF8"/>
          </a:solidFill>
          <a:ln w="12700">
            <a:solidFill>
              <a:srgbClr val="DCEFF8"/>
            </a:solidFill>
            <a:prstDash val="solid"/>
          </a:ln>
        </p:spPr>
      </p:sp>
      <p:sp>
        <p:nvSpPr>
          <p:cNvPr id="8" name="Text 6"/>
          <p:cNvSpPr txBox="1"/>
          <p:nvPr/>
        </p:nvSpPr>
        <p:spPr>
          <a:xfrm>
            <a:off x="914400" y="1600200"/>
            <a:ext cx="2011680" cy="868680"/>
          </a:xfrm>
          <a:prstGeom prst="rect">
            <a:avLst/>
          </a:prstGeom>
          <a:noFill/>
          <a:ln/>
        </p:spPr>
        <p:txBody>
          <a:bodyPr wrap="square" lIns="0" tIns="0" rIns="0" bIns="0" rtlCol="0" anchor="ctr"/>
          <a:lstStyle/>
          <a:p>
            <a:pPr indent="0" marL="0">
              <a:buNone/>
            </a:pPr>
            <a:r>
              <a:rPr lang="en-US" sz="1900" dirty="0">
                <a:solidFill>
                  <a:srgbClr val="1E3A44"/>
                </a:solidFill>
                <a:latin typeface="Cambria" pitchFamily="34" charset="0"/>
                <a:ea typeface="Cambria" pitchFamily="34" charset="-122"/>
                <a:cs typeface="Cambria" pitchFamily="34" charset="-120"/>
              </a:rPr>
              <a:t>∫ tan x dx</a:t>
            </a:r>
            <a:endParaRPr lang="en-US" sz="1900" dirty="0"/>
          </a:p>
        </p:txBody>
      </p:sp>
      <p:sp>
        <p:nvSpPr>
          <p:cNvPr id="9" name="Text 7"/>
          <p:cNvSpPr txBox="1"/>
          <p:nvPr/>
        </p:nvSpPr>
        <p:spPr>
          <a:xfrm>
            <a:off x="2926080" y="1600200"/>
            <a:ext cx="3749040" cy="86868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u = cos x</a:t>
            </a:r>
            <a:endParaRPr lang="en-US" sz="1200" dirty="0"/>
          </a:p>
        </p:txBody>
      </p:sp>
      <p:sp>
        <p:nvSpPr>
          <p:cNvPr id="10" name="Text 8"/>
          <p:cNvSpPr txBox="1"/>
          <p:nvPr/>
        </p:nvSpPr>
        <p:spPr>
          <a:xfrm>
            <a:off x="6766560" y="1600200"/>
            <a:ext cx="4572000" cy="86868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  − ln |cos x| + C  =  ln |sec x| + C</a:t>
            </a:r>
            <a:endParaRPr lang="en-US" sz="1700" dirty="0"/>
          </a:p>
        </p:txBody>
      </p:sp>
      <p:sp>
        <p:nvSpPr>
          <p:cNvPr id="11" name="Shape 9"/>
          <p:cNvSpPr/>
          <p:nvPr/>
        </p:nvSpPr>
        <p:spPr>
          <a:xfrm>
            <a:off x="640080" y="2651760"/>
            <a:ext cx="10881360" cy="868680"/>
          </a:xfrm>
          <a:prstGeom prst="roundRect">
            <a:avLst>
              <a:gd name="adj" fmla="val 8421"/>
            </a:avLst>
          </a:prstGeom>
          <a:solidFill>
            <a:srgbClr val="EDF6FB"/>
          </a:solidFill>
          <a:ln w="12700">
            <a:solidFill>
              <a:srgbClr val="EDF6FB"/>
            </a:solidFill>
            <a:prstDash val="solid"/>
          </a:ln>
        </p:spPr>
      </p:sp>
      <p:sp>
        <p:nvSpPr>
          <p:cNvPr id="12" name="Text 10"/>
          <p:cNvSpPr txBox="1"/>
          <p:nvPr/>
        </p:nvSpPr>
        <p:spPr>
          <a:xfrm>
            <a:off x="914400" y="2651760"/>
            <a:ext cx="2011680" cy="868680"/>
          </a:xfrm>
          <a:prstGeom prst="rect">
            <a:avLst/>
          </a:prstGeom>
          <a:noFill/>
          <a:ln/>
        </p:spPr>
        <p:txBody>
          <a:bodyPr wrap="square" lIns="0" tIns="0" rIns="0" bIns="0" rtlCol="0" anchor="ctr"/>
          <a:lstStyle/>
          <a:p>
            <a:pPr indent="0" marL="0">
              <a:buNone/>
            </a:pPr>
            <a:r>
              <a:rPr lang="en-US" sz="1900" dirty="0">
                <a:solidFill>
                  <a:srgbClr val="1E3A44"/>
                </a:solidFill>
                <a:latin typeface="Cambria" pitchFamily="34" charset="0"/>
                <a:ea typeface="Cambria" pitchFamily="34" charset="-122"/>
                <a:cs typeface="Cambria" pitchFamily="34" charset="-120"/>
              </a:rPr>
              <a:t>∫ cot x dx</a:t>
            </a:r>
            <a:endParaRPr lang="en-US" sz="1900" dirty="0"/>
          </a:p>
        </p:txBody>
      </p:sp>
      <p:sp>
        <p:nvSpPr>
          <p:cNvPr id="13" name="Text 11"/>
          <p:cNvSpPr txBox="1"/>
          <p:nvPr/>
        </p:nvSpPr>
        <p:spPr>
          <a:xfrm>
            <a:off x="2926080" y="2651760"/>
            <a:ext cx="3749040" cy="86868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u = sin x</a:t>
            </a:r>
            <a:endParaRPr lang="en-US" sz="1200" dirty="0"/>
          </a:p>
        </p:txBody>
      </p:sp>
      <p:sp>
        <p:nvSpPr>
          <p:cNvPr id="14" name="Text 12"/>
          <p:cNvSpPr txBox="1"/>
          <p:nvPr/>
        </p:nvSpPr>
        <p:spPr>
          <a:xfrm>
            <a:off x="6766560" y="2651760"/>
            <a:ext cx="4572000" cy="86868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  ln |sin x| + C</a:t>
            </a:r>
            <a:endParaRPr lang="en-US" sz="1700" dirty="0"/>
          </a:p>
        </p:txBody>
      </p:sp>
      <p:sp>
        <p:nvSpPr>
          <p:cNvPr id="15" name="Shape 13"/>
          <p:cNvSpPr/>
          <p:nvPr/>
        </p:nvSpPr>
        <p:spPr>
          <a:xfrm>
            <a:off x="640080" y="3703320"/>
            <a:ext cx="10881360" cy="868680"/>
          </a:xfrm>
          <a:prstGeom prst="roundRect">
            <a:avLst>
              <a:gd name="adj" fmla="val 8421"/>
            </a:avLst>
          </a:prstGeom>
          <a:solidFill>
            <a:srgbClr val="DCEFF8"/>
          </a:solidFill>
          <a:ln w="12700">
            <a:solidFill>
              <a:srgbClr val="DCEFF8"/>
            </a:solidFill>
            <a:prstDash val="solid"/>
          </a:ln>
        </p:spPr>
      </p:sp>
      <p:sp>
        <p:nvSpPr>
          <p:cNvPr id="16" name="Text 14"/>
          <p:cNvSpPr txBox="1"/>
          <p:nvPr/>
        </p:nvSpPr>
        <p:spPr>
          <a:xfrm>
            <a:off x="914400" y="3703320"/>
            <a:ext cx="2011680" cy="868680"/>
          </a:xfrm>
          <a:prstGeom prst="rect">
            <a:avLst/>
          </a:prstGeom>
          <a:noFill/>
          <a:ln/>
        </p:spPr>
        <p:txBody>
          <a:bodyPr wrap="square" lIns="0" tIns="0" rIns="0" bIns="0" rtlCol="0" anchor="ctr"/>
          <a:lstStyle/>
          <a:p>
            <a:pPr indent="0" marL="0">
              <a:buNone/>
            </a:pPr>
            <a:r>
              <a:rPr lang="en-US" sz="1900" dirty="0">
                <a:solidFill>
                  <a:srgbClr val="1E3A44"/>
                </a:solidFill>
                <a:latin typeface="Cambria" pitchFamily="34" charset="0"/>
                <a:ea typeface="Cambria" pitchFamily="34" charset="-122"/>
                <a:cs typeface="Cambria" pitchFamily="34" charset="-120"/>
              </a:rPr>
              <a:t>∫ sec x dx</a:t>
            </a:r>
            <a:endParaRPr lang="en-US" sz="1900" dirty="0"/>
          </a:p>
        </p:txBody>
      </p:sp>
      <p:sp>
        <p:nvSpPr>
          <p:cNvPr id="17" name="Text 15"/>
          <p:cNvSpPr txBox="1"/>
          <p:nvPr/>
        </p:nvSpPr>
        <p:spPr>
          <a:xfrm>
            <a:off x="2926080" y="3703320"/>
            <a:ext cx="3749040" cy="86868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multiply by (sec x + tan x)/(sec x + tan x)</a:t>
            </a:r>
            <a:endParaRPr lang="en-US" sz="1200" dirty="0"/>
          </a:p>
        </p:txBody>
      </p:sp>
      <p:sp>
        <p:nvSpPr>
          <p:cNvPr id="18" name="Text 16"/>
          <p:cNvSpPr txBox="1"/>
          <p:nvPr/>
        </p:nvSpPr>
        <p:spPr>
          <a:xfrm>
            <a:off x="6766560" y="3703320"/>
            <a:ext cx="4572000" cy="86868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  ln |sec x + tan x| + C</a:t>
            </a:r>
            <a:endParaRPr lang="en-US" sz="1700" dirty="0"/>
          </a:p>
        </p:txBody>
      </p:sp>
      <p:sp>
        <p:nvSpPr>
          <p:cNvPr id="19" name="Shape 17"/>
          <p:cNvSpPr/>
          <p:nvPr/>
        </p:nvSpPr>
        <p:spPr>
          <a:xfrm>
            <a:off x="640080" y="4754880"/>
            <a:ext cx="10881360" cy="868680"/>
          </a:xfrm>
          <a:prstGeom prst="roundRect">
            <a:avLst>
              <a:gd name="adj" fmla="val 8421"/>
            </a:avLst>
          </a:prstGeom>
          <a:solidFill>
            <a:srgbClr val="EDF6FB"/>
          </a:solidFill>
          <a:ln w="12700">
            <a:solidFill>
              <a:srgbClr val="EDF6FB"/>
            </a:solidFill>
            <a:prstDash val="solid"/>
          </a:ln>
        </p:spPr>
      </p:sp>
      <p:sp>
        <p:nvSpPr>
          <p:cNvPr id="20" name="Text 18"/>
          <p:cNvSpPr txBox="1"/>
          <p:nvPr/>
        </p:nvSpPr>
        <p:spPr>
          <a:xfrm>
            <a:off x="914400" y="4754880"/>
            <a:ext cx="2011680" cy="868680"/>
          </a:xfrm>
          <a:prstGeom prst="rect">
            <a:avLst/>
          </a:prstGeom>
          <a:noFill/>
          <a:ln/>
        </p:spPr>
        <p:txBody>
          <a:bodyPr wrap="square" lIns="0" tIns="0" rIns="0" bIns="0" rtlCol="0" anchor="ctr"/>
          <a:lstStyle/>
          <a:p>
            <a:pPr indent="0" marL="0">
              <a:buNone/>
            </a:pPr>
            <a:r>
              <a:rPr lang="en-US" sz="1900" dirty="0">
                <a:solidFill>
                  <a:srgbClr val="1E3A44"/>
                </a:solidFill>
                <a:latin typeface="Cambria" pitchFamily="34" charset="0"/>
                <a:ea typeface="Cambria" pitchFamily="34" charset="-122"/>
                <a:cs typeface="Cambria" pitchFamily="34" charset="-120"/>
              </a:rPr>
              <a:t>∫ csc x dx</a:t>
            </a:r>
            <a:endParaRPr lang="en-US" sz="1900" dirty="0"/>
          </a:p>
        </p:txBody>
      </p:sp>
      <p:sp>
        <p:nvSpPr>
          <p:cNvPr id="21" name="Text 19"/>
          <p:cNvSpPr txBox="1"/>
          <p:nvPr/>
        </p:nvSpPr>
        <p:spPr>
          <a:xfrm>
            <a:off x="2926080" y="4754880"/>
            <a:ext cx="3749040" cy="86868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multiply by (csc x + cot x)/(csc x + cot x)</a:t>
            </a:r>
            <a:endParaRPr lang="en-US" sz="1200" dirty="0"/>
          </a:p>
        </p:txBody>
      </p:sp>
      <p:sp>
        <p:nvSpPr>
          <p:cNvPr id="22" name="Text 20"/>
          <p:cNvSpPr txBox="1"/>
          <p:nvPr/>
        </p:nvSpPr>
        <p:spPr>
          <a:xfrm>
            <a:off x="6766560" y="4754880"/>
            <a:ext cx="4572000" cy="86868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  − ln |csc x + cot x| + C</a:t>
            </a:r>
            <a:endParaRPr lang="en-US" sz="1700" dirty="0"/>
          </a:p>
        </p:txBody>
      </p:sp>
      <p:sp>
        <p:nvSpPr>
          <p:cNvPr id="23" name="Text 21"/>
          <p:cNvSpPr txBox="1"/>
          <p:nvPr/>
        </p:nvSpPr>
        <p:spPr>
          <a:xfrm>
            <a:off x="640080" y="5852160"/>
            <a:ext cx="10881360" cy="36576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The first two are direct substitutions. The last two use the standard trick of multiplying by a cleverly chosen form of 1, so that the numerator becomes the derivative of the denominator.</a:t>
            </a:r>
            <a:endParaRPr lang="en-US" sz="13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Additional Problem 5 — logarithmic differentiation</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Find dy/dx for  y = (5x − 4)³ / √(2x + 1)</a:t>
            </a:r>
            <a:endParaRPr lang="en-US" sz="1300" dirty="0"/>
          </a:p>
        </p:txBody>
      </p:sp>
      <p:sp>
        <p:nvSpPr>
          <p:cNvPr id="7" name="Shape 5"/>
          <p:cNvSpPr/>
          <p:nvPr/>
        </p:nvSpPr>
        <p:spPr>
          <a:xfrm>
            <a:off x="731520" y="1892808"/>
            <a:ext cx="438912" cy="438912"/>
          </a:xfrm>
          <a:prstGeom prst="ellipse">
            <a:avLst/>
          </a:prstGeom>
          <a:solidFill>
            <a:srgbClr val="8FC3DC"/>
          </a:solidFill>
          <a:ln/>
        </p:spPr>
      </p:sp>
      <p:sp>
        <p:nvSpPr>
          <p:cNvPr id="8" name="Text 6"/>
          <p:cNvSpPr txBox="1"/>
          <p:nvPr/>
        </p:nvSpPr>
        <p:spPr>
          <a:xfrm>
            <a:off x="731520" y="1892808"/>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9" name="Text 7"/>
          <p:cNvSpPr txBox="1"/>
          <p:nvPr/>
        </p:nvSpPr>
        <p:spPr>
          <a:xfrm>
            <a:off x="1371600" y="1691640"/>
            <a:ext cx="4572000" cy="365760"/>
          </a:xfrm>
          <a:prstGeom prst="rect">
            <a:avLst/>
          </a:prstGeom>
          <a:noFill/>
          <a:ln/>
        </p:spPr>
        <p:txBody>
          <a:bodyPr wrap="square" lIns="0" tIns="0" rIns="0" bIns="0" rtlCol="0" anchor="ctr"/>
          <a:lstStyle/>
          <a:p>
            <a:pPr indent="0" marL="0">
              <a:buNone/>
            </a:pPr>
            <a:r>
              <a:rPr lang="en-US" sz="1500" b="1" dirty="0">
                <a:solidFill>
                  <a:srgbClr val="1E3A44"/>
                </a:solidFill>
                <a:latin typeface="Cambria" pitchFamily="34" charset="0"/>
                <a:ea typeface="Cambria" pitchFamily="34" charset="-122"/>
                <a:cs typeface="Cambria" pitchFamily="34" charset="-120"/>
              </a:rPr>
              <a:t>Take logarithms of both sides</a:t>
            </a:r>
            <a:endParaRPr lang="en-US" sz="1500" dirty="0"/>
          </a:p>
        </p:txBody>
      </p:sp>
      <p:sp>
        <p:nvSpPr>
          <p:cNvPr id="10" name="Text 8"/>
          <p:cNvSpPr txBox="1"/>
          <p:nvPr/>
        </p:nvSpPr>
        <p:spPr>
          <a:xfrm>
            <a:off x="1371600" y="2075688"/>
            <a:ext cx="9966960" cy="548640"/>
          </a:xfrm>
          <a:prstGeom prst="rect">
            <a:avLst/>
          </a:prstGeom>
          <a:noFill/>
          <a:ln/>
        </p:spPr>
        <p:txBody>
          <a:bodyPr wrap="square" lIns="0" tIns="0" rIns="0" bIns="0" rtlCol="0" anchor="ctr"/>
          <a:lstStyle/>
          <a:p>
            <a:pPr indent="0" marL="0">
              <a:buNone/>
            </a:pPr>
            <a:r>
              <a:rPr lang="en-US" sz="1900" dirty="0">
                <a:solidFill>
                  <a:srgbClr val="1E3A44"/>
                </a:solidFill>
                <a:latin typeface="Cambria" pitchFamily="34" charset="0"/>
                <a:ea typeface="Cambria" pitchFamily="34" charset="-122"/>
                <a:cs typeface="Cambria" pitchFamily="34" charset="-120"/>
              </a:rPr>
              <a:t>ln y  =  3 ln (5x − 4)  −  ½ ln (2x + 1)</a:t>
            </a:r>
            <a:endParaRPr lang="en-US" sz="1900" dirty="0"/>
          </a:p>
        </p:txBody>
      </p:sp>
      <p:sp>
        <p:nvSpPr>
          <p:cNvPr id="11" name="Shape 9"/>
          <p:cNvSpPr/>
          <p:nvPr/>
        </p:nvSpPr>
        <p:spPr>
          <a:xfrm>
            <a:off x="731520" y="3081528"/>
            <a:ext cx="438912" cy="438912"/>
          </a:xfrm>
          <a:prstGeom prst="ellipse">
            <a:avLst/>
          </a:prstGeom>
          <a:solidFill>
            <a:srgbClr val="8FC3DC"/>
          </a:solidFill>
          <a:ln/>
        </p:spPr>
      </p:sp>
      <p:sp>
        <p:nvSpPr>
          <p:cNvPr id="12" name="Text 10"/>
          <p:cNvSpPr txBox="1"/>
          <p:nvPr/>
        </p:nvSpPr>
        <p:spPr>
          <a:xfrm>
            <a:off x="731520" y="3081528"/>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1371600" y="2880360"/>
            <a:ext cx="4572000" cy="365760"/>
          </a:xfrm>
          <a:prstGeom prst="rect">
            <a:avLst/>
          </a:prstGeom>
          <a:noFill/>
          <a:ln/>
        </p:spPr>
        <p:txBody>
          <a:bodyPr wrap="square" lIns="0" tIns="0" rIns="0" bIns="0" rtlCol="0" anchor="ctr"/>
          <a:lstStyle/>
          <a:p>
            <a:pPr indent="0" marL="0">
              <a:buNone/>
            </a:pPr>
            <a:r>
              <a:rPr lang="en-US" sz="1500" b="1" dirty="0">
                <a:solidFill>
                  <a:srgbClr val="1E3A44"/>
                </a:solidFill>
                <a:latin typeface="Cambria" pitchFamily="34" charset="0"/>
                <a:ea typeface="Cambria" pitchFamily="34" charset="-122"/>
                <a:cs typeface="Cambria" pitchFamily="34" charset="-120"/>
              </a:rPr>
              <a:t>Differentiate implicitly</a:t>
            </a:r>
            <a:endParaRPr lang="en-US" sz="1500" dirty="0"/>
          </a:p>
        </p:txBody>
      </p:sp>
      <p:sp>
        <p:nvSpPr>
          <p:cNvPr id="14" name="Text 12"/>
          <p:cNvSpPr txBox="1"/>
          <p:nvPr/>
        </p:nvSpPr>
        <p:spPr>
          <a:xfrm>
            <a:off x="1371600" y="3264408"/>
            <a:ext cx="9966960" cy="548640"/>
          </a:xfrm>
          <a:prstGeom prst="rect">
            <a:avLst/>
          </a:prstGeom>
          <a:noFill/>
          <a:ln/>
        </p:spPr>
        <p:txBody>
          <a:bodyPr wrap="square" lIns="0" tIns="0" rIns="0" bIns="0" rtlCol="0" anchor="ctr"/>
          <a:lstStyle/>
          <a:p>
            <a:pPr indent="0" marL="0">
              <a:buNone/>
            </a:pPr>
            <a:r>
              <a:rPr lang="en-US" sz="1900" dirty="0">
                <a:solidFill>
                  <a:srgbClr val="1E3A44"/>
                </a:solidFill>
                <a:latin typeface="Cambria" pitchFamily="34" charset="0"/>
                <a:ea typeface="Cambria" pitchFamily="34" charset="-122"/>
                <a:cs typeface="Cambria" pitchFamily="34" charset="-120"/>
              </a:rPr>
              <a:t>(1/y) · dy/dx  =  15/(5x − 4)  −  1/(2x + 1)</a:t>
            </a:r>
            <a:endParaRPr lang="en-US" sz="1900" dirty="0"/>
          </a:p>
        </p:txBody>
      </p:sp>
      <p:sp>
        <p:nvSpPr>
          <p:cNvPr id="15" name="Shape 13"/>
          <p:cNvSpPr/>
          <p:nvPr/>
        </p:nvSpPr>
        <p:spPr>
          <a:xfrm>
            <a:off x="731520" y="4270248"/>
            <a:ext cx="438912" cy="438912"/>
          </a:xfrm>
          <a:prstGeom prst="ellipse">
            <a:avLst/>
          </a:prstGeom>
          <a:solidFill>
            <a:srgbClr val="0F7C9E"/>
          </a:solidFill>
          <a:ln/>
        </p:spPr>
      </p:sp>
      <p:sp>
        <p:nvSpPr>
          <p:cNvPr id="16" name="Text 14"/>
          <p:cNvSpPr txBox="1"/>
          <p:nvPr/>
        </p:nvSpPr>
        <p:spPr>
          <a:xfrm>
            <a:off x="731520" y="4270248"/>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7" name="Text 15"/>
          <p:cNvSpPr txBox="1"/>
          <p:nvPr/>
        </p:nvSpPr>
        <p:spPr>
          <a:xfrm>
            <a:off x="1371600" y="4069080"/>
            <a:ext cx="4572000" cy="365760"/>
          </a:xfrm>
          <a:prstGeom prst="rect">
            <a:avLst/>
          </a:prstGeom>
          <a:noFill/>
          <a:ln/>
        </p:spPr>
        <p:txBody>
          <a:bodyPr wrap="square" lIns="0" tIns="0" rIns="0" bIns="0" rtlCol="0" anchor="ctr"/>
          <a:lstStyle/>
          <a:p>
            <a:pPr indent="0" marL="0">
              <a:buNone/>
            </a:pPr>
            <a:r>
              <a:rPr lang="en-US" sz="1500" b="1" dirty="0">
                <a:solidFill>
                  <a:srgbClr val="1E3A44"/>
                </a:solidFill>
                <a:latin typeface="Cambria" pitchFamily="34" charset="0"/>
                <a:ea typeface="Cambria" pitchFamily="34" charset="-122"/>
                <a:cs typeface="Cambria" pitchFamily="34" charset="-120"/>
              </a:rPr>
              <a:t>Multiply back by y</a:t>
            </a:r>
            <a:endParaRPr lang="en-US" sz="1500" dirty="0"/>
          </a:p>
        </p:txBody>
      </p:sp>
      <p:sp>
        <p:nvSpPr>
          <p:cNvPr id="18" name="Text 16"/>
          <p:cNvSpPr txBox="1"/>
          <p:nvPr/>
        </p:nvSpPr>
        <p:spPr>
          <a:xfrm>
            <a:off x="1371600" y="4453128"/>
            <a:ext cx="9966960" cy="54864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dy/dx  =  [(5x − 4)</a:t>
            </a:r>
            <a:pPr indent="0" marL="0">
              <a:buNone/>
            </a:pPr>
            <a:r>
              <a:rPr lang="en-US" sz="1700" b="1" baseline="30000" dirty="0">
                <a:solidFill>
                  <a:srgbClr val="0F7C9E"/>
                </a:solidFill>
                <a:latin typeface="Cambria" pitchFamily="34" charset="0"/>
                <a:ea typeface="Cambria" pitchFamily="34" charset="-122"/>
                <a:cs typeface="Cambria" pitchFamily="34" charset="-120"/>
              </a:rPr>
              <a:t>3</a:t>
            </a:r>
            <a:pPr indent="0" marL="0">
              <a:buNone/>
            </a:pPr>
            <a:r>
              <a:rPr lang="en-US" sz="1700" b="1" dirty="0">
                <a:solidFill>
                  <a:srgbClr val="0F7C9E"/>
                </a:solidFill>
                <a:latin typeface="Cambria" pitchFamily="34" charset="0"/>
                <a:ea typeface="Cambria" pitchFamily="34" charset="-122"/>
                <a:cs typeface="Cambria" pitchFamily="34" charset="-120"/>
              </a:rPr>
              <a:t> / √(2x + 1)] · [ 15/(5x − 4) − 1/(2x + 1) ]</a:t>
            </a:r>
            <a:endParaRPr lang="en-US" sz="1700" dirty="0"/>
          </a:p>
        </p:txBody>
      </p:sp>
      <p:sp>
        <p:nvSpPr>
          <p:cNvPr id="19" name="Shape 17"/>
          <p:cNvSpPr/>
          <p:nvPr/>
        </p:nvSpPr>
        <p:spPr>
          <a:xfrm>
            <a:off x="640080" y="5394960"/>
            <a:ext cx="10881360" cy="777240"/>
          </a:xfrm>
          <a:prstGeom prst="roundRect">
            <a:avLst>
              <a:gd name="adj" fmla="val 9412"/>
            </a:avLst>
          </a:prstGeom>
          <a:solidFill>
            <a:srgbClr val="EDF6FB"/>
          </a:solidFill>
          <a:ln w="12700">
            <a:solidFill>
              <a:srgbClr val="EDF6FB"/>
            </a:solidFill>
            <a:prstDash val="solid"/>
          </a:ln>
        </p:spPr>
      </p:sp>
      <p:sp>
        <p:nvSpPr>
          <p:cNvPr id="20" name="Text 18"/>
          <p:cNvSpPr txBox="1"/>
          <p:nvPr/>
        </p:nvSpPr>
        <p:spPr>
          <a:xfrm>
            <a:off x="960120" y="5394960"/>
            <a:ext cx="10241280" cy="777240"/>
          </a:xfrm>
          <a:prstGeom prst="rect">
            <a:avLst/>
          </a:prstGeom>
          <a:noFill/>
          <a:ln/>
        </p:spPr>
        <p:txBody>
          <a:bodyPr wrap="square" lIns="0" tIns="0" rIns="0" bIns="0" rtlCol="0" anchor="ctr"/>
          <a:lstStyle/>
          <a:p>
            <a:pPr indent="0" marL="0">
              <a:buNone/>
            </a:pPr>
            <a:r>
              <a:rPr lang="en-US" sz="1350" dirty="0">
                <a:solidFill>
                  <a:srgbClr val="1E3A44"/>
                </a:solidFill>
                <a:latin typeface="Calibri" pitchFamily="34" charset="0"/>
                <a:ea typeface="Calibri" pitchFamily="34" charset="-122"/>
                <a:cs typeface="Calibri" pitchFamily="34" charset="-120"/>
              </a:rPr>
              <a:t>Use this whenever y is a product, quotient or power of several factors. Taking logarithms turns all of them into sums, and the Product and Quotient Rules disappear.</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The Inverse of ln x — the Exponential Function</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Text 4"/>
          <p:cNvSpPr txBox="1"/>
          <p:nvPr/>
        </p:nvSpPr>
        <p:spPr>
          <a:xfrm>
            <a:off x="640080" y="1325880"/>
            <a:ext cx="6309360" cy="777240"/>
          </a:xfrm>
          <a:prstGeom prst="rect">
            <a:avLst/>
          </a:prstGeom>
          <a:noFill/>
          <a:ln/>
        </p:spPr>
        <p:txBody>
          <a:bodyPr wrap="square" lIns="0" tIns="0" rIns="0" bIns="0" rtlCol="0" anchor="ctr"/>
          <a:lstStyle/>
          <a:p>
            <a:pPr indent="0" marL="0">
              <a:buNone/>
            </a:pPr>
            <a:r>
              <a:rPr lang="en-US" sz="1400" dirty="0">
                <a:solidFill>
                  <a:srgbClr val="1E3A44"/>
                </a:solidFill>
                <a:latin typeface="Calibri" pitchFamily="34" charset="0"/>
                <a:ea typeface="Calibri" pitchFamily="34" charset="-122"/>
                <a:cs typeface="Calibri" pitchFamily="34" charset="-120"/>
              </a:rPr>
              <a:t>ln x is increasing with domain (0, ∞) and range (−∞, ∞), so it has an inverse with domain (−∞, ∞) and range (0, ∞). We call it exp x, and then show it is e raised to the power x.</a:t>
            </a:r>
            <a:endParaRPr lang="en-US" sz="1400" dirty="0"/>
          </a:p>
        </p:txBody>
      </p:sp>
      <p:sp>
        <p:nvSpPr>
          <p:cNvPr id="7" name="Shape 5"/>
          <p:cNvSpPr/>
          <p:nvPr/>
        </p:nvSpPr>
        <p:spPr>
          <a:xfrm>
            <a:off x="640080" y="2194560"/>
            <a:ext cx="6309360" cy="1051560"/>
          </a:xfrm>
          <a:prstGeom prst="roundRect">
            <a:avLst>
              <a:gd name="adj" fmla="val 6957"/>
            </a:avLst>
          </a:prstGeom>
          <a:solidFill>
            <a:srgbClr val="0F7C9E"/>
          </a:solidFill>
          <a:ln w="12700">
            <a:solidFill>
              <a:srgbClr val="0F7C9E"/>
            </a:solidFill>
            <a:prstDash val="solid"/>
          </a:ln>
        </p:spPr>
      </p:sp>
      <p:sp>
        <p:nvSpPr>
          <p:cNvPr id="8" name="Shape 6"/>
          <p:cNvSpPr/>
          <p:nvPr/>
        </p:nvSpPr>
        <p:spPr>
          <a:xfrm>
            <a:off x="914400" y="2377440"/>
            <a:ext cx="1371600" cy="310896"/>
          </a:xfrm>
          <a:prstGeom prst="roundRect">
            <a:avLst>
              <a:gd name="adj" fmla="val 29412"/>
            </a:avLst>
          </a:prstGeom>
          <a:solidFill>
            <a:srgbClr val="DCEFF8"/>
          </a:solidFill>
          <a:ln/>
        </p:spPr>
      </p:sp>
      <p:sp>
        <p:nvSpPr>
          <p:cNvPr id="9" name="Text 7"/>
          <p:cNvSpPr txBox="1"/>
          <p:nvPr/>
        </p:nvSpPr>
        <p:spPr>
          <a:xfrm>
            <a:off x="914400" y="2377440"/>
            <a:ext cx="1371600" cy="310896"/>
          </a:xfrm>
          <a:prstGeom prst="rect">
            <a:avLst/>
          </a:prstGeom>
          <a:noFill/>
          <a:ln/>
        </p:spPr>
        <p:txBody>
          <a:bodyPr wrap="square" lIns="0" tIns="0" rIns="0" bIns="0" rtlCol="0" anchor="ctr"/>
          <a:lstStyle/>
          <a:p>
            <a:pPr algn="ctr" indent="0" marL="0">
              <a:buNone/>
            </a:pPr>
            <a:r>
              <a:rPr lang="en-US" sz="1200" b="1" dirty="0">
                <a:solidFill>
                  <a:srgbClr val="0F7C9E"/>
                </a:solidFill>
                <a:latin typeface="Calibri" pitchFamily="34" charset="0"/>
                <a:ea typeface="Calibri" pitchFamily="34" charset="-122"/>
                <a:cs typeface="Calibri" pitchFamily="34" charset="-120"/>
              </a:rPr>
              <a:t>DEFINITION</a:t>
            </a:r>
            <a:endParaRPr lang="en-US" sz="1200" dirty="0"/>
          </a:p>
        </p:txBody>
      </p:sp>
      <p:sp>
        <p:nvSpPr>
          <p:cNvPr id="10" name="Text 8"/>
          <p:cNvSpPr txBox="1"/>
          <p:nvPr/>
        </p:nvSpPr>
        <p:spPr>
          <a:xfrm>
            <a:off x="914400" y="2697480"/>
            <a:ext cx="5760720" cy="45720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e</a:t>
            </a:r>
            <a:pPr indent="0" marL="0">
              <a:buNone/>
            </a:pPr>
            <a:r>
              <a:rPr lang="en-US" sz="1800" b="1" baseline="30000" dirty="0">
                <a:solidFill>
                  <a:srgbClr val="FFFFFF"/>
                </a:solidFill>
                <a:latin typeface="Cambria" pitchFamily="34" charset="0"/>
                <a:ea typeface="Cambria" pitchFamily="34" charset="-122"/>
                <a:cs typeface="Cambria" pitchFamily="34" charset="-120"/>
              </a:rPr>
              <a:t>x</a:t>
            </a:r>
            <a:pPr indent="0" marL="0">
              <a:buNone/>
            </a:pPr>
            <a:r>
              <a:rPr lang="en-US" sz="1800" b="1" dirty="0">
                <a:solidFill>
                  <a:srgbClr val="FFFFFF"/>
                </a:solidFill>
                <a:latin typeface="Cambria" pitchFamily="34" charset="0"/>
                <a:ea typeface="Cambria" pitchFamily="34" charset="-122"/>
                <a:cs typeface="Cambria" pitchFamily="34" charset="-120"/>
              </a:rPr>
              <a:t>  =  exp x  =  ln</a:t>
            </a:r>
            <a:pPr indent="0" marL="0">
              <a:buNone/>
            </a:pPr>
            <a:r>
              <a:rPr lang="en-US" sz="1800" b="1" baseline="30000" dirty="0">
                <a:solidFill>
                  <a:srgbClr val="FFFFFF"/>
                </a:solidFill>
                <a:latin typeface="Cambria" pitchFamily="34" charset="0"/>
                <a:ea typeface="Cambria" pitchFamily="34" charset="-122"/>
                <a:cs typeface="Cambria" pitchFamily="34" charset="-120"/>
              </a:rPr>
              <a:t>−1</a:t>
            </a:r>
            <a:pPr indent="0" marL="0">
              <a:buNone/>
            </a:pPr>
            <a:r>
              <a:rPr lang="en-US" sz="1800" b="1" dirty="0">
                <a:solidFill>
                  <a:srgbClr val="FFFFFF"/>
                </a:solidFill>
                <a:latin typeface="Cambria" pitchFamily="34" charset="0"/>
                <a:ea typeface="Cambria" pitchFamily="34" charset="-122"/>
                <a:cs typeface="Cambria" pitchFamily="34" charset="-120"/>
              </a:rPr>
              <a:t> x        for every real x</a:t>
            </a:r>
            <a:endParaRPr lang="en-US" sz="1800" dirty="0"/>
          </a:p>
        </p:txBody>
      </p:sp>
      <p:sp>
        <p:nvSpPr>
          <p:cNvPr id="11" name="Shape 9"/>
          <p:cNvSpPr/>
          <p:nvPr/>
        </p:nvSpPr>
        <p:spPr>
          <a:xfrm>
            <a:off x="640080" y="3429000"/>
            <a:ext cx="6309360" cy="1234440"/>
          </a:xfrm>
          <a:prstGeom prst="roundRect">
            <a:avLst>
              <a:gd name="adj" fmla="val 5926"/>
            </a:avLst>
          </a:prstGeom>
          <a:solidFill>
            <a:srgbClr val="FFFFFF"/>
          </a:solidFill>
          <a:ln w="15875">
            <a:solidFill>
              <a:srgbClr val="8FC3DC"/>
            </a:solidFill>
            <a:prstDash val="solid"/>
          </a:ln>
        </p:spPr>
      </p:sp>
      <p:sp>
        <p:nvSpPr>
          <p:cNvPr id="12" name="Text 10"/>
          <p:cNvSpPr txBox="1"/>
          <p:nvPr/>
        </p:nvSpPr>
        <p:spPr>
          <a:xfrm>
            <a:off x="914400" y="3566160"/>
            <a:ext cx="5760720" cy="292608"/>
          </a:xfrm>
          <a:prstGeom prst="rect">
            <a:avLst/>
          </a:prstGeom>
          <a:noFill/>
          <a:ln/>
        </p:spPr>
        <p:txBody>
          <a:bodyPr wrap="square" lIns="0" tIns="0" rIns="0" bIns="0" rtlCol="0" anchor="ctr"/>
          <a:lstStyle/>
          <a:p>
            <a:pPr indent="0" marL="0">
              <a:buNone/>
            </a:pPr>
            <a:r>
              <a:rPr lang="en-US" sz="1500" b="1" dirty="0">
                <a:solidFill>
                  <a:srgbClr val="0F7C9E"/>
                </a:solidFill>
                <a:latin typeface="Cambria" pitchFamily="34" charset="0"/>
                <a:ea typeface="Cambria" pitchFamily="34" charset="-122"/>
                <a:cs typeface="Cambria" pitchFamily="34" charset="-120"/>
              </a:rPr>
              <a:t>Inverse equations</a:t>
            </a:r>
            <a:endParaRPr lang="en-US" sz="1500" dirty="0"/>
          </a:p>
        </p:txBody>
      </p:sp>
      <p:sp>
        <p:nvSpPr>
          <p:cNvPr id="13" name="Text 11"/>
          <p:cNvSpPr txBox="1"/>
          <p:nvPr/>
        </p:nvSpPr>
        <p:spPr>
          <a:xfrm>
            <a:off x="914400" y="3913632"/>
            <a:ext cx="5760720" cy="548640"/>
          </a:xfrm>
          <a:prstGeom prst="rect">
            <a:avLst/>
          </a:prstGeom>
          <a:noFill/>
          <a:ln/>
        </p:spPr>
        <p:txBody>
          <a:bodyPr wrap="square" lIns="0" tIns="0" rIns="0" bIns="0" rtlCol="0" anchor="ctr"/>
          <a:lstStyle/>
          <a:p>
            <a:pPr indent="0" marL="0">
              <a:buNone/>
            </a:pPr>
            <a:r>
              <a:rPr lang="en-US" sz="1700" b="1" dirty="0">
                <a:solidFill>
                  <a:srgbClr val="1E3A44"/>
                </a:solidFill>
                <a:latin typeface="Cambria" pitchFamily="34" charset="0"/>
                <a:ea typeface="Cambria" pitchFamily="34" charset="-122"/>
                <a:cs typeface="Cambria" pitchFamily="34" charset="-120"/>
              </a:rPr>
              <a:t>e</a:t>
            </a:r>
            <a:pPr indent="0" marL="0">
              <a:buNone/>
            </a:pPr>
            <a:r>
              <a:rPr lang="en-US" sz="1700" b="1" baseline="30000" dirty="0">
                <a:solidFill>
                  <a:srgbClr val="1E3A44"/>
                </a:solidFill>
                <a:latin typeface="Cambria" pitchFamily="34" charset="0"/>
                <a:ea typeface="Cambria" pitchFamily="34" charset="-122"/>
                <a:cs typeface="Cambria" pitchFamily="34" charset="-120"/>
              </a:rPr>
              <a:t>ln x</a:t>
            </a:r>
            <a:pPr indent="0" marL="0">
              <a:buNone/>
            </a:pPr>
            <a:r>
              <a:rPr lang="en-US" sz="1700" b="1" dirty="0">
                <a:solidFill>
                  <a:srgbClr val="1E3A44"/>
                </a:solidFill>
                <a:latin typeface="Cambria" pitchFamily="34" charset="0"/>
                <a:ea typeface="Cambria" pitchFamily="34" charset="-122"/>
                <a:cs typeface="Cambria" pitchFamily="34" charset="-120"/>
              </a:rPr>
              <a:t>  =  x   (x &gt; 0)              ln (e</a:t>
            </a:r>
            <a:pPr indent="0" marL="0">
              <a:buNone/>
            </a:pPr>
            <a:r>
              <a:rPr lang="en-US" sz="1700" b="1" baseline="30000" dirty="0">
                <a:solidFill>
                  <a:srgbClr val="1E3A44"/>
                </a:solidFill>
                <a:latin typeface="Cambria" pitchFamily="34" charset="0"/>
                <a:ea typeface="Cambria" pitchFamily="34" charset="-122"/>
                <a:cs typeface="Cambria" pitchFamily="34" charset="-120"/>
              </a:rPr>
              <a:t>x</a:t>
            </a:r>
            <a:pPr indent="0" marL="0">
              <a:buNone/>
            </a:pPr>
            <a:r>
              <a:rPr lang="en-US" sz="1700" b="1" dirty="0">
                <a:solidFill>
                  <a:srgbClr val="1E3A44"/>
                </a:solidFill>
                <a:latin typeface="Cambria" pitchFamily="34" charset="0"/>
                <a:ea typeface="Cambria" pitchFamily="34" charset="-122"/>
                <a:cs typeface="Cambria" pitchFamily="34" charset="-120"/>
              </a:rPr>
              <a:t>)  =  x   (all x)</a:t>
            </a:r>
            <a:endParaRPr lang="en-US" sz="1700" dirty="0"/>
          </a:p>
        </p:txBody>
      </p:sp>
      <p:sp>
        <p:nvSpPr>
          <p:cNvPr id="14" name="Shape 12"/>
          <p:cNvSpPr/>
          <p:nvPr/>
        </p:nvSpPr>
        <p:spPr>
          <a:xfrm>
            <a:off x="640080" y="4846320"/>
            <a:ext cx="6309360" cy="1051560"/>
          </a:xfrm>
          <a:prstGeom prst="roundRect">
            <a:avLst>
              <a:gd name="adj" fmla="val 6957"/>
            </a:avLst>
          </a:prstGeom>
          <a:solidFill>
            <a:srgbClr val="DCEFF8"/>
          </a:solidFill>
          <a:ln w="12700">
            <a:solidFill>
              <a:srgbClr val="DCEFF8"/>
            </a:solidFill>
            <a:prstDash val="solid"/>
          </a:ln>
        </p:spPr>
      </p:sp>
      <p:sp>
        <p:nvSpPr>
          <p:cNvPr id="15" name="Text 13"/>
          <p:cNvSpPr txBox="1"/>
          <p:nvPr/>
        </p:nvSpPr>
        <p:spPr>
          <a:xfrm>
            <a:off x="914400" y="4846320"/>
            <a:ext cx="5760720" cy="1051560"/>
          </a:xfrm>
          <a:prstGeom prst="rect">
            <a:avLst/>
          </a:prstGeom>
          <a:noFill/>
          <a:ln/>
        </p:spPr>
        <p:txBody>
          <a:bodyPr wrap="square" lIns="0" tIns="0" rIns="0" bIns="0" rtlCol="0" anchor="ctr"/>
          <a:lstStyle/>
          <a:p>
            <a:pPr indent="0" marL="0">
              <a:buNone/>
            </a:pPr>
            <a:r>
              <a:rPr lang="en-US" sz="1300" dirty="0">
                <a:solidFill>
                  <a:srgbClr val="1E3A44"/>
                </a:solidFill>
                <a:latin typeface="Calibri" pitchFamily="34" charset="0"/>
                <a:ea typeface="Calibri" pitchFamily="34" charset="-122"/>
                <a:cs typeface="Calibri" pitchFamily="34" charset="-120"/>
              </a:rPr>
              <a:t>This is the first time aˣ has a meaning for irrational x: e^√2 is defined as exp(√2), the inverse of ln evaluated at √2 — no limits of rational powers needed.</a:t>
            </a:r>
            <a:endParaRPr lang="en-US" sz="1300" dirty="0"/>
          </a:p>
        </p:txBody>
      </p:sp>
      <p:sp>
        <p:nvSpPr>
          <p:cNvPr id="16" name="Shape 14"/>
          <p:cNvSpPr/>
          <p:nvPr/>
        </p:nvSpPr>
        <p:spPr>
          <a:xfrm>
            <a:off x="6812280" y="5303520"/>
            <a:ext cx="4023360" cy="0"/>
          </a:xfrm>
          <a:prstGeom prst="line">
            <a:avLst/>
          </a:prstGeom>
          <a:noFill/>
          <a:ln w="16510">
            <a:solidFill>
              <a:srgbClr val="1E3A44"/>
            </a:solidFill>
            <a:prstDash val="solid"/>
            <a:tailEnd type="triangle"/>
          </a:ln>
        </p:spPr>
      </p:sp>
      <p:sp>
        <p:nvSpPr>
          <p:cNvPr id="17" name="Shape 15"/>
          <p:cNvSpPr/>
          <p:nvPr/>
        </p:nvSpPr>
        <p:spPr>
          <a:xfrm>
            <a:off x="7772400" y="1600200"/>
            <a:ext cx="0" cy="4343400"/>
          </a:xfrm>
          <a:prstGeom prst="line">
            <a:avLst/>
          </a:prstGeom>
          <a:noFill/>
          <a:ln w="16510">
            <a:solidFill>
              <a:srgbClr val="1E3A44"/>
            </a:solidFill>
            <a:prstDash val="solid"/>
            <a:headEnd type="triangle"/>
          </a:ln>
        </p:spPr>
      </p:sp>
      <p:sp>
        <p:nvSpPr>
          <p:cNvPr id="18" name="Shape 16"/>
          <p:cNvSpPr/>
          <p:nvPr/>
        </p:nvSpPr>
        <p:spPr>
          <a:xfrm flipV="1">
            <a:off x="7189013" y="3182112"/>
            <a:ext cx="2704795" cy="2704795"/>
          </a:xfrm>
          <a:prstGeom prst="line">
            <a:avLst/>
          </a:prstGeom>
          <a:noFill/>
          <a:ln w="12700">
            <a:solidFill>
              <a:srgbClr val="6C8089"/>
            </a:solidFill>
            <a:prstDash val="dash"/>
          </a:ln>
        </p:spPr>
      </p:sp>
      <p:sp>
        <p:nvSpPr>
          <p:cNvPr id="19" name="Shape 17"/>
          <p:cNvSpPr/>
          <p:nvPr/>
        </p:nvSpPr>
        <p:spPr>
          <a:xfrm flipV="1">
            <a:off x="7942113" y="5845355"/>
            <a:ext cx="21214" cy="62466"/>
          </a:xfrm>
          <a:prstGeom prst="line">
            <a:avLst/>
          </a:prstGeom>
          <a:noFill/>
          <a:ln w="30480">
            <a:solidFill>
              <a:srgbClr val="29ABD6"/>
            </a:solidFill>
            <a:prstDash val="solid"/>
          </a:ln>
        </p:spPr>
      </p:sp>
      <p:sp>
        <p:nvSpPr>
          <p:cNvPr id="20" name="Shape 18"/>
          <p:cNvSpPr/>
          <p:nvPr/>
        </p:nvSpPr>
        <p:spPr>
          <a:xfrm flipV="1">
            <a:off x="7963327" y="5789477"/>
            <a:ext cx="21214" cy="55878"/>
          </a:xfrm>
          <a:prstGeom prst="line">
            <a:avLst/>
          </a:prstGeom>
          <a:noFill/>
          <a:ln w="30480">
            <a:solidFill>
              <a:srgbClr val="29ABD6"/>
            </a:solidFill>
            <a:prstDash val="solid"/>
          </a:ln>
        </p:spPr>
      </p:sp>
      <p:sp>
        <p:nvSpPr>
          <p:cNvPr id="21" name="Shape 19"/>
          <p:cNvSpPr/>
          <p:nvPr/>
        </p:nvSpPr>
        <p:spPr>
          <a:xfrm flipV="1">
            <a:off x="7984541" y="5738929"/>
            <a:ext cx="21214" cy="50548"/>
          </a:xfrm>
          <a:prstGeom prst="line">
            <a:avLst/>
          </a:prstGeom>
          <a:noFill/>
          <a:ln w="30480">
            <a:solidFill>
              <a:srgbClr val="29ABD6"/>
            </a:solidFill>
            <a:prstDash val="solid"/>
          </a:ln>
        </p:spPr>
      </p:sp>
      <p:sp>
        <p:nvSpPr>
          <p:cNvPr id="22" name="Shape 20"/>
          <p:cNvSpPr/>
          <p:nvPr/>
        </p:nvSpPr>
        <p:spPr>
          <a:xfrm flipV="1">
            <a:off x="8005755" y="5692782"/>
            <a:ext cx="21214" cy="46147"/>
          </a:xfrm>
          <a:prstGeom prst="line">
            <a:avLst/>
          </a:prstGeom>
          <a:noFill/>
          <a:ln w="30480">
            <a:solidFill>
              <a:srgbClr val="29ABD6"/>
            </a:solidFill>
            <a:prstDash val="solid"/>
          </a:ln>
        </p:spPr>
      </p:sp>
      <p:sp>
        <p:nvSpPr>
          <p:cNvPr id="23" name="Shape 21"/>
          <p:cNvSpPr/>
          <p:nvPr/>
        </p:nvSpPr>
        <p:spPr>
          <a:xfrm flipV="1">
            <a:off x="8026969" y="5650331"/>
            <a:ext cx="21214" cy="42451"/>
          </a:xfrm>
          <a:prstGeom prst="line">
            <a:avLst/>
          </a:prstGeom>
          <a:noFill/>
          <a:ln w="30480">
            <a:solidFill>
              <a:srgbClr val="29ABD6"/>
            </a:solidFill>
            <a:prstDash val="solid"/>
          </a:ln>
        </p:spPr>
      </p:sp>
      <p:sp>
        <p:nvSpPr>
          <p:cNvPr id="24" name="Shape 22"/>
          <p:cNvSpPr/>
          <p:nvPr/>
        </p:nvSpPr>
        <p:spPr>
          <a:xfrm flipV="1">
            <a:off x="8048183" y="5611028"/>
            <a:ext cx="21214" cy="39303"/>
          </a:xfrm>
          <a:prstGeom prst="line">
            <a:avLst/>
          </a:prstGeom>
          <a:noFill/>
          <a:ln w="30480">
            <a:solidFill>
              <a:srgbClr val="29ABD6"/>
            </a:solidFill>
            <a:prstDash val="solid"/>
          </a:ln>
        </p:spPr>
      </p:sp>
      <p:sp>
        <p:nvSpPr>
          <p:cNvPr id="25" name="Shape 23"/>
          <p:cNvSpPr/>
          <p:nvPr/>
        </p:nvSpPr>
        <p:spPr>
          <a:xfrm flipV="1">
            <a:off x="8069397" y="5574437"/>
            <a:ext cx="21214" cy="36591"/>
          </a:xfrm>
          <a:prstGeom prst="line">
            <a:avLst/>
          </a:prstGeom>
          <a:noFill/>
          <a:ln w="30480">
            <a:solidFill>
              <a:srgbClr val="29ABD6"/>
            </a:solidFill>
            <a:prstDash val="solid"/>
          </a:ln>
        </p:spPr>
      </p:sp>
      <p:sp>
        <p:nvSpPr>
          <p:cNvPr id="26" name="Shape 24"/>
          <p:cNvSpPr/>
          <p:nvPr/>
        </p:nvSpPr>
        <p:spPr>
          <a:xfrm flipV="1">
            <a:off x="8090611" y="5540209"/>
            <a:ext cx="21214" cy="34228"/>
          </a:xfrm>
          <a:prstGeom prst="line">
            <a:avLst/>
          </a:prstGeom>
          <a:noFill/>
          <a:ln w="30480">
            <a:solidFill>
              <a:srgbClr val="29ABD6"/>
            </a:solidFill>
            <a:prstDash val="solid"/>
          </a:ln>
        </p:spPr>
      </p:sp>
      <p:sp>
        <p:nvSpPr>
          <p:cNvPr id="27" name="Shape 25"/>
          <p:cNvSpPr/>
          <p:nvPr/>
        </p:nvSpPr>
        <p:spPr>
          <a:xfrm flipV="1">
            <a:off x="8111825" y="5508057"/>
            <a:ext cx="21214" cy="32152"/>
          </a:xfrm>
          <a:prstGeom prst="line">
            <a:avLst/>
          </a:prstGeom>
          <a:noFill/>
          <a:ln w="30480">
            <a:solidFill>
              <a:srgbClr val="29ABD6"/>
            </a:solidFill>
            <a:prstDash val="solid"/>
          </a:ln>
        </p:spPr>
      </p:sp>
      <p:sp>
        <p:nvSpPr>
          <p:cNvPr id="28" name="Shape 26"/>
          <p:cNvSpPr/>
          <p:nvPr/>
        </p:nvSpPr>
        <p:spPr>
          <a:xfrm flipV="1">
            <a:off x="8133039" y="5477743"/>
            <a:ext cx="21214" cy="30314"/>
          </a:xfrm>
          <a:prstGeom prst="line">
            <a:avLst/>
          </a:prstGeom>
          <a:noFill/>
          <a:ln w="30480">
            <a:solidFill>
              <a:srgbClr val="29ABD6"/>
            </a:solidFill>
            <a:prstDash val="solid"/>
          </a:ln>
        </p:spPr>
      </p:sp>
      <p:sp>
        <p:nvSpPr>
          <p:cNvPr id="29" name="Shape 27"/>
          <p:cNvSpPr/>
          <p:nvPr/>
        </p:nvSpPr>
        <p:spPr>
          <a:xfrm flipV="1">
            <a:off x="8154253" y="5449068"/>
            <a:ext cx="21214" cy="28675"/>
          </a:xfrm>
          <a:prstGeom prst="line">
            <a:avLst/>
          </a:prstGeom>
          <a:noFill/>
          <a:ln w="30480">
            <a:solidFill>
              <a:srgbClr val="29ABD6"/>
            </a:solidFill>
            <a:prstDash val="solid"/>
          </a:ln>
        </p:spPr>
      </p:sp>
      <p:sp>
        <p:nvSpPr>
          <p:cNvPr id="30" name="Shape 28"/>
          <p:cNvSpPr/>
          <p:nvPr/>
        </p:nvSpPr>
        <p:spPr>
          <a:xfrm flipV="1">
            <a:off x="8175468" y="5421865"/>
            <a:ext cx="21214" cy="27204"/>
          </a:xfrm>
          <a:prstGeom prst="line">
            <a:avLst/>
          </a:prstGeom>
          <a:noFill/>
          <a:ln w="30480">
            <a:solidFill>
              <a:srgbClr val="29ABD6"/>
            </a:solidFill>
            <a:prstDash val="solid"/>
          </a:ln>
        </p:spPr>
      </p:sp>
      <p:sp>
        <p:nvSpPr>
          <p:cNvPr id="31" name="Shape 29"/>
          <p:cNvSpPr/>
          <p:nvPr/>
        </p:nvSpPr>
        <p:spPr>
          <a:xfrm flipV="1">
            <a:off x="8196682" y="5395989"/>
            <a:ext cx="21214" cy="25876"/>
          </a:xfrm>
          <a:prstGeom prst="line">
            <a:avLst/>
          </a:prstGeom>
          <a:noFill/>
          <a:ln w="30480">
            <a:solidFill>
              <a:srgbClr val="29ABD6"/>
            </a:solidFill>
            <a:prstDash val="solid"/>
          </a:ln>
        </p:spPr>
      </p:sp>
      <p:sp>
        <p:nvSpPr>
          <p:cNvPr id="32" name="Shape 30"/>
          <p:cNvSpPr/>
          <p:nvPr/>
        </p:nvSpPr>
        <p:spPr>
          <a:xfrm flipV="1">
            <a:off x="8217896" y="5371317"/>
            <a:ext cx="21214" cy="24672"/>
          </a:xfrm>
          <a:prstGeom prst="line">
            <a:avLst/>
          </a:prstGeom>
          <a:noFill/>
          <a:ln w="30480">
            <a:solidFill>
              <a:srgbClr val="29ABD6"/>
            </a:solidFill>
            <a:prstDash val="solid"/>
          </a:ln>
        </p:spPr>
      </p:sp>
      <p:sp>
        <p:nvSpPr>
          <p:cNvPr id="33" name="Shape 31"/>
          <p:cNvSpPr/>
          <p:nvPr/>
        </p:nvSpPr>
        <p:spPr>
          <a:xfrm flipV="1">
            <a:off x="8239110" y="5347742"/>
            <a:ext cx="21214" cy="23575"/>
          </a:xfrm>
          <a:prstGeom prst="line">
            <a:avLst/>
          </a:prstGeom>
          <a:noFill/>
          <a:ln w="30480">
            <a:solidFill>
              <a:srgbClr val="29ABD6"/>
            </a:solidFill>
            <a:prstDash val="solid"/>
          </a:ln>
        </p:spPr>
      </p:sp>
      <p:sp>
        <p:nvSpPr>
          <p:cNvPr id="34" name="Shape 32"/>
          <p:cNvSpPr/>
          <p:nvPr/>
        </p:nvSpPr>
        <p:spPr>
          <a:xfrm flipV="1">
            <a:off x="8260324" y="5325170"/>
            <a:ext cx="21214" cy="22572"/>
          </a:xfrm>
          <a:prstGeom prst="line">
            <a:avLst/>
          </a:prstGeom>
          <a:noFill/>
          <a:ln w="30480">
            <a:solidFill>
              <a:srgbClr val="29ABD6"/>
            </a:solidFill>
            <a:prstDash val="solid"/>
          </a:ln>
        </p:spPr>
      </p:sp>
      <p:sp>
        <p:nvSpPr>
          <p:cNvPr id="35" name="Shape 33"/>
          <p:cNvSpPr/>
          <p:nvPr/>
        </p:nvSpPr>
        <p:spPr>
          <a:xfrm flipV="1">
            <a:off x="8281538" y="5303520"/>
            <a:ext cx="21214" cy="21650"/>
          </a:xfrm>
          <a:prstGeom prst="line">
            <a:avLst/>
          </a:prstGeom>
          <a:noFill/>
          <a:ln w="30480">
            <a:solidFill>
              <a:srgbClr val="29ABD6"/>
            </a:solidFill>
            <a:prstDash val="solid"/>
          </a:ln>
        </p:spPr>
      </p:sp>
      <p:sp>
        <p:nvSpPr>
          <p:cNvPr id="36" name="Shape 34"/>
          <p:cNvSpPr/>
          <p:nvPr/>
        </p:nvSpPr>
        <p:spPr>
          <a:xfrm flipV="1">
            <a:off x="8302752" y="5282719"/>
            <a:ext cx="21214" cy="20801"/>
          </a:xfrm>
          <a:prstGeom prst="line">
            <a:avLst/>
          </a:prstGeom>
          <a:noFill/>
          <a:ln w="30480">
            <a:solidFill>
              <a:srgbClr val="29ABD6"/>
            </a:solidFill>
            <a:prstDash val="solid"/>
          </a:ln>
        </p:spPr>
      </p:sp>
      <p:sp>
        <p:nvSpPr>
          <p:cNvPr id="37" name="Shape 35"/>
          <p:cNvSpPr/>
          <p:nvPr/>
        </p:nvSpPr>
        <p:spPr>
          <a:xfrm flipV="1">
            <a:off x="8323966" y="5262704"/>
            <a:ext cx="21214" cy="20016"/>
          </a:xfrm>
          <a:prstGeom prst="line">
            <a:avLst/>
          </a:prstGeom>
          <a:noFill/>
          <a:ln w="30480">
            <a:solidFill>
              <a:srgbClr val="29ABD6"/>
            </a:solidFill>
            <a:prstDash val="solid"/>
          </a:ln>
        </p:spPr>
      </p:sp>
      <p:sp>
        <p:nvSpPr>
          <p:cNvPr id="38" name="Shape 36"/>
          <p:cNvSpPr/>
          <p:nvPr/>
        </p:nvSpPr>
        <p:spPr>
          <a:xfrm flipV="1">
            <a:off x="8345180" y="5243416"/>
            <a:ext cx="21214" cy="19288"/>
          </a:xfrm>
          <a:prstGeom prst="line">
            <a:avLst/>
          </a:prstGeom>
          <a:noFill/>
          <a:ln w="30480">
            <a:solidFill>
              <a:srgbClr val="29ABD6"/>
            </a:solidFill>
            <a:prstDash val="solid"/>
          </a:ln>
        </p:spPr>
      </p:sp>
      <p:sp>
        <p:nvSpPr>
          <p:cNvPr id="39" name="Shape 37"/>
          <p:cNvSpPr/>
          <p:nvPr/>
        </p:nvSpPr>
        <p:spPr>
          <a:xfrm flipV="1">
            <a:off x="8366394" y="5224805"/>
            <a:ext cx="21214" cy="18611"/>
          </a:xfrm>
          <a:prstGeom prst="line">
            <a:avLst/>
          </a:prstGeom>
          <a:noFill/>
          <a:ln w="30480">
            <a:solidFill>
              <a:srgbClr val="29ABD6"/>
            </a:solidFill>
            <a:prstDash val="solid"/>
          </a:ln>
        </p:spPr>
      </p:sp>
      <p:sp>
        <p:nvSpPr>
          <p:cNvPr id="40" name="Shape 38"/>
          <p:cNvSpPr/>
          <p:nvPr/>
        </p:nvSpPr>
        <p:spPr>
          <a:xfrm flipV="1">
            <a:off x="8387608" y="5206825"/>
            <a:ext cx="21214" cy="17980"/>
          </a:xfrm>
          <a:prstGeom prst="line">
            <a:avLst/>
          </a:prstGeom>
          <a:noFill/>
          <a:ln w="30480">
            <a:solidFill>
              <a:srgbClr val="29ABD6"/>
            </a:solidFill>
            <a:prstDash val="solid"/>
          </a:ln>
        </p:spPr>
      </p:sp>
      <p:sp>
        <p:nvSpPr>
          <p:cNvPr id="41" name="Shape 39"/>
          <p:cNvSpPr/>
          <p:nvPr/>
        </p:nvSpPr>
        <p:spPr>
          <a:xfrm flipV="1">
            <a:off x="8408822" y="5189435"/>
            <a:ext cx="21214" cy="17390"/>
          </a:xfrm>
          <a:prstGeom prst="line">
            <a:avLst/>
          </a:prstGeom>
          <a:noFill/>
          <a:ln w="30480">
            <a:solidFill>
              <a:srgbClr val="29ABD6"/>
            </a:solidFill>
            <a:prstDash val="solid"/>
          </a:ln>
        </p:spPr>
      </p:sp>
      <p:sp>
        <p:nvSpPr>
          <p:cNvPr id="42" name="Shape 40"/>
          <p:cNvSpPr/>
          <p:nvPr/>
        </p:nvSpPr>
        <p:spPr>
          <a:xfrm flipV="1">
            <a:off x="8430036" y="5172597"/>
            <a:ext cx="21214" cy="16838"/>
          </a:xfrm>
          <a:prstGeom prst="line">
            <a:avLst/>
          </a:prstGeom>
          <a:noFill/>
          <a:ln w="30480">
            <a:solidFill>
              <a:srgbClr val="29ABD6"/>
            </a:solidFill>
            <a:prstDash val="solid"/>
          </a:ln>
        </p:spPr>
      </p:sp>
      <p:sp>
        <p:nvSpPr>
          <p:cNvPr id="43" name="Shape 41"/>
          <p:cNvSpPr/>
          <p:nvPr/>
        </p:nvSpPr>
        <p:spPr>
          <a:xfrm flipV="1">
            <a:off x="8451251" y="5156277"/>
            <a:ext cx="21214" cy="16320"/>
          </a:xfrm>
          <a:prstGeom prst="line">
            <a:avLst/>
          </a:prstGeom>
          <a:noFill/>
          <a:ln w="30480">
            <a:solidFill>
              <a:srgbClr val="29ABD6"/>
            </a:solidFill>
            <a:prstDash val="solid"/>
          </a:ln>
        </p:spPr>
      </p:sp>
      <p:sp>
        <p:nvSpPr>
          <p:cNvPr id="44" name="Shape 42"/>
          <p:cNvSpPr/>
          <p:nvPr/>
        </p:nvSpPr>
        <p:spPr>
          <a:xfrm flipV="1">
            <a:off x="8472465" y="5140445"/>
            <a:ext cx="21214" cy="15833"/>
          </a:xfrm>
          <a:prstGeom prst="line">
            <a:avLst/>
          </a:prstGeom>
          <a:noFill/>
          <a:ln w="30480">
            <a:solidFill>
              <a:srgbClr val="29ABD6"/>
            </a:solidFill>
            <a:prstDash val="solid"/>
          </a:ln>
        </p:spPr>
      </p:sp>
      <p:sp>
        <p:nvSpPr>
          <p:cNvPr id="45" name="Shape 43"/>
          <p:cNvSpPr/>
          <p:nvPr/>
        </p:nvSpPr>
        <p:spPr>
          <a:xfrm flipV="1">
            <a:off x="8493679" y="5125071"/>
            <a:ext cx="21214" cy="15374"/>
          </a:xfrm>
          <a:prstGeom prst="line">
            <a:avLst/>
          </a:prstGeom>
          <a:noFill/>
          <a:ln w="30480">
            <a:solidFill>
              <a:srgbClr val="29ABD6"/>
            </a:solidFill>
            <a:prstDash val="solid"/>
          </a:ln>
        </p:spPr>
      </p:sp>
      <p:sp>
        <p:nvSpPr>
          <p:cNvPr id="46" name="Shape 44"/>
          <p:cNvSpPr/>
          <p:nvPr/>
        </p:nvSpPr>
        <p:spPr>
          <a:xfrm flipV="1">
            <a:off x="8514893" y="5110131"/>
            <a:ext cx="21214" cy="14940"/>
          </a:xfrm>
          <a:prstGeom prst="line">
            <a:avLst/>
          </a:prstGeom>
          <a:noFill/>
          <a:ln w="30480">
            <a:solidFill>
              <a:srgbClr val="29ABD6"/>
            </a:solidFill>
            <a:prstDash val="solid"/>
          </a:ln>
        </p:spPr>
      </p:sp>
      <p:sp>
        <p:nvSpPr>
          <p:cNvPr id="47" name="Shape 45"/>
          <p:cNvSpPr/>
          <p:nvPr/>
        </p:nvSpPr>
        <p:spPr>
          <a:xfrm flipV="1">
            <a:off x="8536107" y="5095600"/>
            <a:ext cx="21214" cy="14531"/>
          </a:xfrm>
          <a:prstGeom prst="line">
            <a:avLst/>
          </a:prstGeom>
          <a:noFill/>
          <a:ln w="30480">
            <a:solidFill>
              <a:srgbClr val="29ABD6"/>
            </a:solidFill>
            <a:prstDash val="solid"/>
          </a:ln>
        </p:spPr>
      </p:sp>
      <p:sp>
        <p:nvSpPr>
          <p:cNvPr id="48" name="Shape 46"/>
          <p:cNvSpPr/>
          <p:nvPr/>
        </p:nvSpPr>
        <p:spPr>
          <a:xfrm flipV="1">
            <a:off x="8557321" y="5081456"/>
            <a:ext cx="21214" cy="14144"/>
          </a:xfrm>
          <a:prstGeom prst="line">
            <a:avLst/>
          </a:prstGeom>
          <a:noFill/>
          <a:ln w="30480">
            <a:solidFill>
              <a:srgbClr val="29ABD6"/>
            </a:solidFill>
            <a:prstDash val="solid"/>
          </a:ln>
        </p:spPr>
      </p:sp>
      <p:sp>
        <p:nvSpPr>
          <p:cNvPr id="49" name="Shape 47"/>
          <p:cNvSpPr/>
          <p:nvPr/>
        </p:nvSpPr>
        <p:spPr>
          <a:xfrm flipV="1">
            <a:off x="8578535" y="5067680"/>
            <a:ext cx="21214" cy="13776"/>
          </a:xfrm>
          <a:prstGeom prst="line">
            <a:avLst/>
          </a:prstGeom>
          <a:noFill/>
          <a:ln w="30480">
            <a:solidFill>
              <a:srgbClr val="29ABD6"/>
            </a:solidFill>
            <a:prstDash val="solid"/>
          </a:ln>
        </p:spPr>
      </p:sp>
      <p:sp>
        <p:nvSpPr>
          <p:cNvPr id="50" name="Shape 48"/>
          <p:cNvSpPr/>
          <p:nvPr/>
        </p:nvSpPr>
        <p:spPr>
          <a:xfrm flipV="1">
            <a:off x="8599749" y="5054253"/>
            <a:ext cx="21214" cy="13427"/>
          </a:xfrm>
          <a:prstGeom prst="line">
            <a:avLst/>
          </a:prstGeom>
          <a:noFill/>
          <a:ln w="30480">
            <a:solidFill>
              <a:srgbClr val="29ABD6"/>
            </a:solidFill>
            <a:prstDash val="solid"/>
          </a:ln>
        </p:spPr>
      </p:sp>
      <p:sp>
        <p:nvSpPr>
          <p:cNvPr id="51" name="Shape 49"/>
          <p:cNvSpPr/>
          <p:nvPr/>
        </p:nvSpPr>
        <p:spPr>
          <a:xfrm flipV="1">
            <a:off x="8620963" y="5041157"/>
            <a:ext cx="21214" cy="13096"/>
          </a:xfrm>
          <a:prstGeom prst="line">
            <a:avLst/>
          </a:prstGeom>
          <a:noFill/>
          <a:ln w="30480">
            <a:solidFill>
              <a:srgbClr val="29ABD6"/>
            </a:solidFill>
            <a:prstDash val="solid"/>
          </a:ln>
        </p:spPr>
      </p:sp>
      <p:sp>
        <p:nvSpPr>
          <p:cNvPr id="52" name="Shape 50"/>
          <p:cNvSpPr/>
          <p:nvPr/>
        </p:nvSpPr>
        <p:spPr>
          <a:xfrm flipV="1">
            <a:off x="8642177" y="5028377"/>
            <a:ext cx="21214" cy="12780"/>
          </a:xfrm>
          <a:prstGeom prst="line">
            <a:avLst/>
          </a:prstGeom>
          <a:noFill/>
          <a:ln w="30480">
            <a:solidFill>
              <a:srgbClr val="29ABD6"/>
            </a:solidFill>
            <a:prstDash val="solid"/>
          </a:ln>
        </p:spPr>
      </p:sp>
      <p:sp>
        <p:nvSpPr>
          <p:cNvPr id="53" name="Shape 51"/>
          <p:cNvSpPr/>
          <p:nvPr/>
        </p:nvSpPr>
        <p:spPr>
          <a:xfrm flipV="1">
            <a:off x="8663391" y="5015897"/>
            <a:ext cx="21214" cy="12479"/>
          </a:xfrm>
          <a:prstGeom prst="line">
            <a:avLst/>
          </a:prstGeom>
          <a:noFill/>
          <a:ln w="30480">
            <a:solidFill>
              <a:srgbClr val="29ABD6"/>
            </a:solidFill>
            <a:prstDash val="solid"/>
          </a:ln>
        </p:spPr>
      </p:sp>
      <p:sp>
        <p:nvSpPr>
          <p:cNvPr id="54" name="Shape 52"/>
          <p:cNvSpPr/>
          <p:nvPr/>
        </p:nvSpPr>
        <p:spPr>
          <a:xfrm flipV="1">
            <a:off x="8684605" y="5003705"/>
            <a:ext cx="21214" cy="12193"/>
          </a:xfrm>
          <a:prstGeom prst="line">
            <a:avLst/>
          </a:prstGeom>
          <a:noFill/>
          <a:ln w="30480">
            <a:solidFill>
              <a:srgbClr val="29ABD6"/>
            </a:solidFill>
            <a:prstDash val="solid"/>
          </a:ln>
        </p:spPr>
      </p:sp>
      <p:sp>
        <p:nvSpPr>
          <p:cNvPr id="55" name="Shape 53"/>
          <p:cNvSpPr/>
          <p:nvPr/>
        </p:nvSpPr>
        <p:spPr>
          <a:xfrm flipV="1">
            <a:off x="8705820" y="4991786"/>
            <a:ext cx="21214" cy="11919"/>
          </a:xfrm>
          <a:prstGeom prst="line">
            <a:avLst/>
          </a:prstGeom>
          <a:noFill/>
          <a:ln w="30480">
            <a:solidFill>
              <a:srgbClr val="29ABD6"/>
            </a:solidFill>
            <a:prstDash val="solid"/>
          </a:ln>
        </p:spPr>
      </p:sp>
      <p:sp>
        <p:nvSpPr>
          <p:cNvPr id="56" name="Shape 54"/>
          <p:cNvSpPr/>
          <p:nvPr/>
        </p:nvSpPr>
        <p:spPr>
          <a:xfrm flipV="1">
            <a:off x="8727034" y="4980130"/>
            <a:ext cx="21214" cy="11657"/>
          </a:xfrm>
          <a:prstGeom prst="line">
            <a:avLst/>
          </a:prstGeom>
          <a:noFill/>
          <a:ln w="30480">
            <a:solidFill>
              <a:srgbClr val="29ABD6"/>
            </a:solidFill>
            <a:prstDash val="solid"/>
          </a:ln>
        </p:spPr>
      </p:sp>
      <p:sp>
        <p:nvSpPr>
          <p:cNvPr id="57" name="Shape 55"/>
          <p:cNvSpPr/>
          <p:nvPr/>
        </p:nvSpPr>
        <p:spPr>
          <a:xfrm flipV="1">
            <a:off x="8748248" y="4968724"/>
            <a:ext cx="21214" cy="11406"/>
          </a:xfrm>
          <a:prstGeom prst="line">
            <a:avLst/>
          </a:prstGeom>
          <a:noFill/>
          <a:ln w="30480">
            <a:solidFill>
              <a:srgbClr val="29ABD6"/>
            </a:solidFill>
            <a:prstDash val="solid"/>
          </a:ln>
        </p:spPr>
      </p:sp>
      <p:sp>
        <p:nvSpPr>
          <p:cNvPr id="58" name="Shape 56"/>
          <p:cNvSpPr/>
          <p:nvPr/>
        </p:nvSpPr>
        <p:spPr>
          <a:xfrm flipV="1">
            <a:off x="8769462" y="4957558"/>
            <a:ext cx="21214" cy="11166"/>
          </a:xfrm>
          <a:prstGeom prst="line">
            <a:avLst/>
          </a:prstGeom>
          <a:noFill/>
          <a:ln w="30480">
            <a:solidFill>
              <a:srgbClr val="29ABD6"/>
            </a:solidFill>
            <a:prstDash val="solid"/>
          </a:ln>
        </p:spPr>
      </p:sp>
      <p:sp>
        <p:nvSpPr>
          <p:cNvPr id="59" name="Shape 57"/>
          <p:cNvSpPr/>
          <p:nvPr/>
        </p:nvSpPr>
        <p:spPr>
          <a:xfrm flipV="1">
            <a:off x="8790676" y="4946623"/>
            <a:ext cx="21214" cy="10935"/>
          </a:xfrm>
          <a:prstGeom prst="line">
            <a:avLst/>
          </a:prstGeom>
          <a:noFill/>
          <a:ln w="30480">
            <a:solidFill>
              <a:srgbClr val="29ABD6"/>
            </a:solidFill>
            <a:prstDash val="solid"/>
          </a:ln>
        </p:spPr>
      </p:sp>
      <p:sp>
        <p:nvSpPr>
          <p:cNvPr id="60" name="Shape 58"/>
          <p:cNvSpPr/>
          <p:nvPr/>
        </p:nvSpPr>
        <p:spPr>
          <a:xfrm flipV="1">
            <a:off x="8811890" y="4935908"/>
            <a:ext cx="21214" cy="10715"/>
          </a:xfrm>
          <a:prstGeom prst="line">
            <a:avLst/>
          </a:prstGeom>
          <a:noFill/>
          <a:ln w="30480">
            <a:solidFill>
              <a:srgbClr val="29ABD6"/>
            </a:solidFill>
            <a:prstDash val="solid"/>
          </a:ln>
        </p:spPr>
      </p:sp>
      <p:sp>
        <p:nvSpPr>
          <p:cNvPr id="61" name="Shape 59"/>
          <p:cNvSpPr/>
          <p:nvPr/>
        </p:nvSpPr>
        <p:spPr>
          <a:xfrm flipV="1">
            <a:off x="8833104" y="4925406"/>
            <a:ext cx="21214" cy="10502"/>
          </a:xfrm>
          <a:prstGeom prst="line">
            <a:avLst/>
          </a:prstGeom>
          <a:noFill/>
          <a:ln w="30480">
            <a:solidFill>
              <a:srgbClr val="29ABD6"/>
            </a:solidFill>
            <a:prstDash val="solid"/>
          </a:ln>
        </p:spPr>
      </p:sp>
      <p:sp>
        <p:nvSpPr>
          <p:cNvPr id="62" name="Shape 60"/>
          <p:cNvSpPr/>
          <p:nvPr/>
        </p:nvSpPr>
        <p:spPr>
          <a:xfrm flipV="1">
            <a:off x="8854318" y="4915107"/>
            <a:ext cx="21214" cy="10298"/>
          </a:xfrm>
          <a:prstGeom prst="line">
            <a:avLst/>
          </a:prstGeom>
          <a:noFill/>
          <a:ln w="30480">
            <a:solidFill>
              <a:srgbClr val="29ABD6"/>
            </a:solidFill>
            <a:prstDash val="solid"/>
          </a:ln>
        </p:spPr>
      </p:sp>
      <p:sp>
        <p:nvSpPr>
          <p:cNvPr id="63" name="Shape 61"/>
          <p:cNvSpPr/>
          <p:nvPr/>
        </p:nvSpPr>
        <p:spPr>
          <a:xfrm flipV="1">
            <a:off x="8875532" y="4905005"/>
            <a:ext cx="21214" cy="10102"/>
          </a:xfrm>
          <a:prstGeom prst="line">
            <a:avLst/>
          </a:prstGeom>
          <a:noFill/>
          <a:ln w="30480">
            <a:solidFill>
              <a:srgbClr val="29ABD6"/>
            </a:solidFill>
            <a:prstDash val="solid"/>
          </a:ln>
        </p:spPr>
      </p:sp>
      <p:sp>
        <p:nvSpPr>
          <p:cNvPr id="64" name="Shape 62"/>
          <p:cNvSpPr/>
          <p:nvPr/>
        </p:nvSpPr>
        <p:spPr>
          <a:xfrm flipV="1">
            <a:off x="8896746" y="4895092"/>
            <a:ext cx="21214" cy="9913"/>
          </a:xfrm>
          <a:prstGeom prst="line">
            <a:avLst/>
          </a:prstGeom>
          <a:noFill/>
          <a:ln w="30480">
            <a:solidFill>
              <a:srgbClr val="29ABD6"/>
            </a:solidFill>
            <a:prstDash val="solid"/>
          </a:ln>
        </p:spPr>
      </p:sp>
      <p:sp>
        <p:nvSpPr>
          <p:cNvPr id="65" name="Shape 63"/>
          <p:cNvSpPr/>
          <p:nvPr/>
        </p:nvSpPr>
        <p:spPr>
          <a:xfrm flipV="1">
            <a:off x="8917960" y="4885360"/>
            <a:ext cx="21214" cy="9732"/>
          </a:xfrm>
          <a:prstGeom prst="line">
            <a:avLst/>
          </a:prstGeom>
          <a:noFill/>
          <a:ln w="30480">
            <a:solidFill>
              <a:srgbClr val="29ABD6"/>
            </a:solidFill>
            <a:prstDash val="solid"/>
          </a:ln>
        </p:spPr>
      </p:sp>
      <p:sp>
        <p:nvSpPr>
          <p:cNvPr id="66" name="Shape 64"/>
          <p:cNvSpPr/>
          <p:nvPr/>
        </p:nvSpPr>
        <p:spPr>
          <a:xfrm flipV="1">
            <a:off x="8939174" y="4875804"/>
            <a:ext cx="21214" cy="9556"/>
          </a:xfrm>
          <a:prstGeom prst="line">
            <a:avLst/>
          </a:prstGeom>
          <a:noFill/>
          <a:ln w="30480">
            <a:solidFill>
              <a:srgbClr val="29ABD6"/>
            </a:solidFill>
            <a:prstDash val="solid"/>
          </a:ln>
        </p:spPr>
      </p:sp>
      <p:sp>
        <p:nvSpPr>
          <p:cNvPr id="67" name="Shape 65"/>
          <p:cNvSpPr/>
          <p:nvPr/>
        </p:nvSpPr>
        <p:spPr>
          <a:xfrm flipV="1">
            <a:off x="8960388" y="4866417"/>
            <a:ext cx="21214" cy="9387"/>
          </a:xfrm>
          <a:prstGeom prst="line">
            <a:avLst/>
          </a:prstGeom>
          <a:noFill/>
          <a:ln w="30480">
            <a:solidFill>
              <a:srgbClr val="29ABD6"/>
            </a:solidFill>
            <a:prstDash val="solid"/>
          </a:ln>
        </p:spPr>
      </p:sp>
      <p:sp>
        <p:nvSpPr>
          <p:cNvPr id="68" name="Shape 66"/>
          <p:cNvSpPr/>
          <p:nvPr/>
        </p:nvSpPr>
        <p:spPr>
          <a:xfrm flipV="1">
            <a:off x="8981603" y="4857193"/>
            <a:ext cx="21214" cy="9224"/>
          </a:xfrm>
          <a:prstGeom prst="line">
            <a:avLst/>
          </a:prstGeom>
          <a:noFill/>
          <a:ln w="30480">
            <a:solidFill>
              <a:srgbClr val="29ABD6"/>
            </a:solidFill>
            <a:prstDash val="solid"/>
          </a:ln>
        </p:spPr>
      </p:sp>
      <p:sp>
        <p:nvSpPr>
          <p:cNvPr id="69" name="Shape 67"/>
          <p:cNvSpPr/>
          <p:nvPr/>
        </p:nvSpPr>
        <p:spPr>
          <a:xfrm flipV="1">
            <a:off x="9002817" y="4848127"/>
            <a:ext cx="21214" cy="9066"/>
          </a:xfrm>
          <a:prstGeom prst="line">
            <a:avLst/>
          </a:prstGeom>
          <a:noFill/>
          <a:ln w="30480">
            <a:solidFill>
              <a:srgbClr val="29ABD6"/>
            </a:solidFill>
            <a:prstDash val="solid"/>
          </a:ln>
        </p:spPr>
      </p:sp>
      <p:sp>
        <p:nvSpPr>
          <p:cNvPr id="70" name="Shape 68"/>
          <p:cNvSpPr/>
          <p:nvPr/>
        </p:nvSpPr>
        <p:spPr>
          <a:xfrm flipV="1">
            <a:off x="9024031" y="4839213"/>
            <a:ext cx="21214" cy="8914"/>
          </a:xfrm>
          <a:prstGeom prst="line">
            <a:avLst/>
          </a:prstGeom>
          <a:noFill/>
          <a:ln w="30480">
            <a:solidFill>
              <a:srgbClr val="29ABD6"/>
            </a:solidFill>
            <a:prstDash val="solid"/>
          </a:ln>
        </p:spPr>
      </p:sp>
      <p:sp>
        <p:nvSpPr>
          <p:cNvPr id="71" name="Shape 69"/>
          <p:cNvSpPr/>
          <p:nvPr/>
        </p:nvSpPr>
        <p:spPr>
          <a:xfrm flipV="1">
            <a:off x="9045245" y="4830447"/>
            <a:ext cx="21214" cy="8766"/>
          </a:xfrm>
          <a:prstGeom prst="line">
            <a:avLst/>
          </a:prstGeom>
          <a:noFill/>
          <a:ln w="30480">
            <a:solidFill>
              <a:srgbClr val="29ABD6"/>
            </a:solidFill>
            <a:prstDash val="solid"/>
          </a:ln>
        </p:spPr>
      </p:sp>
      <p:sp>
        <p:nvSpPr>
          <p:cNvPr id="72" name="Shape 70"/>
          <p:cNvSpPr/>
          <p:nvPr/>
        </p:nvSpPr>
        <p:spPr>
          <a:xfrm flipV="1">
            <a:off x="9066459" y="4821823"/>
            <a:ext cx="21214" cy="8624"/>
          </a:xfrm>
          <a:prstGeom prst="line">
            <a:avLst/>
          </a:prstGeom>
          <a:noFill/>
          <a:ln w="30480">
            <a:solidFill>
              <a:srgbClr val="29ABD6"/>
            </a:solidFill>
            <a:prstDash val="solid"/>
          </a:ln>
        </p:spPr>
      </p:sp>
      <p:sp>
        <p:nvSpPr>
          <p:cNvPr id="73" name="Shape 71"/>
          <p:cNvSpPr/>
          <p:nvPr/>
        </p:nvSpPr>
        <p:spPr>
          <a:xfrm flipV="1">
            <a:off x="9087673" y="4813337"/>
            <a:ext cx="21214" cy="8486"/>
          </a:xfrm>
          <a:prstGeom prst="line">
            <a:avLst/>
          </a:prstGeom>
          <a:noFill/>
          <a:ln w="30480">
            <a:solidFill>
              <a:srgbClr val="29ABD6"/>
            </a:solidFill>
            <a:prstDash val="solid"/>
          </a:ln>
        </p:spPr>
      </p:sp>
      <p:sp>
        <p:nvSpPr>
          <p:cNvPr id="74" name="Shape 72"/>
          <p:cNvSpPr/>
          <p:nvPr/>
        </p:nvSpPr>
        <p:spPr>
          <a:xfrm flipV="1">
            <a:off x="9108887" y="4804985"/>
            <a:ext cx="21214" cy="8352"/>
          </a:xfrm>
          <a:prstGeom prst="line">
            <a:avLst/>
          </a:prstGeom>
          <a:noFill/>
          <a:ln w="30480">
            <a:solidFill>
              <a:srgbClr val="29ABD6"/>
            </a:solidFill>
            <a:prstDash val="solid"/>
          </a:ln>
        </p:spPr>
      </p:sp>
      <p:sp>
        <p:nvSpPr>
          <p:cNvPr id="75" name="Shape 73"/>
          <p:cNvSpPr/>
          <p:nvPr/>
        </p:nvSpPr>
        <p:spPr>
          <a:xfrm flipV="1">
            <a:off x="9130101" y="4796763"/>
            <a:ext cx="21214" cy="8223"/>
          </a:xfrm>
          <a:prstGeom prst="line">
            <a:avLst/>
          </a:prstGeom>
          <a:noFill/>
          <a:ln w="30480">
            <a:solidFill>
              <a:srgbClr val="29ABD6"/>
            </a:solidFill>
            <a:prstDash val="solid"/>
          </a:ln>
        </p:spPr>
      </p:sp>
      <p:sp>
        <p:nvSpPr>
          <p:cNvPr id="76" name="Shape 74"/>
          <p:cNvSpPr/>
          <p:nvPr/>
        </p:nvSpPr>
        <p:spPr>
          <a:xfrm flipV="1">
            <a:off x="9151315" y="4788665"/>
            <a:ext cx="21214" cy="8097"/>
          </a:xfrm>
          <a:prstGeom prst="line">
            <a:avLst/>
          </a:prstGeom>
          <a:noFill/>
          <a:ln w="30480">
            <a:solidFill>
              <a:srgbClr val="29ABD6"/>
            </a:solidFill>
            <a:prstDash val="solid"/>
          </a:ln>
        </p:spPr>
      </p:sp>
      <p:sp>
        <p:nvSpPr>
          <p:cNvPr id="77" name="Shape 75"/>
          <p:cNvSpPr/>
          <p:nvPr/>
        </p:nvSpPr>
        <p:spPr>
          <a:xfrm flipV="1">
            <a:off x="9172529" y="4780690"/>
            <a:ext cx="21214" cy="7975"/>
          </a:xfrm>
          <a:prstGeom prst="line">
            <a:avLst/>
          </a:prstGeom>
          <a:noFill/>
          <a:ln w="30480">
            <a:solidFill>
              <a:srgbClr val="29ABD6"/>
            </a:solidFill>
            <a:prstDash val="solid"/>
          </a:ln>
        </p:spPr>
      </p:sp>
      <p:sp>
        <p:nvSpPr>
          <p:cNvPr id="78" name="Shape 76"/>
          <p:cNvSpPr/>
          <p:nvPr/>
        </p:nvSpPr>
        <p:spPr>
          <a:xfrm flipV="1">
            <a:off x="9193743" y="4772833"/>
            <a:ext cx="21214" cy="7857"/>
          </a:xfrm>
          <a:prstGeom prst="line">
            <a:avLst/>
          </a:prstGeom>
          <a:noFill/>
          <a:ln w="30480">
            <a:solidFill>
              <a:srgbClr val="29ABD6"/>
            </a:solidFill>
            <a:prstDash val="solid"/>
          </a:ln>
        </p:spPr>
      </p:sp>
      <p:sp>
        <p:nvSpPr>
          <p:cNvPr id="79" name="Shape 77"/>
          <p:cNvSpPr/>
          <p:nvPr/>
        </p:nvSpPr>
        <p:spPr>
          <a:xfrm flipV="1">
            <a:off x="9214957" y="4765090"/>
            <a:ext cx="21214" cy="7743"/>
          </a:xfrm>
          <a:prstGeom prst="line">
            <a:avLst/>
          </a:prstGeom>
          <a:noFill/>
          <a:ln w="30480">
            <a:solidFill>
              <a:srgbClr val="29ABD6"/>
            </a:solidFill>
            <a:prstDash val="solid"/>
          </a:ln>
        </p:spPr>
      </p:sp>
      <p:sp>
        <p:nvSpPr>
          <p:cNvPr id="80" name="Shape 78"/>
          <p:cNvSpPr/>
          <p:nvPr/>
        </p:nvSpPr>
        <p:spPr>
          <a:xfrm flipV="1">
            <a:off x="9236172" y="4757459"/>
            <a:ext cx="21214" cy="7631"/>
          </a:xfrm>
          <a:prstGeom prst="line">
            <a:avLst/>
          </a:prstGeom>
          <a:noFill/>
          <a:ln w="30480">
            <a:solidFill>
              <a:srgbClr val="29ABD6"/>
            </a:solidFill>
            <a:prstDash val="solid"/>
          </a:ln>
        </p:spPr>
      </p:sp>
      <p:sp>
        <p:nvSpPr>
          <p:cNvPr id="81" name="Shape 79"/>
          <p:cNvSpPr/>
          <p:nvPr/>
        </p:nvSpPr>
        <p:spPr>
          <a:xfrm flipV="1">
            <a:off x="9257386" y="4749936"/>
            <a:ext cx="21214" cy="7523"/>
          </a:xfrm>
          <a:prstGeom prst="line">
            <a:avLst/>
          </a:prstGeom>
          <a:noFill/>
          <a:ln w="30480">
            <a:solidFill>
              <a:srgbClr val="29ABD6"/>
            </a:solidFill>
            <a:prstDash val="solid"/>
          </a:ln>
        </p:spPr>
      </p:sp>
      <p:sp>
        <p:nvSpPr>
          <p:cNvPr id="82" name="Shape 80"/>
          <p:cNvSpPr/>
          <p:nvPr/>
        </p:nvSpPr>
        <p:spPr>
          <a:xfrm flipV="1">
            <a:off x="9278600" y="4742519"/>
            <a:ext cx="21214" cy="7418"/>
          </a:xfrm>
          <a:prstGeom prst="line">
            <a:avLst/>
          </a:prstGeom>
          <a:noFill/>
          <a:ln w="30480">
            <a:solidFill>
              <a:srgbClr val="29ABD6"/>
            </a:solidFill>
            <a:prstDash val="solid"/>
          </a:ln>
        </p:spPr>
      </p:sp>
      <p:sp>
        <p:nvSpPr>
          <p:cNvPr id="83" name="Shape 81"/>
          <p:cNvSpPr/>
          <p:nvPr/>
        </p:nvSpPr>
        <p:spPr>
          <a:xfrm flipV="1">
            <a:off x="9299814" y="4735203"/>
            <a:ext cx="21214" cy="7315"/>
          </a:xfrm>
          <a:prstGeom prst="line">
            <a:avLst/>
          </a:prstGeom>
          <a:noFill/>
          <a:ln w="30480">
            <a:solidFill>
              <a:srgbClr val="29ABD6"/>
            </a:solidFill>
            <a:prstDash val="solid"/>
          </a:ln>
        </p:spPr>
      </p:sp>
      <p:sp>
        <p:nvSpPr>
          <p:cNvPr id="84" name="Shape 82"/>
          <p:cNvSpPr/>
          <p:nvPr/>
        </p:nvSpPr>
        <p:spPr>
          <a:xfrm flipV="1">
            <a:off x="9321028" y="4727988"/>
            <a:ext cx="21214" cy="7216"/>
          </a:xfrm>
          <a:prstGeom prst="line">
            <a:avLst/>
          </a:prstGeom>
          <a:noFill/>
          <a:ln w="30480">
            <a:solidFill>
              <a:srgbClr val="29ABD6"/>
            </a:solidFill>
            <a:prstDash val="solid"/>
          </a:ln>
        </p:spPr>
      </p:sp>
      <p:sp>
        <p:nvSpPr>
          <p:cNvPr id="85" name="Shape 83"/>
          <p:cNvSpPr/>
          <p:nvPr/>
        </p:nvSpPr>
        <p:spPr>
          <a:xfrm flipV="1">
            <a:off x="9342242" y="4720869"/>
            <a:ext cx="21214" cy="7119"/>
          </a:xfrm>
          <a:prstGeom prst="line">
            <a:avLst/>
          </a:prstGeom>
          <a:noFill/>
          <a:ln w="30480">
            <a:solidFill>
              <a:srgbClr val="29ABD6"/>
            </a:solidFill>
            <a:prstDash val="solid"/>
          </a:ln>
        </p:spPr>
      </p:sp>
      <p:sp>
        <p:nvSpPr>
          <p:cNvPr id="86" name="Shape 84"/>
          <p:cNvSpPr/>
          <p:nvPr/>
        </p:nvSpPr>
        <p:spPr>
          <a:xfrm flipV="1">
            <a:off x="9363456" y="4713844"/>
            <a:ext cx="21214" cy="7025"/>
          </a:xfrm>
          <a:prstGeom prst="line">
            <a:avLst/>
          </a:prstGeom>
          <a:noFill/>
          <a:ln w="30480">
            <a:solidFill>
              <a:srgbClr val="29ABD6"/>
            </a:solidFill>
            <a:prstDash val="solid"/>
          </a:ln>
        </p:spPr>
      </p:sp>
      <p:sp>
        <p:nvSpPr>
          <p:cNvPr id="87" name="Shape 85"/>
          <p:cNvSpPr/>
          <p:nvPr/>
        </p:nvSpPr>
        <p:spPr>
          <a:xfrm flipV="1">
            <a:off x="9384670" y="4706911"/>
            <a:ext cx="21214" cy="6933"/>
          </a:xfrm>
          <a:prstGeom prst="line">
            <a:avLst/>
          </a:prstGeom>
          <a:noFill/>
          <a:ln w="30480">
            <a:solidFill>
              <a:srgbClr val="29ABD6"/>
            </a:solidFill>
            <a:prstDash val="solid"/>
          </a:ln>
        </p:spPr>
      </p:sp>
      <p:sp>
        <p:nvSpPr>
          <p:cNvPr id="88" name="Shape 86"/>
          <p:cNvSpPr/>
          <p:nvPr/>
        </p:nvSpPr>
        <p:spPr>
          <a:xfrm flipV="1">
            <a:off x="9405884" y="4700068"/>
            <a:ext cx="21214" cy="6843"/>
          </a:xfrm>
          <a:prstGeom prst="line">
            <a:avLst/>
          </a:prstGeom>
          <a:noFill/>
          <a:ln w="30480">
            <a:solidFill>
              <a:srgbClr val="29ABD6"/>
            </a:solidFill>
            <a:prstDash val="solid"/>
          </a:ln>
        </p:spPr>
      </p:sp>
      <p:sp>
        <p:nvSpPr>
          <p:cNvPr id="89" name="Shape 87"/>
          <p:cNvSpPr/>
          <p:nvPr/>
        </p:nvSpPr>
        <p:spPr>
          <a:xfrm flipV="1">
            <a:off x="9427098" y="4693312"/>
            <a:ext cx="21214" cy="6756"/>
          </a:xfrm>
          <a:prstGeom prst="line">
            <a:avLst/>
          </a:prstGeom>
          <a:noFill/>
          <a:ln w="30480">
            <a:solidFill>
              <a:srgbClr val="29ABD6"/>
            </a:solidFill>
            <a:prstDash val="solid"/>
          </a:ln>
        </p:spPr>
      </p:sp>
      <p:sp>
        <p:nvSpPr>
          <p:cNvPr id="90" name="Shape 88"/>
          <p:cNvSpPr/>
          <p:nvPr/>
        </p:nvSpPr>
        <p:spPr>
          <a:xfrm flipV="1">
            <a:off x="9448312" y="4686641"/>
            <a:ext cx="21214" cy="6671"/>
          </a:xfrm>
          <a:prstGeom prst="line">
            <a:avLst/>
          </a:prstGeom>
          <a:noFill/>
          <a:ln w="30480">
            <a:solidFill>
              <a:srgbClr val="29ABD6"/>
            </a:solidFill>
            <a:prstDash val="solid"/>
          </a:ln>
        </p:spPr>
      </p:sp>
      <p:sp>
        <p:nvSpPr>
          <p:cNvPr id="91" name="Shape 89"/>
          <p:cNvSpPr/>
          <p:nvPr/>
        </p:nvSpPr>
        <p:spPr>
          <a:xfrm flipV="1">
            <a:off x="9469526" y="4680052"/>
            <a:ext cx="21214" cy="6588"/>
          </a:xfrm>
          <a:prstGeom prst="line">
            <a:avLst/>
          </a:prstGeom>
          <a:noFill/>
          <a:ln w="30480">
            <a:solidFill>
              <a:srgbClr val="29ABD6"/>
            </a:solidFill>
            <a:prstDash val="solid"/>
          </a:ln>
        </p:spPr>
      </p:sp>
      <p:sp>
        <p:nvSpPr>
          <p:cNvPr id="92" name="Shape 90"/>
          <p:cNvSpPr/>
          <p:nvPr/>
        </p:nvSpPr>
        <p:spPr>
          <a:xfrm flipV="1">
            <a:off x="9490740" y="4673545"/>
            <a:ext cx="21214" cy="6507"/>
          </a:xfrm>
          <a:prstGeom prst="line">
            <a:avLst/>
          </a:prstGeom>
          <a:noFill/>
          <a:ln w="30480">
            <a:solidFill>
              <a:srgbClr val="29ABD6"/>
            </a:solidFill>
            <a:prstDash val="solid"/>
          </a:ln>
        </p:spPr>
      </p:sp>
      <p:sp>
        <p:nvSpPr>
          <p:cNvPr id="93" name="Shape 91"/>
          <p:cNvSpPr/>
          <p:nvPr/>
        </p:nvSpPr>
        <p:spPr>
          <a:xfrm flipV="1">
            <a:off x="9511955" y="4667116"/>
            <a:ext cx="21214" cy="6429"/>
          </a:xfrm>
          <a:prstGeom prst="line">
            <a:avLst/>
          </a:prstGeom>
          <a:noFill/>
          <a:ln w="30480">
            <a:solidFill>
              <a:srgbClr val="29ABD6"/>
            </a:solidFill>
            <a:prstDash val="solid"/>
          </a:ln>
        </p:spPr>
      </p:sp>
      <p:sp>
        <p:nvSpPr>
          <p:cNvPr id="94" name="Shape 92"/>
          <p:cNvSpPr/>
          <p:nvPr/>
        </p:nvSpPr>
        <p:spPr>
          <a:xfrm flipV="1">
            <a:off x="9533169" y="4660765"/>
            <a:ext cx="21214" cy="6352"/>
          </a:xfrm>
          <a:prstGeom prst="line">
            <a:avLst/>
          </a:prstGeom>
          <a:noFill/>
          <a:ln w="30480">
            <a:solidFill>
              <a:srgbClr val="29ABD6"/>
            </a:solidFill>
            <a:prstDash val="solid"/>
          </a:ln>
        </p:spPr>
      </p:sp>
      <p:sp>
        <p:nvSpPr>
          <p:cNvPr id="95" name="Shape 93"/>
          <p:cNvSpPr/>
          <p:nvPr/>
        </p:nvSpPr>
        <p:spPr>
          <a:xfrm flipV="1">
            <a:off x="9554383" y="4654488"/>
            <a:ext cx="21214" cy="6276"/>
          </a:xfrm>
          <a:prstGeom prst="line">
            <a:avLst/>
          </a:prstGeom>
          <a:noFill/>
          <a:ln w="30480">
            <a:solidFill>
              <a:srgbClr val="29ABD6"/>
            </a:solidFill>
            <a:prstDash val="solid"/>
          </a:ln>
        </p:spPr>
      </p:sp>
      <p:sp>
        <p:nvSpPr>
          <p:cNvPr id="96" name="Shape 94"/>
          <p:cNvSpPr/>
          <p:nvPr/>
        </p:nvSpPr>
        <p:spPr>
          <a:xfrm flipV="1">
            <a:off x="9575597" y="4648285"/>
            <a:ext cx="21214" cy="6203"/>
          </a:xfrm>
          <a:prstGeom prst="line">
            <a:avLst/>
          </a:prstGeom>
          <a:noFill/>
          <a:ln w="30480">
            <a:solidFill>
              <a:srgbClr val="29ABD6"/>
            </a:solidFill>
            <a:prstDash val="solid"/>
          </a:ln>
        </p:spPr>
      </p:sp>
      <p:sp>
        <p:nvSpPr>
          <p:cNvPr id="97" name="Shape 95"/>
          <p:cNvSpPr/>
          <p:nvPr/>
        </p:nvSpPr>
        <p:spPr>
          <a:xfrm flipV="1">
            <a:off x="9596811" y="4642154"/>
            <a:ext cx="21214" cy="6131"/>
          </a:xfrm>
          <a:prstGeom prst="line">
            <a:avLst/>
          </a:prstGeom>
          <a:noFill/>
          <a:ln w="30480">
            <a:solidFill>
              <a:srgbClr val="29ABD6"/>
            </a:solidFill>
            <a:prstDash val="solid"/>
          </a:ln>
        </p:spPr>
      </p:sp>
      <p:sp>
        <p:nvSpPr>
          <p:cNvPr id="98" name="Shape 96"/>
          <p:cNvSpPr/>
          <p:nvPr/>
        </p:nvSpPr>
        <p:spPr>
          <a:xfrm flipV="1">
            <a:off x="9618025" y="4636093"/>
            <a:ext cx="21214" cy="6061"/>
          </a:xfrm>
          <a:prstGeom prst="line">
            <a:avLst/>
          </a:prstGeom>
          <a:noFill/>
          <a:ln w="30480">
            <a:solidFill>
              <a:srgbClr val="29ABD6"/>
            </a:solidFill>
            <a:prstDash val="solid"/>
          </a:ln>
        </p:spPr>
      </p:sp>
      <p:sp>
        <p:nvSpPr>
          <p:cNvPr id="99" name="Shape 97"/>
          <p:cNvSpPr/>
          <p:nvPr/>
        </p:nvSpPr>
        <p:spPr>
          <a:xfrm flipV="1">
            <a:off x="9639239" y="4630100"/>
            <a:ext cx="21214" cy="5993"/>
          </a:xfrm>
          <a:prstGeom prst="line">
            <a:avLst/>
          </a:prstGeom>
          <a:noFill/>
          <a:ln w="30480">
            <a:solidFill>
              <a:srgbClr val="29ABD6"/>
            </a:solidFill>
            <a:prstDash val="solid"/>
          </a:ln>
        </p:spPr>
      </p:sp>
      <p:sp>
        <p:nvSpPr>
          <p:cNvPr id="100" name="Shape 98"/>
          <p:cNvSpPr/>
          <p:nvPr/>
        </p:nvSpPr>
        <p:spPr>
          <a:xfrm flipV="1">
            <a:off x="9660453" y="4624174"/>
            <a:ext cx="21214" cy="5926"/>
          </a:xfrm>
          <a:prstGeom prst="line">
            <a:avLst/>
          </a:prstGeom>
          <a:noFill/>
          <a:ln w="30480">
            <a:solidFill>
              <a:srgbClr val="29ABD6"/>
            </a:solidFill>
            <a:prstDash val="solid"/>
          </a:ln>
        </p:spPr>
      </p:sp>
      <p:sp>
        <p:nvSpPr>
          <p:cNvPr id="101" name="Shape 99"/>
          <p:cNvSpPr/>
          <p:nvPr/>
        </p:nvSpPr>
        <p:spPr>
          <a:xfrm flipV="1">
            <a:off x="9681667" y="4618314"/>
            <a:ext cx="21214" cy="5860"/>
          </a:xfrm>
          <a:prstGeom prst="line">
            <a:avLst/>
          </a:prstGeom>
          <a:noFill/>
          <a:ln w="30480">
            <a:solidFill>
              <a:srgbClr val="29ABD6"/>
            </a:solidFill>
            <a:prstDash val="solid"/>
          </a:ln>
        </p:spPr>
      </p:sp>
      <p:sp>
        <p:nvSpPr>
          <p:cNvPr id="102" name="Shape 100"/>
          <p:cNvSpPr/>
          <p:nvPr/>
        </p:nvSpPr>
        <p:spPr>
          <a:xfrm flipV="1">
            <a:off x="9702881" y="4612518"/>
            <a:ext cx="21214" cy="5796"/>
          </a:xfrm>
          <a:prstGeom prst="line">
            <a:avLst/>
          </a:prstGeom>
          <a:noFill/>
          <a:ln w="30480">
            <a:solidFill>
              <a:srgbClr val="29ABD6"/>
            </a:solidFill>
            <a:prstDash val="solid"/>
          </a:ln>
        </p:spPr>
      </p:sp>
      <p:sp>
        <p:nvSpPr>
          <p:cNvPr id="103" name="Shape 101"/>
          <p:cNvSpPr/>
          <p:nvPr/>
        </p:nvSpPr>
        <p:spPr>
          <a:xfrm flipV="1">
            <a:off x="9724095" y="4606784"/>
            <a:ext cx="21214" cy="5734"/>
          </a:xfrm>
          <a:prstGeom prst="line">
            <a:avLst/>
          </a:prstGeom>
          <a:noFill/>
          <a:ln w="30480">
            <a:solidFill>
              <a:srgbClr val="29ABD6"/>
            </a:solidFill>
            <a:prstDash val="solid"/>
          </a:ln>
        </p:spPr>
      </p:sp>
      <p:sp>
        <p:nvSpPr>
          <p:cNvPr id="104" name="Shape 102"/>
          <p:cNvSpPr/>
          <p:nvPr/>
        </p:nvSpPr>
        <p:spPr>
          <a:xfrm flipV="1">
            <a:off x="9745309" y="4601112"/>
            <a:ext cx="21214" cy="5672"/>
          </a:xfrm>
          <a:prstGeom prst="line">
            <a:avLst/>
          </a:prstGeom>
          <a:noFill/>
          <a:ln w="30480">
            <a:solidFill>
              <a:srgbClr val="29ABD6"/>
            </a:solidFill>
            <a:prstDash val="solid"/>
          </a:ln>
        </p:spPr>
      </p:sp>
      <p:sp>
        <p:nvSpPr>
          <p:cNvPr id="105" name="Shape 103"/>
          <p:cNvSpPr/>
          <p:nvPr/>
        </p:nvSpPr>
        <p:spPr>
          <a:xfrm flipV="1">
            <a:off x="9766524" y="4595500"/>
            <a:ext cx="21214" cy="5612"/>
          </a:xfrm>
          <a:prstGeom prst="line">
            <a:avLst/>
          </a:prstGeom>
          <a:noFill/>
          <a:ln w="30480">
            <a:solidFill>
              <a:srgbClr val="29ABD6"/>
            </a:solidFill>
            <a:prstDash val="solid"/>
          </a:ln>
        </p:spPr>
      </p:sp>
      <p:sp>
        <p:nvSpPr>
          <p:cNvPr id="106" name="Shape 104"/>
          <p:cNvSpPr/>
          <p:nvPr/>
        </p:nvSpPr>
        <p:spPr>
          <a:xfrm flipV="1">
            <a:off x="9787738" y="4589946"/>
            <a:ext cx="21214" cy="5553"/>
          </a:xfrm>
          <a:prstGeom prst="line">
            <a:avLst/>
          </a:prstGeom>
          <a:noFill/>
          <a:ln w="30480">
            <a:solidFill>
              <a:srgbClr val="29ABD6"/>
            </a:solidFill>
            <a:prstDash val="solid"/>
          </a:ln>
        </p:spPr>
      </p:sp>
      <p:sp>
        <p:nvSpPr>
          <p:cNvPr id="107" name="Shape 105"/>
          <p:cNvSpPr/>
          <p:nvPr/>
        </p:nvSpPr>
        <p:spPr>
          <a:xfrm flipV="1">
            <a:off x="9808952" y="4584450"/>
            <a:ext cx="21214" cy="5496"/>
          </a:xfrm>
          <a:prstGeom prst="line">
            <a:avLst/>
          </a:prstGeom>
          <a:noFill/>
          <a:ln w="30480">
            <a:solidFill>
              <a:srgbClr val="29ABD6"/>
            </a:solidFill>
            <a:prstDash val="solid"/>
          </a:ln>
        </p:spPr>
      </p:sp>
      <p:sp>
        <p:nvSpPr>
          <p:cNvPr id="108" name="Shape 106"/>
          <p:cNvSpPr/>
          <p:nvPr/>
        </p:nvSpPr>
        <p:spPr>
          <a:xfrm flipV="1">
            <a:off x="9830166" y="4579011"/>
            <a:ext cx="21214" cy="5440"/>
          </a:xfrm>
          <a:prstGeom prst="line">
            <a:avLst/>
          </a:prstGeom>
          <a:noFill/>
          <a:ln w="30480">
            <a:solidFill>
              <a:srgbClr val="29ABD6"/>
            </a:solidFill>
            <a:prstDash val="solid"/>
          </a:ln>
        </p:spPr>
      </p:sp>
      <p:sp>
        <p:nvSpPr>
          <p:cNvPr id="109" name="Shape 107"/>
          <p:cNvSpPr/>
          <p:nvPr/>
        </p:nvSpPr>
        <p:spPr>
          <a:xfrm flipV="1">
            <a:off x="9851380" y="4573626"/>
            <a:ext cx="21214" cy="5384"/>
          </a:xfrm>
          <a:prstGeom prst="line">
            <a:avLst/>
          </a:prstGeom>
          <a:noFill/>
          <a:ln w="30480">
            <a:solidFill>
              <a:srgbClr val="29ABD6"/>
            </a:solidFill>
            <a:prstDash val="solid"/>
          </a:ln>
        </p:spPr>
      </p:sp>
      <p:sp>
        <p:nvSpPr>
          <p:cNvPr id="110" name="Shape 108"/>
          <p:cNvSpPr/>
          <p:nvPr/>
        </p:nvSpPr>
        <p:spPr>
          <a:xfrm flipV="1">
            <a:off x="9872594" y="4568296"/>
            <a:ext cx="21214" cy="5330"/>
          </a:xfrm>
          <a:prstGeom prst="line">
            <a:avLst/>
          </a:prstGeom>
          <a:noFill/>
          <a:ln w="30480">
            <a:solidFill>
              <a:srgbClr val="29ABD6"/>
            </a:solidFill>
            <a:prstDash val="solid"/>
          </a:ln>
        </p:spPr>
      </p:sp>
      <p:sp>
        <p:nvSpPr>
          <p:cNvPr id="111" name="Shape 109"/>
          <p:cNvSpPr/>
          <p:nvPr/>
        </p:nvSpPr>
        <p:spPr>
          <a:xfrm flipV="1">
            <a:off x="9893808" y="4563019"/>
            <a:ext cx="21214" cy="5277"/>
          </a:xfrm>
          <a:prstGeom prst="line">
            <a:avLst/>
          </a:prstGeom>
          <a:noFill/>
          <a:ln w="30480">
            <a:solidFill>
              <a:srgbClr val="29ABD6"/>
            </a:solidFill>
            <a:prstDash val="solid"/>
          </a:ln>
        </p:spPr>
      </p:sp>
      <p:sp>
        <p:nvSpPr>
          <p:cNvPr id="112" name="Shape 110"/>
          <p:cNvSpPr/>
          <p:nvPr/>
        </p:nvSpPr>
        <p:spPr>
          <a:xfrm flipV="1">
            <a:off x="9915022" y="4557794"/>
            <a:ext cx="21214" cy="5225"/>
          </a:xfrm>
          <a:prstGeom prst="line">
            <a:avLst/>
          </a:prstGeom>
          <a:noFill/>
          <a:ln w="30480">
            <a:solidFill>
              <a:srgbClr val="29ABD6"/>
            </a:solidFill>
            <a:prstDash val="solid"/>
          </a:ln>
        </p:spPr>
      </p:sp>
      <p:sp>
        <p:nvSpPr>
          <p:cNvPr id="113" name="Shape 111"/>
          <p:cNvSpPr/>
          <p:nvPr/>
        </p:nvSpPr>
        <p:spPr>
          <a:xfrm flipV="1">
            <a:off x="9936236" y="4552619"/>
            <a:ext cx="21214" cy="5174"/>
          </a:xfrm>
          <a:prstGeom prst="line">
            <a:avLst/>
          </a:prstGeom>
          <a:noFill/>
          <a:ln w="30480">
            <a:solidFill>
              <a:srgbClr val="29ABD6"/>
            </a:solidFill>
            <a:prstDash val="solid"/>
          </a:ln>
        </p:spPr>
      </p:sp>
      <p:sp>
        <p:nvSpPr>
          <p:cNvPr id="114" name="Shape 112"/>
          <p:cNvSpPr/>
          <p:nvPr/>
        </p:nvSpPr>
        <p:spPr>
          <a:xfrm flipV="1">
            <a:off x="9957450" y="4547495"/>
            <a:ext cx="21214" cy="5124"/>
          </a:xfrm>
          <a:prstGeom prst="line">
            <a:avLst/>
          </a:prstGeom>
          <a:noFill/>
          <a:ln w="30480">
            <a:solidFill>
              <a:srgbClr val="29ABD6"/>
            </a:solidFill>
            <a:prstDash val="solid"/>
          </a:ln>
        </p:spPr>
      </p:sp>
      <p:sp>
        <p:nvSpPr>
          <p:cNvPr id="115" name="Shape 113"/>
          <p:cNvSpPr/>
          <p:nvPr/>
        </p:nvSpPr>
        <p:spPr>
          <a:xfrm flipV="1">
            <a:off x="9978664" y="4542420"/>
            <a:ext cx="21214" cy="5075"/>
          </a:xfrm>
          <a:prstGeom prst="line">
            <a:avLst/>
          </a:prstGeom>
          <a:noFill/>
          <a:ln w="30480">
            <a:solidFill>
              <a:srgbClr val="29ABD6"/>
            </a:solidFill>
            <a:prstDash val="solid"/>
          </a:ln>
        </p:spPr>
      </p:sp>
      <p:sp>
        <p:nvSpPr>
          <p:cNvPr id="116" name="Shape 114"/>
          <p:cNvSpPr/>
          <p:nvPr/>
        </p:nvSpPr>
        <p:spPr>
          <a:xfrm flipV="1">
            <a:off x="9999878" y="4537393"/>
            <a:ext cx="21214" cy="5027"/>
          </a:xfrm>
          <a:prstGeom prst="line">
            <a:avLst/>
          </a:prstGeom>
          <a:noFill/>
          <a:ln w="30480">
            <a:solidFill>
              <a:srgbClr val="29ABD6"/>
            </a:solidFill>
            <a:prstDash val="solid"/>
          </a:ln>
        </p:spPr>
      </p:sp>
      <p:sp>
        <p:nvSpPr>
          <p:cNvPr id="117" name="Shape 115"/>
          <p:cNvSpPr/>
          <p:nvPr/>
        </p:nvSpPr>
        <p:spPr>
          <a:xfrm flipV="1">
            <a:off x="10021092" y="4532413"/>
            <a:ext cx="21214" cy="4980"/>
          </a:xfrm>
          <a:prstGeom prst="line">
            <a:avLst/>
          </a:prstGeom>
          <a:noFill/>
          <a:ln w="30480">
            <a:solidFill>
              <a:srgbClr val="29ABD6"/>
            </a:solidFill>
            <a:prstDash val="solid"/>
          </a:ln>
        </p:spPr>
      </p:sp>
      <p:sp>
        <p:nvSpPr>
          <p:cNvPr id="118" name="Shape 116"/>
          <p:cNvSpPr/>
          <p:nvPr/>
        </p:nvSpPr>
        <p:spPr>
          <a:xfrm flipV="1">
            <a:off x="10042307" y="4527480"/>
            <a:ext cx="21214" cy="4934"/>
          </a:xfrm>
          <a:prstGeom prst="line">
            <a:avLst/>
          </a:prstGeom>
          <a:noFill/>
          <a:ln w="30480">
            <a:solidFill>
              <a:srgbClr val="29ABD6"/>
            </a:solidFill>
            <a:prstDash val="solid"/>
          </a:ln>
        </p:spPr>
      </p:sp>
      <p:sp>
        <p:nvSpPr>
          <p:cNvPr id="119" name="Shape 117"/>
          <p:cNvSpPr/>
          <p:nvPr/>
        </p:nvSpPr>
        <p:spPr>
          <a:xfrm flipV="1">
            <a:off x="10063521" y="4522591"/>
            <a:ext cx="21214" cy="4888"/>
          </a:xfrm>
          <a:prstGeom prst="line">
            <a:avLst/>
          </a:prstGeom>
          <a:noFill/>
          <a:ln w="30480">
            <a:solidFill>
              <a:srgbClr val="29ABD6"/>
            </a:solidFill>
            <a:prstDash val="solid"/>
          </a:ln>
        </p:spPr>
      </p:sp>
      <p:sp>
        <p:nvSpPr>
          <p:cNvPr id="120" name="Shape 118"/>
          <p:cNvSpPr/>
          <p:nvPr/>
        </p:nvSpPr>
        <p:spPr>
          <a:xfrm flipV="1">
            <a:off x="10084735" y="4517748"/>
            <a:ext cx="21214" cy="4843"/>
          </a:xfrm>
          <a:prstGeom prst="line">
            <a:avLst/>
          </a:prstGeom>
          <a:noFill/>
          <a:ln w="30480">
            <a:solidFill>
              <a:srgbClr val="29ABD6"/>
            </a:solidFill>
            <a:prstDash val="solid"/>
          </a:ln>
        </p:spPr>
      </p:sp>
      <p:sp>
        <p:nvSpPr>
          <p:cNvPr id="121" name="Shape 119"/>
          <p:cNvSpPr/>
          <p:nvPr/>
        </p:nvSpPr>
        <p:spPr>
          <a:xfrm flipV="1">
            <a:off x="10105949" y="4512948"/>
            <a:ext cx="21214" cy="4800"/>
          </a:xfrm>
          <a:prstGeom prst="line">
            <a:avLst/>
          </a:prstGeom>
          <a:noFill/>
          <a:ln w="30480">
            <a:solidFill>
              <a:srgbClr val="29ABD6"/>
            </a:solidFill>
            <a:prstDash val="solid"/>
          </a:ln>
        </p:spPr>
      </p:sp>
      <p:sp>
        <p:nvSpPr>
          <p:cNvPr id="122" name="Shape 120"/>
          <p:cNvSpPr/>
          <p:nvPr/>
        </p:nvSpPr>
        <p:spPr>
          <a:xfrm flipV="1">
            <a:off x="10127163" y="4508192"/>
            <a:ext cx="21214" cy="4757"/>
          </a:xfrm>
          <a:prstGeom prst="line">
            <a:avLst/>
          </a:prstGeom>
          <a:noFill/>
          <a:ln w="30480">
            <a:solidFill>
              <a:srgbClr val="29ABD6"/>
            </a:solidFill>
            <a:prstDash val="solid"/>
          </a:ln>
        </p:spPr>
      </p:sp>
      <p:sp>
        <p:nvSpPr>
          <p:cNvPr id="123" name="Shape 121"/>
          <p:cNvSpPr/>
          <p:nvPr/>
        </p:nvSpPr>
        <p:spPr>
          <a:xfrm flipV="1">
            <a:off x="10148377" y="4503478"/>
            <a:ext cx="21214" cy="4714"/>
          </a:xfrm>
          <a:prstGeom prst="line">
            <a:avLst/>
          </a:prstGeom>
          <a:noFill/>
          <a:ln w="30480">
            <a:solidFill>
              <a:srgbClr val="29ABD6"/>
            </a:solidFill>
            <a:prstDash val="solid"/>
          </a:ln>
        </p:spPr>
      </p:sp>
      <p:sp>
        <p:nvSpPr>
          <p:cNvPr id="124" name="Shape 122"/>
          <p:cNvSpPr/>
          <p:nvPr/>
        </p:nvSpPr>
        <p:spPr>
          <a:xfrm flipV="1">
            <a:off x="10169591" y="4498805"/>
            <a:ext cx="21214" cy="4673"/>
          </a:xfrm>
          <a:prstGeom prst="line">
            <a:avLst/>
          </a:prstGeom>
          <a:noFill/>
          <a:ln w="30480">
            <a:solidFill>
              <a:srgbClr val="29ABD6"/>
            </a:solidFill>
            <a:prstDash val="solid"/>
          </a:ln>
        </p:spPr>
      </p:sp>
      <p:sp>
        <p:nvSpPr>
          <p:cNvPr id="125" name="Shape 123"/>
          <p:cNvSpPr/>
          <p:nvPr/>
        </p:nvSpPr>
        <p:spPr>
          <a:xfrm flipV="1">
            <a:off x="10190805" y="4494173"/>
            <a:ext cx="21214" cy="4632"/>
          </a:xfrm>
          <a:prstGeom prst="line">
            <a:avLst/>
          </a:prstGeom>
          <a:noFill/>
          <a:ln w="30480">
            <a:solidFill>
              <a:srgbClr val="29ABD6"/>
            </a:solidFill>
            <a:prstDash val="solid"/>
          </a:ln>
        </p:spPr>
      </p:sp>
      <p:sp>
        <p:nvSpPr>
          <p:cNvPr id="126" name="Shape 124"/>
          <p:cNvSpPr/>
          <p:nvPr/>
        </p:nvSpPr>
        <p:spPr>
          <a:xfrm flipV="1">
            <a:off x="10212019" y="4489581"/>
            <a:ext cx="21214" cy="4592"/>
          </a:xfrm>
          <a:prstGeom prst="line">
            <a:avLst/>
          </a:prstGeom>
          <a:noFill/>
          <a:ln w="30480">
            <a:solidFill>
              <a:srgbClr val="29ABD6"/>
            </a:solidFill>
            <a:prstDash val="solid"/>
          </a:ln>
        </p:spPr>
      </p:sp>
      <p:sp>
        <p:nvSpPr>
          <p:cNvPr id="127" name="Shape 125"/>
          <p:cNvSpPr/>
          <p:nvPr/>
        </p:nvSpPr>
        <p:spPr>
          <a:xfrm flipV="1">
            <a:off x="10233233" y="4485029"/>
            <a:ext cx="21214" cy="4552"/>
          </a:xfrm>
          <a:prstGeom prst="line">
            <a:avLst/>
          </a:prstGeom>
          <a:noFill/>
          <a:ln w="30480">
            <a:solidFill>
              <a:srgbClr val="29ABD6"/>
            </a:solidFill>
            <a:prstDash val="solid"/>
          </a:ln>
        </p:spPr>
      </p:sp>
      <p:sp>
        <p:nvSpPr>
          <p:cNvPr id="128" name="Shape 126"/>
          <p:cNvSpPr/>
          <p:nvPr/>
        </p:nvSpPr>
        <p:spPr>
          <a:xfrm flipV="1">
            <a:off x="10254447" y="4480515"/>
            <a:ext cx="21214" cy="4514"/>
          </a:xfrm>
          <a:prstGeom prst="line">
            <a:avLst/>
          </a:prstGeom>
          <a:noFill/>
          <a:ln w="30480">
            <a:solidFill>
              <a:srgbClr val="29ABD6"/>
            </a:solidFill>
            <a:prstDash val="solid"/>
          </a:ln>
        </p:spPr>
      </p:sp>
      <p:sp>
        <p:nvSpPr>
          <p:cNvPr id="129" name="Shape 127"/>
          <p:cNvSpPr/>
          <p:nvPr/>
        </p:nvSpPr>
        <p:spPr>
          <a:xfrm flipV="1">
            <a:off x="10275661" y="4476040"/>
            <a:ext cx="21214" cy="4476"/>
          </a:xfrm>
          <a:prstGeom prst="line">
            <a:avLst/>
          </a:prstGeom>
          <a:noFill/>
          <a:ln w="30480">
            <a:solidFill>
              <a:srgbClr val="29ABD6"/>
            </a:solidFill>
            <a:prstDash val="solid"/>
          </a:ln>
        </p:spPr>
      </p:sp>
      <p:sp>
        <p:nvSpPr>
          <p:cNvPr id="130" name="Shape 128"/>
          <p:cNvSpPr/>
          <p:nvPr/>
        </p:nvSpPr>
        <p:spPr>
          <a:xfrm flipV="1">
            <a:off x="10296876" y="4471601"/>
            <a:ext cx="21214" cy="4438"/>
          </a:xfrm>
          <a:prstGeom prst="line">
            <a:avLst/>
          </a:prstGeom>
          <a:noFill/>
          <a:ln w="30480">
            <a:solidFill>
              <a:srgbClr val="29ABD6"/>
            </a:solidFill>
            <a:prstDash val="solid"/>
          </a:ln>
        </p:spPr>
      </p:sp>
      <p:sp>
        <p:nvSpPr>
          <p:cNvPr id="131" name="Shape 129"/>
          <p:cNvSpPr/>
          <p:nvPr/>
        </p:nvSpPr>
        <p:spPr>
          <a:xfrm flipV="1">
            <a:off x="10318090" y="4467200"/>
            <a:ext cx="21214" cy="4401"/>
          </a:xfrm>
          <a:prstGeom prst="line">
            <a:avLst/>
          </a:prstGeom>
          <a:noFill/>
          <a:ln w="30480">
            <a:solidFill>
              <a:srgbClr val="29ABD6"/>
            </a:solidFill>
            <a:prstDash val="solid"/>
          </a:ln>
        </p:spPr>
      </p:sp>
      <p:sp>
        <p:nvSpPr>
          <p:cNvPr id="132" name="Shape 130"/>
          <p:cNvSpPr/>
          <p:nvPr/>
        </p:nvSpPr>
        <p:spPr>
          <a:xfrm flipV="1">
            <a:off x="10339304" y="4462835"/>
            <a:ext cx="21214" cy="4365"/>
          </a:xfrm>
          <a:prstGeom prst="line">
            <a:avLst/>
          </a:prstGeom>
          <a:noFill/>
          <a:ln w="30480">
            <a:solidFill>
              <a:srgbClr val="29ABD6"/>
            </a:solidFill>
            <a:prstDash val="solid"/>
          </a:ln>
        </p:spPr>
      </p:sp>
      <p:sp>
        <p:nvSpPr>
          <p:cNvPr id="133" name="Shape 131"/>
          <p:cNvSpPr/>
          <p:nvPr/>
        </p:nvSpPr>
        <p:spPr>
          <a:xfrm flipV="1">
            <a:off x="10360518" y="4458506"/>
            <a:ext cx="21214" cy="4329"/>
          </a:xfrm>
          <a:prstGeom prst="line">
            <a:avLst/>
          </a:prstGeom>
          <a:noFill/>
          <a:ln w="30480">
            <a:solidFill>
              <a:srgbClr val="29ABD6"/>
            </a:solidFill>
            <a:prstDash val="solid"/>
          </a:ln>
        </p:spPr>
      </p:sp>
      <p:sp>
        <p:nvSpPr>
          <p:cNvPr id="134" name="Shape 132"/>
          <p:cNvSpPr/>
          <p:nvPr/>
        </p:nvSpPr>
        <p:spPr>
          <a:xfrm flipV="1">
            <a:off x="10381732" y="4454211"/>
            <a:ext cx="21214" cy="4294"/>
          </a:xfrm>
          <a:prstGeom prst="line">
            <a:avLst/>
          </a:prstGeom>
          <a:noFill/>
          <a:ln w="30480">
            <a:solidFill>
              <a:srgbClr val="29ABD6"/>
            </a:solidFill>
            <a:prstDash val="solid"/>
          </a:ln>
        </p:spPr>
      </p:sp>
      <p:sp>
        <p:nvSpPr>
          <p:cNvPr id="135" name="Shape 133"/>
          <p:cNvSpPr/>
          <p:nvPr/>
        </p:nvSpPr>
        <p:spPr>
          <a:xfrm flipV="1">
            <a:off x="10402946" y="4449951"/>
            <a:ext cx="21214" cy="4260"/>
          </a:xfrm>
          <a:prstGeom prst="line">
            <a:avLst/>
          </a:prstGeom>
          <a:noFill/>
          <a:ln w="30480">
            <a:solidFill>
              <a:srgbClr val="29ABD6"/>
            </a:solidFill>
            <a:prstDash val="solid"/>
          </a:ln>
        </p:spPr>
      </p:sp>
      <p:sp>
        <p:nvSpPr>
          <p:cNvPr id="136" name="Shape 134"/>
          <p:cNvSpPr/>
          <p:nvPr/>
        </p:nvSpPr>
        <p:spPr>
          <a:xfrm flipV="1">
            <a:off x="10424160" y="4445725"/>
            <a:ext cx="21214" cy="4226"/>
          </a:xfrm>
          <a:prstGeom prst="line">
            <a:avLst/>
          </a:prstGeom>
          <a:noFill/>
          <a:ln w="30480">
            <a:solidFill>
              <a:srgbClr val="29ABD6"/>
            </a:solidFill>
            <a:prstDash val="solid"/>
          </a:ln>
        </p:spPr>
      </p:sp>
      <p:sp>
        <p:nvSpPr>
          <p:cNvPr id="137" name="Shape 135"/>
          <p:cNvSpPr/>
          <p:nvPr/>
        </p:nvSpPr>
        <p:spPr>
          <a:xfrm flipV="1">
            <a:off x="10445374" y="4441533"/>
            <a:ext cx="21214" cy="4193"/>
          </a:xfrm>
          <a:prstGeom prst="line">
            <a:avLst/>
          </a:prstGeom>
          <a:noFill/>
          <a:ln w="30480">
            <a:solidFill>
              <a:srgbClr val="29ABD6"/>
            </a:solidFill>
            <a:prstDash val="solid"/>
          </a:ln>
        </p:spPr>
      </p:sp>
      <p:sp>
        <p:nvSpPr>
          <p:cNvPr id="138" name="Shape 136"/>
          <p:cNvSpPr/>
          <p:nvPr/>
        </p:nvSpPr>
        <p:spPr>
          <a:xfrm flipV="1">
            <a:off x="10466588" y="4437373"/>
            <a:ext cx="21214" cy="4160"/>
          </a:xfrm>
          <a:prstGeom prst="line">
            <a:avLst/>
          </a:prstGeom>
          <a:noFill/>
          <a:ln w="30480">
            <a:solidFill>
              <a:srgbClr val="29ABD6"/>
            </a:solidFill>
            <a:prstDash val="solid"/>
          </a:ln>
        </p:spPr>
      </p:sp>
      <p:sp>
        <p:nvSpPr>
          <p:cNvPr id="139" name="Shape 137"/>
          <p:cNvSpPr/>
          <p:nvPr/>
        </p:nvSpPr>
        <p:spPr>
          <a:xfrm flipV="1">
            <a:off x="10487802" y="4433246"/>
            <a:ext cx="21214" cy="4127"/>
          </a:xfrm>
          <a:prstGeom prst="line">
            <a:avLst/>
          </a:prstGeom>
          <a:noFill/>
          <a:ln w="30480">
            <a:solidFill>
              <a:srgbClr val="29ABD6"/>
            </a:solidFill>
            <a:prstDash val="solid"/>
          </a:ln>
        </p:spPr>
      </p:sp>
      <p:sp>
        <p:nvSpPr>
          <p:cNvPr id="140" name="Shape 138"/>
          <p:cNvSpPr/>
          <p:nvPr/>
        </p:nvSpPr>
        <p:spPr>
          <a:xfrm flipV="1">
            <a:off x="10509016" y="4429151"/>
            <a:ext cx="21214" cy="4095"/>
          </a:xfrm>
          <a:prstGeom prst="line">
            <a:avLst/>
          </a:prstGeom>
          <a:noFill/>
          <a:ln w="30480">
            <a:solidFill>
              <a:srgbClr val="29ABD6"/>
            </a:solidFill>
            <a:prstDash val="solid"/>
          </a:ln>
        </p:spPr>
      </p:sp>
      <p:sp>
        <p:nvSpPr>
          <p:cNvPr id="141" name="Shape 139"/>
          <p:cNvSpPr/>
          <p:nvPr/>
        </p:nvSpPr>
        <p:spPr>
          <a:xfrm flipV="1">
            <a:off x="10530230" y="4425087"/>
            <a:ext cx="21214" cy="4064"/>
          </a:xfrm>
          <a:prstGeom prst="line">
            <a:avLst/>
          </a:prstGeom>
          <a:noFill/>
          <a:ln w="30480">
            <a:solidFill>
              <a:srgbClr val="29ABD6"/>
            </a:solidFill>
            <a:prstDash val="solid"/>
          </a:ln>
        </p:spPr>
      </p:sp>
      <p:sp>
        <p:nvSpPr>
          <p:cNvPr id="142" name="Shape 140"/>
          <p:cNvSpPr/>
          <p:nvPr/>
        </p:nvSpPr>
        <p:spPr>
          <a:xfrm flipV="1">
            <a:off x="10551444" y="4421053"/>
            <a:ext cx="21214" cy="4033"/>
          </a:xfrm>
          <a:prstGeom prst="line">
            <a:avLst/>
          </a:prstGeom>
          <a:noFill/>
          <a:ln w="30480">
            <a:solidFill>
              <a:srgbClr val="29ABD6"/>
            </a:solidFill>
            <a:prstDash val="solid"/>
          </a:ln>
        </p:spPr>
      </p:sp>
      <p:sp>
        <p:nvSpPr>
          <p:cNvPr id="143" name="Shape 141"/>
          <p:cNvSpPr/>
          <p:nvPr/>
        </p:nvSpPr>
        <p:spPr>
          <a:xfrm flipV="1">
            <a:off x="10572659" y="4417051"/>
            <a:ext cx="21214" cy="4003"/>
          </a:xfrm>
          <a:prstGeom prst="line">
            <a:avLst/>
          </a:prstGeom>
          <a:noFill/>
          <a:ln w="30480">
            <a:solidFill>
              <a:srgbClr val="29ABD6"/>
            </a:solidFill>
            <a:prstDash val="solid"/>
          </a:ln>
        </p:spPr>
      </p:sp>
      <p:sp>
        <p:nvSpPr>
          <p:cNvPr id="144" name="Shape 142"/>
          <p:cNvSpPr/>
          <p:nvPr/>
        </p:nvSpPr>
        <p:spPr>
          <a:xfrm flipV="1">
            <a:off x="10593873" y="4413078"/>
            <a:ext cx="21214" cy="3973"/>
          </a:xfrm>
          <a:prstGeom prst="line">
            <a:avLst/>
          </a:prstGeom>
          <a:noFill/>
          <a:ln w="30480">
            <a:solidFill>
              <a:srgbClr val="29ABD6"/>
            </a:solidFill>
            <a:prstDash val="solid"/>
          </a:ln>
        </p:spPr>
      </p:sp>
      <p:sp>
        <p:nvSpPr>
          <p:cNvPr id="145" name="Shape 143"/>
          <p:cNvSpPr/>
          <p:nvPr/>
        </p:nvSpPr>
        <p:spPr>
          <a:xfrm flipV="1">
            <a:off x="10615087" y="4409135"/>
            <a:ext cx="21214" cy="3943"/>
          </a:xfrm>
          <a:prstGeom prst="line">
            <a:avLst/>
          </a:prstGeom>
          <a:noFill/>
          <a:ln w="30480">
            <a:solidFill>
              <a:srgbClr val="29ABD6"/>
            </a:solidFill>
            <a:prstDash val="solid"/>
          </a:ln>
        </p:spPr>
      </p:sp>
      <p:sp>
        <p:nvSpPr>
          <p:cNvPr id="146" name="Shape 144"/>
          <p:cNvSpPr/>
          <p:nvPr/>
        </p:nvSpPr>
        <p:spPr>
          <a:xfrm flipV="1">
            <a:off x="7029907" y="5169838"/>
            <a:ext cx="11627" cy="2899"/>
          </a:xfrm>
          <a:prstGeom prst="line">
            <a:avLst/>
          </a:prstGeom>
          <a:noFill/>
          <a:ln w="30480">
            <a:solidFill>
              <a:srgbClr val="E03A5F"/>
            </a:solidFill>
            <a:prstDash val="solid"/>
          </a:ln>
        </p:spPr>
      </p:sp>
      <p:sp>
        <p:nvSpPr>
          <p:cNvPr id="147" name="Shape 145"/>
          <p:cNvSpPr/>
          <p:nvPr/>
        </p:nvSpPr>
        <p:spPr>
          <a:xfrm flipV="1">
            <a:off x="7041534" y="5166875"/>
            <a:ext cx="11627" cy="2963"/>
          </a:xfrm>
          <a:prstGeom prst="line">
            <a:avLst/>
          </a:prstGeom>
          <a:noFill/>
          <a:ln w="30480">
            <a:solidFill>
              <a:srgbClr val="E03A5F"/>
            </a:solidFill>
            <a:prstDash val="solid"/>
          </a:ln>
        </p:spPr>
      </p:sp>
      <p:sp>
        <p:nvSpPr>
          <p:cNvPr id="148" name="Shape 146"/>
          <p:cNvSpPr/>
          <p:nvPr/>
        </p:nvSpPr>
        <p:spPr>
          <a:xfrm flipV="1">
            <a:off x="7053161" y="5163846"/>
            <a:ext cx="11627" cy="3029"/>
          </a:xfrm>
          <a:prstGeom prst="line">
            <a:avLst/>
          </a:prstGeom>
          <a:noFill/>
          <a:ln w="30480">
            <a:solidFill>
              <a:srgbClr val="E03A5F"/>
            </a:solidFill>
            <a:prstDash val="solid"/>
          </a:ln>
        </p:spPr>
      </p:sp>
      <p:sp>
        <p:nvSpPr>
          <p:cNvPr id="149" name="Shape 147"/>
          <p:cNvSpPr/>
          <p:nvPr/>
        </p:nvSpPr>
        <p:spPr>
          <a:xfrm flipV="1">
            <a:off x="7064788" y="5160750"/>
            <a:ext cx="11627" cy="3096"/>
          </a:xfrm>
          <a:prstGeom prst="line">
            <a:avLst/>
          </a:prstGeom>
          <a:noFill/>
          <a:ln w="30480">
            <a:solidFill>
              <a:srgbClr val="E03A5F"/>
            </a:solidFill>
            <a:prstDash val="solid"/>
          </a:ln>
        </p:spPr>
      </p:sp>
      <p:sp>
        <p:nvSpPr>
          <p:cNvPr id="150" name="Shape 148"/>
          <p:cNvSpPr/>
          <p:nvPr/>
        </p:nvSpPr>
        <p:spPr>
          <a:xfrm flipV="1">
            <a:off x="7076415" y="5157586"/>
            <a:ext cx="11627" cy="3165"/>
          </a:xfrm>
          <a:prstGeom prst="line">
            <a:avLst/>
          </a:prstGeom>
          <a:noFill/>
          <a:ln w="30480">
            <a:solidFill>
              <a:srgbClr val="E03A5F"/>
            </a:solidFill>
            <a:prstDash val="solid"/>
          </a:ln>
        </p:spPr>
      </p:sp>
      <p:sp>
        <p:nvSpPr>
          <p:cNvPr id="151" name="Shape 149"/>
          <p:cNvSpPr/>
          <p:nvPr/>
        </p:nvSpPr>
        <p:spPr>
          <a:xfrm flipV="1">
            <a:off x="7088042" y="5154351"/>
            <a:ext cx="11627" cy="3235"/>
          </a:xfrm>
          <a:prstGeom prst="line">
            <a:avLst/>
          </a:prstGeom>
          <a:noFill/>
          <a:ln w="30480">
            <a:solidFill>
              <a:srgbClr val="E03A5F"/>
            </a:solidFill>
            <a:prstDash val="solid"/>
          </a:ln>
        </p:spPr>
      </p:sp>
      <p:sp>
        <p:nvSpPr>
          <p:cNvPr id="152" name="Shape 150"/>
          <p:cNvSpPr/>
          <p:nvPr/>
        </p:nvSpPr>
        <p:spPr>
          <a:xfrm flipV="1">
            <a:off x="7099669" y="5151045"/>
            <a:ext cx="11627" cy="3306"/>
          </a:xfrm>
          <a:prstGeom prst="line">
            <a:avLst/>
          </a:prstGeom>
          <a:noFill/>
          <a:ln w="30480">
            <a:solidFill>
              <a:srgbClr val="E03A5F"/>
            </a:solidFill>
            <a:prstDash val="solid"/>
          </a:ln>
        </p:spPr>
      </p:sp>
      <p:sp>
        <p:nvSpPr>
          <p:cNvPr id="153" name="Shape 151"/>
          <p:cNvSpPr/>
          <p:nvPr/>
        </p:nvSpPr>
        <p:spPr>
          <a:xfrm flipV="1">
            <a:off x="7111296" y="5147665"/>
            <a:ext cx="11627" cy="3380"/>
          </a:xfrm>
          <a:prstGeom prst="line">
            <a:avLst/>
          </a:prstGeom>
          <a:noFill/>
          <a:ln w="30480">
            <a:solidFill>
              <a:srgbClr val="E03A5F"/>
            </a:solidFill>
            <a:prstDash val="solid"/>
          </a:ln>
        </p:spPr>
      </p:sp>
      <p:sp>
        <p:nvSpPr>
          <p:cNvPr id="154" name="Shape 152"/>
          <p:cNvSpPr/>
          <p:nvPr/>
        </p:nvSpPr>
        <p:spPr>
          <a:xfrm flipV="1">
            <a:off x="7122923" y="5144211"/>
            <a:ext cx="11627" cy="3455"/>
          </a:xfrm>
          <a:prstGeom prst="line">
            <a:avLst/>
          </a:prstGeom>
          <a:noFill/>
          <a:ln w="30480">
            <a:solidFill>
              <a:srgbClr val="E03A5F"/>
            </a:solidFill>
            <a:prstDash val="solid"/>
          </a:ln>
        </p:spPr>
      </p:sp>
      <p:sp>
        <p:nvSpPr>
          <p:cNvPr id="155" name="Shape 153"/>
          <p:cNvSpPr/>
          <p:nvPr/>
        </p:nvSpPr>
        <p:spPr>
          <a:xfrm flipV="1">
            <a:off x="7134550" y="5140679"/>
            <a:ext cx="11627" cy="3531"/>
          </a:xfrm>
          <a:prstGeom prst="line">
            <a:avLst/>
          </a:prstGeom>
          <a:noFill/>
          <a:ln w="30480">
            <a:solidFill>
              <a:srgbClr val="E03A5F"/>
            </a:solidFill>
            <a:prstDash val="solid"/>
          </a:ln>
        </p:spPr>
      </p:sp>
      <p:sp>
        <p:nvSpPr>
          <p:cNvPr id="156" name="Shape 154"/>
          <p:cNvSpPr/>
          <p:nvPr/>
        </p:nvSpPr>
        <p:spPr>
          <a:xfrm flipV="1">
            <a:off x="7146177" y="5137070"/>
            <a:ext cx="11627" cy="3609"/>
          </a:xfrm>
          <a:prstGeom prst="line">
            <a:avLst/>
          </a:prstGeom>
          <a:noFill/>
          <a:ln w="30480">
            <a:solidFill>
              <a:srgbClr val="E03A5F"/>
            </a:solidFill>
            <a:prstDash val="solid"/>
          </a:ln>
        </p:spPr>
      </p:sp>
      <p:sp>
        <p:nvSpPr>
          <p:cNvPr id="157" name="Shape 155"/>
          <p:cNvSpPr/>
          <p:nvPr/>
        </p:nvSpPr>
        <p:spPr>
          <a:xfrm flipV="1">
            <a:off x="7157804" y="5133381"/>
            <a:ext cx="11627" cy="3689"/>
          </a:xfrm>
          <a:prstGeom prst="line">
            <a:avLst/>
          </a:prstGeom>
          <a:noFill/>
          <a:ln w="30480">
            <a:solidFill>
              <a:srgbClr val="E03A5F"/>
            </a:solidFill>
            <a:prstDash val="solid"/>
          </a:ln>
        </p:spPr>
      </p:sp>
      <p:sp>
        <p:nvSpPr>
          <p:cNvPr id="158" name="Shape 156"/>
          <p:cNvSpPr/>
          <p:nvPr/>
        </p:nvSpPr>
        <p:spPr>
          <a:xfrm flipV="1">
            <a:off x="7169431" y="5129609"/>
            <a:ext cx="11627" cy="3771"/>
          </a:xfrm>
          <a:prstGeom prst="line">
            <a:avLst/>
          </a:prstGeom>
          <a:noFill/>
          <a:ln w="30480">
            <a:solidFill>
              <a:srgbClr val="E03A5F"/>
            </a:solidFill>
            <a:prstDash val="solid"/>
          </a:ln>
        </p:spPr>
      </p:sp>
      <p:sp>
        <p:nvSpPr>
          <p:cNvPr id="159" name="Shape 157"/>
          <p:cNvSpPr/>
          <p:nvPr/>
        </p:nvSpPr>
        <p:spPr>
          <a:xfrm flipV="1">
            <a:off x="7181058" y="5125755"/>
            <a:ext cx="11627" cy="3855"/>
          </a:xfrm>
          <a:prstGeom prst="line">
            <a:avLst/>
          </a:prstGeom>
          <a:noFill/>
          <a:ln w="30480">
            <a:solidFill>
              <a:srgbClr val="E03A5F"/>
            </a:solidFill>
            <a:prstDash val="solid"/>
          </a:ln>
        </p:spPr>
      </p:sp>
      <p:sp>
        <p:nvSpPr>
          <p:cNvPr id="160" name="Shape 158"/>
          <p:cNvSpPr/>
          <p:nvPr/>
        </p:nvSpPr>
        <p:spPr>
          <a:xfrm flipV="1">
            <a:off x="7192684" y="5121815"/>
            <a:ext cx="11627" cy="3940"/>
          </a:xfrm>
          <a:prstGeom prst="line">
            <a:avLst/>
          </a:prstGeom>
          <a:noFill/>
          <a:ln w="30480">
            <a:solidFill>
              <a:srgbClr val="E03A5F"/>
            </a:solidFill>
            <a:prstDash val="solid"/>
          </a:ln>
        </p:spPr>
      </p:sp>
      <p:sp>
        <p:nvSpPr>
          <p:cNvPr id="161" name="Shape 159"/>
          <p:cNvSpPr/>
          <p:nvPr/>
        </p:nvSpPr>
        <p:spPr>
          <a:xfrm flipV="1">
            <a:off x="7204311" y="5117787"/>
            <a:ext cx="11627" cy="4028"/>
          </a:xfrm>
          <a:prstGeom prst="line">
            <a:avLst/>
          </a:prstGeom>
          <a:noFill/>
          <a:ln w="30480">
            <a:solidFill>
              <a:srgbClr val="E03A5F"/>
            </a:solidFill>
            <a:prstDash val="solid"/>
          </a:ln>
        </p:spPr>
      </p:sp>
      <p:sp>
        <p:nvSpPr>
          <p:cNvPr id="162" name="Shape 160"/>
          <p:cNvSpPr/>
          <p:nvPr/>
        </p:nvSpPr>
        <p:spPr>
          <a:xfrm flipV="1">
            <a:off x="7215938" y="5113670"/>
            <a:ext cx="11627" cy="4117"/>
          </a:xfrm>
          <a:prstGeom prst="line">
            <a:avLst/>
          </a:prstGeom>
          <a:noFill/>
          <a:ln w="30480">
            <a:solidFill>
              <a:srgbClr val="E03A5F"/>
            </a:solidFill>
            <a:prstDash val="solid"/>
          </a:ln>
        </p:spPr>
      </p:sp>
      <p:sp>
        <p:nvSpPr>
          <p:cNvPr id="163" name="Shape 161"/>
          <p:cNvSpPr/>
          <p:nvPr/>
        </p:nvSpPr>
        <p:spPr>
          <a:xfrm flipV="1">
            <a:off x="7227565" y="5109462"/>
            <a:ext cx="11627" cy="4208"/>
          </a:xfrm>
          <a:prstGeom prst="line">
            <a:avLst/>
          </a:prstGeom>
          <a:noFill/>
          <a:ln w="30480">
            <a:solidFill>
              <a:srgbClr val="E03A5F"/>
            </a:solidFill>
            <a:prstDash val="solid"/>
          </a:ln>
        </p:spPr>
      </p:sp>
      <p:sp>
        <p:nvSpPr>
          <p:cNvPr id="164" name="Shape 162"/>
          <p:cNvSpPr/>
          <p:nvPr/>
        </p:nvSpPr>
        <p:spPr>
          <a:xfrm flipV="1">
            <a:off x="7239192" y="5105161"/>
            <a:ext cx="11627" cy="4301"/>
          </a:xfrm>
          <a:prstGeom prst="line">
            <a:avLst/>
          </a:prstGeom>
          <a:noFill/>
          <a:ln w="30480">
            <a:solidFill>
              <a:srgbClr val="E03A5F"/>
            </a:solidFill>
            <a:prstDash val="solid"/>
          </a:ln>
        </p:spPr>
      </p:sp>
      <p:sp>
        <p:nvSpPr>
          <p:cNvPr id="165" name="Shape 163"/>
          <p:cNvSpPr/>
          <p:nvPr/>
        </p:nvSpPr>
        <p:spPr>
          <a:xfrm flipV="1">
            <a:off x="7250819" y="5100764"/>
            <a:ext cx="11627" cy="4397"/>
          </a:xfrm>
          <a:prstGeom prst="line">
            <a:avLst/>
          </a:prstGeom>
          <a:noFill/>
          <a:ln w="30480">
            <a:solidFill>
              <a:srgbClr val="E03A5F"/>
            </a:solidFill>
            <a:prstDash val="solid"/>
          </a:ln>
        </p:spPr>
      </p:sp>
      <p:sp>
        <p:nvSpPr>
          <p:cNvPr id="166" name="Shape 164"/>
          <p:cNvSpPr/>
          <p:nvPr/>
        </p:nvSpPr>
        <p:spPr>
          <a:xfrm flipV="1">
            <a:off x="7262446" y="5096270"/>
            <a:ext cx="11627" cy="4494"/>
          </a:xfrm>
          <a:prstGeom prst="line">
            <a:avLst/>
          </a:prstGeom>
          <a:noFill/>
          <a:ln w="30480">
            <a:solidFill>
              <a:srgbClr val="E03A5F"/>
            </a:solidFill>
            <a:prstDash val="solid"/>
          </a:ln>
        </p:spPr>
      </p:sp>
      <p:sp>
        <p:nvSpPr>
          <p:cNvPr id="167" name="Shape 165"/>
          <p:cNvSpPr/>
          <p:nvPr/>
        </p:nvSpPr>
        <p:spPr>
          <a:xfrm flipV="1">
            <a:off x="7274073" y="5091676"/>
            <a:ext cx="11627" cy="4594"/>
          </a:xfrm>
          <a:prstGeom prst="line">
            <a:avLst/>
          </a:prstGeom>
          <a:noFill/>
          <a:ln w="30480">
            <a:solidFill>
              <a:srgbClr val="E03A5F"/>
            </a:solidFill>
            <a:prstDash val="solid"/>
          </a:ln>
        </p:spPr>
      </p:sp>
      <p:sp>
        <p:nvSpPr>
          <p:cNvPr id="168" name="Shape 166"/>
          <p:cNvSpPr/>
          <p:nvPr/>
        </p:nvSpPr>
        <p:spPr>
          <a:xfrm flipV="1">
            <a:off x="7285700" y="5086981"/>
            <a:ext cx="11627" cy="4696"/>
          </a:xfrm>
          <a:prstGeom prst="line">
            <a:avLst/>
          </a:prstGeom>
          <a:noFill/>
          <a:ln w="30480">
            <a:solidFill>
              <a:srgbClr val="E03A5F"/>
            </a:solidFill>
            <a:prstDash val="solid"/>
          </a:ln>
        </p:spPr>
      </p:sp>
      <p:sp>
        <p:nvSpPr>
          <p:cNvPr id="169" name="Shape 167"/>
          <p:cNvSpPr/>
          <p:nvPr/>
        </p:nvSpPr>
        <p:spPr>
          <a:xfrm flipV="1">
            <a:off x="7297327" y="5082181"/>
            <a:ext cx="11627" cy="4800"/>
          </a:xfrm>
          <a:prstGeom prst="line">
            <a:avLst/>
          </a:prstGeom>
          <a:noFill/>
          <a:ln w="30480">
            <a:solidFill>
              <a:srgbClr val="E03A5F"/>
            </a:solidFill>
            <a:prstDash val="solid"/>
          </a:ln>
        </p:spPr>
      </p:sp>
      <p:sp>
        <p:nvSpPr>
          <p:cNvPr id="170" name="Shape 168"/>
          <p:cNvSpPr/>
          <p:nvPr/>
        </p:nvSpPr>
        <p:spPr>
          <a:xfrm flipV="1">
            <a:off x="7308954" y="5077275"/>
            <a:ext cx="11627" cy="4906"/>
          </a:xfrm>
          <a:prstGeom prst="line">
            <a:avLst/>
          </a:prstGeom>
          <a:noFill/>
          <a:ln w="30480">
            <a:solidFill>
              <a:srgbClr val="E03A5F"/>
            </a:solidFill>
            <a:prstDash val="solid"/>
          </a:ln>
        </p:spPr>
      </p:sp>
      <p:sp>
        <p:nvSpPr>
          <p:cNvPr id="171" name="Shape 169"/>
          <p:cNvSpPr/>
          <p:nvPr/>
        </p:nvSpPr>
        <p:spPr>
          <a:xfrm flipV="1">
            <a:off x="7320581" y="5072260"/>
            <a:ext cx="11627" cy="5015"/>
          </a:xfrm>
          <a:prstGeom prst="line">
            <a:avLst/>
          </a:prstGeom>
          <a:noFill/>
          <a:ln w="30480">
            <a:solidFill>
              <a:srgbClr val="E03A5F"/>
            </a:solidFill>
            <a:prstDash val="solid"/>
          </a:ln>
        </p:spPr>
      </p:sp>
      <p:sp>
        <p:nvSpPr>
          <p:cNvPr id="172" name="Shape 170"/>
          <p:cNvSpPr/>
          <p:nvPr/>
        </p:nvSpPr>
        <p:spPr>
          <a:xfrm flipV="1">
            <a:off x="7332208" y="5067134"/>
            <a:ext cx="11627" cy="5126"/>
          </a:xfrm>
          <a:prstGeom prst="line">
            <a:avLst/>
          </a:prstGeom>
          <a:noFill/>
          <a:ln w="30480">
            <a:solidFill>
              <a:srgbClr val="E03A5F"/>
            </a:solidFill>
            <a:prstDash val="solid"/>
          </a:ln>
        </p:spPr>
      </p:sp>
      <p:sp>
        <p:nvSpPr>
          <p:cNvPr id="173" name="Shape 171"/>
          <p:cNvSpPr/>
          <p:nvPr/>
        </p:nvSpPr>
        <p:spPr>
          <a:xfrm flipV="1">
            <a:off x="7343835" y="5061895"/>
            <a:ext cx="11627" cy="5240"/>
          </a:xfrm>
          <a:prstGeom prst="line">
            <a:avLst/>
          </a:prstGeom>
          <a:noFill/>
          <a:ln w="30480">
            <a:solidFill>
              <a:srgbClr val="E03A5F"/>
            </a:solidFill>
            <a:prstDash val="solid"/>
          </a:ln>
        </p:spPr>
      </p:sp>
      <p:sp>
        <p:nvSpPr>
          <p:cNvPr id="174" name="Shape 172"/>
          <p:cNvSpPr/>
          <p:nvPr/>
        </p:nvSpPr>
        <p:spPr>
          <a:xfrm flipV="1">
            <a:off x="7355462" y="5056539"/>
            <a:ext cx="11627" cy="5356"/>
          </a:xfrm>
          <a:prstGeom prst="line">
            <a:avLst/>
          </a:prstGeom>
          <a:noFill/>
          <a:ln w="30480">
            <a:solidFill>
              <a:srgbClr val="E03A5F"/>
            </a:solidFill>
            <a:prstDash val="solid"/>
          </a:ln>
        </p:spPr>
      </p:sp>
      <p:sp>
        <p:nvSpPr>
          <p:cNvPr id="175" name="Shape 173"/>
          <p:cNvSpPr/>
          <p:nvPr/>
        </p:nvSpPr>
        <p:spPr>
          <a:xfrm flipV="1">
            <a:off x="7367089" y="5051065"/>
            <a:ext cx="11627" cy="5474"/>
          </a:xfrm>
          <a:prstGeom prst="line">
            <a:avLst/>
          </a:prstGeom>
          <a:noFill/>
          <a:ln w="30480">
            <a:solidFill>
              <a:srgbClr val="E03A5F"/>
            </a:solidFill>
            <a:prstDash val="solid"/>
          </a:ln>
        </p:spPr>
      </p:sp>
      <p:sp>
        <p:nvSpPr>
          <p:cNvPr id="176" name="Shape 174"/>
          <p:cNvSpPr/>
          <p:nvPr/>
        </p:nvSpPr>
        <p:spPr>
          <a:xfrm flipV="1">
            <a:off x="7378716" y="5045469"/>
            <a:ext cx="11627" cy="5596"/>
          </a:xfrm>
          <a:prstGeom prst="line">
            <a:avLst/>
          </a:prstGeom>
          <a:noFill/>
          <a:ln w="30480">
            <a:solidFill>
              <a:srgbClr val="E03A5F"/>
            </a:solidFill>
            <a:prstDash val="solid"/>
          </a:ln>
        </p:spPr>
      </p:sp>
      <p:sp>
        <p:nvSpPr>
          <p:cNvPr id="177" name="Shape 175"/>
          <p:cNvSpPr/>
          <p:nvPr/>
        </p:nvSpPr>
        <p:spPr>
          <a:xfrm flipV="1">
            <a:off x="7390343" y="5039750"/>
            <a:ext cx="11627" cy="5720"/>
          </a:xfrm>
          <a:prstGeom prst="line">
            <a:avLst/>
          </a:prstGeom>
          <a:noFill/>
          <a:ln w="30480">
            <a:solidFill>
              <a:srgbClr val="E03A5F"/>
            </a:solidFill>
            <a:prstDash val="solid"/>
          </a:ln>
        </p:spPr>
      </p:sp>
      <p:sp>
        <p:nvSpPr>
          <p:cNvPr id="178" name="Shape 176"/>
          <p:cNvSpPr/>
          <p:nvPr/>
        </p:nvSpPr>
        <p:spPr>
          <a:xfrm flipV="1">
            <a:off x="7401970" y="5033903"/>
            <a:ext cx="11627" cy="5847"/>
          </a:xfrm>
          <a:prstGeom prst="line">
            <a:avLst/>
          </a:prstGeom>
          <a:noFill/>
          <a:ln w="30480">
            <a:solidFill>
              <a:srgbClr val="E03A5F"/>
            </a:solidFill>
            <a:prstDash val="solid"/>
          </a:ln>
        </p:spPr>
      </p:sp>
      <p:sp>
        <p:nvSpPr>
          <p:cNvPr id="179" name="Shape 177"/>
          <p:cNvSpPr/>
          <p:nvPr/>
        </p:nvSpPr>
        <p:spPr>
          <a:xfrm flipV="1">
            <a:off x="7413596" y="5027927"/>
            <a:ext cx="11627" cy="5976"/>
          </a:xfrm>
          <a:prstGeom prst="line">
            <a:avLst/>
          </a:prstGeom>
          <a:noFill/>
          <a:ln w="30480">
            <a:solidFill>
              <a:srgbClr val="E03A5F"/>
            </a:solidFill>
            <a:prstDash val="solid"/>
          </a:ln>
        </p:spPr>
      </p:sp>
      <p:sp>
        <p:nvSpPr>
          <p:cNvPr id="180" name="Shape 178"/>
          <p:cNvSpPr/>
          <p:nvPr/>
        </p:nvSpPr>
        <p:spPr>
          <a:xfrm flipV="1">
            <a:off x="7425223" y="5021818"/>
            <a:ext cx="11627" cy="6109"/>
          </a:xfrm>
          <a:prstGeom prst="line">
            <a:avLst/>
          </a:prstGeom>
          <a:noFill/>
          <a:ln w="30480">
            <a:solidFill>
              <a:srgbClr val="E03A5F"/>
            </a:solidFill>
            <a:prstDash val="solid"/>
          </a:ln>
        </p:spPr>
      </p:sp>
      <p:sp>
        <p:nvSpPr>
          <p:cNvPr id="181" name="Shape 179"/>
          <p:cNvSpPr/>
          <p:nvPr/>
        </p:nvSpPr>
        <p:spPr>
          <a:xfrm flipV="1">
            <a:off x="7436850" y="5015574"/>
            <a:ext cx="11627" cy="6244"/>
          </a:xfrm>
          <a:prstGeom prst="line">
            <a:avLst/>
          </a:prstGeom>
          <a:noFill/>
          <a:ln w="30480">
            <a:solidFill>
              <a:srgbClr val="E03A5F"/>
            </a:solidFill>
            <a:prstDash val="solid"/>
          </a:ln>
        </p:spPr>
      </p:sp>
      <p:sp>
        <p:nvSpPr>
          <p:cNvPr id="182" name="Shape 180"/>
          <p:cNvSpPr/>
          <p:nvPr/>
        </p:nvSpPr>
        <p:spPr>
          <a:xfrm flipV="1">
            <a:off x="7448477" y="5009192"/>
            <a:ext cx="11627" cy="6382"/>
          </a:xfrm>
          <a:prstGeom prst="line">
            <a:avLst/>
          </a:prstGeom>
          <a:noFill/>
          <a:ln w="30480">
            <a:solidFill>
              <a:srgbClr val="E03A5F"/>
            </a:solidFill>
            <a:prstDash val="solid"/>
          </a:ln>
        </p:spPr>
      </p:sp>
      <p:sp>
        <p:nvSpPr>
          <p:cNvPr id="183" name="Shape 181"/>
          <p:cNvSpPr/>
          <p:nvPr/>
        </p:nvSpPr>
        <p:spPr>
          <a:xfrm flipV="1">
            <a:off x="7460104" y="5002668"/>
            <a:ext cx="11627" cy="6524"/>
          </a:xfrm>
          <a:prstGeom prst="line">
            <a:avLst/>
          </a:prstGeom>
          <a:noFill/>
          <a:ln w="30480">
            <a:solidFill>
              <a:srgbClr val="E03A5F"/>
            </a:solidFill>
            <a:prstDash val="solid"/>
          </a:ln>
        </p:spPr>
      </p:sp>
      <p:sp>
        <p:nvSpPr>
          <p:cNvPr id="184" name="Shape 182"/>
          <p:cNvSpPr/>
          <p:nvPr/>
        </p:nvSpPr>
        <p:spPr>
          <a:xfrm flipV="1">
            <a:off x="7471731" y="4996000"/>
            <a:ext cx="11627" cy="6668"/>
          </a:xfrm>
          <a:prstGeom prst="line">
            <a:avLst/>
          </a:prstGeom>
          <a:noFill/>
          <a:ln w="30480">
            <a:solidFill>
              <a:srgbClr val="E03A5F"/>
            </a:solidFill>
            <a:prstDash val="solid"/>
          </a:ln>
        </p:spPr>
      </p:sp>
      <p:sp>
        <p:nvSpPr>
          <p:cNvPr id="185" name="Shape 183"/>
          <p:cNvSpPr/>
          <p:nvPr/>
        </p:nvSpPr>
        <p:spPr>
          <a:xfrm flipV="1">
            <a:off x="7483358" y="4989184"/>
            <a:ext cx="11627" cy="6816"/>
          </a:xfrm>
          <a:prstGeom prst="line">
            <a:avLst/>
          </a:prstGeom>
          <a:noFill/>
          <a:ln w="30480">
            <a:solidFill>
              <a:srgbClr val="E03A5F"/>
            </a:solidFill>
            <a:prstDash val="solid"/>
          </a:ln>
        </p:spPr>
      </p:sp>
      <p:sp>
        <p:nvSpPr>
          <p:cNvPr id="186" name="Shape 184"/>
          <p:cNvSpPr/>
          <p:nvPr/>
        </p:nvSpPr>
        <p:spPr>
          <a:xfrm flipV="1">
            <a:off x="7494985" y="4982216"/>
            <a:ext cx="11627" cy="6967"/>
          </a:xfrm>
          <a:prstGeom prst="line">
            <a:avLst/>
          </a:prstGeom>
          <a:noFill/>
          <a:ln w="30480">
            <a:solidFill>
              <a:srgbClr val="E03A5F"/>
            </a:solidFill>
            <a:prstDash val="solid"/>
          </a:ln>
        </p:spPr>
      </p:sp>
      <p:sp>
        <p:nvSpPr>
          <p:cNvPr id="187" name="Shape 185"/>
          <p:cNvSpPr/>
          <p:nvPr/>
        </p:nvSpPr>
        <p:spPr>
          <a:xfrm flipV="1">
            <a:off x="7506612" y="4975094"/>
            <a:ext cx="11627" cy="7122"/>
          </a:xfrm>
          <a:prstGeom prst="line">
            <a:avLst/>
          </a:prstGeom>
          <a:noFill/>
          <a:ln w="30480">
            <a:solidFill>
              <a:srgbClr val="E03A5F"/>
            </a:solidFill>
            <a:prstDash val="solid"/>
          </a:ln>
        </p:spPr>
      </p:sp>
      <p:sp>
        <p:nvSpPr>
          <p:cNvPr id="188" name="Shape 186"/>
          <p:cNvSpPr/>
          <p:nvPr/>
        </p:nvSpPr>
        <p:spPr>
          <a:xfrm flipV="1">
            <a:off x="7518239" y="4967815"/>
            <a:ext cx="11627" cy="7280"/>
          </a:xfrm>
          <a:prstGeom prst="line">
            <a:avLst/>
          </a:prstGeom>
          <a:noFill/>
          <a:ln w="30480">
            <a:solidFill>
              <a:srgbClr val="E03A5F"/>
            </a:solidFill>
            <a:prstDash val="solid"/>
          </a:ln>
        </p:spPr>
      </p:sp>
      <p:sp>
        <p:nvSpPr>
          <p:cNvPr id="189" name="Shape 187"/>
          <p:cNvSpPr/>
          <p:nvPr/>
        </p:nvSpPr>
        <p:spPr>
          <a:xfrm flipV="1">
            <a:off x="7529866" y="4960374"/>
            <a:ext cx="11627" cy="7441"/>
          </a:xfrm>
          <a:prstGeom prst="line">
            <a:avLst/>
          </a:prstGeom>
          <a:noFill/>
          <a:ln w="30480">
            <a:solidFill>
              <a:srgbClr val="E03A5F"/>
            </a:solidFill>
            <a:prstDash val="solid"/>
          </a:ln>
        </p:spPr>
      </p:sp>
      <p:sp>
        <p:nvSpPr>
          <p:cNvPr id="190" name="Shape 188"/>
          <p:cNvSpPr/>
          <p:nvPr/>
        </p:nvSpPr>
        <p:spPr>
          <a:xfrm flipV="1">
            <a:off x="7541493" y="4952768"/>
            <a:ext cx="11627" cy="7606"/>
          </a:xfrm>
          <a:prstGeom prst="line">
            <a:avLst/>
          </a:prstGeom>
          <a:noFill/>
          <a:ln w="30480">
            <a:solidFill>
              <a:srgbClr val="E03A5F"/>
            </a:solidFill>
            <a:prstDash val="solid"/>
          </a:ln>
        </p:spPr>
      </p:sp>
      <p:sp>
        <p:nvSpPr>
          <p:cNvPr id="191" name="Shape 189"/>
          <p:cNvSpPr/>
          <p:nvPr/>
        </p:nvSpPr>
        <p:spPr>
          <a:xfrm flipV="1">
            <a:off x="7553120" y="4944994"/>
            <a:ext cx="11627" cy="7774"/>
          </a:xfrm>
          <a:prstGeom prst="line">
            <a:avLst/>
          </a:prstGeom>
          <a:noFill/>
          <a:ln w="30480">
            <a:solidFill>
              <a:srgbClr val="E03A5F"/>
            </a:solidFill>
            <a:prstDash val="solid"/>
          </a:ln>
        </p:spPr>
      </p:sp>
      <p:sp>
        <p:nvSpPr>
          <p:cNvPr id="192" name="Shape 190"/>
          <p:cNvSpPr/>
          <p:nvPr/>
        </p:nvSpPr>
        <p:spPr>
          <a:xfrm flipV="1">
            <a:off x="7564747" y="4937047"/>
            <a:ext cx="11627" cy="7947"/>
          </a:xfrm>
          <a:prstGeom prst="line">
            <a:avLst/>
          </a:prstGeom>
          <a:noFill/>
          <a:ln w="30480">
            <a:solidFill>
              <a:srgbClr val="E03A5F"/>
            </a:solidFill>
            <a:prstDash val="solid"/>
          </a:ln>
        </p:spPr>
      </p:sp>
      <p:sp>
        <p:nvSpPr>
          <p:cNvPr id="193" name="Shape 191"/>
          <p:cNvSpPr/>
          <p:nvPr/>
        </p:nvSpPr>
        <p:spPr>
          <a:xfrm flipV="1">
            <a:off x="7576374" y="4928924"/>
            <a:ext cx="11627" cy="8123"/>
          </a:xfrm>
          <a:prstGeom prst="line">
            <a:avLst/>
          </a:prstGeom>
          <a:noFill/>
          <a:ln w="30480">
            <a:solidFill>
              <a:srgbClr val="E03A5F"/>
            </a:solidFill>
            <a:prstDash val="solid"/>
          </a:ln>
        </p:spPr>
      </p:sp>
      <p:sp>
        <p:nvSpPr>
          <p:cNvPr id="194" name="Shape 192"/>
          <p:cNvSpPr/>
          <p:nvPr/>
        </p:nvSpPr>
        <p:spPr>
          <a:xfrm flipV="1">
            <a:off x="7588001" y="4920621"/>
            <a:ext cx="11627" cy="8303"/>
          </a:xfrm>
          <a:prstGeom prst="line">
            <a:avLst/>
          </a:prstGeom>
          <a:noFill/>
          <a:ln w="30480">
            <a:solidFill>
              <a:srgbClr val="E03A5F"/>
            </a:solidFill>
            <a:prstDash val="solid"/>
          </a:ln>
        </p:spPr>
      </p:sp>
      <p:sp>
        <p:nvSpPr>
          <p:cNvPr id="195" name="Shape 193"/>
          <p:cNvSpPr/>
          <p:nvPr/>
        </p:nvSpPr>
        <p:spPr>
          <a:xfrm flipV="1">
            <a:off x="7599628" y="4912134"/>
            <a:ext cx="11627" cy="8487"/>
          </a:xfrm>
          <a:prstGeom prst="line">
            <a:avLst/>
          </a:prstGeom>
          <a:noFill/>
          <a:ln w="30480">
            <a:solidFill>
              <a:srgbClr val="E03A5F"/>
            </a:solidFill>
            <a:prstDash val="solid"/>
          </a:ln>
        </p:spPr>
      </p:sp>
      <p:sp>
        <p:nvSpPr>
          <p:cNvPr id="196" name="Shape 194"/>
          <p:cNvSpPr/>
          <p:nvPr/>
        </p:nvSpPr>
        <p:spPr>
          <a:xfrm flipV="1">
            <a:off x="7611255" y="4903459"/>
            <a:ext cx="11627" cy="8675"/>
          </a:xfrm>
          <a:prstGeom prst="line">
            <a:avLst/>
          </a:prstGeom>
          <a:noFill/>
          <a:ln w="30480">
            <a:solidFill>
              <a:srgbClr val="E03A5F"/>
            </a:solidFill>
            <a:prstDash val="solid"/>
          </a:ln>
        </p:spPr>
      </p:sp>
      <p:sp>
        <p:nvSpPr>
          <p:cNvPr id="197" name="Shape 195"/>
          <p:cNvSpPr/>
          <p:nvPr/>
        </p:nvSpPr>
        <p:spPr>
          <a:xfrm flipV="1">
            <a:off x="7622882" y="4894591"/>
            <a:ext cx="11627" cy="8867"/>
          </a:xfrm>
          <a:prstGeom prst="line">
            <a:avLst/>
          </a:prstGeom>
          <a:noFill/>
          <a:ln w="30480">
            <a:solidFill>
              <a:srgbClr val="E03A5F"/>
            </a:solidFill>
            <a:prstDash val="solid"/>
          </a:ln>
        </p:spPr>
      </p:sp>
      <p:sp>
        <p:nvSpPr>
          <p:cNvPr id="198" name="Shape 196"/>
          <p:cNvSpPr/>
          <p:nvPr/>
        </p:nvSpPr>
        <p:spPr>
          <a:xfrm flipV="1">
            <a:off x="7634508" y="4885527"/>
            <a:ext cx="11627" cy="9064"/>
          </a:xfrm>
          <a:prstGeom prst="line">
            <a:avLst/>
          </a:prstGeom>
          <a:noFill/>
          <a:ln w="30480">
            <a:solidFill>
              <a:srgbClr val="E03A5F"/>
            </a:solidFill>
            <a:prstDash val="solid"/>
          </a:ln>
        </p:spPr>
      </p:sp>
      <p:sp>
        <p:nvSpPr>
          <p:cNvPr id="199" name="Shape 197"/>
          <p:cNvSpPr/>
          <p:nvPr/>
        </p:nvSpPr>
        <p:spPr>
          <a:xfrm flipV="1">
            <a:off x="7646135" y="4876262"/>
            <a:ext cx="11627" cy="9265"/>
          </a:xfrm>
          <a:prstGeom prst="line">
            <a:avLst/>
          </a:prstGeom>
          <a:noFill/>
          <a:ln w="30480">
            <a:solidFill>
              <a:srgbClr val="E03A5F"/>
            </a:solidFill>
            <a:prstDash val="solid"/>
          </a:ln>
        </p:spPr>
      </p:sp>
      <p:sp>
        <p:nvSpPr>
          <p:cNvPr id="200" name="Shape 198"/>
          <p:cNvSpPr/>
          <p:nvPr/>
        </p:nvSpPr>
        <p:spPr>
          <a:xfrm flipV="1">
            <a:off x="7657762" y="4866792"/>
            <a:ext cx="11627" cy="9470"/>
          </a:xfrm>
          <a:prstGeom prst="line">
            <a:avLst/>
          </a:prstGeom>
          <a:noFill/>
          <a:ln w="30480">
            <a:solidFill>
              <a:srgbClr val="E03A5F"/>
            </a:solidFill>
            <a:prstDash val="solid"/>
          </a:ln>
        </p:spPr>
      </p:sp>
      <p:sp>
        <p:nvSpPr>
          <p:cNvPr id="201" name="Shape 199"/>
          <p:cNvSpPr/>
          <p:nvPr/>
        </p:nvSpPr>
        <p:spPr>
          <a:xfrm flipV="1">
            <a:off x="7669389" y="4857112"/>
            <a:ext cx="11627" cy="9680"/>
          </a:xfrm>
          <a:prstGeom prst="line">
            <a:avLst/>
          </a:prstGeom>
          <a:noFill/>
          <a:ln w="30480">
            <a:solidFill>
              <a:srgbClr val="E03A5F"/>
            </a:solidFill>
            <a:prstDash val="solid"/>
          </a:ln>
        </p:spPr>
      </p:sp>
      <p:sp>
        <p:nvSpPr>
          <p:cNvPr id="202" name="Shape 200"/>
          <p:cNvSpPr/>
          <p:nvPr/>
        </p:nvSpPr>
        <p:spPr>
          <a:xfrm flipV="1">
            <a:off x="7681016" y="4847217"/>
            <a:ext cx="11627" cy="9895"/>
          </a:xfrm>
          <a:prstGeom prst="line">
            <a:avLst/>
          </a:prstGeom>
          <a:noFill/>
          <a:ln w="30480">
            <a:solidFill>
              <a:srgbClr val="E03A5F"/>
            </a:solidFill>
            <a:prstDash val="solid"/>
          </a:ln>
        </p:spPr>
      </p:sp>
      <p:sp>
        <p:nvSpPr>
          <p:cNvPr id="203" name="Shape 201"/>
          <p:cNvSpPr/>
          <p:nvPr/>
        </p:nvSpPr>
        <p:spPr>
          <a:xfrm flipV="1">
            <a:off x="7692643" y="4837103"/>
            <a:ext cx="11627" cy="10114"/>
          </a:xfrm>
          <a:prstGeom prst="line">
            <a:avLst/>
          </a:prstGeom>
          <a:noFill/>
          <a:ln w="30480">
            <a:solidFill>
              <a:srgbClr val="E03A5F"/>
            </a:solidFill>
            <a:prstDash val="solid"/>
          </a:ln>
        </p:spPr>
      </p:sp>
      <p:sp>
        <p:nvSpPr>
          <p:cNvPr id="204" name="Shape 202"/>
          <p:cNvSpPr/>
          <p:nvPr/>
        </p:nvSpPr>
        <p:spPr>
          <a:xfrm flipV="1">
            <a:off x="7704270" y="4826765"/>
            <a:ext cx="11627" cy="10338"/>
          </a:xfrm>
          <a:prstGeom prst="line">
            <a:avLst/>
          </a:prstGeom>
          <a:noFill/>
          <a:ln w="30480">
            <a:solidFill>
              <a:srgbClr val="E03A5F"/>
            </a:solidFill>
            <a:prstDash val="solid"/>
          </a:ln>
        </p:spPr>
      </p:sp>
      <p:sp>
        <p:nvSpPr>
          <p:cNvPr id="205" name="Shape 203"/>
          <p:cNvSpPr/>
          <p:nvPr/>
        </p:nvSpPr>
        <p:spPr>
          <a:xfrm flipV="1">
            <a:off x="7715897" y="4816198"/>
            <a:ext cx="11627" cy="10567"/>
          </a:xfrm>
          <a:prstGeom prst="line">
            <a:avLst/>
          </a:prstGeom>
          <a:noFill/>
          <a:ln w="30480">
            <a:solidFill>
              <a:srgbClr val="E03A5F"/>
            </a:solidFill>
            <a:prstDash val="solid"/>
          </a:ln>
        </p:spPr>
      </p:sp>
      <p:sp>
        <p:nvSpPr>
          <p:cNvPr id="206" name="Shape 204"/>
          <p:cNvSpPr/>
          <p:nvPr/>
        </p:nvSpPr>
        <p:spPr>
          <a:xfrm flipV="1">
            <a:off x="7727524" y="4805396"/>
            <a:ext cx="11627" cy="10802"/>
          </a:xfrm>
          <a:prstGeom prst="line">
            <a:avLst/>
          </a:prstGeom>
          <a:noFill/>
          <a:ln w="30480">
            <a:solidFill>
              <a:srgbClr val="E03A5F"/>
            </a:solidFill>
            <a:prstDash val="solid"/>
          </a:ln>
        </p:spPr>
      </p:sp>
      <p:sp>
        <p:nvSpPr>
          <p:cNvPr id="207" name="Shape 205"/>
          <p:cNvSpPr/>
          <p:nvPr/>
        </p:nvSpPr>
        <p:spPr>
          <a:xfrm flipV="1">
            <a:off x="7739151" y="4794355"/>
            <a:ext cx="11627" cy="11041"/>
          </a:xfrm>
          <a:prstGeom prst="line">
            <a:avLst/>
          </a:prstGeom>
          <a:noFill/>
          <a:ln w="30480">
            <a:solidFill>
              <a:srgbClr val="E03A5F"/>
            </a:solidFill>
            <a:prstDash val="solid"/>
          </a:ln>
        </p:spPr>
      </p:sp>
      <p:sp>
        <p:nvSpPr>
          <p:cNvPr id="208" name="Shape 206"/>
          <p:cNvSpPr/>
          <p:nvPr/>
        </p:nvSpPr>
        <p:spPr>
          <a:xfrm flipV="1">
            <a:off x="7750778" y="4783069"/>
            <a:ext cx="11627" cy="11286"/>
          </a:xfrm>
          <a:prstGeom prst="line">
            <a:avLst/>
          </a:prstGeom>
          <a:noFill/>
          <a:ln w="30480">
            <a:solidFill>
              <a:srgbClr val="E03A5F"/>
            </a:solidFill>
            <a:prstDash val="solid"/>
          </a:ln>
        </p:spPr>
      </p:sp>
      <p:sp>
        <p:nvSpPr>
          <p:cNvPr id="209" name="Shape 207"/>
          <p:cNvSpPr/>
          <p:nvPr/>
        </p:nvSpPr>
        <p:spPr>
          <a:xfrm flipV="1">
            <a:off x="7762405" y="4771534"/>
            <a:ext cx="11627" cy="11536"/>
          </a:xfrm>
          <a:prstGeom prst="line">
            <a:avLst/>
          </a:prstGeom>
          <a:noFill/>
          <a:ln w="30480">
            <a:solidFill>
              <a:srgbClr val="E03A5F"/>
            </a:solidFill>
            <a:prstDash val="solid"/>
          </a:ln>
        </p:spPr>
      </p:sp>
      <p:sp>
        <p:nvSpPr>
          <p:cNvPr id="210" name="Shape 208"/>
          <p:cNvSpPr/>
          <p:nvPr/>
        </p:nvSpPr>
        <p:spPr>
          <a:xfrm flipV="1">
            <a:off x="7774032" y="4759742"/>
            <a:ext cx="11627" cy="11792"/>
          </a:xfrm>
          <a:prstGeom prst="line">
            <a:avLst/>
          </a:prstGeom>
          <a:noFill/>
          <a:ln w="30480">
            <a:solidFill>
              <a:srgbClr val="E03A5F"/>
            </a:solidFill>
            <a:prstDash val="solid"/>
          </a:ln>
        </p:spPr>
      </p:sp>
      <p:sp>
        <p:nvSpPr>
          <p:cNvPr id="211" name="Shape 209"/>
          <p:cNvSpPr/>
          <p:nvPr/>
        </p:nvSpPr>
        <p:spPr>
          <a:xfrm flipV="1">
            <a:off x="7785659" y="4747689"/>
            <a:ext cx="11627" cy="12053"/>
          </a:xfrm>
          <a:prstGeom prst="line">
            <a:avLst/>
          </a:prstGeom>
          <a:noFill/>
          <a:ln w="30480">
            <a:solidFill>
              <a:srgbClr val="E03A5F"/>
            </a:solidFill>
            <a:prstDash val="solid"/>
          </a:ln>
        </p:spPr>
      </p:sp>
      <p:sp>
        <p:nvSpPr>
          <p:cNvPr id="212" name="Shape 210"/>
          <p:cNvSpPr/>
          <p:nvPr/>
        </p:nvSpPr>
        <p:spPr>
          <a:xfrm flipV="1">
            <a:off x="7797286" y="4735369"/>
            <a:ext cx="11627" cy="12320"/>
          </a:xfrm>
          <a:prstGeom prst="line">
            <a:avLst/>
          </a:prstGeom>
          <a:noFill/>
          <a:ln w="30480">
            <a:solidFill>
              <a:srgbClr val="E03A5F"/>
            </a:solidFill>
            <a:prstDash val="solid"/>
          </a:ln>
        </p:spPr>
      </p:sp>
      <p:sp>
        <p:nvSpPr>
          <p:cNvPr id="213" name="Shape 211"/>
          <p:cNvSpPr/>
          <p:nvPr/>
        </p:nvSpPr>
        <p:spPr>
          <a:xfrm flipV="1">
            <a:off x="7808913" y="4722776"/>
            <a:ext cx="11627" cy="12593"/>
          </a:xfrm>
          <a:prstGeom prst="line">
            <a:avLst/>
          </a:prstGeom>
          <a:noFill/>
          <a:ln w="30480">
            <a:solidFill>
              <a:srgbClr val="E03A5F"/>
            </a:solidFill>
            <a:prstDash val="solid"/>
          </a:ln>
        </p:spPr>
      </p:sp>
      <p:sp>
        <p:nvSpPr>
          <p:cNvPr id="214" name="Shape 212"/>
          <p:cNvSpPr/>
          <p:nvPr/>
        </p:nvSpPr>
        <p:spPr>
          <a:xfrm flipV="1">
            <a:off x="7820540" y="4709904"/>
            <a:ext cx="11627" cy="12872"/>
          </a:xfrm>
          <a:prstGeom prst="line">
            <a:avLst/>
          </a:prstGeom>
          <a:noFill/>
          <a:ln w="30480">
            <a:solidFill>
              <a:srgbClr val="E03A5F"/>
            </a:solidFill>
            <a:prstDash val="solid"/>
          </a:ln>
        </p:spPr>
      </p:sp>
      <p:sp>
        <p:nvSpPr>
          <p:cNvPr id="215" name="Shape 213"/>
          <p:cNvSpPr/>
          <p:nvPr/>
        </p:nvSpPr>
        <p:spPr>
          <a:xfrm flipV="1">
            <a:off x="7832167" y="4696746"/>
            <a:ext cx="11627" cy="13158"/>
          </a:xfrm>
          <a:prstGeom prst="line">
            <a:avLst/>
          </a:prstGeom>
          <a:noFill/>
          <a:ln w="30480">
            <a:solidFill>
              <a:srgbClr val="E03A5F"/>
            </a:solidFill>
            <a:prstDash val="solid"/>
          </a:ln>
        </p:spPr>
      </p:sp>
      <p:sp>
        <p:nvSpPr>
          <p:cNvPr id="216" name="Shape 214"/>
          <p:cNvSpPr/>
          <p:nvPr/>
        </p:nvSpPr>
        <p:spPr>
          <a:xfrm flipV="1">
            <a:off x="7843794" y="4683297"/>
            <a:ext cx="11627" cy="13449"/>
          </a:xfrm>
          <a:prstGeom prst="line">
            <a:avLst/>
          </a:prstGeom>
          <a:noFill/>
          <a:ln w="30480">
            <a:solidFill>
              <a:srgbClr val="E03A5F"/>
            </a:solidFill>
            <a:prstDash val="solid"/>
          </a:ln>
        </p:spPr>
      </p:sp>
      <p:sp>
        <p:nvSpPr>
          <p:cNvPr id="217" name="Shape 215"/>
          <p:cNvSpPr/>
          <p:nvPr/>
        </p:nvSpPr>
        <p:spPr>
          <a:xfrm flipV="1">
            <a:off x="7855420" y="4669549"/>
            <a:ext cx="11627" cy="13747"/>
          </a:xfrm>
          <a:prstGeom prst="line">
            <a:avLst/>
          </a:prstGeom>
          <a:noFill/>
          <a:ln w="30480">
            <a:solidFill>
              <a:srgbClr val="E03A5F"/>
            </a:solidFill>
            <a:prstDash val="solid"/>
          </a:ln>
        </p:spPr>
      </p:sp>
      <p:sp>
        <p:nvSpPr>
          <p:cNvPr id="218" name="Shape 216"/>
          <p:cNvSpPr/>
          <p:nvPr/>
        </p:nvSpPr>
        <p:spPr>
          <a:xfrm flipV="1">
            <a:off x="7867047" y="4655497"/>
            <a:ext cx="11627" cy="14052"/>
          </a:xfrm>
          <a:prstGeom prst="line">
            <a:avLst/>
          </a:prstGeom>
          <a:noFill/>
          <a:ln w="30480">
            <a:solidFill>
              <a:srgbClr val="E03A5F"/>
            </a:solidFill>
            <a:prstDash val="solid"/>
          </a:ln>
        </p:spPr>
      </p:sp>
      <p:sp>
        <p:nvSpPr>
          <p:cNvPr id="219" name="Shape 217"/>
          <p:cNvSpPr/>
          <p:nvPr/>
        </p:nvSpPr>
        <p:spPr>
          <a:xfrm flipV="1">
            <a:off x="7878674" y="4641134"/>
            <a:ext cx="11627" cy="14364"/>
          </a:xfrm>
          <a:prstGeom prst="line">
            <a:avLst/>
          </a:prstGeom>
          <a:noFill/>
          <a:ln w="30480">
            <a:solidFill>
              <a:srgbClr val="E03A5F"/>
            </a:solidFill>
            <a:prstDash val="solid"/>
          </a:ln>
        </p:spPr>
      </p:sp>
      <p:sp>
        <p:nvSpPr>
          <p:cNvPr id="220" name="Shape 218"/>
          <p:cNvSpPr/>
          <p:nvPr/>
        </p:nvSpPr>
        <p:spPr>
          <a:xfrm flipV="1">
            <a:off x="7890301" y="4626452"/>
            <a:ext cx="11627" cy="14682"/>
          </a:xfrm>
          <a:prstGeom prst="line">
            <a:avLst/>
          </a:prstGeom>
          <a:noFill/>
          <a:ln w="30480">
            <a:solidFill>
              <a:srgbClr val="E03A5F"/>
            </a:solidFill>
            <a:prstDash val="solid"/>
          </a:ln>
        </p:spPr>
      </p:sp>
      <p:sp>
        <p:nvSpPr>
          <p:cNvPr id="221" name="Shape 219"/>
          <p:cNvSpPr/>
          <p:nvPr/>
        </p:nvSpPr>
        <p:spPr>
          <a:xfrm flipV="1">
            <a:off x="7901928" y="4611445"/>
            <a:ext cx="11627" cy="15007"/>
          </a:xfrm>
          <a:prstGeom prst="line">
            <a:avLst/>
          </a:prstGeom>
          <a:noFill/>
          <a:ln w="30480">
            <a:solidFill>
              <a:srgbClr val="E03A5F"/>
            </a:solidFill>
            <a:prstDash val="solid"/>
          </a:ln>
        </p:spPr>
      </p:sp>
      <p:sp>
        <p:nvSpPr>
          <p:cNvPr id="222" name="Shape 220"/>
          <p:cNvSpPr/>
          <p:nvPr/>
        </p:nvSpPr>
        <p:spPr>
          <a:xfrm flipV="1">
            <a:off x="7913555" y="4596105"/>
            <a:ext cx="11627" cy="15340"/>
          </a:xfrm>
          <a:prstGeom prst="line">
            <a:avLst/>
          </a:prstGeom>
          <a:noFill/>
          <a:ln w="30480">
            <a:solidFill>
              <a:srgbClr val="E03A5F"/>
            </a:solidFill>
            <a:prstDash val="solid"/>
          </a:ln>
        </p:spPr>
      </p:sp>
      <p:sp>
        <p:nvSpPr>
          <p:cNvPr id="223" name="Shape 221"/>
          <p:cNvSpPr/>
          <p:nvPr/>
        </p:nvSpPr>
        <p:spPr>
          <a:xfrm flipV="1">
            <a:off x="7925182" y="4580425"/>
            <a:ext cx="11627" cy="15680"/>
          </a:xfrm>
          <a:prstGeom prst="line">
            <a:avLst/>
          </a:prstGeom>
          <a:noFill/>
          <a:ln w="30480">
            <a:solidFill>
              <a:srgbClr val="E03A5F"/>
            </a:solidFill>
            <a:prstDash val="solid"/>
          </a:ln>
        </p:spPr>
      </p:sp>
      <p:sp>
        <p:nvSpPr>
          <p:cNvPr id="224" name="Shape 222"/>
          <p:cNvSpPr/>
          <p:nvPr/>
        </p:nvSpPr>
        <p:spPr>
          <a:xfrm flipV="1">
            <a:off x="7936809" y="4564397"/>
            <a:ext cx="11627" cy="16028"/>
          </a:xfrm>
          <a:prstGeom prst="line">
            <a:avLst/>
          </a:prstGeom>
          <a:noFill/>
          <a:ln w="30480">
            <a:solidFill>
              <a:srgbClr val="E03A5F"/>
            </a:solidFill>
            <a:prstDash val="solid"/>
          </a:ln>
        </p:spPr>
      </p:sp>
      <p:sp>
        <p:nvSpPr>
          <p:cNvPr id="225" name="Shape 223"/>
          <p:cNvSpPr/>
          <p:nvPr/>
        </p:nvSpPr>
        <p:spPr>
          <a:xfrm flipV="1">
            <a:off x="7948436" y="4548014"/>
            <a:ext cx="11627" cy="16383"/>
          </a:xfrm>
          <a:prstGeom prst="line">
            <a:avLst/>
          </a:prstGeom>
          <a:noFill/>
          <a:ln w="30480">
            <a:solidFill>
              <a:srgbClr val="E03A5F"/>
            </a:solidFill>
            <a:prstDash val="solid"/>
          </a:ln>
        </p:spPr>
      </p:sp>
      <p:sp>
        <p:nvSpPr>
          <p:cNvPr id="226" name="Shape 224"/>
          <p:cNvSpPr/>
          <p:nvPr/>
        </p:nvSpPr>
        <p:spPr>
          <a:xfrm flipV="1">
            <a:off x="7960063" y="4531269"/>
            <a:ext cx="11627" cy="16746"/>
          </a:xfrm>
          <a:prstGeom prst="line">
            <a:avLst/>
          </a:prstGeom>
          <a:noFill/>
          <a:ln w="30480">
            <a:solidFill>
              <a:srgbClr val="E03A5F"/>
            </a:solidFill>
            <a:prstDash val="solid"/>
          </a:ln>
        </p:spPr>
      </p:sp>
      <p:sp>
        <p:nvSpPr>
          <p:cNvPr id="227" name="Shape 225"/>
          <p:cNvSpPr/>
          <p:nvPr/>
        </p:nvSpPr>
        <p:spPr>
          <a:xfrm flipV="1">
            <a:off x="7971690" y="4514152"/>
            <a:ext cx="11627" cy="17117"/>
          </a:xfrm>
          <a:prstGeom prst="line">
            <a:avLst/>
          </a:prstGeom>
          <a:noFill/>
          <a:ln w="30480">
            <a:solidFill>
              <a:srgbClr val="E03A5F"/>
            </a:solidFill>
            <a:prstDash val="solid"/>
          </a:ln>
        </p:spPr>
      </p:sp>
      <p:sp>
        <p:nvSpPr>
          <p:cNvPr id="228" name="Shape 226"/>
          <p:cNvSpPr/>
          <p:nvPr/>
        </p:nvSpPr>
        <p:spPr>
          <a:xfrm flipV="1">
            <a:off x="7983317" y="4496655"/>
            <a:ext cx="11627" cy="17496"/>
          </a:xfrm>
          <a:prstGeom prst="line">
            <a:avLst/>
          </a:prstGeom>
          <a:noFill/>
          <a:ln w="30480">
            <a:solidFill>
              <a:srgbClr val="E03A5F"/>
            </a:solidFill>
            <a:prstDash val="solid"/>
          </a:ln>
        </p:spPr>
      </p:sp>
      <p:sp>
        <p:nvSpPr>
          <p:cNvPr id="229" name="Shape 227"/>
          <p:cNvSpPr/>
          <p:nvPr/>
        </p:nvSpPr>
        <p:spPr>
          <a:xfrm flipV="1">
            <a:off x="7994944" y="4478771"/>
            <a:ext cx="11627" cy="17884"/>
          </a:xfrm>
          <a:prstGeom prst="line">
            <a:avLst/>
          </a:prstGeom>
          <a:noFill/>
          <a:ln w="30480">
            <a:solidFill>
              <a:srgbClr val="E03A5F"/>
            </a:solidFill>
            <a:prstDash val="solid"/>
          </a:ln>
        </p:spPr>
      </p:sp>
      <p:sp>
        <p:nvSpPr>
          <p:cNvPr id="230" name="Shape 228"/>
          <p:cNvSpPr/>
          <p:nvPr/>
        </p:nvSpPr>
        <p:spPr>
          <a:xfrm flipV="1">
            <a:off x="8006571" y="4460490"/>
            <a:ext cx="11627" cy="18281"/>
          </a:xfrm>
          <a:prstGeom prst="line">
            <a:avLst/>
          </a:prstGeom>
          <a:noFill/>
          <a:ln w="30480">
            <a:solidFill>
              <a:srgbClr val="E03A5F"/>
            </a:solidFill>
            <a:prstDash val="solid"/>
          </a:ln>
        </p:spPr>
      </p:sp>
      <p:sp>
        <p:nvSpPr>
          <p:cNvPr id="231" name="Shape 229"/>
          <p:cNvSpPr/>
          <p:nvPr/>
        </p:nvSpPr>
        <p:spPr>
          <a:xfrm flipV="1">
            <a:off x="8018198" y="4441804"/>
            <a:ext cx="11627" cy="18686"/>
          </a:xfrm>
          <a:prstGeom prst="line">
            <a:avLst/>
          </a:prstGeom>
          <a:noFill/>
          <a:ln w="30480">
            <a:solidFill>
              <a:srgbClr val="E03A5F"/>
            </a:solidFill>
            <a:prstDash val="solid"/>
          </a:ln>
        </p:spPr>
      </p:sp>
      <p:sp>
        <p:nvSpPr>
          <p:cNvPr id="232" name="Shape 230"/>
          <p:cNvSpPr/>
          <p:nvPr/>
        </p:nvSpPr>
        <p:spPr>
          <a:xfrm flipV="1">
            <a:off x="8029825" y="4422704"/>
            <a:ext cx="11627" cy="19100"/>
          </a:xfrm>
          <a:prstGeom prst="line">
            <a:avLst/>
          </a:prstGeom>
          <a:noFill/>
          <a:ln w="30480">
            <a:solidFill>
              <a:srgbClr val="E03A5F"/>
            </a:solidFill>
            <a:prstDash val="solid"/>
          </a:ln>
        </p:spPr>
      </p:sp>
      <p:sp>
        <p:nvSpPr>
          <p:cNvPr id="233" name="Shape 231"/>
          <p:cNvSpPr/>
          <p:nvPr/>
        </p:nvSpPr>
        <p:spPr>
          <a:xfrm flipV="1">
            <a:off x="8041452" y="4403181"/>
            <a:ext cx="11627" cy="19523"/>
          </a:xfrm>
          <a:prstGeom prst="line">
            <a:avLst/>
          </a:prstGeom>
          <a:noFill/>
          <a:ln w="30480">
            <a:solidFill>
              <a:srgbClr val="E03A5F"/>
            </a:solidFill>
            <a:prstDash val="solid"/>
          </a:ln>
        </p:spPr>
      </p:sp>
      <p:sp>
        <p:nvSpPr>
          <p:cNvPr id="234" name="Shape 232"/>
          <p:cNvSpPr/>
          <p:nvPr/>
        </p:nvSpPr>
        <p:spPr>
          <a:xfrm flipV="1">
            <a:off x="8053079" y="4383225"/>
            <a:ext cx="11627" cy="19956"/>
          </a:xfrm>
          <a:prstGeom prst="line">
            <a:avLst/>
          </a:prstGeom>
          <a:noFill/>
          <a:ln w="30480">
            <a:solidFill>
              <a:srgbClr val="E03A5F"/>
            </a:solidFill>
            <a:prstDash val="solid"/>
          </a:ln>
        </p:spPr>
      </p:sp>
      <p:sp>
        <p:nvSpPr>
          <p:cNvPr id="235" name="Shape 233"/>
          <p:cNvSpPr/>
          <p:nvPr/>
        </p:nvSpPr>
        <p:spPr>
          <a:xfrm flipV="1">
            <a:off x="8064706" y="4362826"/>
            <a:ext cx="11627" cy="20398"/>
          </a:xfrm>
          <a:prstGeom prst="line">
            <a:avLst/>
          </a:prstGeom>
          <a:noFill/>
          <a:ln w="30480">
            <a:solidFill>
              <a:srgbClr val="E03A5F"/>
            </a:solidFill>
            <a:prstDash val="solid"/>
          </a:ln>
        </p:spPr>
      </p:sp>
      <p:sp>
        <p:nvSpPr>
          <p:cNvPr id="236" name="Shape 234"/>
          <p:cNvSpPr/>
          <p:nvPr/>
        </p:nvSpPr>
        <p:spPr>
          <a:xfrm flipV="1">
            <a:off x="8076332" y="4341975"/>
            <a:ext cx="11627" cy="20851"/>
          </a:xfrm>
          <a:prstGeom prst="line">
            <a:avLst/>
          </a:prstGeom>
          <a:noFill/>
          <a:ln w="30480">
            <a:solidFill>
              <a:srgbClr val="E03A5F"/>
            </a:solidFill>
            <a:prstDash val="solid"/>
          </a:ln>
        </p:spPr>
      </p:sp>
      <p:sp>
        <p:nvSpPr>
          <p:cNvPr id="237" name="Shape 235"/>
          <p:cNvSpPr/>
          <p:nvPr/>
        </p:nvSpPr>
        <p:spPr>
          <a:xfrm flipV="1">
            <a:off x="8087959" y="4320663"/>
            <a:ext cx="11627" cy="21313"/>
          </a:xfrm>
          <a:prstGeom prst="line">
            <a:avLst/>
          </a:prstGeom>
          <a:noFill/>
          <a:ln w="30480">
            <a:solidFill>
              <a:srgbClr val="E03A5F"/>
            </a:solidFill>
            <a:prstDash val="solid"/>
          </a:ln>
        </p:spPr>
      </p:sp>
      <p:sp>
        <p:nvSpPr>
          <p:cNvPr id="238" name="Shape 236"/>
          <p:cNvSpPr/>
          <p:nvPr/>
        </p:nvSpPr>
        <p:spPr>
          <a:xfrm flipV="1">
            <a:off x="8099586" y="4298877"/>
            <a:ext cx="11627" cy="21785"/>
          </a:xfrm>
          <a:prstGeom prst="line">
            <a:avLst/>
          </a:prstGeom>
          <a:noFill/>
          <a:ln w="30480">
            <a:solidFill>
              <a:srgbClr val="E03A5F"/>
            </a:solidFill>
            <a:prstDash val="solid"/>
          </a:ln>
        </p:spPr>
      </p:sp>
      <p:sp>
        <p:nvSpPr>
          <p:cNvPr id="239" name="Shape 237"/>
          <p:cNvSpPr/>
          <p:nvPr/>
        </p:nvSpPr>
        <p:spPr>
          <a:xfrm flipV="1">
            <a:off x="8111213" y="4276609"/>
            <a:ext cx="11627" cy="22268"/>
          </a:xfrm>
          <a:prstGeom prst="line">
            <a:avLst/>
          </a:prstGeom>
          <a:noFill/>
          <a:ln w="30480">
            <a:solidFill>
              <a:srgbClr val="E03A5F"/>
            </a:solidFill>
            <a:prstDash val="solid"/>
          </a:ln>
        </p:spPr>
      </p:sp>
      <p:sp>
        <p:nvSpPr>
          <p:cNvPr id="240" name="Shape 238"/>
          <p:cNvSpPr/>
          <p:nvPr/>
        </p:nvSpPr>
        <p:spPr>
          <a:xfrm flipV="1">
            <a:off x="8122840" y="4253848"/>
            <a:ext cx="11627" cy="22762"/>
          </a:xfrm>
          <a:prstGeom prst="line">
            <a:avLst/>
          </a:prstGeom>
          <a:noFill/>
          <a:ln w="30480">
            <a:solidFill>
              <a:srgbClr val="E03A5F"/>
            </a:solidFill>
            <a:prstDash val="solid"/>
          </a:ln>
        </p:spPr>
      </p:sp>
      <p:sp>
        <p:nvSpPr>
          <p:cNvPr id="241" name="Shape 239"/>
          <p:cNvSpPr/>
          <p:nvPr/>
        </p:nvSpPr>
        <p:spPr>
          <a:xfrm flipV="1">
            <a:off x="8134467" y="4230582"/>
            <a:ext cx="11627" cy="23266"/>
          </a:xfrm>
          <a:prstGeom prst="line">
            <a:avLst/>
          </a:prstGeom>
          <a:noFill/>
          <a:ln w="30480">
            <a:solidFill>
              <a:srgbClr val="E03A5F"/>
            </a:solidFill>
            <a:prstDash val="solid"/>
          </a:ln>
        </p:spPr>
      </p:sp>
      <p:sp>
        <p:nvSpPr>
          <p:cNvPr id="242" name="Shape 240"/>
          <p:cNvSpPr/>
          <p:nvPr/>
        </p:nvSpPr>
        <p:spPr>
          <a:xfrm flipV="1">
            <a:off x="8146094" y="4206800"/>
            <a:ext cx="11627" cy="23782"/>
          </a:xfrm>
          <a:prstGeom prst="line">
            <a:avLst/>
          </a:prstGeom>
          <a:noFill/>
          <a:ln w="30480">
            <a:solidFill>
              <a:srgbClr val="E03A5F"/>
            </a:solidFill>
            <a:prstDash val="solid"/>
          </a:ln>
        </p:spPr>
      </p:sp>
      <p:sp>
        <p:nvSpPr>
          <p:cNvPr id="243" name="Shape 241"/>
          <p:cNvSpPr/>
          <p:nvPr/>
        </p:nvSpPr>
        <p:spPr>
          <a:xfrm flipV="1">
            <a:off x="8157721" y="4182491"/>
            <a:ext cx="11627" cy="24309"/>
          </a:xfrm>
          <a:prstGeom prst="line">
            <a:avLst/>
          </a:prstGeom>
          <a:noFill/>
          <a:ln w="30480">
            <a:solidFill>
              <a:srgbClr val="E03A5F"/>
            </a:solidFill>
            <a:prstDash val="solid"/>
          </a:ln>
        </p:spPr>
      </p:sp>
      <p:sp>
        <p:nvSpPr>
          <p:cNvPr id="244" name="Shape 242"/>
          <p:cNvSpPr/>
          <p:nvPr/>
        </p:nvSpPr>
        <p:spPr>
          <a:xfrm flipV="1">
            <a:off x="8169348" y="4157643"/>
            <a:ext cx="11627" cy="24848"/>
          </a:xfrm>
          <a:prstGeom prst="line">
            <a:avLst/>
          </a:prstGeom>
          <a:noFill/>
          <a:ln w="30480">
            <a:solidFill>
              <a:srgbClr val="E03A5F"/>
            </a:solidFill>
            <a:prstDash val="solid"/>
          </a:ln>
        </p:spPr>
      </p:sp>
      <p:sp>
        <p:nvSpPr>
          <p:cNvPr id="245" name="Shape 243"/>
          <p:cNvSpPr/>
          <p:nvPr/>
        </p:nvSpPr>
        <p:spPr>
          <a:xfrm flipV="1">
            <a:off x="8180975" y="4132244"/>
            <a:ext cx="11627" cy="25399"/>
          </a:xfrm>
          <a:prstGeom prst="line">
            <a:avLst/>
          </a:prstGeom>
          <a:noFill/>
          <a:ln w="30480">
            <a:solidFill>
              <a:srgbClr val="E03A5F"/>
            </a:solidFill>
            <a:prstDash val="solid"/>
          </a:ln>
        </p:spPr>
      </p:sp>
      <p:sp>
        <p:nvSpPr>
          <p:cNvPr id="246" name="Shape 244"/>
          <p:cNvSpPr/>
          <p:nvPr/>
        </p:nvSpPr>
        <p:spPr>
          <a:xfrm flipV="1">
            <a:off x="8192602" y="4106283"/>
            <a:ext cx="11627" cy="25962"/>
          </a:xfrm>
          <a:prstGeom prst="line">
            <a:avLst/>
          </a:prstGeom>
          <a:noFill/>
          <a:ln w="30480">
            <a:solidFill>
              <a:srgbClr val="E03A5F"/>
            </a:solidFill>
            <a:prstDash val="solid"/>
          </a:ln>
        </p:spPr>
      </p:sp>
      <p:sp>
        <p:nvSpPr>
          <p:cNvPr id="247" name="Shape 245"/>
          <p:cNvSpPr/>
          <p:nvPr/>
        </p:nvSpPr>
        <p:spPr>
          <a:xfrm flipV="1">
            <a:off x="8204229" y="4079746"/>
            <a:ext cx="11627" cy="26537"/>
          </a:xfrm>
          <a:prstGeom prst="line">
            <a:avLst/>
          </a:prstGeom>
          <a:noFill/>
          <a:ln w="30480">
            <a:solidFill>
              <a:srgbClr val="E03A5F"/>
            </a:solidFill>
            <a:prstDash val="solid"/>
          </a:ln>
        </p:spPr>
      </p:sp>
      <p:sp>
        <p:nvSpPr>
          <p:cNvPr id="248" name="Shape 246"/>
          <p:cNvSpPr/>
          <p:nvPr/>
        </p:nvSpPr>
        <p:spPr>
          <a:xfrm flipV="1">
            <a:off x="8215856" y="4052621"/>
            <a:ext cx="11627" cy="27125"/>
          </a:xfrm>
          <a:prstGeom prst="line">
            <a:avLst/>
          </a:prstGeom>
          <a:noFill/>
          <a:ln w="30480">
            <a:solidFill>
              <a:srgbClr val="E03A5F"/>
            </a:solidFill>
            <a:prstDash val="solid"/>
          </a:ln>
        </p:spPr>
      </p:sp>
      <p:sp>
        <p:nvSpPr>
          <p:cNvPr id="249" name="Shape 247"/>
          <p:cNvSpPr/>
          <p:nvPr/>
        </p:nvSpPr>
        <p:spPr>
          <a:xfrm flipV="1">
            <a:off x="8227483" y="4024895"/>
            <a:ext cx="11627" cy="27726"/>
          </a:xfrm>
          <a:prstGeom prst="line">
            <a:avLst/>
          </a:prstGeom>
          <a:noFill/>
          <a:ln w="30480">
            <a:solidFill>
              <a:srgbClr val="E03A5F"/>
            </a:solidFill>
            <a:prstDash val="solid"/>
          </a:ln>
        </p:spPr>
      </p:sp>
      <p:sp>
        <p:nvSpPr>
          <p:cNvPr id="250" name="Shape 248"/>
          <p:cNvSpPr/>
          <p:nvPr/>
        </p:nvSpPr>
        <p:spPr>
          <a:xfrm flipV="1">
            <a:off x="8239110" y="3996554"/>
            <a:ext cx="11627" cy="28341"/>
          </a:xfrm>
          <a:prstGeom prst="line">
            <a:avLst/>
          </a:prstGeom>
          <a:noFill/>
          <a:ln w="30480">
            <a:solidFill>
              <a:srgbClr val="E03A5F"/>
            </a:solidFill>
            <a:prstDash val="solid"/>
          </a:ln>
        </p:spPr>
      </p:sp>
      <p:sp>
        <p:nvSpPr>
          <p:cNvPr id="251" name="Shape 249"/>
          <p:cNvSpPr/>
          <p:nvPr/>
        </p:nvSpPr>
        <p:spPr>
          <a:xfrm flipV="1">
            <a:off x="8250737" y="3967584"/>
            <a:ext cx="11627" cy="28969"/>
          </a:xfrm>
          <a:prstGeom prst="line">
            <a:avLst/>
          </a:prstGeom>
          <a:noFill/>
          <a:ln w="30480">
            <a:solidFill>
              <a:srgbClr val="E03A5F"/>
            </a:solidFill>
            <a:prstDash val="solid"/>
          </a:ln>
        </p:spPr>
      </p:sp>
      <p:sp>
        <p:nvSpPr>
          <p:cNvPr id="252" name="Shape 250"/>
          <p:cNvSpPr/>
          <p:nvPr/>
        </p:nvSpPr>
        <p:spPr>
          <a:xfrm flipV="1">
            <a:off x="8262364" y="3937973"/>
            <a:ext cx="11627" cy="29611"/>
          </a:xfrm>
          <a:prstGeom prst="line">
            <a:avLst/>
          </a:prstGeom>
          <a:noFill/>
          <a:ln w="30480">
            <a:solidFill>
              <a:srgbClr val="E03A5F"/>
            </a:solidFill>
            <a:prstDash val="solid"/>
          </a:ln>
        </p:spPr>
      </p:sp>
      <p:sp>
        <p:nvSpPr>
          <p:cNvPr id="253" name="Shape 251"/>
          <p:cNvSpPr/>
          <p:nvPr/>
        </p:nvSpPr>
        <p:spPr>
          <a:xfrm flipV="1">
            <a:off x="8273991" y="3907706"/>
            <a:ext cx="11627" cy="30268"/>
          </a:xfrm>
          <a:prstGeom prst="line">
            <a:avLst/>
          </a:prstGeom>
          <a:noFill/>
          <a:ln w="30480">
            <a:solidFill>
              <a:srgbClr val="E03A5F"/>
            </a:solidFill>
            <a:prstDash val="solid"/>
          </a:ln>
        </p:spPr>
      </p:sp>
      <p:sp>
        <p:nvSpPr>
          <p:cNvPr id="254" name="Shape 252"/>
          <p:cNvSpPr/>
          <p:nvPr/>
        </p:nvSpPr>
        <p:spPr>
          <a:xfrm flipV="1">
            <a:off x="8285618" y="3876767"/>
            <a:ext cx="11627" cy="30938"/>
          </a:xfrm>
          <a:prstGeom prst="line">
            <a:avLst/>
          </a:prstGeom>
          <a:noFill/>
          <a:ln w="30480">
            <a:solidFill>
              <a:srgbClr val="E03A5F"/>
            </a:solidFill>
            <a:prstDash val="solid"/>
          </a:ln>
        </p:spPr>
      </p:sp>
      <p:sp>
        <p:nvSpPr>
          <p:cNvPr id="255" name="Shape 253"/>
          <p:cNvSpPr/>
          <p:nvPr/>
        </p:nvSpPr>
        <p:spPr>
          <a:xfrm flipV="1">
            <a:off x="8297244" y="3845143"/>
            <a:ext cx="11627" cy="31624"/>
          </a:xfrm>
          <a:prstGeom prst="line">
            <a:avLst/>
          </a:prstGeom>
          <a:noFill/>
          <a:ln w="30480">
            <a:solidFill>
              <a:srgbClr val="E03A5F"/>
            </a:solidFill>
            <a:prstDash val="solid"/>
          </a:ln>
        </p:spPr>
      </p:sp>
      <p:sp>
        <p:nvSpPr>
          <p:cNvPr id="256" name="Shape 254"/>
          <p:cNvSpPr/>
          <p:nvPr/>
        </p:nvSpPr>
        <p:spPr>
          <a:xfrm flipV="1">
            <a:off x="8308871" y="3812818"/>
            <a:ext cx="11627" cy="32325"/>
          </a:xfrm>
          <a:prstGeom prst="line">
            <a:avLst/>
          </a:prstGeom>
          <a:noFill/>
          <a:ln w="30480">
            <a:solidFill>
              <a:srgbClr val="E03A5F"/>
            </a:solidFill>
            <a:prstDash val="solid"/>
          </a:ln>
        </p:spPr>
      </p:sp>
      <p:sp>
        <p:nvSpPr>
          <p:cNvPr id="257" name="Shape 255"/>
          <p:cNvSpPr/>
          <p:nvPr/>
        </p:nvSpPr>
        <p:spPr>
          <a:xfrm flipV="1">
            <a:off x="8320498" y="3779776"/>
            <a:ext cx="11627" cy="33042"/>
          </a:xfrm>
          <a:prstGeom prst="line">
            <a:avLst/>
          </a:prstGeom>
          <a:noFill/>
          <a:ln w="30480">
            <a:solidFill>
              <a:srgbClr val="E03A5F"/>
            </a:solidFill>
            <a:prstDash val="solid"/>
          </a:ln>
        </p:spPr>
      </p:sp>
      <p:sp>
        <p:nvSpPr>
          <p:cNvPr id="258" name="Shape 256"/>
          <p:cNvSpPr/>
          <p:nvPr/>
        </p:nvSpPr>
        <p:spPr>
          <a:xfrm flipV="1">
            <a:off x="8332125" y="3746002"/>
            <a:ext cx="11627" cy="33774"/>
          </a:xfrm>
          <a:prstGeom prst="line">
            <a:avLst/>
          </a:prstGeom>
          <a:noFill/>
          <a:ln w="30480">
            <a:solidFill>
              <a:srgbClr val="E03A5F"/>
            </a:solidFill>
            <a:prstDash val="solid"/>
          </a:ln>
        </p:spPr>
      </p:sp>
      <p:sp>
        <p:nvSpPr>
          <p:cNvPr id="259" name="Shape 257"/>
          <p:cNvSpPr/>
          <p:nvPr/>
        </p:nvSpPr>
        <p:spPr>
          <a:xfrm flipV="1">
            <a:off x="8343752" y="3711480"/>
            <a:ext cx="11627" cy="34523"/>
          </a:xfrm>
          <a:prstGeom prst="line">
            <a:avLst/>
          </a:prstGeom>
          <a:noFill/>
          <a:ln w="30480">
            <a:solidFill>
              <a:srgbClr val="E03A5F"/>
            </a:solidFill>
            <a:prstDash val="solid"/>
          </a:ln>
        </p:spPr>
      </p:sp>
      <p:sp>
        <p:nvSpPr>
          <p:cNvPr id="260" name="Shape 258"/>
          <p:cNvSpPr/>
          <p:nvPr/>
        </p:nvSpPr>
        <p:spPr>
          <a:xfrm flipV="1">
            <a:off x="8355379" y="3676192"/>
            <a:ext cx="11627" cy="35288"/>
          </a:xfrm>
          <a:prstGeom prst="line">
            <a:avLst/>
          </a:prstGeom>
          <a:noFill/>
          <a:ln w="30480">
            <a:solidFill>
              <a:srgbClr val="E03A5F"/>
            </a:solidFill>
            <a:prstDash val="solid"/>
          </a:ln>
        </p:spPr>
      </p:sp>
      <p:sp>
        <p:nvSpPr>
          <p:cNvPr id="261" name="Shape 259"/>
          <p:cNvSpPr/>
          <p:nvPr/>
        </p:nvSpPr>
        <p:spPr>
          <a:xfrm flipV="1">
            <a:off x="8367006" y="3640122"/>
            <a:ext cx="11627" cy="36070"/>
          </a:xfrm>
          <a:prstGeom prst="line">
            <a:avLst/>
          </a:prstGeom>
          <a:noFill/>
          <a:ln w="30480">
            <a:solidFill>
              <a:srgbClr val="E03A5F"/>
            </a:solidFill>
            <a:prstDash val="solid"/>
          </a:ln>
        </p:spPr>
      </p:sp>
      <p:sp>
        <p:nvSpPr>
          <p:cNvPr id="262" name="Shape 260"/>
          <p:cNvSpPr/>
          <p:nvPr/>
        </p:nvSpPr>
        <p:spPr>
          <a:xfrm flipV="1">
            <a:off x="8378633" y="3603252"/>
            <a:ext cx="11627" cy="36869"/>
          </a:xfrm>
          <a:prstGeom prst="line">
            <a:avLst/>
          </a:prstGeom>
          <a:noFill/>
          <a:ln w="30480">
            <a:solidFill>
              <a:srgbClr val="E03A5F"/>
            </a:solidFill>
            <a:prstDash val="solid"/>
          </a:ln>
        </p:spPr>
      </p:sp>
      <p:sp>
        <p:nvSpPr>
          <p:cNvPr id="263" name="Shape 261"/>
          <p:cNvSpPr/>
          <p:nvPr/>
        </p:nvSpPr>
        <p:spPr>
          <a:xfrm flipV="1">
            <a:off x="8390260" y="3565566"/>
            <a:ext cx="11627" cy="37687"/>
          </a:xfrm>
          <a:prstGeom prst="line">
            <a:avLst/>
          </a:prstGeom>
          <a:noFill/>
          <a:ln w="30480">
            <a:solidFill>
              <a:srgbClr val="E03A5F"/>
            </a:solidFill>
            <a:prstDash val="solid"/>
          </a:ln>
        </p:spPr>
      </p:sp>
      <p:sp>
        <p:nvSpPr>
          <p:cNvPr id="264" name="Shape 262"/>
          <p:cNvSpPr/>
          <p:nvPr/>
        </p:nvSpPr>
        <p:spPr>
          <a:xfrm flipV="1">
            <a:off x="8401887" y="3527044"/>
            <a:ext cx="11627" cy="38522"/>
          </a:xfrm>
          <a:prstGeom prst="line">
            <a:avLst/>
          </a:prstGeom>
          <a:noFill/>
          <a:ln w="30480">
            <a:solidFill>
              <a:srgbClr val="E03A5F"/>
            </a:solidFill>
            <a:prstDash val="solid"/>
          </a:ln>
        </p:spPr>
      </p:sp>
      <p:sp>
        <p:nvSpPr>
          <p:cNvPr id="265" name="Shape 263"/>
          <p:cNvSpPr/>
          <p:nvPr/>
        </p:nvSpPr>
        <p:spPr>
          <a:xfrm flipV="1">
            <a:off x="8413514" y="3487668"/>
            <a:ext cx="11627" cy="39376"/>
          </a:xfrm>
          <a:prstGeom prst="line">
            <a:avLst/>
          </a:prstGeom>
          <a:noFill/>
          <a:ln w="30480">
            <a:solidFill>
              <a:srgbClr val="E03A5F"/>
            </a:solidFill>
            <a:prstDash val="solid"/>
          </a:ln>
        </p:spPr>
      </p:sp>
      <p:sp>
        <p:nvSpPr>
          <p:cNvPr id="266" name="Shape 264"/>
          <p:cNvSpPr/>
          <p:nvPr/>
        </p:nvSpPr>
        <p:spPr>
          <a:xfrm flipV="1">
            <a:off x="8425141" y="3447419"/>
            <a:ext cx="11627" cy="40249"/>
          </a:xfrm>
          <a:prstGeom prst="line">
            <a:avLst/>
          </a:prstGeom>
          <a:noFill/>
          <a:ln w="30480">
            <a:solidFill>
              <a:srgbClr val="E03A5F"/>
            </a:solidFill>
            <a:prstDash val="solid"/>
          </a:ln>
        </p:spPr>
      </p:sp>
      <p:sp>
        <p:nvSpPr>
          <p:cNvPr id="267" name="Shape 265"/>
          <p:cNvSpPr/>
          <p:nvPr/>
        </p:nvSpPr>
        <p:spPr>
          <a:xfrm flipV="1">
            <a:off x="8436768" y="3406278"/>
            <a:ext cx="11627" cy="41141"/>
          </a:xfrm>
          <a:prstGeom prst="line">
            <a:avLst/>
          </a:prstGeom>
          <a:noFill/>
          <a:ln w="30480">
            <a:solidFill>
              <a:srgbClr val="E03A5F"/>
            </a:solidFill>
            <a:prstDash val="solid"/>
          </a:ln>
        </p:spPr>
      </p:sp>
      <p:sp>
        <p:nvSpPr>
          <p:cNvPr id="268" name="Shape 266"/>
          <p:cNvSpPr/>
          <p:nvPr/>
        </p:nvSpPr>
        <p:spPr>
          <a:xfrm flipV="1">
            <a:off x="8448395" y="3364226"/>
            <a:ext cx="11627" cy="42053"/>
          </a:xfrm>
          <a:prstGeom prst="line">
            <a:avLst/>
          </a:prstGeom>
          <a:noFill/>
          <a:ln w="30480">
            <a:solidFill>
              <a:srgbClr val="E03A5F"/>
            </a:solidFill>
            <a:prstDash val="solid"/>
          </a:ln>
        </p:spPr>
      </p:sp>
      <p:sp>
        <p:nvSpPr>
          <p:cNvPr id="269" name="Shape 267"/>
          <p:cNvSpPr/>
          <p:nvPr/>
        </p:nvSpPr>
        <p:spPr>
          <a:xfrm flipV="1">
            <a:off x="8460022" y="3321241"/>
            <a:ext cx="11627" cy="42985"/>
          </a:xfrm>
          <a:prstGeom prst="line">
            <a:avLst/>
          </a:prstGeom>
          <a:noFill/>
          <a:ln w="30480">
            <a:solidFill>
              <a:srgbClr val="E03A5F"/>
            </a:solidFill>
            <a:prstDash val="solid"/>
          </a:ln>
        </p:spPr>
      </p:sp>
      <p:sp>
        <p:nvSpPr>
          <p:cNvPr id="270" name="Shape 268"/>
          <p:cNvSpPr/>
          <p:nvPr/>
        </p:nvSpPr>
        <p:spPr>
          <a:xfrm flipV="1">
            <a:off x="8471649" y="3277303"/>
            <a:ext cx="11627" cy="43938"/>
          </a:xfrm>
          <a:prstGeom prst="line">
            <a:avLst/>
          </a:prstGeom>
          <a:noFill/>
          <a:ln w="30480">
            <a:solidFill>
              <a:srgbClr val="E03A5F"/>
            </a:solidFill>
            <a:prstDash val="solid"/>
          </a:ln>
        </p:spPr>
      </p:sp>
      <p:sp>
        <p:nvSpPr>
          <p:cNvPr id="271" name="Shape 269"/>
          <p:cNvSpPr/>
          <p:nvPr/>
        </p:nvSpPr>
        <p:spPr>
          <a:xfrm flipV="1">
            <a:off x="8483276" y="3232392"/>
            <a:ext cx="11627" cy="44911"/>
          </a:xfrm>
          <a:prstGeom prst="line">
            <a:avLst/>
          </a:prstGeom>
          <a:noFill/>
          <a:ln w="30480">
            <a:solidFill>
              <a:srgbClr val="E03A5F"/>
            </a:solidFill>
            <a:prstDash val="solid"/>
          </a:ln>
        </p:spPr>
      </p:sp>
      <p:sp>
        <p:nvSpPr>
          <p:cNvPr id="272" name="Shape 270"/>
          <p:cNvSpPr/>
          <p:nvPr/>
        </p:nvSpPr>
        <p:spPr>
          <a:xfrm flipV="1">
            <a:off x="8494903" y="3186485"/>
            <a:ext cx="11627" cy="45907"/>
          </a:xfrm>
          <a:prstGeom prst="line">
            <a:avLst/>
          </a:prstGeom>
          <a:noFill/>
          <a:ln w="30480">
            <a:solidFill>
              <a:srgbClr val="E03A5F"/>
            </a:solidFill>
            <a:prstDash val="solid"/>
          </a:ln>
        </p:spPr>
      </p:sp>
      <p:sp>
        <p:nvSpPr>
          <p:cNvPr id="273" name="Shape 271"/>
          <p:cNvSpPr/>
          <p:nvPr/>
        </p:nvSpPr>
        <p:spPr>
          <a:xfrm flipV="1">
            <a:off x="8506530" y="3139561"/>
            <a:ext cx="11627" cy="46924"/>
          </a:xfrm>
          <a:prstGeom prst="line">
            <a:avLst/>
          </a:prstGeom>
          <a:noFill/>
          <a:ln w="30480">
            <a:solidFill>
              <a:srgbClr val="E03A5F"/>
            </a:solidFill>
            <a:prstDash val="solid"/>
          </a:ln>
        </p:spPr>
      </p:sp>
      <p:sp>
        <p:nvSpPr>
          <p:cNvPr id="274" name="Text 272"/>
          <p:cNvSpPr txBox="1"/>
          <p:nvPr/>
        </p:nvSpPr>
        <p:spPr>
          <a:xfrm>
            <a:off x="7958023" y="3076042"/>
            <a:ext cx="1097280" cy="274320"/>
          </a:xfrm>
          <a:prstGeom prst="rect">
            <a:avLst/>
          </a:prstGeom>
          <a:noFill/>
          <a:ln/>
        </p:spPr>
        <p:txBody>
          <a:bodyPr wrap="square" lIns="0" tIns="0" rIns="0" bIns="0" rtlCol="0" anchor="ctr"/>
          <a:lstStyle/>
          <a:p>
            <a:pPr indent="0" marL="0">
              <a:buNone/>
            </a:pPr>
            <a:r>
              <a:rPr lang="en-US" sz="1250" i="1" dirty="0">
                <a:solidFill>
                  <a:srgbClr val="E03A5F"/>
                </a:solidFill>
                <a:latin typeface="Cambria" pitchFamily="34" charset="0"/>
                <a:ea typeface="Cambria" pitchFamily="34" charset="-122"/>
                <a:cs typeface="Cambria" pitchFamily="34" charset="-120"/>
              </a:rPr>
              <a:t>y = eˣ</a:t>
            </a:r>
            <a:endParaRPr lang="en-US" sz="1250" dirty="0"/>
          </a:p>
        </p:txBody>
      </p:sp>
      <p:sp>
        <p:nvSpPr>
          <p:cNvPr id="275" name="Text 273"/>
          <p:cNvSpPr txBox="1"/>
          <p:nvPr/>
        </p:nvSpPr>
        <p:spPr>
          <a:xfrm>
            <a:off x="9655150" y="4799686"/>
            <a:ext cx="1280160" cy="274320"/>
          </a:xfrm>
          <a:prstGeom prst="rect">
            <a:avLst/>
          </a:prstGeom>
          <a:noFill/>
          <a:ln/>
        </p:spPr>
        <p:txBody>
          <a:bodyPr wrap="square" lIns="0" tIns="0" rIns="0" bIns="0" rtlCol="0" anchor="ctr"/>
          <a:lstStyle/>
          <a:p>
            <a:pPr indent="0" marL="0">
              <a:buNone/>
            </a:pPr>
            <a:r>
              <a:rPr lang="en-US" sz="1250" i="1" dirty="0">
                <a:solidFill>
                  <a:srgbClr val="29ABD6"/>
                </a:solidFill>
                <a:latin typeface="Cambria" pitchFamily="34" charset="0"/>
                <a:ea typeface="Cambria" pitchFamily="34" charset="-122"/>
                <a:cs typeface="Cambria" pitchFamily="34" charset="-120"/>
              </a:rPr>
              <a:t>y = ln x</a:t>
            </a:r>
            <a:endParaRPr lang="en-US" sz="1250" dirty="0"/>
          </a:p>
        </p:txBody>
      </p:sp>
      <p:sp>
        <p:nvSpPr>
          <p:cNvPr id="276" name="Text 274"/>
          <p:cNvSpPr txBox="1"/>
          <p:nvPr/>
        </p:nvSpPr>
        <p:spPr>
          <a:xfrm>
            <a:off x="9549079" y="3685946"/>
            <a:ext cx="1005840" cy="274320"/>
          </a:xfrm>
          <a:prstGeom prst="rect">
            <a:avLst/>
          </a:prstGeom>
          <a:noFill/>
          <a:ln/>
        </p:spPr>
        <p:txBody>
          <a:bodyPr wrap="square" lIns="0" tIns="0" rIns="0" bIns="0" rtlCol="0" anchor="ctr"/>
          <a:lstStyle/>
          <a:p>
            <a:pPr indent="0" marL="0">
              <a:buNone/>
            </a:pPr>
            <a:r>
              <a:rPr lang="en-US" sz="1150" i="1" dirty="0">
                <a:solidFill>
                  <a:srgbClr val="6C8089"/>
                </a:solidFill>
                <a:latin typeface="Cambria" pitchFamily="34" charset="0"/>
                <a:ea typeface="Cambria" pitchFamily="34" charset="-122"/>
                <a:cs typeface="Cambria" pitchFamily="34" charset="-120"/>
              </a:rPr>
              <a:t>y = x</a:t>
            </a:r>
            <a:endParaRPr lang="en-US" sz="1150" dirty="0"/>
          </a:p>
        </p:txBody>
      </p:sp>
      <p:sp>
        <p:nvSpPr>
          <p:cNvPr id="277" name="Text 275"/>
          <p:cNvSpPr txBox="1"/>
          <p:nvPr/>
        </p:nvSpPr>
        <p:spPr>
          <a:xfrm>
            <a:off x="7040880" y="5943600"/>
            <a:ext cx="4572000" cy="320040"/>
          </a:xfrm>
          <a:prstGeom prst="rect">
            <a:avLst/>
          </a:prstGeom>
          <a:noFill/>
          <a:ln/>
        </p:spPr>
        <p:txBody>
          <a:bodyPr wrap="square" lIns="0" tIns="0" rIns="0" bIns="0" rtlCol="0" anchor="ctr"/>
          <a:lstStyle/>
          <a:p>
            <a:pPr algn="ctr" indent="0" marL="0">
              <a:buNone/>
            </a:pPr>
            <a:r>
              <a:rPr lang="en-US" sz="1100" i="1" dirty="0">
                <a:solidFill>
                  <a:srgbClr val="6C8089"/>
                </a:solidFill>
                <a:latin typeface="Calibri" pitchFamily="34" charset="0"/>
                <a:ea typeface="Calibri" pitchFamily="34" charset="-122"/>
                <a:cs typeface="Calibri" pitchFamily="34" charset="-120"/>
              </a:rPr>
              <a:t>Each graph is the mirror image of the other in the line y = x.</a:t>
            </a:r>
            <a:endParaRPr lang="en-US" sz="11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The Derivative and Integral of eˣ</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The exponential function is its own derivative.</a:t>
            </a:r>
            <a:endParaRPr lang="en-US" sz="1300" dirty="0"/>
          </a:p>
        </p:txBody>
      </p:sp>
      <p:sp>
        <p:nvSpPr>
          <p:cNvPr id="7" name="Shape 5"/>
          <p:cNvSpPr/>
          <p:nvPr/>
        </p:nvSpPr>
        <p:spPr>
          <a:xfrm>
            <a:off x="640080" y="1463040"/>
            <a:ext cx="3474720" cy="1371600"/>
          </a:xfrm>
          <a:prstGeom prst="roundRect">
            <a:avLst>
              <a:gd name="adj" fmla="val 5333"/>
            </a:avLst>
          </a:prstGeom>
          <a:solidFill>
            <a:srgbClr val="0F7C9E"/>
          </a:solidFill>
          <a:ln w="12700">
            <a:solidFill>
              <a:srgbClr val="0F7C9E"/>
            </a:solidFill>
            <a:prstDash val="solid"/>
          </a:ln>
        </p:spPr>
      </p:sp>
      <p:sp>
        <p:nvSpPr>
          <p:cNvPr id="8" name="Text 6"/>
          <p:cNvSpPr txBox="1"/>
          <p:nvPr/>
        </p:nvSpPr>
        <p:spPr>
          <a:xfrm>
            <a:off x="640080" y="1463040"/>
            <a:ext cx="3474720" cy="1371600"/>
          </a:xfrm>
          <a:prstGeom prst="rect">
            <a:avLst/>
          </a:prstGeom>
          <a:noFill/>
          <a:ln/>
        </p:spPr>
        <p:txBody>
          <a:bodyPr wrap="square" lIns="0" tIns="0" rIns="0" bIns="0" rtlCol="0" anchor="ctr"/>
          <a:lstStyle/>
          <a:p>
            <a:pPr algn="ctr" indent="0" marL="0">
              <a:buNone/>
            </a:pPr>
            <a:r>
              <a:rPr lang="en-US" sz="2100" b="1" dirty="0">
                <a:solidFill>
                  <a:srgbClr val="FFFFFF"/>
                </a:solidFill>
                <a:latin typeface="Cambria" pitchFamily="34" charset="0"/>
                <a:ea typeface="Cambria" pitchFamily="34" charset="-122"/>
                <a:cs typeface="Cambria" pitchFamily="34" charset="-120"/>
              </a:rPr>
              <a:t>d/dx (e</a:t>
            </a:r>
            <a:pPr algn="ctr" indent="0" marL="0">
              <a:buNone/>
            </a:pPr>
            <a:r>
              <a:rPr lang="en-US" sz="2100" b="1" baseline="30000" dirty="0">
                <a:solidFill>
                  <a:srgbClr val="FFFFFF"/>
                </a:solidFill>
                <a:latin typeface="Cambria" pitchFamily="34" charset="0"/>
                <a:ea typeface="Cambria" pitchFamily="34" charset="-122"/>
                <a:cs typeface="Cambria" pitchFamily="34" charset="-120"/>
              </a:rPr>
              <a:t>x</a:t>
            </a:r>
            <a:pPr algn="ctr" indent="0" marL="0">
              <a:buNone/>
            </a:pPr>
            <a:r>
              <a:rPr lang="en-US" sz="2100" b="1" dirty="0">
                <a:solidFill>
                  <a:srgbClr val="FFFFFF"/>
                </a:solidFill>
                <a:latin typeface="Cambria" pitchFamily="34" charset="0"/>
                <a:ea typeface="Cambria" pitchFamily="34" charset="-122"/>
                <a:cs typeface="Cambria" pitchFamily="34" charset="-120"/>
              </a:rPr>
              <a:t>)  =  e</a:t>
            </a:r>
            <a:pPr algn="ctr" indent="0" marL="0">
              <a:buNone/>
            </a:pPr>
            <a:r>
              <a:rPr lang="en-US" sz="2100" b="1" baseline="30000" dirty="0">
                <a:solidFill>
                  <a:srgbClr val="FFFFFF"/>
                </a:solidFill>
                <a:latin typeface="Cambria" pitchFamily="34" charset="0"/>
                <a:ea typeface="Cambria" pitchFamily="34" charset="-122"/>
                <a:cs typeface="Cambria" pitchFamily="34" charset="-120"/>
              </a:rPr>
              <a:t>x</a:t>
            </a:r>
            <a:endParaRPr lang="en-US" sz="2100" dirty="0"/>
          </a:p>
        </p:txBody>
      </p:sp>
      <p:sp>
        <p:nvSpPr>
          <p:cNvPr id="9" name="Shape 7"/>
          <p:cNvSpPr/>
          <p:nvPr/>
        </p:nvSpPr>
        <p:spPr>
          <a:xfrm>
            <a:off x="4343400" y="1463040"/>
            <a:ext cx="3474720" cy="1371600"/>
          </a:xfrm>
          <a:prstGeom prst="roundRect">
            <a:avLst>
              <a:gd name="adj" fmla="val 5333"/>
            </a:avLst>
          </a:prstGeom>
          <a:solidFill>
            <a:srgbClr val="DCEFF8"/>
          </a:solidFill>
          <a:ln w="12700">
            <a:solidFill>
              <a:srgbClr val="DCEFF8"/>
            </a:solidFill>
            <a:prstDash val="solid"/>
          </a:ln>
        </p:spPr>
      </p:sp>
      <p:sp>
        <p:nvSpPr>
          <p:cNvPr id="10" name="Text 8"/>
          <p:cNvSpPr txBox="1"/>
          <p:nvPr/>
        </p:nvSpPr>
        <p:spPr>
          <a:xfrm>
            <a:off x="4343400" y="1463040"/>
            <a:ext cx="3474720" cy="1371600"/>
          </a:xfrm>
          <a:prstGeom prst="rect">
            <a:avLst/>
          </a:prstGeom>
          <a:noFill/>
          <a:ln/>
        </p:spPr>
        <p:txBody>
          <a:bodyPr wrap="square" lIns="0" tIns="0" rIns="0" bIns="0" rtlCol="0" anchor="ctr"/>
          <a:lstStyle/>
          <a:p>
            <a:pPr algn="ctr" indent="0" marL="0">
              <a:buNone/>
            </a:pPr>
            <a:r>
              <a:rPr lang="en-US" sz="1900" b="1" dirty="0">
                <a:solidFill>
                  <a:srgbClr val="1E3A44"/>
                </a:solidFill>
                <a:latin typeface="Cambria" pitchFamily="34" charset="0"/>
                <a:ea typeface="Cambria" pitchFamily="34" charset="-122"/>
                <a:cs typeface="Cambria" pitchFamily="34" charset="-120"/>
              </a:rPr>
              <a:t>d/dx (e</a:t>
            </a:r>
            <a:pPr algn="ctr" indent="0" marL="0">
              <a:buNone/>
            </a:pPr>
            <a:r>
              <a:rPr lang="en-US" sz="1900" b="1" baseline="30000" dirty="0">
                <a:solidFill>
                  <a:srgbClr val="1E3A44"/>
                </a:solidFill>
                <a:latin typeface="Cambria" pitchFamily="34" charset="0"/>
                <a:ea typeface="Cambria" pitchFamily="34" charset="-122"/>
                <a:cs typeface="Cambria" pitchFamily="34" charset="-120"/>
              </a:rPr>
              <a:t>u</a:t>
            </a:r>
            <a:pPr algn="ctr" indent="0" marL="0">
              <a:buNone/>
            </a:pPr>
            <a:r>
              <a:rPr lang="en-US" sz="1900" b="1" dirty="0">
                <a:solidFill>
                  <a:srgbClr val="1E3A44"/>
                </a:solidFill>
                <a:latin typeface="Cambria" pitchFamily="34" charset="0"/>
                <a:ea typeface="Cambria" pitchFamily="34" charset="-122"/>
                <a:cs typeface="Cambria" pitchFamily="34" charset="-120"/>
              </a:rPr>
              <a:t>)  =  e</a:t>
            </a:r>
            <a:pPr algn="ctr" indent="0" marL="0">
              <a:buNone/>
            </a:pPr>
            <a:r>
              <a:rPr lang="en-US" sz="1900" b="1" baseline="30000" dirty="0">
                <a:solidFill>
                  <a:srgbClr val="1E3A44"/>
                </a:solidFill>
                <a:latin typeface="Cambria" pitchFamily="34" charset="0"/>
                <a:ea typeface="Cambria" pitchFamily="34" charset="-122"/>
                <a:cs typeface="Cambria" pitchFamily="34" charset="-120"/>
              </a:rPr>
              <a:t>u</a:t>
            </a:r>
            <a:pPr algn="ctr" indent="0" marL="0">
              <a:buNone/>
            </a:pPr>
            <a:r>
              <a:rPr lang="en-US" sz="1900" b="1" dirty="0">
                <a:solidFill>
                  <a:srgbClr val="1E3A44"/>
                </a:solidFill>
                <a:latin typeface="Cambria" pitchFamily="34" charset="0"/>
                <a:ea typeface="Cambria" pitchFamily="34" charset="-122"/>
                <a:cs typeface="Cambria" pitchFamily="34" charset="-120"/>
              </a:rPr>
              <a:t> du/dx</a:t>
            </a:r>
            <a:endParaRPr lang="en-US" sz="1900" dirty="0"/>
          </a:p>
        </p:txBody>
      </p:sp>
      <p:sp>
        <p:nvSpPr>
          <p:cNvPr id="11" name="Shape 9"/>
          <p:cNvSpPr/>
          <p:nvPr/>
        </p:nvSpPr>
        <p:spPr>
          <a:xfrm>
            <a:off x="8046720" y="1463040"/>
            <a:ext cx="3474720" cy="1371600"/>
          </a:xfrm>
          <a:prstGeom prst="roundRect">
            <a:avLst>
              <a:gd name="adj" fmla="val 5333"/>
            </a:avLst>
          </a:prstGeom>
          <a:solidFill>
            <a:srgbClr val="DCEFF8"/>
          </a:solidFill>
          <a:ln w="12700">
            <a:solidFill>
              <a:srgbClr val="DCEFF8"/>
            </a:solidFill>
            <a:prstDash val="solid"/>
          </a:ln>
        </p:spPr>
      </p:sp>
      <p:sp>
        <p:nvSpPr>
          <p:cNvPr id="12" name="Text 10"/>
          <p:cNvSpPr txBox="1"/>
          <p:nvPr/>
        </p:nvSpPr>
        <p:spPr>
          <a:xfrm>
            <a:off x="8046720" y="1463040"/>
            <a:ext cx="3474720" cy="1371600"/>
          </a:xfrm>
          <a:prstGeom prst="rect">
            <a:avLst/>
          </a:prstGeom>
          <a:noFill/>
          <a:ln/>
        </p:spPr>
        <p:txBody>
          <a:bodyPr wrap="square" lIns="0" tIns="0" rIns="0" bIns="0" rtlCol="0" anchor="ctr"/>
          <a:lstStyle/>
          <a:p>
            <a:pPr algn="ctr" indent="0" marL="0">
              <a:buNone/>
            </a:pPr>
            <a:r>
              <a:rPr lang="en-US" sz="1900" b="1" dirty="0">
                <a:solidFill>
                  <a:srgbClr val="1E3A44"/>
                </a:solidFill>
                <a:latin typeface="Cambria" pitchFamily="34" charset="0"/>
                <a:ea typeface="Cambria" pitchFamily="34" charset="-122"/>
                <a:cs typeface="Cambria" pitchFamily="34" charset="-120"/>
              </a:rPr>
              <a:t>∫ e</a:t>
            </a:r>
            <a:pPr algn="ctr" indent="0" marL="0">
              <a:buNone/>
            </a:pPr>
            <a:r>
              <a:rPr lang="en-US" sz="1900" b="1" baseline="30000" dirty="0">
                <a:solidFill>
                  <a:srgbClr val="1E3A44"/>
                </a:solidFill>
                <a:latin typeface="Cambria" pitchFamily="34" charset="0"/>
                <a:ea typeface="Cambria" pitchFamily="34" charset="-122"/>
                <a:cs typeface="Cambria" pitchFamily="34" charset="-120"/>
              </a:rPr>
              <a:t>x</a:t>
            </a:r>
            <a:pPr algn="ctr" indent="0" marL="0">
              <a:buNone/>
            </a:pPr>
            <a:r>
              <a:rPr lang="en-US" sz="1900" b="1" dirty="0">
                <a:solidFill>
                  <a:srgbClr val="1E3A44"/>
                </a:solidFill>
                <a:latin typeface="Cambria" pitchFamily="34" charset="0"/>
                <a:ea typeface="Cambria" pitchFamily="34" charset="-122"/>
                <a:cs typeface="Cambria" pitchFamily="34" charset="-120"/>
              </a:rPr>
              <a:t> dx  =  e</a:t>
            </a:r>
            <a:pPr algn="ctr" indent="0" marL="0">
              <a:buNone/>
            </a:pPr>
            <a:r>
              <a:rPr lang="en-US" sz="1900" b="1" baseline="30000" dirty="0">
                <a:solidFill>
                  <a:srgbClr val="1E3A44"/>
                </a:solidFill>
                <a:latin typeface="Cambria" pitchFamily="34" charset="0"/>
                <a:ea typeface="Cambria" pitchFamily="34" charset="-122"/>
                <a:cs typeface="Cambria" pitchFamily="34" charset="-120"/>
              </a:rPr>
              <a:t>x</a:t>
            </a:r>
            <a:pPr algn="ctr" indent="0" marL="0">
              <a:buNone/>
            </a:pPr>
            <a:r>
              <a:rPr lang="en-US" sz="1900" b="1" dirty="0">
                <a:solidFill>
                  <a:srgbClr val="1E3A44"/>
                </a:solidFill>
                <a:latin typeface="Cambria" pitchFamily="34" charset="0"/>
                <a:ea typeface="Cambria" pitchFamily="34" charset="-122"/>
                <a:cs typeface="Cambria" pitchFamily="34" charset="-120"/>
              </a:rPr>
              <a:t> + C</a:t>
            </a:r>
            <a:endParaRPr lang="en-US" sz="1900" dirty="0"/>
          </a:p>
        </p:txBody>
      </p:sp>
      <p:sp>
        <p:nvSpPr>
          <p:cNvPr id="13" name="Shape 11"/>
          <p:cNvSpPr/>
          <p:nvPr/>
        </p:nvSpPr>
        <p:spPr>
          <a:xfrm>
            <a:off x="640080" y="3063240"/>
            <a:ext cx="10881360" cy="1371600"/>
          </a:xfrm>
          <a:prstGeom prst="roundRect">
            <a:avLst>
              <a:gd name="adj" fmla="val 5333"/>
            </a:avLst>
          </a:prstGeom>
          <a:solidFill>
            <a:srgbClr val="0F7C9E"/>
          </a:solidFill>
          <a:ln w="12700">
            <a:solidFill>
              <a:srgbClr val="0F7C9E"/>
            </a:solidFill>
            <a:prstDash val="solid"/>
          </a:ln>
        </p:spPr>
      </p:sp>
      <p:sp>
        <p:nvSpPr>
          <p:cNvPr id="14" name="Shape 12"/>
          <p:cNvSpPr/>
          <p:nvPr/>
        </p:nvSpPr>
        <p:spPr>
          <a:xfrm>
            <a:off x="914400" y="3246120"/>
            <a:ext cx="3017520" cy="310896"/>
          </a:xfrm>
          <a:prstGeom prst="roundRect">
            <a:avLst>
              <a:gd name="adj" fmla="val 29412"/>
            </a:avLst>
          </a:prstGeom>
          <a:solidFill>
            <a:srgbClr val="DCEFF8"/>
          </a:solidFill>
          <a:ln/>
        </p:spPr>
      </p:sp>
      <p:sp>
        <p:nvSpPr>
          <p:cNvPr id="15" name="Text 13"/>
          <p:cNvSpPr txBox="1"/>
          <p:nvPr/>
        </p:nvSpPr>
        <p:spPr>
          <a:xfrm>
            <a:off x="914400" y="3246120"/>
            <a:ext cx="3017520" cy="310896"/>
          </a:xfrm>
          <a:prstGeom prst="rect">
            <a:avLst/>
          </a:prstGeom>
          <a:noFill/>
          <a:ln/>
        </p:spPr>
        <p:txBody>
          <a:bodyPr wrap="square" lIns="0" tIns="0" rIns="0" bIns="0" rtlCol="0" anchor="ctr"/>
          <a:lstStyle/>
          <a:p>
            <a:pPr algn="ctr" indent="0" marL="0">
              <a:buNone/>
            </a:pPr>
            <a:r>
              <a:rPr lang="en-US" sz="1200" b="1" dirty="0">
                <a:solidFill>
                  <a:srgbClr val="0F7C9E"/>
                </a:solidFill>
                <a:latin typeface="Calibri" pitchFamily="34" charset="0"/>
                <a:ea typeface="Calibri" pitchFamily="34" charset="-122"/>
                <a:cs typeface="Calibri" pitchFamily="34" charset="-120"/>
              </a:rPr>
              <a:t>THEOREM 2 — LAWS OF EXPONENTS</a:t>
            </a:r>
            <a:endParaRPr lang="en-US" sz="1200" dirty="0"/>
          </a:p>
        </p:txBody>
      </p:sp>
      <p:sp>
        <p:nvSpPr>
          <p:cNvPr id="16" name="Text 14"/>
          <p:cNvSpPr txBox="1"/>
          <p:nvPr/>
        </p:nvSpPr>
        <p:spPr>
          <a:xfrm>
            <a:off x="914400" y="3749040"/>
            <a:ext cx="2743200" cy="50292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1.   e</a:t>
            </a:r>
            <a:pPr indent="0" marL="0">
              <a:buNone/>
            </a:pPr>
            <a:r>
              <a:rPr lang="en-US" sz="1600" b="1" baseline="30000" dirty="0">
                <a:solidFill>
                  <a:srgbClr val="FFFFFF"/>
                </a:solidFill>
                <a:latin typeface="Cambria" pitchFamily="34" charset="0"/>
                <a:ea typeface="Cambria" pitchFamily="34" charset="-122"/>
                <a:cs typeface="Cambria" pitchFamily="34" charset="-120"/>
              </a:rPr>
              <a:t>x</a:t>
            </a:r>
            <a:pPr indent="0" marL="0">
              <a:buNone/>
            </a:pPr>
            <a:r>
              <a:rPr lang="en-US" sz="1600" b="1" dirty="0">
                <a:solidFill>
                  <a:srgbClr val="FFFFFF"/>
                </a:solidFill>
                <a:latin typeface="Cambria" pitchFamily="34" charset="0"/>
                <a:ea typeface="Cambria" pitchFamily="34" charset="-122"/>
                <a:cs typeface="Cambria" pitchFamily="34" charset="-120"/>
              </a:rPr>
              <a:t> e</a:t>
            </a:r>
            <a:pPr indent="0" marL="0">
              <a:buNone/>
            </a:pPr>
            <a:r>
              <a:rPr lang="en-US" sz="1600" b="1" baseline="30000" dirty="0">
                <a:solidFill>
                  <a:srgbClr val="FFFFFF"/>
                </a:solidFill>
                <a:latin typeface="Cambria" pitchFamily="34" charset="0"/>
                <a:ea typeface="Cambria" pitchFamily="34" charset="-122"/>
                <a:cs typeface="Cambria" pitchFamily="34" charset="-120"/>
              </a:rPr>
              <a:t>y</a:t>
            </a:r>
            <a:pPr indent="0" marL="0">
              <a:buNone/>
            </a:pPr>
            <a:r>
              <a:rPr lang="en-US" sz="1600" b="1" dirty="0">
                <a:solidFill>
                  <a:srgbClr val="FFFFFF"/>
                </a:solidFill>
                <a:latin typeface="Cambria" pitchFamily="34" charset="0"/>
                <a:ea typeface="Cambria" pitchFamily="34" charset="-122"/>
                <a:cs typeface="Cambria" pitchFamily="34" charset="-120"/>
              </a:rPr>
              <a:t> = e</a:t>
            </a:r>
            <a:pPr indent="0" marL="0">
              <a:buNone/>
            </a:pPr>
            <a:r>
              <a:rPr lang="en-US" sz="1600" b="1" baseline="30000" dirty="0">
                <a:solidFill>
                  <a:srgbClr val="FFFFFF"/>
                </a:solidFill>
                <a:latin typeface="Cambria" pitchFamily="34" charset="0"/>
                <a:ea typeface="Cambria" pitchFamily="34" charset="-122"/>
                <a:cs typeface="Cambria" pitchFamily="34" charset="-120"/>
              </a:rPr>
              <a:t>x+y</a:t>
            </a:r>
            <a:endParaRPr lang="en-US" sz="1600" dirty="0"/>
          </a:p>
        </p:txBody>
      </p:sp>
      <p:sp>
        <p:nvSpPr>
          <p:cNvPr id="17" name="Text 15"/>
          <p:cNvSpPr txBox="1"/>
          <p:nvPr/>
        </p:nvSpPr>
        <p:spPr>
          <a:xfrm>
            <a:off x="3657600" y="3749040"/>
            <a:ext cx="2743200" cy="50292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2.   e</a:t>
            </a:r>
            <a:pPr indent="0" marL="0">
              <a:buNone/>
            </a:pPr>
            <a:r>
              <a:rPr lang="en-US" sz="1600" b="1" baseline="30000" dirty="0">
                <a:solidFill>
                  <a:srgbClr val="FFFFFF"/>
                </a:solidFill>
                <a:latin typeface="Cambria" pitchFamily="34" charset="0"/>
                <a:ea typeface="Cambria" pitchFamily="34" charset="-122"/>
                <a:cs typeface="Cambria" pitchFamily="34" charset="-120"/>
              </a:rPr>
              <a:t>−x</a:t>
            </a:r>
            <a:pPr indent="0" marL="0">
              <a:buNone/>
            </a:pPr>
            <a:r>
              <a:rPr lang="en-US" sz="1600" b="1" dirty="0">
                <a:solidFill>
                  <a:srgbClr val="FFFFFF"/>
                </a:solidFill>
                <a:latin typeface="Cambria" pitchFamily="34" charset="0"/>
                <a:ea typeface="Cambria" pitchFamily="34" charset="-122"/>
                <a:cs typeface="Cambria" pitchFamily="34" charset="-120"/>
              </a:rPr>
              <a:t> = 1/e</a:t>
            </a:r>
            <a:pPr indent="0" marL="0">
              <a:buNone/>
            </a:pPr>
            <a:r>
              <a:rPr lang="en-US" sz="1600" b="1" baseline="30000" dirty="0">
                <a:solidFill>
                  <a:srgbClr val="FFFFFF"/>
                </a:solidFill>
                <a:latin typeface="Cambria" pitchFamily="34" charset="0"/>
                <a:ea typeface="Cambria" pitchFamily="34" charset="-122"/>
                <a:cs typeface="Cambria" pitchFamily="34" charset="-120"/>
              </a:rPr>
              <a:t>x</a:t>
            </a:r>
            <a:endParaRPr lang="en-US" sz="1600" dirty="0"/>
          </a:p>
        </p:txBody>
      </p:sp>
      <p:sp>
        <p:nvSpPr>
          <p:cNvPr id="18" name="Text 16"/>
          <p:cNvSpPr txBox="1"/>
          <p:nvPr/>
        </p:nvSpPr>
        <p:spPr>
          <a:xfrm>
            <a:off x="6400800" y="3749040"/>
            <a:ext cx="2743200" cy="50292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3.   e</a:t>
            </a:r>
            <a:pPr indent="0" marL="0">
              <a:buNone/>
            </a:pPr>
            <a:r>
              <a:rPr lang="en-US" sz="1600" b="1" baseline="30000" dirty="0">
                <a:solidFill>
                  <a:srgbClr val="FFFFFF"/>
                </a:solidFill>
                <a:latin typeface="Cambria" pitchFamily="34" charset="0"/>
                <a:ea typeface="Cambria" pitchFamily="34" charset="-122"/>
                <a:cs typeface="Cambria" pitchFamily="34" charset="-120"/>
              </a:rPr>
              <a:t>x</a:t>
            </a:r>
            <a:pPr indent="0" marL="0">
              <a:buNone/>
            </a:pPr>
            <a:r>
              <a:rPr lang="en-US" sz="1600" b="1" dirty="0">
                <a:solidFill>
                  <a:srgbClr val="FFFFFF"/>
                </a:solidFill>
                <a:latin typeface="Cambria" pitchFamily="34" charset="0"/>
                <a:ea typeface="Cambria" pitchFamily="34" charset="-122"/>
                <a:cs typeface="Cambria" pitchFamily="34" charset="-120"/>
              </a:rPr>
              <a:t>/e</a:t>
            </a:r>
            <a:pPr indent="0" marL="0">
              <a:buNone/>
            </a:pPr>
            <a:r>
              <a:rPr lang="en-US" sz="1600" b="1" baseline="30000" dirty="0">
                <a:solidFill>
                  <a:srgbClr val="FFFFFF"/>
                </a:solidFill>
                <a:latin typeface="Cambria" pitchFamily="34" charset="0"/>
                <a:ea typeface="Cambria" pitchFamily="34" charset="-122"/>
                <a:cs typeface="Cambria" pitchFamily="34" charset="-120"/>
              </a:rPr>
              <a:t>y</a:t>
            </a:r>
            <a:pPr indent="0" marL="0">
              <a:buNone/>
            </a:pPr>
            <a:r>
              <a:rPr lang="en-US" sz="1600" b="1" dirty="0">
                <a:solidFill>
                  <a:srgbClr val="FFFFFF"/>
                </a:solidFill>
                <a:latin typeface="Cambria" pitchFamily="34" charset="0"/>
                <a:ea typeface="Cambria" pitchFamily="34" charset="-122"/>
                <a:cs typeface="Cambria" pitchFamily="34" charset="-120"/>
              </a:rPr>
              <a:t> = e</a:t>
            </a:r>
            <a:pPr indent="0" marL="0">
              <a:buNone/>
            </a:pPr>
            <a:r>
              <a:rPr lang="en-US" sz="1600" b="1" baseline="30000" dirty="0">
                <a:solidFill>
                  <a:srgbClr val="FFFFFF"/>
                </a:solidFill>
                <a:latin typeface="Cambria" pitchFamily="34" charset="0"/>
                <a:ea typeface="Cambria" pitchFamily="34" charset="-122"/>
                <a:cs typeface="Cambria" pitchFamily="34" charset="-120"/>
              </a:rPr>
              <a:t>x−y</a:t>
            </a:r>
            <a:endParaRPr lang="en-US" sz="1600" dirty="0"/>
          </a:p>
        </p:txBody>
      </p:sp>
      <p:sp>
        <p:nvSpPr>
          <p:cNvPr id="19" name="Text 17"/>
          <p:cNvSpPr txBox="1"/>
          <p:nvPr/>
        </p:nvSpPr>
        <p:spPr>
          <a:xfrm>
            <a:off x="8961120" y="3749040"/>
            <a:ext cx="2743200" cy="50292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4.   (e</a:t>
            </a:r>
            <a:pPr indent="0" marL="0">
              <a:buNone/>
            </a:pPr>
            <a:r>
              <a:rPr lang="en-US" sz="1600" b="1" baseline="30000" dirty="0">
                <a:solidFill>
                  <a:srgbClr val="FFFFFF"/>
                </a:solidFill>
                <a:latin typeface="Cambria" pitchFamily="34" charset="0"/>
                <a:ea typeface="Cambria" pitchFamily="34" charset="-122"/>
                <a:cs typeface="Cambria" pitchFamily="34" charset="-120"/>
              </a:rPr>
              <a:t>x</a:t>
            </a:r>
            <a:pPr indent="0" marL="0">
              <a:buNone/>
            </a:pPr>
            <a:r>
              <a:rPr lang="en-US" sz="1600" b="1" dirty="0">
                <a:solidFill>
                  <a:srgbClr val="FFFFFF"/>
                </a:solidFill>
                <a:latin typeface="Cambria" pitchFamily="34" charset="0"/>
                <a:ea typeface="Cambria" pitchFamily="34" charset="-122"/>
                <a:cs typeface="Cambria" pitchFamily="34" charset="-120"/>
              </a:rPr>
              <a:t>)</a:t>
            </a:r>
            <a:pPr indent="0" marL="0">
              <a:buNone/>
            </a:pPr>
            <a:r>
              <a:rPr lang="en-US" sz="1600" b="1" baseline="30000" dirty="0">
                <a:solidFill>
                  <a:srgbClr val="FFFFFF"/>
                </a:solidFill>
                <a:latin typeface="Cambria" pitchFamily="34" charset="0"/>
                <a:ea typeface="Cambria" pitchFamily="34" charset="-122"/>
                <a:cs typeface="Cambria" pitchFamily="34" charset="-120"/>
              </a:rPr>
              <a:t>y</a:t>
            </a:r>
            <a:pPr indent="0" marL="0">
              <a:buNone/>
            </a:pPr>
            <a:r>
              <a:rPr lang="en-US" sz="1600" b="1" dirty="0">
                <a:solidFill>
                  <a:srgbClr val="FFFFFF"/>
                </a:solidFill>
                <a:latin typeface="Cambria" pitchFamily="34" charset="0"/>
                <a:ea typeface="Cambria" pitchFamily="34" charset="-122"/>
                <a:cs typeface="Cambria" pitchFamily="34" charset="-120"/>
              </a:rPr>
              <a:t> = e</a:t>
            </a:r>
            <a:pPr indent="0" marL="0">
              <a:buNone/>
            </a:pPr>
            <a:r>
              <a:rPr lang="en-US" sz="1600" b="1" baseline="30000" dirty="0">
                <a:solidFill>
                  <a:srgbClr val="FFFFFF"/>
                </a:solidFill>
                <a:latin typeface="Cambria" pitchFamily="34" charset="0"/>
                <a:ea typeface="Cambria" pitchFamily="34" charset="-122"/>
                <a:cs typeface="Cambria" pitchFamily="34" charset="-120"/>
              </a:rPr>
              <a:t>xy</a:t>
            </a:r>
            <a:pPr indent="0" marL="0">
              <a:buNone/>
            </a:pPr>
            <a:r>
              <a:rPr lang="en-US" sz="1600" b="1" dirty="0">
                <a:solidFill>
                  <a:srgbClr val="FFFFFF"/>
                </a:solidFill>
                <a:latin typeface="Cambria" pitchFamily="34" charset="0"/>
                <a:ea typeface="Cambria" pitchFamily="34" charset="-122"/>
                <a:cs typeface="Cambria" pitchFamily="34" charset="-120"/>
              </a:rPr>
              <a:t> = (e</a:t>
            </a:r>
            <a:pPr indent="0" marL="0">
              <a:buNone/>
            </a:pPr>
            <a:r>
              <a:rPr lang="en-US" sz="1600" b="1" baseline="30000" dirty="0">
                <a:solidFill>
                  <a:srgbClr val="FFFFFF"/>
                </a:solidFill>
                <a:latin typeface="Cambria" pitchFamily="34" charset="0"/>
                <a:ea typeface="Cambria" pitchFamily="34" charset="-122"/>
                <a:cs typeface="Cambria" pitchFamily="34" charset="-120"/>
              </a:rPr>
              <a:t>y</a:t>
            </a:r>
            <a:pPr indent="0" marL="0">
              <a:buNone/>
            </a:pPr>
            <a:r>
              <a:rPr lang="en-US" sz="1600" b="1" dirty="0">
                <a:solidFill>
                  <a:srgbClr val="FFFFFF"/>
                </a:solidFill>
                <a:latin typeface="Cambria" pitchFamily="34" charset="0"/>
                <a:ea typeface="Cambria" pitchFamily="34" charset="-122"/>
                <a:cs typeface="Cambria" pitchFamily="34" charset="-120"/>
              </a:rPr>
              <a:t>)</a:t>
            </a:r>
            <a:pPr indent="0" marL="0">
              <a:buNone/>
            </a:pPr>
            <a:r>
              <a:rPr lang="en-US" sz="1600" b="1" baseline="30000" dirty="0">
                <a:solidFill>
                  <a:srgbClr val="FFFFFF"/>
                </a:solidFill>
                <a:latin typeface="Cambria" pitchFamily="34" charset="0"/>
                <a:ea typeface="Cambria" pitchFamily="34" charset="-122"/>
                <a:cs typeface="Cambria" pitchFamily="34" charset="-120"/>
              </a:rPr>
              <a:t>x</a:t>
            </a:r>
            <a:endParaRPr lang="en-US" sz="1600" dirty="0"/>
          </a:p>
        </p:txBody>
      </p:sp>
      <p:sp>
        <p:nvSpPr>
          <p:cNvPr id="20" name="Shape 18"/>
          <p:cNvSpPr/>
          <p:nvPr/>
        </p:nvSpPr>
        <p:spPr>
          <a:xfrm>
            <a:off x="640080" y="4663440"/>
            <a:ext cx="10881360" cy="1234440"/>
          </a:xfrm>
          <a:prstGeom prst="roundRect">
            <a:avLst>
              <a:gd name="adj" fmla="val 5926"/>
            </a:avLst>
          </a:prstGeom>
          <a:solidFill>
            <a:srgbClr val="FFFFFF"/>
          </a:solidFill>
          <a:ln w="15875">
            <a:solidFill>
              <a:srgbClr val="8FC3DC"/>
            </a:solidFill>
            <a:prstDash val="solid"/>
          </a:ln>
        </p:spPr>
      </p:sp>
      <p:sp>
        <p:nvSpPr>
          <p:cNvPr id="21" name="Text 19"/>
          <p:cNvSpPr txBox="1"/>
          <p:nvPr/>
        </p:nvSpPr>
        <p:spPr>
          <a:xfrm>
            <a:off x="960120" y="4663440"/>
            <a:ext cx="10241280" cy="1234440"/>
          </a:xfrm>
          <a:prstGeom prst="rect">
            <a:avLst/>
          </a:prstGeom>
          <a:noFill/>
          <a:ln/>
        </p:spPr>
        <p:txBody>
          <a:bodyPr wrap="square" lIns="0" tIns="0" rIns="0" bIns="0" rtlCol="0" anchor="ctr"/>
          <a:lstStyle/>
          <a:p>
            <a:pPr indent="0" marL="0">
              <a:buNone/>
            </a:pPr>
            <a:r>
              <a:rPr lang="en-US" sz="1400" b="1" dirty="0">
                <a:solidFill>
                  <a:srgbClr val="0F7C9E"/>
                </a:solidFill>
                <a:latin typeface="Calibri" pitchFamily="34" charset="0"/>
                <a:ea typeface="Calibri" pitchFamily="34" charset="-122"/>
                <a:cs typeface="Calibri" pitchFamily="34" charset="-120"/>
              </a:rPr>
              <a:t>Two facts worth stating aloud:  </a:t>
            </a:r>
            <a:pPr indent="0" marL="0">
              <a:buNone/>
            </a:pPr>
            <a:r>
              <a:rPr lang="en-US" sz="1400" dirty="0">
                <a:solidFill>
                  <a:srgbClr val="1E3A44"/>
                </a:solidFill>
                <a:latin typeface="Calibri" pitchFamily="34" charset="0"/>
                <a:ea typeface="Calibri" pitchFamily="34" charset="-122"/>
                <a:cs typeface="Calibri" pitchFamily="34" charset="-120"/>
              </a:rPr>
              <a:t>eˣ is positive for every x, so it is always increasing; and e⁰ = 1 with slope 1 there, so the graph crosses the y-axis at height 1 at forty-five degrees. The x-axis is a horizontal asymptote as x → −∞.</a:t>
            </a:r>
            <a:endParaRPr lang="en-US" sz="14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Additional Problems 6, 7 and 8</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Working with eˣ.</a:t>
            </a:r>
            <a:endParaRPr lang="en-US" sz="1300" dirty="0"/>
          </a:p>
        </p:txBody>
      </p:sp>
      <p:sp>
        <p:nvSpPr>
          <p:cNvPr id="7" name="Shape 5"/>
          <p:cNvSpPr/>
          <p:nvPr/>
        </p:nvSpPr>
        <p:spPr>
          <a:xfrm>
            <a:off x="640080" y="1600200"/>
            <a:ext cx="10881360" cy="1188720"/>
          </a:xfrm>
          <a:prstGeom prst="roundRect">
            <a:avLst>
              <a:gd name="adj" fmla="val 6154"/>
            </a:avLst>
          </a:prstGeom>
          <a:solidFill>
            <a:srgbClr val="DCEFF8"/>
          </a:solidFill>
          <a:ln w="12700">
            <a:solidFill>
              <a:srgbClr val="DCEFF8"/>
            </a:solidFill>
            <a:prstDash val="solid"/>
          </a:ln>
        </p:spPr>
      </p:sp>
      <p:sp>
        <p:nvSpPr>
          <p:cNvPr id="8" name="Text 6"/>
          <p:cNvSpPr txBox="1"/>
          <p:nvPr/>
        </p:nvSpPr>
        <p:spPr>
          <a:xfrm>
            <a:off x="868680" y="1600200"/>
            <a:ext cx="640080" cy="11887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(6)</a:t>
            </a:r>
            <a:endParaRPr lang="en-US" sz="1800" dirty="0"/>
          </a:p>
        </p:txBody>
      </p:sp>
      <p:sp>
        <p:nvSpPr>
          <p:cNvPr id="9" name="Text 7"/>
          <p:cNvSpPr txBox="1"/>
          <p:nvPr/>
        </p:nvSpPr>
        <p:spPr>
          <a:xfrm>
            <a:off x="1463040" y="1600200"/>
            <a:ext cx="3108960" cy="1188720"/>
          </a:xfrm>
          <a:prstGeom prst="rect">
            <a:avLst/>
          </a:prstGeom>
          <a:noFill/>
          <a:ln/>
        </p:spPr>
        <p:txBody>
          <a:bodyPr wrap="square" lIns="0" tIns="0" rIns="0" bIns="0" rtlCol="0" anchor="ctr"/>
          <a:lstStyle/>
          <a:p>
            <a:pPr indent="0" marL="0">
              <a:buNone/>
            </a:pPr>
            <a:r>
              <a:rPr lang="en-US" sz="1800" dirty="0">
                <a:solidFill>
                  <a:srgbClr val="1E3A44"/>
                </a:solidFill>
                <a:latin typeface="Cambria" pitchFamily="34" charset="0"/>
                <a:ea typeface="Cambria" pitchFamily="34" charset="-122"/>
                <a:cs typeface="Cambria" pitchFamily="34" charset="-120"/>
              </a:rPr>
              <a:t>y = x</a:t>
            </a:r>
            <a:pPr indent="0" marL="0">
              <a:buNone/>
            </a:pPr>
            <a:r>
              <a:rPr lang="en-US" sz="1800" baseline="30000" dirty="0">
                <a:solidFill>
                  <a:srgbClr val="1E3A44"/>
                </a:solidFill>
                <a:latin typeface="Cambria" pitchFamily="34" charset="0"/>
                <a:ea typeface="Cambria" pitchFamily="34" charset="-122"/>
                <a:cs typeface="Cambria" pitchFamily="34" charset="-120"/>
              </a:rPr>
              <a:t>2</a:t>
            </a:r>
            <a:pPr indent="0" marL="0">
              <a:buNone/>
            </a:pPr>
            <a:r>
              <a:rPr lang="en-US" sz="1800" dirty="0">
                <a:solidFill>
                  <a:srgbClr val="1E3A44"/>
                </a:solidFill>
                <a:latin typeface="Cambria" pitchFamily="34" charset="0"/>
                <a:ea typeface="Cambria" pitchFamily="34" charset="-122"/>
                <a:cs typeface="Cambria" pitchFamily="34" charset="-120"/>
              </a:rPr>
              <a:t> e</a:t>
            </a:r>
            <a:pPr indent="0" marL="0">
              <a:buNone/>
            </a:pPr>
            <a:r>
              <a:rPr lang="en-US" sz="1800" baseline="30000" dirty="0">
                <a:solidFill>
                  <a:srgbClr val="1E3A44"/>
                </a:solidFill>
                <a:latin typeface="Cambria" pitchFamily="34" charset="0"/>
                <a:ea typeface="Cambria" pitchFamily="34" charset="-122"/>
                <a:cs typeface="Cambria" pitchFamily="34" charset="-120"/>
              </a:rPr>
              <a:t>x</a:t>
            </a:r>
            <a:endParaRPr lang="en-US" sz="1800" dirty="0"/>
          </a:p>
        </p:txBody>
      </p:sp>
      <p:sp>
        <p:nvSpPr>
          <p:cNvPr id="10" name="Text 8"/>
          <p:cNvSpPr txBox="1"/>
          <p:nvPr/>
        </p:nvSpPr>
        <p:spPr>
          <a:xfrm>
            <a:off x="4663440" y="1600200"/>
            <a:ext cx="4023360" cy="11887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dy/dx  =  2x e</a:t>
            </a:r>
            <a:pPr indent="0" marL="0">
              <a:buNone/>
            </a:pPr>
            <a:r>
              <a:rPr lang="en-US" sz="1800" b="1" baseline="30000" dirty="0">
                <a:solidFill>
                  <a:srgbClr val="0F7C9E"/>
                </a:solidFill>
                <a:latin typeface="Cambria" pitchFamily="34" charset="0"/>
                <a:ea typeface="Cambria" pitchFamily="34" charset="-122"/>
                <a:cs typeface="Cambria" pitchFamily="34" charset="-120"/>
              </a:rPr>
              <a:t>x</a:t>
            </a:r>
            <a:pPr indent="0" marL="0">
              <a:buNone/>
            </a:pPr>
            <a:r>
              <a:rPr lang="en-US" sz="1800" b="1" dirty="0">
                <a:solidFill>
                  <a:srgbClr val="0F7C9E"/>
                </a:solidFill>
                <a:latin typeface="Cambria" pitchFamily="34" charset="0"/>
                <a:ea typeface="Cambria" pitchFamily="34" charset="-122"/>
                <a:cs typeface="Cambria" pitchFamily="34" charset="-120"/>
              </a:rPr>
              <a:t> + x</a:t>
            </a:r>
            <a:pPr indent="0" marL="0">
              <a:buNone/>
            </a:pPr>
            <a:r>
              <a:rPr lang="en-US" sz="1800" b="1" baseline="30000" dirty="0">
                <a:solidFill>
                  <a:srgbClr val="0F7C9E"/>
                </a:solidFill>
                <a:latin typeface="Cambria" pitchFamily="34" charset="0"/>
                <a:ea typeface="Cambria" pitchFamily="34" charset="-122"/>
                <a:cs typeface="Cambria" pitchFamily="34" charset="-120"/>
              </a:rPr>
              <a:t>2</a:t>
            </a:r>
            <a:pPr indent="0" marL="0">
              <a:buNone/>
            </a:pPr>
            <a:r>
              <a:rPr lang="en-US" sz="1800" b="1" dirty="0">
                <a:solidFill>
                  <a:srgbClr val="0F7C9E"/>
                </a:solidFill>
                <a:latin typeface="Cambria" pitchFamily="34" charset="0"/>
                <a:ea typeface="Cambria" pitchFamily="34" charset="-122"/>
                <a:cs typeface="Cambria" pitchFamily="34" charset="-120"/>
              </a:rPr>
              <a:t> e</a:t>
            </a:r>
            <a:pPr indent="0" marL="0">
              <a:buNone/>
            </a:pPr>
            <a:r>
              <a:rPr lang="en-US" sz="1800" b="1" baseline="30000" dirty="0">
                <a:solidFill>
                  <a:srgbClr val="0F7C9E"/>
                </a:solidFill>
                <a:latin typeface="Cambria" pitchFamily="34" charset="0"/>
                <a:ea typeface="Cambria" pitchFamily="34" charset="-122"/>
                <a:cs typeface="Cambria" pitchFamily="34" charset="-120"/>
              </a:rPr>
              <a:t>x</a:t>
            </a:r>
            <a:pPr indent="0" marL="0">
              <a:buNone/>
            </a:pPr>
            <a:r>
              <a:rPr lang="en-US" sz="1800" b="1" dirty="0">
                <a:solidFill>
                  <a:srgbClr val="0F7C9E"/>
                </a:solidFill>
                <a:latin typeface="Cambria" pitchFamily="34" charset="0"/>
                <a:ea typeface="Cambria" pitchFamily="34" charset="-122"/>
                <a:cs typeface="Cambria" pitchFamily="34" charset="-120"/>
              </a:rPr>
              <a:t>  =  x e</a:t>
            </a:r>
            <a:pPr indent="0" marL="0">
              <a:buNone/>
            </a:pPr>
            <a:r>
              <a:rPr lang="en-US" sz="1800" b="1" baseline="30000" dirty="0">
                <a:solidFill>
                  <a:srgbClr val="0F7C9E"/>
                </a:solidFill>
                <a:latin typeface="Cambria" pitchFamily="34" charset="0"/>
                <a:ea typeface="Cambria" pitchFamily="34" charset="-122"/>
                <a:cs typeface="Cambria" pitchFamily="34" charset="-120"/>
              </a:rPr>
              <a:t>x</a:t>
            </a:r>
            <a:pPr indent="0" marL="0">
              <a:buNone/>
            </a:pPr>
            <a:r>
              <a:rPr lang="en-US" sz="1800" b="1" dirty="0">
                <a:solidFill>
                  <a:srgbClr val="0F7C9E"/>
                </a:solidFill>
                <a:latin typeface="Cambria" pitchFamily="34" charset="0"/>
                <a:ea typeface="Cambria" pitchFamily="34" charset="-122"/>
                <a:cs typeface="Cambria" pitchFamily="34" charset="-120"/>
              </a:rPr>
              <a:t> (x + 2)</a:t>
            </a:r>
            <a:endParaRPr lang="en-US" sz="1800" dirty="0"/>
          </a:p>
        </p:txBody>
      </p:sp>
      <p:sp>
        <p:nvSpPr>
          <p:cNvPr id="11" name="Text 9"/>
          <p:cNvSpPr txBox="1"/>
          <p:nvPr/>
        </p:nvSpPr>
        <p:spPr>
          <a:xfrm>
            <a:off x="8778240" y="1600200"/>
            <a:ext cx="2651760" cy="118872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Product Rule</a:t>
            </a:r>
            <a:endParaRPr lang="en-US" sz="1200" dirty="0"/>
          </a:p>
        </p:txBody>
      </p:sp>
      <p:sp>
        <p:nvSpPr>
          <p:cNvPr id="12" name="Shape 10"/>
          <p:cNvSpPr/>
          <p:nvPr/>
        </p:nvSpPr>
        <p:spPr>
          <a:xfrm>
            <a:off x="640080" y="3017520"/>
            <a:ext cx="10881360" cy="1188720"/>
          </a:xfrm>
          <a:prstGeom prst="roundRect">
            <a:avLst>
              <a:gd name="adj" fmla="val 6154"/>
            </a:avLst>
          </a:prstGeom>
          <a:solidFill>
            <a:srgbClr val="EDF6FB"/>
          </a:solidFill>
          <a:ln w="12700">
            <a:solidFill>
              <a:srgbClr val="EDF6FB"/>
            </a:solidFill>
            <a:prstDash val="solid"/>
          </a:ln>
        </p:spPr>
      </p:sp>
      <p:sp>
        <p:nvSpPr>
          <p:cNvPr id="13" name="Text 11"/>
          <p:cNvSpPr txBox="1"/>
          <p:nvPr/>
        </p:nvSpPr>
        <p:spPr>
          <a:xfrm>
            <a:off x="868680" y="3017520"/>
            <a:ext cx="640080" cy="11887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(7)</a:t>
            </a:r>
            <a:endParaRPr lang="en-US" sz="1800" dirty="0"/>
          </a:p>
        </p:txBody>
      </p:sp>
      <p:sp>
        <p:nvSpPr>
          <p:cNvPr id="14" name="Text 12"/>
          <p:cNvSpPr txBox="1"/>
          <p:nvPr/>
        </p:nvSpPr>
        <p:spPr>
          <a:xfrm>
            <a:off x="1463040" y="3017520"/>
            <a:ext cx="3108960" cy="1188720"/>
          </a:xfrm>
          <a:prstGeom prst="rect">
            <a:avLst/>
          </a:prstGeom>
          <a:noFill/>
          <a:ln/>
        </p:spPr>
        <p:txBody>
          <a:bodyPr wrap="square" lIns="0" tIns="0" rIns="0" bIns="0" rtlCol="0" anchor="ctr"/>
          <a:lstStyle/>
          <a:p>
            <a:pPr indent="0" marL="0">
              <a:buNone/>
            </a:pPr>
            <a:r>
              <a:rPr lang="en-US" sz="1800" dirty="0">
                <a:solidFill>
                  <a:srgbClr val="1E3A44"/>
                </a:solidFill>
                <a:latin typeface="Cambria" pitchFamily="34" charset="0"/>
                <a:ea typeface="Cambria" pitchFamily="34" charset="-122"/>
                <a:cs typeface="Cambria" pitchFamily="34" charset="-120"/>
              </a:rPr>
              <a:t>∫</a:t>
            </a:r>
            <a:pPr indent="0" marL="0">
              <a:buNone/>
            </a:pPr>
            <a:r>
              <a:rPr lang="en-US" sz="1800" baseline="-40000" dirty="0">
                <a:solidFill>
                  <a:srgbClr val="1E3A44"/>
                </a:solidFill>
                <a:latin typeface="Cambria" pitchFamily="34" charset="0"/>
                <a:ea typeface="Cambria" pitchFamily="34" charset="-122"/>
                <a:cs typeface="Cambria" pitchFamily="34" charset="-120"/>
              </a:rPr>
              <a:t>0</a:t>
            </a:r>
            <a:pPr indent="0" marL="0">
              <a:buNone/>
            </a:pPr>
            <a:r>
              <a:rPr lang="en-US" sz="1800" baseline="30000" dirty="0">
                <a:solidFill>
                  <a:srgbClr val="1E3A44"/>
                </a:solidFill>
                <a:latin typeface="Cambria" pitchFamily="34" charset="0"/>
                <a:ea typeface="Cambria" pitchFamily="34" charset="-122"/>
                <a:cs typeface="Cambria" pitchFamily="34" charset="-120"/>
              </a:rPr>
              <a:t>1</a:t>
            </a:r>
            <a:pPr indent="0" marL="0">
              <a:buNone/>
            </a:pPr>
            <a:r>
              <a:rPr lang="en-US" sz="1800" dirty="0">
                <a:solidFill>
                  <a:srgbClr val="1E3A44"/>
                </a:solidFill>
                <a:latin typeface="Cambria" pitchFamily="34" charset="0"/>
                <a:ea typeface="Cambria" pitchFamily="34" charset="-122"/>
                <a:cs typeface="Cambria" pitchFamily="34" charset="-120"/>
              </a:rPr>
              <a:t> x e</a:t>
            </a:r>
            <a:pPr indent="0" marL="0">
              <a:buNone/>
            </a:pPr>
            <a:r>
              <a:rPr lang="en-US" sz="1800" baseline="30000" dirty="0">
                <a:solidFill>
                  <a:srgbClr val="1E3A44"/>
                </a:solidFill>
                <a:latin typeface="Cambria" pitchFamily="34" charset="0"/>
                <a:ea typeface="Cambria" pitchFamily="34" charset="-122"/>
                <a:cs typeface="Cambria" pitchFamily="34" charset="-120"/>
              </a:rPr>
              <a:t>x²</a:t>
            </a:r>
            <a:pPr indent="0" marL="0">
              <a:buNone/>
            </a:pPr>
            <a:r>
              <a:rPr lang="en-US" sz="1800" dirty="0">
                <a:solidFill>
                  <a:srgbClr val="1E3A44"/>
                </a:solidFill>
                <a:latin typeface="Cambria" pitchFamily="34" charset="0"/>
                <a:ea typeface="Cambria" pitchFamily="34" charset="-122"/>
                <a:cs typeface="Cambria" pitchFamily="34" charset="-120"/>
              </a:rPr>
              <a:t> dx</a:t>
            </a:r>
            <a:endParaRPr lang="en-US" sz="1800" dirty="0"/>
          </a:p>
        </p:txBody>
      </p:sp>
      <p:sp>
        <p:nvSpPr>
          <p:cNvPr id="15" name="Text 13"/>
          <p:cNvSpPr txBox="1"/>
          <p:nvPr/>
        </p:nvSpPr>
        <p:spPr>
          <a:xfrm>
            <a:off x="4663440" y="3017520"/>
            <a:ext cx="4023360" cy="11887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  ½ e</a:t>
            </a:r>
            <a:pPr indent="0" marL="0">
              <a:buNone/>
            </a:pPr>
            <a:r>
              <a:rPr lang="en-US" sz="1800" b="1" baseline="30000" dirty="0">
                <a:solidFill>
                  <a:srgbClr val="0F7C9E"/>
                </a:solidFill>
                <a:latin typeface="Cambria" pitchFamily="34" charset="0"/>
                <a:ea typeface="Cambria" pitchFamily="34" charset="-122"/>
                <a:cs typeface="Cambria" pitchFamily="34" charset="-120"/>
              </a:rPr>
              <a:t>x²</a:t>
            </a:r>
            <a:pPr indent="0" marL="0">
              <a:buNone/>
            </a:pPr>
            <a:r>
              <a:rPr lang="en-US" sz="1800" b="1" dirty="0">
                <a:solidFill>
                  <a:srgbClr val="0F7C9E"/>
                </a:solidFill>
                <a:latin typeface="Cambria" pitchFamily="34" charset="0"/>
                <a:ea typeface="Cambria" pitchFamily="34" charset="-122"/>
                <a:cs typeface="Cambria" pitchFamily="34" charset="-120"/>
              </a:rPr>
              <a:t> ]</a:t>
            </a:r>
            <a:pPr indent="0" marL="0">
              <a:buNone/>
            </a:pPr>
            <a:r>
              <a:rPr lang="en-US" sz="1800" b="1" baseline="-40000" dirty="0">
                <a:solidFill>
                  <a:srgbClr val="0F7C9E"/>
                </a:solidFill>
                <a:latin typeface="Cambria" pitchFamily="34" charset="0"/>
                <a:ea typeface="Cambria" pitchFamily="34" charset="-122"/>
                <a:cs typeface="Cambria" pitchFamily="34" charset="-120"/>
              </a:rPr>
              <a:t>0</a:t>
            </a:r>
            <a:pPr indent="0" marL="0">
              <a:buNone/>
            </a:pPr>
            <a:r>
              <a:rPr lang="en-US" sz="1800" b="1" baseline="30000" dirty="0">
                <a:solidFill>
                  <a:srgbClr val="0F7C9E"/>
                </a:solidFill>
                <a:latin typeface="Cambria" pitchFamily="34" charset="0"/>
                <a:ea typeface="Cambria" pitchFamily="34" charset="-122"/>
                <a:cs typeface="Cambria" pitchFamily="34" charset="-120"/>
              </a:rPr>
              <a:t>1</a:t>
            </a:r>
            <a:pPr indent="0" marL="0">
              <a:buNone/>
            </a:pPr>
            <a:r>
              <a:rPr lang="en-US" sz="1800" b="1" dirty="0">
                <a:solidFill>
                  <a:srgbClr val="0F7C9E"/>
                </a:solidFill>
                <a:latin typeface="Cambria" pitchFamily="34" charset="0"/>
                <a:ea typeface="Cambria" pitchFamily="34" charset="-122"/>
                <a:cs typeface="Cambria" pitchFamily="34" charset="-120"/>
              </a:rPr>
              <a:t>  =  ½ (e − 1)</a:t>
            </a:r>
            <a:endParaRPr lang="en-US" sz="1800" dirty="0"/>
          </a:p>
        </p:txBody>
      </p:sp>
      <p:sp>
        <p:nvSpPr>
          <p:cNvPr id="16" name="Text 14"/>
          <p:cNvSpPr txBox="1"/>
          <p:nvPr/>
        </p:nvSpPr>
        <p:spPr>
          <a:xfrm>
            <a:off x="8778240" y="3017520"/>
            <a:ext cx="2651760" cy="118872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u = x², du = 2x dx</a:t>
            </a:r>
            <a:endParaRPr lang="en-US" sz="1200" dirty="0"/>
          </a:p>
        </p:txBody>
      </p:sp>
      <p:sp>
        <p:nvSpPr>
          <p:cNvPr id="17" name="Shape 15"/>
          <p:cNvSpPr/>
          <p:nvPr/>
        </p:nvSpPr>
        <p:spPr>
          <a:xfrm>
            <a:off x="640080" y="4434840"/>
            <a:ext cx="10881360" cy="1188720"/>
          </a:xfrm>
          <a:prstGeom prst="roundRect">
            <a:avLst>
              <a:gd name="adj" fmla="val 6154"/>
            </a:avLst>
          </a:prstGeom>
          <a:solidFill>
            <a:srgbClr val="DCEFF8"/>
          </a:solidFill>
          <a:ln w="12700">
            <a:solidFill>
              <a:srgbClr val="DCEFF8"/>
            </a:solidFill>
            <a:prstDash val="solid"/>
          </a:ln>
        </p:spPr>
      </p:sp>
      <p:sp>
        <p:nvSpPr>
          <p:cNvPr id="18" name="Text 16"/>
          <p:cNvSpPr txBox="1"/>
          <p:nvPr/>
        </p:nvSpPr>
        <p:spPr>
          <a:xfrm>
            <a:off x="868680" y="4434840"/>
            <a:ext cx="640080" cy="11887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(8)</a:t>
            </a:r>
            <a:endParaRPr lang="en-US" sz="1800" dirty="0"/>
          </a:p>
        </p:txBody>
      </p:sp>
      <p:sp>
        <p:nvSpPr>
          <p:cNvPr id="19" name="Text 17"/>
          <p:cNvSpPr txBox="1"/>
          <p:nvPr/>
        </p:nvSpPr>
        <p:spPr>
          <a:xfrm>
            <a:off x="1463040" y="4434840"/>
            <a:ext cx="3108960" cy="1188720"/>
          </a:xfrm>
          <a:prstGeom prst="rect">
            <a:avLst/>
          </a:prstGeom>
          <a:noFill/>
          <a:ln/>
        </p:spPr>
        <p:txBody>
          <a:bodyPr wrap="square" lIns="0" tIns="0" rIns="0" bIns="0" rtlCol="0" anchor="ctr"/>
          <a:lstStyle/>
          <a:p>
            <a:pPr indent="0" marL="0">
              <a:buNone/>
            </a:pPr>
            <a:r>
              <a:rPr lang="en-US" sz="1800" dirty="0">
                <a:solidFill>
                  <a:srgbClr val="1E3A44"/>
                </a:solidFill>
                <a:latin typeface="Cambria" pitchFamily="34" charset="0"/>
                <a:ea typeface="Cambria" pitchFamily="34" charset="-122"/>
                <a:cs typeface="Cambria" pitchFamily="34" charset="-120"/>
              </a:rPr>
              <a:t>∫ e</a:t>
            </a:r>
            <a:pPr indent="0" marL="0">
              <a:buNone/>
            </a:pPr>
            <a:r>
              <a:rPr lang="en-US" sz="1800" baseline="30000" dirty="0">
                <a:solidFill>
                  <a:srgbClr val="1E3A44"/>
                </a:solidFill>
                <a:latin typeface="Cambria" pitchFamily="34" charset="0"/>
                <a:ea typeface="Cambria" pitchFamily="34" charset="-122"/>
                <a:cs typeface="Cambria" pitchFamily="34" charset="-120"/>
              </a:rPr>
              <a:t>x³ + ln x²</a:t>
            </a:r>
            <a:pPr indent="0" marL="0">
              <a:buNone/>
            </a:pPr>
            <a:r>
              <a:rPr lang="en-US" sz="1800" dirty="0">
                <a:solidFill>
                  <a:srgbClr val="1E3A44"/>
                </a:solidFill>
                <a:latin typeface="Cambria" pitchFamily="34" charset="0"/>
                <a:ea typeface="Cambria" pitchFamily="34" charset="-122"/>
                <a:cs typeface="Cambria" pitchFamily="34" charset="-120"/>
              </a:rPr>
              <a:t> dx</a:t>
            </a:r>
            <a:endParaRPr lang="en-US" sz="1800" dirty="0"/>
          </a:p>
        </p:txBody>
      </p:sp>
      <p:sp>
        <p:nvSpPr>
          <p:cNvPr id="20" name="Text 18"/>
          <p:cNvSpPr txBox="1"/>
          <p:nvPr/>
        </p:nvSpPr>
        <p:spPr>
          <a:xfrm>
            <a:off x="4663440" y="4434840"/>
            <a:ext cx="4023360" cy="11887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  ∫ x</a:t>
            </a:r>
            <a:pPr indent="0" marL="0">
              <a:buNone/>
            </a:pPr>
            <a:r>
              <a:rPr lang="en-US" sz="1800" b="1" baseline="30000" dirty="0">
                <a:solidFill>
                  <a:srgbClr val="0F7C9E"/>
                </a:solidFill>
                <a:latin typeface="Cambria" pitchFamily="34" charset="0"/>
                <a:ea typeface="Cambria" pitchFamily="34" charset="-122"/>
                <a:cs typeface="Cambria" pitchFamily="34" charset="-120"/>
              </a:rPr>
              <a:t>2</a:t>
            </a:r>
            <a:pPr indent="0" marL="0">
              <a:buNone/>
            </a:pPr>
            <a:r>
              <a:rPr lang="en-US" sz="1800" b="1" dirty="0">
                <a:solidFill>
                  <a:srgbClr val="0F7C9E"/>
                </a:solidFill>
                <a:latin typeface="Cambria" pitchFamily="34" charset="0"/>
                <a:ea typeface="Cambria" pitchFamily="34" charset="-122"/>
                <a:cs typeface="Cambria" pitchFamily="34" charset="-120"/>
              </a:rPr>
              <a:t> e</a:t>
            </a:r>
            <a:pPr indent="0" marL="0">
              <a:buNone/>
            </a:pPr>
            <a:r>
              <a:rPr lang="en-US" sz="1800" b="1" baseline="30000" dirty="0">
                <a:solidFill>
                  <a:srgbClr val="0F7C9E"/>
                </a:solidFill>
                <a:latin typeface="Cambria" pitchFamily="34" charset="0"/>
                <a:ea typeface="Cambria" pitchFamily="34" charset="-122"/>
                <a:cs typeface="Cambria" pitchFamily="34" charset="-120"/>
              </a:rPr>
              <a:t>x³</a:t>
            </a:r>
            <a:pPr indent="0" marL="0">
              <a:buNone/>
            </a:pPr>
            <a:r>
              <a:rPr lang="en-US" sz="1800" b="1" dirty="0">
                <a:solidFill>
                  <a:srgbClr val="0F7C9E"/>
                </a:solidFill>
                <a:latin typeface="Cambria" pitchFamily="34" charset="0"/>
                <a:ea typeface="Cambria" pitchFamily="34" charset="-122"/>
                <a:cs typeface="Cambria" pitchFamily="34" charset="-120"/>
              </a:rPr>
              <a:t> dx  =  ⅓ e</a:t>
            </a:r>
            <a:pPr indent="0" marL="0">
              <a:buNone/>
            </a:pPr>
            <a:r>
              <a:rPr lang="en-US" sz="1800" b="1" baseline="30000" dirty="0">
                <a:solidFill>
                  <a:srgbClr val="0F7C9E"/>
                </a:solidFill>
                <a:latin typeface="Cambria" pitchFamily="34" charset="0"/>
                <a:ea typeface="Cambria" pitchFamily="34" charset="-122"/>
                <a:cs typeface="Cambria" pitchFamily="34" charset="-120"/>
              </a:rPr>
              <a:t>x³</a:t>
            </a:r>
            <a:pPr indent="0" marL="0">
              <a:buNone/>
            </a:pPr>
            <a:r>
              <a:rPr lang="en-US" sz="1800" b="1" dirty="0">
                <a:solidFill>
                  <a:srgbClr val="0F7C9E"/>
                </a:solidFill>
                <a:latin typeface="Cambria" pitchFamily="34" charset="0"/>
                <a:ea typeface="Cambria" pitchFamily="34" charset="-122"/>
                <a:cs typeface="Cambria" pitchFamily="34" charset="-120"/>
              </a:rPr>
              <a:t> + C</a:t>
            </a:r>
            <a:endParaRPr lang="en-US" sz="1800" dirty="0"/>
          </a:p>
        </p:txBody>
      </p:sp>
      <p:sp>
        <p:nvSpPr>
          <p:cNvPr id="21" name="Text 19"/>
          <p:cNvSpPr txBox="1"/>
          <p:nvPr/>
        </p:nvSpPr>
        <p:spPr>
          <a:xfrm>
            <a:off x="8778240" y="4434840"/>
            <a:ext cx="2651760" cy="118872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e^{ln x²} = x² — simplify before integrating</a:t>
            </a:r>
            <a:endParaRPr lang="en-US" sz="1200" dirty="0"/>
          </a:p>
        </p:txBody>
      </p:sp>
      <p:sp>
        <p:nvSpPr>
          <p:cNvPr id="22" name="Text 20"/>
          <p:cNvSpPr txBox="1"/>
          <p:nvPr/>
        </p:nvSpPr>
        <p:spPr>
          <a:xfrm>
            <a:off x="640080" y="5715000"/>
            <a:ext cx="10881360" cy="36576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Number (8) is the one to remember: use the inverse equations to simplify the integrand before reaching for a technique.</a:t>
            </a:r>
            <a:endParaRPr lang="en-US" sz="13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The General Exponential Function aˣ</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Shape 4"/>
          <p:cNvSpPr/>
          <p:nvPr/>
        </p:nvSpPr>
        <p:spPr>
          <a:xfrm>
            <a:off x="640080" y="1371600"/>
            <a:ext cx="5257800" cy="1371600"/>
          </a:xfrm>
          <a:prstGeom prst="roundRect">
            <a:avLst>
              <a:gd name="adj" fmla="val 5333"/>
            </a:avLst>
          </a:prstGeom>
          <a:solidFill>
            <a:srgbClr val="0F7C9E"/>
          </a:solidFill>
          <a:ln w="12700">
            <a:solidFill>
              <a:srgbClr val="0F7C9E"/>
            </a:solidFill>
            <a:prstDash val="solid"/>
          </a:ln>
        </p:spPr>
      </p:sp>
      <p:sp>
        <p:nvSpPr>
          <p:cNvPr id="7" name="Shape 5"/>
          <p:cNvSpPr/>
          <p:nvPr/>
        </p:nvSpPr>
        <p:spPr>
          <a:xfrm>
            <a:off x="914400" y="1554480"/>
            <a:ext cx="1371600" cy="310896"/>
          </a:xfrm>
          <a:prstGeom prst="roundRect">
            <a:avLst>
              <a:gd name="adj" fmla="val 29412"/>
            </a:avLst>
          </a:prstGeom>
          <a:solidFill>
            <a:srgbClr val="DCEFF8"/>
          </a:solidFill>
          <a:ln/>
        </p:spPr>
      </p:sp>
      <p:sp>
        <p:nvSpPr>
          <p:cNvPr id="8" name="Text 6"/>
          <p:cNvSpPr txBox="1"/>
          <p:nvPr/>
        </p:nvSpPr>
        <p:spPr>
          <a:xfrm>
            <a:off x="914400" y="1554480"/>
            <a:ext cx="1371600" cy="310896"/>
          </a:xfrm>
          <a:prstGeom prst="rect">
            <a:avLst/>
          </a:prstGeom>
          <a:noFill/>
          <a:ln/>
        </p:spPr>
        <p:txBody>
          <a:bodyPr wrap="square" lIns="0" tIns="0" rIns="0" bIns="0" rtlCol="0" anchor="ctr"/>
          <a:lstStyle/>
          <a:p>
            <a:pPr algn="ctr" indent="0" marL="0">
              <a:buNone/>
            </a:pPr>
            <a:r>
              <a:rPr lang="en-US" sz="1200" b="1" dirty="0">
                <a:solidFill>
                  <a:srgbClr val="0F7C9E"/>
                </a:solidFill>
                <a:latin typeface="Calibri" pitchFamily="34" charset="0"/>
                <a:ea typeface="Calibri" pitchFamily="34" charset="-122"/>
                <a:cs typeface="Calibri" pitchFamily="34" charset="-120"/>
              </a:rPr>
              <a:t>DEFINITION</a:t>
            </a:r>
            <a:endParaRPr lang="en-US" sz="1200" dirty="0"/>
          </a:p>
        </p:txBody>
      </p:sp>
      <p:sp>
        <p:nvSpPr>
          <p:cNvPr id="9" name="Text 7"/>
          <p:cNvSpPr txBox="1"/>
          <p:nvPr/>
        </p:nvSpPr>
        <p:spPr>
          <a:xfrm>
            <a:off x="914400" y="1920240"/>
            <a:ext cx="4709160" cy="502920"/>
          </a:xfrm>
          <a:prstGeom prst="rect">
            <a:avLst/>
          </a:prstGeom>
          <a:noFill/>
          <a:ln/>
        </p:spPr>
        <p:txBody>
          <a:bodyPr wrap="square" lIns="0" tIns="0" rIns="0" bIns="0" rtlCol="0" anchor="ctr"/>
          <a:lstStyle/>
          <a:p>
            <a:pPr indent="0" marL="0">
              <a:buNone/>
            </a:pPr>
            <a:r>
              <a:rPr lang="en-US" sz="2000" b="1" dirty="0">
                <a:solidFill>
                  <a:srgbClr val="FFFFFF"/>
                </a:solidFill>
                <a:latin typeface="Cambria" pitchFamily="34" charset="0"/>
                <a:ea typeface="Cambria" pitchFamily="34" charset="-122"/>
                <a:cs typeface="Cambria" pitchFamily="34" charset="-120"/>
              </a:rPr>
              <a:t>a</a:t>
            </a:r>
            <a:pPr indent="0" marL="0">
              <a:buNone/>
            </a:pPr>
            <a:r>
              <a:rPr lang="en-US" sz="2000" b="1" baseline="30000" dirty="0">
                <a:solidFill>
                  <a:srgbClr val="FFFFFF"/>
                </a:solidFill>
                <a:latin typeface="Cambria" pitchFamily="34" charset="0"/>
                <a:ea typeface="Cambria" pitchFamily="34" charset="-122"/>
                <a:cs typeface="Cambria" pitchFamily="34" charset="-120"/>
              </a:rPr>
              <a:t>x</a:t>
            </a:r>
            <a:pPr indent="0" marL="0">
              <a:buNone/>
            </a:pPr>
            <a:r>
              <a:rPr lang="en-US" sz="2000" b="1" dirty="0">
                <a:solidFill>
                  <a:srgbClr val="FFFFFF"/>
                </a:solidFill>
                <a:latin typeface="Cambria" pitchFamily="34" charset="0"/>
                <a:ea typeface="Cambria" pitchFamily="34" charset="-122"/>
                <a:cs typeface="Cambria" pitchFamily="34" charset="-120"/>
              </a:rPr>
              <a:t>  =  e</a:t>
            </a:r>
            <a:pPr indent="0" marL="0">
              <a:buNone/>
            </a:pPr>
            <a:r>
              <a:rPr lang="en-US" sz="2000" b="1" baseline="30000" dirty="0">
                <a:solidFill>
                  <a:srgbClr val="FFFFFF"/>
                </a:solidFill>
                <a:latin typeface="Cambria" pitchFamily="34" charset="0"/>
                <a:ea typeface="Cambria" pitchFamily="34" charset="-122"/>
                <a:cs typeface="Cambria" pitchFamily="34" charset="-120"/>
              </a:rPr>
              <a:t>x ln a</a:t>
            </a:r>
            <a:pPr indent="0" marL="0">
              <a:buNone/>
            </a:pPr>
            <a:r>
              <a:rPr lang="en-US" sz="2000" b="1" dirty="0">
                <a:solidFill>
                  <a:srgbClr val="FFFFFF"/>
                </a:solidFill>
                <a:latin typeface="Cambria" pitchFamily="34" charset="0"/>
                <a:ea typeface="Cambria" pitchFamily="34" charset="-122"/>
                <a:cs typeface="Cambria" pitchFamily="34" charset="-120"/>
              </a:rPr>
              <a:t>,      a &gt; 0</a:t>
            </a:r>
            <a:endParaRPr lang="en-US" sz="2000" dirty="0"/>
          </a:p>
        </p:txBody>
      </p:sp>
      <p:sp>
        <p:nvSpPr>
          <p:cNvPr id="10" name="Shape 8"/>
          <p:cNvSpPr/>
          <p:nvPr/>
        </p:nvSpPr>
        <p:spPr>
          <a:xfrm>
            <a:off x="6263640" y="1371600"/>
            <a:ext cx="5257800" cy="1371600"/>
          </a:xfrm>
          <a:prstGeom prst="roundRect">
            <a:avLst>
              <a:gd name="adj" fmla="val 5333"/>
            </a:avLst>
          </a:prstGeom>
          <a:solidFill>
            <a:srgbClr val="DCEFF8"/>
          </a:solidFill>
          <a:ln w="12700">
            <a:solidFill>
              <a:srgbClr val="DCEFF8"/>
            </a:solidFill>
            <a:prstDash val="solid"/>
          </a:ln>
        </p:spPr>
      </p:sp>
      <p:sp>
        <p:nvSpPr>
          <p:cNvPr id="11" name="Text 9"/>
          <p:cNvSpPr txBox="1"/>
          <p:nvPr/>
        </p:nvSpPr>
        <p:spPr>
          <a:xfrm>
            <a:off x="6537960" y="1554480"/>
            <a:ext cx="4709160" cy="320040"/>
          </a:xfrm>
          <a:prstGeom prst="rect">
            <a:avLst/>
          </a:prstGeom>
          <a:noFill/>
          <a:ln/>
        </p:spPr>
        <p:txBody>
          <a:bodyPr wrap="square" lIns="0" tIns="0" rIns="0" bIns="0" rtlCol="0" anchor="ctr"/>
          <a:lstStyle/>
          <a:p>
            <a:pPr indent="0" marL="0">
              <a:buNone/>
            </a:pPr>
            <a:r>
              <a:rPr lang="en-US" sz="1500" b="1" dirty="0">
                <a:solidFill>
                  <a:srgbClr val="0F7C9E"/>
                </a:solidFill>
                <a:latin typeface="Cambria" pitchFamily="34" charset="0"/>
                <a:ea typeface="Cambria" pitchFamily="34" charset="-122"/>
                <a:cs typeface="Cambria" pitchFamily="34" charset="-120"/>
              </a:rPr>
              <a:t>General power function</a:t>
            </a:r>
            <a:endParaRPr lang="en-US" sz="1500" dirty="0"/>
          </a:p>
        </p:txBody>
      </p:sp>
      <p:sp>
        <p:nvSpPr>
          <p:cNvPr id="12" name="Text 10"/>
          <p:cNvSpPr txBox="1"/>
          <p:nvPr/>
        </p:nvSpPr>
        <p:spPr>
          <a:xfrm>
            <a:off x="6537960" y="1920240"/>
            <a:ext cx="4709160" cy="502920"/>
          </a:xfrm>
          <a:prstGeom prst="rect">
            <a:avLst/>
          </a:prstGeom>
          <a:noFill/>
          <a:ln/>
        </p:spPr>
        <p:txBody>
          <a:bodyPr wrap="square" lIns="0" tIns="0" rIns="0" bIns="0" rtlCol="0" anchor="ctr"/>
          <a:lstStyle/>
          <a:p>
            <a:pPr indent="0" marL="0">
              <a:buNone/>
            </a:pPr>
            <a:r>
              <a:rPr lang="en-US" sz="2000" b="1" dirty="0">
                <a:solidFill>
                  <a:srgbClr val="1E3A44"/>
                </a:solidFill>
                <a:latin typeface="Cambria" pitchFamily="34" charset="0"/>
                <a:ea typeface="Cambria" pitchFamily="34" charset="-122"/>
                <a:cs typeface="Cambria" pitchFamily="34" charset="-120"/>
              </a:rPr>
              <a:t>x</a:t>
            </a:r>
            <a:pPr indent="0" marL="0">
              <a:buNone/>
            </a:pPr>
            <a:r>
              <a:rPr lang="en-US" sz="2000" b="1" baseline="30000" dirty="0">
                <a:solidFill>
                  <a:srgbClr val="1E3A44"/>
                </a:solidFill>
                <a:latin typeface="Cambria" pitchFamily="34" charset="0"/>
                <a:ea typeface="Cambria" pitchFamily="34" charset="-122"/>
                <a:cs typeface="Cambria" pitchFamily="34" charset="-120"/>
              </a:rPr>
              <a:t>r</a:t>
            </a:r>
            <a:pPr indent="0" marL="0">
              <a:buNone/>
            </a:pPr>
            <a:r>
              <a:rPr lang="en-US" sz="2000" b="1" dirty="0">
                <a:solidFill>
                  <a:srgbClr val="1E3A44"/>
                </a:solidFill>
                <a:latin typeface="Cambria" pitchFamily="34" charset="0"/>
                <a:ea typeface="Cambria" pitchFamily="34" charset="-122"/>
                <a:cs typeface="Cambria" pitchFamily="34" charset="-120"/>
              </a:rPr>
              <a:t>  =  e</a:t>
            </a:r>
            <a:pPr indent="0" marL="0">
              <a:buNone/>
            </a:pPr>
            <a:r>
              <a:rPr lang="en-US" sz="2000" b="1" baseline="30000" dirty="0">
                <a:solidFill>
                  <a:srgbClr val="1E3A44"/>
                </a:solidFill>
                <a:latin typeface="Cambria" pitchFamily="34" charset="0"/>
                <a:ea typeface="Cambria" pitchFamily="34" charset="-122"/>
                <a:cs typeface="Cambria" pitchFamily="34" charset="-120"/>
              </a:rPr>
              <a:t>r ln x</a:t>
            </a:r>
            <a:pPr indent="0" marL="0">
              <a:buNone/>
            </a:pPr>
            <a:r>
              <a:rPr lang="en-US" sz="2000" b="1" dirty="0">
                <a:solidFill>
                  <a:srgbClr val="1E3A44"/>
                </a:solidFill>
                <a:latin typeface="Cambria" pitchFamily="34" charset="0"/>
                <a:ea typeface="Cambria" pitchFamily="34" charset="-122"/>
                <a:cs typeface="Cambria" pitchFamily="34" charset="-120"/>
              </a:rPr>
              <a:t>,      x &gt; 0</a:t>
            </a:r>
            <a:endParaRPr lang="en-US" sz="2000" dirty="0"/>
          </a:p>
        </p:txBody>
      </p:sp>
      <p:sp>
        <p:nvSpPr>
          <p:cNvPr id="13" name="Text 11"/>
          <p:cNvSpPr txBox="1"/>
          <p:nvPr/>
        </p:nvSpPr>
        <p:spPr>
          <a:xfrm>
            <a:off x="640080" y="2926080"/>
            <a:ext cx="10881360" cy="320040"/>
          </a:xfrm>
          <a:prstGeom prst="rect">
            <a:avLst/>
          </a:prstGeom>
          <a:noFill/>
          <a:ln/>
        </p:spPr>
        <p:txBody>
          <a:bodyPr wrap="square" lIns="0" tIns="0" rIns="0" bIns="0" rtlCol="0" anchor="ctr"/>
          <a:lstStyle/>
          <a:p>
            <a:pPr indent="0" marL="0">
              <a:buNone/>
            </a:pPr>
            <a:r>
              <a:rPr lang="en-US" sz="1350" i="1" dirty="0">
                <a:solidFill>
                  <a:srgbClr val="6C8089"/>
                </a:solidFill>
                <a:latin typeface="Calibri" pitchFamily="34" charset="0"/>
                <a:ea typeface="Calibri" pitchFamily="34" charset="-122"/>
                <a:cs typeface="Calibri" pitchFamily="34" charset="-120"/>
              </a:rPr>
              <a:t>Both are now defined for every real exponent, rational or not — which is what we set out to fix.</a:t>
            </a:r>
            <a:endParaRPr lang="en-US" sz="1350" dirty="0"/>
          </a:p>
        </p:txBody>
      </p:sp>
      <p:sp>
        <p:nvSpPr>
          <p:cNvPr id="14" name="Shape 12"/>
          <p:cNvSpPr/>
          <p:nvPr/>
        </p:nvSpPr>
        <p:spPr>
          <a:xfrm>
            <a:off x="640080" y="3429000"/>
            <a:ext cx="10881360" cy="713232"/>
          </a:xfrm>
          <a:prstGeom prst="roundRect">
            <a:avLst>
              <a:gd name="adj" fmla="val 10256"/>
            </a:avLst>
          </a:prstGeom>
          <a:solidFill>
            <a:srgbClr val="DCEFF8"/>
          </a:solidFill>
          <a:ln w="12700">
            <a:solidFill>
              <a:srgbClr val="DCEFF8"/>
            </a:solidFill>
            <a:prstDash val="solid"/>
          </a:ln>
        </p:spPr>
      </p:sp>
      <p:sp>
        <p:nvSpPr>
          <p:cNvPr id="15" name="Text 13"/>
          <p:cNvSpPr txBox="1"/>
          <p:nvPr/>
        </p:nvSpPr>
        <p:spPr>
          <a:xfrm>
            <a:off x="1005840" y="3429000"/>
            <a:ext cx="5943600" cy="713232"/>
          </a:xfrm>
          <a:prstGeom prst="rect">
            <a:avLst/>
          </a:prstGeom>
          <a:noFill/>
          <a:ln/>
        </p:spPr>
        <p:txBody>
          <a:bodyPr wrap="square" lIns="0" tIns="0" rIns="0" bIns="0" rtlCol="0" anchor="ctr"/>
          <a:lstStyle/>
          <a:p>
            <a:pPr indent="0" marL="0">
              <a:buNone/>
            </a:pPr>
            <a:r>
              <a:rPr lang="en-US" sz="1900" dirty="0">
                <a:solidFill>
                  <a:srgbClr val="1E3A44"/>
                </a:solidFill>
                <a:latin typeface="Cambria" pitchFamily="34" charset="0"/>
                <a:ea typeface="Cambria" pitchFamily="34" charset="-122"/>
                <a:cs typeface="Cambria" pitchFamily="34" charset="-120"/>
              </a:rPr>
              <a:t>d/dx (a</a:t>
            </a:r>
            <a:pPr indent="0" marL="0">
              <a:buNone/>
            </a:pPr>
            <a:r>
              <a:rPr lang="en-US" sz="1900" baseline="30000" dirty="0">
                <a:solidFill>
                  <a:srgbClr val="1E3A44"/>
                </a:solidFill>
                <a:latin typeface="Cambria" pitchFamily="34" charset="0"/>
                <a:ea typeface="Cambria" pitchFamily="34" charset="-122"/>
                <a:cs typeface="Cambria" pitchFamily="34" charset="-120"/>
              </a:rPr>
              <a:t>x</a:t>
            </a:r>
            <a:pPr indent="0" marL="0">
              <a:buNone/>
            </a:pPr>
            <a:r>
              <a:rPr lang="en-US" sz="1900" dirty="0">
                <a:solidFill>
                  <a:srgbClr val="1E3A44"/>
                </a:solidFill>
                <a:latin typeface="Cambria" pitchFamily="34" charset="0"/>
                <a:ea typeface="Cambria" pitchFamily="34" charset="-122"/>
                <a:cs typeface="Cambria" pitchFamily="34" charset="-120"/>
              </a:rPr>
              <a:t>)  =  a</a:t>
            </a:r>
            <a:pPr indent="0" marL="0">
              <a:buNone/>
            </a:pPr>
            <a:r>
              <a:rPr lang="en-US" sz="1900" baseline="30000" dirty="0">
                <a:solidFill>
                  <a:srgbClr val="1E3A44"/>
                </a:solidFill>
                <a:latin typeface="Cambria" pitchFamily="34" charset="0"/>
                <a:ea typeface="Cambria" pitchFamily="34" charset="-122"/>
                <a:cs typeface="Cambria" pitchFamily="34" charset="-120"/>
              </a:rPr>
              <a:t>x</a:t>
            </a:r>
            <a:pPr indent="0" marL="0">
              <a:buNone/>
            </a:pPr>
            <a:r>
              <a:rPr lang="en-US" sz="1900" dirty="0">
                <a:solidFill>
                  <a:srgbClr val="1E3A44"/>
                </a:solidFill>
                <a:latin typeface="Cambria" pitchFamily="34" charset="0"/>
                <a:ea typeface="Cambria" pitchFamily="34" charset="-122"/>
                <a:cs typeface="Cambria" pitchFamily="34" charset="-120"/>
              </a:rPr>
              <a:t> ln a</a:t>
            </a:r>
            <a:endParaRPr lang="en-US" sz="1900" dirty="0"/>
          </a:p>
        </p:txBody>
      </p:sp>
      <p:sp>
        <p:nvSpPr>
          <p:cNvPr id="16" name="Text 14"/>
          <p:cNvSpPr txBox="1"/>
          <p:nvPr/>
        </p:nvSpPr>
        <p:spPr>
          <a:xfrm>
            <a:off x="7132320" y="3429000"/>
            <a:ext cx="4206240" cy="713232"/>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differentiate e^{x ln a}</a:t>
            </a:r>
            <a:endParaRPr lang="en-US" sz="1250" dirty="0"/>
          </a:p>
        </p:txBody>
      </p:sp>
      <p:sp>
        <p:nvSpPr>
          <p:cNvPr id="17" name="Shape 15"/>
          <p:cNvSpPr/>
          <p:nvPr/>
        </p:nvSpPr>
        <p:spPr>
          <a:xfrm>
            <a:off x="640080" y="4270248"/>
            <a:ext cx="10881360" cy="713232"/>
          </a:xfrm>
          <a:prstGeom prst="roundRect">
            <a:avLst>
              <a:gd name="adj" fmla="val 10256"/>
            </a:avLst>
          </a:prstGeom>
          <a:solidFill>
            <a:srgbClr val="DCEFF8"/>
          </a:solidFill>
          <a:ln w="12700">
            <a:solidFill>
              <a:srgbClr val="DCEFF8"/>
            </a:solidFill>
            <a:prstDash val="solid"/>
          </a:ln>
        </p:spPr>
      </p:sp>
      <p:sp>
        <p:nvSpPr>
          <p:cNvPr id="18" name="Text 16"/>
          <p:cNvSpPr txBox="1"/>
          <p:nvPr/>
        </p:nvSpPr>
        <p:spPr>
          <a:xfrm>
            <a:off x="1005840" y="4270248"/>
            <a:ext cx="5943600" cy="713232"/>
          </a:xfrm>
          <a:prstGeom prst="rect">
            <a:avLst/>
          </a:prstGeom>
          <a:noFill/>
          <a:ln/>
        </p:spPr>
        <p:txBody>
          <a:bodyPr wrap="square" lIns="0" tIns="0" rIns="0" bIns="0" rtlCol="0" anchor="ctr"/>
          <a:lstStyle/>
          <a:p>
            <a:pPr indent="0" marL="0">
              <a:buNone/>
            </a:pPr>
            <a:r>
              <a:rPr lang="en-US" sz="1900" dirty="0">
                <a:solidFill>
                  <a:srgbClr val="1E3A44"/>
                </a:solidFill>
                <a:latin typeface="Cambria" pitchFamily="34" charset="0"/>
                <a:ea typeface="Cambria" pitchFamily="34" charset="-122"/>
                <a:cs typeface="Cambria" pitchFamily="34" charset="-120"/>
              </a:rPr>
              <a:t>d/dx (a</a:t>
            </a:r>
            <a:pPr indent="0" marL="0">
              <a:buNone/>
            </a:pPr>
            <a:r>
              <a:rPr lang="en-US" sz="1900" baseline="30000" dirty="0">
                <a:solidFill>
                  <a:srgbClr val="1E3A44"/>
                </a:solidFill>
                <a:latin typeface="Cambria" pitchFamily="34" charset="0"/>
                <a:ea typeface="Cambria" pitchFamily="34" charset="-122"/>
                <a:cs typeface="Cambria" pitchFamily="34" charset="-120"/>
              </a:rPr>
              <a:t>u</a:t>
            </a:r>
            <a:pPr indent="0" marL="0">
              <a:buNone/>
            </a:pPr>
            <a:r>
              <a:rPr lang="en-US" sz="1900" dirty="0">
                <a:solidFill>
                  <a:srgbClr val="1E3A44"/>
                </a:solidFill>
                <a:latin typeface="Cambria" pitchFamily="34" charset="0"/>
                <a:ea typeface="Cambria" pitchFamily="34" charset="-122"/>
                <a:cs typeface="Cambria" pitchFamily="34" charset="-120"/>
              </a:rPr>
              <a:t>)  =  a</a:t>
            </a:r>
            <a:pPr indent="0" marL="0">
              <a:buNone/>
            </a:pPr>
            <a:r>
              <a:rPr lang="en-US" sz="1900" baseline="30000" dirty="0">
                <a:solidFill>
                  <a:srgbClr val="1E3A44"/>
                </a:solidFill>
                <a:latin typeface="Cambria" pitchFamily="34" charset="0"/>
                <a:ea typeface="Cambria" pitchFamily="34" charset="-122"/>
                <a:cs typeface="Cambria" pitchFamily="34" charset="-120"/>
              </a:rPr>
              <a:t>u</a:t>
            </a:r>
            <a:pPr indent="0" marL="0">
              <a:buNone/>
            </a:pPr>
            <a:r>
              <a:rPr lang="en-US" sz="1900" dirty="0">
                <a:solidFill>
                  <a:srgbClr val="1E3A44"/>
                </a:solidFill>
                <a:latin typeface="Cambria" pitchFamily="34" charset="0"/>
                <a:ea typeface="Cambria" pitchFamily="34" charset="-122"/>
                <a:cs typeface="Cambria" pitchFamily="34" charset="-120"/>
              </a:rPr>
              <a:t> ln a · du/dx</a:t>
            </a:r>
            <a:endParaRPr lang="en-US" sz="1900" dirty="0"/>
          </a:p>
        </p:txBody>
      </p:sp>
      <p:sp>
        <p:nvSpPr>
          <p:cNvPr id="19" name="Text 17"/>
          <p:cNvSpPr txBox="1"/>
          <p:nvPr/>
        </p:nvSpPr>
        <p:spPr>
          <a:xfrm>
            <a:off x="7132320" y="4270248"/>
            <a:ext cx="4206240" cy="713232"/>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with the Chain Rule</a:t>
            </a:r>
            <a:endParaRPr lang="en-US" sz="1250" dirty="0"/>
          </a:p>
        </p:txBody>
      </p:sp>
      <p:sp>
        <p:nvSpPr>
          <p:cNvPr id="20" name="Shape 18"/>
          <p:cNvSpPr/>
          <p:nvPr/>
        </p:nvSpPr>
        <p:spPr>
          <a:xfrm>
            <a:off x="640080" y="5111496"/>
            <a:ext cx="10881360" cy="713232"/>
          </a:xfrm>
          <a:prstGeom prst="roundRect">
            <a:avLst>
              <a:gd name="adj" fmla="val 10256"/>
            </a:avLst>
          </a:prstGeom>
          <a:solidFill>
            <a:srgbClr val="EDF6FB"/>
          </a:solidFill>
          <a:ln w="12700">
            <a:solidFill>
              <a:srgbClr val="EDF6FB"/>
            </a:solidFill>
            <a:prstDash val="solid"/>
          </a:ln>
        </p:spPr>
      </p:sp>
      <p:sp>
        <p:nvSpPr>
          <p:cNvPr id="21" name="Text 19"/>
          <p:cNvSpPr txBox="1"/>
          <p:nvPr/>
        </p:nvSpPr>
        <p:spPr>
          <a:xfrm>
            <a:off x="1005840" y="5111496"/>
            <a:ext cx="5943600" cy="713232"/>
          </a:xfrm>
          <a:prstGeom prst="rect">
            <a:avLst/>
          </a:prstGeom>
          <a:noFill/>
          <a:ln/>
        </p:spPr>
        <p:txBody>
          <a:bodyPr wrap="square" lIns="0" tIns="0" rIns="0" bIns="0" rtlCol="0" anchor="ctr"/>
          <a:lstStyle/>
          <a:p>
            <a:pPr indent="0" marL="0">
              <a:buNone/>
            </a:pPr>
            <a:r>
              <a:rPr lang="en-US" sz="1900" b="1" dirty="0">
                <a:solidFill>
                  <a:srgbClr val="0F7C9E"/>
                </a:solidFill>
                <a:latin typeface="Cambria" pitchFamily="34" charset="0"/>
                <a:ea typeface="Cambria" pitchFamily="34" charset="-122"/>
                <a:cs typeface="Cambria" pitchFamily="34" charset="-120"/>
              </a:rPr>
              <a:t>∫ a</a:t>
            </a:r>
            <a:pPr indent="0" marL="0">
              <a:buNone/>
            </a:pPr>
            <a:r>
              <a:rPr lang="en-US" sz="1900" b="1" baseline="30000" dirty="0">
                <a:solidFill>
                  <a:srgbClr val="0F7C9E"/>
                </a:solidFill>
                <a:latin typeface="Cambria" pitchFamily="34" charset="0"/>
                <a:ea typeface="Cambria" pitchFamily="34" charset="-122"/>
                <a:cs typeface="Cambria" pitchFamily="34" charset="-120"/>
              </a:rPr>
              <a:t>x</a:t>
            </a:r>
            <a:pPr indent="0" marL="0">
              <a:buNone/>
            </a:pPr>
            <a:r>
              <a:rPr lang="en-US" sz="1900" b="1" dirty="0">
                <a:solidFill>
                  <a:srgbClr val="0F7C9E"/>
                </a:solidFill>
                <a:latin typeface="Cambria" pitchFamily="34" charset="0"/>
                <a:ea typeface="Cambria" pitchFamily="34" charset="-122"/>
                <a:cs typeface="Cambria" pitchFamily="34" charset="-120"/>
              </a:rPr>
              <a:t> dx  =  a</a:t>
            </a:r>
            <a:pPr indent="0" marL="0">
              <a:buNone/>
            </a:pPr>
            <a:r>
              <a:rPr lang="en-US" sz="1900" b="1" baseline="30000" dirty="0">
                <a:solidFill>
                  <a:srgbClr val="0F7C9E"/>
                </a:solidFill>
                <a:latin typeface="Cambria" pitchFamily="34" charset="0"/>
                <a:ea typeface="Cambria" pitchFamily="34" charset="-122"/>
                <a:cs typeface="Cambria" pitchFamily="34" charset="-120"/>
              </a:rPr>
              <a:t>x</a:t>
            </a:r>
            <a:pPr indent="0" marL="0">
              <a:buNone/>
            </a:pPr>
            <a:r>
              <a:rPr lang="en-US" sz="1900" b="1" dirty="0">
                <a:solidFill>
                  <a:srgbClr val="0F7C9E"/>
                </a:solidFill>
                <a:latin typeface="Cambria" pitchFamily="34" charset="0"/>
                <a:ea typeface="Cambria" pitchFamily="34" charset="-122"/>
                <a:cs typeface="Cambria" pitchFamily="34" charset="-120"/>
              </a:rPr>
              <a:t> / ln a  +  C</a:t>
            </a:r>
            <a:endParaRPr lang="en-US" sz="1900" dirty="0"/>
          </a:p>
        </p:txBody>
      </p:sp>
      <p:sp>
        <p:nvSpPr>
          <p:cNvPr id="22" name="Text 20"/>
          <p:cNvSpPr txBox="1"/>
          <p:nvPr/>
        </p:nvSpPr>
        <p:spPr>
          <a:xfrm>
            <a:off x="7132320" y="5111496"/>
            <a:ext cx="4206240" cy="713232"/>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the integral form</a:t>
            </a:r>
            <a:endParaRPr lang="en-US" sz="1250" dirty="0"/>
          </a:p>
        </p:txBody>
      </p:sp>
      <p:sp>
        <p:nvSpPr>
          <p:cNvPr id="23" name="Text 21"/>
          <p:cNvSpPr txBox="1"/>
          <p:nvPr/>
        </p:nvSpPr>
        <p:spPr>
          <a:xfrm>
            <a:off x="640080" y="5852160"/>
            <a:ext cx="10881360" cy="32004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When a = e, ln a = 1 and every formula collapses back to the ones on the previous slide.</a:t>
            </a:r>
            <a:endParaRPr lang="en-US" sz="13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Logarithms with Base a</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Shape 4"/>
          <p:cNvSpPr/>
          <p:nvPr/>
        </p:nvSpPr>
        <p:spPr>
          <a:xfrm>
            <a:off x="640080" y="1371600"/>
            <a:ext cx="5257800" cy="2011680"/>
          </a:xfrm>
          <a:prstGeom prst="roundRect">
            <a:avLst>
              <a:gd name="adj" fmla="val 3636"/>
            </a:avLst>
          </a:prstGeom>
          <a:solidFill>
            <a:srgbClr val="0F7C9E"/>
          </a:solidFill>
          <a:ln w="12700">
            <a:solidFill>
              <a:srgbClr val="0F7C9E"/>
            </a:solidFill>
            <a:prstDash val="solid"/>
          </a:ln>
        </p:spPr>
      </p:sp>
      <p:sp>
        <p:nvSpPr>
          <p:cNvPr id="7" name="Shape 5"/>
          <p:cNvSpPr/>
          <p:nvPr/>
        </p:nvSpPr>
        <p:spPr>
          <a:xfrm>
            <a:off x="914400" y="1554480"/>
            <a:ext cx="1371600" cy="310896"/>
          </a:xfrm>
          <a:prstGeom prst="roundRect">
            <a:avLst>
              <a:gd name="adj" fmla="val 29412"/>
            </a:avLst>
          </a:prstGeom>
          <a:solidFill>
            <a:srgbClr val="DCEFF8"/>
          </a:solidFill>
          <a:ln/>
        </p:spPr>
      </p:sp>
      <p:sp>
        <p:nvSpPr>
          <p:cNvPr id="8" name="Text 6"/>
          <p:cNvSpPr txBox="1"/>
          <p:nvPr/>
        </p:nvSpPr>
        <p:spPr>
          <a:xfrm>
            <a:off x="914400" y="1554480"/>
            <a:ext cx="1371600" cy="310896"/>
          </a:xfrm>
          <a:prstGeom prst="rect">
            <a:avLst/>
          </a:prstGeom>
          <a:noFill/>
          <a:ln/>
        </p:spPr>
        <p:txBody>
          <a:bodyPr wrap="square" lIns="0" tIns="0" rIns="0" bIns="0" rtlCol="0" anchor="ctr"/>
          <a:lstStyle/>
          <a:p>
            <a:pPr algn="ctr" indent="0" marL="0">
              <a:buNone/>
            </a:pPr>
            <a:r>
              <a:rPr lang="en-US" sz="1200" b="1" dirty="0">
                <a:solidFill>
                  <a:srgbClr val="0F7C9E"/>
                </a:solidFill>
                <a:latin typeface="Calibri" pitchFamily="34" charset="0"/>
                <a:ea typeface="Calibri" pitchFamily="34" charset="-122"/>
                <a:cs typeface="Calibri" pitchFamily="34" charset="-120"/>
              </a:rPr>
              <a:t>DEFINITION</a:t>
            </a:r>
            <a:endParaRPr lang="en-US" sz="1200" dirty="0"/>
          </a:p>
        </p:txBody>
      </p:sp>
      <p:sp>
        <p:nvSpPr>
          <p:cNvPr id="9" name="Text 7"/>
          <p:cNvSpPr txBox="1"/>
          <p:nvPr/>
        </p:nvSpPr>
        <p:spPr>
          <a:xfrm>
            <a:off x="914400" y="1920240"/>
            <a:ext cx="4709160" cy="32004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For a &gt; 0, a ≠ 1, logₐ x is the inverse of aˣ:</a:t>
            </a:r>
            <a:endParaRPr lang="en-US" sz="1350" dirty="0"/>
          </a:p>
        </p:txBody>
      </p:sp>
      <p:sp>
        <p:nvSpPr>
          <p:cNvPr id="10" name="Text 8"/>
          <p:cNvSpPr txBox="1"/>
          <p:nvPr/>
        </p:nvSpPr>
        <p:spPr>
          <a:xfrm>
            <a:off x="914400" y="2286000"/>
            <a:ext cx="4709160" cy="41148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a</a:t>
            </a:r>
            <a:pPr indent="0" marL="0">
              <a:buNone/>
            </a:pPr>
            <a:r>
              <a:rPr lang="en-US" sz="1700" b="1" baseline="30000" dirty="0">
                <a:solidFill>
                  <a:srgbClr val="FFFFFF"/>
                </a:solidFill>
                <a:latin typeface="Cambria" pitchFamily="34" charset="0"/>
                <a:ea typeface="Cambria" pitchFamily="34" charset="-122"/>
                <a:cs typeface="Cambria" pitchFamily="34" charset="-120"/>
              </a:rPr>
              <a:t>logₐ x</a:t>
            </a:r>
            <a:pPr indent="0" marL="0">
              <a:buNone/>
            </a:pPr>
            <a:r>
              <a:rPr lang="en-US" sz="1700" b="1" dirty="0">
                <a:solidFill>
                  <a:srgbClr val="FFFFFF"/>
                </a:solidFill>
                <a:latin typeface="Cambria" pitchFamily="34" charset="0"/>
                <a:ea typeface="Cambria" pitchFamily="34" charset="-122"/>
                <a:cs typeface="Cambria" pitchFamily="34" charset="-120"/>
              </a:rPr>
              <a:t> = x   (x &gt; 0)</a:t>
            </a:r>
            <a:endParaRPr lang="en-US" sz="1700" dirty="0"/>
          </a:p>
        </p:txBody>
      </p:sp>
      <p:sp>
        <p:nvSpPr>
          <p:cNvPr id="11" name="Text 9"/>
          <p:cNvSpPr txBox="1"/>
          <p:nvPr/>
        </p:nvSpPr>
        <p:spPr>
          <a:xfrm>
            <a:off x="914400" y="2697480"/>
            <a:ext cx="4709160" cy="41148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logₐ (a</a:t>
            </a:r>
            <a:pPr indent="0" marL="0">
              <a:buNone/>
            </a:pPr>
            <a:r>
              <a:rPr lang="en-US" sz="1700" b="1" baseline="30000" dirty="0">
                <a:solidFill>
                  <a:srgbClr val="FFFFFF"/>
                </a:solidFill>
                <a:latin typeface="Cambria" pitchFamily="34" charset="0"/>
                <a:ea typeface="Cambria" pitchFamily="34" charset="-122"/>
                <a:cs typeface="Cambria" pitchFamily="34" charset="-120"/>
              </a:rPr>
              <a:t>x</a:t>
            </a:r>
            <a:pPr indent="0" marL="0">
              <a:buNone/>
            </a:pPr>
            <a:r>
              <a:rPr lang="en-US" sz="1700" b="1" dirty="0">
                <a:solidFill>
                  <a:srgbClr val="FFFFFF"/>
                </a:solidFill>
                <a:latin typeface="Cambria" pitchFamily="34" charset="0"/>
                <a:ea typeface="Cambria" pitchFamily="34" charset="-122"/>
                <a:cs typeface="Cambria" pitchFamily="34" charset="-120"/>
              </a:rPr>
              <a:t>) = x   (all x)</a:t>
            </a:r>
            <a:endParaRPr lang="en-US" sz="1700" dirty="0"/>
          </a:p>
        </p:txBody>
      </p:sp>
      <p:sp>
        <p:nvSpPr>
          <p:cNvPr id="12" name="Shape 10"/>
          <p:cNvSpPr/>
          <p:nvPr/>
        </p:nvSpPr>
        <p:spPr>
          <a:xfrm>
            <a:off x="6263640" y="1371600"/>
            <a:ext cx="5257800" cy="2011680"/>
          </a:xfrm>
          <a:prstGeom prst="roundRect">
            <a:avLst>
              <a:gd name="adj" fmla="val 3636"/>
            </a:avLst>
          </a:prstGeom>
          <a:solidFill>
            <a:srgbClr val="DCEFF8"/>
          </a:solidFill>
          <a:ln w="12700">
            <a:solidFill>
              <a:srgbClr val="DCEFF8"/>
            </a:solidFill>
            <a:prstDash val="solid"/>
          </a:ln>
        </p:spPr>
      </p:sp>
      <p:sp>
        <p:nvSpPr>
          <p:cNvPr id="13" name="Text 11"/>
          <p:cNvSpPr txBox="1"/>
          <p:nvPr/>
        </p:nvSpPr>
        <p:spPr>
          <a:xfrm>
            <a:off x="6537960" y="1554480"/>
            <a:ext cx="4709160" cy="320040"/>
          </a:xfrm>
          <a:prstGeom prst="rect">
            <a:avLst/>
          </a:prstGeom>
          <a:noFill/>
          <a:ln/>
        </p:spPr>
        <p:txBody>
          <a:bodyPr wrap="square" lIns="0" tIns="0" rIns="0" bIns="0" rtlCol="0" anchor="ctr"/>
          <a:lstStyle/>
          <a:p>
            <a:pPr indent="0" marL="0">
              <a:buNone/>
            </a:pPr>
            <a:r>
              <a:rPr lang="en-US" sz="1500" b="1" dirty="0">
                <a:solidFill>
                  <a:srgbClr val="0F7C9E"/>
                </a:solidFill>
                <a:latin typeface="Cambria" pitchFamily="34" charset="0"/>
                <a:ea typeface="Cambria" pitchFamily="34" charset="-122"/>
                <a:cs typeface="Cambria" pitchFamily="34" charset="-120"/>
              </a:rPr>
              <a:t>Change of base</a:t>
            </a:r>
            <a:endParaRPr lang="en-US" sz="1500" dirty="0"/>
          </a:p>
        </p:txBody>
      </p:sp>
      <p:sp>
        <p:nvSpPr>
          <p:cNvPr id="14" name="Text 12"/>
          <p:cNvSpPr txBox="1"/>
          <p:nvPr/>
        </p:nvSpPr>
        <p:spPr>
          <a:xfrm>
            <a:off x="6537960" y="1965960"/>
            <a:ext cx="4709160" cy="502920"/>
          </a:xfrm>
          <a:prstGeom prst="rect">
            <a:avLst/>
          </a:prstGeom>
          <a:noFill/>
          <a:ln/>
        </p:spPr>
        <p:txBody>
          <a:bodyPr wrap="square" lIns="0" tIns="0" rIns="0" bIns="0" rtlCol="0" anchor="ctr"/>
          <a:lstStyle/>
          <a:p>
            <a:pPr indent="0" marL="0">
              <a:buNone/>
            </a:pPr>
            <a:r>
              <a:rPr lang="en-US" sz="2100" b="1" dirty="0">
                <a:solidFill>
                  <a:srgbClr val="1E3A44"/>
                </a:solidFill>
                <a:latin typeface="Cambria" pitchFamily="34" charset="0"/>
                <a:ea typeface="Cambria" pitchFamily="34" charset="-122"/>
                <a:cs typeface="Cambria" pitchFamily="34" charset="-120"/>
              </a:rPr>
              <a:t>logₐ x  =  ln x / ln a</a:t>
            </a:r>
            <a:endParaRPr lang="en-US" sz="2100" dirty="0"/>
          </a:p>
        </p:txBody>
      </p:sp>
      <p:sp>
        <p:nvSpPr>
          <p:cNvPr id="15" name="Text 13"/>
          <p:cNvSpPr txBox="1"/>
          <p:nvPr/>
        </p:nvSpPr>
        <p:spPr>
          <a:xfrm>
            <a:off x="6537960" y="2514600"/>
            <a:ext cx="4709160" cy="731520"/>
          </a:xfrm>
          <a:prstGeom prst="rect">
            <a:avLst/>
          </a:prstGeom>
          <a:noFill/>
          <a:ln/>
        </p:spPr>
        <p:txBody>
          <a:bodyPr wrap="square" lIns="0" tIns="0" rIns="0" bIns="0" rtlCol="0" anchor="ctr"/>
          <a:lstStyle/>
          <a:p>
            <a:pPr indent="0" marL="0">
              <a:buNone/>
            </a:pPr>
            <a:r>
              <a:rPr lang="en-US" sz="1250" dirty="0">
                <a:solidFill>
                  <a:srgbClr val="6C8089"/>
                </a:solidFill>
                <a:latin typeface="Calibri" pitchFamily="34" charset="0"/>
                <a:ea typeface="Calibri" pitchFamily="34" charset="-122"/>
                <a:cs typeface="Calibri" pitchFamily="34" charset="-120"/>
              </a:rPr>
              <a:t>So logₐ x is just a constant multiple of ln x — which is why it obeys the same four rules as Theorem 1.</a:t>
            </a:r>
            <a:endParaRPr lang="en-US" sz="1250" dirty="0"/>
          </a:p>
        </p:txBody>
      </p:sp>
      <p:sp>
        <p:nvSpPr>
          <p:cNvPr id="16" name="Shape 14"/>
          <p:cNvSpPr/>
          <p:nvPr/>
        </p:nvSpPr>
        <p:spPr>
          <a:xfrm>
            <a:off x="640080" y="3611880"/>
            <a:ext cx="10881360" cy="731520"/>
          </a:xfrm>
          <a:prstGeom prst="roundRect">
            <a:avLst>
              <a:gd name="adj" fmla="val 10000"/>
            </a:avLst>
          </a:prstGeom>
          <a:solidFill>
            <a:srgbClr val="EDF6FB"/>
          </a:solidFill>
          <a:ln w="12700">
            <a:solidFill>
              <a:srgbClr val="EDF6FB"/>
            </a:solidFill>
            <a:prstDash val="solid"/>
          </a:ln>
        </p:spPr>
      </p:sp>
      <p:sp>
        <p:nvSpPr>
          <p:cNvPr id="17" name="Text 15"/>
          <p:cNvSpPr txBox="1"/>
          <p:nvPr/>
        </p:nvSpPr>
        <p:spPr>
          <a:xfrm>
            <a:off x="1005840" y="3611880"/>
            <a:ext cx="6400800" cy="7315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d/dx (logₐ x)  =  1 / (x ln a)</a:t>
            </a:r>
            <a:endParaRPr lang="en-US" sz="1800" dirty="0"/>
          </a:p>
        </p:txBody>
      </p:sp>
      <p:sp>
        <p:nvSpPr>
          <p:cNvPr id="18" name="Text 16"/>
          <p:cNvSpPr txBox="1"/>
          <p:nvPr/>
        </p:nvSpPr>
        <p:spPr>
          <a:xfrm>
            <a:off x="7589520" y="3611880"/>
            <a:ext cx="374904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differentiate ln x / ln a</a:t>
            </a:r>
            <a:endParaRPr lang="en-US" sz="1250" dirty="0"/>
          </a:p>
        </p:txBody>
      </p:sp>
      <p:sp>
        <p:nvSpPr>
          <p:cNvPr id="19" name="Shape 17"/>
          <p:cNvSpPr/>
          <p:nvPr/>
        </p:nvSpPr>
        <p:spPr>
          <a:xfrm>
            <a:off x="640080" y="4480560"/>
            <a:ext cx="10881360" cy="731520"/>
          </a:xfrm>
          <a:prstGeom prst="roundRect">
            <a:avLst>
              <a:gd name="adj" fmla="val 10000"/>
            </a:avLst>
          </a:prstGeom>
          <a:solidFill>
            <a:srgbClr val="DCEFF8"/>
          </a:solidFill>
          <a:ln w="12700">
            <a:solidFill>
              <a:srgbClr val="DCEFF8"/>
            </a:solidFill>
            <a:prstDash val="solid"/>
          </a:ln>
        </p:spPr>
      </p:sp>
      <p:sp>
        <p:nvSpPr>
          <p:cNvPr id="20" name="Text 18"/>
          <p:cNvSpPr txBox="1"/>
          <p:nvPr/>
        </p:nvSpPr>
        <p:spPr>
          <a:xfrm>
            <a:off x="1005840" y="4480560"/>
            <a:ext cx="6400800" cy="73152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d/dx (logₐ u)  =  (1 / ln a) · (1/u) · du/dx</a:t>
            </a:r>
            <a:endParaRPr lang="en-US" sz="1800" dirty="0"/>
          </a:p>
        </p:txBody>
      </p:sp>
      <p:sp>
        <p:nvSpPr>
          <p:cNvPr id="21" name="Text 19"/>
          <p:cNvSpPr txBox="1"/>
          <p:nvPr/>
        </p:nvSpPr>
        <p:spPr>
          <a:xfrm>
            <a:off x="7589520" y="4480560"/>
            <a:ext cx="374904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Chain Rule form</a:t>
            </a:r>
            <a:endParaRPr lang="en-US" sz="1250" dirty="0"/>
          </a:p>
        </p:txBody>
      </p:sp>
      <p:sp>
        <p:nvSpPr>
          <p:cNvPr id="22" name="Text 20"/>
          <p:cNvSpPr txBox="1"/>
          <p:nvPr/>
        </p:nvSpPr>
        <p:spPr>
          <a:xfrm>
            <a:off x="640080" y="5440680"/>
            <a:ext cx="10881360" cy="365760"/>
          </a:xfrm>
          <a:prstGeom prst="rect">
            <a:avLst/>
          </a:prstGeom>
          <a:noFill/>
          <a:ln/>
        </p:spPr>
        <p:txBody>
          <a:bodyPr wrap="square" lIns="0" tIns="0" rIns="0" bIns="0" rtlCol="0" anchor="ctr"/>
          <a:lstStyle/>
          <a:p>
            <a:pPr indent="0" marL="0">
              <a:buNone/>
            </a:pPr>
            <a:r>
              <a:rPr lang="en-US" sz="1350" i="1" dirty="0">
                <a:solidFill>
                  <a:srgbClr val="6C8089"/>
                </a:solidFill>
                <a:latin typeface="Calibri" pitchFamily="34" charset="0"/>
                <a:ea typeface="Calibri" pitchFamily="34" charset="-122"/>
                <a:cs typeface="Calibri" pitchFamily="34" charset="-120"/>
              </a:rPr>
              <a:t>Whenever you meet logₐ in a derivative or an integral, convert it to ln first. There are no separate rules to memorise.</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2, and Additional Problems 9 and 10</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6" name="Shape 4"/>
          <p:cNvSpPr/>
          <p:nvPr/>
        </p:nvSpPr>
        <p:spPr>
          <a:xfrm>
            <a:off x="640080" y="1417320"/>
            <a:ext cx="10881360" cy="914400"/>
          </a:xfrm>
          <a:prstGeom prst="roundRect">
            <a:avLst>
              <a:gd name="adj" fmla="val 8000"/>
            </a:avLst>
          </a:prstGeom>
          <a:solidFill>
            <a:srgbClr val="DCEFF8"/>
          </a:solidFill>
          <a:ln w="12700">
            <a:solidFill>
              <a:srgbClr val="DCEFF8"/>
            </a:solidFill>
            <a:prstDash val="solid"/>
          </a:ln>
        </p:spPr>
      </p:sp>
      <p:sp>
        <p:nvSpPr>
          <p:cNvPr id="7" name="Text 5"/>
          <p:cNvSpPr txBox="1"/>
          <p:nvPr/>
        </p:nvSpPr>
        <p:spPr>
          <a:xfrm>
            <a:off x="868680" y="1417320"/>
            <a:ext cx="1005840" cy="914400"/>
          </a:xfrm>
          <a:prstGeom prst="rect">
            <a:avLst/>
          </a:prstGeom>
          <a:noFill/>
          <a:ln/>
        </p:spPr>
        <p:txBody>
          <a:bodyPr wrap="square" lIns="0" tIns="0" rIns="0" bIns="0" rtlCol="0" anchor="ctr"/>
          <a:lstStyle/>
          <a:p>
            <a:pPr indent="0" marL="0">
              <a:buNone/>
            </a:pPr>
            <a:r>
              <a:rPr lang="en-US" sz="1500" b="1" dirty="0">
                <a:solidFill>
                  <a:srgbClr val="0F7C9E"/>
                </a:solidFill>
                <a:latin typeface="Cambria" pitchFamily="34" charset="0"/>
                <a:ea typeface="Cambria" pitchFamily="34" charset="-122"/>
                <a:cs typeface="Cambria" pitchFamily="34" charset="-120"/>
              </a:rPr>
              <a:t>Ex 2 (a)</a:t>
            </a:r>
            <a:endParaRPr lang="en-US" sz="1500" dirty="0"/>
          </a:p>
        </p:txBody>
      </p:sp>
      <p:sp>
        <p:nvSpPr>
          <p:cNvPr id="8" name="Text 6"/>
          <p:cNvSpPr txBox="1"/>
          <p:nvPr/>
        </p:nvSpPr>
        <p:spPr>
          <a:xfrm>
            <a:off x="1874520" y="1417320"/>
            <a:ext cx="3017520" cy="91440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d/dx log₁₀ (3x + 1)</a:t>
            </a:r>
            <a:endParaRPr lang="en-US" sz="1600" dirty="0"/>
          </a:p>
        </p:txBody>
      </p:sp>
      <p:sp>
        <p:nvSpPr>
          <p:cNvPr id="9" name="Text 7"/>
          <p:cNvSpPr txBox="1"/>
          <p:nvPr/>
        </p:nvSpPr>
        <p:spPr>
          <a:xfrm>
            <a:off x="4983480" y="1417320"/>
            <a:ext cx="3931920" cy="914400"/>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  3 / [ ln 10 · (3x + 1) ]</a:t>
            </a:r>
            <a:endParaRPr lang="en-US" sz="1600" dirty="0"/>
          </a:p>
        </p:txBody>
      </p:sp>
      <p:sp>
        <p:nvSpPr>
          <p:cNvPr id="10" name="Text 8"/>
          <p:cNvSpPr txBox="1"/>
          <p:nvPr/>
        </p:nvSpPr>
        <p:spPr>
          <a:xfrm>
            <a:off x="9006840" y="1417320"/>
            <a:ext cx="2377440" cy="914400"/>
          </a:xfrm>
          <a:prstGeom prst="rect">
            <a:avLst/>
          </a:prstGeom>
          <a:noFill/>
          <a:ln/>
        </p:spPr>
        <p:txBody>
          <a:bodyPr wrap="square" lIns="0" tIns="0" rIns="0" bIns="0" rtlCol="0" anchor="ctr"/>
          <a:lstStyle/>
          <a:p>
            <a:pPr indent="0" marL="0">
              <a:buNone/>
            </a:pPr>
            <a:r>
              <a:rPr lang="en-US" sz="1150" i="1" dirty="0">
                <a:solidFill>
                  <a:srgbClr val="6C8089"/>
                </a:solidFill>
                <a:latin typeface="Calibri" pitchFamily="34" charset="0"/>
                <a:ea typeface="Calibri" pitchFamily="34" charset="-122"/>
                <a:cs typeface="Calibri" pitchFamily="34" charset="-120"/>
              </a:rPr>
              <a:t>convert to ln, then Chain Rule</a:t>
            </a:r>
            <a:endParaRPr lang="en-US" sz="1150" dirty="0"/>
          </a:p>
        </p:txBody>
      </p:sp>
      <p:sp>
        <p:nvSpPr>
          <p:cNvPr id="11" name="Shape 9"/>
          <p:cNvSpPr/>
          <p:nvPr/>
        </p:nvSpPr>
        <p:spPr>
          <a:xfrm>
            <a:off x="640080" y="2514600"/>
            <a:ext cx="10881360" cy="914400"/>
          </a:xfrm>
          <a:prstGeom prst="roundRect">
            <a:avLst>
              <a:gd name="adj" fmla="val 8000"/>
            </a:avLst>
          </a:prstGeom>
          <a:solidFill>
            <a:srgbClr val="EDF6FB"/>
          </a:solidFill>
          <a:ln w="12700">
            <a:solidFill>
              <a:srgbClr val="EDF6FB"/>
            </a:solidFill>
            <a:prstDash val="solid"/>
          </a:ln>
        </p:spPr>
      </p:sp>
      <p:sp>
        <p:nvSpPr>
          <p:cNvPr id="12" name="Text 10"/>
          <p:cNvSpPr txBox="1"/>
          <p:nvPr/>
        </p:nvSpPr>
        <p:spPr>
          <a:xfrm>
            <a:off x="868680" y="2514600"/>
            <a:ext cx="1005840" cy="914400"/>
          </a:xfrm>
          <a:prstGeom prst="rect">
            <a:avLst/>
          </a:prstGeom>
          <a:noFill/>
          <a:ln/>
        </p:spPr>
        <p:txBody>
          <a:bodyPr wrap="square" lIns="0" tIns="0" rIns="0" bIns="0" rtlCol="0" anchor="ctr"/>
          <a:lstStyle/>
          <a:p>
            <a:pPr indent="0" marL="0">
              <a:buNone/>
            </a:pPr>
            <a:r>
              <a:rPr lang="en-US" sz="1500" b="1" dirty="0">
                <a:solidFill>
                  <a:srgbClr val="0F7C9E"/>
                </a:solidFill>
                <a:latin typeface="Cambria" pitchFamily="34" charset="0"/>
                <a:ea typeface="Cambria" pitchFamily="34" charset="-122"/>
                <a:cs typeface="Cambria" pitchFamily="34" charset="-120"/>
              </a:rPr>
              <a:t>Ex 2 (b)</a:t>
            </a:r>
            <a:endParaRPr lang="en-US" sz="1500" dirty="0"/>
          </a:p>
        </p:txBody>
      </p:sp>
      <p:sp>
        <p:nvSpPr>
          <p:cNvPr id="13" name="Text 11"/>
          <p:cNvSpPr txBox="1"/>
          <p:nvPr/>
        </p:nvSpPr>
        <p:spPr>
          <a:xfrm>
            <a:off x="1874520" y="2514600"/>
            <a:ext cx="3017520" cy="91440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 (log₂ x / x) dx</a:t>
            </a:r>
            <a:endParaRPr lang="en-US" sz="1600" dirty="0"/>
          </a:p>
        </p:txBody>
      </p:sp>
      <p:sp>
        <p:nvSpPr>
          <p:cNvPr id="14" name="Text 12"/>
          <p:cNvSpPr txBox="1"/>
          <p:nvPr/>
        </p:nvSpPr>
        <p:spPr>
          <a:xfrm>
            <a:off x="4983480" y="2514600"/>
            <a:ext cx="3931920" cy="914400"/>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  (ln x)</a:t>
            </a:r>
            <a:pPr indent="0" marL="0">
              <a:buNone/>
            </a:pPr>
            <a:r>
              <a:rPr lang="en-US" sz="1600" b="1" baseline="30000" dirty="0">
                <a:solidFill>
                  <a:srgbClr val="0F7C9E"/>
                </a:solidFill>
                <a:latin typeface="Cambria" pitchFamily="34" charset="0"/>
                <a:ea typeface="Cambria" pitchFamily="34" charset="-122"/>
                <a:cs typeface="Cambria" pitchFamily="34" charset="-120"/>
              </a:rPr>
              <a:t>2</a:t>
            </a:r>
            <a:pPr indent="0" marL="0">
              <a:buNone/>
            </a:pPr>
            <a:r>
              <a:rPr lang="en-US" sz="1600" b="1" dirty="0">
                <a:solidFill>
                  <a:srgbClr val="0F7C9E"/>
                </a:solidFill>
                <a:latin typeface="Cambria" pitchFamily="34" charset="0"/>
                <a:ea typeface="Cambria" pitchFamily="34" charset="-122"/>
                <a:cs typeface="Cambria" pitchFamily="34" charset="-120"/>
              </a:rPr>
              <a:t> / (2 ln 2)  +  C</a:t>
            </a:r>
            <a:endParaRPr lang="en-US" sz="1600" dirty="0"/>
          </a:p>
        </p:txBody>
      </p:sp>
      <p:sp>
        <p:nvSpPr>
          <p:cNvPr id="15" name="Text 13"/>
          <p:cNvSpPr txBox="1"/>
          <p:nvPr/>
        </p:nvSpPr>
        <p:spPr>
          <a:xfrm>
            <a:off x="9006840" y="2514600"/>
            <a:ext cx="2377440" cy="914400"/>
          </a:xfrm>
          <a:prstGeom prst="rect">
            <a:avLst/>
          </a:prstGeom>
          <a:noFill/>
          <a:ln/>
        </p:spPr>
        <p:txBody>
          <a:bodyPr wrap="square" lIns="0" tIns="0" rIns="0" bIns="0" rtlCol="0" anchor="ctr"/>
          <a:lstStyle/>
          <a:p>
            <a:pPr indent="0" marL="0">
              <a:buNone/>
            </a:pPr>
            <a:r>
              <a:rPr lang="en-US" sz="1150" i="1" dirty="0">
                <a:solidFill>
                  <a:srgbClr val="6C8089"/>
                </a:solidFill>
                <a:latin typeface="Calibri" pitchFamily="34" charset="0"/>
                <a:ea typeface="Calibri" pitchFamily="34" charset="-122"/>
                <a:cs typeface="Calibri" pitchFamily="34" charset="-120"/>
              </a:rPr>
              <a:t>log₂ x = ln x / ln 2, then u = ln x</a:t>
            </a:r>
            <a:endParaRPr lang="en-US" sz="1150" dirty="0"/>
          </a:p>
        </p:txBody>
      </p:sp>
      <p:sp>
        <p:nvSpPr>
          <p:cNvPr id="16" name="Shape 14"/>
          <p:cNvSpPr/>
          <p:nvPr/>
        </p:nvSpPr>
        <p:spPr>
          <a:xfrm>
            <a:off x="640080" y="3611880"/>
            <a:ext cx="10881360" cy="914400"/>
          </a:xfrm>
          <a:prstGeom prst="roundRect">
            <a:avLst>
              <a:gd name="adj" fmla="val 8000"/>
            </a:avLst>
          </a:prstGeom>
          <a:solidFill>
            <a:srgbClr val="DCEFF8"/>
          </a:solidFill>
          <a:ln w="12700">
            <a:solidFill>
              <a:srgbClr val="DCEFF8"/>
            </a:solidFill>
            <a:prstDash val="solid"/>
          </a:ln>
        </p:spPr>
      </p:sp>
      <p:sp>
        <p:nvSpPr>
          <p:cNvPr id="17" name="Text 15"/>
          <p:cNvSpPr txBox="1"/>
          <p:nvPr/>
        </p:nvSpPr>
        <p:spPr>
          <a:xfrm>
            <a:off x="868680" y="3611880"/>
            <a:ext cx="1005840" cy="914400"/>
          </a:xfrm>
          <a:prstGeom prst="rect">
            <a:avLst/>
          </a:prstGeom>
          <a:noFill/>
          <a:ln/>
        </p:spPr>
        <p:txBody>
          <a:bodyPr wrap="square" lIns="0" tIns="0" rIns="0" bIns="0" rtlCol="0" anchor="ctr"/>
          <a:lstStyle/>
          <a:p>
            <a:pPr indent="0" marL="0">
              <a:buNone/>
            </a:pPr>
            <a:r>
              <a:rPr lang="en-US" sz="1500" b="1" dirty="0">
                <a:solidFill>
                  <a:srgbClr val="0F7C9E"/>
                </a:solidFill>
                <a:latin typeface="Cambria" pitchFamily="34" charset="0"/>
                <a:ea typeface="Cambria" pitchFamily="34" charset="-122"/>
                <a:cs typeface="Cambria" pitchFamily="34" charset="-120"/>
              </a:rPr>
              <a:t>(9)</a:t>
            </a:r>
            <a:endParaRPr lang="en-US" sz="1500" dirty="0"/>
          </a:p>
        </p:txBody>
      </p:sp>
      <p:sp>
        <p:nvSpPr>
          <p:cNvPr id="18" name="Text 16"/>
          <p:cNvSpPr txBox="1"/>
          <p:nvPr/>
        </p:nvSpPr>
        <p:spPr>
          <a:xfrm>
            <a:off x="1874520" y="3611880"/>
            <a:ext cx="3017520" cy="91440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f (x) = (x</a:t>
            </a:r>
            <a:pPr indent="0" marL="0">
              <a:buNone/>
            </a:pPr>
            <a:r>
              <a:rPr lang="en-US" sz="1600" baseline="30000" dirty="0">
                <a:solidFill>
                  <a:srgbClr val="1E3A44"/>
                </a:solidFill>
                <a:latin typeface="Cambria" pitchFamily="34" charset="0"/>
                <a:ea typeface="Cambria" pitchFamily="34" charset="-122"/>
                <a:cs typeface="Cambria" pitchFamily="34" charset="-120"/>
              </a:rPr>
              <a:t>2</a:t>
            </a:r>
            <a:pPr indent="0" marL="0">
              <a:buNone/>
            </a:pPr>
            <a:r>
              <a:rPr lang="en-US" sz="1600" dirty="0">
                <a:solidFill>
                  <a:srgbClr val="1E3A44"/>
                </a:solidFill>
                <a:latin typeface="Cambria" pitchFamily="34" charset="0"/>
                <a:ea typeface="Cambria" pitchFamily="34" charset="-122"/>
                <a:cs typeface="Cambria" pitchFamily="34" charset="-120"/>
              </a:rPr>
              <a:t>+1)</a:t>
            </a:r>
            <a:pPr indent="0" marL="0">
              <a:buNone/>
            </a:pPr>
            <a:r>
              <a:rPr lang="en-US" sz="1600" baseline="30000" dirty="0">
                <a:solidFill>
                  <a:srgbClr val="1E3A44"/>
                </a:solidFill>
                <a:latin typeface="Cambria" pitchFamily="34" charset="0"/>
                <a:ea typeface="Cambria" pitchFamily="34" charset="-122"/>
                <a:cs typeface="Cambria" pitchFamily="34" charset="-120"/>
              </a:rPr>
              <a:t>π</a:t>
            </a:r>
            <a:pPr indent="0" marL="0">
              <a:buNone/>
            </a:pPr>
            <a:r>
              <a:rPr lang="en-US" sz="1600" dirty="0">
                <a:solidFill>
                  <a:srgbClr val="1E3A44"/>
                </a:solidFill>
                <a:latin typeface="Cambria" pitchFamily="34" charset="0"/>
                <a:ea typeface="Cambria" pitchFamily="34" charset="-122"/>
                <a:cs typeface="Cambria" pitchFamily="34" charset="-120"/>
              </a:rPr>
              <a:t> + π</a:t>
            </a:r>
            <a:pPr indent="0" marL="0">
              <a:buNone/>
            </a:pPr>
            <a:r>
              <a:rPr lang="en-US" sz="1600" baseline="30000" dirty="0">
                <a:solidFill>
                  <a:srgbClr val="1E3A44"/>
                </a:solidFill>
                <a:latin typeface="Cambria" pitchFamily="34" charset="0"/>
                <a:ea typeface="Cambria" pitchFamily="34" charset="-122"/>
                <a:cs typeface="Cambria" pitchFamily="34" charset="-120"/>
              </a:rPr>
              <a:t>(x²+1)</a:t>
            </a:r>
            <a:endParaRPr lang="en-US" sz="1600" dirty="0"/>
          </a:p>
        </p:txBody>
      </p:sp>
      <p:sp>
        <p:nvSpPr>
          <p:cNvPr id="19" name="Text 17"/>
          <p:cNvSpPr txBox="1"/>
          <p:nvPr/>
        </p:nvSpPr>
        <p:spPr>
          <a:xfrm>
            <a:off x="4983480" y="3611880"/>
            <a:ext cx="3931920" cy="914400"/>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f ′ = 2πx (x</a:t>
            </a:r>
            <a:pPr indent="0" marL="0">
              <a:buNone/>
            </a:pPr>
            <a:r>
              <a:rPr lang="en-US" sz="1600" b="1" baseline="30000" dirty="0">
                <a:solidFill>
                  <a:srgbClr val="0F7C9E"/>
                </a:solidFill>
                <a:latin typeface="Cambria" pitchFamily="34" charset="0"/>
                <a:ea typeface="Cambria" pitchFamily="34" charset="-122"/>
                <a:cs typeface="Cambria" pitchFamily="34" charset="-120"/>
              </a:rPr>
              <a:t>2</a:t>
            </a:r>
            <a:pPr indent="0" marL="0">
              <a:buNone/>
            </a:pPr>
            <a:r>
              <a:rPr lang="en-US" sz="1600" b="1" dirty="0">
                <a:solidFill>
                  <a:srgbClr val="0F7C9E"/>
                </a:solidFill>
                <a:latin typeface="Cambria" pitchFamily="34" charset="0"/>
                <a:ea typeface="Cambria" pitchFamily="34" charset="-122"/>
                <a:cs typeface="Cambria" pitchFamily="34" charset="-120"/>
              </a:rPr>
              <a:t>+1)</a:t>
            </a:r>
            <a:pPr indent="0" marL="0">
              <a:buNone/>
            </a:pPr>
            <a:r>
              <a:rPr lang="en-US" sz="1600" b="1" baseline="30000" dirty="0">
                <a:solidFill>
                  <a:srgbClr val="0F7C9E"/>
                </a:solidFill>
                <a:latin typeface="Cambria" pitchFamily="34" charset="0"/>
                <a:ea typeface="Cambria" pitchFamily="34" charset="-122"/>
                <a:cs typeface="Cambria" pitchFamily="34" charset="-120"/>
              </a:rPr>
              <a:t>π−1</a:t>
            </a:r>
            <a:pPr indent="0" marL="0">
              <a:buNone/>
            </a:pPr>
            <a:r>
              <a:rPr lang="en-US" sz="1600" b="1" dirty="0">
                <a:solidFill>
                  <a:srgbClr val="0F7C9E"/>
                </a:solidFill>
                <a:latin typeface="Cambria" pitchFamily="34" charset="0"/>
                <a:ea typeface="Cambria" pitchFamily="34" charset="-122"/>
                <a:cs typeface="Cambria" pitchFamily="34" charset="-120"/>
              </a:rPr>
              <a:t> + 2x lnπ · π</a:t>
            </a:r>
            <a:pPr indent="0" marL="0">
              <a:buNone/>
            </a:pPr>
            <a:r>
              <a:rPr lang="en-US" sz="1600" b="1" baseline="30000" dirty="0">
                <a:solidFill>
                  <a:srgbClr val="0F7C9E"/>
                </a:solidFill>
                <a:latin typeface="Cambria" pitchFamily="34" charset="0"/>
                <a:ea typeface="Cambria" pitchFamily="34" charset="-122"/>
                <a:cs typeface="Cambria" pitchFamily="34" charset="-120"/>
              </a:rPr>
              <a:t>(x²+1)</a:t>
            </a:r>
            <a:endParaRPr lang="en-US" sz="1600" dirty="0"/>
          </a:p>
        </p:txBody>
      </p:sp>
      <p:sp>
        <p:nvSpPr>
          <p:cNvPr id="20" name="Text 18"/>
          <p:cNvSpPr txBox="1"/>
          <p:nvPr/>
        </p:nvSpPr>
        <p:spPr>
          <a:xfrm>
            <a:off x="9006840" y="3611880"/>
            <a:ext cx="2377440" cy="914400"/>
          </a:xfrm>
          <a:prstGeom prst="rect">
            <a:avLst/>
          </a:prstGeom>
          <a:noFill/>
          <a:ln/>
        </p:spPr>
        <p:txBody>
          <a:bodyPr wrap="square" lIns="0" tIns="0" rIns="0" bIns="0" rtlCol="0" anchor="ctr"/>
          <a:lstStyle/>
          <a:p>
            <a:pPr indent="0" marL="0">
              <a:buNone/>
            </a:pPr>
            <a:r>
              <a:rPr lang="en-US" sz="1150" i="1" dirty="0">
                <a:solidFill>
                  <a:srgbClr val="6C8089"/>
                </a:solidFill>
                <a:latin typeface="Calibri" pitchFamily="34" charset="0"/>
                <a:ea typeface="Calibri" pitchFamily="34" charset="-122"/>
                <a:cs typeface="Calibri" pitchFamily="34" charset="-120"/>
              </a:rPr>
              <a:t>power rule, then exponential rule</a:t>
            </a:r>
            <a:endParaRPr lang="en-US" sz="1150" dirty="0"/>
          </a:p>
        </p:txBody>
      </p:sp>
      <p:sp>
        <p:nvSpPr>
          <p:cNvPr id="21" name="Shape 19"/>
          <p:cNvSpPr/>
          <p:nvPr/>
        </p:nvSpPr>
        <p:spPr>
          <a:xfrm>
            <a:off x="640080" y="4709160"/>
            <a:ext cx="10881360" cy="914400"/>
          </a:xfrm>
          <a:prstGeom prst="roundRect">
            <a:avLst>
              <a:gd name="adj" fmla="val 8000"/>
            </a:avLst>
          </a:prstGeom>
          <a:solidFill>
            <a:srgbClr val="EDF6FB"/>
          </a:solidFill>
          <a:ln w="12700">
            <a:solidFill>
              <a:srgbClr val="EDF6FB"/>
            </a:solidFill>
            <a:prstDash val="solid"/>
          </a:ln>
        </p:spPr>
      </p:sp>
      <p:sp>
        <p:nvSpPr>
          <p:cNvPr id="22" name="Text 20"/>
          <p:cNvSpPr txBox="1"/>
          <p:nvPr/>
        </p:nvSpPr>
        <p:spPr>
          <a:xfrm>
            <a:off x="868680" y="4709160"/>
            <a:ext cx="1005840" cy="914400"/>
          </a:xfrm>
          <a:prstGeom prst="rect">
            <a:avLst/>
          </a:prstGeom>
          <a:noFill/>
          <a:ln/>
        </p:spPr>
        <p:txBody>
          <a:bodyPr wrap="square" lIns="0" tIns="0" rIns="0" bIns="0" rtlCol="0" anchor="ctr"/>
          <a:lstStyle/>
          <a:p>
            <a:pPr indent="0" marL="0">
              <a:buNone/>
            </a:pPr>
            <a:r>
              <a:rPr lang="en-US" sz="1500" b="1" dirty="0">
                <a:solidFill>
                  <a:srgbClr val="0F7C9E"/>
                </a:solidFill>
                <a:latin typeface="Cambria" pitchFamily="34" charset="0"/>
                <a:ea typeface="Cambria" pitchFamily="34" charset="-122"/>
                <a:cs typeface="Cambria" pitchFamily="34" charset="-120"/>
              </a:rPr>
              <a:t>(10)</a:t>
            </a:r>
            <a:endParaRPr lang="en-US" sz="1500" dirty="0"/>
          </a:p>
        </p:txBody>
      </p:sp>
      <p:sp>
        <p:nvSpPr>
          <p:cNvPr id="23" name="Text 21"/>
          <p:cNvSpPr txBox="1"/>
          <p:nvPr/>
        </p:nvSpPr>
        <p:spPr>
          <a:xfrm>
            <a:off x="1874520" y="4709160"/>
            <a:ext cx="3017520" cy="91440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 (5</a:t>
            </a:r>
            <a:pPr indent="0" marL="0">
              <a:buNone/>
            </a:pPr>
            <a:r>
              <a:rPr lang="en-US" sz="1600" baseline="30000" dirty="0">
                <a:solidFill>
                  <a:srgbClr val="1E3A44"/>
                </a:solidFill>
                <a:latin typeface="Cambria" pitchFamily="34" charset="0"/>
                <a:ea typeface="Cambria" pitchFamily="34" charset="-122"/>
                <a:cs typeface="Cambria" pitchFamily="34" charset="-120"/>
              </a:rPr>
              <a:t>cos x</a:t>
            </a:r>
            <a:pPr indent="0" marL="0">
              <a:buNone/>
            </a:pPr>
            <a:r>
              <a:rPr lang="en-US" sz="1600" dirty="0">
                <a:solidFill>
                  <a:srgbClr val="1E3A44"/>
                </a:solidFill>
                <a:latin typeface="Cambria" pitchFamily="34" charset="0"/>
                <a:ea typeface="Cambria" pitchFamily="34" charset="-122"/>
                <a:cs typeface="Cambria" pitchFamily="34" charset="-120"/>
              </a:rPr>
              <a:t> / csc x) dx</a:t>
            </a:r>
            <a:endParaRPr lang="en-US" sz="1600" dirty="0"/>
          </a:p>
        </p:txBody>
      </p:sp>
      <p:sp>
        <p:nvSpPr>
          <p:cNvPr id="24" name="Text 22"/>
          <p:cNvSpPr txBox="1"/>
          <p:nvPr/>
        </p:nvSpPr>
        <p:spPr>
          <a:xfrm>
            <a:off x="4983480" y="4709160"/>
            <a:ext cx="3931920" cy="914400"/>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  − 5</a:t>
            </a:r>
            <a:pPr indent="0" marL="0">
              <a:buNone/>
            </a:pPr>
            <a:r>
              <a:rPr lang="en-US" sz="1600" b="1" baseline="30000" dirty="0">
                <a:solidFill>
                  <a:srgbClr val="0F7C9E"/>
                </a:solidFill>
                <a:latin typeface="Cambria" pitchFamily="34" charset="0"/>
                <a:ea typeface="Cambria" pitchFamily="34" charset="-122"/>
                <a:cs typeface="Cambria" pitchFamily="34" charset="-120"/>
              </a:rPr>
              <a:t>cos x</a:t>
            </a:r>
            <a:pPr indent="0" marL="0">
              <a:buNone/>
            </a:pPr>
            <a:r>
              <a:rPr lang="en-US" sz="1600" b="1" dirty="0">
                <a:solidFill>
                  <a:srgbClr val="0F7C9E"/>
                </a:solidFill>
                <a:latin typeface="Cambria" pitchFamily="34" charset="0"/>
                <a:ea typeface="Cambria" pitchFamily="34" charset="-122"/>
                <a:cs typeface="Cambria" pitchFamily="34" charset="-120"/>
              </a:rPr>
              <a:t> / ln 5  +  C</a:t>
            </a:r>
            <a:endParaRPr lang="en-US" sz="1600" dirty="0"/>
          </a:p>
        </p:txBody>
      </p:sp>
      <p:sp>
        <p:nvSpPr>
          <p:cNvPr id="25" name="Text 23"/>
          <p:cNvSpPr txBox="1"/>
          <p:nvPr/>
        </p:nvSpPr>
        <p:spPr>
          <a:xfrm>
            <a:off x="9006840" y="4709160"/>
            <a:ext cx="2377440" cy="914400"/>
          </a:xfrm>
          <a:prstGeom prst="rect">
            <a:avLst/>
          </a:prstGeom>
          <a:noFill/>
          <a:ln/>
        </p:spPr>
        <p:txBody>
          <a:bodyPr wrap="square" lIns="0" tIns="0" rIns="0" bIns="0" rtlCol="0" anchor="ctr"/>
          <a:lstStyle/>
          <a:p>
            <a:pPr indent="0" marL="0">
              <a:buNone/>
            </a:pPr>
            <a:r>
              <a:rPr lang="en-US" sz="1150" i="1" dirty="0">
                <a:solidFill>
                  <a:srgbClr val="6C8089"/>
                </a:solidFill>
                <a:latin typeface="Calibri" pitchFamily="34" charset="0"/>
                <a:ea typeface="Calibri" pitchFamily="34" charset="-122"/>
                <a:cs typeface="Calibri" pitchFamily="34" charset="-120"/>
              </a:rPr>
              <a:t>1/csc x = sin x, then u = cos x</a:t>
            </a:r>
            <a:endParaRPr lang="en-US" sz="1150" dirty="0"/>
          </a:p>
        </p:txBody>
      </p:sp>
      <p:sp>
        <p:nvSpPr>
          <p:cNvPr id="26" name="Text 24"/>
          <p:cNvSpPr txBox="1"/>
          <p:nvPr/>
        </p:nvSpPr>
        <p:spPr>
          <a:xfrm>
            <a:off x="640080" y="5806440"/>
            <a:ext cx="10881360" cy="41148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Notice (9): the first term has a variable base and a constant exponent — power rule. The second has a constant base and a variable exponent — exponential rule. Mixing them up is the classic error.</a:t>
            </a:r>
            <a:endParaRPr lang="en-US" sz="12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8A1538"/>
        </a:solidFill>
      </p:bgPr>
    </p:bg>
    <p:spTree>
      <p:nvGrpSpPr>
        <p:cNvPr id="1" name=""/>
        <p:cNvGrpSpPr/>
        <p:nvPr/>
      </p:nvGrpSpPr>
      <p:grpSpPr>
        <a:xfrm>
          <a:off x="0" y="0"/>
          <a:ext cx="0" cy="0"/>
          <a:chOff x="0" y="0"/>
          <a:chExt cx="0" cy="0"/>
        </a:xfrm>
      </p:grpSpPr>
      <p:sp>
        <p:nvSpPr>
          <p:cNvPr id="2" name="Text 0"/>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EBC9D3"/>
                </a:solidFill>
                <a:latin typeface="Calibri" pitchFamily="34" charset="0"/>
                <a:ea typeface="Calibri" pitchFamily="34" charset="-122"/>
                <a:cs typeface="Calibri" pitchFamily="34" charset="-120"/>
              </a:rPr>
              <a:t>Sumayah Mansour Bin Hazzaa  ·  Math 111 — Integral Calculus  ·  King Saud University</a:t>
            </a:r>
            <a:endParaRPr lang="en-US" sz="900" dirty="0"/>
          </a:p>
        </p:txBody>
      </p:sp>
      <p:sp>
        <p:nvSpPr>
          <p:cNvPr id="3" name="Text 1"/>
          <p:cNvSpPr txBox="1"/>
          <p:nvPr/>
        </p:nvSpPr>
        <p:spPr>
          <a:xfrm>
            <a:off x="822960" y="457200"/>
            <a:ext cx="7315200" cy="6858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Summary</a:t>
            </a:r>
            <a:endParaRPr lang="en-US" sz="3800" dirty="0"/>
          </a:p>
        </p:txBody>
      </p:sp>
      <p:sp>
        <p:nvSpPr>
          <p:cNvPr id="4" name="Shape 2"/>
          <p:cNvSpPr/>
          <p:nvPr/>
        </p:nvSpPr>
        <p:spPr>
          <a:xfrm>
            <a:off x="822960" y="1444752"/>
            <a:ext cx="384048" cy="384048"/>
          </a:xfrm>
          <a:prstGeom prst="ellipse">
            <a:avLst/>
          </a:prstGeom>
          <a:solidFill>
            <a:srgbClr val="F3DFE4"/>
          </a:solidFill>
          <a:ln/>
        </p:spPr>
      </p:sp>
      <p:sp>
        <p:nvSpPr>
          <p:cNvPr id="5" name="Text 3"/>
          <p:cNvSpPr txBox="1"/>
          <p:nvPr/>
        </p:nvSpPr>
        <p:spPr>
          <a:xfrm>
            <a:off x="822960" y="1444752"/>
            <a:ext cx="384048" cy="384048"/>
          </a:xfrm>
          <a:prstGeom prst="rect">
            <a:avLst/>
          </a:prstGeom>
          <a:noFill/>
          <a:ln/>
        </p:spPr>
        <p:txBody>
          <a:bodyPr wrap="square" lIns="0" tIns="0" rIns="0" bIns="0" rtlCol="0" anchor="ctr"/>
          <a:lstStyle/>
          <a:p>
            <a:pPr algn="ctr" indent="0" marL="0">
              <a:buNone/>
            </a:pPr>
            <a:r>
              <a:rPr lang="en-US" sz="1400" b="1" dirty="0">
                <a:solidFill>
                  <a:srgbClr val="8A1538"/>
                </a:solidFill>
                <a:latin typeface="Calibri" pitchFamily="34" charset="0"/>
                <a:ea typeface="Calibri" pitchFamily="34" charset="-122"/>
                <a:cs typeface="Calibri" pitchFamily="34" charset="-120"/>
              </a:rPr>
              <a:t>1</a:t>
            </a:r>
            <a:endParaRPr lang="en-US" sz="1400" dirty="0"/>
          </a:p>
        </p:txBody>
      </p:sp>
      <p:sp>
        <p:nvSpPr>
          <p:cNvPr id="6" name="Text 4"/>
          <p:cNvSpPr txBox="1"/>
          <p:nvPr/>
        </p:nvSpPr>
        <p:spPr>
          <a:xfrm>
            <a:off x="1371600" y="1371600"/>
            <a:ext cx="7223760" cy="640080"/>
          </a:xfrm>
          <a:prstGeom prst="rect">
            <a:avLst/>
          </a:prstGeom>
          <a:noFill/>
          <a:ln/>
        </p:spPr>
        <p:txBody>
          <a:bodyPr wrap="square" lIns="0" tIns="0" rIns="0" bIns="0" rtlCol="0" anchor="ctr"/>
          <a:lstStyle/>
          <a:p>
            <a:pPr indent="0" marL="0">
              <a:buNone/>
            </a:pPr>
            <a:r>
              <a:rPr lang="en-US" sz="1350" b="1" dirty="0">
                <a:solidFill>
                  <a:srgbClr val="F3DFE4"/>
                </a:solidFill>
                <a:latin typeface="Calibri" pitchFamily="34" charset="0"/>
                <a:ea typeface="Calibri" pitchFamily="34" charset="-122"/>
                <a:cs typeface="Calibri" pitchFamily="34" charset="-120"/>
              </a:rPr>
              <a:t>One definition — </a:t>
            </a:r>
            <a:pPr indent="0" marL="0">
              <a:buNone/>
            </a:pPr>
            <a:r>
              <a:rPr lang="en-US" sz="1350" dirty="0">
                <a:solidFill>
                  <a:srgbClr val="FFFFFF"/>
                </a:solidFill>
                <a:latin typeface="Calibri" pitchFamily="34" charset="0"/>
                <a:ea typeface="Calibri" pitchFamily="34" charset="-122"/>
                <a:cs typeface="Calibri" pitchFamily="34" charset="-120"/>
              </a:rPr>
              <a:t>ln x = ∫ from 1 to x of dt/t, for x &gt; 0. Everything else in this section is built from it.</a:t>
            </a:r>
            <a:endParaRPr lang="en-US" sz="1350" dirty="0"/>
          </a:p>
        </p:txBody>
      </p:sp>
      <p:sp>
        <p:nvSpPr>
          <p:cNvPr id="7" name="Shape 5"/>
          <p:cNvSpPr/>
          <p:nvPr/>
        </p:nvSpPr>
        <p:spPr>
          <a:xfrm>
            <a:off x="822960" y="2267712"/>
            <a:ext cx="384048" cy="384048"/>
          </a:xfrm>
          <a:prstGeom prst="ellipse">
            <a:avLst/>
          </a:prstGeom>
          <a:solidFill>
            <a:srgbClr val="F3DFE4"/>
          </a:solidFill>
          <a:ln/>
        </p:spPr>
      </p:sp>
      <p:sp>
        <p:nvSpPr>
          <p:cNvPr id="8" name="Text 6"/>
          <p:cNvSpPr txBox="1"/>
          <p:nvPr/>
        </p:nvSpPr>
        <p:spPr>
          <a:xfrm>
            <a:off x="822960" y="2267712"/>
            <a:ext cx="384048" cy="384048"/>
          </a:xfrm>
          <a:prstGeom prst="rect">
            <a:avLst/>
          </a:prstGeom>
          <a:noFill/>
          <a:ln/>
        </p:spPr>
        <p:txBody>
          <a:bodyPr wrap="square" lIns="0" tIns="0" rIns="0" bIns="0" rtlCol="0" anchor="ctr"/>
          <a:lstStyle/>
          <a:p>
            <a:pPr algn="ctr" indent="0" marL="0">
              <a:buNone/>
            </a:pPr>
            <a:r>
              <a:rPr lang="en-US" sz="1400" b="1" dirty="0">
                <a:solidFill>
                  <a:srgbClr val="8A1538"/>
                </a:solidFill>
                <a:latin typeface="Calibri" pitchFamily="34" charset="0"/>
                <a:ea typeface="Calibri" pitchFamily="34" charset="-122"/>
                <a:cs typeface="Calibri" pitchFamily="34" charset="-120"/>
              </a:rPr>
              <a:t>2</a:t>
            </a:r>
            <a:endParaRPr lang="en-US" sz="1400" dirty="0"/>
          </a:p>
        </p:txBody>
      </p:sp>
      <p:sp>
        <p:nvSpPr>
          <p:cNvPr id="9" name="Text 7"/>
          <p:cNvSpPr txBox="1"/>
          <p:nvPr/>
        </p:nvSpPr>
        <p:spPr>
          <a:xfrm>
            <a:off x="1371600" y="2194560"/>
            <a:ext cx="7223760" cy="640080"/>
          </a:xfrm>
          <a:prstGeom prst="rect">
            <a:avLst/>
          </a:prstGeom>
          <a:noFill/>
          <a:ln/>
        </p:spPr>
        <p:txBody>
          <a:bodyPr wrap="square" lIns="0" tIns="0" rIns="0" bIns="0" rtlCol="0" anchor="ctr"/>
          <a:lstStyle/>
          <a:p>
            <a:pPr indent="0" marL="0">
              <a:buNone/>
            </a:pPr>
            <a:r>
              <a:rPr lang="en-US" sz="1350" b="1" dirty="0">
                <a:solidFill>
                  <a:srgbClr val="F3DFE4"/>
                </a:solidFill>
                <a:latin typeface="Calibri" pitchFamily="34" charset="0"/>
                <a:ea typeface="Calibri" pitchFamily="34" charset="-122"/>
                <a:cs typeface="Calibri" pitchFamily="34" charset="-120"/>
              </a:rPr>
              <a:t>Derivative and integral — </a:t>
            </a:r>
            <a:pPr indent="0" marL="0">
              <a:buNone/>
            </a:pPr>
            <a:r>
              <a:rPr lang="en-US" sz="1350" dirty="0">
                <a:solidFill>
                  <a:srgbClr val="FFFFFF"/>
                </a:solidFill>
                <a:latin typeface="Calibri" pitchFamily="34" charset="0"/>
                <a:ea typeface="Calibri" pitchFamily="34" charset="-122"/>
                <a:cs typeface="Calibri" pitchFamily="34" charset="-120"/>
              </a:rPr>
              <a:t>d/dx ln |u| = u ′/u, and ∫ du/u = ln |u| + C — the case n = −1 the Power Rule could not reach.</a:t>
            </a:r>
            <a:endParaRPr lang="en-US" sz="1350" dirty="0"/>
          </a:p>
        </p:txBody>
      </p:sp>
      <p:sp>
        <p:nvSpPr>
          <p:cNvPr id="10" name="Shape 8"/>
          <p:cNvSpPr/>
          <p:nvPr/>
        </p:nvSpPr>
        <p:spPr>
          <a:xfrm>
            <a:off x="822960" y="3090672"/>
            <a:ext cx="384048" cy="384048"/>
          </a:xfrm>
          <a:prstGeom prst="ellipse">
            <a:avLst/>
          </a:prstGeom>
          <a:solidFill>
            <a:srgbClr val="F3DFE4"/>
          </a:solidFill>
          <a:ln/>
        </p:spPr>
      </p:sp>
      <p:sp>
        <p:nvSpPr>
          <p:cNvPr id="11" name="Text 9"/>
          <p:cNvSpPr txBox="1"/>
          <p:nvPr/>
        </p:nvSpPr>
        <p:spPr>
          <a:xfrm>
            <a:off x="822960" y="3090672"/>
            <a:ext cx="384048" cy="384048"/>
          </a:xfrm>
          <a:prstGeom prst="rect">
            <a:avLst/>
          </a:prstGeom>
          <a:noFill/>
          <a:ln/>
        </p:spPr>
        <p:txBody>
          <a:bodyPr wrap="square" lIns="0" tIns="0" rIns="0" bIns="0" rtlCol="0" anchor="ctr"/>
          <a:lstStyle/>
          <a:p>
            <a:pPr algn="ctr" indent="0" marL="0">
              <a:buNone/>
            </a:pPr>
            <a:r>
              <a:rPr lang="en-US" sz="1400" b="1" dirty="0">
                <a:solidFill>
                  <a:srgbClr val="8A1538"/>
                </a:solidFill>
                <a:latin typeface="Calibri" pitchFamily="34" charset="0"/>
                <a:ea typeface="Calibri" pitchFamily="34" charset="-122"/>
                <a:cs typeface="Calibri" pitchFamily="34" charset="-120"/>
              </a:rPr>
              <a:t>3</a:t>
            </a:r>
            <a:endParaRPr lang="en-US" sz="1400" dirty="0"/>
          </a:p>
        </p:txBody>
      </p:sp>
      <p:sp>
        <p:nvSpPr>
          <p:cNvPr id="12" name="Text 10"/>
          <p:cNvSpPr txBox="1"/>
          <p:nvPr/>
        </p:nvSpPr>
        <p:spPr>
          <a:xfrm>
            <a:off x="1371600" y="3017520"/>
            <a:ext cx="7223760" cy="640080"/>
          </a:xfrm>
          <a:prstGeom prst="rect">
            <a:avLst/>
          </a:prstGeom>
          <a:noFill/>
          <a:ln/>
        </p:spPr>
        <p:txBody>
          <a:bodyPr wrap="square" lIns="0" tIns="0" rIns="0" bIns="0" rtlCol="0" anchor="ctr"/>
          <a:lstStyle/>
          <a:p>
            <a:pPr indent="0" marL="0">
              <a:buNone/>
            </a:pPr>
            <a:r>
              <a:rPr lang="en-US" sz="1350" b="1" dirty="0">
                <a:solidFill>
                  <a:srgbClr val="F3DFE4"/>
                </a:solidFill>
                <a:latin typeface="Calibri" pitchFamily="34" charset="0"/>
                <a:ea typeface="Calibri" pitchFamily="34" charset="-122"/>
                <a:cs typeface="Calibri" pitchFamily="34" charset="-120"/>
              </a:rPr>
              <a:t>e — </a:t>
            </a:r>
            <a:pPr indent="0" marL="0">
              <a:buNone/>
            </a:pPr>
            <a:r>
              <a:rPr lang="en-US" sz="1350" dirty="0">
                <a:solidFill>
                  <a:srgbClr val="FFFFFF"/>
                </a:solidFill>
                <a:latin typeface="Calibri" pitchFamily="34" charset="0"/>
                <a:ea typeface="Calibri" pitchFamily="34" charset="-122"/>
                <a:cs typeface="Calibri" pitchFamily="34" charset="-120"/>
              </a:rPr>
              <a:t>the number with ln e = 1; eˣ is the inverse of ln x, is its own derivative, and its own integral.</a:t>
            </a:r>
            <a:endParaRPr lang="en-US" sz="1350" dirty="0"/>
          </a:p>
        </p:txBody>
      </p:sp>
      <p:sp>
        <p:nvSpPr>
          <p:cNvPr id="13" name="Shape 11"/>
          <p:cNvSpPr/>
          <p:nvPr/>
        </p:nvSpPr>
        <p:spPr>
          <a:xfrm>
            <a:off x="822960" y="3913632"/>
            <a:ext cx="384048" cy="384048"/>
          </a:xfrm>
          <a:prstGeom prst="ellipse">
            <a:avLst/>
          </a:prstGeom>
          <a:solidFill>
            <a:srgbClr val="F3DFE4"/>
          </a:solidFill>
          <a:ln/>
        </p:spPr>
      </p:sp>
      <p:sp>
        <p:nvSpPr>
          <p:cNvPr id="14" name="Text 12"/>
          <p:cNvSpPr txBox="1"/>
          <p:nvPr/>
        </p:nvSpPr>
        <p:spPr>
          <a:xfrm>
            <a:off x="822960" y="3913632"/>
            <a:ext cx="384048" cy="384048"/>
          </a:xfrm>
          <a:prstGeom prst="rect">
            <a:avLst/>
          </a:prstGeom>
          <a:noFill/>
          <a:ln/>
        </p:spPr>
        <p:txBody>
          <a:bodyPr wrap="square" lIns="0" tIns="0" rIns="0" bIns="0" rtlCol="0" anchor="ctr"/>
          <a:lstStyle/>
          <a:p>
            <a:pPr algn="ctr" indent="0" marL="0">
              <a:buNone/>
            </a:pPr>
            <a:r>
              <a:rPr lang="en-US" sz="1400" b="1" dirty="0">
                <a:solidFill>
                  <a:srgbClr val="8A1538"/>
                </a:solidFill>
                <a:latin typeface="Calibri" pitchFamily="34" charset="0"/>
                <a:ea typeface="Calibri" pitchFamily="34" charset="-122"/>
                <a:cs typeface="Calibri" pitchFamily="34" charset="-120"/>
              </a:rPr>
              <a:t>4</a:t>
            </a:r>
            <a:endParaRPr lang="en-US" sz="1400" dirty="0"/>
          </a:p>
        </p:txBody>
      </p:sp>
      <p:sp>
        <p:nvSpPr>
          <p:cNvPr id="15" name="Text 13"/>
          <p:cNvSpPr txBox="1"/>
          <p:nvPr/>
        </p:nvSpPr>
        <p:spPr>
          <a:xfrm>
            <a:off x="1371600" y="3840480"/>
            <a:ext cx="7223760" cy="640080"/>
          </a:xfrm>
          <a:prstGeom prst="rect">
            <a:avLst/>
          </a:prstGeom>
          <a:noFill/>
          <a:ln/>
        </p:spPr>
        <p:txBody>
          <a:bodyPr wrap="square" lIns="0" tIns="0" rIns="0" bIns="0" rtlCol="0" anchor="ctr"/>
          <a:lstStyle/>
          <a:p>
            <a:pPr indent="0" marL="0">
              <a:buNone/>
            </a:pPr>
            <a:r>
              <a:rPr lang="en-US" sz="1350" b="1" dirty="0">
                <a:solidFill>
                  <a:srgbClr val="F3DFE4"/>
                </a:solidFill>
                <a:latin typeface="Calibri" pitchFamily="34" charset="0"/>
                <a:ea typeface="Calibri" pitchFamily="34" charset="-122"/>
                <a:cs typeface="Calibri" pitchFamily="34" charset="-120"/>
              </a:rPr>
              <a:t>General bases — </a:t>
            </a:r>
            <a:pPr indent="0" marL="0">
              <a:buNone/>
            </a:pPr>
            <a:r>
              <a:rPr lang="en-US" sz="1350" dirty="0">
                <a:solidFill>
                  <a:srgbClr val="FFFFFF"/>
                </a:solidFill>
                <a:latin typeface="Calibri" pitchFamily="34" charset="0"/>
                <a:ea typeface="Calibri" pitchFamily="34" charset="-122"/>
                <a:cs typeface="Calibri" pitchFamily="34" charset="-120"/>
              </a:rPr>
              <a:t>aˣ = e^(x ln a), xʳ = e^(r ln x), logₐ x = ln x / ln a — convert to base e and there is nothing new to learn.</a:t>
            </a:r>
            <a:endParaRPr lang="en-US" sz="1350" dirty="0"/>
          </a:p>
        </p:txBody>
      </p:sp>
      <p:sp>
        <p:nvSpPr>
          <p:cNvPr id="16" name="Shape 14"/>
          <p:cNvSpPr/>
          <p:nvPr/>
        </p:nvSpPr>
        <p:spPr>
          <a:xfrm>
            <a:off x="822960" y="4736592"/>
            <a:ext cx="384048" cy="384048"/>
          </a:xfrm>
          <a:prstGeom prst="ellipse">
            <a:avLst/>
          </a:prstGeom>
          <a:solidFill>
            <a:srgbClr val="F3DFE4"/>
          </a:solidFill>
          <a:ln/>
        </p:spPr>
      </p:sp>
      <p:sp>
        <p:nvSpPr>
          <p:cNvPr id="17" name="Text 15"/>
          <p:cNvSpPr txBox="1"/>
          <p:nvPr/>
        </p:nvSpPr>
        <p:spPr>
          <a:xfrm>
            <a:off x="822960" y="4736592"/>
            <a:ext cx="384048" cy="384048"/>
          </a:xfrm>
          <a:prstGeom prst="rect">
            <a:avLst/>
          </a:prstGeom>
          <a:noFill/>
          <a:ln/>
        </p:spPr>
        <p:txBody>
          <a:bodyPr wrap="square" lIns="0" tIns="0" rIns="0" bIns="0" rtlCol="0" anchor="ctr"/>
          <a:lstStyle/>
          <a:p>
            <a:pPr algn="ctr" indent="0" marL="0">
              <a:buNone/>
            </a:pPr>
            <a:r>
              <a:rPr lang="en-US" sz="1400" b="1" dirty="0">
                <a:solidFill>
                  <a:srgbClr val="8A1538"/>
                </a:solidFill>
                <a:latin typeface="Calibri" pitchFamily="34" charset="0"/>
                <a:ea typeface="Calibri" pitchFamily="34" charset="-122"/>
                <a:cs typeface="Calibri" pitchFamily="34" charset="-120"/>
              </a:rPr>
              <a:t>5</a:t>
            </a:r>
            <a:endParaRPr lang="en-US" sz="1400" dirty="0"/>
          </a:p>
        </p:txBody>
      </p:sp>
      <p:sp>
        <p:nvSpPr>
          <p:cNvPr id="18" name="Text 16"/>
          <p:cNvSpPr txBox="1"/>
          <p:nvPr/>
        </p:nvSpPr>
        <p:spPr>
          <a:xfrm>
            <a:off x="1371600" y="4663440"/>
            <a:ext cx="7223760" cy="640080"/>
          </a:xfrm>
          <a:prstGeom prst="rect">
            <a:avLst/>
          </a:prstGeom>
          <a:noFill/>
          <a:ln/>
        </p:spPr>
        <p:txBody>
          <a:bodyPr wrap="square" lIns="0" tIns="0" rIns="0" bIns="0" rtlCol="0" anchor="ctr"/>
          <a:lstStyle/>
          <a:p>
            <a:pPr indent="0" marL="0">
              <a:buNone/>
            </a:pPr>
            <a:r>
              <a:rPr lang="en-US" sz="1350" b="1" dirty="0">
                <a:solidFill>
                  <a:srgbClr val="F3DFE4"/>
                </a:solidFill>
                <a:latin typeface="Calibri" pitchFamily="34" charset="0"/>
                <a:ea typeface="Calibri" pitchFamily="34" charset="-122"/>
                <a:cs typeface="Calibri" pitchFamily="34" charset="-120"/>
              </a:rPr>
              <a:t>Logarithmic differentiation — </a:t>
            </a:r>
            <a:pPr indent="0" marL="0">
              <a:buNone/>
            </a:pPr>
            <a:r>
              <a:rPr lang="en-US" sz="1350" dirty="0">
                <a:solidFill>
                  <a:srgbClr val="FFFFFF"/>
                </a:solidFill>
                <a:latin typeface="Calibri" pitchFamily="34" charset="0"/>
                <a:ea typeface="Calibri" pitchFamily="34" charset="-122"/>
                <a:cs typeface="Calibri" pitchFamily="34" charset="-120"/>
              </a:rPr>
              <a:t>take ln of both sides first when y is a product, quotient or power of several factors.</a:t>
            </a:r>
            <a:endParaRPr lang="en-US" sz="1350" dirty="0"/>
          </a:p>
        </p:txBody>
      </p:sp>
      <p:sp>
        <p:nvSpPr>
          <p:cNvPr id="19" name="Shape 17"/>
          <p:cNvSpPr/>
          <p:nvPr/>
        </p:nvSpPr>
        <p:spPr>
          <a:xfrm>
            <a:off x="8915400" y="1371600"/>
            <a:ext cx="2606040" cy="3931920"/>
          </a:xfrm>
          <a:prstGeom prst="roundRect">
            <a:avLst>
              <a:gd name="adj" fmla="val 2807"/>
            </a:avLst>
          </a:prstGeom>
          <a:solidFill>
            <a:srgbClr val="F3DFE4"/>
          </a:solidFill>
          <a:ln/>
        </p:spPr>
      </p:sp>
      <p:sp>
        <p:nvSpPr>
          <p:cNvPr id="20" name="Text 18"/>
          <p:cNvSpPr txBox="1"/>
          <p:nvPr/>
        </p:nvSpPr>
        <p:spPr>
          <a:xfrm>
            <a:off x="9189720" y="1645920"/>
            <a:ext cx="2103120" cy="411480"/>
          </a:xfrm>
          <a:prstGeom prst="rect">
            <a:avLst/>
          </a:prstGeom>
          <a:noFill/>
          <a:ln/>
        </p:spPr>
        <p:txBody>
          <a:bodyPr wrap="square" lIns="0" tIns="0" rIns="0" bIns="0" rtlCol="0" anchor="ctr"/>
          <a:lstStyle/>
          <a:p>
            <a:pPr indent="0" marL="0">
              <a:buNone/>
            </a:pPr>
            <a:r>
              <a:rPr lang="en-US" sz="2100" b="1" dirty="0">
                <a:solidFill>
                  <a:srgbClr val="8A1538"/>
                </a:solidFill>
                <a:latin typeface="Cambria" pitchFamily="34" charset="0"/>
                <a:ea typeface="Cambria" pitchFamily="34" charset="-122"/>
                <a:cs typeface="Cambria" pitchFamily="34" charset="-120"/>
              </a:rPr>
              <a:t>Practice</a:t>
            </a:r>
            <a:endParaRPr lang="en-US" sz="2100" dirty="0"/>
          </a:p>
        </p:txBody>
      </p:sp>
      <p:sp>
        <p:nvSpPr>
          <p:cNvPr id="21" name="Text 19"/>
          <p:cNvSpPr txBox="1"/>
          <p:nvPr/>
        </p:nvSpPr>
        <p:spPr>
          <a:xfrm>
            <a:off x="9189720" y="2148840"/>
            <a:ext cx="2194560" cy="3017520"/>
          </a:xfrm>
          <a:prstGeom prst="rect">
            <a:avLst/>
          </a:prstGeom>
          <a:noFill/>
          <a:ln/>
        </p:spPr>
        <p:txBody>
          <a:bodyPr wrap="square" lIns="0" tIns="0" rIns="0" bIns="0" rtlCol="0" anchor="ctr"/>
          <a:lstStyle/>
          <a:p>
            <a:pPr indent="0" marL="0">
              <a:lnSpc>
                <a:spcPts val="1900"/>
              </a:lnSpc>
              <a:buNone/>
            </a:pPr>
            <a:r>
              <a:rPr lang="en-US" sz="1500" b="1" dirty="0">
                <a:solidFill>
                  <a:srgbClr val="1E3A44"/>
                </a:solidFill>
                <a:latin typeface="Calibri" pitchFamily="34" charset="0"/>
                <a:ea typeface="Calibri" pitchFamily="34" charset="-122"/>
                <a:cs typeface="Calibri" pitchFamily="34" charset="-120"/>
              </a:rPr>
              <a:t>Exercises 7.1</a:t>
            </a:r>
            <a:endParaRPr lang="en-US" sz="1250" dirty="0"/>
          </a:p>
          <a:p>
            <a:pPr indent="0" marL="0">
              <a:lnSpc>
                <a:spcPts val="1900"/>
              </a:lnSpc>
              <a:buNone/>
            </a:pPr>
            <a:r>
              <a:rPr lang="en-US" sz="1250" dirty="0">
                <a:solidFill>
                  <a:srgbClr val="1E3A44"/>
                </a:solidFill>
                <a:latin typeface="Calibri" pitchFamily="34" charset="0"/>
                <a:ea typeface="Calibri" pitchFamily="34" charset="-122"/>
                <a:cs typeface="Calibri" pitchFamily="34" charset="-120"/>
              </a:rPr>
              <a:t>1–46   integration</a:t>
            </a:r>
            <a:endParaRPr lang="en-US" sz="1250" dirty="0"/>
          </a:p>
          <a:p>
            <a:pPr indent="0" marL="0">
              <a:lnSpc>
                <a:spcPts val="1900"/>
              </a:lnSpc>
              <a:buNone/>
            </a:pPr>
            <a:r>
              <a:rPr lang="en-US" sz="1250" dirty="0">
                <a:solidFill>
                  <a:srgbClr val="1E3A44"/>
                </a:solidFill>
                <a:latin typeface="Calibri" pitchFamily="34" charset="0"/>
                <a:ea typeface="Calibri" pitchFamily="34" charset="-122"/>
                <a:cs typeface="Calibri" pitchFamily="34" charset="-120"/>
              </a:rPr>
              <a:t>plus the ten additional</a:t>
            </a:r>
            <a:endParaRPr lang="en-US" sz="1250" dirty="0"/>
          </a:p>
          <a:p>
            <a:pPr indent="0" marL="0">
              <a:lnSpc>
                <a:spcPts val="1900"/>
              </a:lnSpc>
              <a:buNone/>
            </a:pPr>
            <a:r>
              <a:rPr lang="en-US" sz="1250" dirty="0">
                <a:solidFill>
                  <a:srgbClr val="1E3A44"/>
                </a:solidFill>
                <a:latin typeface="Calibri" pitchFamily="34" charset="0"/>
                <a:ea typeface="Calibri" pitchFamily="34" charset="-122"/>
                <a:cs typeface="Calibri" pitchFamily="34" charset="-120"/>
              </a:rPr>
              <a:t>problems on the course page</a:t>
            </a:r>
            <a:endParaRPr lang="en-US" sz="1250" dirty="0"/>
          </a:p>
          <a:p>
            <a:pPr indent="0" marL="0">
              <a:lnSpc>
                <a:spcPts val="1900"/>
              </a:lnSpc>
              <a:buNone/>
            </a:pPr>
            <a:r>
              <a:rPr lang="en-US" sz="1250" dirty="0">
                <a:solidFill>
                  <a:srgbClr val="1E3A44"/>
                </a:solidFill>
                <a:latin typeface="Calibri" pitchFamily="34" charset="0"/>
                <a:ea typeface="Calibri" pitchFamily="34" charset="-122"/>
                <a:cs typeface="Calibri" pitchFamily="34" charset="-120"/>
              </a:rPr>
              <a:t> </a:t>
            </a:r>
            <a:endParaRPr lang="en-US" sz="1250" dirty="0"/>
          </a:p>
          <a:p>
            <a:pPr indent="0" marL="0">
              <a:lnSpc>
                <a:spcPts val="1900"/>
              </a:lnSpc>
              <a:buNone/>
            </a:pPr>
            <a:r>
              <a:rPr lang="en-US" sz="1150" i="1" dirty="0">
                <a:solidFill>
                  <a:srgbClr val="1E3A44"/>
                </a:solidFill>
                <a:latin typeface="Calibri" pitchFamily="34" charset="0"/>
                <a:ea typeface="Calibri" pitchFamily="34" charset="-122"/>
                <a:cs typeface="Calibri" pitchFamily="34" charset="-120"/>
              </a:rPr>
              <a:t>Every answer here can be checked by differentiating.</a:t>
            </a:r>
            <a:endParaRPr lang="en-US" sz="1250" dirty="0"/>
          </a:p>
        </p:txBody>
      </p:sp>
      <p:sp>
        <p:nvSpPr>
          <p:cNvPr id="22" name="Text 20"/>
          <p:cNvSpPr txBox="1"/>
          <p:nvPr/>
        </p:nvSpPr>
        <p:spPr>
          <a:xfrm>
            <a:off x="822960" y="5760720"/>
            <a:ext cx="10698480" cy="457200"/>
          </a:xfrm>
          <a:prstGeom prst="rect">
            <a:avLst/>
          </a:prstGeom>
          <a:noFill/>
          <a:ln/>
        </p:spPr>
        <p:txBody>
          <a:bodyPr wrap="square" lIns="0" tIns="0" rIns="0" bIns="0" rtlCol="0" anchor="ctr"/>
          <a:lstStyle/>
          <a:p>
            <a:pPr indent="0" marL="0">
              <a:buNone/>
            </a:pPr>
            <a:r>
              <a:rPr lang="en-US" sz="1900" b="1" i="1" dirty="0">
                <a:solidFill>
                  <a:srgbClr val="F3DFE4"/>
                </a:solidFill>
                <a:latin typeface="Cambria" pitchFamily="34" charset="0"/>
                <a:ea typeface="Cambria" pitchFamily="34" charset="-122"/>
                <a:cs typeface="Cambria" pitchFamily="34" charset="-120"/>
              </a:rPr>
              <a:t>Next lecture:  §3.9 — Inverse Trigonometric Functions</a:t>
            </a:r>
            <a:endParaRPr lang="en-US" sz="19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EBC9D3"/>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7.1 The Logarithm Defined as an Integral</dc:title>
  <dc:subject>PptxGenJS Presentation</dc:subject>
  <dc:creator>Math 111 - King Saud University</dc:creator>
  <cp:lastModifiedBy>Math 111 - King Saud University</cp:lastModifiedBy>
  <cp:revision>1</cp:revision>
  <dcterms:created xsi:type="dcterms:W3CDTF">2026-09-09T04:37:31Z</dcterms:created>
  <dcterms:modified xsi:type="dcterms:W3CDTF">2026-09-09T04:37:31Z</dcterms:modified>
</cp:coreProperties>
</file>