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5"/>
  </p:notesMasterIdLst>
  <p:sldIdLst>
    <p:sldId id="278" r:id="rId2"/>
    <p:sldId id="348" r:id="rId3"/>
    <p:sldId id="349" r:id="rId4"/>
    <p:sldId id="350" r:id="rId5"/>
    <p:sldId id="351" r:id="rId6"/>
    <p:sldId id="352" r:id="rId7"/>
    <p:sldId id="311" r:id="rId8"/>
    <p:sldId id="305" r:id="rId9"/>
    <p:sldId id="346" r:id="rId10"/>
    <p:sldId id="347" r:id="rId11"/>
    <p:sldId id="336" r:id="rId12"/>
    <p:sldId id="338" r:id="rId13"/>
    <p:sldId id="337" r:id="rId14"/>
    <p:sldId id="309" r:id="rId15"/>
    <p:sldId id="308" r:id="rId16"/>
    <p:sldId id="323" r:id="rId17"/>
    <p:sldId id="340" r:id="rId18"/>
    <p:sldId id="341" r:id="rId19"/>
    <p:sldId id="342" r:id="rId20"/>
    <p:sldId id="343" r:id="rId21"/>
    <p:sldId id="339" r:id="rId22"/>
    <p:sldId id="344" r:id="rId23"/>
    <p:sldId id="35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102" d="100"/>
          <a:sy n="102" d="100"/>
        </p:scale>
        <p:origin x="2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7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14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15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0006"/>
          <a:stretch/>
        </p:blipFill>
        <p:spPr bwMode="auto">
          <a:xfrm>
            <a:off x="7660440" y="1694421"/>
            <a:ext cx="12570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27784" y="3645024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قاعدة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4" name="صورة 3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تنسيق النصوص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لعرض وطباعة البيانات </a:t>
            </a:r>
            <a:r>
              <a:rPr lang="ar-SA" sz="3200" dirty="0"/>
              <a:t>التي </a:t>
            </a:r>
            <a:r>
              <a:rPr lang="ar-SA" sz="3200" dirty="0" smtClean="0"/>
              <a:t>يتم </a:t>
            </a:r>
            <a:r>
              <a:rPr lang="ar-SA" sz="3200" dirty="0"/>
              <a:t>استرجاعها من </a:t>
            </a:r>
            <a:r>
              <a:rPr lang="ar-SA" sz="3200" dirty="0" smtClean="0"/>
              <a:t>قاعدة </a:t>
            </a:r>
            <a:r>
              <a:rPr lang="ar-SA" sz="3200" smtClean="0"/>
              <a:t>البيانات لا </a:t>
            </a:r>
            <a:r>
              <a:rPr lang="ar-SA" sz="3200" dirty="0" smtClean="0"/>
              <a:t>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</a:t>
            </a:r>
            <a:r>
              <a:rPr lang="ar-SA" sz="2800" dirty="0" smtClean="0"/>
              <a:t>البيانات في التقرير . 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يتم اختيار الجدول ثم اختيار الحقول المطلوب اظهار بياناتها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E2136-1D52-404E-9F72-638376FF357E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23528" y="736071"/>
            <a:ext cx="861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u="sng" dirty="0">
                <a:solidFill>
                  <a:schemeClr val="accent1"/>
                </a:solidFill>
                <a:ea typeface="+mj-ea"/>
              </a:rPr>
              <a:t> </a:t>
            </a:r>
            <a:r>
              <a:rPr lang="ar-SA" sz="3200" b="1" u="sng" dirty="0" smtClean="0">
                <a:solidFill>
                  <a:schemeClr val="accent1"/>
                </a:solidFill>
                <a:ea typeface="+mj-ea"/>
              </a:rPr>
              <a:t>قاعدة بيانات أكسيس :    </a:t>
            </a:r>
            <a:endParaRPr lang="ar-SA" sz="3200" b="1" u="sng" dirty="0">
              <a:solidFill>
                <a:schemeClr val="accent1"/>
              </a:solidFill>
              <a:ea typeface="+mj-ea"/>
            </a:endParaRPr>
          </a:p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dirty="0"/>
          </a:p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/>
              <a:t>قائمة على جمع البيانات وتخزينها داخل جداول تتكون من : </a:t>
            </a:r>
          </a:p>
          <a:p>
            <a:pPr marL="708025" indent="-3429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SA" sz="2800" dirty="0" smtClean="0"/>
              <a:t>أعمدة : تظهر صفات البيانات . </a:t>
            </a:r>
          </a:p>
          <a:p>
            <a:pPr marL="708025" indent="-3429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SA" sz="2800" dirty="0" smtClean="0"/>
              <a:t>صفوف : تمثل السجلات التي تحتوي على </a:t>
            </a:r>
            <a:r>
              <a:rPr lang="ar-SA" sz="2800" dirty="0"/>
              <a:t>ب</a:t>
            </a:r>
            <a:r>
              <a:rPr lang="ar-SA" sz="2800" dirty="0" smtClean="0"/>
              <a:t>يانات 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512" y="3167506"/>
            <a:ext cx="4975592" cy="2122089"/>
            <a:chOff x="179512" y="3167506"/>
            <a:chExt cx="4975592" cy="2122089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 rot="5400000">
              <a:off x="517612" y="4459052"/>
              <a:ext cx="492443" cy="1168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/>
              <a:r>
                <a:rPr lang="ar-SA" sz="2000" b="1" dirty="0" smtClean="0">
                  <a:latin typeface="Comic Sans MS" pitchFamily="66" charset="0"/>
                  <a:cs typeface="Tahoma" pitchFamily="34" charset="0"/>
                </a:rPr>
                <a:t>صفوف</a:t>
              </a:r>
              <a:endParaRPr lang="ar-SA" sz="2000" b="1" dirty="0">
                <a:latin typeface="Comic Sans MS" pitchFamily="66" charset="0"/>
                <a:cs typeface="Tahoma" pitchFamily="34" charset="0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2915816" y="3167506"/>
              <a:ext cx="2239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2000" b="1" dirty="0" smtClean="0">
                  <a:latin typeface="Comic Sans MS" pitchFamily="66" charset="0"/>
                  <a:cs typeface="Tahoma" pitchFamily="34" charset="0"/>
                </a:rPr>
                <a:t>أعمدة</a:t>
              </a:r>
              <a:endParaRPr lang="ar-SA" sz="2000" b="1" dirty="0">
                <a:latin typeface="Comic Sans MS" pitchFamily="66" charset="0"/>
                <a:cs typeface="Tahoma" pitchFamily="34" charset="0"/>
              </a:endParaRPr>
            </a:p>
          </p:txBody>
        </p:sp>
      </p:grp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33616"/>
              </p:ext>
            </p:extLst>
          </p:nvPr>
        </p:nvGraphicFramePr>
        <p:xfrm>
          <a:off x="1763689" y="4029456"/>
          <a:ext cx="6336704" cy="2520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ملف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منى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456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عزة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sheet 2 </a:t>
            </a:r>
            <a:r>
              <a:rPr lang="ar-SA" dirty="0"/>
              <a:t>تطبيق عملي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12968" cy="2520280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ar-SA" sz="3200" dirty="0" smtClean="0"/>
              <a:t>هناك صفة مميزة أو</a:t>
            </a:r>
            <a:r>
              <a:rPr lang="ar-JO" sz="3200" dirty="0" smtClean="0"/>
              <a:t> </a:t>
            </a:r>
            <a:r>
              <a:rPr lang="ar-SA" sz="3200" dirty="0" smtClean="0"/>
              <a:t>فريدة  غير قابله للتكرار و لا يمكن أن تكون خالية </a:t>
            </a:r>
            <a:r>
              <a:rPr lang="ar-SA" sz="3200" dirty="0"/>
              <a:t>تسمى </a:t>
            </a:r>
            <a:r>
              <a:rPr lang="ar-SA" sz="3200" b="1" u="sng" dirty="0"/>
              <a:t>المفتاح الأساسي .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مثال :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في جدول المرضى :</a:t>
            </a:r>
          </a:p>
          <a:p>
            <a:pPr marL="457200" lvl="1" indent="0" algn="r">
              <a:buNone/>
            </a:pPr>
            <a:endParaRPr lang="ar-SA" b="1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25547"/>
              </p:ext>
            </p:extLst>
          </p:nvPr>
        </p:nvGraphicFramePr>
        <p:xfrm>
          <a:off x="1475656" y="3861048"/>
          <a:ext cx="6336704" cy="2520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ملف المريض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منى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456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عزة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63864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تعيين المفتاح الأساسي للجدول في عرض التصميم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172623" y="2401546"/>
            <a:ext cx="1163573" cy="16335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473998" y="2401546"/>
            <a:ext cx="1698625" cy="39211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1. تظليل اسم الحقل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956376" y="1988839"/>
            <a:ext cx="360040" cy="129614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355976" y="3463857"/>
            <a:ext cx="396044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2. الضغط على رمز المفتاح في شريط الادوات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737"/>
            <a:ext cx="8864680" cy="5229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5344" y="260648"/>
            <a:ext cx="7772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خصائص الحقل :</a:t>
            </a:r>
            <a:endParaRPr lang="en-US" sz="32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6744" y="908720"/>
            <a:ext cx="8229600" cy="5334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ar-SA" dirty="0" smtClean="0"/>
              <a:t>تمكنك من فرض الشروط التي تريدها على اي حقل من حقول الجدول .</a:t>
            </a:r>
            <a:endParaRPr lang="en-US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1907704" y="4509120"/>
            <a:ext cx="5688632" cy="21602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خصائص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الحقل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79868"/>
              </p:ext>
            </p:extLst>
          </p:nvPr>
        </p:nvGraphicFramePr>
        <p:xfrm>
          <a:off x="395536" y="1628800"/>
          <a:ext cx="8352928" cy="339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8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</a:rPr>
                        <a:t>الخاصية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</a:rPr>
                        <a:t>الغرض منها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0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 smtClean="0">
                          <a:effectLst/>
                        </a:rPr>
                        <a:t>قيمة </a:t>
                      </a:r>
                      <a:r>
                        <a:rPr lang="ar-SA" sz="1800" b="1" dirty="0">
                          <a:effectLst/>
                        </a:rPr>
                        <a:t>الافتراضية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قيمة افتراضية مع كل سجل جديد، يمكن قبولها أو استبدالها بقيمة أخرى.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</a:rPr>
                        <a:t>قاعدة التحقق من الصحة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تعبير لتحديد القيم التي يمكن إدخالها، هذا التعبير يختبر البيانات المدخلة على أنها موافقة لشرط معين، وتمنع إدخال البيانات غير الموافقة للشرط.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نص التحقق من الصحة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رسالة تظهر عند إدخال قيمة غير مسموح بها تخالف شرط قاعدة التحقق من الصحة.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7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تستخدم النماذج كطريقة ثانية لإدخال البيانات في 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.</a:t>
            </a:r>
          </a:p>
          <a:p>
            <a:pPr algn="just">
              <a:buFont typeface="Wingdings" pitchFamily="2" charset="2"/>
              <a:buChar char="v"/>
            </a:pPr>
            <a:r>
              <a:rPr lang="ar-SA" sz="3200" dirty="0"/>
              <a:t>يقلل النموذج من أخطاء إدخال </a:t>
            </a:r>
            <a:r>
              <a:rPr lang="ar-SA" sz="3200" dirty="0" smtClean="0"/>
              <a:t>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5" name="صورة 4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524328" y="1442868"/>
            <a:ext cx="576064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8" name="TextBox 4"/>
          <p:cNvSpPr txBox="1"/>
          <p:nvPr/>
        </p:nvSpPr>
        <p:spPr>
          <a:xfrm>
            <a:off x="6444208" y="1642923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717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1566</TotalTime>
  <Words>562</Words>
  <Application>Microsoft Office PowerPoint</Application>
  <PresentationFormat>عرض على الشاشة (4:3)</PresentationFormat>
  <Paragraphs>152</Paragraphs>
  <Slides>23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Arial</vt:lpstr>
      <vt:lpstr>Calibri</vt:lpstr>
      <vt:lpstr>Comic Sans MS</vt:lpstr>
      <vt:lpstr>Franklin Gothic Book</vt:lpstr>
      <vt:lpstr>Perpetua</vt:lpstr>
      <vt:lpstr>Tahoma</vt:lpstr>
      <vt:lpstr>Times New Roman</vt:lpstr>
      <vt:lpstr>Wingdings</vt:lpstr>
      <vt:lpstr>Wingdings 2</vt:lpstr>
      <vt:lpstr>موازنة</vt:lpstr>
      <vt:lpstr> النماذج و التقارير -</vt:lpstr>
      <vt:lpstr>عرض تقديمي في PowerPoint</vt:lpstr>
      <vt:lpstr>عرض تقديمي في PowerPoint</vt:lpstr>
      <vt:lpstr>تعيين المفتاح الأساسي للجدول في عرض التصميم :</vt:lpstr>
      <vt:lpstr>عرض تقديمي في PowerPoint</vt:lpstr>
      <vt:lpstr>خصائص الحقل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التقارير Reports :</vt:lpstr>
      <vt:lpstr>أوجه الاختلاف بين التقارير و النماذج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Access sheet 2 تطبيق عملي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Taghreed Aljasser</cp:lastModifiedBy>
  <cp:revision>140</cp:revision>
  <dcterms:created xsi:type="dcterms:W3CDTF">2012-03-02T14:49:28Z</dcterms:created>
  <dcterms:modified xsi:type="dcterms:W3CDTF">2017-10-19T11:24:03Z</dcterms:modified>
</cp:coreProperties>
</file>