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5" r:id="rId6"/>
    <p:sldId id="316" r:id="rId7"/>
    <p:sldId id="319" r:id="rId8"/>
    <p:sldId id="318" r:id="rId9"/>
    <p:sldId id="317" r:id="rId10"/>
    <p:sldId id="266" r:id="rId11"/>
    <p:sldId id="320" r:id="rId12"/>
    <p:sldId id="267" r:id="rId13"/>
    <p:sldId id="321" r:id="rId14"/>
    <p:sldId id="268" r:id="rId15"/>
    <p:sldId id="271" r:id="rId16"/>
    <p:sldId id="272" r:id="rId17"/>
    <p:sldId id="323" r:id="rId18"/>
    <p:sldId id="324" r:id="rId19"/>
    <p:sldId id="325" r:id="rId20"/>
    <p:sldId id="278" r:id="rId21"/>
    <p:sldId id="277" r:id="rId22"/>
    <p:sldId id="293" r:id="rId23"/>
    <p:sldId id="294" r:id="rId24"/>
    <p:sldId id="326" r:id="rId25"/>
    <p:sldId id="328" r:id="rId26"/>
    <p:sldId id="330" r:id="rId27"/>
    <p:sldId id="331" r:id="rId28"/>
    <p:sldId id="296" r:id="rId29"/>
    <p:sldId id="299" r:id="rId30"/>
    <p:sldId id="300" r:id="rId31"/>
    <p:sldId id="301" r:id="rId32"/>
    <p:sldId id="302" r:id="rId33"/>
    <p:sldId id="334" r:id="rId34"/>
    <p:sldId id="263" r:id="rId35"/>
    <p:sldId id="333" r:id="rId36"/>
    <p:sldId id="335" r:id="rId37"/>
    <p:sldId id="26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" initials="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03" autoAdjust="0"/>
  </p:normalViewPr>
  <p:slideViewPr>
    <p:cSldViewPr>
      <p:cViewPr>
        <p:scale>
          <a:sx n="90" d="100"/>
          <a:sy n="90" d="100"/>
        </p:scale>
        <p:origin x="-510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C3222-B412-4ABB-89D4-2A6AB69FE23C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6552-A50C-44EE-8B6A-2A4E0DCBE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notes 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6552-A50C-44EE-8B6A-2A4E0DCBE8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notes 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6552-A50C-44EE-8B6A-2A4E0DCBE8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8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notes 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6552-A50C-44EE-8B6A-2A4E0DCBE8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notes 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6552-A50C-44EE-8B6A-2A4E0DCBE81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notes 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6552-A50C-44EE-8B6A-2A4E0DCBE81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E70-E7C6-4AD7-AEA5-90837A95C90A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F130-A705-4DEA-A0AC-C4F98437935B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CC80-FABA-4ABC-8CED-DB8A8C4DF454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DD44-19AD-43F0-946D-42DC3CACB577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24600"/>
            <a:ext cx="2847975" cy="365125"/>
          </a:xfrm>
        </p:spPr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A0B-1087-44C1-9D37-DC20ACAD1033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1D3-6D49-472E-BC6F-99489766C9E7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E45E-64B4-4872-8B75-0432BAABF59F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4DF8-C030-4875-9D2B-AE84F01AF6E0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964-C561-4D09-A2EC-48F9564EDE48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3B4F-365D-4034-9398-D76F5F48DE8F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C48-3A46-4A9B-A872-03B3A9C260CB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CE91DE-C508-4633-94A9-79DABFF485B5}" type="datetime1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FCD9FE-85A8-4732-8641-B4CD942B9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286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Lesson 2: Configuring Servers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399"/>
            <a:ext cx="6400800" cy="1219200"/>
          </a:xfrm>
        </p:spPr>
        <p:txBody>
          <a:bodyPr/>
          <a:lstStyle/>
          <a:p>
            <a:r>
              <a:rPr lang="en-US" dirty="0" smtClean="0"/>
              <a:t>MOAC 70-410: Installing and Configuring Windows Server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42" y="6277372"/>
            <a:ext cx="1447800" cy="580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935"/>
            <a:ext cx="1828799" cy="4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Command </a:t>
            </a:r>
            <a:br>
              <a:rPr lang="en-US" dirty="0" smtClean="0"/>
            </a:br>
            <a:r>
              <a:rPr lang="en-US" dirty="0" smtClean="0"/>
              <a:t>Line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 selected Server Core when installing, you can perform the post-installation tasks from the command line.</a:t>
            </a:r>
          </a:p>
          <a:p>
            <a:r>
              <a:rPr lang="en-US" dirty="0" smtClean="0"/>
              <a:t>Minimum requirements:</a:t>
            </a:r>
          </a:p>
          <a:p>
            <a:pPr lvl="1"/>
            <a:r>
              <a:rPr lang="en-US" dirty="0" smtClean="0"/>
              <a:t>Rename the computer</a:t>
            </a:r>
          </a:p>
          <a:p>
            <a:pPr lvl="1"/>
            <a:r>
              <a:rPr lang="en-US" dirty="0" smtClean="0"/>
              <a:t>Join the domain</a:t>
            </a:r>
          </a:p>
          <a:p>
            <a:r>
              <a:rPr lang="en-US" dirty="0" smtClean="0"/>
              <a:t>Use the </a:t>
            </a:r>
            <a:r>
              <a:rPr lang="en-US" b="1" dirty="0" smtClean="0"/>
              <a:t>Netdom.exe</a:t>
            </a:r>
            <a:r>
              <a:rPr lang="en-US" dirty="0" smtClean="0"/>
              <a:t> command.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Command Line 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Renaming a Computer from the Command Line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685800" y="1462088"/>
            <a:ext cx="7772400" cy="4313237"/>
            <a:chOff x="685800" y="1462088"/>
            <a:chExt cx="7772400" cy="4313237"/>
          </a:xfrm>
        </p:grpSpPr>
        <p:pic>
          <p:nvPicPr>
            <p:cNvPr id="8" name="Picture 7" descr="FG02-08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462088"/>
              <a:ext cx="7772400" cy="3932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685800" y="54324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GUI and Server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is a major improvement in Server 2012 and Server 2012 R2 over Server 2008 R2.</a:t>
            </a:r>
          </a:p>
          <a:p>
            <a:r>
              <a:rPr lang="en-US" sz="2800" dirty="0" smtClean="0"/>
              <a:t>Previously, you could only change from Server Core to GUI by performing a re-install.</a:t>
            </a:r>
          </a:p>
          <a:p>
            <a:r>
              <a:rPr lang="en-US" dirty="0" smtClean="0"/>
              <a:t>Server 2012 R2 allows you to convert between GUI and Server Core as needed.</a:t>
            </a:r>
          </a:p>
          <a:p>
            <a:r>
              <a:rPr lang="en-US" sz="2800" dirty="0" smtClean="0"/>
              <a:t>Allows the ease of configuration using the GUI and then allows you to conserve system resources by converting to Server Core.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895350"/>
          </a:xfrm>
        </p:spPr>
        <p:txBody>
          <a:bodyPr/>
          <a:lstStyle/>
          <a:p>
            <a:r>
              <a:rPr lang="en-US" dirty="0" smtClean="0"/>
              <a:t>Converting a GUI Server to Server 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Remove features page in Server Manager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C:\Users\Pat\Desktop\Updates\70-410 Second Edition\70-410 PowerPoints Second Edition\Pics\70-410 R2 Lesson 2 New Images\fg02-07ne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399"/>
            <a:ext cx="6248400" cy="44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PowerShell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To convert a Windows Server 2012 R2 Server Core installation to the full GUI option, use this Windows PowerShell command: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Install-WindowsFeature 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Server-Gui-Mgmt-Infra,Server-Gui-Shell –Restart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To convert a full GUI server installation to Server Core, use this command: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Uninstall-WindowsFeature 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Server-Gui-Mgmt-Infra,Server-Gui-Shell -Restart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NIC Teaming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administrators to combine the bandwidth of multiple network interface adapters, providing increased performance and fault tolerance.</a:t>
            </a:r>
          </a:p>
          <a:p>
            <a:r>
              <a:rPr lang="en-US" b="1" dirty="0" smtClean="0"/>
              <a:t>NIC teaming</a:t>
            </a:r>
            <a:r>
              <a:rPr lang="en-US" dirty="0" smtClean="0"/>
              <a:t> is also called bonding, balancing, and aggregation.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 Teaming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Switch Independent Mode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All adapters are connected to different switches, providing alternate routes through the network</a:t>
            </a:r>
          </a:p>
          <a:p>
            <a:r>
              <a:rPr lang="en-US" b="1" dirty="0" smtClean="0"/>
              <a:t>Switch Dependent Mode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All adapters are connected to the same switch, providing a single interface with their combined bandwidth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NIC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NIC Teaming window in Server Manager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C:\Users\Pat\Desktop\Updates\70-410 Second Edition\70-410 PowerPoints Second Edition\Pics\70-410 R2 Lesson 2 New Images\fg02-11ne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867400" cy="46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NIC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New team page in Server Manager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0" name="Group 9"/>
          <p:cNvGrpSpPr>
            <a:grpSpLocks noGrp="1" noUngrp="1" noChangeAspect="1"/>
          </p:cNvGrpSpPr>
          <p:nvPr/>
        </p:nvGrpSpPr>
        <p:grpSpPr>
          <a:xfrm>
            <a:off x="2743200" y="1219200"/>
            <a:ext cx="3689350" cy="4668209"/>
            <a:chOff x="2252663" y="685800"/>
            <a:chExt cx="4637087" cy="5867400"/>
          </a:xfrm>
        </p:grpSpPr>
        <p:pic>
          <p:nvPicPr>
            <p:cNvPr id="11" name="Picture 10" descr="FG02-1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663" y="685800"/>
              <a:ext cx="46370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252663" y="6210300"/>
              <a:ext cx="46370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NIC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new NIC team in the NIC Teaming window in </a:t>
            </a:r>
          </a:p>
          <a:p>
            <a:r>
              <a:rPr lang="en-US" dirty="0" smtClean="0"/>
              <a:t>Server Manager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955106" y="1184182"/>
            <a:ext cx="7198294" cy="4835618"/>
            <a:chOff x="685800" y="1008063"/>
            <a:chExt cx="7772400" cy="5221287"/>
          </a:xfrm>
        </p:grpSpPr>
        <p:pic>
          <p:nvPicPr>
            <p:cNvPr id="10" name="Picture 9" descr="FG02-1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08063"/>
              <a:ext cx="7772400" cy="4840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85800" y="58864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Objective 1.2: Configure Servers</a:t>
            </a:r>
          </a:p>
          <a:p>
            <a:r>
              <a:rPr lang="en-US" dirty="0" smtClean="0"/>
              <a:t>Completing Post-Installation Tasks</a:t>
            </a:r>
          </a:p>
          <a:p>
            <a:r>
              <a:rPr lang="en-US" dirty="0" smtClean="0"/>
              <a:t>Using Roles, Features, and Services</a:t>
            </a:r>
          </a:p>
          <a:p>
            <a:r>
              <a:rPr lang="en-US" dirty="0" smtClean="0"/>
              <a:t>Using Server Manager</a:t>
            </a:r>
          </a:p>
          <a:p>
            <a:r>
              <a:rPr lang="en-US" dirty="0" smtClean="0"/>
              <a:t>Delegating Server Administration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Using Roles, Features, and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Lesson 2: Configuring Servers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Roles, Features, and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Role</a:t>
            </a:r>
            <a:r>
              <a:rPr lang="en-US" dirty="0" smtClean="0"/>
              <a:t>: Define the primary function of a server</a:t>
            </a:r>
          </a:p>
          <a:p>
            <a:pPr lvl="1"/>
            <a:r>
              <a:rPr lang="en-US" dirty="0" smtClean="0"/>
              <a:t>Example: Web Server (IIS)</a:t>
            </a:r>
          </a:p>
          <a:p>
            <a:r>
              <a:rPr lang="en-US" b="1" dirty="0" smtClean="0"/>
              <a:t>Feature</a:t>
            </a:r>
            <a:r>
              <a:rPr lang="en-US" dirty="0" smtClean="0"/>
              <a:t>: A smaller module, typically with a single purpose</a:t>
            </a:r>
          </a:p>
          <a:p>
            <a:pPr lvl="1"/>
            <a:r>
              <a:rPr lang="en-US" dirty="0" smtClean="0"/>
              <a:t>Example: a management tool, extension, or optional component </a:t>
            </a:r>
          </a:p>
          <a:p>
            <a:r>
              <a:rPr lang="en-US" b="1" dirty="0" smtClean="0"/>
              <a:t>Service</a:t>
            </a:r>
            <a:r>
              <a:rPr lang="en-US" dirty="0" smtClean="0"/>
              <a:t>: Programs that run continuously in the background, waiting for a client to send a request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Using Server Manager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Lesson 2: Configuring Servers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Roles </a:t>
            </a:r>
            <a:br>
              <a:rPr lang="en-US" dirty="0" smtClean="0"/>
            </a:br>
            <a:r>
              <a:rPr lang="en-US" dirty="0" smtClean="0"/>
              <a:t>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Add Roles and Features Wizard in the Server Manager.</a:t>
            </a:r>
          </a:p>
          <a:p>
            <a:r>
              <a:rPr lang="en-US" dirty="0" smtClean="0"/>
              <a:t>Add multiple servers to the Server Manager interface to deploy roles and features to any of your servers.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Roles and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Select Installation type page in the Add Roles and Features Wizard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1447800" y="1219200"/>
            <a:ext cx="6344949" cy="4800600"/>
            <a:chOff x="693738" y="685800"/>
            <a:chExt cx="7754937" cy="5867400"/>
          </a:xfrm>
        </p:grpSpPr>
        <p:pic>
          <p:nvPicPr>
            <p:cNvPr id="8" name="Picture 7" descr="FG02-15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38" y="685800"/>
              <a:ext cx="77549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693738" y="6210300"/>
              <a:ext cx="7754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Roles and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Select server roles page in the Add Roles and Features Wizard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1371600" y="1219200"/>
            <a:ext cx="6227763" cy="4495800"/>
            <a:chOff x="706438" y="685800"/>
            <a:chExt cx="7731125" cy="5867400"/>
          </a:xfrm>
        </p:grpSpPr>
        <p:pic>
          <p:nvPicPr>
            <p:cNvPr id="8" name="Picture 7" descr="FG02-1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38" y="685800"/>
              <a:ext cx="77311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706438" y="6210300"/>
              <a:ext cx="7731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Roles and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Select features page in the Add Roles and </a:t>
            </a:r>
          </a:p>
          <a:p>
            <a:r>
              <a:rPr lang="en-US" dirty="0" smtClean="0"/>
              <a:t>Features Wizard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C:\Users\Pat\Desktop\Updates\70-410 Second Edition\70-410 PowerPoints Second Edition\Pics\70-410 R2 Lesson 2 New Images\fg02-15ne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1735"/>
            <a:ext cx="6553200" cy="46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Roles and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Select role services page in the Add Roles and Features Wizard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1" name="Group 10"/>
          <p:cNvGrpSpPr>
            <a:grpSpLocks noGrp="1" noUngrp="1" noChangeAspect="1"/>
          </p:cNvGrpSpPr>
          <p:nvPr/>
        </p:nvGrpSpPr>
        <p:grpSpPr>
          <a:xfrm>
            <a:off x="1326738" y="1143000"/>
            <a:ext cx="6445662" cy="4876800"/>
            <a:chOff x="693738" y="685800"/>
            <a:chExt cx="7754937" cy="5867400"/>
          </a:xfrm>
        </p:grpSpPr>
        <p:pic>
          <p:nvPicPr>
            <p:cNvPr id="12" name="Picture 11" descr="FG02-20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38" y="685800"/>
              <a:ext cx="77549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93738" y="6210300"/>
              <a:ext cx="7754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Roles to VHDs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In addition to installing roles and features to servers on the network, Server Manager enables administrators to install them to virtual machines that are in an offline state.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Roles and Features— Offline VHD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The Select destination server page in the </a:t>
            </a:r>
            <a:br>
              <a:rPr lang="en-US" sz="6400" dirty="0" smtClean="0"/>
            </a:br>
            <a:r>
              <a:rPr lang="en-US" sz="6400" dirty="0" smtClean="0"/>
              <a:t>Add Roles and Features Wizard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125" y="5419406"/>
            <a:ext cx="6054725" cy="26543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/>
            <a:endParaRPr lang="en-US" sz="2400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371600" y="1143000"/>
            <a:ext cx="6543715" cy="4950987"/>
            <a:chOff x="693738" y="685800"/>
            <a:chExt cx="7754937" cy="5867400"/>
          </a:xfrm>
        </p:grpSpPr>
        <p:pic>
          <p:nvPicPr>
            <p:cNvPr id="13" name="Picture 12" descr="FG02-2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38" y="685800"/>
              <a:ext cx="77549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93738" y="6210300"/>
              <a:ext cx="7754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Post-Installation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Lesson 2: Configuring Servers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 Manager will allow you to view all of the services installed on a server and stop, start, restart, pause, and resume a service.</a:t>
            </a:r>
          </a:p>
          <a:p>
            <a:r>
              <a:rPr lang="en-US" dirty="0" smtClean="0"/>
              <a:t>To configure services you need to use the Services MMC snap-in.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Delegating Server Administration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Lesson 2: Configuring Servers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Delegating Server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Delegation allows you to have specific administrators or IT staff responsible for different parts of network administration.</a:t>
            </a:r>
          </a:p>
          <a:p>
            <a:r>
              <a:rPr lang="en-US" dirty="0" smtClean="0"/>
              <a:t>Not all IT staff require full administrative access to servers.</a:t>
            </a:r>
          </a:p>
          <a:p>
            <a:r>
              <a:rPr lang="en-US" dirty="0" smtClean="0"/>
              <a:t>Have junior IT personnel responsible only for tasks like creating user accounts and changing passwords.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Using Windows PowerShell Desired State Configuration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Windows PowerShell 4.0, </a:t>
            </a:r>
            <a:r>
              <a:rPr lang="en-US" dirty="0" smtClean="0"/>
              <a:t>Desired State Configuration (DSC) </a:t>
            </a:r>
            <a:r>
              <a:rPr lang="en-US" dirty="0"/>
              <a:t>provides a new scripting model that enables administrators to create modules called </a:t>
            </a:r>
            <a:r>
              <a:rPr lang="en-US" i="1" dirty="0"/>
              <a:t>configurations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Configurations consist </a:t>
            </a:r>
            <a:r>
              <a:rPr lang="en-US" dirty="0"/>
              <a:t>of </a:t>
            </a:r>
            <a:r>
              <a:rPr lang="en-US" i="1" dirty="0"/>
              <a:t>nodes</a:t>
            </a:r>
            <a:r>
              <a:rPr lang="en-US" dirty="0"/>
              <a:t> representing computers and </a:t>
            </a:r>
            <a:r>
              <a:rPr lang="en-US" i="1" dirty="0"/>
              <a:t>resources</a:t>
            </a:r>
            <a:r>
              <a:rPr lang="en-US" dirty="0"/>
              <a:t> that define elements that administrators want to define as part of the configuration for a particular node.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 new Server Manager is designed to enable administrators to fully manage Windows servers without ever having to interact directly with the server console, either physically or remotely. </a:t>
            </a:r>
          </a:p>
          <a:p>
            <a:pPr lvl="0"/>
            <a:r>
              <a:rPr lang="en-US" dirty="0" smtClean="0"/>
              <a:t>There are some tasks that administrators might have to perform immediately after the operating system installation that require direct access to the server console.</a:t>
            </a:r>
          </a:p>
          <a:p>
            <a:pPr lvl="0"/>
            <a:r>
              <a:rPr lang="en-US" dirty="0" smtClean="0"/>
              <a:t>If you selected the Server Core option when installing Windows Server 2012 R2, you can perform post-installation tasks from the command line.</a:t>
            </a:r>
          </a:p>
          <a:p>
            <a:pPr lvl="0"/>
            <a:r>
              <a:rPr lang="en-US" dirty="0" smtClean="0"/>
              <a:t>In Windows Server 2012 R2, the Properties tile in Server Manager provides the same functionality as the Initial Configuration Tasks window in previous versions.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In Windows Server 2012 R2, you can convert a computer installed with the full GUI option to Server Core, and add the full GUI to a Server Core computer.</a:t>
            </a:r>
          </a:p>
          <a:p>
            <a:pPr lvl="0"/>
            <a:r>
              <a:rPr lang="en-US" dirty="0" smtClean="0"/>
              <a:t>NIC teaming is a new feature in Windows Server 2012 R2 that enables administrators to combine the bandwidth of multiple network interface adapters, providing increased performance and fault tolerance.</a:t>
            </a:r>
          </a:p>
          <a:p>
            <a:pPr lvl="0"/>
            <a:r>
              <a:rPr lang="en-US" dirty="0" smtClean="0"/>
              <a:t>For administrators of enterprise networks, it might be necessary to add a large number of servers to Server Manager. To avoid having to work with a long scrolling list of servers, you can create server groups, based on server locations, functions, or any other organizational paradigm.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In addition to installing roles and features to servers on the network, Server Manager also enables administrators to install them to virtual machines that are currently in an offline state.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Windows PowerShell 4.0, Desired State Configuration (DSC) provides a new scripting model that enables administrators to create modules called </a:t>
            </a:r>
            <a:r>
              <a:rPr lang="en-US" sz="2000" i="1" dirty="0" smtClean="0"/>
              <a:t>configurations</a:t>
            </a:r>
            <a:r>
              <a:rPr lang="en-US" sz="2000" dirty="0" smtClean="0"/>
              <a:t>, which consist </a:t>
            </a:r>
            <a:r>
              <a:rPr lang="en-US" sz="2000" dirty="0"/>
              <a:t>of </a:t>
            </a:r>
            <a:r>
              <a:rPr lang="en-US" sz="2000" i="1" dirty="0"/>
              <a:t>nodes</a:t>
            </a:r>
            <a:r>
              <a:rPr lang="en-US" sz="2000" dirty="0"/>
              <a:t> representing computers and </a:t>
            </a:r>
            <a:r>
              <a:rPr lang="en-US" sz="2000" i="1" dirty="0"/>
              <a:t>resources</a:t>
            </a:r>
            <a:r>
              <a:rPr lang="en-US" sz="2000" dirty="0"/>
              <a:t> that define elements that administrators want to define as part of the configuration for a particular node.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42" y="6277372"/>
            <a:ext cx="1447800" cy="580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935"/>
            <a:ext cx="1828799" cy="424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057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Copyright 2013 John Wiley &amp; Sons, </a:t>
            </a:r>
            <a:r>
              <a:rPr lang="en-US" b="1" dirty="0" smtClean="0"/>
              <a:t>Inc. </a:t>
            </a:r>
            <a:endParaRPr lang="en-US" b="1" dirty="0"/>
          </a:p>
          <a:p>
            <a:r>
              <a:rPr lang="en-US" dirty="0"/>
              <a:t>All rights reserved. </a:t>
            </a:r>
            <a:r>
              <a:rPr lang="en-US" dirty="0" smtClean="0"/>
              <a:t>Reproduction </a:t>
            </a:r>
            <a:r>
              <a:rPr lang="en-US" dirty="0"/>
              <a:t>or translation of this work beyond that named in Section 117 of the 1976 United States Copyright Act without the express written consent of the copyright owner is unlawful. </a:t>
            </a:r>
            <a:r>
              <a:rPr lang="en-US" dirty="0" smtClean="0"/>
              <a:t>Requests </a:t>
            </a:r>
            <a:r>
              <a:rPr lang="en-US" dirty="0"/>
              <a:t>for further information should be addressed to the Permissions Department, John Wiley &amp; Sons, </a:t>
            </a:r>
            <a:r>
              <a:rPr lang="en-US" dirty="0" smtClean="0"/>
              <a:t>Inc. The </a:t>
            </a:r>
            <a:r>
              <a:rPr lang="en-US" dirty="0"/>
              <a:t>purchaser may make back-up copies for his/her own use only and not for distribution or resale. </a:t>
            </a:r>
            <a:r>
              <a:rPr lang="en-US" dirty="0" smtClean="0"/>
              <a:t>The </a:t>
            </a:r>
            <a:r>
              <a:rPr lang="en-US" dirty="0"/>
              <a:t>Publisher assumes no responsibility for errors, omissions, or damages, caused by the use of these programs or from the use of the information contained herein.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Post-Installation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While Server 2012 R2 has been redesigned to allow most tasks to be completed remotely, there are tasks that must be performed directly from the server, including:</a:t>
            </a:r>
          </a:p>
          <a:p>
            <a:pPr lvl="1"/>
            <a:r>
              <a:rPr lang="en-US" sz="2400" dirty="0" smtClean="0"/>
              <a:t>Configure the network connection.</a:t>
            </a:r>
          </a:p>
          <a:p>
            <a:pPr lvl="1"/>
            <a:r>
              <a:rPr lang="en-US" dirty="0" smtClean="0"/>
              <a:t>Set the time zone.</a:t>
            </a:r>
          </a:p>
          <a:p>
            <a:pPr lvl="1"/>
            <a:r>
              <a:rPr lang="en-US" sz="2400" dirty="0" smtClean="0"/>
              <a:t>Rename the computer.</a:t>
            </a:r>
          </a:p>
          <a:p>
            <a:pPr lvl="1"/>
            <a:r>
              <a:rPr lang="en-US" dirty="0" smtClean="0"/>
              <a:t>Join a domain.</a:t>
            </a:r>
          </a:p>
          <a:p>
            <a:pPr lvl="1"/>
            <a:r>
              <a:rPr lang="en-US" sz="2400" dirty="0" smtClean="0"/>
              <a:t>Enable Remote Desktop.</a:t>
            </a:r>
          </a:p>
          <a:p>
            <a:pPr lvl="1"/>
            <a:r>
              <a:rPr lang="en-US" dirty="0" smtClean="0"/>
              <a:t>Configure Windows Update settings.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00200" y="5810250"/>
            <a:ext cx="5711824" cy="5334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Use the Server Manager for the Local Server to Complete Post-Installation Tasks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Pat\Desktop\Updates\70-410 Second Edition\70-410 PowerPoints Second Edition\Pics\70-410 R2 Lesson 2 New Images\fg02-01ne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3" y="1295400"/>
            <a:ext cx="790774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79576" y="5486400"/>
            <a:ext cx="5711824" cy="68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Network Connections window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FG02-02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4938713" cy="349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The Internet Protocol Version 4 (TCP/IPv4) </a:t>
            </a:r>
          </a:p>
          <a:p>
            <a:r>
              <a:rPr lang="en-US" sz="2400" dirty="0" smtClean="0"/>
              <a:t>Properties sheet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2514600" y="1219200"/>
            <a:ext cx="3981450" cy="4751515"/>
            <a:chOff x="2112963" y="685800"/>
            <a:chExt cx="4916487" cy="5867400"/>
          </a:xfrm>
        </p:grpSpPr>
        <p:pic>
          <p:nvPicPr>
            <p:cNvPr id="10" name="Picture 9" descr="FG02-0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963" y="685800"/>
              <a:ext cx="49164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112963" y="6210300"/>
              <a:ext cx="4916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Remote tab of the System Properties sheet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2514600" y="1182696"/>
            <a:ext cx="3873500" cy="4684704"/>
            <a:chOff x="2146300" y="685800"/>
            <a:chExt cx="4851400" cy="5867400"/>
          </a:xfrm>
        </p:grpSpPr>
        <p:pic>
          <p:nvPicPr>
            <p:cNvPr id="13" name="Picture 12" descr="FG02-05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0" y="685800"/>
              <a:ext cx="4851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146300" y="6210300"/>
              <a:ext cx="4851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Computer Name/Domain Changes dialog box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John Wiley &amp; Sons,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D9FE-85A8-4732-8641-B4CD942B9CF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2514600" y="1239252"/>
            <a:ext cx="3846513" cy="4858753"/>
            <a:chOff x="2249488" y="685800"/>
            <a:chExt cx="4645025" cy="5867400"/>
          </a:xfrm>
        </p:grpSpPr>
        <p:pic>
          <p:nvPicPr>
            <p:cNvPr id="10" name="Picture 9" descr="FG02-06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488" y="685800"/>
              <a:ext cx="46450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249488" y="6210300"/>
              <a:ext cx="4645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476</TotalTime>
  <Words>1611</Words>
  <Application>Microsoft Office PowerPoint</Application>
  <PresentationFormat>On-screen Show (4:3)</PresentationFormat>
  <Paragraphs>197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Executive</vt:lpstr>
      <vt:lpstr>Lesson 2: Configuring Servers</vt:lpstr>
      <vt:lpstr>Overview</vt:lpstr>
      <vt:lpstr>Completing Post-Installation Tasks</vt:lpstr>
      <vt:lpstr>Completing Post-Installation Tasks</vt:lpstr>
      <vt:lpstr>Using GUI Tools</vt:lpstr>
      <vt:lpstr>Using GUI Tools</vt:lpstr>
      <vt:lpstr>Using GUI Tools</vt:lpstr>
      <vt:lpstr>Using GUI Tools</vt:lpstr>
      <vt:lpstr>Using GUI Tools</vt:lpstr>
      <vt:lpstr>Using Command  Line Tools</vt:lpstr>
      <vt:lpstr>Using Command Line Tools</vt:lpstr>
      <vt:lpstr>Converting Between GUI and Server Core</vt:lpstr>
      <vt:lpstr>Converting a GUI Server to Server Core</vt:lpstr>
      <vt:lpstr>Using PowerShell</vt:lpstr>
      <vt:lpstr>Configuring NIC Teaming</vt:lpstr>
      <vt:lpstr>NIC Teaming Modes</vt:lpstr>
      <vt:lpstr>Creating a NIC Team</vt:lpstr>
      <vt:lpstr>Creating a NIC Team</vt:lpstr>
      <vt:lpstr>Creating a NIC Team</vt:lpstr>
      <vt:lpstr>Using Roles, Features, and Services</vt:lpstr>
      <vt:lpstr>Using Roles, Features, and Services</vt:lpstr>
      <vt:lpstr>Using Server Manager</vt:lpstr>
      <vt:lpstr>Adding Roles  and Features</vt:lpstr>
      <vt:lpstr>Installing Roles and Features</vt:lpstr>
      <vt:lpstr>Installing Roles and Features</vt:lpstr>
      <vt:lpstr>Installing Roles and Features</vt:lpstr>
      <vt:lpstr>Installing Roles and Features</vt:lpstr>
      <vt:lpstr>Deploying Roles to VHDs</vt:lpstr>
      <vt:lpstr>Installing Roles and Features— Offline VHD</vt:lpstr>
      <vt:lpstr>Configuring Services</vt:lpstr>
      <vt:lpstr>Delegating Server Administration</vt:lpstr>
      <vt:lpstr>Delegating Server Administration</vt:lpstr>
      <vt:lpstr>Using Windows PowerShell Desired State Configuration</vt:lpstr>
      <vt:lpstr>Lesson Summary</vt:lpstr>
      <vt:lpstr>Lesson Summary</vt:lpstr>
      <vt:lpstr>Lesson Summary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John - Indianapolis</dc:creator>
  <cp:lastModifiedBy>Winkle, Allison - Indianapolis</cp:lastModifiedBy>
  <cp:revision>74</cp:revision>
  <dcterms:created xsi:type="dcterms:W3CDTF">2012-09-05T19:13:01Z</dcterms:created>
  <dcterms:modified xsi:type="dcterms:W3CDTF">2014-02-14T17:55:11Z</dcterms:modified>
</cp:coreProperties>
</file>