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81" r:id="rId10"/>
    <p:sldId id="267" r:id="rId11"/>
    <p:sldId id="268" r:id="rId12"/>
    <p:sldId id="269" r:id="rId13"/>
    <p:sldId id="261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80" r:id="rId23"/>
    <p:sldId id="275" r:id="rId24"/>
    <p:sldId id="279" r:id="rId2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9" autoAdjust="0"/>
    <p:restoredTop sz="94660"/>
  </p:normalViewPr>
  <p:slideViewPr>
    <p:cSldViewPr snapToGrid="0">
      <p:cViewPr>
        <p:scale>
          <a:sx n="76" d="100"/>
          <a:sy n="76" d="100"/>
        </p:scale>
        <p:origin x="908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556D4D-BD5F-4D8F-8454-C30F1A69BF2D}" type="datetimeFigureOut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5CA8C6-7D59-4EC4-97D6-2ADA305E412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60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BD271F-0402-4DBC-AEA7-F1B52F9963E5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53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DF87E-64A8-463C-A643-C21067068B5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4645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072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85FD9-7BD0-432A-8CA8-73C69A26F84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700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17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9AA506-DAB6-47EC-8F96-3212BE98F8A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6464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7F42F-0C33-45F0-B1BB-0A346829046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855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27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8A7A9-D04D-4845-A054-8218A5E37B5E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6825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E05513-33A8-4B3F-B58E-6C6481ACA70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1462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48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949EB-8426-4138-9AE7-DC5E0CF92A7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8270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58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EE0D1C-7AB4-460F-B2BE-CE8F0DEF0C7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7817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68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89969-012B-4E5B-B191-5B3696B61B7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3399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68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2A8D6-320B-44E0-A2FD-2045CB6EFED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59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3A4994-DF3A-43E2-9126-616A20E4FC36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112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68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D1D30-6DFA-4D07-8F21-4279BD3FC9A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4525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68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9765BD-A88B-4023-B8E0-156B556D955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0329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68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0206E-7E2E-4DFC-A485-36B8C2398B9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0546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9D9BA3-5770-4897-A69B-2B4D097A1BB0}" type="slidenum">
              <a:rPr lang="ar-SA" smtClean="0"/>
              <a:pPr>
                <a:defRPr/>
              </a:pPr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0483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68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6F801-08A4-4835-ABA1-55756B9D1F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181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9BE96-9DF6-49CE-9E92-9697DDD70AD5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85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482AB3-9F9C-4FDC-B284-9C13E5902ED6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135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56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55AAF-4BA8-44CF-8FEA-EF07FB2A7D9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695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F9319-F8CF-4F59-80CE-C0922548C3C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301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249288-3FE2-4D4B-BACD-93931B188FD5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476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8622FA-D756-4BAE-B411-3C23A6C7B30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203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8B360-8BEE-4BE6-A0A3-7F0D2506C701}" type="slidenum">
              <a:rPr lang="ar-SA" smtClean="0"/>
              <a:pPr>
                <a:defRPr/>
              </a:pPr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870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2671D-BA22-4A03-B337-310B77F70F1A}" type="datetime1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BA50-02EC-4973-9D16-F4AEEF90627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EF11-9E47-49E2-BCB7-1BAF2A0AA950}" type="datetime1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4AF3-D0EB-48F0-9F76-529F7AF6E7F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9885-30C4-4B57-A644-D73D8729641D}" type="datetime1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B748-FF73-4F7A-9859-8B65AACBAFC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7FA9-A6E4-4E12-A954-8C54E4EB21D4}" type="datetime1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E6BFF-95F3-4624-93E5-5D98F616D7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E3A5-8D14-488D-869D-005F9B38E07C}" type="datetime1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EADEE-DF05-4664-8440-3718DABCE7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8B1A-8DB7-4A82-AF79-91CD27BAA2E7}" type="datetime1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DBF2-BB1E-4B8E-ACF9-A5353C1707F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415A-21DD-47EE-8E04-56A0EFC89327}" type="datetime1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16A1-91C3-44AA-A877-C069241D93B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E078-AB57-4EEC-B38D-A0E937CCD6EA}" type="datetime1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2260-80F5-47AE-A7CD-F9E926CB39E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839BC-BF10-4569-AB99-0B36E4863C89}" type="datetime1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C98A-338D-48E7-BD33-45310D3C91F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367E-569A-4EEC-8395-2FA384EAAF82}" type="datetime1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342C-C8B3-4259-9168-91040E2DCED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CDC4-886F-48C0-949B-BEB59805A636}" type="datetime1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B6EB-2369-4F18-9385-F9CD7E6008E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2CCBF9-C41D-49AB-AFF1-FA706461772A}" type="datetime1">
              <a:rPr lang="ar-SA"/>
              <a:pPr>
                <a:defRPr/>
              </a:pPr>
              <a:t>03/06/1444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6E4929-A285-4817-BFB6-BE9D9061EE7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-36512" y="1556792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+mn-cs"/>
              </a:rPr>
              <a:t>The Cell Division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+mn-cs"/>
              </a:rPr>
              <a:t>Mitosis &amp; Meiosis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Calibri" pitchFamily="34" charset="0"/>
              <a:cs typeface="+mn-cs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57867-A0D3-4B99-86C9-752F9536E359}" type="slidenum">
              <a:rPr lang="ar-SA"/>
              <a:pPr>
                <a:defRPr/>
              </a:pPr>
              <a:t>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Awad</a:t>
            </a:r>
            <a:r>
              <a:rPr lang="en-US" dirty="0"/>
              <a:t> Al-</a:t>
            </a:r>
            <a:r>
              <a:rPr lang="en-US" dirty="0" err="1"/>
              <a:t>Harbi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4C578-F8AC-403F-8E3E-A3A8008403E5}" type="slidenum">
              <a:rPr lang="ar-SA"/>
              <a:pPr>
                <a:defRPr/>
              </a:pPr>
              <a:t>10</a:t>
            </a:fld>
            <a:endParaRPr lang="ar-SA"/>
          </a:p>
        </p:txBody>
      </p:sp>
      <p:pic>
        <p:nvPicPr>
          <p:cNvPr id="11267" name="Picture 9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r="1563"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72218" y="2492896"/>
            <a:ext cx="885530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Mitosis division in animal cell</a:t>
            </a:r>
            <a:endParaRPr lang="en-US" sz="48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38425" y="1557338"/>
            <a:ext cx="18621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+mj-cs"/>
              </a:rPr>
              <a:t>Metaphase </a:t>
            </a:r>
            <a:endParaRPr lang="ar-SA" sz="2400" b="1" dirty="0">
              <a:solidFill>
                <a:srgbClr val="FFFF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3635375" y="981075"/>
            <a:ext cx="1152525" cy="5762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DDFF-73CA-40E9-8BA5-DAD9A5F8F667}" type="slidenum">
              <a:rPr lang="ar-SA"/>
              <a:pPr>
                <a:defRPr/>
              </a:pPr>
              <a:t>11</a:t>
            </a:fld>
            <a:endParaRPr lang="ar-SA"/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3" cstate="print"/>
          <a:srcRect l="1563"/>
          <a:stretch>
            <a:fillRect/>
          </a:stretch>
        </p:blipFill>
        <p:spPr bwMode="auto">
          <a:xfrm>
            <a:off x="0" y="-82550"/>
            <a:ext cx="9144000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72218" y="-99392"/>
            <a:ext cx="885530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Mitosis division in animal cell</a:t>
            </a:r>
            <a:endParaRPr lang="en-US" sz="48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74725" y="1844675"/>
            <a:ext cx="17414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+mj-cs"/>
              </a:rPr>
              <a:t>Anaphase </a:t>
            </a:r>
            <a:endParaRPr lang="ar-SA" sz="2400" b="1" dirty="0">
              <a:solidFill>
                <a:srgbClr val="FFFF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835150" y="2349500"/>
            <a:ext cx="865188" cy="93503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EADB5-07EF-4B63-811C-3174AF62CB45}" type="slidenum">
              <a:rPr lang="ar-SA"/>
              <a:pPr>
                <a:defRPr/>
              </a:pPr>
              <a:t>12</a:t>
            </a:fld>
            <a:endParaRPr lang="ar-SA"/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3" cstate="print"/>
          <a:srcRect t="1563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05448" y="5715"/>
            <a:ext cx="885530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Mitosis division in animal cell</a:t>
            </a:r>
            <a:endParaRPr lang="en-US" sz="48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95513" y="1484313"/>
            <a:ext cx="17684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+mj-cs"/>
              </a:rPr>
              <a:t>Telophase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+mj-cs"/>
              </a:rPr>
              <a:t> </a:t>
            </a:r>
            <a:endParaRPr lang="ar-SA" sz="2400" b="1" dirty="0">
              <a:solidFill>
                <a:srgbClr val="FFFF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059113" y="1989138"/>
            <a:ext cx="288925" cy="863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5D635-F071-438B-948F-C10871404693}" type="slidenum">
              <a:rPr lang="ar-SA"/>
              <a:pPr>
                <a:defRPr/>
              </a:pPr>
              <a:t>13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360656" y="25460"/>
            <a:ext cx="4251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+mn-cs"/>
              </a:rPr>
              <a:t>The phases of Meiosis division</a:t>
            </a:r>
            <a:endParaRPr lang="ar-SA" sz="2400" dirty="0">
              <a:latin typeface="+mn-lt"/>
              <a:cs typeface="+mn-cs"/>
            </a:endParaRPr>
          </a:p>
        </p:txBody>
      </p:sp>
      <p:grpSp>
        <p:nvGrpSpPr>
          <p:cNvPr id="5" name="مجموعة 49"/>
          <p:cNvGrpSpPr>
            <a:grpSpLocks/>
          </p:cNvGrpSpPr>
          <p:nvPr/>
        </p:nvGrpSpPr>
        <p:grpSpPr bwMode="auto">
          <a:xfrm>
            <a:off x="1547813" y="404813"/>
            <a:ext cx="6408737" cy="287337"/>
            <a:chOff x="1066800" y="609600"/>
            <a:chExt cx="7010400" cy="771525"/>
          </a:xfrm>
        </p:grpSpPr>
        <p:cxnSp>
          <p:nvCxnSpPr>
            <p:cNvPr id="6" name="رابط مستقيم 5"/>
            <p:cNvCxnSpPr/>
            <p:nvPr/>
          </p:nvCxnSpPr>
          <p:spPr>
            <a:xfrm rot="5400000">
              <a:off x="4305592" y="800468"/>
              <a:ext cx="392157" cy="1041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>
              <a:off x="1066800" y="1001757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5400000">
              <a:off x="7875912" y="1179836"/>
              <a:ext cx="392157" cy="10419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5400000">
              <a:off x="875932" y="1179836"/>
              <a:ext cx="392157" cy="10419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6" name="مستطيل 9"/>
          <p:cNvSpPr>
            <a:spLocks noChangeArrowheads="1"/>
          </p:cNvSpPr>
          <p:nvPr/>
        </p:nvSpPr>
        <p:spPr bwMode="auto">
          <a:xfrm>
            <a:off x="895350" y="620713"/>
            <a:ext cx="137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Meiosis I</a:t>
            </a:r>
            <a:endParaRPr lang="ar-SA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7" name="مستطيل 10"/>
          <p:cNvSpPr>
            <a:spLocks noChangeArrowheads="1"/>
          </p:cNvSpPr>
          <p:nvPr/>
        </p:nvSpPr>
        <p:spPr bwMode="auto">
          <a:xfrm>
            <a:off x="7164388" y="620713"/>
            <a:ext cx="149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Meiosis II</a:t>
            </a:r>
            <a:endParaRPr lang="ar-SA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900113" y="1125538"/>
            <a:ext cx="1295400" cy="1295400"/>
          </a:xfrm>
          <a:prstGeom prst="ellipse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900113" y="2492375"/>
            <a:ext cx="1295400" cy="1296988"/>
          </a:xfrm>
          <a:prstGeom prst="ellipse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900113" y="3860800"/>
            <a:ext cx="1295400" cy="1296988"/>
          </a:xfrm>
          <a:prstGeom prst="ellipse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900113" y="5302250"/>
            <a:ext cx="1295400" cy="1295400"/>
          </a:xfrm>
          <a:prstGeom prst="ellipse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شكل بيضاوي 17"/>
          <p:cNvSpPr/>
          <p:nvPr/>
        </p:nvSpPr>
        <p:spPr>
          <a:xfrm>
            <a:off x="1116013" y="5661025"/>
            <a:ext cx="287337" cy="5048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7524750" y="1196975"/>
            <a:ext cx="1295400" cy="1295400"/>
          </a:xfrm>
          <a:prstGeom prst="ellipse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0" name="شكل بيضاوي 19"/>
          <p:cNvSpPr/>
          <p:nvPr/>
        </p:nvSpPr>
        <p:spPr>
          <a:xfrm>
            <a:off x="5292725" y="2492375"/>
            <a:ext cx="1295400" cy="1296988"/>
          </a:xfrm>
          <a:prstGeom prst="ellipse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1" name="شكل بيضاوي 20"/>
          <p:cNvSpPr/>
          <p:nvPr/>
        </p:nvSpPr>
        <p:spPr>
          <a:xfrm>
            <a:off x="7235825" y="3860800"/>
            <a:ext cx="1296988" cy="1296988"/>
          </a:xfrm>
          <a:prstGeom prst="ellipse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grpSp>
        <p:nvGrpSpPr>
          <p:cNvPr id="10" name="مجموعة 59"/>
          <p:cNvGrpSpPr>
            <a:grpSpLocks/>
          </p:cNvGrpSpPr>
          <p:nvPr/>
        </p:nvGrpSpPr>
        <p:grpSpPr bwMode="auto">
          <a:xfrm>
            <a:off x="1116013" y="1341438"/>
            <a:ext cx="863600" cy="863600"/>
            <a:chOff x="1115616" y="1340768"/>
            <a:chExt cx="864096" cy="864096"/>
          </a:xfrm>
        </p:grpSpPr>
        <p:cxnSp>
          <p:nvCxnSpPr>
            <p:cNvPr id="26" name="رابط مستقيم 25"/>
            <p:cNvCxnSpPr/>
            <p:nvPr/>
          </p:nvCxnSpPr>
          <p:spPr>
            <a:xfrm>
              <a:off x="1763688" y="1844294"/>
              <a:ext cx="71478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/>
            <p:cNvCxnSpPr/>
            <p:nvPr/>
          </p:nvCxnSpPr>
          <p:spPr>
            <a:xfrm>
              <a:off x="1619142" y="1917361"/>
              <a:ext cx="0" cy="287503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/>
            <p:cNvCxnSpPr/>
            <p:nvPr/>
          </p:nvCxnSpPr>
          <p:spPr>
            <a:xfrm flipH="1">
              <a:off x="1403118" y="1844294"/>
              <a:ext cx="73067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/>
            <p:cNvCxnSpPr/>
            <p:nvPr/>
          </p:nvCxnSpPr>
          <p:spPr>
            <a:xfrm flipH="1">
              <a:off x="1763688" y="1412246"/>
              <a:ext cx="71478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/>
            <p:cNvCxnSpPr/>
            <p:nvPr/>
          </p:nvCxnSpPr>
          <p:spPr>
            <a:xfrm>
              <a:off x="1331640" y="1412246"/>
              <a:ext cx="71478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44"/>
            <p:cNvCxnSpPr/>
            <p:nvPr/>
          </p:nvCxnSpPr>
          <p:spPr>
            <a:xfrm>
              <a:off x="1619142" y="1340768"/>
              <a:ext cx="0" cy="360569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/>
            <p:cNvCxnSpPr/>
            <p:nvPr/>
          </p:nvCxnSpPr>
          <p:spPr>
            <a:xfrm>
              <a:off x="1115616" y="1556792"/>
              <a:ext cx="144545" cy="216024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/>
            <p:cNvCxnSpPr/>
            <p:nvPr/>
          </p:nvCxnSpPr>
          <p:spPr>
            <a:xfrm>
              <a:off x="1835166" y="1772816"/>
              <a:ext cx="144546" cy="216024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/>
            <p:cNvCxnSpPr/>
            <p:nvPr/>
          </p:nvCxnSpPr>
          <p:spPr>
            <a:xfrm flipH="1">
              <a:off x="1187094" y="1844294"/>
              <a:ext cx="73067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مجموعة 60"/>
          <p:cNvGrpSpPr>
            <a:grpSpLocks/>
          </p:cNvGrpSpPr>
          <p:nvPr/>
        </p:nvGrpSpPr>
        <p:grpSpPr bwMode="auto">
          <a:xfrm>
            <a:off x="7740650" y="1412875"/>
            <a:ext cx="863600" cy="863600"/>
            <a:chOff x="1115616" y="1340768"/>
            <a:chExt cx="864096" cy="864096"/>
          </a:xfrm>
        </p:grpSpPr>
        <p:cxnSp>
          <p:nvCxnSpPr>
            <p:cNvPr id="62" name="رابط مستقيم 61"/>
            <p:cNvCxnSpPr/>
            <p:nvPr/>
          </p:nvCxnSpPr>
          <p:spPr>
            <a:xfrm>
              <a:off x="1763688" y="1844295"/>
              <a:ext cx="71479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مستقيم 62"/>
            <p:cNvCxnSpPr/>
            <p:nvPr/>
          </p:nvCxnSpPr>
          <p:spPr>
            <a:xfrm>
              <a:off x="1619143" y="1917362"/>
              <a:ext cx="0" cy="287502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رابط مستقيم 63"/>
            <p:cNvCxnSpPr/>
            <p:nvPr/>
          </p:nvCxnSpPr>
          <p:spPr>
            <a:xfrm flipH="1">
              <a:off x="1403119" y="1844295"/>
              <a:ext cx="73067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رابط مستقيم 64"/>
            <p:cNvCxnSpPr/>
            <p:nvPr/>
          </p:nvCxnSpPr>
          <p:spPr>
            <a:xfrm flipH="1">
              <a:off x="1763688" y="1412247"/>
              <a:ext cx="71479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رابط مستقيم 65"/>
            <p:cNvCxnSpPr/>
            <p:nvPr/>
          </p:nvCxnSpPr>
          <p:spPr>
            <a:xfrm>
              <a:off x="1331640" y="1412247"/>
              <a:ext cx="71479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رابط مستقيم 66"/>
            <p:cNvCxnSpPr/>
            <p:nvPr/>
          </p:nvCxnSpPr>
          <p:spPr>
            <a:xfrm>
              <a:off x="1619143" y="1340768"/>
              <a:ext cx="0" cy="36057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رابط مستقيم 67"/>
            <p:cNvCxnSpPr/>
            <p:nvPr/>
          </p:nvCxnSpPr>
          <p:spPr>
            <a:xfrm>
              <a:off x="1115616" y="1556792"/>
              <a:ext cx="144546" cy="216024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رابط مستقيم 68"/>
            <p:cNvCxnSpPr/>
            <p:nvPr/>
          </p:nvCxnSpPr>
          <p:spPr>
            <a:xfrm>
              <a:off x="1835167" y="1772816"/>
              <a:ext cx="144545" cy="216024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رابط مستقيم 69"/>
            <p:cNvCxnSpPr/>
            <p:nvPr/>
          </p:nvCxnSpPr>
          <p:spPr>
            <a:xfrm flipH="1">
              <a:off x="1187095" y="1844295"/>
              <a:ext cx="73067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شكل بيضاوي 70"/>
          <p:cNvSpPr/>
          <p:nvPr/>
        </p:nvSpPr>
        <p:spPr>
          <a:xfrm>
            <a:off x="6084888" y="1196975"/>
            <a:ext cx="1295400" cy="1295400"/>
          </a:xfrm>
          <a:prstGeom prst="ellipse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grpSp>
        <p:nvGrpSpPr>
          <p:cNvPr id="16" name="مجموعة 71"/>
          <p:cNvGrpSpPr>
            <a:grpSpLocks/>
          </p:cNvGrpSpPr>
          <p:nvPr/>
        </p:nvGrpSpPr>
        <p:grpSpPr bwMode="auto">
          <a:xfrm>
            <a:off x="6300788" y="1412875"/>
            <a:ext cx="863600" cy="863600"/>
            <a:chOff x="1115616" y="1340768"/>
            <a:chExt cx="864096" cy="864096"/>
          </a:xfrm>
        </p:grpSpPr>
        <p:cxnSp>
          <p:nvCxnSpPr>
            <p:cNvPr id="73" name="رابط مستقيم 72"/>
            <p:cNvCxnSpPr/>
            <p:nvPr/>
          </p:nvCxnSpPr>
          <p:spPr>
            <a:xfrm>
              <a:off x="1763688" y="1844295"/>
              <a:ext cx="71478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73"/>
            <p:cNvCxnSpPr/>
            <p:nvPr/>
          </p:nvCxnSpPr>
          <p:spPr>
            <a:xfrm>
              <a:off x="1619142" y="1917362"/>
              <a:ext cx="0" cy="287502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74"/>
            <p:cNvCxnSpPr/>
            <p:nvPr/>
          </p:nvCxnSpPr>
          <p:spPr>
            <a:xfrm flipH="1">
              <a:off x="1403118" y="1844295"/>
              <a:ext cx="73067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رابط مستقيم 75"/>
            <p:cNvCxnSpPr/>
            <p:nvPr/>
          </p:nvCxnSpPr>
          <p:spPr>
            <a:xfrm flipH="1">
              <a:off x="1763688" y="1412247"/>
              <a:ext cx="71478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رابط مستقيم 76"/>
            <p:cNvCxnSpPr/>
            <p:nvPr/>
          </p:nvCxnSpPr>
          <p:spPr>
            <a:xfrm>
              <a:off x="1331640" y="1412247"/>
              <a:ext cx="71478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رابط مستقيم 77"/>
            <p:cNvCxnSpPr/>
            <p:nvPr/>
          </p:nvCxnSpPr>
          <p:spPr>
            <a:xfrm>
              <a:off x="1619142" y="1340768"/>
              <a:ext cx="0" cy="36057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رابط مستقيم 78"/>
            <p:cNvCxnSpPr/>
            <p:nvPr/>
          </p:nvCxnSpPr>
          <p:spPr>
            <a:xfrm>
              <a:off x="1115616" y="1556792"/>
              <a:ext cx="144545" cy="216024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رابط مستقيم 79"/>
            <p:cNvCxnSpPr/>
            <p:nvPr/>
          </p:nvCxnSpPr>
          <p:spPr>
            <a:xfrm>
              <a:off x="1835166" y="1772816"/>
              <a:ext cx="144546" cy="216024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رابط مستقيم 80"/>
            <p:cNvCxnSpPr/>
            <p:nvPr/>
          </p:nvCxnSpPr>
          <p:spPr>
            <a:xfrm flipH="1">
              <a:off x="1187094" y="1844295"/>
              <a:ext cx="73067" cy="28909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مجموعة 161"/>
          <p:cNvGrpSpPr>
            <a:grpSpLocks/>
          </p:cNvGrpSpPr>
          <p:nvPr/>
        </p:nvGrpSpPr>
        <p:grpSpPr bwMode="auto">
          <a:xfrm>
            <a:off x="1179513" y="2754313"/>
            <a:ext cx="152400" cy="661987"/>
            <a:chOff x="1250950" y="2754313"/>
            <a:chExt cx="152400" cy="661987"/>
          </a:xfrm>
        </p:grpSpPr>
        <p:sp>
          <p:nvSpPr>
            <p:cNvPr id="83" name="شكل حر 82"/>
            <p:cNvSpPr/>
            <p:nvPr/>
          </p:nvSpPr>
          <p:spPr bwMode="auto">
            <a:xfrm>
              <a:off x="1271587" y="2754313"/>
              <a:ext cx="131763" cy="338137"/>
            </a:xfrm>
            <a:custGeom>
              <a:avLst/>
              <a:gdLst>
                <a:gd name="connsiteX0" fmla="*/ 4689 w 131298"/>
                <a:gd name="connsiteY0" fmla="*/ 309489 h 337625"/>
                <a:gd name="connsiteX1" fmla="*/ 18757 w 131298"/>
                <a:gd name="connsiteY1" fmla="*/ 112541 h 337625"/>
                <a:gd name="connsiteX2" fmla="*/ 46892 w 131298"/>
                <a:gd name="connsiteY2" fmla="*/ 28135 h 337625"/>
                <a:gd name="connsiteX3" fmla="*/ 131298 w 131298"/>
                <a:gd name="connsiteY3" fmla="*/ 0 h 337625"/>
                <a:gd name="connsiteX4" fmla="*/ 89095 w 131298"/>
                <a:gd name="connsiteY4" fmla="*/ 211015 h 337625"/>
                <a:gd name="connsiteX5" fmla="*/ 75028 w 131298"/>
                <a:gd name="connsiteY5" fmla="*/ 253218 h 337625"/>
                <a:gd name="connsiteX6" fmla="*/ 46892 w 131298"/>
                <a:gd name="connsiteY6" fmla="*/ 281354 h 337625"/>
                <a:gd name="connsiteX7" fmla="*/ 4689 w 131298"/>
                <a:gd name="connsiteY7" fmla="*/ 309489 h 33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298" h="337625">
                  <a:moveTo>
                    <a:pt x="4689" y="309489"/>
                  </a:moveTo>
                  <a:cubicBezTo>
                    <a:pt x="0" y="281354"/>
                    <a:pt x="8994" y="177629"/>
                    <a:pt x="18757" y="112541"/>
                  </a:cubicBezTo>
                  <a:cubicBezTo>
                    <a:pt x="23156" y="83212"/>
                    <a:pt x="18757" y="37513"/>
                    <a:pt x="46892" y="28135"/>
                  </a:cubicBezTo>
                  <a:lnTo>
                    <a:pt x="131298" y="0"/>
                  </a:lnTo>
                  <a:cubicBezTo>
                    <a:pt x="113955" y="156091"/>
                    <a:pt x="130660" y="86321"/>
                    <a:pt x="89095" y="211015"/>
                  </a:cubicBezTo>
                  <a:cubicBezTo>
                    <a:pt x="84406" y="225083"/>
                    <a:pt x="85513" y="242733"/>
                    <a:pt x="75028" y="253218"/>
                  </a:cubicBezTo>
                  <a:cubicBezTo>
                    <a:pt x="65649" y="262597"/>
                    <a:pt x="57249" y="273068"/>
                    <a:pt x="46892" y="281354"/>
                  </a:cubicBezTo>
                  <a:cubicBezTo>
                    <a:pt x="33690" y="291916"/>
                    <a:pt x="9378" y="337625"/>
                    <a:pt x="4689" y="30948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84" name="شكل حر 83"/>
            <p:cNvSpPr/>
            <p:nvPr/>
          </p:nvSpPr>
          <p:spPr bwMode="auto">
            <a:xfrm>
              <a:off x="1250950" y="3059113"/>
              <a:ext cx="96837" cy="357187"/>
            </a:xfrm>
            <a:custGeom>
              <a:avLst/>
              <a:gdLst>
                <a:gd name="connsiteX0" fmla="*/ 25746 w 96085"/>
                <a:gd name="connsiteY0" fmla="*/ 4689 h 356381"/>
                <a:gd name="connsiteX1" fmla="*/ 11678 w 96085"/>
                <a:gd name="connsiteY1" fmla="*/ 46892 h 356381"/>
                <a:gd name="connsiteX2" fmla="*/ 39814 w 96085"/>
                <a:gd name="connsiteY2" fmla="*/ 356381 h 356381"/>
                <a:gd name="connsiteX3" fmla="*/ 82017 w 96085"/>
                <a:gd name="connsiteY3" fmla="*/ 328246 h 356381"/>
                <a:gd name="connsiteX4" fmla="*/ 96085 w 96085"/>
                <a:gd name="connsiteY4" fmla="*/ 286043 h 356381"/>
                <a:gd name="connsiteX5" fmla="*/ 67949 w 96085"/>
                <a:gd name="connsiteY5" fmla="*/ 145366 h 356381"/>
                <a:gd name="connsiteX6" fmla="*/ 53881 w 96085"/>
                <a:gd name="connsiteY6" fmla="*/ 75028 h 356381"/>
                <a:gd name="connsiteX7" fmla="*/ 25746 w 96085"/>
                <a:gd name="connsiteY7" fmla="*/ 4689 h 35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085" h="356381">
                  <a:moveTo>
                    <a:pt x="25746" y="4689"/>
                  </a:moveTo>
                  <a:cubicBezTo>
                    <a:pt x="18712" y="0"/>
                    <a:pt x="11678" y="32063"/>
                    <a:pt x="11678" y="46892"/>
                  </a:cubicBezTo>
                  <a:cubicBezTo>
                    <a:pt x="11678" y="284445"/>
                    <a:pt x="0" y="236941"/>
                    <a:pt x="39814" y="356381"/>
                  </a:cubicBezTo>
                  <a:cubicBezTo>
                    <a:pt x="53882" y="347003"/>
                    <a:pt x="71455" y="341448"/>
                    <a:pt x="82017" y="328246"/>
                  </a:cubicBezTo>
                  <a:cubicBezTo>
                    <a:pt x="91280" y="316667"/>
                    <a:pt x="96085" y="300872"/>
                    <a:pt x="96085" y="286043"/>
                  </a:cubicBezTo>
                  <a:cubicBezTo>
                    <a:pt x="96085" y="182646"/>
                    <a:pt x="85273" y="214662"/>
                    <a:pt x="67949" y="145366"/>
                  </a:cubicBezTo>
                  <a:cubicBezTo>
                    <a:pt x="62150" y="122170"/>
                    <a:pt x="59068" y="98369"/>
                    <a:pt x="53881" y="75028"/>
                  </a:cubicBezTo>
                  <a:cubicBezTo>
                    <a:pt x="49687" y="56154"/>
                    <a:pt x="32780" y="9378"/>
                    <a:pt x="25746" y="468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</p:grpSp>
      <p:grpSp>
        <p:nvGrpSpPr>
          <p:cNvPr id="22" name="مجموعة 163"/>
          <p:cNvGrpSpPr>
            <a:grpSpLocks/>
          </p:cNvGrpSpPr>
          <p:nvPr/>
        </p:nvGrpSpPr>
        <p:grpSpPr bwMode="auto">
          <a:xfrm>
            <a:off x="1330325" y="2768600"/>
            <a:ext cx="577850" cy="687388"/>
            <a:chOff x="1466850" y="2768600"/>
            <a:chExt cx="577180" cy="687388"/>
          </a:xfrm>
        </p:grpSpPr>
        <p:grpSp>
          <p:nvGrpSpPr>
            <p:cNvPr id="14463" name="مجموعة 87"/>
            <p:cNvGrpSpPr>
              <a:grpSpLocks/>
            </p:cNvGrpSpPr>
            <p:nvPr/>
          </p:nvGrpSpPr>
          <p:grpSpPr bwMode="auto">
            <a:xfrm>
              <a:off x="1466850" y="2768600"/>
              <a:ext cx="152400" cy="660400"/>
              <a:chOff x="565097" y="2883877"/>
              <a:chExt cx="152355" cy="661181"/>
            </a:xfrm>
          </p:grpSpPr>
          <p:sp>
            <p:nvSpPr>
              <p:cNvPr id="89" name="شكل حر 88"/>
              <p:cNvSpPr/>
              <p:nvPr/>
            </p:nvSpPr>
            <p:spPr>
              <a:xfrm>
                <a:off x="585705" y="2883877"/>
                <a:ext cx="131570" cy="336948"/>
              </a:xfrm>
              <a:custGeom>
                <a:avLst/>
                <a:gdLst>
                  <a:gd name="connsiteX0" fmla="*/ 4689 w 131298"/>
                  <a:gd name="connsiteY0" fmla="*/ 309489 h 337625"/>
                  <a:gd name="connsiteX1" fmla="*/ 18757 w 131298"/>
                  <a:gd name="connsiteY1" fmla="*/ 112541 h 337625"/>
                  <a:gd name="connsiteX2" fmla="*/ 46892 w 131298"/>
                  <a:gd name="connsiteY2" fmla="*/ 28135 h 337625"/>
                  <a:gd name="connsiteX3" fmla="*/ 131298 w 131298"/>
                  <a:gd name="connsiteY3" fmla="*/ 0 h 337625"/>
                  <a:gd name="connsiteX4" fmla="*/ 89095 w 131298"/>
                  <a:gd name="connsiteY4" fmla="*/ 211015 h 337625"/>
                  <a:gd name="connsiteX5" fmla="*/ 75028 w 131298"/>
                  <a:gd name="connsiteY5" fmla="*/ 253218 h 337625"/>
                  <a:gd name="connsiteX6" fmla="*/ 46892 w 131298"/>
                  <a:gd name="connsiteY6" fmla="*/ 281354 h 337625"/>
                  <a:gd name="connsiteX7" fmla="*/ 4689 w 131298"/>
                  <a:gd name="connsiteY7" fmla="*/ 309489 h 33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98" h="337625">
                    <a:moveTo>
                      <a:pt x="4689" y="309489"/>
                    </a:moveTo>
                    <a:cubicBezTo>
                      <a:pt x="0" y="281354"/>
                      <a:pt x="8994" y="177629"/>
                      <a:pt x="18757" y="112541"/>
                    </a:cubicBezTo>
                    <a:cubicBezTo>
                      <a:pt x="23156" y="83212"/>
                      <a:pt x="18757" y="37513"/>
                      <a:pt x="46892" y="28135"/>
                    </a:cubicBezTo>
                    <a:lnTo>
                      <a:pt x="131298" y="0"/>
                    </a:lnTo>
                    <a:cubicBezTo>
                      <a:pt x="113955" y="156091"/>
                      <a:pt x="130660" y="86321"/>
                      <a:pt x="89095" y="211015"/>
                    </a:cubicBezTo>
                    <a:cubicBezTo>
                      <a:pt x="84406" y="225083"/>
                      <a:pt x="85513" y="242733"/>
                      <a:pt x="75028" y="253218"/>
                    </a:cubicBezTo>
                    <a:cubicBezTo>
                      <a:pt x="65649" y="262597"/>
                      <a:pt x="57249" y="273068"/>
                      <a:pt x="46892" y="281354"/>
                    </a:cubicBezTo>
                    <a:cubicBezTo>
                      <a:pt x="33690" y="291916"/>
                      <a:pt x="9378" y="337625"/>
                      <a:pt x="4689" y="3094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90" name="شكل حر 89"/>
              <p:cNvSpPr/>
              <p:nvPr/>
            </p:nvSpPr>
            <p:spPr>
              <a:xfrm>
                <a:off x="565097" y="3189037"/>
                <a:ext cx="96697" cy="356021"/>
              </a:xfrm>
              <a:custGeom>
                <a:avLst/>
                <a:gdLst>
                  <a:gd name="connsiteX0" fmla="*/ 25746 w 96085"/>
                  <a:gd name="connsiteY0" fmla="*/ 4689 h 356381"/>
                  <a:gd name="connsiteX1" fmla="*/ 11678 w 96085"/>
                  <a:gd name="connsiteY1" fmla="*/ 46892 h 356381"/>
                  <a:gd name="connsiteX2" fmla="*/ 39814 w 96085"/>
                  <a:gd name="connsiteY2" fmla="*/ 356381 h 356381"/>
                  <a:gd name="connsiteX3" fmla="*/ 82017 w 96085"/>
                  <a:gd name="connsiteY3" fmla="*/ 328246 h 356381"/>
                  <a:gd name="connsiteX4" fmla="*/ 96085 w 96085"/>
                  <a:gd name="connsiteY4" fmla="*/ 286043 h 356381"/>
                  <a:gd name="connsiteX5" fmla="*/ 67949 w 96085"/>
                  <a:gd name="connsiteY5" fmla="*/ 145366 h 356381"/>
                  <a:gd name="connsiteX6" fmla="*/ 53881 w 96085"/>
                  <a:gd name="connsiteY6" fmla="*/ 75028 h 356381"/>
                  <a:gd name="connsiteX7" fmla="*/ 25746 w 96085"/>
                  <a:gd name="connsiteY7" fmla="*/ 4689 h 35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85" h="356381">
                    <a:moveTo>
                      <a:pt x="25746" y="4689"/>
                    </a:moveTo>
                    <a:cubicBezTo>
                      <a:pt x="18712" y="0"/>
                      <a:pt x="11678" y="32063"/>
                      <a:pt x="11678" y="46892"/>
                    </a:cubicBezTo>
                    <a:cubicBezTo>
                      <a:pt x="11678" y="284445"/>
                      <a:pt x="0" y="236941"/>
                      <a:pt x="39814" y="356381"/>
                    </a:cubicBezTo>
                    <a:cubicBezTo>
                      <a:pt x="53882" y="347003"/>
                      <a:pt x="71455" y="341448"/>
                      <a:pt x="82017" y="328246"/>
                    </a:cubicBezTo>
                    <a:cubicBezTo>
                      <a:pt x="91280" y="316667"/>
                      <a:pt x="96085" y="300872"/>
                      <a:pt x="96085" y="286043"/>
                    </a:cubicBezTo>
                    <a:cubicBezTo>
                      <a:pt x="96085" y="182646"/>
                      <a:pt x="85273" y="214662"/>
                      <a:pt x="67949" y="145366"/>
                    </a:cubicBezTo>
                    <a:cubicBezTo>
                      <a:pt x="62150" y="122170"/>
                      <a:pt x="59068" y="98369"/>
                      <a:pt x="53881" y="75028"/>
                    </a:cubicBezTo>
                    <a:cubicBezTo>
                      <a:pt x="49687" y="56154"/>
                      <a:pt x="32780" y="9378"/>
                      <a:pt x="25746" y="46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  <p:grpSp>
          <p:nvGrpSpPr>
            <p:cNvPr id="14464" name="مجموعة 90"/>
            <p:cNvGrpSpPr>
              <a:grpSpLocks/>
            </p:cNvGrpSpPr>
            <p:nvPr/>
          </p:nvGrpSpPr>
          <p:grpSpPr bwMode="auto">
            <a:xfrm>
              <a:off x="1547813" y="2781300"/>
              <a:ext cx="152400" cy="660400"/>
              <a:chOff x="565097" y="2883877"/>
              <a:chExt cx="152355" cy="661181"/>
            </a:xfrm>
          </p:grpSpPr>
          <p:sp>
            <p:nvSpPr>
              <p:cNvPr id="92" name="شكل حر 91"/>
              <p:cNvSpPr/>
              <p:nvPr/>
            </p:nvSpPr>
            <p:spPr>
              <a:xfrm>
                <a:off x="585610" y="2883877"/>
                <a:ext cx="131571" cy="336948"/>
              </a:xfrm>
              <a:custGeom>
                <a:avLst/>
                <a:gdLst>
                  <a:gd name="connsiteX0" fmla="*/ 4689 w 131298"/>
                  <a:gd name="connsiteY0" fmla="*/ 309489 h 337625"/>
                  <a:gd name="connsiteX1" fmla="*/ 18757 w 131298"/>
                  <a:gd name="connsiteY1" fmla="*/ 112541 h 337625"/>
                  <a:gd name="connsiteX2" fmla="*/ 46892 w 131298"/>
                  <a:gd name="connsiteY2" fmla="*/ 28135 h 337625"/>
                  <a:gd name="connsiteX3" fmla="*/ 131298 w 131298"/>
                  <a:gd name="connsiteY3" fmla="*/ 0 h 337625"/>
                  <a:gd name="connsiteX4" fmla="*/ 89095 w 131298"/>
                  <a:gd name="connsiteY4" fmla="*/ 211015 h 337625"/>
                  <a:gd name="connsiteX5" fmla="*/ 75028 w 131298"/>
                  <a:gd name="connsiteY5" fmla="*/ 253218 h 337625"/>
                  <a:gd name="connsiteX6" fmla="*/ 46892 w 131298"/>
                  <a:gd name="connsiteY6" fmla="*/ 281354 h 337625"/>
                  <a:gd name="connsiteX7" fmla="*/ 4689 w 131298"/>
                  <a:gd name="connsiteY7" fmla="*/ 309489 h 33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98" h="337625">
                    <a:moveTo>
                      <a:pt x="4689" y="309489"/>
                    </a:moveTo>
                    <a:cubicBezTo>
                      <a:pt x="0" y="281354"/>
                      <a:pt x="8994" y="177629"/>
                      <a:pt x="18757" y="112541"/>
                    </a:cubicBezTo>
                    <a:cubicBezTo>
                      <a:pt x="23156" y="83212"/>
                      <a:pt x="18757" y="37513"/>
                      <a:pt x="46892" y="28135"/>
                    </a:cubicBezTo>
                    <a:lnTo>
                      <a:pt x="131298" y="0"/>
                    </a:lnTo>
                    <a:cubicBezTo>
                      <a:pt x="113955" y="156091"/>
                      <a:pt x="130660" y="86321"/>
                      <a:pt x="89095" y="211015"/>
                    </a:cubicBezTo>
                    <a:cubicBezTo>
                      <a:pt x="84406" y="225083"/>
                      <a:pt x="85513" y="242733"/>
                      <a:pt x="75028" y="253218"/>
                    </a:cubicBezTo>
                    <a:cubicBezTo>
                      <a:pt x="65649" y="262597"/>
                      <a:pt x="57249" y="273068"/>
                      <a:pt x="46892" y="281354"/>
                    </a:cubicBezTo>
                    <a:cubicBezTo>
                      <a:pt x="33690" y="291916"/>
                      <a:pt x="9378" y="337625"/>
                      <a:pt x="4689" y="3094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93" name="شكل حر 92"/>
              <p:cNvSpPr/>
              <p:nvPr/>
            </p:nvSpPr>
            <p:spPr>
              <a:xfrm>
                <a:off x="565003" y="3189037"/>
                <a:ext cx="96696" cy="356021"/>
              </a:xfrm>
              <a:custGeom>
                <a:avLst/>
                <a:gdLst>
                  <a:gd name="connsiteX0" fmla="*/ 25746 w 96085"/>
                  <a:gd name="connsiteY0" fmla="*/ 4689 h 356381"/>
                  <a:gd name="connsiteX1" fmla="*/ 11678 w 96085"/>
                  <a:gd name="connsiteY1" fmla="*/ 46892 h 356381"/>
                  <a:gd name="connsiteX2" fmla="*/ 39814 w 96085"/>
                  <a:gd name="connsiteY2" fmla="*/ 356381 h 356381"/>
                  <a:gd name="connsiteX3" fmla="*/ 82017 w 96085"/>
                  <a:gd name="connsiteY3" fmla="*/ 328246 h 356381"/>
                  <a:gd name="connsiteX4" fmla="*/ 96085 w 96085"/>
                  <a:gd name="connsiteY4" fmla="*/ 286043 h 356381"/>
                  <a:gd name="connsiteX5" fmla="*/ 67949 w 96085"/>
                  <a:gd name="connsiteY5" fmla="*/ 145366 h 356381"/>
                  <a:gd name="connsiteX6" fmla="*/ 53881 w 96085"/>
                  <a:gd name="connsiteY6" fmla="*/ 75028 h 356381"/>
                  <a:gd name="connsiteX7" fmla="*/ 25746 w 96085"/>
                  <a:gd name="connsiteY7" fmla="*/ 4689 h 35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85" h="356381">
                    <a:moveTo>
                      <a:pt x="25746" y="4689"/>
                    </a:moveTo>
                    <a:cubicBezTo>
                      <a:pt x="18712" y="0"/>
                      <a:pt x="11678" y="32063"/>
                      <a:pt x="11678" y="46892"/>
                    </a:cubicBezTo>
                    <a:cubicBezTo>
                      <a:pt x="11678" y="284445"/>
                      <a:pt x="0" y="236941"/>
                      <a:pt x="39814" y="356381"/>
                    </a:cubicBezTo>
                    <a:cubicBezTo>
                      <a:pt x="53882" y="347003"/>
                      <a:pt x="71455" y="341448"/>
                      <a:pt x="82017" y="328246"/>
                    </a:cubicBezTo>
                    <a:cubicBezTo>
                      <a:pt x="91280" y="316667"/>
                      <a:pt x="96085" y="300872"/>
                      <a:pt x="96085" y="286043"/>
                    </a:cubicBezTo>
                    <a:cubicBezTo>
                      <a:pt x="96085" y="182646"/>
                      <a:pt x="85273" y="214662"/>
                      <a:pt x="67949" y="145366"/>
                    </a:cubicBezTo>
                    <a:cubicBezTo>
                      <a:pt x="62150" y="122170"/>
                      <a:pt x="59068" y="98369"/>
                      <a:pt x="53881" y="75028"/>
                    </a:cubicBezTo>
                    <a:cubicBezTo>
                      <a:pt x="49687" y="56154"/>
                      <a:pt x="32780" y="9378"/>
                      <a:pt x="25746" y="46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  <p:grpSp>
          <p:nvGrpSpPr>
            <p:cNvPr id="14465" name="مجموعة 162"/>
            <p:cNvGrpSpPr>
              <a:grpSpLocks/>
            </p:cNvGrpSpPr>
            <p:nvPr/>
          </p:nvGrpSpPr>
          <p:grpSpPr bwMode="auto">
            <a:xfrm>
              <a:off x="1619672" y="2768600"/>
              <a:ext cx="424358" cy="687388"/>
              <a:chOff x="1052017" y="2768600"/>
              <a:chExt cx="424358" cy="687388"/>
            </a:xfrm>
          </p:grpSpPr>
          <p:grpSp>
            <p:nvGrpSpPr>
              <p:cNvPr id="14466" name="مجموعة 84"/>
              <p:cNvGrpSpPr>
                <a:grpSpLocks/>
              </p:cNvGrpSpPr>
              <p:nvPr/>
            </p:nvGrpSpPr>
            <p:grpSpPr bwMode="auto">
              <a:xfrm>
                <a:off x="1323975" y="2768600"/>
                <a:ext cx="152400" cy="660400"/>
                <a:chOff x="565097" y="2883877"/>
                <a:chExt cx="152355" cy="661181"/>
              </a:xfrm>
            </p:grpSpPr>
            <p:sp>
              <p:nvSpPr>
                <p:cNvPr id="86" name="شكل حر 85"/>
                <p:cNvSpPr/>
                <p:nvPr/>
              </p:nvSpPr>
              <p:spPr>
                <a:xfrm>
                  <a:off x="585882" y="2883877"/>
                  <a:ext cx="131570" cy="336948"/>
                </a:xfrm>
                <a:custGeom>
                  <a:avLst/>
                  <a:gdLst>
                    <a:gd name="connsiteX0" fmla="*/ 4689 w 131298"/>
                    <a:gd name="connsiteY0" fmla="*/ 309489 h 337625"/>
                    <a:gd name="connsiteX1" fmla="*/ 18757 w 131298"/>
                    <a:gd name="connsiteY1" fmla="*/ 112541 h 337625"/>
                    <a:gd name="connsiteX2" fmla="*/ 46892 w 131298"/>
                    <a:gd name="connsiteY2" fmla="*/ 28135 h 337625"/>
                    <a:gd name="connsiteX3" fmla="*/ 131298 w 131298"/>
                    <a:gd name="connsiteY3" fmla="*/ 0 h 337625"/>
                    <a:gd name="connsiteX4" fmla="*/ 89095 w 131298"/>
                    <a:gd name="connsiteY4" fmla="*/ 211015 h 337625"/>
                    <a:gd name="connsiteX5" fmla="*/ 75028 w 131298"/>
                    <a:gd name="connsiteY5" fmla="*/ 253218 h 337625"/>
                    <a:gd name="connsiteX6" fmla="*/ 46892 w 131298"/>
                    <a:gd name="connsiteY6" fmla="*/ 281354 h 337625"/>
                    <a:gd name="connsiteX7" fmla="*/ 4689 w 131298"/>
                    <a:gd name="connsiteY7" fmla="*/ 309489 h 33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298" h="337625">
                      <a:moveTo>
                        <a:pt x="4689" y="309489"/>
                      </a:moveTo>
                      <a:cubicBezTo>
                        <a:pt x="0" y="281354"/>
                        <a:pt x="8994" y="177629"/>
                        <a:pt x="18757" y="112541"/>
                      </a:cubicBezTo>
                      <a:cubicBezTo>
                        <a:pt x="23156" y="83212"/>
                        <a:pt x="18757" y="37513"/>
                        <a:pt x="46892" y="28135"/>
                      </a:cubicBezTo>
                      <a:lnTo>
                        <a:pt x="131298" y="0"/>
                      </a:lnTo>
                      <a:cubicBezTo>
                        <a:pt x="113955" y="156091"/>
                        <a:pt x="130660" y="86321"/>
                        <a:pt x="89095" y="211015"/>
                      </a:cubicBezTo>
                      <a:cubicBezTo>
                        <a:pt x="84406" y="225083"/>
                        <a:pt x="85513" y="242733"/>
                        <a:pt x="75028" y="253218"/>
                      </a:cubicBezTo>
                      <a:cubicBezTo>
                        <a:pt x="65649" y="262597"/>
                        <a:pt x="57249" y="273068"/>
                        <a:pt x="46892" y="281354"/>
                      </a:cubicBezTo>
                      <a:cubicBezTo>
                        <a:pt x="33690" y="291916"/>
                        <a:pt x="9378" y="337625"/>
                        <a:pt x="4689" y="3094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87" name="شكل حر 86"/>
                <p:cNvSpPr/>
                <p:nvPr/>
              </p:nvSpPr>
              <p:spPr>
                <a:xfrm>
                  <a:off x="565274" y="3189037"/>
                  <a:ext cx="96697" cy="356021"/>
                </a:xfrm>
                <a:custGeom>
                  <a:avLst/>
                  <a:gdLst>
                    <a:gd name="connsiteX0" fmla="*/ 25746 w 96085"/>
                    <a:gd name="connsiteY0" fmla="*/ 4689 h 356381"/>
                    <a:gd name="connsiteX1" fmla="*/ 11678 w 96085"/>
                    <a:gd name="connsiteY1" fmla="*/ 46892 h 356381"/>
                    <a:gd name="connsiteX2" fmla="*/ 39814 w 96085"/>
                    <a:gd name="connsiteY2" fmla="*/ 356381 h 356381"/>
                    <a:gd name="connsiteX3" fmla="*/ 82017 w 96085"/>
                    <a:gd name="connsiteY3" fmla="*/ 328246 h 356381"/>
                    <a:gd name="connsiteX4" fmla="*/ 96085 w 96085"/>
                    <a:gd name="connsiteY4" fmla="*/ 286043 h 356381"/>
                    <a:gd name="connsiteX5" fmla="*/ 67949 w 96085"/>
                    <a:gd name="connsiteY5" fmla="*/ 145366 h 356381"/>
                    <a:gd name="connsiteX6" fmla="*/ 53881 w 96085"/>
                    <a:gd name="connsiteY6" fmla="*/ 75028 h 356381"/>
                    <a:gd name="connsiteX7" fmla="*/ 25746 w 96085"/>
                    <a:gd name="connsiteY7" fmla="*/ 4689 h 3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085" h="356381">
                      <a:moveTo>
                        <a:pt x="25746" y="4689"/>
                      </a:moveTo>
                      <a:cubicBezTo>
                        <a:pt x="18712" y="0"/>
                        <a:pt x="11678" y="32063"/>
                        <a:pt x="11678" y="46892"/>
                      </a:cubicBezTo>
                      <a:cubicBezTo>
                        <a:pt x="11678" y="284445"/>
                        <a:pt x="0" y="236941"/>
                        <a:pt x="39814" y="356381"/>
                      </a:cubicBezTo>
                      <a:cubicBezTo>
                        <a:pt x="53882" y="347003"/>
                        <a:pt x="71455" y="341448"/>
                        <a:pt x="82017" y="328246"/>
                      </a:cubicBezTo>
                      <a:cubicBezTo>
                        <a:pt x="91280" y="316667"/>
                        <a:pt x="96085" y="300872"/>
                        <a:pt x="96085" y="286043"/>
                      </a:cubicBezTo>
                      <a:cubicBezTo>
                        <a:pt x="96085" y="182646"/>
                        <a:pt x="85273" y="214662"/>
                        <a:pt x="67949" y="145366"/>
                      </a:cubicBezTo>
                      <a:cubicBezTo>
                        <a:pt x="62150" y="122170"/>
                        <a:pt x="59068" y="98369"/>
                        <a:pt x="53881" y="75028"/>
                      </a:cubicBezTo>
                      <a:cubicBezTo>
                        <a:pt x="49687" y="56154"/>
                        <a:pt x="32780" y="9378"/>
                        <a:pt x="25746" y="46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</p:grpSp>
          <p:grpSp>
            <p:nvGrpSpPr>
              <p:cNvPr id="14467" name="مجموعة 93"/>
              <p:cNvGrpSpPr>
                <a:grpSpLocks/>
              </p:cNvGrpSpPr>
              <p:nvPr/>
            </p:nvGrpSpPr>
            <p:grpSpPr bwMode="auto">
              <a:xfrm>
                <a:off x="1052017" y="2794000"/>
                <a:ext cx="152400" cy="661988"/>
                <a:chOff x="-1968" y="2883877"/>
                <a:chExt cx="152355" cy="661181"/>
              </a:xfrm>
            </p:grpSpPr>
            <p:sp>
              <p:nvSpPr>
                <p:cNvPr id="95" name="شكل حر 94"/>
                <p:cNvSpPr/>
                <p:nvPr/>
              </p:nvSpPr>
              <p:spPr>
                <a:xfrm>
                  <a:off x="18042" y="2883877"/>
                  <a:ext cx="131570" cy="337726"/>
                </a:xfrm>
                <a:custGeom>
                  <a:avLst/>
                  <a:gdLst>
                    <a:gd name="connsiteX0" fmla="*/ 4689 w 131298"/>
                    <a:gd name="connsiteY0" fmla="*/ 309489 h 337625"/>
                    <a:gd name="connsiteX1" fmla="*/ 18757 w 131298"/>
                    <a:gd name="connsiteY1" fmla="*/ 112541 h 337625"/>
                    <a:gd name="connsiteX2" fmla="*/ 46892 w 131298"/>
                    <a:gd name="connsiteY2" fmla="*/ 28135 h 337625"/>
                    <a:gd name="connsiteX3" fmla="*/ 131298 w 131298"/>
                    <a:gd name="connsiteY3" fmla="*/ 0 h 337625"/>
                    <a:gd name="connsiteX4" fmla="*/ 89095 w 131298"/>
                    <a:gd name="connsiteY4" fmla="*/ 211015 h 337625"/>
                    <a:gd name="connsiteX5" fmla="*/ 75028 w 131298"/>
                    <a:gd name="connsiteY5" fmla="*/ 253218 h 337625"/>
                    <a:gd name="connsiteX6" fmla="*/ 46892 w 131298"/>
                    <a:gd name="connsiteY6" fmla="*/ 281354 h 337625"/>
                    <a:gd name="connsiteX7" fmla="*/ 4689 w 131298"/>
                    <a:gd name="connsiteY7" fmla="*/ 309489 h 33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298" h="337625">
                      <a:moveTo>
                        <a:pt x="4689" y="309489"/>
                      </a:moveTo>
                      <a:cubicBezTo>
                        <a:pt x="0" y="281354"/>
                        <a:pt x="8994" y="177629"/>
                        <a:pt x="18757" y="112541"/>
                      </a:cubicBezTo>
                      <a:cubicBezTo>
                        <a:pt x="23156" y="83212"/>
                        <a:pt x="18757" y="37513"/>
                        <a:pt x="46892" y="28135"/>
                      </a:cubicBezTo>
                      <a:lnTo>
                        <a:pt x="131298" y="0"/>
                      </a:lnTo>
                      <a:cubicBezTo>
                        <a:pt x="113955" y="156091"/>
                        <a:pt x="130660" y="86321"/>
                        <a:pt x="89095" y="211015"/>
                      </a:cubicBezTo>
                      <a:cubicBezTo>
                        <a:pt x="84406" y="225083"/>
                        <a:pt x="85513" y="242733"/>
                        <a:pt x="75028" y="253218"/>
                      </a:cubicBezTo>
                      <a:cubicBezTo>
                        <a:pt x="65649" y="262597"/>
                        <a:pt x="57249" y="273068"/>
                        <a:pt x="46892" y="281354"/>
                      </a:cubicBezTo>
                      <a:cubicBezTo>
                        <a:pt x="33690" y="291916"/>
                        <a:pt x="9378" y="337625"/>
                        <a:pt x="4689" y="3094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96" name="شكل حر 95"/>
                <p:cNvSpPr/>
                <p:nvPr/>
              </p:nvSpPr>
              <p:spPr>
                <a:xfrm>
                  <a:off x="-2566" y="3188305"/>
                  <a:ext cx="96697" cy="356753"/>
                </a:xfrm>
                <a:custGeom>
                  <a:avLst/>
                  <a:gdLst>
                    <a:gd name="connsiteX0" fmla="*/ 25746 w 96085"/>
                    <a:gd name="connsiteY0" fmla="*/ 4689 h 356381"/>
                    <a:gd name="connsiteX1" fmla="*/ 11678 w 96085"/>
                    <a:gd name="connsiteY1" fmla="*/ 46892 h 356381"/>
                    <a:gd name="connsiteX2" fmla="*/ 39814 w 96085"/>
                    <a:gd name="connsiteY2" fmla="*/ 356381 h 356381"/>
                    <a:gd name="connsiteX3" fmla="*/ 82017 w 96085"/>
                    <a:gd name="connsiteY3" fmla="*/ 328246 h 356381"/>
                    <a:gd name="connsiteX4" fmla="*/ 96085 w 96085"/>
                    <a:gd name="connsiteY4" fmla="*/ 286043 h 356381"/>
                    <a:gd name="connsiteX5" fmla="*/ 67949 w 96085"/>
                    <a:gd name="connsiteY5" fmla="*/ 145366 h 356381"/>
                    <a:gd name="connsiteX6" fmla="*/ 53881 w 96085"/>
                    <a:gd name="connsiteY6" fmla="*/ 75028 h 356381"/>
                    <a:gd name="connsiteX7" fmla="*/ 25746 w 96085"/>
                    <a:gd name="connsiteY7" fmla="*/ 4689 h 3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085" h="356381">
                      <a:moveTo>
                        <a:pt x="25746" y="4689"/>
                      </a:moveTo>
                      <a:cubicBezTo>
                        <a:pt x="18712" y="0"/>
                        <a:pt x="11678" y="32063"/>
                        <a:pt x="11678" y="46892"/>
                      </a:cubicBezTo>
                      <a:cubicBezTo>
                        <a:pt x="11678" y="284445"/>
                        <a:pt x="0" y="236941"/>
                        <a:pt x="39814" y="356381"/>
                      </a:cubicBezTo>
                      <a:cubicBezTo>
                        <a:pt x="53882" y="347003"/>
                        <a:pt x="71455" y="341448"/>
                        <a:pt x="82017" y="328246"/>
                      </a:cubicBezTo>
                      <a:cubicBezTo>
                        <a:pt x="91280" y="316667"/>
                        <a:pt x="96085" y="300872"/>
                        <a:pt x="96085" y="286043"/>
                      </a:cubicBezTo>
                      <a:cubicBezTo>
                        <a:pt x="96085" y="182646"/>
                        <a:pt x="85273" y="214662"/>
                        <a:pt x="67949" y="145366"/>
                      </a:cubicBezTo>
                      <a:cubicBezTo>
                        <a:pt x="62150" y="122170"/>
                        <a:pt x="59068" y="98369"/>
                        <a:pt x="53881" y="75028"/>
                      </a:cubicBezTo>
                      <a:cubicBezTo>
                        <a:pt x="49687" y="56154"/>
                        <a:pt x="32780" y="9378"/>
                        <a:pt x="25746" y="46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</p:grpSp>
          <p:grpSp>
            <p:nvGrpSpPr>
              <p:cNvPr id="14468" name="مجموعة 96"/>
              <p:cNvGrpSpPr>
                <a:grpSpLocks/>
              </p:cNvGrpSpPr>
              <p:nvPr/>
            </p:nvGrpSpPr>
            <p:grpSpPr bwMode="auto">
              <a:xfrm>
                <a:off x="1196480" y="2794000"/>
                <a:ext cx="152400" cy="661988"/>
                <a:chOff x="-1967" y="2883877"/>
                <a:chExt cx="152355" cy="661181"/>
              </a:xfrm>
            </p:grpSpPr>
            <p:sp>
              <p:nvSpPr>
                <p:cNvPr id="98" name="شكل حر 97"/>
                <p:cNvSpPr/>
                <p:nvPr/>
              </p:nvSpPr>
              <p:spPr>
                <a:xfrm>
                  <a:off x="17874" y="2883877"/>
                  <a:ext cx="129986" cy="337726"/>
                </a:xfrm>
                <a:custGeom>
                  <a:avLst/>
                  <a:gdLst>
                    <a:gd name="connsiteX0" fmla="*/ 4689 w 131298"/>
                    <a:gd name="connsiteY0" fmla="*/ 309489 h 337625"/>
                    <a:gd name="connsiteX1" fmla="*/ 18757 w 131298"/>
                    <a:gd name="connsiteY1" fmla="*/ 112541 h 337625"/>
                    <a:gd name="connsiteX2" fmla="*/ 46892 w 131298"/>
                    <a:gd name="connsiteY2" fmla="*/ 28135 h 337625"/>
                    <a:gd name="connsiteX3" fmla="*/ 131298 w 131298"/>
                    <a:gd name="connsiteY3" fmla="*/ 0 h 337625"/>
                    <a:gd name="connsiteX4" fmla="*/ 89095 w 131298"/>
                    <a:gd name="connsiteY4" fmla="*/ 211015 h 337625"/>
                    <a:gd name="connsiteX5" fmla="*/ 75028 w 131298"/>
                    <a:gd name="connsiteY5" fmla="*/ 253218 h 337625"/>
                    <a:gd name="connsiteX6" fmla="*/ 46892 w 131298"/>
                    <a:gd name="connsiteY6" fmla="*/ 281354 h 337625"/>
                    <a:gd name="connsiteX7" fmla="*/ 4689 w 131298"/>
                    <a:gd name="connsiteY7" fmla="*/ 309489 h 33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298" h="337625">
                      <a:moveTo>
                        <a:pt x="4689" y="309489"/>
                      </a:moveTo>
                      <a:cubicBezTo>
                        <a:pt x="0" y="281354"/>
                        <a:pt x="8994" y="177629"/>
                        <a:pt x="18757" y="112541"/>
                      </a:cubicBezTo>
                      <a:cubicBezTo>
                        <a:pt x="23156" y="83212"/>
                        <a:pt x="18757" y="37513"/>
                        <a:pt x="46892" y="28135"/>
                      </a:cubicBezTo>
                      <a:lnTo>
                        <a:pt x="131298" y="0"/>
                      </a:lnTo>
                      <a:cubicBezTo>
                        <a:pt x="113955" y="156091"/>
                        <a:pt x="130660" y="86321"/>
                        <a:pt x="89095" y="211015"/>
                      </a:cubicBezTo>
                      <a:cubicBezTo>
                        <a:pt x="84406" y="225083"/>
                        <a:pt x="85513" y="242733"/>
                        <a:pt x="75028" y="253218"/>
                      </a:cubicBezTo>
                      <a:cubicBezTo>
                        <a:pt x="65649" y="262597"/>
                        <a:pt x="57249" y="273068"/>
                        <a:pt x="46892" y="281354"/>
                      </a:cubicBezTo>
                      <a:cubicBezTo>
                        <a:pt x="33690" y="291916"/>
                        <a:pt x="9378" y="337625"/>
                        <a:pt x="4689" y="3094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99" name="شكل حر 98"/>
                <p:cNvSpPr/>
                <p:nvPr/>
              </p:nvSpPr>
              <p:spPr>
                <a:xfrm>
                  <a:off x="-2733" y="3188305"/>
                  <a:ext cx="95111" cy="356753"/>
                </a:xfrm>
                <a:custGeom>
                  <a:avLst/>
                  <a:gdLst>
                    <a:gd name="connsiteX0" fmla="*/ 25746 w 96085"/>
                    <a:gd name="connsiteY0" fmla="*/ 4689 h 356381"/>
                    <a:gd name="connsiteX1" fmla="*/ 11678 w 96085"/>
                    <a:gd name="connsiteY1" fmla="*/ 46892 h 356381"/>
                    <a:gd name="connsiteX2" fmla="*/ 39814 w 96085"/>
                    <a:gd name="connsiteY2" fmla="*/ 356381 h 356381"/>
                    <a:gd name="connsiteX3" fmla="*/ 82017 w 96085"/>
                    <a:gd name="connsiteY3" fmla="*/ 328246 h 356381"/>
                    <a:gd name="connsiteX4" fmla="*/ 96085 w 96085"/>
                    <a:gd name="connsiteY4" fmla="*/ 286043 h 356381"/>
                    <a:gd name="connsiteX5" fmla="*/ 67949 w 96085"/>
                    <a:gd name="connsiteY5" fmla="*/ 145366 h 356381"/>
                    <a:gd name="connsiteX6" fmla="*/ 53881 w 96085"/>
                    <a:gd name="connsiteY6" fmla="*/ 75028 h 356381"/>
                    <a:gd name="connsiteX7" fmla="*/ 25746 w 96085"/>
                    <a:gd name="connsiteY7" fmla="*/ 4689 h 3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085" h="356381">
                      <a:moveTo>
                        <a:pt x="25746" y="4689"/>
                      </a:moveTo>
                      <a:cubicBezTo>
                        <a:pt x="18712" y="0"/>
                        <a:pt x="11678" y="32063"/>
                        <a:pt x="11678" y="46892"/>
                      </a:cubicBezTo>
                      <a:cubicBezTo>
                        <a:pt x="11678" y="284445"/>
                        <a:pt x="0" y="236941"/>
                        <a:pt x="39814" y="356381"/>
                      </a:cubicBezTo>
                      <a:cubicBezTo>
                        <a:pt x="53882" y="347003"/>
                        <a:pt x="71455" y="341448"/>
                        <a:pt x="82017" y="328246"/>
                      </a:cubicBezTo>
                      <a:cubicBezTo>
                        <a:pt x="91280" y="316667"/>
                        <a:pt x="96085" y="300872"/>
                        <a:pt x="96085" y="286043"/>
                      </a:cubicBezTo>
                      <a:cubicBezTo>
                        <a:pt x="96085" y="182646"/>
                        <a:pt x="85273" y="214662"/>
                        <a:pt x="67949" y="145366"/>
                      </a:cubicBezTo>
                      <a:cubicBezTo>
                        <a:pt x="62150" y="122170"/>
                        <a:pt x="59068" y="98369"/>
                        <a:pt x="53881" y="75028"/>
                      </a:cubicBezTo>
                      <a:cubicBezTo>
                        <a:pt x="49687" y="56154"/>
                        <a:pt x="32780" y="9378"/>
                        <a:pt x="25746" y="46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</p:grpSp>
        </p:grpSp>
      </p:grpSp>
      <p:sp>
        <p:nvSpPr>
          <p:cNvPr id="115" name="شكل بيضاوي 114"/>
          <p:cNvSpPr/>
          <p:nvPr/>
        </p:nvSpPr>
        <p:spPr>
          <a:xfrm>
            <a:off x="3852863" y="2492375"/>
            <a:ext cx="1295400" cy="1296988"/>
          </a:xfrm>
          <a:prstGeom prst="ellipse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grpSp>
        <p:nvGrpSpPr>
          <p:cNvPr id="30" name="مجموعة 130"/>
          <p:cNvGrpSpPr>
            <a:grpSpLocks/>
          </p:cNvGrpSpPr>
          <p:nvPr/>
        </p:nvGrpSpPr>
        <p:grpSpPr bwMode="auto">
          <a:xfrm>
            <a:off x="1258888" y="3933825"/>
            <a:ext cx="576262" cy="1150938"/>
            <a:chOff x="539552" y="3933056"/>
            <a:chExt cx="576064" cy="1152128"/>
          </a:xfrm>
        </p:grpSpPr>
        <p:grpSp>
          <p:nvGrpSpPr>
            <p:cNvPr id="14449" name="مجموعة 53"/>
            <p:cNvGrpSpPr>
              <a:grpSpLocks/>
            </p:cNvGrpSpPr>
            <p:nvPr/>
          </p:nvGrpSpPr>
          <p:grpSpPr bwMode="auto">
            <a:xfrm>
              <a:off x="539552" y="3933056"/>
              <a:ext cx="576064" cy="432048"/>
              <a:chOff x="539552" y="4149080"/>
              <a:chExt cx="576064" cy="432048"/>
            </a:xfrm>
          </p:grpSpPr>
          <p:sp>
            <p:nvSpPr>
              <p:cNvPr id="140" name="شكل حر 139"/>
              <p:cNvSpPr/>
              <p:nvPr/>
            </p:nvSpPr>
            <p:spPr>
              <a:xfrm>
                <a:off x="539552" y="4150670"/>
                <a:ext cx="126956" cy="40682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41" name="شكل حر 140"/>
              <p:cNvSpPr/>
              <p:nvPr/>
            </p:nvSpPr>
            <p:spPr>
              <a:xfrm>
                <a:off x="610964" y="4149080"/>
                <a:ext cx="73000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42" name="شكل حر 141"/>
              <p:cNvSpPr/>
              <p:nvPr/>
            </p:nvSpPr>
            <p:spPr>
              <a:xfrm flipH="1">
                <a:off x="899790" y="4149080"/>
                <a:ext cx="215826" cy="40841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43" name="شكل حر 142"/>
              <p:cNvSpPr/>
              <p:nvPr/>
            </p:nvSpPr>
            <p:spPr>
              <a:xfrm flipH="1">
                <a:off x="899790" y="4149080"/>
                <a:ext cx="79348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44" name="شكل حر 143"/>
              <p:cNvSpPr/>
              <p:nvPr/>
            </p:nvSpPr>
            <p:spPr>
              <a:xfrm flipH="1">
                <a:off x="828378" y="4149080"/>
                <a:ext cx="79348" cy="40841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45" name="شكل حر 144"/>
              <p:cNvSpPr/>
              <p:nvPr/>
            </p:nvSpPr>
            <p:spPr>
              <a:xfrm>
                <a:off x="683964" y="4149080"/>
                <a:ext cx="71413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  <p:grpSp>
          <p:nvGrpSpPr>
            <p:cNvPr id="14450" name="مجموعة 54"/>
            <p:cNvGrpSpPr>
              <a:grpSpLocks/>
            </p:cNvGrpSpPr>
            <p:nvPr/>
          </p:nvGrpSpPr>
          <p:grpSpPr bwMode="auto">
            <a:xfrm rot="10800000">
              <a:off x="539552" y="4653136"/>
              <a:ext cx="576064" cy="432048"/>
              <a:chOff x="539552" y="4149080"/>
              <a:chExt cx="576064" cy="432048"/>
            </a:xfrm>
          </p:grpSpPr>
          <p:sp>
            <p:nvSpPr>
              <p:cNvPr id="134" name="شكل حر 133"/>
              <p:cNvSpPr/>
              <p:nvPr/>
            </p:nvSpPr>
            <p:spPr>
              <a:xfrm>
                <a:off x="534791" y="4150670"/>
                <a:ext cx="126956" cy="40682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35" name="شكل حر 134"/>
              <p:cNvSpPr/>
              <p:nvPr/>
            </p:nvSpPr>
            <p:spPr>
              <a:xfrm>
                <a:off x="606204" y="4149080"/>
                <a:ext cx="73000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36" name="شكل حر 135"/>
              <p:cNvSpPr/>
              <p:nvPr/>
            </p:nvSpPr>
            <p:spPr>
              <a:xfrm flipH="1">
                <a:off x="895030" y="4153848"/>
                <a:ext cx="215826" cy="408409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37" name="شكل حر 136"/>
              <p:cNvSpPr/>
              <p:nvPr/>
            </p:nvSpPr>
            <p:spPr>
              <a:xfrm flipH="1">
                <a:off x="895030" y="4149080"/>
                <a:ext cx="79348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38" name="شكل حر 137"/>
              <p:cNvSpPr/>
              <p:nvPr/>
            </p:nvSpPr>
            <p:spPr>
              <a:xfrm flipH="1">
                <a:off x="823616" y="4153848"/>
                <a:ext cx="79348" cy="408409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39" name="شكل حر 138"/>
              <p:cNvSpPr/>
              <p:nvPr/>
            </p:nvSpPr>
            <p:spPr>
              <a:xfrm>
                <a:off x="683964" y="4149080"/>
                <a:ext cx="71413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</p:grpSp>
      <p:grpSp>
        <p:nvGrpSpPr>
          <p:cNvPr id="232" name="مجموعة 145"/>
          <p:cNvGrpSpPr>
            <a:grpSpLocks/>
          </p:cNvGrpSpPr>
          <p:nvPr/>
        </p:nvGrpSpPr>
        <p:grpSpPr bwMode="auto">
          <a:xfrm>
            <a:off x="7596188" y="3933825"/>
            <a:ext cx="576262" cy="1150938"/>
            <a:chOff x="539552" y="3933056"/>
            <a:chExt cx="576064" cy="1152128"/>
          </a:xfrm>
        </p:grpSpPr>
        <p:grpSp>
          <p:nvGrpSpPr>
            <p:cNvPr id="14435" name="مجموعة 53"/>
            <p:cNvGrpSpPr>
              <a:grpSpLocks/>
            </p:cNvGrpSpPr>
            <p:nvPr/>
          </p:nvGrpSpPr>
          <p:grpSpPr bwMode="auto">
            <a:xfrm>
              <a:off x="539552" y="3933056"/>
              <a:ext cx="576064" cy="432048"/>
              <a:chOff x="539552" y="4149080"/>
              <a:chExt cx="576064" cy="432048"/>
            </a:xfrm>
          </p:grpSpPr>
          <p:sp>
            <p:nvSpPr>
              <p:cNvPr id="155" name="شكل حر 154"/>
              <p:cNvSpPr/>
              <p:nvPr/>
            </p:nvSpPr>
            <p:spPr>
              <a:xfrm>
                <a:off x="539552" y="4150670"/>
                <a:ext cx="126956" cy="40682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56" name="شكل حر 155"/>
              <p:cNvSpPr/>
              <p:nvPr/>
            </p:nvSpPr>
            <p:spPr>
              <a:xfrm>
                <a:off x="610964" y="4149080"/>
                <a:ext cx="73000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57" name="شكل حر 156"/>
              <p:cNvSpPr/>
              <p:nvPr/>
            </p:nvSpPr>
            <p:spPr>
              <a:xfrm flipH="1">
                <a:off x="899790" y="4149080"/>
                <a:ext cx="215826" cy="40841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58" name="شكل حر 157"/>
              <p:cNvSpPr/>
              <p:nvPr/>
            </p:nvSpPr>
            <p:spPr>
              <a:xfrm flipH="1">
                <a:off x="899790" y="4149080"/>
                <a:ext cx="79348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59" name="شكل حر 158"/>
              <p:cNvSpPr/>
              <p:nvPr/>
            </p:nvSpPr>
            <p:spPr>
              <a:xfrm flipH="1">
                <a:off x="828378" y="4149080"/>
                <a:ext cx="79348" cy="40841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60" name="شكل حر 159"/>
              <p:cNvSpPr/>
              <p:nvPr/>
            </p:nvSpPr>
            <p:spPr>
              <a:xfrm>
                <a:off x="683964" y="4149080"/>
                <a:ext cx="71413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  <p:grpSp>
          <p:nvGrpSpPr>
            <p:cNvPr id="14436" name="مجموعة 54"/>
            <p:cNvGrpSpPr>
              <a:grpSpLocks/>
            </p:cNvGrpSpPr>
            <p:nvPr/>
          </p:nvGrpSpPr>
          <p:grpSpPr bwMode="auto">
            <a:xfrm rot="10800000">
              <a:off x="539552" y="4653136"/>
              <a:ext cx="576064" cy="432048"/>
              <a:chOff x="539552" y="4149080"/>
              <a:chExt cx="576064" cy="432048"/>
            </a:xfrm>
          </p:grpSpPr>
          <p:sp>
            <p:nvSpPr>
              <p:cNvPr id="149" name="شكل حر 148"/>
              <p:cNvSpPr/>
              <p:nvPr/>
            </p:nvSpPr>
            <p:spPr>
              <a:xfrm>
                <a:off x="534791" y="4150670"/>
                <a:ext cx="126956" cy="40682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50" name="شكل حر 149"/>
              <p:cNvSpPr/>
              <p:nvPr/>
            </p:nvSpPr>
            <p:spPr>
              <a:xfrm>
                <a:off x="606204" y="4149080"/>
                <a:ext cx="73000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51" name="شكل حر 150"/>
              <p:cNvSpPr/>
              <p:nvPr/>
            </p:nvSpPr>
            <p:spPr>
              <a:xfrm flipH="1">
                <a:off x="895030" y="4153848"/>
                <a:ext cx="215826" cy="408409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52" name="شكل حر 151"/>
              <p:cNvSpPr/>
              <p:nvPr/>
            </p:nvSpPr>
            <p:spPr>
              <a:xfrm flipH="1">
                <a:off x="895030" y="4149080"/>
                <a:ext cx="79348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53" name="شكل حر 152"/>
              <p:cNvSpPr/>
              <p:nvPr/>
            </p:nvSpPr>
            <p:spPr>
              <a:xfrm flipH="1">
                <a:off x="823616" y="4153848"/>
                <a:ext cx="79348" cy="408409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54" name="شكل حر 153"/>
              <p:cNvSpPr/>
              <p:nvPr/>
            </p:nvSpPr>
            <p:spPr>
              <a:xfrm>
                <a:off x="683964" y="4149080"/>
                <a:ext cx="71413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</p:grpSp>
      <p:sp>
        <p:nvSpPr>
          <p:cNvPr id="161" name="شكل بيضاوي 160"/>
          <p:cNvSpPr/>
          <p:nvPr/>
        </p:nvSpPr>
        <p:spPr>
          <a:xfrm>
            <a:off x="5795963" y="3860800"/>
            <a:ext cx="1296987" cy="1296988"/>
          </a:xfrm>
          <a:prstGeom prst="ellipse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grpSp>
        <p:nvGrpSpPr>
          <p:cNvPr id="238" name="مجموعة 161"/>
          <p:cNvGrpSpPr>
            <a:grpSpLocks/>
          </p:cNvGrpSpPr>
          <p:nvPr/>
        </p:nvGrpSpPr>
        <p:grpSpPr bwMode="auto">
          <a:xfrm>
            <a:off x="6156325" y="3933825"/>
            <a:ext cx="576263" cy="1150938"/>
            <a:chOff x="539552" y="3933056"/>
            <a:chExt cx="576064" cy="1152128"/>
          </a:xfrm>
        </p:grpSpPr>
        <p:grpSp>
          <p:nvGrpSpPr>
            <p:cNvPr id="14421" name="مجموعة 53"/>
            <p:cNvGrpSpPr>
              <a:grpSpLocks/>
            </p:cNvGrpSpPr>
            <p:nvPr/>
          </p:nvGrpSpPr>
          <p:grpSpPr bwMode="auto">
            <a:xfrm>
              <a:off x="539552" y="3933056"/>
              <a:ext cx="576064" cy="432048"/>
              <a:chOff x="539552" y="4149080"/>
              <a:chExt cx="576064" cy="432048"/>
            </a:xfrm>
          </p:grpSpPr>
          <p:sp>
            <p:nvSpPr>
              <p:cNvPr id="171" name="شكل حر 170"/>
              <p:cNvSpPr/>
              <p:nvPr/>
            </p:nvSpPr>
            <p:spPr>
              <a:xfrm>
                <a:off x="539552" y="4150670"/>
                <a:ext cx="126956" cy="40682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72" name="شكل حر 171"/>
              <p:cNvSpPr/>
              <p:nvPr/>
            </p:nvSpPr>
            <p:spPr>
              <a:xfrm>
                <a:off x="610965" y="4149080"/>
                <a:ext cx="73000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73" name="شكل حر 172"/>
              <p:cNvSpPr/>
              <p:nvPr/>
            </p:nvSpPr>
            <p:spPr>
              <a:xfrm flipH="1">
                <a:off x="899791" y="4149080"/>
                <a:ext cx="215825" cy="40841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74" name="شكل حر 173"/>
              <p:cNvSpPr/>
              <p:nvPr/>
            </p:nvSpPr>
            <p:spPr>
              <a:xfrm flipH="1">
                <a:off x="899791" y="4149080"/>
                <a:ext cx="79348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75" name="شكل حر 174"/>
              <p:cNvSpPr/>
              <p:nvPr/>
            </p:nvSpPr>
            <p:spPr>
              <a:xfrm flipH="1">
                <a:off x="828377" y="4149080"/>
                <a:ext cx="79348" cy="40841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76" name="شكل حر 175"/>
              <p:cNvSpPr/>
              <p:nvPr/>
            </p:nvSpPr>
            <p:spPr>
              <a:xfrm>
                <a:off x="683965" y="4149080"/>
                <a:ext cx="71412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  <p:grpSp>
          <p:nvGrpSpPr>
            <p:cNvPr id="14422" name="مجموعة 54"/>
            <p:cNvGrpSpPr>
              <a:grpSpLocks/>
            </p:cNvGrpSpPr>
            <p:nvPr/>
          </p:nvGrpSpPr>
          <p:grpSpPr bwMode="auto">
            <a:xfrm rot="10800000">
              <a:off x="539552" y="4653136"/>
              <a:ext cx="576064" cy="432048"/>
              <a:chOff x="539552" y="4149080"/>
              <a:chExt cx="576064" cy="432048"/>
            </a:xfrm>
          </p:grpSpPr>
          <p:sp>
            <p:nvSpPr>
              <p:cNvPr id="165" name="شكل حر 164"/>
              <p:cNvSpPr/>
              <p:nvPr/>
            </p:nvSpPr>
            <p:spPr>
              <a:xfrm>
                <a:off x="534792" y="4150670"/>
                <a:ext cx="126956" cy="40682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66" name="شكل حر 165"/>
              <p:cNvSpPr/>
              <p:nvPr/>
            </p:nvSpPr>
            <p:spPr>
              <a:xfrm>
                <a:off x="606204" y="4149080"/>
                <a:ext cx="73000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67" name="شكل حر 166"/>
              <p:cNvSpPr/>
              <p:nvPr/>
            </p:nvSpPr>
            <p:spPr>
              <a:xfrm flipH="1">
                <a:off x="899791" y="4153848"/>
                <a:ext cx="215825" cy="408409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68" name="شكل حر 167"/>
              <p:cNvSpPr/>
              <p:nvPr/>
            </p:nvSpPr>
            <p:spPr>
              <a:xfrm flipH="1">
                <a:off x="899791" y="4149080"/>
                <a:ext cx="79348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69" name="شكل حر 168"/>
              <p:cNvSpPr/>
              <p:nvPr/>
            </p:nvSpPr>
            <p:spPr>
              <a:xfrm flipH="1">
                <a:off x="828377" y="4153848"/>
                <a:ext cx="79348" cy="408409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70" name="شكل حر 169"/>
              <p:cNvSpPr/>
              <p:nvPr/>
            </p:nvSpPr>
            <p:spPr>
              <a:xfrm>
                <a:off x="683965" y="4149080"/>
                <a:ext cx="71412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</p:grpSp>
      <p:sp>
        <p:nvSpPr>
          <p:cNvPr id="177" name="شكل بيضاوي 176"/>
          <p:cNvSpPr/>
          <p:nvPr/>
        </p:nvSpPr>
        <p:spPr>
          <a:xfrm>
            <a:off x="5867400" y="981075"/>
            <a:ext cx="3168650" cy="1727200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78" name="شكل بيضاوي 177"/>
          <p:cNvSpPr/>
          <p:nvPr/>
        </p:nvSpPr>
        <p:spPr>
          <a:xfrm>
            <a:off x="3636963" y="2276475"/>
            <a:ext cx="3167062" cy="1728788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79" name="شكل بيضاوي 178"/>
          <p:cNvSpPr/>
          <p:nvPr/>
        </p:nvSpPr>
        <p:spPr>
          <a:xfrm>
            <a:off x="5580063" y="3644900"/>
            <a:ext cx="3168650" cy="1728788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0" name="شكل بيضاوي 179"/>
          <p:cNvSpPr/>
          <p:nvPr/>
        </p:nvSpPr>
        <p:spPr>
          <a:xfrm>
            <a:off x="5724525" y="5373688"/>
            <a:ext cx="1295400" cy="1295400"/>
          </a:xfrm>
          <a:prstGeom prst="ellipse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3" name="شكل بيضاوي 182"/>
          <p:cNvSpPr/>
          <p:nvPr/>
        </p:nvSpPr>
        <p:spPr>
          <a:xfrm>
            <a:off x="6013450" y="6092825"/>
            <a:ext cx="287338" cy="2889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grpSp>
        <p:nvGrpSpPr>
          <p:cNvPr id="244" name="مجموعة 203"/>
          <p:cNvGrpSpPr>
            <a:grpSpLocks/>
          </p:cNvGrpSpPr>
          <p:nvPr/>
        </p:nvGrpSpPr>
        <p:grpSpPr bwMode="auto">
          <a:xfrm>
            <a:off x="4140200" y="2781300"/>
            <a:ext cx="728663" cy="701675"/>
            <a:chOff x="3995936" y="2780928"/>
            <a:chExt cx="728464" cy="701675"/>
          </a:xfrm>
        </p:grpSpPr>
        <p:grpSp>
          <p:nvGrpSpPr>
            <p:cNvPr id="14401" name="مجموعة 183"/>
            <p:cNvGrpSpPr>
              <a:grpSpLocks/>
            </p:cNvGrpSpPr>
            <p:nvPr/>
          </p:nvGrpSpPr>
          <p:grpSpPr bwMode="auto">
            <a:xfrm>
              <a:off x="3995936" y="2780928"/>
              <a:ext cx="152400" cy="661987"/>
              <a:chOff x="1250950" y="2754313"/>
              <a:chExt cx="152400" cy="661987"/>
            </a:xfrm>
          </p:grpSpPr>
          <p:sp>
            <p:nvSpPr>
              <p:cNvPr id="185" name="شكل حر 184"/>
              <p:cNvSpPr/>
              <p:nvPr/>
            </p:nvSpPr>
            <p:spPr bwMode="auto">
              <a:xfrm>
                <a:off x="1271582" y="2754313"/>
                <a:ext cx="131726" cy="338138"/>
              </a:xfrm>
              <a:custGeom>
                <a:avLst/>
                <a:gdLst>
                  <a:gd name="connsiteX0" fmla="*/ 4689 w 131298"/>
                  <a:gd name="connsiteY0" fmla="*/ 309489 h 337625"/>
                  <a:gd name="connsiteX1" fmla="*/ 18757 w 131298"/>
                  <a:gd name="connsiteY1" fmla="*/ 112541 h 337625"/>
                  <a:gd name="connsiteX2" fmla="*/ 46892 w 131298"/>
                  <a:gd name="connsiteY2" fmla="*/ 28135 h 337625"/>
                  <a:gd name="connsiteX3" fmla="*/ 131298 w 131298"/>
                  <a:gd name="connsiteY3" fmla="*/ 0 h 337625"/>
                  <a:gd name="connsiteX4" fmla="*/ 89095 w 131298"/>
                  <a:gd name="connsiteY4" fmla="*/ 211015 h 337625"/>
                  <a:gd name="connsiteX5" fmla="*/ 75028 w 131298"/>
                  <a:gd name="connsiteY5" fmla="*/ 253218 h 337625"/>
                  <a:gd name="connsiteX6" fmla="*/ 46892 w 131298"/>
                  <a:gd name="connsiteY6" fmla="*/ 281354 h 337625"/>
                  <a:gd name="connsiteX7" fmla="*/ 4689 w 131298"/>
                  <a:gd name="connsiteY7" fmla="*/ 309489 h 33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98" h="337625">
                    <a:moveTo>
                      <a:pt x="4689" y="309489"/>
                    </a:moveTo>
                    <a:cubicBezTo>
                      <a:pt x="0" y="281354"/>
                      <a:pt x="8994" y="177629"/>
                      <a:pt x="18757" y="112541"/>
                    </a:cubicBezTo>
                    <a:cubicBezTo>
                      <a:pt x="23156" y="83212"/>
                      <a:pt x="18757" y="37513"/>
                      <a:pt x="46892" y="28135"/>
                    </a:cubicBezTo>
                    <a:lnTo>
                      <a:pt x="131298" y="0"/>
                    </a:lnTo>
                    <a:cubicBezTo>
                      <a:pt x="113955" y="156091"/>
                      <a:pt x="130660" y="86321"/>
                      <a:pt x="89095" y="211015"/>
                    </a:cubicBezTo>
                    <a:cubicBezTo>
                      <a:pt x="84406" y="225083"/>
                      <a:pt x="85513" y="242733"/>
                      <a:pt x="75028" y="253218"/>
                    </a:cubicBezTo>
                    <a:cubicBezTo>
                      <a:pt x="65649" y="262597"/>
                      <a:pt x="57249" y="273068"/>
                      <a:pt x="46892" y="281354"/>
                    </a:cubicBezTo>
                    <a:cubicBezTo>
                      <a:pt x="33690" y="291916"/>
                      <a:pt x="9378" y="337625"/>
                      <a:pt x="4689" y="3094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186" name="شكل حر 185"/>
              <p:cNvSpPr/>
              <p:nvPr/>
            </p:nvSpPr>
            <p:spPr bwMode="auto">
              <a:xfrm>
                <a:off x="1250950" y="3059113"/>
                <a:ext cx="96811" cy="357188"/>
              </a:xfrm>
              <a:custGeom>
                <a:avLst/>
                <a:gdLst>
                  <a:gd name="connsiteX0" fmla="*/ 25746 w 96085"/>
                  <a:gd name="connsiteY0" fmla="*/ 4689 h 356381"/>
                  <a:gd name="connsiteX1" fmla="*/ 11678 w 96085"/>
                  <a:gd name="connsiteY1" fmla="*/ 46892 h 356381"/>
                  <a:gd name="connsiteX2" fmla="*/ 39814 w 96085"/>
                  <a:gd name="connsiteY2" fmla="*/ 356381 h 356381"/>
                  <a:gd name="connsiteX3" fmla="*/ 82017 w 96085"/>
                  <a:gd name="connsiteY3" fmla="*/ 328246 h 356381"/>
                  <a:gd name="connsiteX4" fmla="*/ 96085 w 96085"/>
                  <a:gd name="connsiteY4" fmla="*/ 286043 h 356381"/>
                  <a:gd name="connsiteX5" fmla="*/ 67949 w 96085"/>
                  <a:gd name="connsiteY5" fmla="*/ 145366 h 356381"/>
                  <a:gd name="connsiteX6" fmla="*/ 53881 w 96085"/>
                  <a:gd name="connsiteY6" fmla="*/ 75028 h 356381"/>
                  <a:gd name="connsiteX7" fmla="*/ 25746 w 96085"/>
                  <a:gd name="connsiteY7" fmla="*/ 4689 h 35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85" h="356381">
                    <a:moveTo>
                      <a:pt x="25746" y="4689"/>
                    </a:moveTo>
                    <a:cubicBezTo>
                      <a:pt x="18712" y="0"/>
                      <a:pt x="11678" y="32063"/>
                      <a:pt x="11678" y="46892"/>
                    </a:cubicBezTo>
                    <a:cubicBezTo>
                      <a:pt x="11678" y="284445"/>
                      <a:pt x="0" y="236941"/>
                      <a:pt x="39814" y="356381"/>
                    </a:cubicBezTo>
                    <a:cubicBezTo>
                      <a:pt x="53882" y="347003"/>
                      <a:pt x="71455" y="341448"/>
                      <a:pt x="82017" y="328246"/>
                    </a:cubicBezTo>
                    <a:cubicBezTo>
                      <a:pt x="91280" y="316667"/>
                      <a:pt x="96085" y="300872"/>
                      <a:pt x="96085" y="286043"/>
                    </a:cubicBezTo>
                    <a:cubicBezTo>
                      <a:pt x="96085" y="182646"/>
                      <a:pt x="85273" y="214662"/>
                      <a:pt x="67949" y="145366"/>
                    </a:cubicBezTo>
                    <a:cubicBezTo>
                      <a:pt x="62150" y="122170"/>
                      <a:pt x="59068" y="98369"/>
                      <a:pt x="53881" y="75028"/>
                    </a:cubicBezTo>
                    <a:cubicBezTo>
                      <a:pt x="49687" y="56154"/>
                      <a:pt x="32780" y="9378"/>
                      <a:pt x="25746" y="46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  <p:grpSp>
          <p:nvGrpSpPr>
            <p:cNvPr id="14402" name="مجموعة 186"/>
            <p:cNvGrpSpPr>
              <a:grpSpLocks/>
            </p:cNvGrpSpPr>
            <p:nvPr/>
          </p:nvGrpSpPr>
          <p:grpSpPr bwMode="auto">
            <a:xfrm>
              <a:off x="4147220" y="2795215"/>
              <a:ext cx="577180" cy="687388"/>
              <a:chOff x="1466850" y="2768600"/>
              <a:chExt cx="577180" cy="687388"/>
            </a:xfrm>
          </p:grpSpPr>
          <p:grpSp>
            <p:nvGrpSpPr>
              <p:cNvPr id="14403" name="مجموعة 87"/>
              <p:cNvGrpSpPr>
                <a:grpSpLocks/>
              </p:cNvGrpSpPr>
              <p:nvPr/>
            </p:nvGrpSpPr>
            <p:grpSpPr bwMode="auto">
              <a:xfrm>
                <a:off x="1466850" y="2768600"/>
                <a:ext cx="152400" cy="660400"/>
                <a:chOff x="565097" y="2883877"/>
                <a:chExt cx="152355" cy="661181"/>
              </a:xfrm>
            </p:grpSpPr>
            <p:sp>
              <p:nvSpPr>
                <p:cNvPr id="202" name="شكل حر 201"/>
                <p:cNvSpPr/>
                <p:nvPr/>
              </p:nvSpPr>
              <p:spPr>
                <a:xfrm>
                  <a:off x="585211" y="2883878"/>
                  <a:ext cx="131688" cy="336948"/>
                </a:xfrm>
                <a:custGeom>
                  <a:avLst/>
                  <a:gdLst>
                    <a:gd name="connsiteX0" fmla="*/ 4689 w 131298"/>
                    <a:gd name="connsiteY0" fmla="*/ 309489 h 337625"/>
                    <a:gd name="connsiteX1" fmla="*/ 18757 w 131298"/>
                    <a:gd name="connsiteY1" fmla="*/ 112541 h 337625"/>
                    <a:gd name="connsiteX2" fmla="*/ 46892 w 131298"/>
                    <a:gd name="connsiteY2" fmla="*/ 28135 h 337625"/>
                    <a:gd name="connsiteX3" fmla="*/ 131298 w 131298"/>
                    <a:gd name="connsiteY3" fmla="*/ 0 h 337625"/>
                    <a:gd name="connsiteX4" fmla="*/ 89095 w 131298"/>
                    <a:gd name="connsiteY4" fmla="*/ 211015 h 337625"/>
                    <a:gd name="connsiteX5" fmla="*/ 75028 w 131298"/>
                    <a:gd name="connsiteY5" fmla="*/ 253218 h 337625"/>
                    <a:gd name="connsiteX6" fmla="*/ 46892 w 131298"/>
                    <a:gd name="connsiteY6" fmla="*/ 281354 h 337625"/>
                    <a:gd name="connsiteX7" fmla="*/ 4689 w 131298"/>
                    <a:gd name="connsiteY7" fmla="*/ 309489 h 33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298" h="337625">
                      <a:moveTo>
                        <a:pt x="4689" y="309489"/>
                      </a:moveTo>
                      <a:cubicBezTo>
                        <a:pt x="0" y="281354"/>
                        <a:pt x="8994" y="177629"/>
                        <a:pt x="18757" y="112541"/>
                      </a:cubicBezTo>
                      <a:cubicBezTo>
                        <a:pt x="23156" y="83212"/>
                        <a:pt x="18757" y="37513"/>
                        <a:pt x="46892" y="28135"/>
                      </a:cubicBezTo>
                      <a:lnTo>
                        <a:pt x="131298" y="0"/>
                      </a:lnTo>
                      <a:cubicBezTo>
                        <a:pt x="113955" y="156091"/>
                        <a:pt x="130660" y="86321"/>
                        <a:pt x="89095" y="211015"/>
                      </a:cubicBezTo>
                      <a:cubicBezTo>
                        <a:pt x="84406" y="225083"/>
                        <a:pt x="85513" y="242733"/>
                        <a:pt x="75028" y="253218"/>
                      </a:cubicBezTo>
                      <a:cubicBezTo>
                        <a:pt x="65649" y="262597"/>
                        <a:pt x="57249" y="273068"/>
                        <a:pt x="46892" y="281354"/>
                      </a:cubicBezTo>
                      <a:cubicBezTo>
                        <a:pt x="33690" y="291916"/>
                        <a:pt x="9378" y="337625"/>
                        <a:pt x="4689" y="3094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203" name="شكل حر 202"/>
                <p:cNvSpPr/>
                <p:nvPr/>
              </p:nvSpPr>
              <p:spPr>
                <a:xfrm>
                  <a:off x="564585" y="3189038"/>
                  <a:ext cx="96782" cy="356021"/>
                </a:xfrm>
                <a:custGeom>
                  <a:avLst/>
                  <a:gdLst>
                    <a:gd name="connsiteX0" fmla="*/ 25746 w 96085"/>
                    <a:gd name="connsiteY0" fmla="*/ 4689 h 356381"/>
                    <a:gd name="connsiteX1" fmla="*/ 11678 w 96085"/>
                    <a:gd name="connsiteY1" fmla="*/ 46892 h 356381"/>
                    <a:gd name="connsiteX2" fmla="*/ 39814 w 96085"/>
                    <a:gd name="connsiteY2" fmla="*/ 356381 h 356381"/>
                    <a:gd name="connsiteX3" fmla="*/ 82017 w 96085"/>
                    <a:gd name="connsiteY3" fmla="*/ 328246 h 356381"/>
                    <a:gd name="connsiteX4" fmla="*/ 96085 w 96085"/>
                    <a:gd name="connsiteY4" fmla="*/ 286043 h 356381"/>
                    <a:gd name="connsiteX5" fmla="*/ 67949 w 96085"/>
                    <a:gd name="connsiteY5" fmla="*/ 145366 h 356381"/>
                    <a:gd name="connsiteX6" fmla="*/ 53881 w 96085"/>
                    <a:gd name="connsiteY6" fmla="*/ 75028 h 356381"/>
                    <a:gd name="connsiteX7" fmla="*/ 25746 w 96085"/>
                    <a:gd name="connsiteY7" fmla="*/ 4689 h 3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085" h="356381">
                      <a:moveTo>
                        <a:pt x="25746" y="4689"/>
                      </a:moveTo>
                      <a:cubicBezTo>
                        <a:pt x="18712" y="0"/>
                        <a:pt x="11678" y="32063"/>
                        <a:pt x="11678" y="46892"/>
                      </a:cubicBezTo>
                      <a:cubicBezTo>
                        <a:pt x="11678" y="284445"/>
                        <a:pt x="0" y="236941"/>
                        <a:pt x="39814" y="356381"/>
                      </a:cubicBezTo>
                      <a:cubicBezTo>
                        <a:pt x="53882" y="347003"/>
                        <a:pt x="71455" y="341448"/>
                        <a:pt x="82017" y="328246"/>
                      </a:cubicBezTo>
                      <a:cubicBezTo>
                        <a:pt x="91280" y="316667"/>
                        <a:pt x="96085" y="300872"/>
                        <a:pt x="96085" y="286043"/>
                      </a:cubicBezTo>
                      <a:cubicBezTo>
                        <a:pt x="96085" y="182646"/>
                        <a:pt x="85273" y="214662"/>
                        <a:pt x="67949" y="145366"/>
                      </a:cubicBezTo>
                      <a:cubicBezTo>
                        <a:pt x="62150" y="122170"/>
                        <a:pt x="59068" y="98369"/>
                        <a:pt x="53881" y="75028"/>
                      </a:cubicBezTo>
                      <a:cubicBezTo>
                        <a:pt x="49687" y="56154"/>
                        <a:pt x="32780" y="9378"/>
                        <a:pt x="25746" y="46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</p:grpSp>
          <p:grpSp>
            <p:nvGrpSpPr>
              <p:cNvPr id="14404" name="مجموعة 90"/>
              <p:cNvGrpSpPr>
                <a:grpSpLocks/>
              </p:cNvGrpSpPr>
              <p:nvPr/>
            </p:nvGrpSpPr>
            <p:grpSpPr bwMode="auto">
              <a:xfrm>
                <a:off x="1547813" y="2781300"/>
                <a:ext cx="152400" cy="660400"/>
                <a:chOff x="565097" y="2883877"/>
                <a:chExt cx="152355" cy="661181"/>
              </a:xfrm>
            </p:grpSpPr>
            <p:sp>
              <p:nvSpPr>
                <p:cNvPr id="200" name="شكل حر 199"/>
                <p:cNvSpPr/>
                <p:nvPr/>
              </p:nvSpPr>
              <p:spPr>
                <a:xfrm>
                  <a:off x="585189" y="2883878"/>
                  <a:ext cx="131687" cy="336948"/>
                </a:xfrm>
                <a:custGeom>
                  <a:avLst/>
                  <a:gdLst>
                    <a:gd name="connsiteX0" fmla="*/ 4689 w 131298"/>
                    <a:gd name="connsiteY0" fmla="*/ 309489 h 337625"/>
                    <a:gd name="connsiteX1" fmla="*/ 18757 w 131298"/>
                    <a:gd name="connsiteY1" fmla="*/ 112541 h 337625"/>
                    <a:gd name="connsiteX2" fmla="*/ 46892 w 131298"/>
                    <a:gd name="connsiteY2" fmla="*/ 28135 h 337625"/>
                    <a:gd name="connsiteX3" fmla="*/ 131298 w 131298"/>
                    <a:gd name="connsiteY3" fmla="*/ 0 h 337625"/>
                    <a:gd name="connsiteX4" fmla="*/ 89095 w 131298"/>
                    <a:gd name="connsiteY4" fmla="*/ 211015 h 337625"/>
                    <a:gd name="connsiteX5" fmla="*/ 75028 w 131298"/>
                    <a:gd name="connsiteY5" fmla="*/ 253218 h 337625"/>
                    <a:gd name="connsiteX6" fmla="*/ 46892 w 131298"/>
                    <a:gd name="connsiteY6" fmla="*/ 281354 h 337625"/>
                    <a:gd name="connsiteX7" fmla="*/ 4689 w 131298"/>
                    <a:gd name="connsiteY7" fmla="*/ 309489 h 33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298" h="337625">
                      <a:moveTo>
                        <a:pt x="4689" y="309489"/>
                      </a:moveTo>
                      <a:cubicBezTo>
                        <a:pt x="0" y="281354"/>
                        <a:pt x="8994" y="177629"/>
                        <a:pt x="18757" y="112541"/>
                      </a:cubicBezTo>
                      <a:cubicBezTo>
                        <a:pt x="23156" y="83212"/>
                        <a:pt x="18757" y="37513"/>
                        <a:pt x="46892" y="28135"/>
                      </a:cubicBezTo>
                      <a:lnTo>
                        <a:pt x="131298" y="0"/>
                      </a:lnTo>
                      <a:cubicBezTo>
                        <a:pt x="113955" y="156091"/>
                        <a:pt x="130660" y="86321"/>
                        <a:pt x="89095" y="211015"/>
                      </a:cubicBezTo>
                      <a:cubicBezTo>
                        <a:pt x="84406" y="225083"/>
                        <a:pt x="85513" y="242733"/>
                        <a:pt x="75028" y="253218"/>
                      </a:cubicBezTo>
                      <a:cubicBezTo>
                        <a:pt x="65649" y="262597"/>
                        <a:pt x="57249" y="273068"/>
                        <a:pt x="46892" y="281354"/>
                      </a:cubicBezTo>
                      <a:cubicBezTo>
                        <a:pt x="33690" y="291916"/>
                        <a:pt x="9378" y="337625"/>
                        <a:pt x="4689" y="3094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201" name="شكل حر 200"/>
                <p:cNvSpPr/>
                <p:nvPr/>
              </p:nvSpPr>
              <p:spPr>
                <a:xfrm>
                  <a:off x="564562" y="3189038"/>
                  <a:ext cx="96783" cy="356021"/>
                </a:xfrm>
                <a:custGeom>
                  <a:avLst/>
                  <a:gdLst>
                    <a:gd name="connsiteX0" fmla="*/ 25746 w 96085"/>
                    <a:gd name="connsiteY0" fmla="*/ 4689 h 356381"/>
                    <a:gd name="connsiteX1" fmla="*/ 11678 w 96085"/>
                    <a:gd name="connsiteY1" fmla="*/ 46892 h 356381"/>
                    <a:gd name="connsiteX2" fmla="*/ 39814 w 96085"/>
                    <a:gd name="connsiteY2" fmla="*/ 356381 h 356381"/>
                    <a:gd name="connsiteX3" fmla="*/ 82017 w 96085"/>
                    <a:gd name="connsiteY3" fmla="*/ 328246 h 356381"/>
                    <a:gd name="connsiteX4" fmla="*/ 96085 w 96085"/>
                    <a:gd name="connsiteY4" fmla="*/ 286043 h 356381"/>
                    <a:gd name="connsiteX5" fmla="*/ 67949 w 96085"/>
                    <a:gd name="connsiteY5" fmla="*/ 145366 h 356381"/>
                    <a:gd name="connsiteX6" fmla="*/ 53881 w 96085"/>
                    <a:gd name="connsiteY6" fmla="*/ 75028 h 356381"/>
                    <a:gd name="connsiteX7" fmla="*/ 25746 w 96085"/>
                    <a:gd name="connsiteY7" fmla="*/ 4689 h 3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085" h="356381">
                      <a:moveTo>
                        <a:pt x="25746" y="4689"/>
                      </a:moveTo>
                      <a:cubicBezTo>
                        <a:pt x="18712" y="0"/>
                        <a:pt x="11678" y="32063"/>
                        <a:pt x="11678" y="46892"/>
                      </a:cubicBezTo>
                      <a:cubicBezTo>
                        <a:pt x="11678" y="284445"/>
                        <a:pt x="0" y="236941"/>
                        <a:pt x="39814" y="356381"/>
                      </a:cubicBezTo>
                      <a:cubicBezTo>
                        <a:pt x="53882" y="347003"/>
                        <a:pt x="71455" y="341448"/>
                        <a:pt x="82017" y="328246"/>
                      </a:cubicBezTo>
                      <a:cubicBezTo>
                        <a:pt x="91280" y="316667"/>
                        <a:pt x="96085" y="300872"/>
                        <a:pt x="96085" y="286043"/>
                      </a:cubicBezTo>
                      <a:cubicBezTo>
                        <a:pt x="96085" y="182646"/>
                        <a:pt x="85273" y="214662"/>
                        <a:pt x="67949" y="145366"/>
                      </a:cubicBezTo>
                      <a:cubicBezTo>
                        <a:pt x="62150" y="122170"/>
                        <a:pt x="59068" y="98369"/>
                        <a:pt x="53881" y="75028"/>
                      </a:cubicBezTo>
                      <a:cubicBezTo>
                        <a:pt x="49687" y="56154"/>
                        <a:pt x="32780" y="9378"/>
                        <a:pt x="25746" y="46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</p:grpSp>
          <p:grpSp>
            <p:nvGrpSpPr>
              <p:cNvPr id="14405" name="مجموعة 162"/>
              <p:cNvGrpSpPr>
                <a:grpSpLocks/>
              </p:cNvGrpSpPr>
              <p:nvPr/>
            </p:nvGrpSpPr>
            <p:grpSpPr bwMode="auto">
              <a:xfrm>
                <a:off x="1619672" y="2768600"/>
                <a:ext cx="424358" cy="687388"/>
                <a:chOff x="1052017" y="2768600"/>
                <a:chExt cx="424358" cy="687388"/>
              </a:xfrm>
            </p:grpSpPr>
            <p:grpSp>
              <p:nvGrpSpPr>
                <p:cNvPr id="14406" name="مجموعة 84"/>
                <p:cNvGrpSpPr>
                  <a:grpSpLocks/>
                </p:cNvGrpSpPr>
                <p:nvPr/>
              </p:nvGrpSpPr>
              <p:grpSpPr bwMode="auto">
                <a:xfrm>
                  <a:off x="1323975" y="2768600"/>
                  <a:ext cx="152400" cy="660400"/>
                  <a:chOff x="565097" y="2883877"/>
                  <a:chExt cx="152355" cy="661181"/>
                </a:xfrm>
              </p:grpSpPr>
              <p:sp>
                <p:nvSpPr>
                  <p:cNvPr id="198" name="شكل حر 197"/>
                  <p:cNvSpPr/>
                  <p:nvPr/>
                </p:nvSpPr>
                <p:spPr>
                  <a:xfrm>
                    <a:off x="585764" y="2883878"/>
                    <a:ext cx="131688" cy="336948"/>
                  </a:xfrm>
                  <a:custGeom>
                    <a:avLst/>
                    <a:gdLst>
                      <a:gd name="connsiteX0" fmla="*/ 4689 w 131298"/>
                      <a:gd name="connsiteY0" fmla="*/ 309489 h 337625"/>
                      <a:gd name="connsiteX1" fmla="*/ 18757 w 131298"/>
                      <a:gd name="connsiteY1" fmla="*/ 112541 h 337625"/>
                      <a:gd name="connsiteX2" fmla="*/ 46892 w 131298"/>
                      <a:gd name="connsiteY2" fmla="*/ 28135 h 337625"/>
                      <a:gd name="connsiteX3" fmla="*/ 131298 w 131298"/>
                      <a:gd name="connsiteY3" fmla="*/ 0 h 337625"/>
                      <a:gd name="connsiteX4" fmla="*/ 89095 w 131298"/>
                      <a:gd name="connsiteY4" fmla="*/ 211015 h 337625"/>
                      <a:gd name="connsiteX5" fmla="*/ 75028 w 131298"/>
                      <a:gd name="connsiteY5" fmla="*/ 253218 h 337625"/>
                      <a:gd name="connsiteX6" fmla="*/ 46892 w 131298"/>
                      <a:gd name="connsiteY6" fmla="*/ 281354 h 337625"/>
                      <a:gd name="connsiteX7" fmla="*/ 4689 w 131298"/>
                      <a:gd name="connsiteY7" fmla="*/ 309489 h 33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98" h="337625">
                        <a:moveTo>
                          <a:pt x="4689" y="309489"/>
                        </a:moveTo>
                        <a:cubicBezTo>
                          <a:pt x="0" y="281354"/>
                          <a:pt x="8994" y="177629"/>
                          <a:pt x="18757" y="112541"/>
                        </a:cubicBezTo>
                        <a:cubicBezTo>
                          <a:pt x="23156" y="83212"/>
                          <a:pt x="18757" y="37513"/>
                          <a:pt x="46892" y="28135"/>
                        </a:cubicBezTo>
                        <a:lnTo>
                          <a:pt x="131298" y="0"/>
                        </a:lnTo>
                        <a:cubicBezTo>
                          <a:pt x="113955" y="156091"/>
                          <a:pt x="130660" y="86321"/>
                          <a:pt x="89095" y="211015"/>
                        </a:cubicBezTo>
                        <a:cubicBezTo>
                          <a:pt x="84406" y="225083"/>
                          <a:pt x="85513" y="242733"/>
                          <a:pt x="75028" y="253218"/>
                        </a:cubicBezTo>
                        <a:cubicBezTo>
                          <a:pt x="65649" y="262597"/>
                          <a:pt x="57249" y="273068"/>
                          <a:pt x="46892" y="281354"/>
                        </a:cubicBezTo>
                        <a:cubicBezTo>
                          <a:pt x="33690" y="291916"/>
                          <a:pt x="9378" y="337625"/>
                          <a:pt x="4689" y="3094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199" name="شكل حر 198"/>
                  <p:cNvSpPr/>
                  <p:nvPr/>
                </p:nvSpPr>
                <p:spPr>
                  <a:xfrm>
                    <a:off x="565139" y="3189038"/>
                    <a:ext cx="96782" cy="356021"/>
                  </a:xfrm>
                  <a:custGeom>
                    <a:avLst/>
                    <a:gdLst>
                      <a:gd name="connsiteX0" fmla="*/ 25746 w 96085"/>
                      <a:gd name="connsiteY0" fmla="*/ 4689 h 356381"/>
                      <a:gd name="connsiteX1" fmla="*/ 11678 w 96085"/>
                      <a:gd name="connsiteY1" fmla="*/ 46892 h 356381"/>
                      <a:gd name="connsiteX2" fmla="*/ 39814 w 96085"/>
                      <a:gd name="connsiteY2" fmla="*/ 356381 h 356381"/>
                      <a:gd name="connsiteX3" fmla="*/ 82017 w 96085"/>
                      <a:gd name="connsiteY3" fmla="*/ 328246 h 356381"/>
                      <a:gd name="connsiteX4" fmla="*/ 96085 w 96085"/>
                      <a:gd name="connsiteY4" fmla="*/ 286043 h 356381"/>
                      <a:gd name="connsiteX5" fmla="*/ 67949 w 96085"/>
                      <a:gd name="connsiteY5" fmla="*/ 145366 h 356381"/>
                      <a:gd name="connsiteX6" fmla="*/ 53881 w 96085"/>
                      <a:gd name="connsiteY6" fmla="*/ 75028 h 356381"/>
                      <a:gd name="connsiteX7" fmla="*/ 25746 w 96085"/>
                      <a:gd name="connsiteY7" fmla="*/ 4689 h 356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085" h="356381">
                        <a:moveTo>
                          <a:pt x="25746" y="4689"/>
                        </a:moveTo>
                        <a:cubicBezTo>
                          <a:pt x="18712" y="0"/>
                          <a:pt x="11678" y="32063"/>
                          <a:pt x="11678" y="46892"/>
                        </a:cubicBezTo>
                        <a:cubicBezTo>
                          <a:pt x="11678" y="284445"/>
                          <a:pt x="0" y="236941"/>
                          <a:pt x="39814" y="356381"/>
                        </a:cubicBezTo>
                        <a:cubicBezTo>
                          <a:pt x="53882" y="347003"/>
                          <a:pt x="71455" y="341448"/>
                          <a:pt x="82017" y="328246"/>
                        </a:cubicBezTo>
                        <a:cubicBezTo>
                          <a:pt x="91280" y="316667"/>
                          <a:pt x="96085" y="300872"/>
                          <a:pt x="96085" y="286043"/>
                        </a:cubicBezTo>
                        <a:cubicBezTo>
                          <a:pt x="96085" y="182646"/>
                          <a:pt x="85273" y="214662"/>
                          <a:pt x="67949" y="145366"/>
                        </a:cubicBezTo>
                        <a:cubicBezTo>
                          <a:pt x="62150" y="122170"/>
                          <a:pt x="59068" y="98369"/>
                          <a:pt x="53881" y="75028"/>
                        </a:cubicBezTo>
                        <a:cubicBezTo>
                          <a:pt x="49687" y="56154"/>
                          <a:pt x="32780" y="9378"/>
                          <a:pt x="25746" y="46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  <p:grpSp>
              <p:nvGrpSpPr>
                <p:cNvPr id="14407" name="مجموعة 93"/>
                <p:cNvGrpSpPr>
                  <a:grpSpLocks/>
                </p:cNvGrpSpPr>
                <p:nvPr/>
              </p:nvGrpSpPr>
              <p:grpSpPr bwMode="auto">
                <a:xfrm>
                  <a:off x="1052017" y="2794000"/>
                  <a:ext cx="152400" cy="661988"/>
                  <a:chOff x="-1968" y="2883877"/>
                  <a:chExt cx="152355" cy="661181"/>
                </a:xfrm>
              </p:grpSpPr>
              <p:sp>
                <p:nvSpPr>
                  <p:cNvPr id="196" name="شكل حر 195"/>
                  <p:cNvSpPr/>
                  <p:nvPr/>
                </p:nvSpPr>
                <p:spPr>
                  <a:xfrm>
                    <a:off x="16096" y="2883878"/>
                    <a:ext cx="131687" cy="337725"/>
                  </a:xfrm>
                  <a:custGeom>
                    <a:avLst/>
                    <a:gdLst>
                      <a:gd name="connsiteX0" fmla="*/ 4689 w 131298"/>
                      <a:gd name="connsiteY0" fmla="*/ 309489 h 337625"/>
                      <a:gd name="connsiteX1" fmla="*/ 18757 w 131298"/>
                      <a:gd name="connsiteY1" fmla="*/ 112541 h 337625"/>
                      <a:gd name="connsiteX2" fmla="*/ 46892 w 131298"/>
                      <a:gd name="connsiteY2" fmla="*/ 28135 h 337625"/>
                      <a:gd name="connsiteX3" fmla="*/ 131298 w 131298"/>
                      <a:gd name="connsiteY3" fmla="*/ 0 h 337625"/>
                      <a:gd name="connsiteX4" fmla="*/ 89095 w 131298"/>
                      <a:gd name="connsiteY4" fmla="*/ 211015 h 337625"/>
                      <a:gd name="connsiteX5" fmla="*/ 75028 w 131298"/>
                      <a:gd name="connsiteY5" fmla="*/ 253218 h 337625"/>
                      <a:gd name="connsiteX6" fmla="*/ 46892 w 131298"/>
                      <a:gd name="connsiteY6" fmla="*/ 281354 h 337625"/>
                      <a:gd name="connsiteX7" fmla="*/ 4689 w 131298"/>
                      <a:gd name="connsiteY7" fmla="*/ 309489 h 33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98" h="337625">
                        <a:moveTo>
                          <a:pt x="4689" y="309489"/>
                        </a:moveTo>
                        <a:cubicBezTo>
                          <a:pt x="0" y="281354"/>
                          <a:pt x="8994" y="177629"/>
                          <a:pt x="18757" y="112541"/>
                        </a:cubicBezTo>
                        <a:cubicBezTo>
                          <a:pt x="23156" y="83212"/>
                          <a:pt x="18757" y="37513"/>
                          <a:pt x="46892" y="28135"/>
                        </a:cubicBezTo>
                        <a:lnTo>
                          <a:pt x="131298" y="0"/>
                        </a:lnTo>
                        <a:cubicBezTo>
                          <a:pt x="113955" y="156091"/>
                          <a:pt x="130660" y="86321"/>
                          <a:pt x="89095" y="211015"/>
                        </a:cubicBezTo>
                        <a:cubicBezTo>
                          <a:pt x="84406" y="225083"/>
                          <a:pt x="85513" y="242733"/>
                          <a:pt x="75028" y="253218"/>
                        </a:cubicBezTo>
                        <a:cubicBezTo>
                          <a:pt x="65649" y="262597"/>
                          <a:pt x="57249" y="273068"/>
                          <a:pt x="46892" y="281354"/>
                        </a:cubicBezTo>
                        <a:cubicBezTo>
                          <a:pt x="33690" y="291916"/>
                          <a:pt x="9378" y="337625"/>
                          <a:pt x="4689" y="3094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197" name="شكل حر 196"/>
                  <p:cNvSpPr/>
                  <p:nvPr/>
                </p:nvSpPr>
                <p:spPr>
                  <a:xfrm>
                    <a:off x="-4531" y="3188306"/>
                    <a:ext cx="96783" cy="356752"/>
                  </a:xfrm>
                  <a:custGeom>
                    <a:avLst/>
                    <a:gdLst>
                      <a:gd name="connsiteX0" fmla="*/ 25746 w 96085"/>
                      <a:gd name="connsiteY0" fmla="*/ 4689 h 356381"/>
                      <a:gd name="connsiteX1" fmla="*/ 11678 w 96085"/>
                      <a:gd name="connsiteY1" fmla="*/ 46892 h 356381"/>
                      <a:gd name="connsiteX2" fmla="*/ 39814 w 96085"/>
                      <a:gd name="connsiteY2" fmla="*/ 356381 h 356381"/>
                      <a:gd name="connsiteX3" fmla="*/ 82017 w 96085"/>
                      <a:gd name="connsiteY3" fmla="*/ 328246 h 356381"/>
                      <a:gd name="connsiteX4" fmla="*/ 96085 w 96085"/>
                      <a:gd name="connsiteY4" fmla="*/ 286043 h 356381"/>
                      <a:gd name="connsiteX5" fmla="*/ 67949 w 96085"/>
                      <a:gd name="connsiteY5" fmla="*/ 145366 h 356381"/>
                      <a:gd name="connsiteX6" fmla="*/ 53881 w 96085"/>
                      <a:gd name="connsiteY6" fmla="*/ 75028 h 356381"/>
                      <a:gd name="connsiteX7" fmla="*/ 25746 w 96085"/>
                      <a:gd name="connsiteY7" fmla="*/ 4689 h 356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085" h="356381">
                        <a:moveTo>
                          <a:pt x="25746" y="4689"/>
                        </a:moveTo>
                        <a:cubicBezTo>
                          <a:pt x="18712" y="0"/>
                          <a:pt x="11678" y="32063"/>
                          <a:pt x="11678" y="46892"/>
                        </a:cubicBezTo>
                        <a:cubicBezTo>
                          <a:pt x="11678" y="284445"/>
                          <a:pt x="0" y="236941"/>
                          <a:pt x="39814" y="356381"/>
                        </a:cubicBezTo>
                        <a:cubicBezTo>
                          <a:pt x="53882" y="347003"/>
                          <a:pt x="71455" y="341448"/>
                          <a:pt x="82017" y="328246"/>
                        </a:cubicBezTo>
                        <a:cubicBezTo>
                          <a:pt x="91280" y="316667"/>
                          <a:pt x="96085" y="300872"/>
                          <a:pt x="96085" y="286043"/>
                        </a:cubicBezTo>
                        <a:cubicBezTo>
                          <a:pt x="96085" y="182646"/>
                          <a:pt x="85273" y="214662"/>
                          <a:pt x="67949" y="145366"/>
                        </a:cubicBezTo>
                        <a:cubicBezTo>
                          <a:pt x="62150" y="122170"/>
                          <a:pt x="59068" y="98369"/>
                          <a:pt x="53881" y="75028"/>
                        </a:cubicBezTo>
                        <a:cubicBezTo>
                          <a:pt x="49687" y="56154"/>
                          <a:pt x="32780" y="9378"/>
                          <a:pt x="25746" y="46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  <p:grpSp>
              <p:nvGrpSpPr>
                <p:cNvPr id="14408" name="مجموعة 96"/>
                <p:cNvGrpSpPr>
                  <a:grpSpLocks/>
                </p:cNvGrpSpPr>
                <p:nvPr/>
              </p:nvGrpSpPr>
              <p:grpSpPr bwMode="auto">
                <a:xfrm>
                  <a:off x="1196480" y="2794000"/>
                  <a:ext cx="152400" cy="661988"/>
                  <a:chOff x="-1967" y="2883877"/>
                  <a:chExt cx="152355" cy="661181"/>
                </a:xfrm>
              </p:grpSpPr>
              <p:sp>
                <p:nvSpPr>
                  <p:cNvPr id="194" name="شكل حر 193"/>
                  <p:cNvSpPr/>
                  <p:nvPr/>
                </p:nvSpPr>
                <p:spPr>
                  <a:xfrm>
                    <a:off x="16057" y="2883878"/>
                    <a:ext cx="131688" cy="337725"/>
                  </a:xfrm>
                  <a:custGeom>
                    <a:avLst/>
                    <a:gdLst>
                      <a:gd name="connsiteX0" fmla="*/ 4689 w 131298"/>
                      <a:gd name="connsiteY0" fmla="*/ 309489 h 337625"/>
                      <a:gd name="connsiteX1" fmla="*/ 18757 w 131298"/>
                      <a:gd name="connsiteY1" fmla="*/ 112541 h 337625"/>
                      <a:gd name="connsiteX2" fmla="*/ 46892 w 131298"/>
                      <a:gd name="connsiteY2" fmla="*/ 28135 h 337625"/>
                      <a:gd name="connsiteX3" fmla="*/ 131298 w 131298"/>
                      <a:gd name="connsiteY3" fmla="*/ 0 h 337625"/>
                      <a:gd name="connsiteX4" fmla="*/ 89095 w 131298"/>
                      <a:gd name="connsiteY4" fmla="*/ 211015 h 337625"/>
                      <a:gd name="connsiteX5" fmla="*/ 75028 w 131298"/>
                      <a:gd name="connsiteY5" fmla="*/ 253218 h 337625"/>
                      <a:gd name="connsiteX6" fmla="*/ 46892 w 131298"/>
                      <a:gd name="connsiteY6" fmla="*/ 281354 h 337625"/>
                      <a:gd name="connsiteX7" fmla="*/ 4689 w 131298"/>
                      <a:gd name="connsiteY7" fmla="*/ 309489 h 33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98" h="337625">
                        <a:moveTo>
                          <a:pt x="4689" y="309489"/>
                        </a:moveTo>
                        <a:cubicBezTo>
                          <a:pt x="0" y="281354"/>
                          <a:pt x="8994" y="177629"/>
                          <a:pt x="18757" y="112541"/>
                        </a:cubicBezTo>
                        <a:cubicBezTo>
                          <a:pt x="23156" y="83212"/>
                          <a:pt x="18757" y="37513"/>
                          <a:pt x="46892" y="28135"/>
                        </a:cubicBezTo>
                        <a:lnTo>
                          <a:pt x="131298" y="0"/>
                        </a:lnTo>
                        <a:cubicBezTo>
                          <a:pt x="113955" y="156091"/>
                          <a:pt x="130660" y="86321"/>
                          <a:pt x="89095" y="211015"/>
                        </a:cubicBezTo>
                        <a:cubicBezTo>
                          <a:pt x="84406" y="225083"/>
                          <a:pt x="85513" y="242733"/>
                          <a:pt x="75028" y="253218"/>
                        </a:cubicBezTo>
                        <a:cubicBezTo>
                          <a:pt x="65649" y="262597"/>
                          <a:pt x="57249" y="273068"/>
                          <a:pt x="46892" y="281354"/>
                        </a:cubicBezTo>
                        <a:cubicBezTo>
                          <a:pt x="33690" y="291916"/>
                          <a:pt x="9378" y="337625"/>
                          <a:pt x="4689" y="3094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195" name="شكل حر 194"/>
                  <p:cNvSpPr/>
                  <p:nvPr/>
                </p:nvSpPr>
                <p:spPr>
                  <a:xfrm>
                    <a:off x="-4569" y="3188306"/>
                    <a:ext cx="96782" cy="356752"/>
                  </a:xfrm>
                  <a:custGeom>
                    <a:avLst/>
                    <a:gdLst>
                      <a:gd name="connsiteX0" fmla="*/ 25746 w 96085"/>
                      <a:gd name="connsiteY0" fmla="*/ 4689 h 356381"/>
                      <a:gd name="connsiteX1" fmla="*/ 11678 w 96085"/>
                      <a:gd name="connsiteY1" fmla="*/ 46892 h 356381"/>
                      <a:gd name="connsiteX2" fmla="*/ 39814 w 96085"/>
                      <a:gd name="connsiteY2" fmla="*/ 356381 h 356381"/>
                      <a:gd name="connsiteX3" fmla="*/ 82017 w 96085"/>
                      <a:gd name="connsiteY3" fmla="*/ 328246 h 356381"/>
                      <a:gd name="connsiteX4" fmla="*/ 96085 w 96085"/>
                      <a:gd name="connsiteY4" fmla="*/ 286043 h 356381"/>
                      <a:gd name="connsiteX5" fmla="*/ 67949 w 96085"/>
                      <a:gd name="connsiteY5" fmla="*/ 145366 h 356381"/>
                      <a:gd name="connsiteX6" fmla="*/ 53881 w 96085"/>
                      <a:gd name="connsiteY6" fmla="*/ 75028 h 356381"/>
                      <a:gd name="connsiteX7" fmla="*/ 25746 w 96085"/>
                      <a:gd name="connsiteY7" fmla="*/ 4689 h 356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085" h="356381">
                        <a:moveTo>
                          <a:pt x="25746" y="4689"/>
                        </a:moveTo>
                        <a:cubicBezTo>
                          <a:pt x="18712" y="0"/>
                          <a:pt x="11678" y="32063"/>
                          <a:pt x="11678" y="46892"/>
                        </a:cubicBezTo>
                        <a:cubicBezTo>
                          <a:pt x="11678" y="284445"/>
                          <a:pt x="0" y="236941"/>
                          <a:pt x="39814" y="356381"/>
                        </a:cubicBezTo>
                        <a:cubicBezTo>
                          <a:pt x="53882" y="347003"/>
                          <a:pt x="71455" y="341448"/>
                          <a:pt x="82017" y="328246"/>
                        </a:cubicBezTo>
                        <a:cubicBezTo>
                          <a:pt x="91280" y="316667"/>
                          <a:pt x="96085" y="300872"/>
                          <a:pt x="96085" y="286043"/>
                        </a:cubicBezTo>
                        <a:cubicBezTo>
                          <a:pt x="96085" y="182646"/>
                          <a:pt x="85273" y="214662"/>
                          <a:pt x="67949" y="145366"/>
                        </a:cubicBezTo>
                        <a:cubicBezTo>
                          <a:pt x="62150" y="122170"/>
                          <a:pt x="59068" y="98369"/>
                          <a:pt x="53881" y="75028"/>
                        </a:cubicBezTo>
                        <a:cubicBezTo>
                          <a:pt x="49687" y="56154"/>
                          <a:pt x="32780" y="9378"/>
                          <a:pt x="25746" y="46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</p:grpSp>
        </p:grpSp>
      </p:grpSp>
      <p:grpSp>
        <p:nvGrpSpPr>
          <p:cNvPr id="253" name="مجموعة 224"/>
          <p:cNvGrpSpPr>
            <a:grpSpLocks/>
          </p:cNvGrpSpPr>
          <p:nvPr/>
        </p:nvGrpSpPr>
        <p:grpSpPr bwMode="auto">
          <a:xfrm>
            <a:off x="5572125" y="2781300"/>
            <a:ext cx="728663" cy="701675"/>
            <a:chOff x="5427712" y="2780928"/>
            <a:chExt cx="728464" cy="701675"/>
          </a:xfrm>
        </p:grpSpPr>
        <p:grpSp>
          <p:nvGrpSpPr>
            <p:cNvPr id="14381" name="مجموعة 204"/>
            <p:cNvGrpSpPr>
              <a:grpSpLocks/>
            </p:cNvGrpSpPr>
            <p:nvPr/>
          </p:nvGrpSpPr>
          <p:grpSpPr bwMode="auto">
            <a:xfrm>
              <a:off x="5427712" y="2780928"/>
              <a:ext cx="152400" cy="661987"/>
              <a:chOff x="1250950" y="2754313"/>
              <a:chExt cx="152400" cy="661987"/>
            </a:xfrm>
          </p:grpSpPr>
          <p:sp>
            <p:nvSpPr>
              <p:cNvPr id="206" name="شكل حر 205"/>
              <p:cNvSpPr/>
              <p:nvPr/>
            </p:nvSpPr>
            <p:spPr bwMode="auto">
              <a:xfrm>
                <a:off x="1271582" y="2754313"/>
                <a:ext cx="131726" cy="338138"/>
              </a:xfrm>
              <a:custGeom>
                <a:avLst/>
                <a:gdLst>
                  <a:gd name="connsiteX0" fmla="*/ 4689 w 131298"/>
                  <a:gd name="connsiteY0" fmla="*/ 309489 h 337625"/>
                  <a:gd name="connsiteX1" fmla="*/ 18757 w 131298"/>
                  <a:gd name="connsiteY1" fmla="*/ 112541 h 337625"/>
                  <a:gd name="connsiteX2" fmla="*/ 46892 w 131298"/>
                  <a:gd name="connsiteY2" fmla="*/ 28135 h 337625"/>
                  <a:gd name="connsiteX3" fmla="*/ 131298 w 131298"/>
                  <a:gd name="connsiteY3" fmla="*/ 0 h 337625"/>
                  <a:gd name="connsiteX4" fmla="*/ 89095 w 131298"/>
                  <a:gd name="connsiteY4" fmla="*/ 211015 h 337625"/>
                  <a:gd name="connsiteX5" fmla="*/ 75028 w 131298"/>
                  <a:gd name="connsiteY5" fmla="*/ 253218 h 337625"/>
                  <a:gd name="connsiteX6" fmla="*/ 46892 w 131298"/>
                  <a:gd name="connsiteY6" fmla="*/ 281354 h 337625"/>
                  <a:gd name="connsiteX7" fmla="*/ 4689 w 131298"/>
                  <a:gd name="connsiteY7" fmla="*/ 309489 h 33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98" h="337625">
                    <a:moveTo>
                      <a:pt x="4689" y="309489"/>
                    </a:moveTo>
                    <a:cubicBezTo>
                      <a:pt x="0" y="281354"/>
                      <a:pt x="8994" y="177629"/>
                      <a:pt x="18757" y="112541"/>
                    </a:cubicBezTo>
                    <a:cubicBezTo>
                      <a:pt x="23156" y="83212"/>
                      <a:pt x="18757" y="37513"/>
                      <a:pt x="46892" y="28135"/>
                    </a:cubicBezTo>
                    <a:lnTo>
                      <a:pt x="131298" y="0"/>
                    </a:lnTo>
                    <a:cubicBezTo>
                      <a:pt x="113955" y="156091"/>
                      <a:pt x="130660" y="86321"/>
                      <a:pt x="89095" y="211015"/>
                    </a:cubicBezTo>
                    <a:cubicBezTo>
                      <a:pt x="84406" y="225083"/>
                      <a:pt x="85513" y="242733"/>
                      <a:pt x="75028" y="253218"/>
                    </a:cubicBezTo>
                    <a:cubicBezTo>
                      <a:pt x="65649" y="262597"/>
                      <a:pt x="57249" y="273068"/>
                      <a:pt x="46892" y="281354"/>
                    </a:cubicBezTo>
                    <a:cubicBezTo>
                      <a:pt x="33690" y="291916"/>
                      <a:pt x="9378" y="337625"/>
                      <a:pt x="4689" y="3094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207" name="شكل حر 206"/>
              <p:cNvSpPr/>
              <p:nvPr/>
            </p:nvSpPr>
            <p:spPr bwMode="auto">
              <a:xfrm>
                <a:off x="1250950" y="3059113"/>
                <a:ext cx="96811" cy="357188"/>
              </a:xfrm>
              <a:custGeom>
                <a:avLst/>
                <a:gdLst>
                  <a:gd name="connsiteX0" fmla="*/ 25746 w 96085"/>
                  <a:gd name="connsiteY0" fmla="*/ 4689 h 356381"/>
                  <a:gd name="connsiteX1" fmla="*/ 11678 w 96085"/>
                  <a:gd name="connsiteY1" fmla="*/ 46892 h 356381"/>
                  <a:gd name="connsiteX2" fmla="*/ 39814 w 96085"/>
                  <a:gd name="connsiteY2" fmla="*/ 356381 h 356381"/>
                  <a:gd name="connsiteX3" fmla="*/ 82017 w 96085"/>
                  <a:gd name="connsiteY3" fmla="*/ 328246 h 356381"/>
                  <a:gd name="connsiteX4" fmla="*/ 96085 w 96085"/>
                  <a:gd name="connsiteY4" fmla="*/ 286043 h 356381"/>
                  <a:gd name="connsiteX5" fmla="*/ 67949 w 96085"/>
                  <a:gd name="connsiteY5" fmla="*/ 145366 h 356381"/>
                  <a:gd name="connsiteX6" fmla="*/ 53881 w 96085"/>
                  <a:gd name="connsiteY6" fmla="*/ 75028 h 356381"/>
                  <a:gd name="connsiteX7" fmla="*/ 25746 w 96085"/>
                  <a:gd name="connsiteY7" fmla="*/ 4689 h 35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85" h="356381">
                    <a:moveTo>
                      <a:pt x="25746" y="4689"/>
                    </a:moveTo>
                    <a:cubicBezTo>
                      <a:pt x="18712" y="0"/>
                      <a:pt x="11678" y="32063"/>
                      <a:pt x="11678" y="46892"/>
                    </a:cubicBezTo>
                    <a:cubicBezTo>
                      <a:pt x="11678" y="284445"/>
                      <a:pt x="0" y="236941"/>
                      <a:pt x="39814" y="356381"/>
                    </a:cubicBezTo>
                    <a:cubicBezTo>
                      <a:pt x="53882" y="347003"/>
                      <a:pt x="71455" y="341448"/>
                      <a:pt x="82017" y="328246"/>
                    </a:cubicBezTo>
                    <a:cubicBezTo>
                      <a:pt x="91280" y="316667"/>
                      <a:pt x="96085" y="300872"/>
                      <a:pt x="96085" y="286043"/>
                    </a:cubicBezTo>
                    <a:cubicBezTo>
                      <a:pt x="96085" y="182646"/>
                      <a:pt x="85273" y="214662"/>
                      <a:pt x="67949" y="145366"/>
                    </a:cubicBezTo>
                    <a:cubicBezTo>
                      <a:pt x="62150" y="122170"/>
                      <a:pt x="59068" y="98369"/>
                      <a:pt x="53881" y="75028"/>
                    </a:cubicBezTo>
                    <a:cubicBezTo>
                      <a:pt x="49687" y="56154"/>
                      <a:pt x="32780" y="9378"/>
                      <a:pt x="25746" y="46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  <p:grpSp>
          <p:nvGrpSpPr>
            <p:cNvPr id="14382" name="مجموعة 207"/>
            <p:cNvGrpSpPr>
              <a:grpSpLocks/>
            </p:cNvGrpSpPr>
            <p:nvPr/>
          </p:nvGrpSpPr>
          <p:grpSpPr bwMode="auto">
            <a:xfrm>
              <a:off x="5578996" y="2795215"/>
              <a:ext cx="577180" cy="687388"/>
              <a:chOff x="1466850" y="2768600"/>
              <a:chExt cx="577180" cy="687388"/>
            </a:xfrm>
          </p:grpSpPr>
          <p:grpSp>
            <p:nvGrpSpPr>
              <p:cNvPr id="14383" name="مجموعة 87"/>
              <p:cNvGrpSpPr>
                <a:grpSpLocks/>
              </p:cNvGrpSpPr>
              <p:nvPr/>
            </p:nvGrpSpPr>
            <p:grpSpPr bwMode="auto">
              <a:xfrm>
                <a:off x="1466850" y="2768600"/>
                <a:ext cx="152400" cy="660400"/>
                <a:chOff x="565097" y="2883877"/>
                <a:chExt cx="152355" cy="661181"/>
              </a:xfrm>
            </p:grpSpPr>
            <p:sp>
              <p:nvSpPr>
                <p:cNvPr id="223" name="شكل حر 222"/>
                <p:cNvSpPr/>
                <p:nvPr/>
              </p:nvSpPr>
              <p:spPr>
                <a:xfrm>
                  <a:off x="585211" y="2883878"/>
                  <a:ext cx="131688" cy="336948"/>
                </a:xfrm>
                <a:custGeom>
                  <a:avLst/>
                  <a:gdLst>
                    <a:gd name="connsiteX0" fmla="*/ 4689 w 131298"/>
                    <a:gd name="connsiteY0" fmla="*/ 309489 h 337625"/>
                    <a:gd name="connsiteX1" fmla="*/ 18757 w 131298"/>
                    <a:gd name="connsiteY1" fmla="*/ 112541 h 337625"/>
                    <a:gd name="connsiteX2" fmla="*/ 46892 w 131298"/>
                    <a:gd name="connsiteY2" fmla="*/ 28135 h 337625"/>
                    <a:gd name="connsiteX3" fmla="*/ 131298 w 131298"/>
                    <a:gd name="connsiteY3" fmla="*/ 0 h 337625"/>
                    <a:gd name="connsiteX4" fmla="*/ 89095 w 131298"/>
                    <a:gd name="connsiteY4" fmla="*/ 211015 h 337625"/>
                    <a:gd name="connsiteX5" fmla="*/ 75028 w 131298"/>
                    <a:gd name="connsiteY5" fmla="*/ 253218 h 337625"/>
                    <a:gd name="connsiteX6" fmla="*/ 46892 w 131298"/>
                    <a:gd name="connsiteY6" fmla="*/ 281354 h 337625"/>
                    <a:gd name="connsiteX7" fmla="*/ 4689 w 131298"/>
                    <a:gd name="connsiteY7" fmla="*/ 309489 h 33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298" h="337625">
                      <a:moveTo>
                        <a:pt x="4689" y="309489"/>
                      </a:moveTo>
                      <a:cubicBezTo>
                        <a:pt x="0" y="281354"/>
                        <a:pt x="8994" y="177629"/>
                        <a:pt x="18757" y="112541"/>
                      </a:cubicBezTo>
                      <a:cubicBezTo>
                        <a:pt x="23156" y="83212"/>
                        <a:pt x="18757" y="37513"/>
                        <a:pt x="46892" y="28135"/>
                      </a:cubicBezTo>
                      <a:lnTo>
                        <a:pt x="131298" y="0"/>
                      </a:lnTo>
                      <a:cubicBezTo>
                        <a:pt x="113955" y="156091"/>
                        <a:pt x="130660" y="86321"/>
                        <a:pt x="89095" y="211015"/>
                      </a:cubicBezTo>
                      <a:cubicBezTo>
                        <a:pt x="84406" y="225083"/>
                        <a:pt x="85513" y="242733"/>
                        <a:pt x="75028" y="253218"/>
                      </a:cubicBezTo>
                      <a:cubicBezTo>
                        <a:pt x="65649" y="262597"/>
                        <a:pt x="57249" y="273068"/>
                        <a:pt x="46892" y="281354"/>
                      </a:cubicBezTo>
                      <a:cubicBezTo>
                        <a:pt x="33690" y="291916"/>
                        <a:pt x="9378" y="337625"/>
                        <a:pt x="4689" y="3094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224" name="شكل حر 223"/>
                <p:cNvSpPr/>
                <p:nvPr/>
              </p:nvSpPr>
              <p:spPr>
                <a:xfrm>
                  <a:off x="564585" y="3189038"/>
                  <a:ext cx="96782" cy="356021"/>
                </a:xfrm>
                <a:custGeom>
                  <a:avLst/>
                  <a:gdLst>
                    <a:gd name="connsiteX0" fmla="*/ 25746 w 96085"/>
                    <a:gd name="connsiteY0" fmla="*/ 4689 h 356381"/>
                    <a:gd name="connsiteX1" fmla="*/ 11678 w 96085"/>
                    <a:gd name="connsiteY1" fmla="*/ 46892 h 356381"/>
                    <a:gd name="connsiteX2" fmla="*/ 39814 w 96085"/>
                    <a:gd name="connsiteY2" fmla="*/ 356381 h 356381"/>
                    <a:gd name="connsiteX3" fmla="*/ 82017 w 96085"/>
                    <a:gd name="connsiteY3" fmla="*/ 328246 h 356381"/>
                    <a:gd name="connsiteX4" fmla="*/ 96085 w 96085"/>
                    <a:gd name="connsiteY4" fmla="*/ 286043 h 356381"/>
                    <a:gd name="connsiteX5" fmla="*/ 67949 w 96085"/>
                    <a:gd name="connsiteY5" fmla="*/ 145366 h 356381"/>
                    <a:gd name="connsiteX6" fmla="*/ 53881 w 96085"/>
                    <a:gd name="connsiteY6" fmla="*/ 75028 h 356381"/>
                    <a:gd name="connsiteX7" fmla="*/ 25746 w 96085"/>
                    <a:gd name="connsiteY7" fmla="*/ 4689 h 3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085" h="356381">
                      <a:moveTo>
                        <a:pt x="25746" y="4689"/>
                      </a:moveTo>
                      <a:cubicBezTo>
                        <a:pt x="18712" y="0"/>
                        <a:pt x="11678" y="32063"/>
                        <a:pt x="11678" y="46892"/>
                      </a:cubicBezTo>
                      <a:cubicBezTo>
                        <a:pt x="11678" y="284445"/>
                        <a:pt x="0" y="236941"/>
                        <a:pt x="39814" y="356381"/>
                      </a:cubicBezTo>
                      <a:cubicBezTo>
                        <a:pt x="53882" y="347003"/>
                        <a:pt x="71455" y="341448"/>
                        <a:pt x="82017" y="328246"/>
                      </a:cubicBezTo>
                      <a:cubicBezTo>
                        <a:pt x="91280" y="316667"/>
                        <a:pt x="96085" y="300872"/>
                        <a:pt x="96085" y="286043"/>
                      </a:cubicBezTo>
                      <a:cubicBezTo>
                        <a:pt x="96085" y="182646"/>
                        <a:pt x="85273" y="214662"/>
                        <a:pt x="67949" y="145366"/>
                      </a:cubicBezTo>
                      <a:cubicBezTo>
                        <a:pt x="62150" y="122170"/>
                        <a:pt x="59068" y="98369"/>
                        <a:pt x="53881" y="75028"/>
                      </a:cubicBezTo>
                      <a:cubicBezTo>
                        <a:pt x="49687" y="56154"/>
                        <a:pt x="32780" y="9378"/>
                        <a:pt x="25746" y="46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</p:grpSp>
          <p:grpSp>
            <p:nvGrpSpPr>
              <p:cNvPr id="14384" name="مجموعة 90"/>
              <p:cNvGrpSpPr>
                <a:grpSpLocks/>
              </p:cNvGrpSpPr>
              <p:nvPr/>
            </p:nvGrpSpPr>
            <p:grpSpPr bwMode="auto">
              <a:xfrm>
                <a:off x="1547813" y="2781300"/>
                <a:ext cx="152400" cy="660400"/>
                <a:chOff x="565097" y="2883877"/>
                <a:chExt cx="152355" cy="661181"/>
              </a:xfrm>
            </p:grpSpPr>
            <p:sp>
              <p:nvSpPr>
                <p:cNvPr id="221" name="شكل حر 220"/>
                <p:cNvSpPr/>
                <p:nvPr/>
              </p:nvSpPr>
              <p:spPr>
                <a:xfrm>
                  <a:off x="585189" y="2883878"/>
                  <a:ext cx="131687" cy="336948"/>
                </a:xfrm>
                <a:custGeom>
                  <a:avLst/>
                  <a:gdLst>
                    <a:gd name="connsiteX0" fmla="*/ 4689 w 131298"/>
                    <a:gd name="connsiteY0" fmla="*/ 309489 h 337625"/>
                    <a:gd name="connsiteX1" fmla="*/ 18757 w 131298"/>
                    <a:gd name="connsiteY1" fmla="*/ 112541 h 337625"/>
                    <a:gd name="connsiteX2" fmla="*/ 46892 w 131298"/>
                    <a:gd name="connsiteY2" fmla="*/ 28135 h 337625"/>
                    <a:gd name="connsiteX3" fmla="*/ 131298 w 131298"/>
                    <a:gd name="connsiteY3" fmla="*/ 0 h 337625"/>
                    <a:gd name="connsiteX4" fmla="*/ 89095 w 131298"/>
                    <a:gd name="connsiteY4" fmla="*/ 211015 h 337625"/>
                    <a:gd name="connsiteX5" fmla="*/ 75028 w 131298"/>
                    <a:gd name="connsiteY5" fmla="*/ 253218 h 337625"/>
                    <a:gd name="connsiteX6" fmla="*/ 46892 w 131298"/>
                    <a:gd name="connsiteY6" fmla="*/ 281354 h 337625"/>
                    <a:gd name="connsiteX7" fmla="*/ 4689 w 131298"/>
                    <a:gd name="connsiteY7" fmla="*/ 309489 h 33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298" h="337625">
                      <a:moveTo>
                        <a:pt x="4689" y="309489"/>
                      </a:moveTo>
                      <a:cubicBezTo>
                        <a:pt x="0" y="281354"/>
                        <a:pt x="8994" y="177629"/>
                        <a:pt x="18757" y="112541"/>
                      </a:cubicBezTo>
                      <a:cubicBezTo>
                        <a:pt x="23156" y="83212"/>
                        <a:pt x="18757" y="37513"/>
                        <a:pt x="46892" y="28135"/>
                      </a:cubicBezTo>
                      <a:lnTo>
                        <a:pt x="131298" y="0"/>
                      </a:lnTo>
                      <a:cubicBezTo>
                        <a:pt x="113955" y="156091"/>
                        <a:pt x="130660" y="86321"/>
                        <a:pt x="89095" y="211015"/>
                      </a:cubicBezTo>
                      <a:cubicBezTo>
                        <a:pt x="84406" y="225083"/>
                        <a:pt x="85513" y="242733"/>
                        <a:pt x="75028" y="253218"/>
                      </a:cubicBezTo>
                      <a:cubicBezTo>
                        <a:pt x="65649" y="262597"/>
                        <a:pt x="57249" y="273068"/>
                        <a:pt x="46892" y="281354"/>
                      </a:cubicBezTo>
                      <a:cubicBezTo>
                        <a:pt x="33690" y="291916"/>
                        <a:pt x="9378" y="337625"/>
                        <a:pt x="4689" y="3094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222" name="شكل حر 221"/>
                <p:cNvSpPr/>
                <p:nvPr/>
              </p:nvSpPr>
              <p:spPr>
                <a:xfrm>
                  <a:off x="564562" y="3189038"/>
                  <a:ext cx="96783" cy="356021"/>
                </a:xfrm>
                <a:custGeom>
                  <a:avLst/>
                  <a:gdLst>
                    <a:gd name="connsiteX0" fmla="*/ 25746 w 96085"/>
                    <a:gd name="connsiteY0" fmla="*/ 4689 h 356381"/>
                    <a:gd name="connsiteX1" fmla="*/ 11678 w 96085"/>
                    <a:gd name="connsiteY1" fmla="*/ 46892 h 356381"/>
                    <a:gd name="connsiteX2" fmla="*/ 39814 w 96085"/>
                    <a:gd name="connsiteY2" fmla="*/ 356381 h 356381"/>
                    <a:gd name="connsiteX3" fmla="*/ 82017 w 96085"/>
                    <a:gd name="connsiteY3" fmla="*/ 328246 h 356381"/>
                    <a:gd name="connsiteX4" fmla="*/ 96085 w 96085"/>
                    <a:gd name="connsiteY4" fmla="*/ 286043 h 356381"/>
                    <a:gd name="connsiteX5" fmla="*/ 67949 w 96085"/>
                    <a:gd name="connsiteY5" fmla="*/ 145366 h 356381"/>
                    <a:gd name="connsiteX6" fmla="*/ 53881 w 96085"/>
                    <a:gd name="connsiteY6" fmla="*/ 75028 h 356381"/>
                    <a:gd name="connsiteX7" fmla="*/ 25746 w 96085"/>
                    <a:gd name="connsiteY7" fmla="*/ 4689 h 3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085" h="356381">
                      <a:moveTo>
                        <a:pt x="25746" y="4689"/>
                      </a:moveTo>
                      <a:cubicBezTo>
                        <a:pt x="18712" y="0"/>
                        <a:pt x="11678" y="32063"/>
                        <a:pt x="11678" y="46892"/>
                      </a:cubicBezTo>
                      <a:cubicBezTo>
                        <a:pt x="11678" y="284445"/>
                        <a:pt x="0" y="236941"/>
                        <a:pt x="39814" y="356381"/>
                      </a:cubicBezTo>
                      <a:cubicBezTo>
                        <a:pt x="53882" y="347003"/>
                        <a:pt x="71455" y="341448"/>
                        <a:pt x="82017" y="328246"/>
                      </a:cubicBezTo>
                      <a:cubicBezTo>
                        <a:pt x="91280" y="316667"/>
                        <a:pt x="96085" y="300872"/>
                        <a:pt x="96085" y="286043"/>
                      </a:cubicBezTo>
                      <a:cubicBezTo>
                        <a:pt x="96085" y="182646"/>
                        <a:pt x="85273" y="214662"/>
                        <a:pt x="67949" y="145366"/>
                      </a:cubicBezTo>
                      <a:cubicBezTo>
                        <a:pt x="62150" y="122170"/>
                        <a:pt x="59068" y="98369"/>
                        <a:pt x="53881" y="75028"/>
                      </a:cubicBezTo>
                      <a:cubicBezTo>
                        <a:pt x="49687" y="56154"/>
                        <a:pt x="32780" y="9378"/>
                        <a:pt x="25746" y="46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</p:grpSp>
          <p:grpSp>
            <p:nvGrpSpPr>
              <p:cNvPr id="14385" name="مجموعة 162"/>
              <p:cNvGrpSpPr>
                <a:grpSpLocks/>
              </p:cNvGrpSpPr>
              <p:nvPr/>
            </p:nvGrpSpPr>
            <p:grpSpPr bwMode="auto">
              <a:xfrm>
                <a:off x="1619672" y="2768600"/>
                <a:ext cx="424358" cy="687388"/>
                <a:chOff x="1052017" y="2768600"/>
                <a:chExt cx="424358" cy="687388"/>
              </a:xfrm>
            </p:grpSpPr>
            <p:grpSp>
              <p:nvGrpSpPr>
                <p:cNvPr id="14386" name="مجموعة 84"/>
                <p:cNvGrpSpPr>
                  <a:grpSpLocks/>
                </p:cNvGrpSpPr>
                <p:nvPr/>
              </p:nvGrpSpPr>
              <p:grpSpPr bwMode="auto">
                <a:xfrm>
                  <a:off x="1323975" y="2768600"/>
                  <a:ext cx="152400" cy="660400"/>
                  <a:chOff x="565097" y="2883877"/>
                  <a:chExt cx="152355" cy="661181"/>
                </a:xfrm>
              </p:grpSpPr>
              <p:sp>
                <p:nvSpPr>
                  <p:cNvPr id="219" name="شكل حر 218"/>
                  <p:cNvSpPr/>
                  <p:nvPr/>
                </p:nvSpPr>
                <p:spPr>
                  <a:xfrm>
                    <a:off x="585764" y="2883878"/>
                    <a:ext cx="131688" cy="336948"/>
                  </a:xfrm>
                  <a:custGeom>
                    <a:avLst/>
                    <a:gdLst>
                      <a:gd name="connsiteX0" fmla="*/ 4689 w 131298"/>
                      <a:gd name="connsiteY0" fmla="*/ 309489 h 337625"/>
                      <a:gd name="connsiteX1" fmla="*/ 18757 w 131298"/>
                      <a:gd name="connsiteY1" fmla="*/ 112541 h 337625"/>
                      <a:gd name="connsiteX2" fmla="*/ 46892 w 131298"/>
                      <a:gd name="connsiteY2" fmla="*/ 28135 h 337625"/>
                      <a:gd name="connsiteX3" fmla="*/ 131298 w 131298"/>
                      <a:gd name="connsiteY3" fmla="*/ 0 h 337625"/>
                      <a:gd name="connsiteX4" fmla="*/ 89095 w 131298"/>
                      <a:gd name="connsiteY4" fmla="*/ 211015 h 337625"/>
                      <a:gd name="connsiteX5" fmla="*/ 75028 w 131298"/>
                      <a:gd name="connsiteY5" fmla="*/ 253218 h 337625"/>
                      <a:gd name="connsiteX6" fmla="*/ 46892 w 131298"/>
                      <a:gd name="connsiteY6" fmla="*/ 281354 h 337625"/>
                      <a:gd name="connsiteX7" fmla="*/ 4689 w 131298"/>
                      <a:gd name="connsiteY7" fmla="*/ 309489 h 33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98" h="337625">
                        <a:moveTo>
                          <a:pt x="4689" y="309489"/>
                        </a:moveTo>
                        <a:cubicBezTo>
                          <a:pt x="0" y="281354"/>
                          <a:pt x="8994" y="177629"/>
                          <a:pt x="18757" y="112541"/>
                        </a:cubicBezTo>
                        <a:cubicBezTo>
                          <a:pt x="23156" y="83212"/>
                          <a:pt x="18757" y="37513"/>
                          <a:pt x="46892" y="28135"/>
                        </a:cubicBezTo>
                        <a:lnTo>
                          <a:pt x="131298" y="0"/>
                        </a:lnTo>
                        <a:cubicBezTo>
                          <a:pt x="113955" y="156091"/>
                          <a:pt x="130660" y="86321"/>
                          <a:pt x="89095" y="211015"/>
                        </a:cubicBezTo>
                        <a:cubicBezTo>
                          <a:pt x="84406" y="225083"/>
                          <a:pt x="85513" y="242733"/>
                          <a:pt x="75028" y="253218"/>
                        </a:cubicBezTo>
                        <a:cubicBezTo>
                          <a:pt x="65649" y="262597"/>
                          <a:pt x="57249" y="273068"/>
                          <a:pt x="46892" y="281354"/>
                        </a:cubicBezTo>
                        <a:cubicBezTo>
                          <a:pt x="33690" y="291916"/>
                          <a:pt x="9378" y="337625"/>
                          <a:pt x="4689" y="3094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220" name="شكل حر 219"/>
                  <p:cNvSpPr/>
                  <p:nvPr/>
                </p:nvSpPr>
                <p:spPr>
                  <a:xfrm>
                    <a:off x="565139" y="3189038"/>
                    <a:ext cx="96782" cy="356021"/>
                  </a:xfrm>
                  <a:custGeom>
                    <a:avLst/>
                    <a:gdLst>
                      <a:gd name="connsiteX0" fmla="*/ 25746 w 96085"/>
                      <a:gd name="connsiteY0" fmla="*/ 4689 h 356381"/>
                      <a:gd name="connsiteX1" fmla="*/ 11678 w 96085"/>
                      <a:gd name="connsiteY1" fmla="*/ 46892 h 356381"/>
                      <a:gd name="connsiteX2" fmla="*/ 39814 w 96085"/>
                      <a:gd name="connsiteY2" fmla="*/ 356381 h 356381"/>
                      <a:gd name="connsiteX3" fmla="*/ 82017 w 96085"/>
                      <a:gd name="connsiteY3" fmla="*/ 328246 h 356381"/>
                      <a:gd name="connsiteX4" fmla="*/ 96085 w 96085"/>
                      <a:gd name="connsiteY4" fmla="*/ 286043 h 356381"/>
                      <a:gd name="connsiteX5" fmla="*/ 67949 w 96085"/>
                      <a:gd name="connsiteY5" fmla="*/ 145366 h 356381"/>
                      <a:gd name="connsiteX6" fmla="*/ 53881 w 96085"/>
                      <a:gd name="connsiteY6" fmla="*/ 75028 h 356381"/>
                      <a:gd name="connsiteX7" fmla="*/ 25746 w 96085"/>
                      <a:gd name="connsiteY7" fmla="*/ 4689 h 356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085" h="356381">
                        <a:moveTo>
                          <a:pt x="25746" y="4689"/>
                        </a:moveTo>
                        <a:cubicBezTo>
                          <a:pt x="18712" y="0"/>
                          <a:pt x="11678" y="32063"/>
                          <a:pt x="11678" y="46892"/>
                        </a:cubicBezTo>
                        <a:cubicBezTo>
                          <a:pt x="11678" y="284445"/>
                          <a:pt x="0" y="236941"/>
                          <a:pt x="39814" y="356381"/>
                        </a:cubicBezTo>
                        <a:cubicBezTo>
                          <a:pt x="53882" y="347003"/>
                          <a:pt x="71455" y="341448"/>
                          <a:pt x="82017" y="328246"/>
                        </a:cubicBezTo>
                        <a:cubicBezTo>
                          <a:pt x="91280" y="316667"/>
                          <a:pt x="96085" y="300872"/>
                          <a:pt x="96085" y="286043"/>
                        </a:cubicBezTo>
                        <a:cubicBezTo>
                          <a:pt x="96085" y="182646"/>
                          <a:pt x="85273" y="214662"/>
                          <a:pt x="67949" y="145366"/>
                        </a:cubicBezTo>
                        <a:cubicBezTo>
                          <a:pt x="62150" y="122170"/>
                          <a:pt x="59068" y="98369"/>
                          <a:pt x="53881" y="75028"/>
                        </a:cubicBezTo>
                        <a:cubicBezTo>
                          <a:pt x="49687" y="56154"/>
                          <a:pt x="32780" y="9378"/>
                          <a:pt x="25746" y="46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  <p:grpSp>
              <p:nvGrpSpPr>
                <p:cNvPr id="14387" name="مجموعة 93"/>
                <p:cNvGrpSpPr>
                  <a:grpSpLocks/>
                </p:cNvGrpSpPr>
                <p:nvPr/>
              </p:nvGrpSpPr>
              <p:grpSpPr bwMode="auto">
                <a:xfrm>
                  <a:off x="1052017" y="2794000"/>
                  <a:ext cx="152400" cy="661988"/>
                  <a:chOff x="-1968" y="2883877"/>
                  <a:chExt cx="152355" cy="661181"/>
                </a:xfrm>
              </p:grpSpPr>
              <p:sp>
                <p:nvSpPr>
                  <p:cNvPr id="217" name="شكل حر 216"/>
                  <p:cNvSpPr/>
                  <p:nvPr/>
                </p:nvSpPr>
                <p:spPr>
                  <a:xfrm>
                    <a:off x="16096" y="2883878"/>
                    <a:ext cx="131687" cy="337725"/>
                  </a:xfrm>
                  <a:custGeom>
                    <a:avLst/>
                    <a:gdLst>
                      <a:gd name="connsiteX0" fmla="*/ 4689 w 131298"/>
                      <a:gd name="connsiteY0" fmla="*/ 309489 h 337625"/>
                      <a:gd name="connsiteX1" fmla="*/ 18757 w 131298"/>
                      <a:gd name="connsiteY1" fmla="*/ 112541 h 337625"/>
                      <a:gd name="connsiteX2" fmla="*/ 46892 w 131298"/>
                      <a:gd name="connsiteY2" fmla="*/ 28135 h 337625"/>
                      <a:gd name="connsiteX3" fmla="*/ 131298 w 131298"/>
                      <a:gd name="connsiteY3" fmla="*/ 0 h 337625"/>
                      <a:gd name="connsiteX4" fmla="*/ 89095 w 131298"/>
                      <a:gd name="connsiteY4" fmla="*/ 211015 h 337625"/>
                      <a:gd name="connsiteX5" fmla="*/ 75028 w 131298"/>
                      <a:gd name="connsiteY5" fmla="*/ 253218 h 337625"/>
                      <a:gd name="connsiteX6" fmla="*/ 46892 w 131298"/>
                      <a:gd name="connsiteY6" fmla="*/ 281354 h 337625"/>
                      <a:gd name="connsiteX7" fmla="*/ 4689 w 131298"/>
                      <a:gd name="connsiteY7" fmla="*/ 309489 h 33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98" h="337625">
                        <a:moveTo>
                          <a:pt x="4689" y="309489"/>
                        </a:moveTo>
                        <a:cubicBezTo>
                          <a:pt x="0" y="281354"/>
                          <a:pt x="8994" y="177629"/>
                          <a:pt x="18757" y="112541"/>
                        </a:cubicBezTo>
                        <a:cubicBezTo>
                          <a:pt x="23156" y="83212"/>
                          <a:pt x="18757" y="37513"/>
                          <a:pt x="46892" y="28135"/>
                        </a:cubicBezTo>
                        <a:lnTo>
                          <a:pt x="131298" y="0"/>
                        </a:lnTo>
                        <a:cubicBezTo>
                          <a:pt x="113955" y="156091"/>
                          <a:pt x="130660" y="86321"/>
                          <a:pt x="89095" y="211015"/>
                        </a:cubicBezTo>
                        <a:cubicBezTo>
                          <a:pt x="84406" y="225083"/>
                          <a:pt x="85513" y="242733"/>
                          <a:pt x="75028" y="253218"/>
                        </a:cubicBezTo>
                        <a:cubicBezTo>
                          <a:pt x="65649" y="262597"/>
                          <a:pt x="57249" y="273068"/>
                          <a:pt x="46892" y="281354"/>
                        </a:cubicBezTo>
                        <a:cubicBezTo>
                          <a:pt x="33690" y="291916"/>
                          <a:pt x="9378" y="337625"/>
                          <a:pt x="4689" y="3094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218" name="شكل حر 217"/>
                  <p:cNvSpPr/>
                  <p:nvPr/>
                </p:nvSpPr>
                <p:spPr>
                  <a:xfrm>
                    <a:off x="-4531" y="3188306"/>
                    <a:ext cx="96783" cy="356752"/>
                  </a:xfrm>
                  <a:custGeom>
                    <a:avLst/>
                    <a:gdLst>
                      <a:gd name="connsiteX0" fmla="*/ 25746 w 96085"/>
                      <a:gd name="connsiteY0" fmla="*/ 4689 h 356381"/>
                      <a:gd name="connsiteX1" fmla="*/ 11678 w 96085"/>
                      <a:gd name="connsiteY1" fmla="*/ 46892 h 356381"/>
                      <a:gd name="connsiteX2" fmla="*/ 39814 w 96085"/>
                      <a:gd name="connsiteY2" fmla="*/ 356381 h 356381"/>
                      <a:gd name="connsiteX3" fmla="*/ 82017 w 96085"/>
                      <a:gd name="connsiteY3" fmla="*/ 328246 h 356381"/>
                      <a:gd name="connsiteX4" fmla="*/ 96085 w 96085"/>
                      <a:gd name="connsiteY4" fmla="*/ 286043 h 356381"/>
                      <a:gd name="connsiteX5" fmla="*/ 67949 w 96085"/>
                      <a:gd name="connsiteY5" fmla="*/ 145366 h 356381"/>
                      <a:gd name="connsiteX6" fmla="*/ 53881 w 96085"/>
                      <a:gd name="connsiteY6" fmla="*/ 75028 h 356381"/>
                      <a:gd name="connsiteX7" fmla="*/ 25746 w 96085"/>
                      <a:gd name="connsiteY7" fmla="*/ 4689 h 356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085" h="356381">
                        <a:moveTo>
                          <a:pt x="25746" y="4689"/>
                        </a:moveTo>
                        <a:cubicBezTo>
                          <a:pt x="18712" y="0"/>
                          <a:pt x="11678" y="32063"/>
                          <a:pt x="11678" y="46892"/>
                        </a:cubicBezTo>
                        <a:cubicBezTo>
                          <a:pt x="11678" y="284445"/>
                          <a:pt x="0" y="236941"/>
                          <a:pt x="39814" y="356381"/>
                        </a:cubicBezTo>
                        <a:cubicBezTo>
                          <a:pt x="53882" y="347003"/>
                          <a:pt x="71455" y="341448"/>
                          <a:pt x="82017" y="328246"/>
                        </a:cubicBezTo>
                        <a:cubicBezTo>
                          <a:pt x="91280" y="316667"/>
                          <a:pt x="96085" y="300872"/>
                          <a:pt x="96085" y="286043"/>
                        </a:cubicBezTo>
                        <a:cubicBezTo>
                          <a:pt x="96085" y="182646"/>
                          <a:pt x="85273" y="214662"/>
                          <a:pt x="67949" y="145366"/>
                        </a:cubicBezTo>
                        <a:cubicBezTo>
                          <a:pt x="62150" y="122170"/>
                          <a:pt x="59068" y="98369"/>
                          <a:pt x="53881" y="75028"/>
                        </a:cubicBezTo>
                        <a:cubicBezTo>
                          <a:pt x="49687" y="56154"/>
                          <a:pt x="32780" y="9378"/>
                          <a:pt x="25746" y="46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  <p:grpSp>
              <p:nvGrpSpPr>
                <p:cNvPr id="14388" name="مجموعة 96"/>
                <p:cNvGrpSpPr>
                  <a:grpSpLocks/>
                </p:cNvGrpSpPr>
                <p:nvPr/>
              </p:nvGrpSpPr>
              <p:grpSpPr bwMode="auto">
                <a:xfrm>
                  <a:off x="1196480" y="2794000"/>
                  <a:ext cx="152400" cy="661988"/>
                  <a:chOff x="-1967" y="2883877"/>
                  <a:chExt cx="152355" cy="661181"/>
                </a:xfrm>
              </p:grpSpPr>
              <p:sp>
                <p:nvSpPr>
                  <p:cNvPr id="215" name="شكل حر 214"/>
                  <p:cNvSpPr/>
                  <p:nvPr/>
                </p:nvSpPr>
                <p:spPr>
                  <a:xfrm>
                    <a:off x="16057" y="2883878"/>
                    <a:ext cx="131688" cy="337725"/>
                  </a:xfrm>
                  <a:custGeom>
                    <a:avLst/>
                    <a:gdLst>
                      <a:gd name="connsiteX0" fmla="*/ 4689 w 131298"/>
                      <a:gd name="connsiteY0" fmla="*/ 309489 h 337625"/>
                      <a:gd name="connsiteX1" fmla="*/ 18757 w 131298"/>
                      <a:gd name="connsiteY1" fmla="*/ 112541 h 337625"/>
                      <a:gd name="connsiteX2" fmla="*/ 46892 w 131298"/>
                      <a:gd name="connsiteY2" fmla="*/ 28135 h 337625"/>
                      <a:gd name="connsiteX3" fmla="*/ 131298 w 131298"/>
                      <a:gd name="connsiteY3" fmla="*/ 0 h 337625"/>
                      <a:gd name="connsiteX4" fmla="*/ 89095 w 131298"/>
                      <a:gd name="connsiteY4" fmla="*/ 211015 h 337625"/>
                      <a:gd name="connsiteX5" fmla="*/ 75028 w 131298"/>
                      <a:gd name="connsiteY5" fmla="*/ 253218 h 337625"/>
                      <a:gd name="connsiteX6" fmla="*/ 46892 w 131298"/>
                      <a:gd name="connsiteY6" fmla="*/ 281354 h 337625"/>
                      <a:gd name="connsiteX7" fmla="*/ 4689 w 131298"/>
                      <a:gd name="connsiteY7" fmla="*/ 309489 h 33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98" h="337625">
                        <a:moveTo>
                          <a:pt x="4689" y="309489"/>
                        </a:moveTo>
                        <a:cubicBezTo>
                          <a:pt x="0" y="281354"/>
                          <a:pt x="8994" y="177629"/>
                          <a:pt x="18757" y="112541"/>
                        </a:cubicBezTo>
                        <a:cubicBezTo>
                          <a:pt x="23156" y="83212"/>
                          <a:pt x="18757" y="37513"/>
                          <a:pt x="46892" y="28135"/>
                        </a:cubicBezTo>
                        <a:lnTo>
                          <a:pt x="131298" y="0"/>
                        </a:lnTo>
                        <a:cubicBezTo>
                          <a:pt x="113955" y="156091"/>
                          <a:pt x="130660" y="86321"/>
                          <a:pt x="89095" y="211015"/>
                        </a:cubicBezTo>
                        <a:cubicBezTo>
                          <a:pt x="84406" y="225083"/>
                          <a:pt x="85513" y="242733"/>
                          <a:pt x="75028" y="253218"/>
                        </a:cubicBezTo>
                        <a:cubicBezTo>
                          <a:pt x="65649" y="262597"/>
                          <a:pt x="57249" y="273068"/>
                          <a:pt x="46892" y="281354"/>
                        </a:cubicBezTo>
                        <a:cubicBezTo>
                          <a:pt x="33690" y="291916"/>
                          <a:pt x="9378" y="337625"/>
                          <a:pt x="4689" y="3094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216" name="شكل حر 215"/>
                  <p:cNvSpPr/>
                  <p:nvPr/>
                </p:nvSpPr>
                <p:spPr>
                  <a:xfrm>
                    <a:off x="-4569" y="3188306"/>
                    <a:ext cx="96782" cy="356752"/>
                  </a:xfrm>
                  <a:custGeom>
                    <a:avLst/>
                    <a:gdLst>
                      <a:gd name="connsiteX0" fmla="*/ 25746 w 96085"/>
                      <a:gd name="connsiteY0" fmla="*/ 4689 h 356381"/>
                      <a:gd name="connsiteX1" fmla="*/ 11678 w 96085"/>
                      <a:gd name="connsiteY1" fmla="*/ 46892 h 356381"/>
                      <a:gd name="connsiteX2" fmla="*/ 39814 w 96085"/>
                      <a:gd name="connsiteY2" fmla="*/ 356381 h 356381"/>
                      <a:gd name="connsiteX3" fmla="*/ 82017 w 96085"/>
                      <a:gd name="connsiteY3" fmla="*/ 328246 h 356381"/>
                      <a:gd name="connsiteX4" fmla="*/ 96085 w 96085"/>
                      <a:gd name="connsiteY4" fmla="*/ 286043 h 356381"/>
                      <a:gd name="connsiteX5" fmla="*/ 67949 w 96085"/>
                      <a:gd name="connsiteY5" fmla="*/ 145366 h 356381"/>
                      <a:gd name="connsiteX6" fmla="*/ 53881 w 96085"/>
                      <a:gd name="connsiteY6" fmla="*/ 75028 h 356381"/>
                      <a:gd name="connsiteX7" fmla="*/ 25746 w 96085"/>
                      <a:gd name="connsiteY7" fmla="*/ 4689 h 356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085" h="356381">
                        <a:moveTo>
                          <a:pt x="25746" y="4689"/>
                        </a:moveTo>
                        <a:cubicBezTo>
                          <a:pt x="18712" y="0"/>
                          <a:pt x="11678" y="32063"/>
                          <a:pt x="11678" y="46892"/>
                        </a:cubicBezTo>
                        <a:cubicBezTo>
                          <a:pt x="11678" y="284445"/>
                          <a:pt x="0" y="236941"/>
                          <a:pt x="39814" y="356381"/>
                        </a:cubicBezTo>
                        <a:cubicBezTo>
                          <a:pt x="53882" y="347003"/>
                          <a:pt x="71455" y="341448"/>
                          <a:pt x="82017" y="328246"/>
                        </a:cubicBezTo>
                        <a:cubicBezTo>
                          <a:pt x="91280" y="316667"/>
                          <a:pt x="96085" y="300872"/>
                          <a:pt x="96085" y="286043"/>
                        </a:cubicBezTo>
                        <a:cubicBezTo>
                          <a:pt x="96085" y="182646"/>
                          <a:pt x="85273" y="214662"/>
                          <a:pt x="67949" y="145366"/>
                        </a:cubicBezTo>
                        <a:cubicBezTo>
                          <a:pt x="62150" y="122170"/>
                          <a:pt x="59068" y="98369"/>
                          <a:pt x="53881" y="75028"/>
                        </a:cubicBezTo>
                        <a:cubicBezTo>
                          <a:pt x="49687" y="56154"/>
                          <a:pt x="32780" y="9378"/>
                          <a:pt x="25746" y="46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</p:grpSp>
        </p:grpSp>
      </p:grpSp>
      <p:sp>
        <p:nvSpPr>
          <p:cNvPr id="226" name="سهم إلى اليسار واليمين 225"/>
          <p:cNvSpPr/>
          <p:nvPr/>
        </p:nvSpPr>
        <p:spPr>
          <a:xfrm>
            <a:off x="2268538" y="1268413"/>
            <a:ext cx="3527425" cy="1008062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 (1) Prophase </a:t>
            </a:r>
            <a:endParaRPr lang="ar-SA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27" name="سهم إلى اليسار واليمين 226"/>
          <p:cNvSpPr/>
          <p:nvPr/>
        </p:nvSpPr>
        <p:spPr>
          <a:xfrm>
            <a:off x="1979613" y="2565400"/>
            <a:ext cx="1728787" cy="1008063"/>
          </a:xfrm>
          <a:prstGeom prst="leftRightArrow">
            <a:avLst>
              <a:gd name="adj1" fmla="val 22090"/>
              <a:gd name="adj2" fmla="val 290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+mj-cs"/>
              </a:rPr>
              <a:t>(2)Metaphase </a:t>
            </a:r>
            <a:endParaRPr lang="ar-SA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28" name="سهم إلى اليسار واليمين 227"/>
          <p:cNvSpPr/>
          <p:nvPr/>
        </p:nvSpPr>
        <p:spPr>
          <a:xfrm>
            <a:off x="2195513" y="3933825"/>
            <a:ext cx="3384550" cy="1008063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(3) Anaphase </a:t>
            </a:r>
            <a:endParaRPr lang="ar-SA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29" name="سهم إلى اليسار واليمين 228"/>
          <p:cNvSpPr/>
          <p:nvPr/>
        </p:nvSpPr>
        <p:spPr>
          <a:xfrm>
            <a:off x="2195513" y="5300663"/>
            <a:ext cx="3529012" cy="1008062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(4) </a:t>
            </a:r>
            <a:r>
              <a:rPr lang="en-US" sz="3200" b="1" dirty="0" err="1">
                <a:solidFill>
                  <a:srgbClr val="FF0000"/>
                </a:solidFill>
                <a:cs typeface="+mj-cs"/>
              </a:rPr>
              <a:t>Telophase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</a:t>
            </a:r>
            <a:endParaRPr lang="ar-SA" sz="3200" b="1" dirty="0">
              <a:solidFill>
                <a:srgbClr val="FF0000"/>
              </a:solidFill>
              <a:cs typeface="+mj-cs"/>
            </a:endParaRPr>
          </a:p>
        </p:txBody>
      </p:sp>
      <p:cxnSp>
        <p:nvCxnSpPr>
          <p:cNvPr id="230" name="رابط مستقيم 229"/>
          <p:cNvCxnSpPr>
            <a:stCxn id="15" idx="0"/>
            <a:endCxn id="15" idx="4"/>
          </p:cNvCxnSpPr>
          <p:nvPr/>
        </p:nvCxnSpPr>
        <p:spPr>
          <a:xfrm>
            <a:off x="1547813" y="5302250"/>
            <a:ext cx="0" cy="1295400"/>
          </a:xfrm>
          <a:prstGeom prst="line">
            <a:avLst/>
          </a:prstGeom>
          <a:ln w="2222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شكل بيضاوي 232"/>
          <p:cNvSpPr/>
          <p:nvPr/>
        </p:nvSpPr>
        <p:spPr>
          <a:xfrm>
            <a:off x="1692275" y="5661025"/>
            <a:ext cx="287338" cy="5048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34" name="رابط مستقيم 233"/>
          <p:cNvCxnSpPr>
            <a:stCxn id="180" idx="0"/>
            <a:endCxn id="180" idx="4"/>
          </p:cNvCxnSpPr>
          <p:nvPr/>
        </p:nvCxnSpPr>
        <p:spPr>
          <a:xfrm>
            <a:off x="6372225" y="5373688"/>
            <a:ext cx="0" cy="1295400"/>
          </a:xfrm>
          <a:prstGeom prst="line">
            <a:avLst/>
          </a:prstGeom>
          <a:ln w="2222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رابط مستقيم 236"/>
          <p:cNvCxnSpPr>
            <a:stCxn id="180" idx="6"/>
            <a:endCxn id="180" idx="2"/>
          </p:cNvCxnSpPr>
          <p:nvPr/>
        </p:nvCxnSpPr>
        <p:spPr>
          <a:xfrm flipH="1">
            <a:off x="5724525" y="6021388"/>
            <a:ext cx="1295400" cy="0"/>
          </a:xfrm>
          <a:prstGeom prst="line">
            <a:avLst/>
          </a:prstGeom>
          <a:ln w="2222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شكل بيضاوي 240"/>
          <p:cNvSpPr/>
          <p:nvPr/>
        </p:nvSpPr>
        <p:spPr>
          <a:xfrm>
            <a:off x="6013450" y="5661025"/>
            <a:ext cx="287338" cy="2889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42" name="شكل بيضاوي 241"/>
          <p:cNvSpPr/>
          <p:nvPr/>
        </p:nvSpPr>
        <p:spPr>
          <a:xfrm>
            <a:off x="6443663" y="6092825"/>
            <a:ext cx="288925" cy="2889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43" name="شكل بيضاوي 242"/>
          <p:cNvSpPr/>
          <p:nvPr/>
        </p:nvSpPr>
        <p:spPr>
          <a:xfrm>
            <a:off x="6443663" y="5661025"/>
            <a:ext cx="287337" cy="2889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71" grpId="0" animBg="1"/>
      <p:bldP spid="115" grpId="0" animBg="1"/>
      <p:bldP spid="161" grpId="0" animBg="1"/>
      <p:bldP spid="177" grpId="0" animBg="1"/>
      <p:bldP spid="178" grpId="0" animBg="1"/>
      <p:bldP spid="179" grpId="0" animBg="1"/>
      <p:bldP spid="180" grpId="0" animBg="1"/>
      <p:bldP spid="183" grpId="0" animBg="1"/>
      <p:bldP spid="226" grpId="0" animBg="1"/>
      <p:bldP spid="227" grpId="0" animBg="1"/>
      <p:bldP spid="228" grpId="0" animBg="1"/>
      <p:bldP spid="229" grpId="0" animBg="1"/>
      <p:bldP spid="233" grpId="0" animBg="1"/>
      <p:bldP spid="241" grpId="0" animBg="1"/>
      <p:bldP spid="242" grpId="0" animBg="1"/>
      <p:bldP spid="2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5A6CE-76F3-4293-914D-375672EEBE6C}" type="slidenum">
              <a:rPr lang="ar-SA"/>
              <a:pPr>
                <a:defRPr/>
              </a:pPr>
              <a:t>14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cstate="print"/>
          <a:srcRect r="2760"/>
          <a:stretch>
            <a:fillRect/>
          </a:stretch>
        </p:blipFill>
        <p:spPr bwMode="auto">
          <a:xfrm>
            <a:off x="0" y="0"/>
            <a:ext cx="918051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191053" y="118373"/>
            <a:ext cx="667362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Meiosis I division in plant cell</a:t>
            </a:r>
            <a:endParaRPr lang="en-US" sz="36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5435600" y="2565400"/>
            <a:ext cx="504825" cy="647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48263" y="3213100"/>
            <a:ext cx="1587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Prophase</a:t>
            </a:r>
            <a:endParaRPr lang="ar-SA" sz="24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</p:txBody>
      </p:sp>
      <p:grpSp>
        <p:nvGrpSpPr>
          <p:cNvPr id="15368" name="مجموعة 18"/>
          <p:cNvGrpSpPr>
            <a:grpSpLocks/>
          </p:cNvGrpSpPr>
          <p:nvPr/>
        </p:nvGrpSpPr>
        <p:grpSpPr bwMode="auto">
          <a:xfrm>
            <a:off x="2268538" y="2349500"/>
            <a:ext cx="1295400" cy="1295400"/>
            <a:chOff x="2268488" y="2349624"/>
            <a:chExt cx="1295400" cy="1295400"/>
          </a:xfrm>
        </p:grpSpPr>
        <p:sp>
          <p:nvSpPr>
            <p:cNvPr id="8" name="شكل بيضاوي 7"/>
            <p:cNvSpPr/>
            <p:nvPr/>
          </p:nvSpPr>
          <p:spPr>
            <a:xfrm>
              <a:off x="2268488" y="2349624"/>
              <a:ext cx="1295400" cy="1295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grpSp>
          <p:nvGrpSpPr>
            <p:cNvPr id="15370" name="مجموعة 59"/>
            <p:cNvGrpSpPr>
              <a:grpSpLocks/>
            </p:cNvGrpSpPr>
            <p:nvPr/>
          </p:nvGrpSpPr>
          <p:grpSpPr bwMode="auto">
            <a:xfrm>
              <a:off x="2484388" y="2565524"/>
              <a:ext cx="863600" cy="863600"/>
              <a:chOff x="1115616" y="1340768"/>
              <a:chExt cx="864096" cy="864096"/>
            </a:xfrm>
          </p:grpSpPr>
          <p:cxnSp>
            <p:nvCxnSpPr>
              <p:cNvPr id="10" name="رابط مستقيم 9"/>
              <p:cNvCxnSpPr/>
              <p:nvPr/>
            </p:nvCxnSpPr>
            <p:spPr>
              <a:xfrm>
                <a:off x="1763688" y="1844295"/>
                <a:ext cx="71478" cy="289091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رابط مستقيم 10"/>
              <p:cNvCxnSpPr/>
              <p:nvPr/>
            </p:nvCxnSpPr>
            <p:spPr>
              <a:xfrm>
                <a:off x="1619142" y="1917362"/>
                <a:ext cx="0" cy="287502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رابط مستقيم 11"/>
              <p:cNvCxnSpPr/>
              <p:nvPr/>
            </p:nvCxnSpPr>
            <p:spPr>
              <a:xfrm flipH="1">
                <a:off x="1403118" y="1844295"/>
                <a:ext cx="73067" cy="289091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رابط مستقيم 12"/>
              <p:cNvCxnSpPr/>
              <p:nvPr/>
            </p:nvCxnSpPr>
            <p:spPr>
              <a:xfrm flipH="1">
                <a:off x="1763688" y="1412247"/>
                <a:ext cx="71478" cy="289091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رابط مستقيم 13"/>
              <p:cNvCxnSpPr/>
              <p:nvPr/>
            </p:nvCxnSpPr>
            <p:spPr>
              <a:xfrm>
                <a:off x="1331640" y="1412247"/>
                <a:ext cx="71478" cy="289091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رابط مستقيم 14"/>
              <p:cNvCxnSpPr/>
              <p:nvPr/>
            </p:nvCxnSpPr>
            <p:spPr>
              <a:xfrm>
                <a:off x="1619142" y="1340768"/>
                <a:ext cx="0" cy="360570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رابط مستقيم 15"/>
              <p:cNvCxnSpPr/>
              <p:nvPr/>
            </p:nvCxnSpPr>
            <p:spPr>
              <a:xfrm>
                <a:off x="1115616" y="1556792"/>
                <a:ext cx="144545" cy="216024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رابط مستقيم 16"/>
              <p:cNvCxnSpPr/>
              <p:nvPr/>
            </p:nvCxnSpPr>
            <p:spPr>
              <a:xfrm>
                <a:off x="1835166" y="1772816"/>
                <a:ext cx="144546" cy="216024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رابط مستقيم 17"/>
              <p:cNvCxnSpPr/>
              <p:nvPr/>
            </p:nvCxnSpPr>
            <p:spPr>
              <a:xfrm flipH="1">
                <a:off x="1187094" y="1844295"/>
                <a:ext cx="73067" cy="289091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DFA72-5179-4DFE-ABEB-FDB5DF694B23}" type="slidenum">
              <a:rPr lang="ar-SA"/>
              <a:pPr>
                <a:defRPr/>
              </a:pPr>
              <a:t>15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cstate="print">
            <a:lum bright="-6000"/>
          </a:blip>
          <a:srcRect l="1953"/>
          <a:stretch>
            <a:fillRect/>
          </a:stretch>
        </p:blipFill>
        <p:spPr bwMode="auto">
          <a:xfrm>
            <a:off x="-36513" y="-26988"/>
            <a:ext cx="9180513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191053" y="118373"/>
            <a:ext cx="667362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Meiosis I division in plant cell</a:t>
            </a:r>
            <a:endParaRPr lang="en-US" sz="36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4356100" y="3284538"/>
            <a:ext cx="10795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79688" y="3040063"/>
            <a:ext cx="17764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Metaphase</a:t>
            </a:r>
            <a:endParaRPr lang="ar-SA" sz="24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</p:txBody>
      </p:sp>
      <p:grpSp>
        <p:nvGrpSpPr>
          <p:cNvPr id="16392" name="مجموعة 29"/>
          <p:cNvGrpSpPr>
            <a:grpSpLocks/>
          </p:cNvGrpSpPr>
          <p:nvPr/>
        </p:nvGrpSpPr>
        <p:grpSpPr bwMode="auto">
          <a:xfrm>
            <a:off x="1331913" y="1484313"/>
            <a:ext cx="1295400" cy="1296987"/>
            <a:chOff x="1259632" y="1484784"/>
            <a:chExt cx="1295400" cy="1296988"/>
          </a:xfrm>
        </p:grpSpPr>
        <p:sp>
          <p:nvSpPr>
            <p:cNvPr id="8" name="شكل بيضاوي 7"/>
            <p:cNvSpPr/>
            <p:nvPr/>
          </p:nvSpPr>
          <p:spPr>
            <a:xfrm>
              <a:off x="1259632" y="1484784"/>
              <a:ext cx="1295400" cy="129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grpSp>
          <p:nvGrpSpPr>
            <p:cNvPr id="16394" name="مجموعة 8"/>
            <p:cNvGrpSpPr>
              <a:grpSpLocks/>
            </p:cNvGrpSpPr>
            <p:nvPr/>
          </p:nvGrpSpPr>
          <p:grpSpPr bwMode="auto">
            <a:xfrm>
              <a:off x="1547168" y="1773337"/>
              <a:ext cx="728464" cy="701675"/>
              <a:chOff x="3995936" y="2780928"/>
              <a:chExt cx="728464" cy="701675"/>
            </a:xfrm>
          </p:grpSpPr>
          <p:grpSp>
            <p:nvGrpSpPr>
              <p:cNvPr id="16395" name="مجموعة 183"/>
              <p:cNvGrpSpPr>
                <a:grpSpLocks/>
              </p:cNvGrpSpPr>
              <p:nvPr/>
            </p:nvGrpSpPr>
            <p:grpSpPr bwMode="auto">
              <a:xfrm>
                <a:off x="3995936" y="2780928"/>
                <a:ext cx="152400" cy="661987"/>
                <a:chOff x="1250950" y="2754313"/>
                <a:chExt cx="152400" cy="661987"/>
              </a:xfrm>
            </p:grpSpPr>
            <p:sp>
              <p:nvSpPr>
                <p:cNvPr id="28" name="شكل حر 27"/>
                <p:cNvSpPr/>
                <p:nvPr/>
              </p:nvSpPr>
              <p:spPr bwMode="auto">
                <a:xfrm>
                  <a:off x="1271389" y="2754685"/>
                  <a:ext cx="131762" cy="338138"/>
                </a:xfrm>
                <a:custGeom>
                  <a:avLst/>
                  <a:gdLst>
                    <a:gd name="connsiteX0" fmla="*/ 4689 w 131298"/>
                    <a:gd name="connsiteY0" fmla="*/ 309489 h 337625"/>
                    <a:gd name="connsiteX1" fmla="*/ 18757 w 131298"/>
                    <a:gd name="connsiteY1" fmla="*/ 112541 h 337625"/>
                    <a:gd name="connsiteX2" fmla="*/ 46892 w 131298"/>
                    <a:gd name="connsiteY2" fmla="*/ 28135 h 337625"/>
                    <a:gd name="connsiteX3" fmla="*/ 131298 w 131298"/>
                    <a:gd name="connsiteY3" fmla="*/ 0 h 337625"/>
                    <a:gd name="connsiteX4" fmla="*/ 89095 w 131298"/>
                    <a:gd name="connsiteY4" fmla="*/ 211015 h 337625"/>
                    <a:gd name="connsiteX5" fmla="*/ 75028 w 131298"/>
                    <a:gd name="connsiteY5" fmla="*/ 253218 h 337625"/>
                    <a:gd name="connsiteX6" fmla="*/ 46892 w 131298"/>
                    <a:gd name="connsiteY6" fmla="*/ 281354 h 337625"/>
                    <a:gd name="connsiteX7" fmla="*/ 4689 w 131298"/>
                    <a:gd name="connsiteY7" fmla="*/ 309489 h 33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298" h="337625">
                      <a:moveTo>
                        <a:pt x="4689" y="309489"/>
                      </a:moveTo>
                      <a:cubicBezTo>
                        <a:pt x="0" y="281354"/>
                        <a:pt x="8994" y="177629"/>
                        <a:pt x="18757" y="112541"/>
                      </a:cubicBezTo>
                      <a:cubicBezTo>
                        <a:pt x="23156" y="83212"/>
                        <a:pt x="18757" y="37513"/>
                        <a:pt x="46892" y="28135"/>
                      </a:cubicBezTo>
                      <a:lnTo>
                        <a:pt x="131298" y="0"/>
                      </a:lnTo>
                      <a:cubicBezTo>
                        <a:pt x="113955" y="156091"/>
                        <a:pt x="130660" y="86321"/>
                        <a:pt x="89095" y="211015"/>
                      </a:cubicBezTo>
                      <a:cubicBezTo>
                        <a:pt x="84406" y="225083"/>
                        <a:pt x="85513" y="242733"/>
                        <a:pt x="75028" y="253218"/>
                      </a:cubicBezTo>
                      <a:cubicBezTo>
                        <a:pt x="65649" y="262597"/>
                        <a:pt x="57249" y="273068"/>
                        <a:pt x="46892" y="281354"/>
                      </a:cubicBezTo>
                      <a:cubicBezTo>
                        <a:pt x="33690" y="291916"/>
                        <a:pt x="9378" y="337625"/>
                        <a:pt x="4689" y="3094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29" name="شكل حر 28"/>
                <p:cNvSpPr/>
                <p:nvPr/>
              </p:nvSpPr>
              <p:spPr bwMode="auto">
                <a:xfrm>
                  <a:off x="1250751" y="3059485"/>
                  <a:ext cx="96838" cy="357188"/>
                </a:xfrm>
                <a:custGeom>
                  <a:avLst/>
                  <a:gdLst>
                    <a:gd name="connsiteX0" fmla="*/ 25746 w 96085"/>
                    <a:gd name="connsiteY0" fmla="*/ 4689 h 356381"/>
                    <a:gd name="connsiteX1" fmla="*/ 11678 w 96085"/>
                    <a:gd name="connsiteY1" fmla="*/ 46892 h 356381"/>
                    <a:gd name="connsiteX2" fmla="*/ 39814 w 96085"/>
                    <a:gd name="connsiteY2" fmla="*/ 356381 h 356381"/>
                    <a:gd name="connsiteX3" fmla="*/ 82017 w 96085"/>
                    <a:gd name="connsiteY3" fmla="*/ 328246 h 356381"/>
                    <a:gd name="connsiteX4" fmla="*/ 96085 w 96085"/>
                    <a:gd name="connsiteY4" fmla="*/ 286043 h 356381"/>
                    <a:gd name="connsiteX5" fmla="*/ 67949 w 96085"/>
                    <a:gd name="connsiteY5" fmla="*/ 145366 h 356381"/>
                    <a:gd name="connsiteX6" fmla="*/ 53881 w 96085"/>
                    <a:gd name="connsiteY6" fmla="*/ 75028 h 356381"/>
                    <a:gd name="connsiteX7" fmla="*/ 25746 w 96085"/>
                    <a:gd name="connsiteY7" fmla="*/ 4689 h 3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085" h="356381">
                      <a:moveTo>
                        <a:pt x="25746" y="4689"/>
                      </a:moveTo>
                      <a:cubicBezTo>
                        <a:pt x="18712" y="0"/>
                        <a:pt x="11678" y="32063"/>
                        <a:pt x="11678" y="46892"/>
                      </a:cubicBezTo>
                      <a:cubicBezTo>
                        <a:pt x="11678" y="284445"/>
                        <a:pt x="0" y="236941"/>
                        <a:pt x="39814" y="356381"/>
                      </a:cubicBezTo>
                      <a:cubicBezTo>
                        <a:pt x="53882" y="347003"/>
                        <a:pt x="71455" y="341448"/>
                        <a:pt x="82017" y="328246"/>
                      </a:cubicBezTo>
                      <a:cubicBezTo>
                        <a:pt x="91280" y="316667"/>
                        <a:pt x="96085" y="300872"/>
                        <a:pt x="96085" y="286043"/>
                      </a:cubicBezTo>
                      <a:cubicBezTo>
                        <a:pt x="96085" y="182646"/>
                        <a:pt x="85273" y="214662"/>
                        <a:pt x="67949" y="145366"/>
                      </a:cubicBezTo>
                      <a:cubicBezTo>
                        <a:pt x="62150" y="122170"/>
                        <a:pt x="59068" y="98369"/>
                        <a:pt x="53881" y="75028"/>
                      </a:cubicBezTo>
                      <a:cubicBezTo>
                        <a:pt x="49687" y="56154"/>
                        <a:pt x="32780" y="9378"/>
                        <a:pt x="25746" y="46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</p:grpSp>
          <p:grpSp>
            <p:nvGrpSpPr>
              <p:cNvPr id="16396" name="مجموعة 186"/>
              <p:cNvGrpSpPr>
                <a:grpSpLocks/>
              </p:cNvGrpSpPr>
              <p:nvPr/>
            </p:nvGrpSpPr>
            <p:grpSpPr bwMode="auto">
              <a:xfrm>
                <a:off x="4147220" y="2795215"/>
                <a:ext cx="577180" cy="687388"/>
                <a:chOff x="1466850" y="2768600"/>
                <a:chExt cx="577180" cy="687388"/>
              </a:xfrm>
            </p:grpSpPr>
            <p:grpSp>
              <p:nvGrpSpPr>
                <p:cNvPr id="16397" name="مجموعة 87"/>
                <p:cNvGrpSpPr>
                  <a:grpSpLocks/>
                </p:cNvGrpSpPr>
                <p:nvPr/>
              </p:nvGrpSpPr>
              <p:grpSpPr bwMode="auto">
                <a:xfrm>
                  <a:off x="1466850" y="2768600"/>
                  <a:ext cx="152400" cy="660400"/>
                  <a:chOff x="565097" y="2883877"/>
                  <a:chExt cx="152355" cy="661181"/>
                </a:xfrm>
              </p:grpSpPr>
              <p:sp>
                <p:nvSpPr>
                  <p:cNvPr id="26" name="شكل حر 25"/>
                  <p:cNvSpPr/>
                  <p:nvPr/>
                </p:nvSpPr>
                <p:spPr>
                  <a:xfrm>
                    <a:off x="585058" y="2884249"/>
                    <a:ext cx="131724" cy="336949"/>
                  </a:xfrm>
                  <a:custGeom>
                    <a:avLst/>
                    <a:gdLst>
                      <a:gd name="connsiteX0" fmla="*/ 4689 w 131298"/>
                      <a:gd name="connsiteY0" fmla="*/ 309489 h 337625"/>
                      <a:gd name="connsiteX1" fmla="*/ 18757 w 131298"/>
                      <a:gd name="connsiteY1" fmla="*/ 112541 h 337625"/>
                      <a:gd name="connsiteX2" fmla="*/ 46892 w 131298"/>
                      <a:gd name="connsiteY2" fmla="*/ 28135 h 337625"/>
                      <a:gd name="connsiteX3" fmla="*/ 131298 w 131298"/>
                      <a:gd name="connsiteY3" fmla="*/ 0 h 337625"/>
                      <a:gd name="connsiteX4" fmla="*/ 89095 w 131298"/>
                      <a:gd name="connsiteY4" fmla="*/ 211015 h 337625"/>
                      <a:gd name="connsiteX5" fmla="*/ 75028 w 131298"/>
                      <a:gd name="connsiteY5" fmla="*/ 253218 h 337625"/>
                      <a:gd name="connsiteX6" fmla="*/ 46892 w 131298"/>
                      <a:gd name="connsiteY6" fmla="*/ 281354 h 337625"/>
                      <a:gd name="connsiteX7" fmla="*/ 4689 w 131298"/>
                      <a:gd name="connsiteY7" fmla="*/ 309489 h 33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98" h="337625">
                        <a:moveTo>
                          <a:pt x="4689" y="309489"/>
                        </a:moveTo>
                        <a:cubicBezTo>
                          <a:pt x="0" y="281354"/>
                          <a:pt x="8994" y="177629"/>
                          <a:pt x="18757" y="112541"/>
                        </a:cubicBezTo>
                        <a:cubicBezTo>
                          <a:pt x="23156" y="83212"/>
                          <a:pt x="18757" y="37513"/>
                          <a:pt x="46892" y="28135"/>
                        </a:cubicBezTo>
                        <a:lnTo>
                          <a:pt x="131298" y="0"/>
                        </a:lnTo>
                        <a:cubicBezTo>
                          <a:pt x="113955" y="156091"/>
                          <a:pt x="130660" y="86321"/>
                          <a:pt x="89095" y="211015"/>
                        </a:cubicBezTo>
                        <a:cubicBezTo>
                          <a:pt x="84406" y="225083"/>
                          <a:pt x="85513" y="242733"/>
                          <a:pt x="75028" y="253218"/>
                        </a:cubicBezTo>
                        <a:cubicBezTo>
                          <a:pt x="65649" y="262597"/>
                          <a:pt x="57249" y="273068"/>
                          <a:pt x="46892" y="281354"/>
                        </a:cubicBezTo>
                        <a:cubicBezTo>
                          <a:pt x="33690" y="291916"/>
                          <a:pt x="9378" y="337625"/>
                          <a:pt x="4689" y="3094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27" name="شكل حر 26"/>
                  <p:cNvSpPr/>
                  <p:nvPr/>
                </p:nvSpPr>
                <p:spPr>
                  <a:xfrm>
                    <a:off x="564427" y="3189410"/>
                    <a:ext cx="96808" cy="356021"/>
                  </a:xfrm>
                  <a:custGeom>
                    <a:avLst/>
                    <a:gdLst>
                      <a:gd name="connsiteX0" fmla="*/ 25746 w 96085"/>
                      <a:gd name="connsiteY0" fmla="*/ 4689 h 356381"/>
                      <a:gd name="connsiteX1" fmla="*/ 11678 w 96085"/>
                      <a:gd name="connsiteY1" fmla="*/ 46892 h 356381"/>
                      <a:gd name="connsiteX2" fmla="*/ 39814 w 96085"/>
                      <a:gd name="connsiteY2" fmla="*/ 356381 h 356381"/>
                      <a:gd name="connsiteX3" fmla="*/ 82017 w 96085"/>
                      <a:gd name="connsiteY3" fmla="*/ 328246 h 356381"/>
                      <a:gd name="connsiteX4" fmla="*/ 96085 w 96085"/>
                      <a:gd name="connsiteY4" fmla="*/ 286043 h 356381"/>
                      <a:gd name="connsiteX5" fmla="*/ 67949 w 96085"/>
                      <a:gd name="connsiteY5" fmla="*/ 145366 h 356381"/>
                      <a:gd name="connsiteX6" fmla="*/ 53881 w 96085"/>
                      <a:gd name="connsiteY6" fmla="*/ 75028 h 356381"/>
                      <a:gd name="connsiteX7" fmla="*/ 25746 w 96085"/>
                      <a:gd name="connsiteY7" fmla="*/ 4689 h 356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085" h="356381">
                        <a:moveTo>
                          <a:pt x="25746" y="4689"/>
                        </a:moveTo>
                        <a:cubicBezTo>
                          <a:pt x="18712" y="0"/>
                          <a:pt x="11678" y="32063"/>
                          <a:pt x="11678" y="46892"/>
                        </a:cubicBezTo>
                        <a:cubicBezTo>
                          <a:pt x="11678" y="284445"/>
                          <a:pt x="0" y="236941"/>
                          <a:pt x="39814" y="356381"/>
                        </a:cubicBezTo>
                        <a:cubicBezTo>
                          <a:pt x="53882" y="347003"/>
                          <a:pt x="71455" y="341448"/>
                          <a:pt x="82017" y="328246"/>
                        </a:cubicBezTo>
                        <a:cubicBezTo>
                          <a:pt x="91280" y="316667"/>
                          <a:pt x="96085" y="300872"/>
                          <a:pt x="96085" y="286043"/>
                        </a:cubicBezTo>
                        <a:cubicBezTo>
                          <a:pt x="96085" y="182646"/>
                          <a:pt x="85273" y="214662"/>
                          <a:pt x="67949" y="145366"/>
                        </a:cubicBezTo>
                        <a:cubicBezTo>
                          <a:pt x="62150" y="122170"/>
                          <a:pt x="59068" y="98369"/>
                          <a:pt x="53881" y="75028"/>
                        </a:cubicBezTo>
                        <a:cubicBezTo>
                          <a:pt x="49687" y="56154"/>
                          <a:pt x="32780" y="9378"/>
                          <a:pt x="25746" y="46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  <p:grpSp>
              <p:nvGrpSpPr>
                <p:cNvPr id="16398" name="مجموعة 90"/>
                <p:cNvGrpSpPr>
                  <a:grpSpLocks/>
                </p:cNvGrpSpPr>
                <p:nvPr/>
              </p:nvGrpSpPr>
              <p:grpSpPr bwMode="auto">
                <a:xfrm>
                  <a:off x="1547813" y="2781300"/>
                  <a:ext cx="152400" cy="660400"/>
                  <a:chOff x="565097" y="2883877"/>
                  <a:chExt cx="152355" cy="661181"/>
                </a:xfrm>
              </p:grpSpPr>
              <p:sp>
                <p:nvSpPr>
                  <p:cNvPr id="24" name="شكل حر 23"/>
                  <p:cNvSpPr/>
                  <p:nvPr/>
                </p:nvSpPr>
                <p:spPr>
                  <a:xfrm>
                    <a:off x="585058" y="2884249"/>
                    <a:ext cx="131723" cy="336949"/>
                  </a:xfrm>
                  <a:custGeom>
                    <a:avLst/>
                    <a:gdLst>
                      <a:gd name="connsiteX0" fmla="*/ 4689 w 131298"/>
                      <a:gd name="connsiteY0" fmla="*/ 309489 h 337625"/>
                      <a:gd name="connsiteX1" fmla="*/ 18757 w 131298"/>
                      <a:gd name="connsiteY1" fmla="*/ 112541 h 337625"/>
                      <a:gd name="connsiteX2" fmla="*/ 46892 w 131298"/>
                      <a:gd name="connsiteY2" fmla="*/ 28135 h 337625"/>
                      <a:gd name="connsiteX3" fmla="*/ 131298 w 131298"/>
                      <a:gd name="connsiteY3" fmla="*/ 0 h 337625"/>
                      <a:gd name="connsiteX4" fmla="*/ 89095 w 131298"/>
                      <a:gd name="connsiteY4" fmla="*/ 211015 h 337625"/>
                      <a:gd name="connsiteX5" fmla="*/ 75028 w 131298"/>
                      <a:gd name="connsiteY5" fmla="*/ 253218 h 337625"/>
                      <a:gd name="connsiteX6" fmla="*/ 46892 w 131298"/>
                      <a:gd name="connsiteY6" fmla="*/ 281354 h 337625"/>
                      <a:gd name="connsiteX7" fmla="*/ 4689 w 131298"/>
                      <a:gd name="connsiteY7" fmla="*/ 309489 h 33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98" h="337625">
                        <a:moveTo>
                          <a:pt x="4689" y="309489"/>
                        </a:moveTo>
                        <a:cubicBezTo>
                          <a:pt x="0" y="281354"/>
                          <a:pt x="8994" y="177629"/>
                          <a:pt x="18757" y="112541"/>
                        </a:cubicBezTo>
                        <a:cubicBezTo>
                          <a:pt x="23156" y="83212"/>
                          <a:pt x="18757" y="37513"/>
                          <a:pt x="46892" y="28135"/>
                        </a:cubicBezTo>
                        <a:lnTo>
                          <a:pt x="131298" y="0"/>
                        </a:lnTo>
                        <a:cubicBezTo>
                          <a:pt x="113955" y="156091"/>
                          <a:pt x="130660" y="86321"/>
                          <a:pt x="89095" y="211015"/>
                        </a:cubicBezTo>
                        <a:cubicBezTo>
                          <a:pt x="84406" y="225083"/>
                          <a:pt x="85513" y="242733"/>
                          <a:pt x="75028" y="253218"/>
                        </a:cubicBezTo>
                        <a:cubicBezTo>
                          <a:pt x="65649" y="262597"/>
                          <a:pt x="57249" y="273068"/>
                          <a:pt x="46892" y="281354"/>
                        </a:cubicBezTo>
                        <a:cubicBezTo>
                          <a:pt x="33690" y="291916"/>
                          <a:pt x="9378" y="337625"/>
                          <a:pt x="4689" y="3094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25" name="شكل حر 24"/>
                  <p:cNvSpPr/>
                  <p:nvPr/>
                </p:nvSpPr>
                <p:spPr>
                  <a:xfrm>
                    <a:off x="564426" y="3189410"/>
                    <a:ext cx="96809" cy="356021"/>
                  </a:xfrm>
                  <a:custGeom>
                    <a:avLst/>
                    <a:gdLst>
                      <a:gd name="connsiteX0" fmla="*/ 25746 w 96085"/>
                      <a:gd name="connsiteY0" fmla="*/ 4689 h 356381"/>
                      <a:gd name="connsiteX1" fmla="*/ 11678 w 96085"/>
                      <a:gd name="connsiteY1" fmla="*/ 46892 h 356381"/>
                      <a:gd name="connsiteX2" fmla="*/ 39814 w 96085"/>
                      <a:gd name="connsiteY2" fmla="*/ 356381 h 356381"/>
                      <a:gd name="connsiteX3" fmla="*/ 82017 w 96085"/>
                      <a:gd name="connsiteY3" fmla="*/ 328246 h 356381"/>
                      <a:gd name="connsiteX4" fmla="*/ 96085 w 96085"/>
                      <a:gd name="connsiteY4" fmla="*/ 286043 h 356381"/>
                      <a:gd name="connsiteX5" fmla="*/ 67949 w 96085"/>
                      <a:gd name="connsiteY5" fmla="*/ 145366 h 356381"/>
                      <a:gd name="connsiteX6" fmla="*/ 53881 w 96085"/>
                      <a:gd name="connsiteY6" fmla="*/ 75028 h 356381"/>
                      <a:gd name="connsiteX7" fmla="*/ 25746 w 96085"/>
                      <a:gd name="connsiteY7" fmla="*/ 4689 h 356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085" h="356381">
                        <a:moveTo>
                          <a:pt x="25746" y="4689"/>
                        </a:moveTo>
                        <a:cubicBezTo>
                          <a:pt x="18712" y="0"/>
                          <a:pt x="11678" y="32063"/>
                          <a:pt x="11678" y="46892"/>
                        </a:cubicBezTo>
                        <a:cubicBezTo>
                          <a:pt x="11678" y="284445"/>
                          <a:pt x="0" y="236941"/>
                          <a:pt x="39814" y="356381"/>
                        </a:cubicBezTo>
                        <a:cubicBezTo>
                          <a:pt x="53882" y="347003"/>
                          <a:pt x="71455" y="341448"/>
                          <a:pt x="82017" y="328246"/>
                        </a:cubicBezTo>
                        <a:cubicBezTo>
                          <a:pt x="91280" y="316667"/>
                          <a:pt x="96085" y="300872"/>
                          <a:pt x="96085" y="286043"/>
                        </a:cubicBezTo>
                        <a:cubicBezTo>
                          <a:pt x="96085" y="182646"/>
                          <a:pt x="85273" y="214662"/>
                          <a:pt x="67949" y="145366"/>
                        </a:cubicBezTo>
                        <a:cubicBezTo>
                          <a:pt x="62150" y="122170"/>
                          <a:pt x="59068" y="98369"/>
                          <a:pt x="53881" y="75028"/>
                        </a:cubicBezTo>
                        <a:cubicBezTo>
                          <a:pt x="49687" y="56154"/>
                          <a:pt x="32780" y="9378"/>
                          <a:pt x="25746" y="46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  <p:grpSp>
              <p:nvGrpSpPr>
                <p:cNvPr id="16399" name="مجموعة 162"/>
                <p:cNvGrpSpPr>
                  <a:grpSpLocks/>
                </p:cNvGrpSpPr>
                <p:nvPr/>
              </p:nvGrpSpPr>
              <p:grpSpPr bwMode="auto">
                <a:xfrm>
                  <a:off x="1619672" y="2768600"/>
                  <a:ext cx="424358" cy="687388"/>
                  <a:chOff x="1052017" y="2768600"/>
                  <a:chExt cx="424358" cy="687388"/>
                </a:xfrm>
              </p:grpSpPr>
              <p:grpSp>
                <p:nvGrpSpPr>
                  <p:cNvPr id="16400" name="مجموعة 84"/>
                  <p:cNvGrpSpPr>
                    <a:grpSpLocks/>
                  </p:cNvGrpSpPr>
                  <p:nvPr/>
                </p:nvGrpSpPr>
                <p:grpSpPr bwMode="auto">
                  <a:xfrm>
                    <a:off x="1323975" y="2768600"/>
                    <a:ext cx="152400" cy="660400"/>
                    <a:chOff x="565097" y="2883877"/>
                    <a:chExt cx="152355" cy="661181"/>
                  </a:xfrm>
                </p:grpSpPr>
                <p:sp>
                  <p:nvSpPr>
                    <p:cNvPr id="22" name="شكل حر 21"/>
                    <p:cNvSpPr/>
                    <p:nvPr/>
                  </p:nvSpPr>
                  <p:spPr>
                    <a:xfrm>
                      <a:off x="585728" y="2884249"/>
                      <a:ext cx="131724" cy="336949"/>
                    </a:xfrm>
                    <a:custGeom>
                      <a:avLst/>
                      <a:gdLst>
                        <a:gd name="connsiteX0" fmla="*/ 4689 w 131298"/>
                        <a:gd name="connsiteY0" fmla="*/ 309489 h 337625"/>
                        <a:gd name="connsiteX1" fmla="*/ 18757 w 131298"/>
                        <a:gd name="connsiteY1" fmla="*/ 112541 h 337625"/>
                        <a:gd name="connsiteX2" fmla="*/ 46892 w 131298"/>
                        <a:gd name="connsiteY2" fmla="*/ 28135 h 337625"/>
                        <a:gd name="connsiteX3" fmla="*/ 131298 w 131298"/>
                        <a:gd name="connsiteY3" fmla="*/ 0 h 337625"/>
                        <a:gd name="connsiteX4" fmla="*/ 89095 w 131298"/>
                        <a:gd name="connsiteY4" fmla="*/ 211015 h 337625"/>
                        <a:gd name="connsiteX5" fmla="*/ 75028 w 131298"/>
                        <a:gd name="connsiteY5" fmla="*/ 253218 h 337625"/>
                        <a:gd name="connsiteX6" fmla="*/ 46892 w 131298"/>
                        <a:gd name="connsiteY6" fmla="*/ 281354 h 337625"/>
                        <a:gd name="connsiteX7" fmla="*/ 4689 w 131298"/>
                        <a:gd name="connsiteY7" fmla="*/ 309489 h 33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1298" h="337625">
                          <a:moveTo>
                            <a:pt x="4689" y="309489"/>
                          </a:moveTo>
                          <a:cubicBezTo>
                            <a:pt x="0" y="281354"/>
                            <a:pt x="8994" y="177629"/>
                            <a:pt x="18757" y="112541"/>
                          </a:cubicBezTo>
                          <a:cubicBezTo>
                            <a:pt x="23156" y="83212"/>
                            <a:pt x="18757" y="37513"/>
                            <a:pt x="46892" y="28135"/>
                          </a:cubicBezTo>
                          <a:lnTo>
                            <a:pt x="131298" y="0"/>
                          </a:lnTo>
                          <a:cubicBezTo>
                            <a:pt x="113955" y="156091"/>
                            <a:pt x="130660" y="86321"/>
                            <a:pt x="89095" y="211015"/>
                          </a:cubicBezTo>
                          <a:cubicBezTo>
                            <a:pt x="84406" y="225083"/>
                            <a:pt x="85513" y="242733"/>
                            <a:pt x="75028" y="253218"/>
                          </a:cubicBezTo>
                          <a:cubicBezTo>
                            <a:pt x="65649" y="262597"/>
                            <a:pt x="57249" y="273068"/>
                            <a:pt x="46892" y="281354"/>
                          </a:cubicBezTo>
                          <a:cubicBezTo>
                            <a:pt x="33690" y="291916"/>
                            <a:pt x="9378" y="337625"/>
                            <a:pt x="4689" y="3094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  <p:sp>
                  <p:nvSpPr>
                    <p:cNvPr id="23" name="شكل حر 22"/>
                    <p:cNvSpPr/>
                    <p:nvPr/>
                  </p:nvSpPr>
                  <p:spPr>
                    <a:xfrm>
                      <a:off x="565097" y="3189410"/>
                      <a:ext cx="96808" cy="356021"/>
                    </a:xfrm>
                    <a:custGeom>
                      <a:avLst/>
                      <a:gdLst>
                        <a:gd name="connsiteX0" fmla="*/ 25746 w 96085"/>
                        <a:gd name="connsiteY0" fmla="*/ 4689 h 356381"/>
                        <a:gd name="connsiteX1" fmla="*/ 11678 w 96085"/>
                        <a:gd name="connsiteY1" fmla="*/ 46892 h 356381"/>
                        <a:gd name="connsiteX2" fmla="*/ 39814 w 96085"/>
                        <a:gd name="connsiteY2" fmla="*/ 356381 h 356381"/>
                        <a:gd name="connsiteX3" fmla="*/ 82017 w 96085"/>
                        <a:gd name="connsiteY3" fmla="*/ 328246 h 356381"/>
                        <a:gd name="connsiteX4" fmla="*/ 96085 w 96085"/>
                        <a:gd name="connsiteY4" fmla="*/ 286043 h 356381"/>
                        <a:gd name="connsiteX5" fmla="*/ 67949 w 96085"/>
                        <a:gd name="connsiteY5" fmla="*/ 145366 h 356381"/>
                        <a:gd name="connsiteX6" fmla="*/ 53881 w 96085"/>
                        <a:gd name="connsiteY6" fmla="*/ 75028 h 356381"/>
                        <a:gd name="connsiteX7" fmla="*/ 25746 w 96085"/>
                        <a:gd name="connsiteY7" fmla="*/ 4689 h 356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6085" h="356381">
                          <a:moveTo>
                            <a:pt x="25746" y="4689"/>
                          </a:moveTo>
                          <a:cubicBezTo>
                            <a:pt x="18712" y="0"/>
                            <a:pt x="11678" y="32063"/>
                            <a:pt x="11678" y="46892"/>
                          </a:cubicBezTo>
                          <a:cubicBezTo>
                            <a:pt x="11678" y="284445"/>
                            <a:pt x="0" y="236941"/>
                            <a:pt x="39814" y="356381"/>
                          </a:cubicBezTo>
                          <a:cubicBezTo>
                            <a:pt x="53882" y="347003"/>
                            <a:pt x="71455" y="341448"/>
                            <a:pt x="82017" y="328246"/>
                          </a:cubicBezTo>
                          <a:cubicBezTo>
                            <a:pt x="91280" y="316667"/>
                            <a:pt x="96085" y="300872"/>
                            <a:pt x="96085" y="286043"/>
                          </a:cubicBezTo>
                          <a:cubicBezTo>
                            <a:pt x="96085" y="182646"/>
                            <a:pt x="85273" y="214662"/>
                            <a:pt x="67949" y="145366"/>
                          </a:cubicBezTo>
                          <a:cubicBezTo>
                            <a:pt x="62150" y="122170"/>
                            <a:pt x="59068" y="98369"/>
                            <a:pt x="53881" y="75028"/>
                          </a:cubicBezTo>
                          <a:cubicBezTo>
                            <a:pt x="49687" y="56154"/>
                            <a:pt x="32780" y="9378"/>
                            <a:pt x="25746" y="46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</p:grpSp>
              <p:grpSp>
                <p:nvGrpSpPr>
                  <p:cNvPr id="16401" name="مجموعة 93"/>
                  <p:cNvGrpSpPr>
                    <a:grpSpLocks/>
                  </p:cNvGrpSpPr>
                  <p:nvPr/>
                </p:nvGrpSpPr>
                <p:grpSpPr bwMode="auto">
                  <a:xfrm>
                    <a:off x="1052017" y="2794000"/>
                    <a:ext cx="152400" cy="661988"/>
                    <a:chOff x="-1968" y="2883877"/>
                    <a:chExt cx="152355" cy="661181"/>
                  </a:xfrm>
                </p:grpSpPr>
                <p:sp>
                  <p:nvSpPr>
                    <p:cNvPr id="20" name="شكل حر 19"/>
                    <p:cNvSpPr/>
                    <p:nvPr/>
                  </p:nvSpPr>
                  <p:spPr>
                    <a:xfrm>
                      <a:off x="15985" y="2884249"/>
                      <a:ext cx="131723" cy="337726"/>
                    </a:xfrm>
                    <a:custGeom>
                      <a:avLst/>
                      <a:gdLst>
                        <a:gd name="connsiteX0" fmla="*/ 4689 w 131298"/>
                        <a:gd name="connsiteY0" fmla="*/ 309489 h 337625"/>
                        <a:gd name="connsiteX1" fmla="*/ 18757 w 131298"/>
                        <a:gd name="connsiteY1" fmla="*/ 112541 h 337625"/>
                        <a:gd name="connsiteX2" fmla="*/ 46892 w 131298"/>
                        <a:gd name="connsiteY2" fmla="*/ 28135 h 337625"/>
                        <a:gd name="connsiteX3" fmla="*/ 131298 w 131298"/>
                        <a:gd name="connsiteY3" fmla="*/ 0 h 337625"/>
                        <a:gd name="connsiteX4" fmla="*/ 89095 w 131298"/>
                        <a:gd name="connsiteY4" fmla="*/ 211015 h 337625"/>
                        <a:gd name="connsiteX5" fmla="*/ 75028 w 131298"/>
                        <a:gd name="connsiteY5" fmla="*/ 253218 h 337625"/>
                        <a:gd name="connsiteX6" fmla="*/ 46892 w 131298"/>
                        <a:gd name="connsiteY6" fmla="*/ 281354 h 337625"/>
                        <a:gd name="connsiteX7" fmla="*/ 4689 w 131298"/>
                        <a:gd name="connsiteY7" fmla="*/ 309489 h 33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1298" h="337625">
                          <a:moveTo>
                            <a:pt x="4689" y="309489"/>
                          </a:moveTo>
                          <a:cubicBezTo>
                            <a:pt x="0" y="281354"/>
                            <a:pt x="8994" y="177629"/>
                            <a:pt x="18757" y="112541"/>
                          </a:cubicBezTo>
                          <a:cubicBezTo>
                            <a:pt x="23156" y="83212"/>
                            <a:pt x="18757" y="37513"/>
                            <a:pt x="46892" y="28135"/>
                          </a:cubicBezTo>
                          <a:lnTo>
                            <a:pt x="131298" y="0"/>
                          </a:lnTo>
                          <a:cubicBezTo>
                            <a:pt x="113955" y="156091"/>
                            <a:pt x="130660" y="86321"/>
                            <a:pt x="89095" y="211015"/>
                          </a:cubicBezTo>
                          <a:cubicBezTo>
                            <a:pt x="84406" y="225083"/>
                            <a:pt x="85513" y="242733"/>
                            <a:pt x="75028" y="253218"/>
                          </a:cubicBezTo>
                          <a:cubicBezTo>
                            <a:pt x="65649" y="262597"/>
                            <a:pt x="57249" y="273068"/>
                            <a:pt x="46892" y="281354"/>
                          </a:cubicBezTo>
                          <a:cubicBezTo>
                            <a:pt x="33690" y="291916"/>
                            <a:pt x="9378" y="337625"/>
                            <a:pt x="4689" y="3094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  <p:sp>
                  <p:nvSpPr>
                    <p:cNvPr id="21" name="شكل حر 20"/>
                    <p:cNvSpPr/>
                    <p:nvPr/>
                  </p:nvSpPr>
                  <p:spPr>
                    <a:xfrm>
                      <a:off x="-4647" y="3188677"/>
                      <a:ext cx="96809" cy="356753"/>
                    </a:xfrm>
                    <a:custGeom>
                      <a:avLst/>
                      <a:gdLst>
                        <a:gd name="connsiteX0" fmla="*/ 25746 w 96085"/>
                        <a:gd name="connsiteY0" fmla="*/ 4689 h 356381"/>
                        <a:gd name="connsiteX1" fmla="*/ 11678 w 96085"/>
                        <a:gd name="connsiteY1" fmla="*/ 46892 h 356381"/>
                        <a:gd name="connsiteX2" fmla="*/ 39814 w 96085"/>
                        <a:gd name="connsiteY2" fmla="*/ 356381 h 356381"/>
                        <a:gd name="connsiteX3" fmla="*/ 82017 w 96085"/>
                        <a:gd name="connsiteY3" fmla="*/ 328246 h 356381"/>
                        <a:gd name="connsiteX4" fmla="*/ 96085 w 96085"/>
                        <a:gd name="connsiteY4" fmla="*/ 286043 h 356381"/>
                        <a:gd name="connsiteX5" fmla="*/ 67949 w 96085"/>
                        <a:gd name="connsiteY5" fmla="*/ 145366 h 356381"/>
                        <a:gd name="connsiteX6" fmla="*/ 53881 w 96085"/>
                        <a:gd name="connsiteY6" fmla="*/ 75028 h 356381"/>
                        <a:gd name="connsiteX7" fmla="*/ 25746 w 96085"/>
                        <a:gd name="connsiteY7" fmla="*/ 4689 h 356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6085" h="356381">
                          <a:moveTo>
                            <a:pt x="25746" y="4689"/>
                          </a:moveTo>
                          <a:cubicBezTo>
                            <a:pt x="18712" y="0"/>
                            <a:pt x="11678" y="32063"/>
                            <a:pt x="11678" y="46892"/>
                          </a:cubicBezTo>
                          <a:cubicBezTo>
                            <a:pt x="11678" y="284445"/>
                            <a:pt x="0" y="236941"/>
                            <a:pt x="39814" y="356381"/>
                          </a:cubicBezTo>
                          <a:cubicBezTo>
                            <a:pt x="53882" y="347003"/>
                            <a:pt x="71455" y="341448"/>
                            <a:pt x="82017" y="328246"/>
                          </a:cubicBezTo>
                          <a:cubicBezTo>
                            <a:pt x="91280" y="316667"/>
                            <a:pt x="96085" y="300872"/>
                            <a:pt x="96085" y="286043"/>
                          </a:cubicBezTo>
                          <a:cubicBezTo>
                            <a:pt x="96085" y="182646"/>
                            <a:pt x="85273" y="214662"/>
                            <a:pt x="67949" y="145366"/>
                          </a:cubicBezTo>
                          <a:cubicBezTo>
                            <a:pt x="62150" y="122170"/>
                            <a:pt x="59068" y="98369"/>
                            <a:pt x="53881" y="75028"/>
                          </a:cubicBezTo>
                          <a:cubicBezTo>
                            <a:pt x="49687" y="56154"/>
                            <a:pt x="32780" y="9378"/>
                            <a:pt x="25746" y="46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</p:grpSp>
              <p:grpSp>
                <p:nvGrpSpPr>
                  <p:cNvPr id="16402" name="مجموعة 96"/>
                  <p:cNvGrpSpPr>
                    <a:grpSpLocks/>
                  </p:cNvGrpSpPr>
                  <p:nvPr/>
                </p:nvGrpSpPr>
                <p:grpSpPr bwMode="auto">
                  <a:xfrm>
                    <a:off x="1196480" y="2794000"/>
                    <a:ext cx="152400" cy="661988"/>
                    <a:chOff x="-1967" y="2883877"/>
                    <a:chExt cx="152355" cy="661181"/>
                  </a:xfrm>
                </p:grpSpPr>
                <p:sp>
                  <p:nvSpPr>
                    <p:cNvPr id="18" name="شكل حر 17"/>
                    <p:cNvSpPr/>
                    <p:nvPr/>
                  </p:nvSpPr>
                  <p:spPr>
                    <a:xfrm>
                      <a:off x="15985" y="2884249"/>
                      <a:ext cx="131724" cy="337726"/>
                    </a:xfrm>
                    <a:custGeom>
                      <a:avLst/>
                      <a:gdLst>
                        <a:gd name="connsiteX0" fmla="*/ 4689 w 131298"/>
                        <a:gd name="connsiteY0" fmla="*/ 309489 h 337625"/>
                        <a:gd name="connsiteX1" fmla="*/ 18757 w 131298"/>
                        <a:gd name="connsiteY1" fmla="*/ 112541 h 337625"/>
                        <a:gd name="connsiteX2" fmla="*/ 46892 w 131298"/>
                        <a:gd name="connsiteY2" fmla="*/ 28135 h 337625"/>
                        <a:gd name="connsiteX3" fmla="*/ 131298 w 131298"/>
                        <a:gd name="connsiteY3" fmla="*/ 0 h 337625"/>
                        <a:gd name="connsiteX4" fmla="*/ 89095 w 131298"/>
                        <a:gd name="connsiteY4" fmla="*/ 211015 h 337625"/>
                        <a:gd name="connsiteX5" fmla="*/ 75028 w 131298"/>
                        <a:gd name="connsiteY5" fmla="*/ 253218 h 337625"/>
                        <a:gd name="connsiteX6" fmla="*/ 46892 w 131298"/>
                        <a:gd name="connsiteY6" fmla="*/ 281354 h 337625"/>
                        <a:gd name="connsiteX7" fmla="*/ 4689 w 131298"/>
                        <a:gd name="connsiteY7" fmla="*/ 309489 h 33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1298" h="337625">
                          <a:moveTo>
                            <a:pt x="4689" y="309489"/>
                          </a:moveTo>
                          <a:cubicBezTo>
                            <a:pt x="0" y="281354"/>
                            <a:pt x="8994" y="177629"/>
                            <a:pt x="18757" y="112541"/>
                          </a:cubicBezTo>
                          <a:cubicBezTo>
                            <a:pt x="23156" y="83212"/>
                            <a:pt x="18757" y="37513"/>
                            <a:pt x="46892" y="28135"/>
                          </a:cubicBezTo>
                          <a:lnTo>
                            <a:pt x="131298" y="0"/>
                          </a:lnTo>
                          <a:cubicBezTo>
                            <a:pt x="113955" y="156091"/>
                            <a:pt x="130660" y="86321"/>
                            <a:pt x="89095" y="211015"/>
                          </a:cubicBezTo>
                          <a:cubicBezTo>
                            <a:pt x="84406" y="225083"/>
                            <a:pt x="85513" y="242733"/>
                            <a:pt x="75028" y="253218"/>
                          </a:cubicBezTo>
                          <a:cubicBezTo>
                            <a:pt x="65649" y="262597"/>
                            <a:pt x="57249" y="273068"/>
                            <a:pt x="46892" y="281354"/>
                          </a:cubicBezTo>
                          <a:cubicBezTo>
                            <a:pt x="33690" y="291916"/>
                            <a:pt x="9378" y="337625"/>
                            <a:pt x="4689" y="3094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  <p:sp>
                  <p:nvSpPr>
                    <p:cNvPr id="19" name="شكل حر 18"/>
                    <p:cNvSpPr/>
                    <p:nvPr/>
                  </p:nvSpPr>
                  <p:spPr>
                    <a:xfrm>
                      <a:off x="-4646" y="3188677"/>
                      <a:ext cx="96808" cy="356753"/>
                    </a:xfrm>
                    <a:custGeom>
                      <a:avLst/>
                      <a:gdLst>
                        <a:gd name="connsiteX0" fmla="*/ 25746 w 96085"/>
                        <a:gd name="connsiteY0" fmla="*/ 4689 h 356381"/>
                        <a:gd name="connsiteX1" fmla="*/ 11678 w 96085"/>
                        <a:gd name="connsiteY1" fmla="*/ 46892 h 356381"/>
                        <a:gd name="connsiteX2" fmla="*/ 39814 w 96085"/>
                        <a:gd name="connsiteY2" fmla="*/ 356381 h 356381"/>
                        <a:gd name="connsiteX3" fmla="*/ 82017 w 96085"/>
                        <a:gd name="connsiteY3" fmla="*/ 328246 h 356381"/>
                        <a:gd name="connsiteX4" fmla="*/ 96085 w 96085"/>
                        <a:gd name="connsiteY4" fmla="*/ 286043 h 356381"/>
                        <a:gd name="connsiteX5" fmla="*/ 67949 w 96085"/>
                        <a:gd name="connsiteY5" fmla="*/ 145366 h 356381"/>
                        <a:gd name="connsiteX6" fmla="*/ 53881 w 96085"/>
                        <a:gd name="connsiteY6" fmla="*/ 75028 h 356381"/>
                        <a:gd name="connsiteX7" fmla="*/ 25746 w 96085"/>
                        <a:gd name="connsiteY7" fmla="*/ 4689 h 356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6085" h="356381">
                          <a:moveTo>
                            <a:pt x="25746" y="4689"/>
                          </a:moveTo>
                          <a:cubicBezTo>
                            <a:pt x="18712" y="0"/>
                            <a:pt x="11678" y="32063"/>
                            <a:pt x="11678" y="46892"/>
                          </a:cubicBezTo>
                          <a:cubicBezTo>
                            <a:pt x="11678" y="284445"/>
                            <a:pt x="0" y="236941"/>
                            <a:pt x="39814" y="356381"/>
                          </a:cubicBezTo>
                          <a:cubicBezTo>
                            <a:pt x="53882" y="347003"/>
                            <a:pt x="71455" y="341448"/>
                            <a:pt x="82017" y="328246"/>
                          </a:cubicBezTo>
                          <a:cubicBezTo>
                            <a:pt x="91280" y="316667"/>
                            <a:pt x="96085" y="300872"/>
                            <a:pt x="96085" y="286043"/>
                          </a:cubicBezTo>
                          <a:cubicBezTo>
                            <a:pt x="96085" y="182646"/>
                            <a:pt x="85273" y="214662"/>
                            <a:pt x="67949" y="145366"/>
                          </a:cubicBezTo>
                          <a:cubicBezTo>
                            <a:pt x="62150" y="122170"/>
                            <a:pt x="59068" y="98369"/>
                            <a:pt x="53881" y="75028"/>
                          </a:cubicBezTo>
                          <a:cubicBezTo>
                            <a:pt x="49687" y="56154"/>
                            <a:pt x="32780" y="9378"/>
                            <a:pt x="25746" y="46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</p:grpSp>
            </p:grpSp>
          </p:grp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5BA83-D6D3-4D84-9F96-5234562AF735}" type="slidenum">
              <a:rPr lang="ar-SA"/>
              <a:pPr>
                <a:defRPr/>
              </a:pPr>
              <a:t>16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cstate="print"/>
          <a:srcRect b="1563"/>
          <a:stretch>
            <a:fillRect/>
          </a:stretch>
        </p:blipFill>
        <p:spPr bwMode="auto">
          <a:xfrm>
            <a:off x="0" y="-26988"/>
            <a:ext cx="9324975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191053" y="118373"/>
            <a:ext cx="667362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Meiosis I division in plant cell</a:t>
            </a:r>
            <a:endParaRPr lang="en-US" sz="36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2819400" y="1946275"/>
            <a:ext cx="10810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63638" y="1700213"/>
            <a:ext cx="16557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Anaphase</a:t>
            </a:r>
            <a:endParaRPr lang="ar-SA" sz="24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</p:txBody>
      </p:sp>
      <p:grpSp>
        <p:nvGrpSpPr>
          <p:cNvPr id="17416" name="مجموعة 23"/>
          <p:cNvGrpSpPr>
            <a:grpSpLocks/>
          </p:cNvGrpSpPr>
          <p:nvPr/>
        </p:nvGrpSpPr>
        <p:grpSpPr bwMode="auto">
          <a:xfrm>
            <a:off x="395288" y="2276475"/>
            <a:ext cx="1295400" cy="1296988"/>
            <a:chOff x="900113" y="3860800"/>
            <a:chExt cx="1295400" cy="1296988"/>
          </a:xfrm>
        </p:grpSpPr>
        <p:sp>
          <p:nvSpPr>
            <p:cNvPr id="8" name="شكل بيضاوي 7"/>
            <p:cNvSpPr/>
            <p:nvPr/>
          </p:nvSpPr>
          <p:spPr>
            <a:xfrm>
              <a:off x="900113" y="3860800"/>
              <a:ext cx="1295400" cy="12969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grpSp>
          <p:nvGrpSpPr>
            <p:cNvPr id="17418" name="مجموعة 130"/>
            <p:cNvGrpSpPr>
              <a:grpSpLocks/>
            </p:cNvGrpSpPr>
            <p:nvPr/>
          </p:nvGrpSpPr>
          <p:grpSpPr bwMode="auto">
            <a:xfrm>
              <a:off x="1258888" y="3933825"/>
              <a:ext cx="576262" cy="1150938"/>
              <a:chOff x="539552" y="3933056"/>
              <a:chExt cx="576064" cy="1152128"/>
            </a:xfrm>
          </p:grpSpPr>
          <p:grpSp>
            <p:nvGrpSpPr>
              <p:cNvPr id="17419" name="مجموعة 53"/>
              <p:cNvGrpSpPr>
                <a:grpSpLocks/>
              </p:cNvGrpSpPr>
              <p:nvPr/>
            </p:nvGrpSpPr>
            <p:grpSpPr bwMode="auto">
              <a:xfrm>
                <a:off x="539552" y="3933056"/>
                <a:ext cx="576064" cy="432048"/>
                <a:chOff x="539552" y="4149080"/>
                <a:chExt cx="576064" cy="432048"/>
              </a:xfrm>
            </p:grpSpPr>
            <p:sp>
              <p:nvSpPr>
                <p:cNvPr id="18" name="شكل حر 17"/>
                <p:cNvSpPr/>
                <p:nvPr/>
              </p:nvSpPr>
              <p:spPr>
                <a:xfrm>
                  <a:off x="539552" y="4150670"/>
                  <a:ext cx="126956" cy="406820"/>
                </a:xfrm>
                <a:custGeom>
                  <a:avLst/>
                  <a:gdLst>
                    <a:gd name="connsiteX0" fmla="*/ 127529 w 127529"/>
                    <a:gd name="connsiteY0" fmla="*/ 0 h 407963"/>
                    <a:gd name="connsiteX1" fmla="*/ 99394 w 127529"/>
                    <a:gd name="connsiteY1" fmla="*/ 42203 h 407963"/>
                    <a:gd name="connsiteX2" fmla="*/ 71258 w 127529"/>
                    <a:gd name="connsiteY2" fmla="*/ 154745 h 407963"/>
                    <a:gd name="connsiteX3" fmla="*/ 43123 w 127529"/>
                    <a:gd name="connsiteY3" fmla="*/ 239151 h 407963"/>
                    <a:gd name="connsiteX4" fmla="*/ 29055 w 127529"/>
                    <a:gd name="connsiteY4" fmla="*/ 295422 h 407963"/>
                    <a:gd name="connsiteX5" fmla="*/ 920 w 127529"/>
                    <a:gd name="connsiteY5" fmla="*/ 393896 h 407963"/>
                    <a:gd name="connsiteX6" fmla="*/ 920 w 127529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407963">
                      <a:moveTo>
                        <a:pt x="127529" y="0"/>
                      </a:moveTo>
                      <a:cubicBezTo>
                        <a:pt x="118151" y="14068"/>
                        <a:pt x="106955" y="27081"/>
                        <a:pt x="99394" y="42203"/>
                      </a:cubicBezTo>
                      <a:cubicBezTo>
                        <a:pt x="82319" y="76352"/>
                        <a:pt x="80890" y="119428"/>
                        <a:pt x="71258" y="154745"/>
                      </a:cubicBezTo>
                      <a:cubicBezTo>
                        <a:pt x="63455" y="183357"/>
                        <a:pt x="50316" y="210379"/>
                        <a:pt x="43123" y="239151"/>
                      </a:cubicBezTo>
                      <a:cubicBezTo>
                        <a:pt x="38434" y="257908"/>
                        <a:pt x="34366" y="276832"/>
                        <a:pt x="29055" y="295422"/>
                      </a:cubicBezTo>
                      <a:cubicBezTo>
                        <a:pt x="11180" y="357985"/>
                        <a:pt x="15578" y="320608"/>
                        <a:pt x="920" y="393896"/>
                      </a:cubicBezTo>
                      <a:cubicBezTo>
                        <a:pt x="0" y="398494"/>
                        <a:pt x="920" y="403274"/>
                        <a:pt x="920" y="407963"/>
                      </a:cubicBezTo>
                    </a:path>
                  </a:pathLst>
                </a:cu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19" name="شكل حر 18"/>
                <p:cNvSpPr/>
                <p:nvPr/>
              </p:nvSpPr>
              <p:spPr>
                <a:xfrm>
                  <a:off x="610964" y="4149080"/>
                  <a:ext cx="73000" cy="432246"/>
                </a:xfrm>
                <a:custGeom>
                  <a:avLst/>
                  <a:gdLst>
                    <a:gd name="connsiteX0" fmla="*/ 127529 w 127529"/>
                    <a:gd name="connsiteY0" fmla="*/ 0 h 407963"/>
                    <a:gd name="connsiteX1" fmla="*/ 99394 w 127529"/>
                    <a:gd name="connsiteY1" fmla="*/ 42203 h 407963"/>
                    <a:gd name="connsiteX2" fmla="*/ 71258 w 127529"/>
                    <a:gd name="connsiteY2" fmla="*/ 154745 h 407963"/>
                    <a:gd name="connsiteX3" fmla="*/ 43123 w 127529"/>
                    <a:gd name="connsiteY3" fmla="*/ 239151 h 407963"/>
                    <a:gd name="connsiteX4" fmla="*/ 29055 w 127529"/>
                    <a:gd name="connsiteY4" fmla="*/ 295422 h 407963"/>
                    <a:gd name="connsiteX5" fmla="*/ 920 w 127529"/>
                    <a:gd name="connsiteY5" fmla="*/ 393896 h 407963"/>
                    <a:gd name="connsiteX6" fmla="*/ 920 w 127529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407963">
                      <a:moveTo>
                        <a:pt x="127529" y="0"/>
                      </a:moveTo>
                      <a:cubicBezTo>
                        <a:pt x="118151" y="14068"/>
                        <a:pt x="106955" y="27081"/>
                        <a:pt x="99394" y="42203"/>
                      </a:cubicBezTo>
                      <a:cubicBezTo>
                        <a:pt x="82319" y="76352"/>
                        <a:pt x="80890" y="119428"/>
                        <a:pt x="71258" y="154745"/>
                      </a:cubicBezTo>
                      <a:cubicBezTo>
                        <a:pt x="63455" y="183357"/>
                        <a:pt x="50316" y="210379"/>
                        <a:pt x="43123" y="239151"/>
                      </a:cubicBezTo>
                      <a:cubicBezTo>
                        <a:pt x="38434" y="257908"/>
                        <a:pt x="34366" y="276832"/>
                        <a:pt x="29055" y="295422"/>
                      </a:cubicBezTo>
                      <a:cubicBezTo>
                        <a:pt x="11180" y="357985"/>
                        <a:pt x="15578" y="320608"/>
                        <a:pt x="920" y="393896"/>
                      </a:cubicBezTo>
                      <a:cubicBezTo>
                        <a:pt x="0" y="398494"/>
                        <a:pt x="920" y="403274"/>
                        <a:pt x="920" y="407963"/>
                      </a:cubicBezTo>
                    </a:path>
                  </a:pathLst>
                </a:cu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20" name="شكل حر 19"/>
                <p:cNvSpPr/>
                <p:nvPr/>
              </p:nvSpPr>
              <p:spPr>
                <a:xfrm flipH="1">
                  <a:off x="899790" y="4149080"/>
                  <a:ext cx="215826" cy="408410"/>
                </a:xfrm>
                <a:custGeom>
                  <a:avLst/>
                  <a:gdLst>
                    <a:gd name="connsiteX0" fmla="*/ 127529 w 127529"/>
                    <a:gd name="connsiteY0" fmla="*/ 0 h 407963"/>
                    <a:gd name="connsiteX1" fmla="*/ 99394 w 127529"/>
                    <a:gd name="connsiteY1" fmla="*/ 42203 h 407963"/>
                    <a:gd name="connsiteX2" fmla="*/ 71258 w 127529"/>
                    <a:gd name="connsiteY2" fmla="*/ 154745 h 407963"/>
                    <a:gd name="connsiteX3" fmla="*/ 43123 w 127529"/>
                    <a:gd name="connsiteY3" fmla="*/ 239151 h 407963"/>
                    <a:gd name="connsiteX4" fmla="*/ 29055 w 127529"/>
                    <a:gd name="connsiteY4" fmla="*/ 295422 h 407963"/>
                    <a:gd name="connsiteX5" fmla="*/ 920 w 127529"/>
                    <a:gd name="connsiteY5" fmla="*/ 393896 h 407963"/>
                    <a:gd name="connsiteX6" fmla="*/ 920 w 127529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407963">
                      <a:moveTo>
                        <a:pt x="127529" y="0"/>
                      </a:moveTo>
                      <a:cubicBezTo>
                        <a:pt x="118151" y="14068"/>
                        <a:pt x="106955" y="27081"/>
                        <a:pt x="99394" y="42203"/>
                      </a:cubicBezTo>
                      <a:cubicBezTo>
                        <a:pt x="82319" y="76352"/>
                        <a:pt x="80890" y="119428"/>
                        <a:pt x="71258" y="154745"/>
                      </a:cubicBezTo>
                      <a:cubicBezTo>
                        <a:pt x="63455" y="183357"/>
                        <a:pt x="50316" y="210379"/>
                        <a:pt x="43123" y="239151"/>
                      </a:cubicBezTo>
                      <a:cubicBezTo>
                        <a:pt x="38434" y="257908"/>
                        <a:pt x="34366" y="276832"/>
                        <a:pt x="29055" y="295422"/>
                      </a:cubicBezTo>
                      <a:cubicBezTo>
                        <a:pt x="11180" y="357985"/>
                        <a:pt x="15578" y="320608"/>
                        <a:pt x="920" y="393896"/>
                      </a:cubicBezTo>
                      <a:cubicBezTo>
                        <a:pt x="0" y="398494"/>
                        <a:pt x="920" y="403274"/>
                        <a:pt x="920" y="407963"/>
                      </a:cubicBezTo>
                    </a:path>
                  </a:pathLst>
                </a:cu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21" name="شكل حر 20"/>
                <p:cNvSpPr/>
                <p:nvPr/>
              </p:nvSpPr>
              <p:spPr>
                <a:xfrm flipH="1">
                  <a:off x="899790" y="4149080"/>
                  <a:ext cx="79348" cy="432246"/>
                </a:xfrm>
                <a:custGeom>
                  <a:avLst/>
                  <a:gdLst>
                    <a:gd name="connsiteX0" fmla="*/ 127529 w 127529"/>
                    <a:gd name="connsiteY0" fmla="*/ 0 h 407963"/>
                    <a:gd name="connsiteX1" fmla="*/ 99394 w 127529"/>
                    <a:gd name="connsiteY1" fmla="*/ 42203 h 407963"/>
                    <a:gd name="connsiteX2" fmla="*/ 71258 w 127529"/>
                    <a:gd name="connsiteY2" fmla="*/ 154745 h 407963"/>
                    <a:gd name="connsiteX3" fmla="*/ 43123 w 127529"/>
                    <a:gd name="connsiteY3" fmla="*/ 239151 h 407963"/>
                    <a:gd name="connsiteX4" fmla="*/ 29055 w 127529"/>
                    <a:gd name="connsiteY4" fmla="*/ 295422 h 407963"/>
                    <a:gd name="connsiteX5" fmla="*/ 920 w 127529"/>
                    <a:gd name="connsiteY5" fmla="*/ 393896 h 407963"/>
                    <a:gd name="connsiteX6" fmla="*/ 920 w 127529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407963">
                      <a:moveTo>
                        <a:pt x="127529" y="0"/>
                      </a:moveTo>
                      <a:cubicBezTo>
                        <a:pt x="118151" y="14068"/>
                        <a:pt x="106955" y="27081"/>
                        <a:pt x="99394" y="42203"/>
                      </a:cubicBezTo>
                      <a:cubicBezTo>
                        <a:pt x="82319" y="76352"/>
                        <a:pt x="80890" y="119428"/>
                        <a:pt x="71258" y="154745"/>
                      </a:cubicBezTo>
                      <a:cubicBezTo>
                        <a:pt x="63455" y="183357"/>
                        <a:pt x="50316" y="210379"/>
                        <a:pt x="43123" y="239151"/>
                      </a:cubicBezTo>
                      <a:cubicBezTo>
                        <a:pt x="38434" y="257908"/>
                        <a:pt x="34366" y="276832"/>
                        <a:pt x="29055" y="295422"/>
                      </a:cubicBezTo>
                      <a:cubicBezTo>
                        <a:pt x="11180" y="357985"/>
                        <a:pt x="15578" y="320608"/>
                        <a:pt x="920" y="393896"/>
                      </a:cubicBezTo>
                      <a:cubicBezTo>
                        <a:pt x="0" y="398494"/>
                        <a:pt x="920" y="403274"/>
                        <a:pt x="920" y="407963"/>
                      </a:cubicBezTo>
                    </a:path>
                  </a:pathLst>
                </a:cu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22" name="شكل حر 21"/>
                <p:cNvSpPr/>
                <p:nvPr/>
              </p:nvSpPr>
              <p:spPr>
                <a:xfrm flipH="1">
                  <a:off x="828378" y="4149080"/>
                  <a:ext cx="79348" cy="408410"/>
                </a:xfrm>
                <a:custGeom>
                  <a:avLst/>
                  <a:gdLst>
                    <a:gd name="connsiteX0" fmla="*/ 127529 w 127529"/>
                    <a:gd name="connsiteY0" fmla="*/ 0 h 407963"/>
                    <a:gd name="connsiteX1" fmla="*/ 99394 w 127529"/>
                    <a:gd name="connsiteY1" fmla="*/ 42203 h 407963"/>
                    <a:gd name="connsiteX2" fmla="*/ 71258 w 127529"/>
                    <a:gd name="connsiteY2" fmla="*/ 154745 h 407963"/>
                    <a:gd name="connsiteX3" fmla="*/ 43123 w 127529"/>
                    <a:gd name="connsiteY3" fmla="*/ 239151 h 407963"/>
                    <a:gd name="connsiteX4" fmla="*/ 29055 w 127529"/>
                    <a:gd name="connsiteY4" fmla="*/ 295422 h 407963"/>
                    <a:gd name="connsiteX5" fmla="*/ 920 w 127529"/>
                    <a:gd name="connsiteY5" fmla="*/ 393896 h 407963"/>
                    <a:gd name="connsiteX6" fmla="*/ 920 w 127529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407963">
                      <a:moveTo>
                        <a:pt x="127529" y="0"/>
                      </a:moveTo>
                      <a:cubicBezTo>
                        <a:pt x="118151" y="14068"/>
                        <a:pt x="106955" y="27081"/>
                        <a:pt x="99394" y="42203"/>
                      </a:cubicBezTo>
                      <a:cubicBezTo>
                        <a:pt x="82319" y="76352"/>
                        <a:pt x="80890" y="119428"/>
                        <a:pt x="71258" y="154745"/>
                      </a:cubicBezTo>
                      <a:cubicBezTo>
                        <a:pt x="63455" y="183357"/>
                        <a:pt x="50316" y="210379"/>
                        <a:pt x="43123" y="239151"/>
                      </a:cubicBezTo>
                      <a:cubicBezTo>
                        <a:pt x="38434" y="257908"/>
                        <a:pt x="34366" y="276832"/>
                        <a:pt x="29055" y="295422"/>
                      </a:cubicBezTo>
                      <a:cubicBezTo>
                        <a:pt x="11180" y="357985"/>
                        <a:pt x="15578" y="320608"/>
                        <a:pt x="920" y="393896"/>
                      </a:cubicBezTo>
                      <a:cubicBezTo>
                        <a:pt x="0" y="398494"/>
                        <a:pt x="920" y="403274"/>
                        <a:pt x="920" y="407963"/>
                      </a:cubicBezTo>
                    </a:path>
                  </a:pathLst>
                </a:cu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23" name="شكل حر 22"/>
                <p:cNvSpPr/>
                <p:nvPr/>
              </p:nvSpPr>
              <p:spPr>
                <a:xfrm>
                  <a:off x="683964" y="4149080"/>
                  <a:ext cx="71413" cy="432246"/>
                </a:xfrm>
                <a:custGeom>
                  <a:avLst/>
                  <a:gdLst>
                    <a:gd name="connsiteX0" fmla="*/ 127529 w 127529"/>
                    <a:gd name="connsiteY0" fmla="*/ 0 h 407963"/>
                    <a:gd name="connsiteX1" fmla="*/ 99394 w 127529"/>
                    <a:gd name="connsiteY1" fmla="*/ 42203 h 407963"/>
                    <a:gd name="connsiteX2" fmla="*/ 71258 w 127529"/>
                    <a:gd name="connsiteY2" fmla="*/ 154745 h 407963"/>
                    <a:gd name="connsiteX3" fmla="*/ 43123 w 127529"/>
                    <a:gd name="connsiteY3" fmla="*/ 239151 h 407963"/>
                    <a:gd name="connsiteX4" fmla="*/ 29055 w 127529"/>
                    <a:gd name="connsiteY4" fmla="*/ 295422 h 407963"/>
                    <a:gd name="connsiteX5" fmla="*/ 920 w 127529"/>
                    <a:gd name="connsiteY5" fmla="*/ 393896 h 407963"/>
                    <a:gd name="connsiteX6" fmla="*/ 920 w 127529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407963">
                      <a:moveTo>
                        <a:pt x="127529" y="0"/>
                      </a:moveTo>
                      <a:cubicBezTo>
                        <a:pt x="118151" y="14068"/>
                        <a:pt x="106955" y="27081"/>
                        <a:pt x="99394" y="42203"/>
                      </a:cubicBezTo>
                      <a:cubicBezTo>
                        <a:pt x="82319" y="76352"/>
                        <a:pt x="80890" y="119428"/>
                        <a:pt x="71258" y="154745"/>
                      </a:cubicBezTo>
                      <a:cubicBezTo>
                        <a:pt x="63455" y="183357"/>
                        <a:pt x="50316" y="210379"/>
                        <a:pt x="43123" y="239151"/>
                      </a:cubicBezTo>
                      <a:cubicBezTo>
                        <a:pt x="38434" y="257908"/>
                        <a:pt x="34366" y="276832"/>
                        <a:pt x="29055" y="295422"/>
                      </a:cubicBezTo>
                      <a:cubicBezTo>
                        <a:pt x="11180" y="357985"/>
                        <a:pt x="15578" y="320608"/>
                        <a:pt x="920" y="393896"/>
                      </a:cubicBezTo>
                      <a:cubicBezTo>
                        <a:pt x="0" y="398494"/>
                        <a:pt x="920" y="403274"/>
                        <a:pt x="920" y="407963"/>
                      </a:cubicBezTo>
                    </a:path>
                  </a:pathLst>
                </a:cu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</p:grpSp>
          <p:grpSp>
            <p:nvGrpSpPr>
              <p:cNvPr id="17420" name="مجموعة 54"/>
              <p:cNvGrpSpPr>
                <a:grpSpLocks/>
              </p:cNvGrpSpPr>
              <p:nvPr/>
            </p:nvGrpSpPr>
            <p:grpSpPr bwMode="auto">
              <a:xfrm rot="10800000">
                <a:off x="539552" y="4653136"/>
                <a:ext cx="576064" cy="432048"/>
                <a:chOff x="539552" y="4149080"/>
                <a:chExt cx="576064" cy="432048"/>
              </a:xfrm>
            </p:grpSpPr>
            <p:sp>
              <p:nvSpPr>
                <p:cNvPr id="12" name="شكل حر 11"/>
                <p:cNvSpPr/>
                <p:nvPr/>
              </p:nvSpPr>
              <p:spPr>
                <a:xfrm>
                  <a:off x="534791" y="4150670"/>
                  <a:ext cx="126956" cy="406820"/>
                </a:xfrm>
                <a:custGeom>
                  <a:avLst/>
                  <a:gdLst>
                    <a:gd name="connsiteX0" fmla="*/ 127529 w 127529"/>
                    <a:gd name="connsiteY0" fmla="*/ 0 h 407963"/>
                    <a:gd name="connsiteX1" fmla="*/ 99394 w 127529"/>
                    <a:gd name="connsiteY1" fmla="*/ 42203 h 407963"/>
                    <a:gd name="connsiteX2" fmla="*/ 71258 w 127529"/>
                    <a:gd name="connsiteY2" fmla="*/ 154745 h 407963"/>
                    <a:gd name="connsiteX3" fmla="*/ 43123 w 127529"/>
                    <a:gd name="connsiteY3" fmla="*/ 239151 h 407963"/>
                    <a:gd name="connsiteX4" fmla="*/ 29055 w 127529"/>
                    <a:gd name="connsiteY4" fmla="*/ 295422 h 407963"/>
                    <a:gd name="connsiteX5" fmla="*/ 920 w 127529"/>
                    <a:gd name="connsiteY5" fmla="*/ 393896 h 407963"/>
                    <a:gd name="connsiteX6" fmla="*/ 920 w 127529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407963">
                      <a:moveTo>
                        <a:pt x="127529" y="0"/>
                      </a:moveTo>
                      <a:cubicBezTo>
                        <a:pt x="118151" y="14068"/>
                        <a:pt x="106955" y="27081"/>
                        <a:pt x="99394" y="42203"/>
                      </a:cubicBezTo>
                      <a:cubicBezTo>
                        <a:pt x="82319" y="76352"/>
                        <a:pt x="80890" y="119428"/>
                        <a:pt x="71258" y="154745"/>
                      </a:cubicBezTo>
                      <a:cubicBezTo>
                        <a:pt x="63455" y="183357"/>
                        <a:pt x="50316" y="210379"/>
                        <a:pt x="43123" y="239151"/>
                      </a:cubicBezTo>
                      <a:cubicBezTo>
                        <a:pt x="38434" y="257908"/>
                        <a:pt x="34366" y="276832"/>
                        <a:pt x="29055" y="295422"/>
                      </a:cubicBezTo>
                      <a:cubicBezTo>
                        <a:pt x="11180" y="357985"/>
                        <a:pt x="15578" y="320608"/>
                        <a:pt x="920" y="393896"/>
                      </a:cubicBezTo>
                      <a:cubicBezTo>
                        <a:pt x="0" y="398494"/>
                        <a:pt x="920" y="403274"/>
                        <a:pt x="920" y="407963"/>
                      </a:cubicBezTo>
                    </a:path>
                  </a:pathLst>
                </a:cu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13" name="شكل حر 12"/>
                <p:cNvSpPr/>
                <p:nvPr/>
              </p:nvSpPr>
              <p:spPr>
                <a:xfrm>
                  <a:off x="606204" y="4149080"/>
                  <a:ext cx="73000" cy="432246"/>
                </a:xfrm>
                <a:custGeom>
                  <a:avLst/>
                  <a:gdLst>
                    <a:gd name="connsiteX0" fmla="*/ 127529 w 127529"/>
                    <a:gd name="connsiteY0" fmla="*/ 0 h 407963"/>
                    <a:gd name="connsiteX1" fmla="*/ 99394 w 127529"/>
                    <a:gd name="connsiteY1" fmla="*/ 42203 h 407963"/>
                    <a:gd name="connsiteX2" fmla="*/ 71258 w 127529"/>
                    <a:gd name="connsiteY2" fmla="*/ 154745 h 407963"/>
                    <a:gd name="connsiteX3" fmla="*/ 43123 w 127529"/>
                    <a:gd name="connsiteY3" fmla="*/ 239151 h 407963"/>
                    <a:gd name="connsiteX4" fmla="*/ 29055 w 127529"/>
                    <a:gd name="connsiteY4" fmla="*/ 295422 h 407963"/>
                    <a:gd name="connsiteX5" fmla="*/ 920 w 127529"/>
                    <a:gd name="connsiteY5" fmla="*/ 393896 h 407963"/>
                    <a:gd name="connsiteX6" fmla="*/ 920 w 127529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407963">
                      <a:moveTo>
                        <a:pt x="127529" y="0"/>
                      </a:moveTo>
                      <a:cubicBezTo>
                        <a:pt x="118151" y="14068"/>
                        <a:pt x="106955" y="27081"/>
                        <a:pt x="99394" y="42203"/>
                      </a:cubicBezTo>
                      <a:cubicBezTo>
                        <a:pt x="82319" y="76352"/>
                        <a:pt x="80890" y="119428"/>
                        <a:pt x="71258" y="154745"/>
                      </a:cubicBezTo>
                      <a:cubicBezTo>
                        <a:pt x="63455" y="183357"/>
                        <a:pt x="50316" y="210379"/>
                        <a:pt x="43123" y="239151"/>
                      </a:cubicBezTo>
                      <a:cubicBezTo>
                        <a:pt x="38434" y="257908"/>
                        <a:pt x="34366" y="276832"/>
                        <a:pt x="29055" y="295422"/>
                      </a:cubicBezTo>
                      <a:cubicBezTo>
                        <a:pt x="11180" y="357985"/>
                        <a:pt x="15578" y="320608"/>
                        <a:pt x="920" y="393896"/>
                      </a:cubicBezTo>
                      <a:cubicBezTo>
                        <a:pt x="0" y="398494"/>
                        <a:pt x="920" y="403274"/>
                        <a:pt x="920" y="407963"/>
                      </a:cubicBezTo>
                    </a:path>
                  </a:pathLst>
                </a:cu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14" name="شكل حر 13"/>
                <p:cNvSpPr/>
                <p:nvPr/>
              </p:nvSpPr>
              <p:spPr>
                <a:xfrm flipH="1">
                  <a:off x="895030" y="4153848"/>
                  <a:ext cx="215826" cy="408409"/>
                </a:xfrm>
                <a:custGeom>
                  <a:avLst/>
                  <a:gdLst>
                    <a:gd name="connsiteX0" fmla="*/ 127529 w 127529"/>
                    <a:gd name="connsiteY0" fmla="*/ 0 h 407963"/>
                    <a:gd name="connsiteX1" fmla="*/ 99394 w 127529"/>
                    <a:gd name="connsiteY1" fmla="*/ 42203 h 407963"/>
                    <a:gd name="connsiteX2" fmla="*/ 71258 w 127529"/>
                    <a:gd name="connsiteY2" fmla="*/ 154745 h 407963"/>
                    <a:gd name="connsiteX3" fmla="*/ 43123 w 127529"/>
                    <a:gd name="connsiteY3" fmla="*/ 239151 h 407963"/>
                    <a:gd name="connsiteX4" fmla="*/ 29055 w 127529"/>
                    <a:gd name="connsiteY4" fmla="*/ 295422 h 407963"/>
                    <a:gd name="connsiteX5" fmla="*/ 920 w 127529"/>
                    <a:gd name="connsiteY5" fmla="*/ 393896 h 407963"/>
                    <a:gd name="connsiteX6" fmla="*/ 920 w 127529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407963">
                      <a:moveTo>
                        <a:pt x="127529" y="0"/>
                      </a:moveTo>
                      <a:cubicBezTo>
                        <a:pt x="118151" y="14068"/>
                        <a:pt x="106955" y="27081"/>
                        <a:pt x="99394" y="42203"/>
                      </a:cubicBezTo>
                      <a:cubicBezTo>
                        <a:pt x="82319" y="76352"/>
                        <a:pt x="80890" y="119428"/>
                        <a:pt x="71258" y="154745"/>
                      </a:cubicBezTo>
                      <a:cubicBezTo>
                        <a:pt x="63455" y="183357"/>
                        <a:pt x="50316" y="210379"/>
                        <a:pt x="43123" y="239151"/>
                      </a:cubicBezTo>
                      <a:cubicBezTo>
                        <a:pt x="38434" y="257908"/>
                        <a:pt x="34366" y="276832"/>
                        <a:pt x="29055" y="295422"/>
                      </a:cubicBezTo>
                      <a:cubicBezTo>
                        <a:pt x="11180" y="357985"/>
                        <a:pt x="15578" y="320608"/>
                        <a:pt x="920" y="393896"/>
                      </a:cubicBezTo>
                      <a:cubicBezTo>
                        <a:pt x="0" y="398494"/>
                        <a:pt x="920" y="403274"/>
                        <a:pt x="920" y="407963"/>
                      </a:cubicBezTo>
                    </a:path>
                  </a:pathLst>
                </a:cu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15" name="شكل حر 14"/>
                <p:cNvSpPr/>
                <p:nvPr/>
              </p:nvSpPr>
              <p:spPr>
                <a:xfrm flipH="1">
                  <a:off x="895030" y="4149080"/>
                  <a:ext cx="79348" cy="432246"/>
                </a:xfrm>
                <a:custGeom>
                  <a:avLst/>
                  <a:gdLst>
                    <a:gd name="connsiteX0" fmla="*/ 127529 w 127529"/>
                    <a:gd name="connsiteY0" fmla="*/ 0 h 407963"/>
                    <a:gd name="connsiteX1" fmla="*/ 99394 w 127529"/>
                    <a:gd name="connsiteY1" fmla="*/ 42203 h 407963"/>
                    <a:gd name="connsiteX2" fmla="*/ 71258 w 127529"/>
                    <a:gd name="connsiteY2" fmla="*/ 154745 h 407963"/>
                    <a:gd name="connsiteX3" fmla="*/ 43123 w 127529"/>
                    <a:gd name="connsiteY3" fmla="*/ 239151 h 407963"/>
                    <a:gd name="connsiteX4" fmla="*/ 29055 w 127529"/>
                    <a:gd name="connsiteY4" fmla="*/ 295422 h 407963"/>
                    <a:gd name="connsiteX5" fmla="*/ 920 w 127529"/>
                    <a:gd name="connsiteY5" fmla="*/ 393896 h 407963"/>
                    <a:gd name="connsiteX6" fmla="*/ 920 w 127529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407963">
                      <a:moveTo>
                        <a:pt x="127529" y="0"/>
                      </a:moveTo>
                      <a:cubicBezTo>
                        <a:pt x="118151" y="14068"/>
                        <a:pt x="106955" y="27081"/>
                        <a:pt x="99394" y="42203"/>
                      </a:cubicBezTo>
                      <a:cubicBezTo>
                        <a:pt x="82319" y="76352"/>
                        <a:pt x="80890" y="119428"/>
                        <a:pt x="71258" y="154745"/>
                      </a:cubicBezTo>
                      <a:cubicBezTo>
                        <a:pt x="63455" y="183357"/>
                        <a:pt x="50316" y="210379"/>
                        <a:pt x="43123" y="239151"/>
                      </a:cubicBezTo>
                      <a:cubicBezTo>
                        <a:pt x="38434" y="257908"/>
                        <a:pt x="34366" y="276832"/>
                        <a:pt x="29055" y="295422"/>
                      </a:cubicBezTo>
                      <a:cubicBezTo>
                        <a:pt x="11180" y="357985"/>
                        <a:pt x="15578" y="320608"/>
                        <a:pt x="920" y="393896"/>
                      </a:cubicBezTo>
                      <a:cubicBezTo>
                        <a:pt x="0" y="398494"/>
                        <a:pt x="920" y="403274"/>
                        <a:pt x="920" y="407963"/>
                      </a:cubicBezTo>
                    </a:path>
                  </a:pathLst>
                </a:cu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16" name="شكل حر 15"/>
                <p:cNvSpPr/>
                <p:nvPr/>
              </p:nvSpPr>
              <p:spPr>
                <a:xfrm flipH="1">
                  <a:off x="823616" y="4153848"/>
                  <a:ext cx="79348" cy="408409"/>
                </a:xfrm>
                <a:custGeom>
                  <a:avLst/>
                  <a:gdLst>
                    <a:gd name="connsiteX0" fmla="*/ 127529 w 127529"/>
                    <a:gd name="connsiteY0" fmla="*/ 0 h 407963"/>
                    <a:gd name="connsiteX1" fmla="*/ 99394 w 127529"/>
                    <a:gd name="connsiteY1" fmla="*/ 42203 h 407963"/>
                    <a:gd name="connsiteX2" fmla="*/ 71258 w 127529"/>
                    <a:gd name="connsiteY2" fmla="*/ 154745 h 407963"/>
                    <a:gd name="connsiteX3" fmla="*/ 43123 w 127529"/>
                    <a:gd name="connsiteY3" fmla="*/ 239151 h 407963"/>
                    <a:gd name="connsiteX4" fmla="*/ 29055 w 127529"/>
                    <a:gd name="connsiteY4" fmla="*/ 295422 h 407963"/>
                    <a:gd name="connsiteX5" fmla="*/ 920 w 127529"/>
                    <a:gd name="connsiteY5" fmla="*/ 393896 h 407963"/>
                    <a:gd name="connsiteX6" fmla="*/ 920 w 127529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407963">
                      <a:moveTo>
                        <a:pt x="127529" y="0"/>
                      </a:moveTo>
                      <a:cubicBezTo>
                        <a:pt x="118151" y="14068"/>
                        <a:pt x="106955" y="27081"/>
                        <a:pt x="99394" y="42203"/>
                      </a:cubicBezTo>
                      <a:cubicBezTo>
                        <a:pt x="82319" y="76352"/>
                        <a:pt x="80890" y="119428"/>
                        <a:pt x="71258" y="154745"/>
                      </a:cubicBezTo>
                      <a:cubicBezTo>
                        <a:pt x="63455" y="183357"/>
                        <a:pt x="50316" y="210379"/>
                        <a:pt x="43123" y="239151"/>
                      </a:cubicBezTo>
                      <a:cubicBezTo>
                        <a:pt x="38434" y="257908"/>
                        <a:pt x="34366" y="276832"/>
                        <a:pt x="29055" y="295422"/>
                      </a:cubicBezTo>
                      <a:cubicBezTo>
                        <a:pt x="11180" y="357985"/>
                        <a:pt x="15578" y="320608"/>
                        <a:pt x="920" y="393896"/>
                      </a:cubicBezTo>
                      <a:cubicBezTo>
                        <a:pt x="0" y="398494"/>
                        <a:pt x="920" y="403274"/>
                        <a:pt x="920" y="407963"/>
                      </a:cubicBezTo>
                    </a:path>
                  </a:pathLst>
                </a:cu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  <p:sp>
              <p:nvSpPr>
                <p:cNvPr id="17" name="شكل حر 16"/>
                <p:cNvSpPr/>
                <p:nvPr/>
              </p:nvSpPr>
              <p:spPr>
                <a:xfrm>
                  <a:off x="683964" y="4149080"/>
                  <a:ext cx="71413" cy="432246"/>
                </a:xfrm>
                <a:custGeom>
                  <a:avLst/>
                  <a:gdLst>
                    <a:gd name="connsiteX0" fmla="*/ 127529 w 127529"/>
                    <a:gd name="connsiteY0" fmla="*/ 0 h 407963"/>
                    <a:gd name="connsiteX1" fmla="*/ 99394 w 127529"/>
                    <a:gd name="connsiteY1" fmla="*/ 42203 h 407963"/>
                    <a:gd name="connsiteX2" fmla="*/ 71258 w 127529"/>
                    <a:gd name="connsiteY2" fmla="*/ 154745 h 407963"/>
                    <a:gd name="connsiteX3" fmla="*/ 43123 w 127529"/>
                    <a:gd name="connsiteY3" fmla="*/ 239151 h 407963"/>
                    <a:gd name="connsiteX4" fmla="*/ 29055 w 127529"/>
                    <a:gd name="connsiteY4" fmla="*/ 295422 h 407963"/>
                    <a:gd name="connsiteX5" fmla="*/ 920 w 127529"/>
                    <a:gd name="connsiteY5" fmla="*/ 393896 h 407963"/>
                    <a:gd name="connsiteX6" fmla="*/ 920 w 127529"/>
                    <a:gd name="connsiteY6" fmla="*/ 407963 h 407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29" h="407963">
                      <a:moveTo>
                        <a:pt x="127529" y="0"/>
                      </a:moveTo>
                      <a:cubicBezTo>
                        <a:pt x="118151" y="14068"/>
                        <a:pt x="106955" y="27081"/>
                        <a:pt x="99394" y="42203"/>
                      </a:cubicBezTo>
                      <a:cubicBezTo>
                        <a:pt x="82319" y="76352"/>
                        <a:pt x="80890" y="119428"/>
                        <a:pt x="71258" y="154745"/>
                      </a:cubicBezTo>
                      <a:cubicBezTo>
                        <a:pt x="63455" y="183357"/>
                        <a:pt x="50316" y="210379"/>
                        <a:pt x="43123" y="239151"/>
                      </a:cubicBezTo>
                      <a:cubicBezTo>
                        <a:pt x="38434" y="257908"/>
                        <a:pt x="34366" y="276832"/>
                        <a:pt x="29055" y="295422"/>
                      </a:cubicBezTo>
                      <a:cubicBezTo>
                        <a:pt x="11180" y="357985"/>
                        <a:pt x="15578" y="320608"/>
                        <a:pt x="920" y="393896"/>
                      </a:cubicBezTo>
                      <a:cubicBezTo>
                        <a:pt x="0" y="398494"/>
                        <a:pt x="920" y="403274"/>
                        <a:pt x="920" y="407963"/>
                      </a:cubicBezTo>
                    </a:path>
                  </a:pathLst>
                </a:cu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SA"/>
                </a:p>
              </p:txBody>
            </p:sp>
          </p:grp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8EFA-926A-445D-BB09-AA4762BDA9AF}" type="slidenum">
              <a:rPr lang="ar-SA"/>
              <a:pPr>
                <a:defRPr/>
              </a:pPr>
              <a:t>17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cstate="print">
            <a:lum bright="-10000" contrast="30000"/>
          </a:blip>
          <a:srcRect l="2760"/>
          <a:stretch>
            <a:fillRect/>
          </a:stretch>
        </p:blipFill>
        <p:spPr bwMode="auto">
          <a:xfrm>
            <a:off x="-36513" y="0"/>
            <a:ext cx="9180513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191053" y="118373"/>
            <a:ext cx="667362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Meiosis I division in plant cell</a:t>
            </a:r>
            <a:endParaRPr lang="en-US" sz="36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4932363" y="1946275"/>
            <a:ext cx="1439862" cy="5461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76600" y="2390775"/>
            <a:ext cx="16827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+mj-cs"/>
              </a:rPr>
              <a:t>Telophase</a:t>
            </a:r>
            <a:endParaRPr lang="ar-SA" sz="24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003800" y="2708275"/>
            <a:ext cx="1368425" cy="730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2124075" y="2852738"/>
            <a:ext cx="1295400" cy="5762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1331913" y="1916113"/>
            <a:ext cx="2016125" cy="6492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grpSp>
        <p:nvGrpSpPr>
          <p:cNvPr id="18443" name="مجموعة 14"/>
          <p:cNvGrpSpPr>
            <a:grpSpLocks/>
          </p:cNvGrpSpPr>
          <p:nvPr/>
        </p:nvGrpSpPr>
        <p:grpSpPr bwMode="auto">
          <a:xfrm>
            <a:off x="7596188" y="1773238"/>
            <a:ext cx="1295400" cy="1295400"/>
            <a:chOff x="900113" y="5302250"/>
            <a:chExt cx="1295400" cy="1295400"/>
          </a:xfrm>
        </p:grpSpPr>
        <p:sp>
          <p:nvSpPr>
            <p:cNvPr id="11" name="شكل بيضاوي 10"/>
            <p:cNvSpPr/>
            <p:nvPr/>
          </p:nvSpPr>
          <p:spPr>
            <a:xfrm>
              <a:off x="900113" y="5302250"/>
              <a:ext cx="1295400" cy="1295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12" name="شكل بيضاوي 11"/>
            <p:cNvSpPr/>
            <p:nvPr/>
          </p:nvSpPr>
          <p:spPr>
            <a:xfrm>
              <a:off x="1116013" y="5661025"/>
              <a:ext cx="287337" cy="5048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cxnSp>
          <p:nvCxnSpPr>
            <p:cNvPr id="13" name="رابط مستقيم 12"/>
            <p:cNvCxnSpPr>
              <a:stCxn id="11" idx="0"/>
              <a:endCxn id="11" idx="4"/>
            </p:cNvCxnSpPr>
            <p:nvPr/>
          </p:nvCxnSpPr>
          <p:spPr>
            <a:xfrm>
              <a:off x="1547813" y="5302250"/>
              <a:ext cx="0" cy="1295400"/>
            </a:xfrm>
            <a:prstGeom prst="line">
              <a:avLst/>
            </a:prstGeom>
            <a:ln w="2222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شكل بيضاوي 13"/>
            <p:cNvSpPr/>
            <p:nvPr/>
          </p:nvSpPr>
          <p:spPr>
            <a:xfrm>
              <a:off x="1692275" y="5661025"/>
              <a:ext cx="287338" cy="5048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D8B4C-9013-4137-BF69-AE5C07050BF9}" type="slidenum">
              <a:rPr lang="ar-SA"/>
              <a:pPr>
                <a:defRPr/>
              </a:pPr>
              <a:t>18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cstate="print">
            <a:lum bright="12000"/>
          </a:blip>
          <a:srcRect l="1953"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126933" y="118373"/>
            <a:ext cx="680186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Meiosis II division in plant cell</a:t>
            </a:r>
            <a:endParaRPr lang="en-US" sz="36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73425" y="1125538"/>
            <a:ext cx="15859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Prophase</a:t>
            </a:r>
            <a:endParaRPr lang="ar-SA" sz="24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067175" y="1557338"/>
            <a:ext cx="0" cy="7921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grpSp>
        <p:nvGrpSpPr>
          <p:cNvPr id="19464" name="مجموعة 32"/>
          <p:cNvGrpSpPr>
            <a:grpSpLocks/>
          </p:cNvGrpSpPr>
          <p:nvPr/>
        </p:nvGrpSpPr>
        <p:grpSpPr bwMode="auto">
          <a:xfrm>
            <a:off x="5795963" y="1196975"/>
            <a:ext cx="3168650" cy="1727200"/>
            <a:chOff x="5796136" y="1196752"/>
            <a:chExt cx="3168650" cy="1727200"/>
          </a:xfrm>
        </p:grpSpPr>
        <p:sp>
          <p:nvSpPr>
            <p:cNvPr id="30" name="شكل بيضاوي 29"/>
            <p:cNvSpPr/>
            <p:nvPr/>
          </p:nvSpPr>
          <p:spPr>
            <a:xfrm>
              <a:off x="5796136" y="1196752"/>
              <a:ext cx="3168650" cy="172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grpSp>
          <p:nvGrpSpPr>
            <p:cNvPr id="19466" name="مجموعة 31"/>
            <p:cNvGrpSpPr>
              <a:grpSpLocks/>
            </p:cNvGrpSpPr>
            <p:nvPr/>
          </p:nvGrpSpPr>
          <p:grpSpPr bwMode="auto">
            <a:xfrm>
              <a:off x="6013624" y="1412652"/>
              <a:ext cx="2735262" cy="1295400"/>
              <a:chOff x="6013624" y="1412652"/>
              <a:chExt cx="2735262" cy="1295400"/>
            </a:xfrm>
          </p:grpSpPr>
          <p:sp>
            <p:nvSpPr>
              <p:cNvPr id="8" name="شكل بيضاوي 7"/>
              <p:cNvSpPr/>
              <p:nvPr/>
            </p:nvSpPr>
            <p:spPr>
              <a:xfrm>
                <a:off x="7453486" y="1412652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grpSp>
            <p:nvGrpSpPr>
              <p:cNvPr id="19468" name="مجموعة 60"/>
              <p:cNvGrpSpPr>
                <a:grpSpLocks/>
              </p:cNvGrpSpPr>
              <p:nvPr/>
            </p:nvGrpSpPr>
            <p:grpSpPr bwMode="auto">
              <a:xfrm>
                <a:off x="7669386" y="1628552"/>
                <a:ext cx="863600" cy="863600"/>
                <a:chOff x="1115616" y="1340768"/>
                <a:chExt cx="864096" cy="864096"/>
              </a:xfrm>
            </p:grpSpPr>
            <p:cxnSp>
              <p:nvCxnSpPr>
                <p:cNvPr id="10" name="رابط مستقيم 9"/>
                <p:cNvCxnSpPr/>
                <p:nvPr/>
              </p:nvCxnSpPr>
              <p:spPr>
                <a:xfrm>
                  <a:off x="1763688" y="1844295"/>
                  <a:ext cx="71478" cy="289091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رابط مستقيم 10"/>
                <p:cNvCxnSpPr/>
                <p:nvPr/>
              </p:nvCxnSpPr>
              <p:spPr>
                <a:xfrm>
                  <a:off x="1619142" y="1917362"/>
                  <a:ext cx="0" cy="287502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رابط مستقيم 11"/>
                <p:cNvCxnSpPr/>
                <p:nvPr/>
              </p:nvCxnSpPr>
              <p:spPr>
                <a:xfrm flipH="1">
                  <a:off x="1403118" y="1844295"/>
                  <a:ext cx="73067" cy="289091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رابط مستقيم 12"/>
                <p:cNvCxnSpPr/>
                <p:nvPr/>
              </p:nvCxnSpPr>
              <p:spPr>
                <a:xfrm flipH="1">
                  <a:off x="1763688" y="1412247"/>
                  <a:ext cx="71478" cy="289091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رابط مستقيم 13"/>
                <p:cNvCxnSpPr/>
                <p:nvPr/>
              </p:nvCxnSpPr>
              <p:spPr>
                <a:xfrm>
                  <a:off x="1331640" y="1412247"/>
                  <a:ext cx="71478" cy="289091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رابط مستقيم 14"/>
                <p:cNvCxnSpPr/>
                <p:nvPr/>
              </p:nvCxnSpPr>
              <p:spPr>
                <a:xfrm>
                  <a:off x="1619142" y="1340768"/>
                  <a:ext cx="0" cy="36057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رابط مستقيم 15"/>
                <p:cNvCxnSpPr/>
                <p:nvPr/>
              </p:nvCxnSpPr>
              <p:spPr>
                <a:xfrm>
                  <a:off x="1115616" y="1556792"/>
                  <a:ext cx="144545" cy="216024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رابط مستقيم 16"/>
                <p:cNvCxnSpPr/>
                <p:nvPr/>
              </p:nvCxnSpPr>
              <p:spPr>
                <a:xfrm>
                  <a:off x="1835166" y="1772816"/>
                  <a:ext cx="144546" cy="216024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رابط مستقيم 17"/>
                <p:cNvCxnSpPr/>
                <p:nvPr/>
              </p:nvCxnSpPr>
              <p:spPr>
                <a:xfrm flipH="1">
                  <a:off x="1187094" y="1844295"/>
                  <a:ext cx="73067" cy="289091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شكل بيضاوي 18"/>
              <p:cNvSpPr/>
              <p:nvPr/>
            </p:nvSpPr>
            <p:spPr>
              <a:xfrm>
                <a:off x="6013623" y="1412652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grpSp>
            <p:nvGrpSpPr>
              <p:cNvPr id="19470" name="مجموعة 71"/>
              <p:cNvGrpSpPr>
                <a:grpSpLocks/>
              </p:cNvGrpSpPr>
              <p:nvPr/>
            </p:nvGrpSpPr>
            <p:grpSpPr bwMode="auto">
              <a:xfrm>
                <a:off x="6229524" y="1628552"/>
                <a:ext cx="863600" cy="863600"/>
                <a:chOff x="1115616" y="1340768"/>
                <a:chExt cx="864096" cy="864096"/>
              </a:xfrm>
            </p:grpSpPr>
            <p:cxnSp>
              <p:nvCxnSpPr>
                <p:cNvPr id="21" name="رابط مستقيم 20"/>
                <p:cNvCxnSpPr/>
                <p:nvPr/>
              </p:nvCxnSpPr>
              <p:spPr>
                <a:xfrm>
                  <a:off x="1763687" y="1844295"/>
                  <a:ext cx="71479" cy="289091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رابط مستقيم 21"/>
                <p:cNvCxnSpPr/>
                <p:nvPr/>
              </p:nvCxnSpPr>
              <p:spPr>
                <a:xfrm>
                  <a:off x="1619142" y="1917362"/>
                  <a:ext cx="0" cy="287502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رابط مستقيم 22"/>
                <p:cNvCxnSpPr/>
                <p:nvPr/>
              </p:nvCxnSpPr>
              <p:spPr>
                <a:xfrm flipH="1">
                  <a:off x="1403118" y="1844295"/>
                  <a:ext cx="73067" cy="289091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رابط مستقيم 23"/>
                <p:cNvCxnSpPr/>
                <p:nvPr/>
              </p:nvCxnSpPr>
              <p:spPr>
                <a:xfrm flipH="1">
                  <a:off x="1763687" y="1412247"/>
                  <a:ext cx="71479" cy="289091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رابط مستقيم 24"/>
                <p:cNvCxnSpPr/>
                <p:nvPr/>
              </p:nvCxnSpPr>
              <p:spPr>
                <a:xfrm>
                  <a:off x="1331639" y="1412247"/>
                  <a:ext cx="71479" cy="289091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رابط مستقيم 25"/>
                <p:cNvCxnSpPr/>
                <p:nvPr/>
              </p:nvCxnSpPr>
              <p:spPr>
                <a:xfrm>
                  <a:off x="1619142" y="1340768"/>
                  <a:ext cx="0" cy="36057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رابط مستقيم 26"/>
                <p:cNvCxnSpPr/>
                <p:nvPr/>
              </p:nvCxnSpPr>
              <p:spPr>
                <a:xfrm>
                  <a:off x="1115615" y="1556792"/>
                  <a:ext cx="144546" cy="216024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رابط مستقيم 27"/>
                <p:cNvCxnSpPr/>
                <p:nvPr/>
              </p:nvCxnSpPr>
              <p:spPr>
                <a:xfrm>
                  <a:off x="1835166" y="1772816"/>
                  <a:ext cx="144545" cy="216024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رابط مستقيم 28"/>
                <p:cNvCxnSpPr/>
                <p:nvPr/>
              </p:nvCxnSpPr>
              <p:spPr>
                <a:xfrm flipH="1">
                  <a:off x="1187094" y="1844295"/>
                  <a:ext cx="73067" cy="289091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4B989-F6CC-4A5B-AD1B-0A1AFEFE12E2}" type="slidenum">
              <a:rPr lang="ar-SA"/>
              <a:pPr>
                <a:defRPr/>
              </a:pPr>
              <a:t>19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cstate="print"/>
          <a:srcRect l="2760" r="29922"/>
          <a:stretch>
            <a:fillRect/>
          </a:stretch>
        </p:blipFill>
        <p:spPr bwMode="auto">
          <a:xfrm>
            <a:off x="0" y="-52388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126933" y="118373"/>
            <a:ext cx="680186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Meiosis II division in plant cell</a:t>
            </a:r>
            <a:endParaRPr lang="en-US" sz="36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82925" y="1125538"/>
            <a:ext cx="17764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Metaphase</a:t>
            </a:r>
            <a:endParaRPr lang="ar-SA" sz="24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003800" y="1412875"/>
            <a:ext cx="1368425" cy="714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grpSp>
        <p:nvGrpSpPr>
          <p:cNvPr id="20488" name="مجموعة 54"/>
          <p:cNvGrpSpPr>
            <a:grpSpLocks/>
          </p:cNvGrpSpPr>
          <p:nvPr/>
        </p:nvGrpSpPr>
        <p:grpSpPr bwMode="auto">
          <a:xfrm>
            <a:off x="973138" y="1773238"/>
            <a:ext cx="3167062" cy="1728787"/>
            <a:chOff x="971600" y="1772816"/>
            <a:chExt cx="3167062" cy="1728788"/>
          </a:xfrm>
        </p:grpSpPr>
        <p:sp>
          <p:nvSpPr>
            <p:cNvPr id="10" name="شكل بيضاوي 9"/>
            <p:cNvSpPr/>
            <p:nvPr/>
          </p:nvSpPr>
          <p:spPr>
            <a:xfrm>
              <a:off x="971600" y="1772816"/>
              <a:ext cx="3167062" cy="17287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grpSp>
          <p:nvGrpSpPr>
            <p:cNvPr id="20490" name="مجموعة 53"/>
            <p:cNvGrpSpPr>
              <a:grpSpLocks/>
            </p:cNvGrpSpPr>
            <p:nvPr/>
          </p:nvGrpSpPr>
          <p:grpSpPr bwMode="auto">
            <a:xfrm>
              <a:off x="1187500" y="1988716"/>
              <a:ext cx="2735262" cy="1296988"/>
              <a:chOff x="1187500" y="1988716"/>
              <a:chExt cx="2735262" cy="1296988"/>
            </a:xfrm>
          </p:grpSpPr>
          <p:sp>
            <p:nvSpPr>
              <p:cNvPr id="8" name="شكل بيضاوي 7"/>
              <p:cNvSpPr/>
              <p:nvPr/>
            </p:nvSpPr>
            <p:spPr>
              <a:xfrm>
                <a:off x="2627362" y="1988716"/>
                <a:ext cx="1295400" cy="12969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9" name="شكل بيضاوي 8"/>
              <p:cNvSpPr/>
              <p:nvPr/>
            </p:nvSpPr>
            <p:spPr>
              <a:xfrm>
                <a:off x="1187500" y="1988716"/>
                <a:ext cx="1295400" cy="12969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grpSp>
            <p:nvGrpSpPr>
              <p:cNvPr id="20493" name="مجموعة 203"/>
              <p:cNvGrpSpPr>
                <a:grpSpLocks/>
              </p:cNvGrpSpPr>
              <p:nvPr/>
            </p:nvGrpSpPr>
            <p:grpSpPr bwMode="auto">
              <a:xfrm>
                <a:off x="1474837" y="2277641"/>
                <a:ext cx="728663" cy="701675"/>
                <a:chOff x="3995936" y="2780928"/>
                <a:chExt cx="728464" cy="701675"/>
              </a:xfrm>
            </p:grpSpPr>
            <p:grpSp>
              <p:nvGrpSpPr>
                <p:cNvPr id="20515" name="مجموعة 183"/>
                <p:cNvGrpSpPr>
                  <a:grpSpLocks/>
                </p:cNvGrpSpPr>
                <p:nvPr/>
              </p:nvGrpSpPr>
              <p:grpSpPr bwMode="auto">
                <a:xfrm>
                  <a:off x="3995936" y="2780928"/>
                  <a:ext cx="152400" cy="661987"/>
                  <a:chOff x="1250950" y="2754313"/>
                  <a:chExt cx="152400" cy="661987"/>
                </a:xfrm>
              </p:grpSpPr>
              <p:sp>
                <p:nvSpPr>
                  <p:cNvPr id="30" name="شكل حر 29"/>
                  <p:cNvSpPr/>
                  <p:nvPr/>
                </p:nvSpPr>
                <p:spPr bwMode="auto">
                  <a:xfrm>
                    <a:off x="1271582" y="2754313"/>
                    <a:ext cx="131726" cy="338138"/>
                  </a:xfrm>
                  <a:custGeom>
                    <a:avLst/>
                    <a:gdLst>
                      <a:gd name="connsiteX0" fmla="*/ 4689 w 131298"/>
                      <a:gd name="connsiteY0" fmla="*/ 309489 h 337625"/>
                      <a:gd name="connsiteX1" fmla="*/ 18757 w 131298"/>
                      <a:gd name="connsiteY1" fmla="*/ 112541 h 337625"/>
                      <a:gd name="connsiteX2" fmla="*/ 46892 w 131298"/>
                      <a:gd name="connsiteY2" fmla="*/ 28135 h 337625"/>
                      <a:gd name="connsiteX3" fmla="*/ 131298 w 131298"/>
                      <a:gd name="connsiteY3" fmla="*/ 0 h 337625"/>
                      <a:gd name="connsiteX4" fmla="*/ 89095 w 131298"/>
                      <a:gd name="connsiteY4" fmla="*/ 211015 h 337625"/>
                      <a:gd name="connsiteX5" fmla="*/ 75028 w 131298"/>
                      <a:gd name="connsiteY5" fmla="*/ 253218 h 337625"/>
                      <a:gd name="connsiteX6" fmla="*/ 46892 w 131298"/>
                      <a:gd name="connsiteY6" fmla="*/ 281354 h 337625"/>
                      <a:gd name="connsiteX7" fmla="*/ 4689 w 131298"/>
                      <a:gd name="connsiteY7" fmla="*/ 309489 h 33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98" h="337625">
                        <a:moveTo>
                          <a:pt x="4689" y="309489"/>
                        </a:moveTo>
                        <a:cubicBezTo>
                          <a:pt x="0" y="281354"/>
                          <a:pt x="8994" y="177629"/>
                          <a:pt x="18757" y="112541"/>
                        </a:cubicBezTo>
                        <a:cubicBezTo>
                          <a:pt x="23156" y="83212"/>
                          <a:pt x="18757" y="37513"/>
                          <a:pt x="46892" y="28135"/>
                        </a:cubicBezTo>
                        <a:lnTo>
                          <a:pt x="131298" y="0"/>
                        </a:lnTo>
                        <a:cubicBezTo>
                          <a:pt x="113955" y="156091"/>
                          <a:pt x="130660" y="86321"/>
                          <a:pt x="89095" y="211015"/>
                        </a:cubicBezTo>
                        <a:cubicBezTo>
                          <a:pt x="84406" y="225083"/>
                          <a:pt x="85513" y="242733"/>
                          <a:pt x="75028" y="253218"/>
                        </a:cubicBezTo>
                        <a:cubicBezTo>
                          <a:pt x="65649" y="262597"/>
                          <a:pt x="57249" y="273068"/>
                          <a:pt x="46892" y="281354"/>
                        </a:cubicBezTo>
                        <a:cubicBezTo>
                          <a:pt x="33690" y="291916"/>
                          <a:pt x="9378" y="337625"/>
                          <a:pt x="4689" y="3094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31" name="شكل حر 30"/>
                  <p:cNvSpPr/>
                  <p:nvPr/>
                </p:nvSpPr>
                <p:spPr bwMode="auto">
                  <a:xfrm>
                    <a:off x="1250950" y="3059113"/>
                    <a:ext cx="96811" cy="357188"/>
                  </a:xfrm>
                  <a:custGeom>
                    <a:avLst/>
                    <a:gdLst>
                      <a:gd name="connsiteX0" fmla="*/ 25746 w 96085"/>
                      <a:gd name="connsiteY0" fmla="*/ 4689 h 356381"/>
                      <a:gd name="connsiteX1" fmla="*/ 11678 w 96085"/>
                      <a:gd name="connsiteY1" fmla="*/ 46892 h 356381"/>
                      <a:gd name="connsiteX2" fmla="*/ 39814 w 96085"/>
                      <a:gd name="connsiteY2" fmla="*/ 356381 h 356381"/>
                      <a:gd name="connsiteX3" fmla="*/ 82017 w 96085"/>
                      <a:gd name="connsiteY3" fmla="*/ 328246 h 356381"/>
                      <a:gd name="connsiteX4" fmla="*/ 96085 w 96085"/>
                      <a:gd name="connsiteY4" fmla="*/ 286043 h 356381"/>
                      <a:gd name="connsiteX5" fmla="*/ 67949 w 96085"/>
                      <a:gd name="connsiteY5" fmla="*/ 145366 h 356381"/>
                      <a:gd name="connsiteX6" fmla="*/ 53881 w 96085"/>
                      <a:gd name="connsiteY6" fmla="*/ 75028 h 356381"/>
                      <a:gd name="connsiteX7" fmla="*/ 25746 w 96085"/>
                      <a:gd name="connsiteY7" fmla="*/ 4689 h 356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085" h="356381">
                        <a:moveTo>
                          <a:pt x="25746" y="4689"/>
                        </a:moveTo>
                        <a:cubicBezTo>
                          <a:pt x="18712" y="0"/>
                          <a:pt x="11678" y="32063"/>
                          <a:pt x="11678" y="46892"/>
                        </a:cubicBezTo>
                        <a:cubicBezTo>
                          <a:pt x="11678" y="284445"/>
                          <a:pt x="0" y="236941"/>
                          <a:pt x="39814" y="356381"/>
                        </a:cubicBezTo>
                        <a:cubicBezTo>
                          <a:pt x="53882" y="347003"/>
                          <a:pt x="71455" y="341448"/>
                          <a:pt x="82017" y="328246"/>
                        </a:cubicBezTo>
                        <a:cubicBezTo>
                          <a:pt x="91280" y="316667"/>
                          <a:pt x="96085" y="300872"/>
                          <a:pt x="96085" y="286043"/>
                        </a:cubicBezTo>
                        <a:cubicBezTo>
                          <a:pt x="96085" y="182646"/>
                          <a:pt x="85273" y="214662"/>
                          <a:pt x="67949" y="145366"/>
                        </a:cubicBezTo>
                        <a:cubicBezTo>
                          <a:pt x="62150" y="122170"/>
                          <a:pt x="59068" y="98369"/>
                          <a:pt x="53881" y="75028"/>
                        </a:cubicBezTo>
                        <a:cubicBezTo>
                          <a:pt x="49687" y="56154"/>
                          <a:pt x="32780" y="9378"/>
                          <a:pt x="25746" y="46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  <p:grpSp>
              <p:nvGrpSpPr>
                <p:cNvPr id="20516" name="مجموعة 186"/>
                <p:cNvGrpSpPr>
                  <a:grpSpLocks/>
                </p:cNvGrpSpPr>
                <p:nvPr/>
              </p:nvGrpSpPr>
              <p:grpSpPr bwMode="auto">
                <a:xfrm>
                  <a:off x="4147220" y="2795215"/>
                  <a:ext cx="577180" cy="687388"/>
                  <a:chOff x="1466850" y="2768600"/>
                  <a:chExt cx="577180" cy="687388"/>
                </a:xfrm>
              </p:grpSpPr>
              <p:grpSp>
                <p:nvGrpSpPr>
                  <p:cNvPr id="20517" name="مجموعة 87"/>
                  <p:cNvGrpSpPr>
                    <a:grpSpLocks/>
                  </p:cNvGrpSpPr>
                  <p:nvPr/>
                </p:nvGrpSpPr>
                <p:grpSpPr bwMode="auto">
                  <a:xfrm>
                    <a:off x="1466850" y="2768600"/>
                    <a:ext cx="152400" cy="660400"/>
                    <a:chOff x="565097" y="2883877"/>
                    <a:chExt cx="152355" cy="661181"/>
                  </a:xfrm>
                </p:grpSpPr>
                <p:sp>
                  <p:nvSpPr>
                    <p:cNvPr id="28" name="شكل حر 27"/>
                    <p:cNvSpPr/>
                    <p:nvPr/>
                  </p:nvSpPr>
                  <p:spPr>
                    <a:xfrm>
                      <a:off x="585211" y="2883877"/>
                      <a:ext cx="131688" cy="336949"/>
                    </a:xfrm>
                    <a:custGeom>
                      <a:avLst/>
                      <a:gdLst>
                        <a:gd name="connsiteX0" fmla="*/ 4689 w 131298"/>
                        <a:gd name="connsiteY0" fmla="*/ 309489 h 337625"/>
                        <a:gd name="connsiteX1" fmla="*/ 18757 w 131298"/>
                        <a:gd name="connsiteY1" fmla="*/ 112541 h 337625"/>
                        <a:gd name="connsiteX2" fmla="*/ 46892 w 131298"/>
                        <a:gd name="connsiteY2" fmla="*/ 28135 h 337625"/>
                        <a:gd name="connsiteX3" fmla="*/ 131298 w 131298"/>
                        <a:gd name="connsiteY3" fmla="*/ 0 h 337625"/>
                        <a:gd name="connsiteX4" fmla="*/ 89095 w 131298"/>
                        <a:gd name="connsiteY4" fmla="*/ 211015 h 337625"/>
                        <a:gd name="connsiteX5" fmla="*/ 75028 w 131298"/>
                        <a:gd name="connsiteY5" fmla="*/ 253218 h 337625"/>
                        <a:gd name="connsiteX6" fmla="*/ 46892 w 131298"/>
                        <a:gd name="connsiteY6" fmla="*/ 281354 h 337625"/>
                        <a:gd name="connsiteX7" fmla="*/ 4689 w 131298"/>
                        <a:gd name="connsiteY7" fmla="*/ 309489 h 33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1298" h="337625">
                          <a:moveTo>
                            <a:pt x="4689" y="309489"/>
                          </a:moveTo>
                          <a:cubicBezTo>
                            <a:pt x="0" y="281354"/>
                            <a:pt x="8994" y="177629"/>
                            <a:pt x="18757" y="112541"/>
                          </a:cubicBezTo>
                          <a:cubicBezTo>
                            <a:pt x="23156" y="83212"/>
                            <a:pt x="18757" y="37513"/>
                            <a:pt x="46892" y="28135"/>
                          </a:cubicBezTo>
                          <a:lnTo>
                            <a:pt x="131298" y="0"/>
                          </a:lnTo>
                          <a:cubicBezTo>
                            <a:pt x="113955" y="156091"/>
                            <a:pt x="130660" y="86321"/>
                            <a:pt x="89095" y="211015"/>
                          </a:cubicBezTo>
                          <a:cubicBezTo>
                            <a:pt x="84406" y="225083"/>
                            <a:pt x="85513" y="242733"/>
                            <a:pt x="75028" y="253218"/>
                          </a:cubicBezTo>
                          <a:cubicBezTo>
                            <a:pt x="65649" y="262597"/>
                            <a:pt x="57249" y="273068"/>
                            <a:pt x="46892" y="281354"/>
                          </a:cubicBezTo>
                          <a:cubicBezTo>
                            <a:pt x="33690" y="291916"/>
                            <a:pt x="9378" y="337625"/>
                            <a:pt x="4689" y="3094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  <p:sp>
                  <p:nvSpPr>
                    <p:cNvPr id="29" name="شكل حر 28"/>
                    <p:cNvSpPr/>
                    <p:nvPr/>
                  </p:nvSpPr>
                  <p:spPr>
                    <a:xfrm>
                      <a:off x="564585" y="3189038"/>
                      <a:ext cx="96782" cy="356021"/>
                    </a:xfrm>
                    <a:custGeom>
                      <a:avLst/>
                      <a:gdLst>
                        <a:gd name="connsiteX0" fmla="*/ 25746 w 96085"/>
                        <a:gd name="connsiteY0" fmla="*/ 4689 h 356381"/>
                        <a:gd name="connsiteX1" fmla="*/ 11678 w 96085"/>
                        <a:gd name="connsiteY1" fmla="*/ 46892 h 356381"/>
                        <a:gd name="connsiteX2" fmla="*/ 39814 w 96085"/>
                        <a:gd name="connsiteY2" fmla="*/ 356381 h 356381"/>
                        <a:gd name="connsiteX3" fmla="*/ 82017 w 96085"/>
                        <a:gd name="connsiteY3" fmla="*/ 328246 h 356381"/>
                        <a:gd name="connsiteX4" fmla="*/ 96085 w 96085"/>
                        <a:gd name="connsiteY4" fmla="*/ 286043 h 356381"/>
                        <a:gd name="connsiteX5" fmla="*/ 67949 w 96085"/>
                        <a:gd name="connsiteY5" fmla="*/ 145366 h 356381"/>
                        <a:gd name="connsiteX6" fmla="*/ 53881 w 96085"/>
                        <a:gd name="connsiteY6" fmla="*/ 75028 h 356381"/>
                        <a:gd name="connsiteX7" fmla="*/ 25746 w 96085"/>
                        <a:gd name="connsiteY7" fmla="*/ 4689 h 356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6085" h="356381">
                          <a:moveTo>
                            <a:pt x="25746" y="4689"/>
                          </a:moveTo>
                          <a:cubicBezTo>
                            <a:pt x="18712" y="0"/>
                            <a:pt x="11678" y="32063"/>
                            <a:pt x="11678" y="46892"/>
                          </a:cubicBezTo>
                          <a:cubicBezTo>
                            <a:pt x="11678" y="284445"/>
                            <a:pt x="0" y="236941"/>
                            <a:pt x="39814" y="356381"/>
                          </a:cubicBezTo>
                          <a:cubicBezTo>
                            <a:pt x="53882" y="347003"/>
                            <a:pt x="71455" y="341448"/>
                            <a:pt x="82017" y="328246"/>
                          </a:cubicBezTo>
                          <a:cubicBezTo>
                            <a:pt x="91280" y="316667"/>
                            <a:pt x="96085" y="300872"/>
                            <a:pt x="96085" y="286043"/>
                          </a:cubicBezTo>
                          <a:cubicBezTo>
                            <a:pt x="96085" y="182646"/>
                            <a:pt x="85273" y="214662"/>
                            <a:pt x="67949" y="145366"/>
                          </a:cubicBezTo>
                          <a:cubicBezTo>
                            <a:pt x="62150" y="122170"/>
                            <a:pt x="59068" y="98369"/>
                            <a:pt x="53881" y="75028"/>
                          </a:cubicBezTo>
                          <a:cubicBezTo>
                            <a:pt x="49687" y="56154"/>
                            <a:pt x="32780" y="9378"/>
                            <a:pt x="25746" y="46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</p:grpSp>
              <p:grpSp>
                <p:nvGrpSpPr>
                  <p:cNvPr id="20518" name="مجموعة 90"/>
                  <p:cNvGrpSpPr>
                    <a:grpSpLocks/>
                  </p:cNvGrpSpPr>
                  <p:nvPr/>
                </p:nvGrpSpPr>
                <p:grpSpPr bwMode="auto">
                  <a:xfrm>
                    <a:off x="1547813" y="2781300"/>
                    <a:ext cx="152400" cy="660400"/>
                    <a:chOff x="565097" y="2883877"/>
                    <a:chExt cx="152355" cy="661181"/>
                  </a:xfrm>
                </p:grpSpPr>
                <p:sp>
                  <p:nvSpPr>
                    <p:cNvPr id="26" name="شكل حر 25"/>
                    <p:cNvSpPr/>
                    <p:nvPr/>
                  </p:nvSpPr>
                  <p:spPr>
                    <a:xfrm>
                      <a:off x="585189" y="2883877"/>
                      <a:ext cx="131687" cy="336949"/>
                    </a:xfrm>
                    <a:custGeom>
                      <a:avLst/>
                      <a:gdLst>
                        <a:gd name="connsiteX0" fmla="*/ 4689 w 131298"/>
                        <a:gd name="connsiteY0" fmla="*/ 309489 h 337625"/>
                        <a:gd name="connsiteX1" fmla="*/ 18757 w 131298"/>
                        <a:gd name="connsiteY1" fmla="*/ 112541 h 337625"/>
                        <a:gd name="connsiteX2" fmla="*/ 46892 w 131298"/>
                        <a:gd name="connsiteY2" fmla="*/ 28135 h 337625"/>
                        <a:gd name="connsiteX3" fmla="*/ 131298 w 131298"/>
                        <a:gd name="connsiteY3" fmla="*/ 0 h 337625"/>
                        <a:gd name="connsiteX4" fmla="*/ 89095 w 131298"/>
                        <a:gd name="connsiteY4" fmla="*/ 211015 h 337625"/>
                        <a:gd name="connsiteX5" fmla="*/ 75028 w 131298"/>
                        <a:gd name="connsiteY5" fmla="*/ 253218 h 337625"/>
                        <a:gd name="connsiteX6" fmla="*/ 46892 w 131298"/>
                        <a:gd name="connsiteY6" fmla="*/ 281354 h 337625"/>
                        <a:gd name="connsiteX7" fmla="*/ 4689 w 131298"/>
                        <a:gd name="connsiteY7" fmla="*/ 309489 h 33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1298" h="337625">
                          <a:moveTo>
                            <a:pt x="4689" y="309489"/>
                          </a:moveTo>
                          <a:cubicBezTo>
                            <a:pt x="0" y="281354"/>
                            <a:pt x="8994" y="177629"/>
                            <a:pt x="18757" y="112541"/>
                          </a:cubicBezTo>
                          <a:cubicBezTo>
                            <a:pt x="23156" y="83212"/>
                            <a:pt x="18757" y="37513"/>
                            <a:pt x="46892" y="28135"/>
                          </a:cubicBezTo>
                          <a:lnTo>
                            <a:pt x="131298" y="0"/>
                          </a:lnTo>
                          <a:cubicBezTo>
                            <a:pt x="113955" y="156091"/>
                            <a:pt x="130660" y="86321"/>
                            <a:pt x="89095" y="211015"/>
                          </a:cubicBezTo>
                          <a:cubicBezTo>
                            <a:pt x="84406" y="225083"/>
                            <a:pt x="85513" y="242733"/>
                            <a:pt x="75028" y="253218"/>
                          </a:cubicBezTo>
                          <a:cubicBezTo>
                            <a:pt x="65649" y="262597"/>
                            <a:pt x="57249" y="273068"/>
                            <a:pt x="46892" y="281354"/>
                          </a:cubicBezTo>
                          <a:cubicBezTo>
                            <a:pt x="33690" y="291916"/>
                            <a:pt x="9378" y="337625"/>
                            <a:pt x="4689" y="3094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  <p:sp>
                  <p:nvSpPr>
                    <p:cNvPr id="27" name="شكل حر 26"/>
                    <p:cNvSpPr/>
                    <p:nvPr/>
                  </p:nvSpPr>
                  <p:spPr>
                    <a:xfrm>
                      <a:off x="564562" y="3189038"/>
                      <a:ext cx="96783" cy="356021"/>
                    </a:xfrm>
                    <a:custGeom>
                      <a:avLst/>
                      <a:gdLst>
                        <a:gd name="connsiteX0" fmla="*/ 25746 w 96085"/>
                        <a:gd name="connsiteY0" fmla="*/ 4689 h 356381"/>
                        <a:gd name="connsiteX1" fmla="*/ 11678 w 96085"/>
                        <a:gd name="connsiteY1" fmla="*/ 46892 h 356381"/>
                        <a:gd name="connsiteX2" fmla="*/ 39814 w 96085"/>
                        <a:gd name="connsiteY2" fmla="*/ 356381 h 356381"/>
                        <a:gd name="connsiteX3" fmla="*/ 82017 w 96085"/>
                        <a:gd name="connsiteY3" fmla="*/ 328246 h 356381"/>
                        <a:gd name="connsiteX4" fmla="*/ 96085 w 96085"/>
                        <a:gd name="connsiteY4" fmla="*/ 286043 h 356381"/>
                        <a:gd name="connsiteX5" fmla="*/ 67949 w 96085"/>
                        <a:gd name="connsiteY5" fmla="*/ 145366 h 356381"/>
                        <a:gd name="connsiteX6" fmla="*/ 53881 w 96085"/>
                        <a:gd name="connsiteY6" fmla="*/ 75028 h 356381"/>
                        <a:gd name="connsiteX7" fmla="*/ 25746 w 96085"/>
                        <a:gd name="connsiteY7" fmla="*/ 4689 h 356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6085" h="356381">
                          <a:moveTo>
                            <a:pt x="25746" y="4689"/>
                          </a:moveTo>
                          <a:cubicBezTo>
                            <a:pt x="18712" y="0"/>
                            <a:pt x="11678" y="32063"/>
                            <a:pt x="11678" y="46892"/>
                          </a:cubicBezTo>
                          <a:cubicBezTo>
                            <a:pt x="11678" y="284445"/>
                            <a:pt x="0" y="236941"/>
                            <a:pt x="39814" y="356381"/>
                          </a:cubicBezTo>
                          <a:cubicBezTo>
                            <a:pt x="53882" y="347003"/>
                            <a:pt x="71455" y="341448"/>
                            <a:pt x="82017" y="328246"/>
                          </a:cubicBezTo>
                          <a:cubicBezTo>
                            <a:pt x="91280" y="316667"/>
                            <a:pt x="96085" y="300872"/>
                            <a:pt x="96085" y="286043"/>
                          </a:cubicBezTo>
                          <a:cubicBezTo>
                            <a:pt x="96085" y="182646"/>
                            <a:pt x="85273" y="214662"/>
                            <a:pt x="67949" y="145366"/>
                          </a:cubicBezTo>
                          <a:cubicBezTo>
                            <a:pt x="62150" y="122170"/>
                            <a:pt x="59068" y="98369"/>
                            <a:pt x="53881" y="75028"/>
                          </a:cubicBezTo>
                          <a:cubicBezTo>
                            <a:pt x="49687" y="56154"/>
                            <a:pt x="32780" y="9378"/>
                            <a:pt x="25746" y="46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</p:grpSp>
              <p:grpSp>
                <p:nvGrpSpPr>
                  <p:cNvPr id="20519" name="مجموعة 162"/>
                  <p:cNvGrpSpPr>
                    <a:grpSpLocks/>
                  </p:cNvGrpSpPr>
                  <p:nvPr/>
                </p:nvGrpSpPr>
                <p:grpSpPr bwMode="auto">
                  <a:xfrm>
                    <a:off x="1619672" y="2768600"/>
                    <a:ext cx="424358" cy="687388"/>
                    <a:chOff x="1052017" y="2768600"/>
                    <a:chExt cx="424358" cy="687388"/>
                  </a:xfrm>
                </p:grpSpPr>
                <p:grpSp>
                  <p:nvGrpSpPr>
                    <p:cNvPr id="20520" name="مجموعة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23975" y="2768600"/>
                      <a:ext cx="152400" cy="660400"/>
                      <a:chOff x="565097" y="2883877"/>
                      <a:chExt cx="152355" cy="661181"/>
                    </a:xfrm>
                  </p:grpSpPr>
                  <p:sp>
                    <p:nvSpPr>
                      <p:cNvPr id="24" name="شكل حر 23"/>
                      <p:cNvSpPr/>
                      <p:nvPr/>
                    </p:nvSpPr>
                    <p:spPr>
                      <a:xfrm>
                        <a:off x="585764" y="2883877"/>
                        <a:ext cx="131688" cy="336949"/>
                      </a:xfrm>
                      <a:custGeom>
                        <a:avLst/>
                        <a:gdLst>
                          <a:gd name="connsiteX0" fmla="*/ 4689 w 131298"/>
                          <a:gd name="connsiteY0" fmla="*/ 309489 h 337625"/>
                          <a:gd name="connsiteX1" fmla="*/ 18757 w 131298"/>
                          <a:gd name="connsiteY1" fmla="*/ 112541 h 337625"/>
                          <a:gd name="connsiteX2" fmla="*/ 46892 w 131298"/>
                          <a:gd name="connsiteY2" fmla="*/ 28135 h 337625"/>
                          <a:gd name="connsiteX3" fmla="*/ 131298 w 131298"/>
                          <a:gd name="connsiteY3" fmla="*/ 0 h 337625"/>
                          <a:gd name="connsiteX4" fmla="*/ 89095 w 131298"/>
                          <a:gd name="connsiteY4" fmla="*/ 211015 h 337625"/>
                          <a:gd name="connsiteX5" fmla="*/ 75028 w 131298"/>
                          <a:gd name="connsiteY5" fmla="*/ 253218 h 337625"/>
                          <a:gd name="connsiteX6" fmla="*/ 46892 w 131298"/>
                          <a:gd name="connsiteY6" fmla="*/ 281354 h 337625"/>
                          <a:gd name="connsiteX7" fmla="*/ 4689 w 131298"/>
                          <a:gd name="connsiteY7" fmla="*/ 309489 h 337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31298" h="337625">
                            <a:moveTo>
                              <a:pt x="4689" y="309489"/>
                            </a:moveTo>
                            <a:cubicBezTo>
                              <a:pt x="0" y="281354"/>
                              <a:pt x="8994" y="177629"/>
                              <a:pt x="18757" y="112541"/>
                            </a:cubicBezTo>
                            <a:cubicBezTo>
                              <a:pt x="23156" y="83212"/>
                              <a:pt x="18757" y="37513"/>
                              <a:pt x="46892" y="28135"/>
                            </a:cubicBezTo>
                            <a:lnTo>
                              <a:pt x="131298" y="0"/>
                            </a:lnTo>
                            <a:cubicBezTo>
                              <a:pt x="113955" y="156091"/>
                              <a:pt x="130660" y="86321"/>
                              <a:pt x="89095" y="211015"/>
                            </a:cubicBezTo>
                            <a:cubicBezTo>
                              <a:pt x="84406" y="225083"/>
                              <a:pt x="85513" y="242733"/>
                              <a:pt x="75028" y="253218"/>
                            </a:cubicBezTo>
                            <a:cubicBezTo>
                              <a:pt x="65649" y="262597"/>
                              <a:pt x="57249" y="273068"/>
                              <a:pt x="46892" y="281354"/>
                            </a:cubicBezTo>
                            <a:cubicBezTo>
                              <a:pt x="33690" y="291916"/>
                              <a:pt x="9378" y="337625"/>
                              <a:pt x="4689" y="309489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SA"/>
                      </a:p>
                    </p:txBody>
                  </p:sp>
                  <p:sp>
                    <p:nvSpPr>
                      <p:cNvPr id="25" name="شكل حر 24"/>
                      <p:cNvSpPr/>
                      <p:nvPr/>
                    </p:nvSpPr>
                    <p:spPr>
                      <a:xfrm>
                        <a:off x="565139" y="3189038"/>
                        <a:ext cx="96782" cy="356021"/>
                      </a:xfrm>
                      <a:custGeom>
                        <a:avLst/>
                        <a:gdLst>
                          <a:gd name="connsiteX0" fmla="*/ 25746 w 96085"/>
                          <a:gd name="connsiteY0" fmla="*/ 4689 h 356381"/>
                          <a:gd name="connsiteX1" fmla="*/ 11678 w 96085"/>
                          <a:gd name="connsiteY1" fmla="*/ 46892 h 356381"/>
                          <a:gd name="connsiteX2" fmla="*/ 39814 w 96085"/>
                          <a:gd name="connsiteY2" fmla="*/ 356381 h 356381"/>
                          <a:gd name="connsiteX3" fmla="*/ 82017 w 96085"/>
                          <a:gd name="connsiteY3" fmla="*/ 328246 h 356381"/>
                          <a:gd name="connsiteX4" fmla="*/ 96085 w 96085"/>
                          <a:gd name="connsiteY4" fmla="*/ 286043 h 356381"/>
                          <a:gd name="connsiteX5" fmla="*/ 67949 w 96085"/>
                          <a:gd name="connsiteY5" fmla="*/ 145366 h 356381"/>
                          <a:gd name="connsiteX6" fmla="*/ 53881 w 96085"/>
                          <a:gd name="connsiteY6" fmla="*/ 75028 h 356381"/>
                          <a:gd name="connsiteX7" fmla="*/ 25746 w 96085"/>
                          <a:gd name="connsiteY7" fmla="*/ 4689 h 3563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6085" h="356381">
                            <a:moveTo>
                              <a:pt x="25746" y="4689"/>
                            </a:moveTo>
                            <a:cubicBezTo>
                              <a:pt x="18712" y="0"/>
                              <a:pt x="11678" y="32063"/>
                              <a:pt x="11678" y="46892"/>
                            </a:cubicBezTo>
                            <a:cubicBezTo>
                              <a:pt x="11678" y="284445"/>
                              <a:pt x="0" y="236941"/>
                              <a:pt x="39814" y="356381"/>
                            </a:cubicBezTo>
                            <a:cubicBezTo>
                              <a:pt x="53882" y="347003"/>
                              <a:pt x="71455" y="341448"/>
                              <a:pt x="82017" y="328246"/>
                            </a:cubicBezTo>
                            <a:cubicBezTo>
                              <a:pt x="91280" y="316667"/>
                              <a:pt x="96085" y="300872"/>
                              <a:pt x="96085" y="286043"/>
                            </a:cubicBezTo>
                            <a:cubicBezTo>
                              <a:pt x="96085" y="182646"/>
                              <a:pt x="85273" y="214662"/>
                              <a:pt x="67949" y="145366"/>
                            </a:cubicBezTo>
                            <a:cubicBezTo>
                              <a:pt x="62150" y="122170"/>
                              <a:pt x="59068" y="98369"/>
                              <a:pt x="53881" y="75028"/>
                            </a:cubicBezTo>
                            <a:cubicBezTo>
                              <a:pt x="49687" y="56154"/>
                              <a:pt x="32780" y="9378"/>
                              <a:pt x="25746" y="4689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SA"/>
                      </a:p>
                    </p:txBody>
                  </p:sp>
                </p:grpSp>
                <p:grpSp>
                  <p:nvGrpSpPr>
                    <p:cNvPr id="20521" name="مجموعة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2017" y="2794000"/>
                      <a:ext cx="152400" cy="661988"/>
                      <a:chOff x="-1968" y="2883877"/>
                      <a:chExt cx="152355" cy="661181"/>
                    </a:xfrm>
                  </p:grpSpPr>
                  <p:sp>
                    <p:nvSpPr>
                      <p:cNvPr id="22" name="شكل حر 21"/>
                      <p:cNvSpPr/>
                      <p:nvPr/>
                    </p:nvSpPr>
                    <p:spPr>
                      <a:xfrm>
                        <a:off x="16096" y="2883877"/>
                        <a:ext cx="131687" cy="337726"/>
                      </a:xfrm>
                      <a:custGeom>
                        <a:avLst/>
                        <a:gdLst>
                          <a:gd name="connsiteX0" fmla="*/ 4689 w 131298"/>
                          <a:gd name="connsiteY0" fmla="*/ 309489 h 337625"/>
                          <a:gd name="connsiteX1" fmla="*/ 18757 w 131298"/>
                          <a:gd name="connsiteY1" fmla="*/ 112541 h 337625"/>
                          <a:gd name="connsiteX2" fmla="*/ 46892 w 131298"/>
                          <a:gd name="connsiteY2" fmla="*/ 28135 h 337625"/>
                          <a:gd name="connsiteX3" fmla="*/ 131298 w 131298"/>
                          <a:gd name="connsiteY3" fmla="*/ 0 h 337625"/>
                          <a:gd name="connsiteX4" fmla="*/ 89095 w 131298"/>
                          <a:gd name="connsiteY4" fmla="*/ 211015 h 337625"/>
                          <a:gd name="connsiteX5" fmla="*/ 75028 w 131298"/>
                          <a:gd name="connsiteY5" fmla="*/ 253218 h 337625"/>
                          <a:gd name="connsiteX6" fmla="*/ 46892 w 131298"/>
                          <a:gd name="connsiteY6" fmla="*/ 281354 h 337625"/>
                          <a:gd name="connsiteX7" fmla="*/ 4689 w 131298"/>
                          <a:gd name="connsiteY7" fmla="*/ 309489 h 337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31298" h="337625">
                            <a:moveTo>
                              <a:pt x="4689" y="309489"/>
                            </a:moveTo>
                            <a:cubicBezTo>
                              <a:pt x="0" y="281354"/>
                              <a:pt x="8994" y="177629"/>
                              <a:pt x="18757" y="112541"/>
                            </a:cubicBezTo>
                            <a:cubicBezTo>
                              <a:pt x="23156" y="83212"/>
                              <a:pt x="18757" y="37513"/>
                              <a:pt x="46892" y="28135"/>
                            </a:cubicBezTo>
                            <a:lnTo>
                              <a:pt x="131298" y="0"/>
                            </a:lnTo>
                            <a:cubicBezTo>
                              <a:pt x="113955" y="156091"/>
                              <a:pt x="130660" y="86321"/>
                              <a:pt x="89095" y="211015"/>
                            </a:cubicBezTo>
                            <a:cubicBezTo>
                              <a:pt x="84406" y="225083"/>
                              <a:pt x="85513" y="242733"/>
                              <a:pt x="75028" y="253218"/>
                            </a:cubicBezTo>
                            <a:cubicBezTo>
                              <a:pt x="65649" y="262597"/>
                              <a:pt x="57249" y="273068"/>
                              <a:pt x="46892" y="281354"/>
                            </a:cubicBezTo>
                            <a:cubicBezTo>
                              <a:pt x="33690" y="291916"/>
                              <a:pt x="9378" y="337625"/>
                              <a:pt x="4689" y="309489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SA"/>
                      </a:p>
                    </p:txBody>
                  </p:sp>
                  <p:sp>
                    <p:nvSpPr>
                      <p:cNvPr id="23" name="شكل حر 22"/>
                      <p:cNvSpPr/>
                      <p:nvPr/>
                    </p:nvSpPr>
                    <p:spPr>
                      <a:xfrm>
                        <a:off x="-4531" y="3188306"/>
                        <a:ext cx="96783" cy="356753"/>
                      </a:xfrm>
                      <a:custGeom>
                        <a:avLst/>
                        <a:gdLst>
                          <a:gd name="connsiteX0" fmla="*/ 25746 w 96085"/>
                          <a:gd name="connsiteY0" fmla="*/ 4689 h 356381"/>
                          <a:gd name="connsiteX1" fmla="*/ 11678 w 96085"/>
                          <a:gd name="connsiteY1" fmla="*/ 46892 h 356381"/>
                          <a:gd name="connsiteX2" fmla="*/ 39814 w 96085"/>
                          <a:gd name="connsiteY2" fmla="*/ 356381 h 356381"/>
                          <a:gd name="connsiteX3" fmla="*/ 82017 w 96085"/>
                          <a:gd name="connsiteY3" fmla="*/ 328246 h 356381"/>
                          <a:gd name="connsiteX4" fmla="*/ 96085 w 96085"/>
                          <a:gd name="connsiteY4" fmla="*/ 286043 h 356381"/>
                          <a:gd name="connsiteX5" fmla="*/ 67949 w 96085"/>
                          <a:gd name="connsiteY5" fmla="*/ 145366 h 356381"/>
                          <a:gd name="connsiteX6" fmla="*/ 53881 w 96085"/>
                          <a:gd name="connsiteY6" fmla="*/ 75028 h 356381"/>
                          <a:gd name="connsiteX7" fmla="*/ 25746 w 96085"/>
                          <a:gd name="connsiteY7" fmla="*/ 4689 h 3563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6085" h="356381">
                            <a:moveTo>
                              <a:pt x="25746" y="4689"/>
                            </a:moveTo>
                            <a:cubicBezTo>
                              <a:pt x="18712" y="0"/>
                              <a:pt x="11678" y="32063"/>
                              <a:pt x="11678" y="46892"/>
                            </a:cubicBezTo>
                            <a:cubicBezTo>
                              <a:pt x="11678" y="284445"/>
                              <a:pt x="0" y="236941"/>
                              <a:pt x="39814" y="356381"/>
                            </a:cubicBezTo>
                            <a:cubicBezTo>
                              <a:pt x="53882" y="347003"/>
                              <a:pt x="71455" y="341448"/>
                              <a:pt x="82017" y="328246"/>
                            </a:cubicBezTo>
                            <a:cubicBezTo>
                              <a:pt x="91280" y="316667"/>
                              <a:pt x="96085" y="300872"/>
                              <a:pt x="96085" y="286043"/>
                            </a:cubicBezTo>
                            <a:cubicBezTo>
                              <a:pt x="96085" y="182646"/>
                              <a:pt x="85273" y="214662"/>
                              <a:pt x="67949" y="145366"/>
                            </a:cubicBezTo>
                            <a:cubicBezTo>
                              <a:pt x="62150" y="122170"/>
                              <a:pt x="59068" y="98369"/>
                              <a:pt x="53881" y="75028"/>
                            </a:cubicBezTo>
                            <a:cubicBezTo>
                              <a:pt x="49687" y="56154"/>
                              <a:pt x="32780" y="9378"/>
                              <a:pt x="25746" y="4689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SA"/>
                      </a:p>
                    </p:txBody>
                  </p:sp>
                </p:grpSp>
                <p:grpSp>
                  <p:nvGrpSpPr>
                    <p:cNvPr id="20522" name="مجموعة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96480" y="2794000"/>
                      <a:ext cx="152400" cy="661988"/>
                      <a:chOff x="-1967" y="2883877"/>
                      <a:chExt cx="152355" cy="661181"/>
                    </a:xfrm>
                  </p:grpSpPr>
                  <p:sp>
                    <p:nvSpPr>
                      <p:cNvPr id="20" name="شكل حر 19"/>
                      <p:cNvSpPr/>
                      <p:nvPr/>
                    </p:nvSpPr>
                    <p:spPr>
                      <a:xfrm>
                        <a:off x="16057" y="2883877"/>
                        <a:ext cx="131688" cy="337726"/>
                      </a:xfrm>
                      <a:custGeom>
                        <a:avLst/>
                        <a:gdLst>
                          <a:gd name="connsiteX0" fmla="*/ 4689 w 131298"/>
                          <a:gd name="connsiteY0" fmla="*/ 309489 h 337625"/>
                          <a:gd name="connsiteX1" fmla="*/ 18757 w 131298"/>
                          <a:gd name="connsiteY1" fmla="*/ 112541 h 337625"/>
                          <a:gd name="connsiteX2" fmla="*/ 46892 w 131298"/>
                          <a:gd name="connsiteY2" fmla="*/ 28135 h 337625"/>
                          <a:gd name="connsiteX3" fmla="*/ 131298 w 131298"/>
                          <a:gd name="connsiteY3" fmla="*/ 0 h 337625"/>
                          <a:gd name="connsiteX4" fmla="*/ 89095 w 131298"/>
                          <a:gd name="connsiteY4" fmla="*/ 211015 h 337625"/>
                          <a:gd name="connsiteX5" fmla="*/ 75028 w 131298"/>
                          <a:gd name="connsiteY5" fmla="*/ 253218 h 337625"/>
                          <a:gd name="connsiteX6" fmla="*/ 46892 w 131298"/>
                          <a:gd name="connsiteY6" fmla="*/ 281354 h 337625"/>
                          <a:gd name="connsiteX7" fmla="*/ 4689 w 131298"/>
                          <a:gd name="connsiteY7" fmla="*/ 309489 h 337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31298" h="337625">
                            <a:moveTo>
                              <a:pt x="4689" y="309489"/>
                            </a:moveTo>
                            <a:cubicBezTo>
                              <a:pt x="0" y="281354"/>
                              <a:pt x="8994" y="177629"/>
                              <a:pt x="18757" y="112541"/>
                            </a:cubicBezTo>
                            <a:cubicBezTo>
                              <a:pt x="23156" y="83212"/>
                              <a:pt x="18757" y="37513"/>
                              <a:pt x="46892" y="28135"/>
                            </a:cubicBezTo>
                            <a:lnTo>
                              <a:pt x="131298" y="0"/>
                            </a:lnTo>
                            <a:cubicBezTo>
                              <a:pt x="113955" y="156091"/>
                              <a:pt x="130660" y="86321"/>
                              <a:pt x="89095" y="211015"/>
                            </a:cubicBezTo>
                            <a:cubicBezTo>
                              <a:pt x="84406" y="225083"/>
                              <a:pt x="85513" y="242733"/>
                              <a:pt x="75028" y="253218"/>
                            </a:cubicBezTo>
                            <a:cubicBezTo>
                              <a:pt x="65649" y="262597"/>
                              <a:pt x="57249" y="273068"/>
                              <a:pt x="46892" y="281354"/>
                            </a:cubicBezTo>
                            <a:cubicBezTo>
                              <a:pt x="33690" y="291916"/>
                              <a:pt x="9378" y="337625"/>
                              <a:pt x="4689" y="309489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SA"/>
                      </a:p>
                    </p:txBody>
                  </p:sp>
                  <p:sp>
                    <p:nvSpPr>
                      <p:cNvPr id="21" name="شكل حر 20"/>
                      <p:cNvSpPr/>
                      <p:nvPr/>
                    </p:nvSpPr>
                    <p:spPr>
                      <a:xfrm>
                        <a:off x="-4569" y="3188306"/>
                        <a:ext cx="96782" cy="356753"/>
                      </a:xfrm>
                      <a:custGeom>
                        <a:avLst/>
                        <a:gdLst>
                          <a:gd name="connsiteX0" fmla="*/ 25746 w 96085"/>
                          <a:gd name="connsiteY0" fmla="*/ 4689 h 356381"/>
                          <a:gd name="connsiteX1" fmla="*/ 11678 w 96085"/>
                          <a:gd name="connsiteY1" fmla="*/ 46892 h 356381"/>
                          <a:gd name="connsiteX2" fmla="*/ 39814 w 96085"/>
                          <a:gd name="connsiteY2" fmla="*/ 356381 h 356381"/>
                          <a:gd name="connsiteX3" fmla="*/ 82017 w 96085"/>
                          <a:gd name="connsiteY3" fmla="*/ 328246 h 356381"/>
                          <a:gd name="connsiteX4" fmla="*/ 96085 w 96085"/>
                          <a:gd name="connsiteY4" fmla="*/ 286043 h 356381"/>
                          <a:gd name="connsiteX5" fmla="*/ 67949 w 96085"/>
                          <a:gd name="connsiteY5" fmla="*/ 145366 h 356381"/>
                          <a:gd name="connsiteX6" fmla="*/ 53881 w 96085"/>
                          <a:gd name="connsiteY6" fmla="*/ 75028 h 356381"/>
                          <a:gd name="connsiteX7" fmla="*/ 25746 w 96085"/>
                          <a:gd name="connsiteY7" fmla="*/ 4689 h 3563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6085" h="356381">
                            <a:moveTo>
                              <a:pt x="25746" y="4689"/>
                            </a:moveTo>
                            <a:cubicBezTo>
                              <a:pt x="18712" y="0"/>
                              <a:pt x="11678" y="32063"/>
                              <a:pt x="11678" y="46892"/>
                            </a:cubicBezTo>
                            <a:cubicBezTo>
                              <a:pt x="11678" y="284445"/>
                              <a:pt x="0" y="236941"/>
                              <a:pt x="39814" y="356381"/>
                            </a:cubicBezTo>
                            <a:cubicBezTo>
                              <a:pt x="53882" y="347003"/>
                              <a:pt x="71455" y="341448"/>
                              <a:pt x="82017" y="328246"/>
                            </a:cubicBezTo>
                            <a:cubicBezTo>
                              <a:pt x="91280" y="316667"/>
                              <a:pt x="96085" y="300872"/>
                              <a:pt x="96085" y="286043"/>
                            </a:cubicBezTo>
                            <a:cubicBezTo>
                              <a:pt x="96085" y="182646"/>
                              <a:pt x="85273" y="214662"/>
                              <a:pt x="67949" y="145366"/>
                            </a:cubicBezTo>
                            <a:cubicBezTo>
                              <a:pt x="62150" y="122170"/>
                              <a:pt x="59068" y="98369"/>
                              <a:pt x="53881" y="75028"/>
                            </a:cubicBezTo>
                            <a:cubicBezTo>
                              <a:pt x="49687" y="56154"/>
                              <a:pt x="32780" y="9378"/>
                              <a:pt x="25746" y="4689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SA"/>
                      </a:p>
                    </p:txBody>
                  </p:sp>
                </p:grpSp>
              </p:grpSp>
            </p:grpSp>
          </p:grpSp>
          <p:grpSp>
            <p:nvGrpSpPr>
              <p:cNvPr id="20494" name="مجموعة 224"/>
              <p:cNvGrpSpPr>
                <a:grpSpLocks/>
              </p:cNvGrpSpPr>
              <p:nvPr/>
            </p:nvGrpSpPr>
            <p:grpSpPr bwMode="auto">
              <a:xfrm>
                <a:off x="2906762" y="2277641"/>
                <a:ext cx="728663" cy="701675"/>
                <a:chOff x="5427712" y="2780928"/>
                <a:chExt cx="728464" cy="701675"/>
              </a:xfrm>
            </p:grpSpPr>
            <p:grpSp>
              <p:nvGrpSpPr>
                <p:cNvPr id="20495" name="مجموعة 204"/>
                <p:cNvGrpSpPr>
                  <a:grpSpLocks/>
                </p:cNvGrpSpPr>
                <p:nvPr/>
              </p:nvGrpSpPr>
              <p:grpSpPr bwMode="auto">
                <a:xfrm>
                  <a:off x="5427712" y="2780928"/>
                  <a:ext cx="152400" cy="661987"/>
                  <a:chOff x="1250950" y="2754313"/>
                  <a:chExt cx="152400" cy="661987"/>
                </a:xfrm>
              </p:grpSpPr>
              <p:sp>
                <p:nvSpPr>
                  <p:cNvPr id="51" name="شكل حر 50"/>
                  <p:cNvSpPr/>
                  <p:nvPr/>
                </p:nvSpPr>
                <p:spPr bwMode="auto">
                  <a:xfrm>
                    <a:off x="1271582" y="2754313"/>
                    <a:ext cx="131726" cy="338138"/>
                  </a:xfrm>
                  <a:custGeom>
                    <a:avLst/>
                    <a:gdLst>
                      <a:gd name="connsiteX0" fmla="*/ 4689 w 131298"/>
                      <a:gd name="connsiteY0" fmla="*/ 309489 h 337625"/>
                      <a:gd name="connsiteX1" fmla="*/ 18757 w 131298"/>
                      <a:gd name="connsiteY1" fmla="*/ 112541 h 337625"/>
                      <a:gd name="connsiteX2" fmla="*/ 46892 w 131298"/>
                      <a:gd name="connsiteY2" fmla="*/ 28135 h 337625"/>
                      <a:gd name="connsiteX3" fmla="*/ 131298 w 131298"/>
                      <a:gd name="connsiteY3" fmla="*/ 0 h 337625"/>
                      <a:gd name="connsiteX4" fmla="*/ 89095 w 131298"/>
                      <a:gd name="connsiteY4" fmla="*/ 211015 h 337625"/>
                      <a:gd name="connsiteX5" fmla="*/ 75028 w 131298"/>
                      <a:gd name="connsiteY5" fmla="*/ 253218 h 337625"/>
                      <a:gd name="connsiteX6" fmla="*/ 46892 w 131298"/>
                      <a:gd name="connsiteY6" fmla="*/ 281354 h 337625"/>
                      <a:gd name="connsiteX7" fmla="*/ 4689 w 131298"/>
                      <a:gd name="connsiteY7" fmla="*/ 309489 h 33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98" h="337625">
                        <a:moveTo>
                          <a:pt x="4689" y="309489"/>
                        </a:moveTo>
                        <a:cubicBezTo>
                          <a:pt x="0" y="281354"/>
                          <a:pt x="8994" y="177629"/>
                          <a:pt x="18757" y="112541"/>
                        </a:cubicBezTo>
                        <a:cubicBezTo>
                          <a:pt x="23156" y="83212"/>
                          <a:pt x="18757" y="37513"/>
                          <a:pt x="46892" y="28135"/>
                        </a:cubicBezTo>
                        <a:lnTo>
                          <a:pt x="131298" y="0"/>
                        </a:lnTo>
                        <a:cubicBezTo>
                          <a:pt x="113955" y="156091"/>
                          <a:pt x="130660" y="86321"/>
                          <a:pt x="89095" y="211015"/>
                        </a:cubicBezTo>
                        <a:cubicBezTo>
                          <a:pt x="84406" y="225083"/>
                          <a:pt x="85513" y="242733"/>
                          <a:pt x="75028" y="253218"/>
                        </a:cubicBezTo>
                        <a:cubicBezTo>
                          <a:pt x="65649" y="262597"/>
                          <a:pt x="57249" y="273068"/>
                          <a:pt x="46892" y="281354"/>
                        </a:cubicBezTo>
                        <a:cubicBezTo>
                          <a:pt x="33690" y="291916"/>
                          <a:pt x="9378" y="337625"/>
                          <a:pt x="4689" y="3094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52" name="شكل حر 51"/>
                  <p:cNvSpPr/>
                  <p:nvPr/>
                </p:nvSpPr>
                <p:spPr bwMode="auto">
                  <a:xfrm>
                    <a:off x="1250950" y="3059113"/>
                    <a:ext cx="96811" cy="357188"/>
                  </a:xfrm>
                  <a:custGeom>
                    <a:avLst/>
                    <a:gdLst>
                      <a:gd name="connsiteX0" fmla="*/ 25746 w 96085"/>
                      <a:gd name="connsiteY0" fmla="*/ 4689 h 356381"/>
                      <a:gd name="connsiteX1" fmla="*/ 11678 w 96085"/>
                      <a:gd name="connsiteY1" fmla="*/ 46892 h 356381"/>
                      <a:gd name="connsiteX2" fmla="*/ 39814 w 96085"/>
                      <a:gd name="connsiteY2" fmla="*/ 356381 h 356381"/>
                      <a:gd name="connsiteX3" fmla="*/ 82017 w 96085"/>
                      <a:gd name="connsiteY3" fmla="*/ 328246 h 356381"/>
                      <a:gd name="connsiteX4" fmla="*/ 96085 w 96085"/>
                      <a:gd name="connsiteY4" fmla="*/ 286043 h 356381"/>
                      <a:gd name="connsiteX5" fmla="*/ 67949 w 96085"/>
                      <a:gd name="connsiteY5" fmla="*/ 145366 h 356381"/>
                      <a:gd name="connsiteX6" fmla="*/ 53881 w 96085"/>
                      <a:gd name="connsiteY6" fmla="*/ 75028 h 356381"/>
                      <a:gd name="connsiteX7" fmla="*/ 25746 w 96085"/>
                      <a:gd name="connsiteY7" fmla="*/ 4689 h 356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085" h="356381">
                        <a:moveTo>
                          <a:pt x="25746" y="4689"/>
                        </a:moveTo>
                        <a:cubicBezTo>
                          <a:pt x="18712" y="0"/>
                          <a:pt x="11678" y="32063"/>
                          <a:pt x="11678" y="46892"/>
                        </a:cubicBezTo>
                        <a:cubicBezTo>
                          <a:pt x="11678" y="284445"/>
                          <a:pt x="0" y="236941"/>
                          <a:pt x="39814" y="356381"/>
                        </a:cubicBezTo>
                        <a:cubicBezTo>
                          <a:pt x="53882" y="347003"/>
                          <a:pt x="71455" y="341448"/>
                          <a:pt x="82017" y="328246"/>
                        </a:cubicBezTo>
                        <a:cubicBezTo>
                          <a:pt x="91280" y="316667"/>
                          <a:pt x="96085" y="300872"/>
                          <a:pt x="96085" y="286043"/>
                        </a:cubicBezTo>
                        <a:cubicBezTo>
                          <a:pt x="96085" y="182646"/>
                          <a:pt x="85273" y="214662"/>
                          <a:pt x="67949" y="145366"/>
                        </a:cubicBezTo>
                        <a:cubicBezTo>
                          <a:pt x="62150" y="122170"/>
                          <a:pt x="59068" y="98369"/>
                          <a:pt x="53881" y="75028"/>
                        </a:cubicBezTo>
                        <a:cubicBezTo>
                          <a:pt x="49687" y="56154"/>
                          <a:pt x="32780" y="9378"/>
                          <a:pt x="25746" y="46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  <p:grpSp>
              <p:nvGrpSpPr>
                <p:cNvPr id="20496" name="مجموعة 207"/>
                <p:cNvGrpSpPr>
                  <a:grpSpLocks/>
                </p:cNvGrpSpPr>
                <p:nvPr/>
              </p:nvGrpSpPr>
              <p:grpSpPr bwMode="auto">
                <a:xfrm>
                  <a:off x="5578996" y="2795215"/>
                  <a:ext cx="577180" cy="687388"/>
                  <a:chOff x="1466850" y="2768600"/>
                  <a:chExt cx="577180" cy="687388"/>
                </a:xfrm>
              </p:grpSpPr>
              <p:grpSp>
                <p:nvGrpSpPr>
                  <p:cNvPr id="20497" name="مجموعة 87"/>
                  <p:cNvGrpSpPr>
                    <a:grpSpLocks/>
                  </p:cNvGrpSpPr>
                  <p:nvPr/>
                </p:nvGrpSpPr>
                <p:grpSpPr bwMode="auto">
                  <a:xfrm>
                    <a:off x="1466850" y="2768600"/>
                    <a:ext cx="152400" cy="660400"/>
                    <a:chOff x="565097" y="2883877"/>
                    <a:chExt cx="152355" cy="661181"/>
                  </a:xfrm>
                </p:grpSpPr>
                <p:sp>
                  <p:nvSpPr>
                    <p:cNvPr id="49" name="شكل حر 48"/>
                    <p:cNvSpPr/>
                    <p:nvPr/>
                  </p:nvSpPr>
                  <p:spPr>
                    <a:xfrm>
                      <a:off x="585211" y="2883877"/>
                      <a:ext cx="131688" cy="336949"/>
                    </a:xfrm>
                    <a:custGeom>
                      <a:avLst/>
                      <a:gdLst>
                        <a:gd name="connsiteX0" fmla="*/ 4689 w 131298"/>
                        <a:gd name="connsiteY0" fmla="*/ 309489 h 337625"/>
                        <a:gd name="connsiteX1" fmla="*/ 18757 w 131298"/>
                        <a:gd name="connsiteY1" fmla="*/ 112541 h 337625"/>
                        <a:gd name="connsiteX2" fmla="*/ 46892 w 131298"/>
                        <a:gd name="connsiteY2" fmla="*/ 28135 h 337625"/>
                        <a:gd name="connsiteX3" fmla="*/ 131298 w 131298"/>
                        <a:gd name="connsiteY3" fmla="*/ 0 h 337625"/>
                        <a:gd name="connsiteX4" fmla="*/ 89095 w 131298"/>
                        <a:gd name="connsiteY4" fmla="*/ 211015 h 337625"/>
                        <a:gd name="connsiteX5" fmla="*/ 75028 w 131298"/>
                        <a:gd name="connsiteY5" fmla="*/ 253218 h 337625"/>
                        <a:gd name="connsiteX6" fmla="*/ 46892 w 131298"/>
                        <a:gd name="connsiteY6" fmla="*/ 281354 h 337625"/>
                        <a:gd name="connsiteX7" fmla="*/ 4689 w 131298"/>
                        <a:gd name="connsiteY7" fmla="*/ 309489 h 33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1298" h="337625">
                          <a:moveTo>
                            <a:pt x="4689" y="309489"/>
                          </a:moveTo>
                          <a:cubicBezTo>
                            <a:pt x="0" y="281354"/>
                            <a:pt x="8994" y="177629"/>
                            <a:pt x="18757" y="112541"/>
                          </a:cubicBezTo>
                          <a:cubicBezTo>
                            <a:pt x="23156" y="83212"/>
                            <a:pt x="18757" y="37513"/>
                            <a:pt x="46892" y="28135"/>
                          </a:cubicBezTo>
                          <a:lnTo>
                            <a:pt x="131298" y="0"/>
                          </a:lnTo>
                          <a:cubicBezTo>
                            <a:pt x="113955" y="156091"/>
                            <a:pt x="130660" y="86321"/>
                            <a:pt x="89095" y="211015"/>
                          </a:cubicBezTo>
                          <a:cubicBezTo>
                            <a:pt x="84406" y="225083"/>
                            <a:pt x="85513" y="242733"/>
                            <a:pt x="75028" y="253218"/>
                          </a:cubicBezTo>
                          <a:cubicBezTo>
                            <a:pt x="65649" y="262597"/>
                            <a:pt x="57249" y="273068"/>
                            <a:pt x="46892" y="281354"/>
                          </a:cubicBezTo>
                          <a:cubicBezTo>
                            <a:pt x="33690" y="291916"/>
                            <a:pt x="9378" y="337625"/>
                            <a:pt x="4689" y="3094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  <p:sp>
                  <p:nvSpPr>
                    <p:cNvPr id="50" name="شكل حر 49"/>
                    <p:cNvSpPr/>
                    <p:nvPr/>
                  </p:nvSpPr>
                  <p:spPr>
                    <a:xfrm>
                      <a:off x="564585" y="3189038"/>
                      <a:ext cx="96782" cy="356021"/>
                    </a:xfrm>
                    <a:custGeom>
                      <a:avLst/>
                      <a:gdLst>
                        <a:gd name="connsiteX0" fmla="*/ 25746 w 96085"/>
                        <a:gd name="connsiteY0" fmla="*/ 4689 h 356381"/>
                        <a:gd name="connsiteX1" fmla="*/ 11678 w 96085"/>
                        <a:gd name="connsiteY1" fmla="*/ 46892 h 356381"/>
                        <a:gd name="connsiteX2" fmla="*/ 39814 w 96085"/>
                        <a:gd name="connsiteY2" fmla="*/ 356381 h 356381"/>
                        <a:gd name="connsiteX3" fmla="*/ 82017 w 96085"/>
                        <a:gd name="connsiteY3" fmla="*/ 328246 h 356381"/>
                        <a:gd name="connsiteX4" fmla="*/ 96085 w 96085"/>
                        <a:gd name="connsiteY4" fmla="*/ 286043 h 356381"/>
                        <a:gd name="connsiteX5" fmla="*/ 67949 w 96085"/>
                        <a:gd name="connsiteY5" fmla="*/ 145366 h 356381"/>
                        <a:gd name="connsiteX6" fmla="*/ 53881 w 96085"/>
                        <a:gd name="connsiteY6" fmla="*/ 75028 h 356381"/>
                        <a:gd name="connsiteX7" fmla="*/ 25746 w 96085"/>
                        <a:gd name="connsiteY7" fmla="*/ 4689 h 356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6085" h="356381">
                          <a:moveTo>
                            <a:pt x="25746" y="4689"/>
                          </a:moveTo>
                          <a:cubicBezTo>
                            <a:pt x="18712" y="0"/>
                            <a:pt x="11678" y="32063"/>
                            <a:pt x="11678" y="46892"/>
                          </a:cubicBezTo>
                          <a:cubicBezTo>
                            <a:pt x="11678" y="284445"/>
                            <a:pt x="0" y="236941"/>
                            <a:pt x="39814" y="356381"/>
                          </a:cubicBezTo>
                          <a:cubicBezTo>
                            <a:pt x="53882" y="347003"/>
                            <a:pt x="71455" y="341448"/>
                            <a:pt x="82017" y="328246"/>
                          </a:cubicBezTo>
                          <a:cubicBezTo>
                            <a:pt x="91280" y="316667"/>
                            <a:pt x="96085" y="300872"/>
                            <a:pt x="96085" y="286043"/>
                          </a:cubicBezTo>
                          <a:cubicBezTo>
                            <a:pt x="96085" y="182646"/>
                            <a:pt x="85273" y="214662"/>
                            <a:pt x="67949" y="145366"/>
                          </a:cubicBezTo>
                          <a:cubicBezTo>
                            <a:pt x="62150" y="122170"/>
                            <a:pt x="59068" y="98369"/>
                            <a:pt x="53881" y="75028"/>
                          </a:cubicBezTo>
                          <a:cubicBezTo>
                            <a:pt x="49687" y="56154"/>
                            <a:pt x="32780" y="9378"/>
                            <a:pt x="25746" y="46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</p:grpSp>
              <p:grpSp>
                <p:nvGrpSpPr>
                  <p:cNvPr id="20498" name="مجموعة 90"/>
                  <p:cNvGrpSpPr>
                    <a:grpSpLocks/>
                  </p:cNvGrpSpPr>
                  <p:nvPr/>
                </p:nvGrpSpPr>
                <p:grpSpPr bwMode="auto">
                  <a:xfrm>
                    <a:off x="1547813" y="2781300"/>
                    <a:ext cx="152400" cy="660400"/>
                    <a:chOff x="565097" y="2883877"/>
                    <a:chExt cx="152355" cy="661181"/>
                  </a:xfrm>
                </p:grpSpPr>
                <p:sp>
                  <p:nvSpPr>
                    <p:cNvPr id="47" name="شكل حر 46"/>
                    <p:cNvSpPr/>
                    <p:nvPr/>
                  </p:nvSpPr>
                  <p:spPr>
                    <a:xfrm>
                      <a:off x="585189" y="2883877"/>
                      <a:ext cx="131687" cy="336949"/>
                    </a:xfrm>
                    <a:custGeom>
                      <a:avLst/>
                      <a:gdLst>
                        <a:gd name="connsiteX0" fmla="*/ 4689 w 131298"/>
                        <a:gd name="connsiteY0" fmla="*/ 309489 h 337625"/>
                        <a:gd name="connsiteX1" fmla="*/ 18757 w 131298"/>
                        <a:gd name="connsiteY1" fmla="*/ 112541 h 337625"/>
                        <a:gd name="connsiteX2" fmla="*/ 46892 w 131298"/>
                        <a:gd name="connsiteY2" fmla="*/ 28135 h 337625"/>
                        <a:gd name="connsiteX3" fmla="*/ 131298 w 131298"/>
                        <a:gd name="connsiteY3" fmla="*/ 0 h 337625"/>
                        <a:gd name="connsiteX4" fmla="*/ 89095 w 131298"/>
                        <a:gd name="connsiteY4" fmla="*/ 211015 h 337625"/>
                        <a:gd name="connsiteX5" fmla="*/ 75028 w 131298"/>
                        <a:gd name="connsiteY5" fmla="*/ 253218 h 337625"/>
                        <a:gd name="connsiteX6" fmla="*/ 46892 w 131298"/>
                        <a:gd name="connsiteY6" fmla="*/ 281354 h 337625"/>
                        <a:gd name="connsiteX7" fmla="*/ 4689 w 131298"/>
                        <a:gd name="connsiteY7" fmla="*/ 309489 h 33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1298" h="337625">
                          <a:moveTo>
                            <a:pt x="4689" y="309489"/>
                          </a:moveTo>
                          <a:cubicBezTo>
                            <a:pt x="0" y="281354"/>
                            <a:pt x="8994" y="177629"/>
                            <a:pt x="18757" y="112541"/>
                          </a:cubicBezTo>
                          <a:cubicBezTo>
                            <a:pt x="23156" y="83212"/>
                            <a:pt x="18757" y="37513"/>
                            <a:pt x="46892" y="28135"/>
                          </a:cubicBezTo>
                          <a:lnTo>
                            <a:pt x="131298" y="0"/>
                          </a:lnTo>
                          <a:cubicBezTo>
                            <a:pt x="113955" y="156091"/>
                            <a:pt x="130660" y="86321"/>
                            <a:pt x="89095" y="211015"/>
                          </a:cubicBezTo>
                          <a:cubicBezTo>
                            <a:pt x="84406" y="225083"/>
                            <a:pt x="85513" y="242733"/>
                            <a:pt x="75028" y="253218"/>
                          </a:cubicBezTo>
                          <a:cubicBezTo>
                            <a:pt x="65649" y="262597"/>
                            <a:pt x="57249" y="273068"/>
                            <a:pt x="46892" y="281354"/>
                          </a:cubicBezTo>
                          <a:cubicBezTo>
                            <a:pt x="33690" y="291916"/>
                            <a:pt x="9378" y="337625"/>
                            <a:pt x="4689" y="3094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  <p:sp>
                  <p:nvSpPr>
                    <p:cNvPr id="48" name="شكل حر 47"/>
                    <p:cNvSpPr/>
                    <p:nvPr/>
                  </p:nvSpPr>
                  <p:spPr>
                    <a:xfrm>
                      <a:off x="564562" y="3189038"/>
                      <a:ext cx="96783" cy="356021"/>
                    </a:xfrm>
                    <a:custGeom>
                      <a:avLst/>
                      <a:gdLst>
                        <a:gd name="connsiteX0" fmla="*/ 25746 w 96085"/>
                        <a:gd name="connsiteY0" fmla="*/ 4689 h 356381"/>
                        <a:gd name="connsiteX1" fmla="*/ 11678 w 96085"/>
                        <a:gd name="connsiteY1" fmla="*/ 46892 h 356381"/>
                        <a:gd name="connsiteX2" fmla="*/ 39814 w 96085"/>
                        <a:gd name="connsiteY2" fmla="*/ 356381 h 356381"/>
                        <a:gd name="connsiteX3" fmla="*/ 82017 w 96085"/>
                        <a:gd name="connsiteY3" fmla="*/ 328246 h 356381"/>
                        <a:gd name="connsiteX4" fmla="*/ 96085 w 96085"/>
                        <a:gd name="connsiteY4" fmla="*/ 286043 h 356381"/>
                        <a:gd name="connsiteX5" fmla="*/ 67949 w 96085"/>
                        <a:gd name="connsiteY5" fmla="*/ 145366 h 356381"/>
                        <a:gd name="connsiteX6" fmla="*/ 53881 w 96085"/>
                        <a:gd name="connsiteY6" fmla="*/ 75028 h 356381"/>
                        <a:gd name="connsiteX7" fmla="*/ 25746 w 96085"/>
                        <a:gd name="connsiteY7" fmla="*/ 4689 h 356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6085" h="356381">
                          <a:moveTo>
                            <a:pt x="25746" y="4689"/>
                          </a:moveTo>
                          <a:cubicBezTo>
                            <a:pt x="18712" y="0"/>
                            <a:pt x="11678" y="32063"/>
                            <a:pt x="11678" y="46892"/>
                          </a:cubicBezTo>
                          <a:cubicBezTo>
                            <a:pt x="11678" y="284445"/>
                            <a:pt x="0" y="236941"/>
                            <a:pt x="39814" y="356381"/>
                          </a:cubicBezTo>
                          <a:cubicBezTo>
                            <a:pt x="53882" y="347003"/>
                            <a:pt x="71455" y="341448"/>
                            <a:pt x="82017" y="328246"/>
                          </a:cubicBezTo>
                          <a:cubicBezTo>
                            <a:pt x="91280" y="316667"/>
                            <a:pt x="96085" y="300872"/>
                            <a:pt x="96085" y="286043"/>
                          </a:cubicBezTo>
                          <a:cubicBezTo>
                            <a:pt x="96085" y="182646"/>
                            <a:pt x="85273" y="214662"/>
                            <a:pt x="67949" y="145366"/>
                          </a:cubicBezTo>
                          <a:cubicBezTo>
                            <a:pt x="62150" y="122170"/>
                            <a:pt x="59068" y="98369"/>
                            <a:pt x="53881" y="75028"/>
                          </a:cubicBezTo>
                          <a:cubicBezTo>
                            <a:pt x="49687" y="56154"/>
                            <a:pt x="32780" y="9378"/>
                            <a:pt x="25746" y="468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SA"/>
                    </a:p>
                  </p:txBody>
                </p:sp>
              </p:grpSp>
              <p:grpSp>
                <p:nvGrpSpPr>
                  <p:cNvPr id="20499" name="مجموعة 162"/>
                  <p:cNvGrpSpPr>
                    <a:grpSpLocks/>
                  </p:cNvGrpSpPr>
                  <p:nvPr/>
                </p:nvGrpSpPr>
                <p:grpSpPr bwMode="auto">
                  <a:xfrm>
                    <a:off x="1619672" y="2768600"/>
                    <a:ext cx="424358" cy="687388"/>
                    <a:chOff x="1052017" y="2768600"/>
                    <a:chExt cx="424358" cy="687388"/>
                  </a:xfrm>
                </p:grpSpPr>
                <p:grpSp>
                  <p:nvGrpSpPr>
                    <p:cNvPr id="20500" name="مجموعة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23975" y="2768600"/>
                      <a:ext cx="152400" cy="660400"/>
                      <a:chOff x="565097" y="2883877"/>
                      <a:chExt cx="152355" cy="661181"/>
                    </a:xfrm>
                  </p:grpSpPr>
                  <p:sp>
                    <p:nvSpPr>
                      <p:cNvPr id="45" name="شكل حر 44"/>
                      <p:cNvSpPr/>
                      <p:nvPr/>
                    </p:nvSpPr>
                    <p:spPr>
                      <a:xfrm>
                        <a:off x="585764" y="2883877"/>
                        <a:ext cx="131688" cy="336949"/>
                      </a:xfrm>
                      <a:custGeom>
                        <a:avLst/>
                        <a:gdLst>
                          <a:gd name="connsiteX0" fmla="*/ 4689 w 131298"/>
                          <a:gd name="connsiteY0" fmla="*/ 309489 h 337625"/>
                          <a:gd name="connsiteX1" fmla="*/ 18757 w 131298"/>
                          <a:gd name="connsiteY1" fmla="*/ 112541 h 337625"/>
                          <a:gd name="connsiteX2" fmla="*/ 46892 w 131298"/>
                          <a:gd name="connsiteY2" fmla="*/ 28135 h 337625"/>
                          <a:gd name="connsiteX3" fmla="*/ 131298 w 131298"/>
                          <a:gd name="connsiteY3" fmla="*/ 0 h 337625"/>
                          <a:gd name="connsiteX4" fmla="*/ 89095 w 131298"/>
                          <a:gd name="connsiteY4" fmla="*/ 211015 h 337625"/>
                          <a:gd name="connsiteX5" fmla="*/ 75028 w 131298"/>
                          <a:gd name="connsiteY5" fmla="*/ 253218 h 337625"/>
                          <a:gd name="connsiteX6" fmla="*/ 46892 w 131298"/>
                          <a:gd name="connsiteY6" fmla="*/ 281354 h 337625"/>
                          <a:gd name="connsiteX7" fmla="*/ 4689 w 131298"/>
                          <a:gd name="connsiteY7" fmla="*/ 309489 h 337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31298" h="337625">
                            <a:moveTo>
                              <a:pt x="4689" y="309489"/>
                            </a:moveTo>
                            <a:cubicBezTo>
                              <a:pt x="0" y="281354"/>
                              <a:pt x="8994" y="177629"/>
                              <a:pt x="18757" y="112541"/>
                            </a:cubicBezTo>
                            <a:cubicBezTo>
                              <a:pt x="23156" y="83212"/>
                              <a:pt x="18757" y="37513"/>
                              <a:pt x="46892" y="28135"/>
                            </a:cubicBezTo>
                            <a:lnTo>
                              <a:pt x="131298" y="0"/>
                            </a:lnTo>
                            <a:cubicBezTo>
                              <a:pt x="113955" y="156091"/>
                              <a:pt x="130660" y="86321"/>
                              <a:pt x="89095" y="211015"/>
                            </a:cubicBezTo>
                            <a:cubicBezTo>
                              <a:pt x="84406" y="225083"/>
                              <a:pt x="85513" y="242733"/>
                              <a:pt x="75028" y="253218"/>
                            </a:cubicBezTo>
                            <a:cubicBezTo>
                              <a:pt x="65649" y="262597"/>
                              <a:pt x="57249" y="273068"/>
                              <a:pt x="46892" y="281354"/>
                            </a:cubicBezTo>
                            <a:cubicBezTo>
                              <a:pt x="33690" y="291916"/>
                              <a:pt x="9378" y="337625"/>
                              <a:pt x="4689" y="309489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SA"/>
                      </a:p>
                    </p:txBody>
                  </p:sp>
                  <p:sp>
                    <p:nvSpPr>
                      <p:cNvPr id="46" name="شكل حر 45"/>
                      <p:cNvSpPr/>
                      <p:nvPr/>
                    </p:nvSpPr>
                    <p:spPr>
                      <a:xfrm>
                        <a:off x="565139" y="3189038"/>
                        <a:ext cx="96782" cy="356021"/>
                      </a:xfrm>
                      <a:custGeom>
                        <a:avLst/>
                        <a:gdLst>
                          <a:gd name="connsiteX0" fmla="*/ 25746 w 96085"/>
                          <a:gd name="connsiteY0" fmla="*/ 4689 h 356381"/>
                          <a:gd name="connsiteX1" fmla="*/ 11678 w 96085"/>
                          <a:gd name="connsiteY1" fmla="*/ 46892 h 356381"/>
                          <a:gd name="connsiteX2" fmla="*/ 39814 w 96085"/>
                          <a:gd name="connsiteY2" fmla="*/ 356381 h 356381"/>
                          <a:gd name="connsiteX3" fmla="*/ 82017 w 96085"/>
                          <a:gd name="connsiteY3" fmla="*/ 328246 h 356381"/>
                          <a:gd name="connsiteX4" fmla="*/ 96085 w 96085"/>
                          <a:gd name="connsiteY4" fmla="*/ 286043 h 356381"/>
                          <a:gd name="connsiteX5" fmla="*/ 67949 w 96085"/>
                          <a:gd name="connsiteY5" fmla="*/ 145366 h 356381"/>
                          <a:gd name="connsiteX6" fmla="*/ 53881 w 96085"/>
                          <a:gd name="connsiteY6" fmla="*/ 75028 h 356381"/>
                          <a:gd name="connsiteX7" fmla="*/ 25746 w 96085"/>
                          <a:gd name="connsiteY7" fmla="*/ 4689 h 3563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6085" h="356381">
                            <a:moveTo>
                              <a:pt x="25746" y="4689"/>
                            </a:moveTo>
                            <a:cubicBezTo>
                              <a:pt x="18712" y="0"/>
                              <a:pt x="11678" y="32063"/>
                              <a:pt x="11678" y="46892"/>
                            </a:cubicBezTo>
                            <a:cubicBezTo>
                              <a:pt x="11678" y="284445"/>
                              <a:pt x="0" y="236941"/>
                              <a:pt x="39814" y="356381"/>
                            </a:cubicBezTo>
                            <a:cubicBezTo>
                              <a:pt x="53882" y="347003"/>
                              <a:pt x="71455" y="341448"/>
                              <a:pt x="82017" y="328246"/>
                            </a:cubicBezTo>
                            <a:cubicBezTo>
                              <a:pt x="91280" y="316667"/>
                              <a:pt x="96085" y="300872"/>
                              <a:pt x="96085" y="286043"/>
                            </a:cubicBezTo>
                            <a:cubicBezTo>
                              <a:pt x="96085" y="182646"/>
                              <a:pt x="85273" y="214662"/>
                              <a:pt x="67949" y="145366"/>
                            </a:cubicBezTo>
                            <a:cubicBezTo>
                              <a:pt x="62150" y="122170"/>
                              <a:pt x="59068" y="98369"/>
                              <a:pt x="53881" y="75028"/>
                            </a:cubicBezTo>
                            <a:cubicBezTo>
                              <a:pt x="49687" y="56154"/>
                              <a:pt x="32780" y="9378"/>
                              <a:pt x="25746" y="4689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SA"/>
                      </a:p>
                    </p:txBody>
                  </p:sp>
                </p:grpSp>
                <p:grpSp>
                  <p:nvGrpSpPr>
                    <p:cNvPr id="20501" name="مجموعة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2017" y="2794000"/>
                      <a:ext cx="152400" cy="661988"/>
                      <a:chOff x="-1968" y="2883877"/>
                      <a:chExt cx="152355" cy="661181"/>
                    </a:xfrm>
                  </p:grpSpPr>
                  <p:sp>
                    <p:nvSpPr>
                      <p:cNvPr id="43" name="شكل حر 42"/>
                      <p:cNvSpPr/>
                      <p:nvPr/>
                    </p:nvSpPr>
                    <p:spPr>
                      <a:xfrm>
                        <a:off x="16096" y="2883877"/>
                        <a:ext cx="131687" cy="337726"/>
                      </a:xfrm>
                      <a:custGeom>
                        <a:avLst/>
                        <a:gdLst>
                          <a:gd name="connsiteX0" fmla="*/ 4689 w 131298"/>
                          <a:gd name="connsiteY0" fmla="*/ 309489 h 337625"/>
                          <a:gd name="connsiteX1" fmla="*/ 18757 w 131298"/>
                          <a:gd name="connsiteY1" fmla="*/ 112541 h 337625"/>
                          <a:gd name="connsiteX2" fmla="*/ 46892 w 131298"/>
                          <a:gd name="connsiteY2" fmla="*/ 28135 h 337625"/>
                          <a:gd name="connsiteX3" fmla="*/ 131298 w 131298"/>
                          <a:gd name="connsiteY3" fmla="*/ 0 h 337625"/>
                          <a:gd name="connsiteX4" fmla="*/ 89095 w 131298"/>
                          <a:gd name="connsiteY4" fmla="*/ 211015 h 337625"/>
                          <a:gd name="connsiteX5" fmla="*/ 75028 w 131298"/>
                          <a:gd name="connsiteY5" fmla="*/ 253218 h 337625"/>
                          <a:gd name="connsiteX6" fmla="*/ 46892 w 131298"/>
                          <a:gd name="connsiteY6" fmla="*/ 281354 h 337625"/>
                          <a:gd name="connsiteX7" fmla="*/ 4689 w 131298"/>
                          <a:gd name="connsiteY7" fmla="*/ 309489 h 337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31298" h="337625">
                            <a:moveTo>
                              <a:pt x="4689" y="309489"/>
                            </a:moveTo>
                            <a:cubicBezTo>
                              <a:pt x="0" y="281354"/>
                              <a:pt x="8994" y="177629"/>
                              <a:pt x="18757" y="112541"/>
                            </a:cubicBezTo>
                            <a:cubicBezTo>
                              <a:pt x="23156" y="83212"/>
                              <a:pt x="18757" y="37513"/>
                              <a:pt x="46892" y="28135"/>
                            </a:cubicBezTo>
                            <a:lnTo>
                              <a:pt x="131298" y="0"/>
                            </a:lnTo>
                            <a:cubicBezTo>
                              <a:pt x="113955" y="156091"/>
                              <a:pt x="130660" y="86321"/>
                              <a:pt x="89095" y="211015"/>
                            </a:cubicBezTo>
                            <a:cubicBezTo>
                              <a:pt x="84406" y="225083"/>
                              <a:pt x="85513" y="242733"/>
                              <a:pt x="75028" y="253218"/>
                            </a:cubicBezTo>
                            <a:cubicBezTo>
                              <a:pt x="65649" y="262597"/>
                              <a:pt x="57249" y="273068"/>
                              <a:pt x="46892" y="281354"/>
                            </a:cubicBezTo>
                            <a:cubicBezTo>
                              <a:pt x="33690" y="291916"/>
                              <a:pt x="9378" y="337625"/>
                              <a:pt x="4689" y="309489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SA"/>
                      </a:p>
                    </p:txBody>
                  </p:sp>
                  <p:sp>
                    <p:nvSpPr>
                      <p:cNvPr id="44" name="شكل حر 43"/>
                      <p:cNvSpPr/>
                      <p:nvPr/>
                    </p:nvSpPr>
                    <p:spPr>
                      <a:xfrm>
                        <a:off x="-4531" y="3188306"/>
                        <a:ext cx="96783" cy="356753"/>
                      </a:xfrm>
                      <a:custGeom>
                        <a:avLst/>
                        <a:gdLst>
                          <a:gd name="connsiteX0" fmla="*/ 25746 w 96085"/>
                          <a:gd name="connsiteY0" fmla="*/ 4689 h 356381"/>
                          <a:gd name="connsiteX1" fmla="*/ 11678 w 96085"/>
                          <a:gd name="connsiteY1" fmla="*/ 46892 h 356381"/>
                          <a:gd name="connsiteX2" fmla="*/ 39814 w 96085"/>
                          <a:gd name="connsiteY2" fmla="*/ 356381 h 356381"/>
                          <a:gd name="connsiteX3" fmla="*/ 82017 w 96085"/>
                          <a:gd name="connsiteY3" fmla="*/ 328246 h 356381"/>
                          <a:gd name="connsiteX4" fmla="*/ 96085 w 96085"/>
                          <a:gd name="connsiteY4" fmla="*/ 286043 h 356381"/>
                          <a:gd name="connsiteX5" fmla="*/ 67949 w 96085"/>
                          <a:gd name="connsiteY5" fmla="*/ 145366 h 356381"/>
                          <a:gd name="connsiteX6" fmla="*/ 53881 w 96085"/>
                          <a:gd name="connsiteY6" fmla="*/ 75028 h 356381"/>
                          <a:gd name="connsiteX7" fmla="*/ 25746 w 96085"/>
                          <a:gd name="connsiteY7" fmla="*/ 4689 h 3563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6085" h="356381">
                            <a:moveTo>
                              <a:pt x="25746" y="4689"/>
                            </a:moveTo>
                            <a:cubicBezTo>
                              <a:pt x="18712" y="0"/>
                              <a:pt x="11678" y="32063"/>
                              <a:pt x="11678" y="46892"/>
                            </a:cubicBezTo>
                            <a:cubicBezTo>
                              <a:pt x="11678" y="284445"/>
                              <a:pt x="0" y="236941"/>
                              <a:pt x="39814" y="356381"/>
                            </a:cubicBezTo>
                            <a:cubicBezTo>
                              <a:pt x="53882" y="347003"/>
                              <a:pt x="71455" y="341448"/>
                              <a:pt x="82017" y="328246"/>
                            </a:cubicBezTo>
                            <a:cubicBezTo>
                              <a:pt x="91280" y="316667"/>
                              <a:pt x="96085" y="300872"/>
                              <a:pt x="96085" y="286043"/>
                            </a:cubicBezTo>
                            <a:cubicBezTo>
                              <a:pt x="96085" y="182646"/>
                              <a:pt x="85273" y="214662"/>
                              <a:pt x="67949" y="145366"/>
                            </a:cubicBezTo>
                            <a:cubicBezTo>
                              <a:pt x="62150" y="122170"/>
                              <a:pt x="59068" y="98369"/>
                              <a:pt x="53881" y="75028"/>
                            </a:cubicBezTo>
                            <a:cubicBezTo>
                              <a:pt x="49687" y="56154"/>
                              <a:pt x="32780" y="9378"/>
                              <a:pt x="25746" y="4689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SA"/>
                      </a:p>
                    </p:txBody>
                  </p:sp>
                </p:grpSp>
                <p:grpSp>
                  <p:nvGrpSpPr>
                    <p:cNvPr id="20502" name="مجموعة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96480" y="2794000"/>
                      <a:ext cx="152400" cy="661988"/>
                      <a:chOff x="-1967" y="2883877"/>
                      <a:chExt cx="152355" cy="661181"/>
                    </a:xfrm>
                  </p:grpSpPr>
                  <p:sp>
                    <p:nvSpPr>
                      <p:cNvPr id="41" name="شكل حر 40"/>
                      <p:cNvSpPr/>
                      <p:nvPr/>
                    </p:nvSpPr>
                    <p:spPr>
                      <a:xfrm>
                        <a:off x="16057" y="2883877"/>
                        <a:ext cx="131688" cy="337726"/>
                      </a:xfrm>
                      <a:custGeom>
                        <a:avLst/>
                        <a:gdLst>
                          <a:gd name="connsiteX0" fmla="*/ 4689 w 131298"/>
                          <a:gd name="connsiteY0" fmla="*/ 309489 h 337625"/>
                          <a:gd name="connsiteX1" fmla="*/ 18757 w 131298"/>
                          <a:gd name="connsiteY1" fmla="*/ 112541 h 337625"/>
                          <a:gd name="connsiteX2" fmla="*/ 46892 w 131298"/>
                          <a:gd name="connsiteY2" fmla="*/ 28135 h 337625"/>
                          <a:gd name="connsiteX3" fmla="*/ 131298 w 131298"/>
                          <a:gd name="connsiteY3" fmla="*/ 0 h 337625"/>
                          <a:gd name="connsiteX4" fmla="*/ 89095 w 131298"/>
                          <a:gd name="connsiteY4" fmla="*/ 211015 h 337625"/>
                          <a:gd name="connsiteX5" fmla="*/ 75028 w 131298"/>
                          <a:gd name="connsiteY5" fmla="*/ 253218 h 337625"/>
                          <a:gd name="connsiteX6" fmla="*/ 46892 w 131298"/>
                          <a:gd name="connsiteY6" fmla="*/ 281354 h 337625"/>
                          <a:gd name="connsiteX7" fmla="*/ 4689 w 131298"/>
                          <a:gd name="connsiteY7" fmla="*/ 309489 h 337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31298" h="337625">
                            <a:moveTo>
                              <a:pt x="4689" y="309489"/>
                            </a:moveTo>
                            <a:cubicBezTo>
                              <a:pt x="0" y="281354"/>
                              <a:pt x="8994" y="177629"/>
                              <a:pt x="18757" y="112541"/>
                            </a:cubicBezTo>
                            <a:cubicBezTo>
                              <a:pt x="23156" y="83212"/>
                              <a:pt x="18757" y="37513"/>
                              <a:pt x="46892" y="28135"/>
                            </a:cubicBezTo>
                            <a:lnTo>
                              <a:pt x="131298" y="0"/>
                            </a:lnTo>
                            <a:cubicBezTo>
                              <a:pt x="113955" y="156091"/>
                              <a:pt x="130660" y="86321"/>
                              <a:pt x="89095" y="211015"/>
                            </a:cubicBezTo>
                            <a:cubicBezTo>
                              <a:pt x="84406" y="225083"/>
                              <a:pt x="85513" y="242733"/>
                              <a:pt x="75028" y="253218"/>
                            </a:cubicBezTo>
                            <a:cubicBezTo>
                              <a:pt x="65649" y="262597"/>
                              <a:pt x="57249" y="273068"/>
                              <a:pt x="46892" y="281354"/>
                            </a:cubicBezTo>
                            <a:cubicBezTo>
                              <a:pt x="33690" y="291916"/>
                              <a:pt x="9378" y="337625"/>
                              <a:pt x="4689" y="309489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SA"/>
                      </a:p>
                    </p:txBody>
                  </p:sp>
                  <p:sp>
                    <p:nvSpPr>
                      <p:cNvPr id="42" name="شكل حر 41"/>
                      <p:cNvSpPr/>
                      <p:nvPr/>
                    </p:nvSpPr>
                    <p:spPr>
                      <a:xfrm>
                        <a:off x="-4569" y="3188306"/>
                        <a:ext cx="96782" cy="356753"/>
                      </a:xfrm>
                      <a:custGeom>
                        <a:avLst/>
                        <a:gdLst>
                          <a:gd name="connsiteX0" fmla="*/ 25746 w 96085"/>
                          <a:gd name="connsiteY0" fmla="*/ 4689 h 356381"/>
                          <a:gd name="connsiteX1" fmla="*/ 11678 w 96085"/>
                          <a:gd name="connsiteY1" fmla="*/ 46892 h 356381"/>
                          <a:gd name="connsiteX2" fmla="*/ 39814 w 96085"/>
                          <a:gd name="connsiteY2" fmla="*/ 356381 h 356381"/>
                          <a:gd name="connsiteX3" fmla="*/ 82017 w 96085"/>
                          <a:gd name="connsiteY3" fmla="*/ 328246 h 356381"/>
                          <a:gd name="connsiteX4" fmla="*/ 96085 w 96085"/>
                          <a:gd name="connsiteY4" fmla="*/ 286043 h 356381"/>
                          <a:gd name="connsiteX5" fmla="*/ 67949 w 96085"/>
                          <a:gd name="connsiteY5" fmla="*/ 145366 h 356381"/>
                          <a:gd name="connsiteX6" fmla="*/ 53881 w 96085"/>
                          <a:gd name="connsiteY6" fmla="*/ 75028 h 356381"/>
                          <a:gd name="connsiteX7" fmla="*/ 25746 w 96085"/>
                          <a:gd name="connsiteY7" fmla="*/ 4689 h 3563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6085" h="356381">
                            <a:moveTo>
                              <a:pt x="25746" y="4689"/>
                            </a:moveTo>
                            <a:cubicBezTo>
                              <a:pt x="18712" y="0"/>
                              <a:pt x="11678" y="32063"/>
                              <a:pt x="11678" y="46892"/>
                            </a:cubicBezTo>
                            <a:cubicBezTo>
                              <a:pt x="11678" y="284445"/>
                              <a:pt x="0" y="236941"/>
                              <a:pt x="39814" y="356381"/>
                            </a:cubicBezTo>
                            <a:cubicBezTo>
                              <a:pt x="53882" y="347003"/>
                              <a:pt x="71455" y="341448"/>
                              <a:pt x="82017" y="328246"/>
                            </a:cubicBezTo>
                            <a:cubicBezTo>
                              <a:pt x="91280" y="316667"/>
                              <a:pt x="96085" y="300872"/>
                              <a:pt x="96085" y="286043"/>
                            </a:cubicBezTo>
                            <a:cubicBezTo>
                              <a:pt x="96085" y="182646"/>
                              <a:pt x="85273" y="214662"/>
                              <a:pt x="67949" y="145366"/>
                            </a:cubicBezTo>
                            <a:cubicBezTo>
                              <a:pt x="62150" y="122170"/>
                              <a:pt x="59068" y="98369"/>
                              <a:pt x="53881" y="75028"/>
                            </a:cubicBezTo>
                            <a:cubicBezTo>
                              <a:pt x="49687" y="56154"/>
                              <a:pt x="32780" y="9378"/>
                              <a:pt x="25746" y="4689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ar-SA"/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34E07-21F9-4332-9F97-69B046538813}" type="slidenum">
              <a:rPr lang="ar-SA"/>
              <a:pPr>
                <a:defRPr/>
              </a:pPr>
              <a:t>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395288" y="581025"/>
            <a:ext cx="8683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/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Cell division is a process by which the cellular material is divided between 2 new daughter cells.</a:t>
            </a:r>
            <a:endParaRPr lang="en-US" sz="2400" b="1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31840" y="25460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+mn-cs"/>
              </a:rPr>
              <a:t>The Cell Division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2987675" y="1484313"/>
            <a:ext cx="3006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 rtl="0"/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Types of cell division:</a:t>
            </a:r>
            <a:endParaRPr lang="en-US" sz="2400" b="1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4" name="مجموعة 49"/>
          <p:cNvGrpSpPr>
            <a:grpSpLocks/>
          </p:cNvGrpSpPr>
          <p:nvPr/>
        </p:nvGrpSpPr>
        <p:grpSpPr bwMode="auto">
          <a:xfrm>
            <a:off x="1476375" y="1928813"/>
            <a:ext cx="6191250" cy="647700"/>
            <a:chOff x="1066800" y="609600"/>
            <a:chExt cx="7010400" cy="771525"/>
          </a:xfrm>
        </p:grpSpPr>
        <p:cxnSp>
          <p:nvCxnSpPr>
            <p:cNvPr id="8" name="رابط مستقيم 7"/>
            <p:cNvCxnSpPr/>
            <p:nvPr/>
          </p:nvCxnSpPr>
          <p:spPr>
            <a:xfrm rot="5400000">
              <a:off x="4306179" y="799924"/>
              <a:ext cx="391435" cy="1078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>
              <a:off x="1066800" y="1001035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5400000">
              <a:off x="7876089" y="1180014"/>
              <a:ext cx="391436" cy="10785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5400000">
              <a:off x="876475" y="1180014"/>
              <a:ext cx="391436" cy="10785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ستطيل 11"/>
          <p:cNvSpPr/>
          <p:nvPr/>
        </p:nvSpPr>
        <p:spPr>
          <a:xfrm>
            <a:off x="36513" y="2636838"/>
            <a:ext cx="28797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50"/>
                </a:solidFill>
                <a:latin typeface="+mn-lt"/>
                <a:cs typeface="+mj-cs"/>
              </a:rPr>
              <a:t>Mitosis (indirect division)</a:t>
            </a:r>
            <a:endParaRPr lang="ar-SA" sz="2000" b="1" dirty="0">
              <a:solidFill>
                <a:srgbClr val="00B050"/>
              </a:solidFill>
              <a:latin typeface="+mn-lt"/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043613" y="2676525"/>
            <a:ext cx="31369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Meiosis (reduction division)</a:t>
            </a:r>
            <a:endParaRPr lang="ar-SA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07950" y="3397250"/>
            <a:ext cx="46799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50"/>
                </a:solidFill>
                <a:latin typeface="+mn-lt"/>
                <a:cs typeface="+mj-cs"/>
              </a:rPr>
              <a:t>occurs in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j-cs"/>
              </a:rPr>
              <a:t>somatic cells </a:t>
            </a:r>
            <a:r>
              <a:rPr lang="en-US" sz="2000" b="1" dirty="0">
                <a:solidFill>
                  <a:srgbClr val="00B050"/>
                </a:solidFill>
                <a:latin typeface="+mn-lt"/>
                <a:cs typeface="+mj-cs"/>
              </a:rPr>
              <a:t>of higher organisms, and is the means of population growth in unicellular organisms.</a:t>
            </a:r>
            <a:endParaRPr lang="ar-SA" sz="2000" b="1" dirty="0">
              <a:solidFill>
                <a:srgbClr val="00B050"/>
              </a:solidFill>
              <a:latin typeface="+mn-lt"/>
              <a:cs typeface="+mj-cs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07950" y="4765675"/>
            <a:ext cx="3887788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50"/>
                </a:solidFill>
                <a:latin typeface="+mn-lt"/>
                <a:cs typeface="+mj-cs"/>
              </a:rPr>
              <a:t>results in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j-cs"/>
              </a:rPr>
              <a:t>two daughter cells</a:t>
            </a:r>
            <a:r>
              <a:rPr lang="en-US" sz="2000" b="1" dirty="0">
                <a:solidFill>
                  <a:srgbClr val="00B050"/>
                </a:solidFill>
                <a:latin typeface="+mn-lt"/>
                <a:cs typeface="+mj-cs"/>
              </a:rPr>
              <a:t>, each having the same number of chromosomes of the mother cell.</a:t>
            </a:r>
            <a:endParaRPr lang="ar-SA" sz="2000" b="1" dirty="0">
              <a:solidFill>
                <a:srgbClr val="00B050"/>
              </a:solidFill>
              <a:latin typeface="+mn-lt"/>
              <a:cs typeface="+mj-cs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500563" y="3397250"/>
            <a:ext cx="47513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occurs in the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j-cs"/>
              </a:rPr>
              <a:t>diploid germ cells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of animals</a:t>
            </a:r>
            <a:endParaRPr lang="ar-SA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708400" y="5484813"/>
            <a:ext cx="55070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involves exchange of the chromosomal segments between homologous (identical) chromosomes</a:t>
            </a:r>
            <a:endParaRPr lang="ar-SA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995738" y="4189413"/>
            <a:ext cx="51847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results in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j-cs"/>
              </a:rPr>
              <a:t>4 daughter cells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j-cs"/>
              </a:rPr>
              <a:t>each having a haploid number of chromosomes (i.e. half the number of chromosomes of the original cell).</a:t>
            </a:r>
            <a:endParaRPr lang="ar-SA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j-cs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rot="5400000" flipH="1" flipV="1">
            <a:off x="1295400" y="3214688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 flipH="1" flipV="1">
            <a:off x="7486650" y="3216275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 flipH="1" flipV="1">
            <a:off x="1295400" y="4583113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5400000" flipH="1" flipV="1">
            <a:off x="7486650" y="4010025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5400000" flipH="1" flipV="1">
            <a:off x="7486650" y="5376863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49037-6CAD-4F28-9D52-C719F3FC14BD}" type="slidenum">
              <a:rPr lang="ar-SA"/>
              <a:pPr>
                <a:defRPr/>
              </a:pPr>
              <a:t>20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cstate="print">
            <a:lum bright="-20000" contrast="40000"/>
          </a:blip>
          <a:srcRect t="1172" b="30312"/>
          <a:stretch>
            <a:fillRect/>
          </a:stretch>
        </p:blipFill>
        <p:spPr bwMode="auto">
          <a:xfrm>
            <a:off x="0" y="-4763"/>
            <a:ext cx="91440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126933" y="118373"/>
            <a:ext cx="680186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Meiosis II division in plant cell</a:t>
            </a:r>
            <a:endParaRPr lang="en-US" sz="36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0825" y="2636838"/>
            <a:ext cx="17764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+mj-cs"/>
              </a:rPr>
              <a:t>Metaphase</a:t>
            </a:r>
            <a:endParaRPr lang="ar-SA" sz="2400" b="1" dirty="0">
              <a:solidFill>
                <a:srgbClr val="FFFF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116013" y="3068638"/>
            <a:ext cx="792162" cy="431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5C23-F732-4477-9243-F7096EF972CD}" type="slidenum">
              <a:rPr lang="ar-SA"/>
              <a:pPr>
                <a:defRPr/>
              </a:pPr>
              <a:t>21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cstate="print"/>
          <a:srcRect b="1563"/>
          <a:stretch>
            <a:fillRect/>
          </a:stretch>
        </p:blipFill>
        <p:spPr bwMode="auto">
          <a:xfrm>
            <a:off x="0" y="-22225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126933" y="118373"/>
            <a:ext cx="680186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Meiosis II division in plant cell</a:t>
            </a:r>
            <a:endParaRPr lang="en-US" sz="36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63938" y="2420938"/>
            <a:ext cx="16557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Anaphase</a:t>
            </a:r>
            <a:endParaRPr lang="ar-SA" sz="24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4356100" y="1628775"/>
            <a:ext cx="1152525" cy="7921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grpSp>
        <p:nvGrpSpPr>
          <p:cNvPr id="22536" name="مجموعة 42"/>
          <p:cNvGrpSpPr>
            <a:grpSpLocks/>
          </p:cNvGrpSpPr>
          <p:nvPr/>
        </p:nvGrpSpPr>
        <p:grpSpPr bwMode="auto">
          <a:xfrm>
            <a:off x="5651500" y="1916113"/>
            <a:ext cx="3168650" cy="1728787"/>
            <a:chOff x="5652120" y="1916832"/>
            <a:chExt cx="3168650" cy="1728788"/>
          </a:xfrm>
        </p:grpSpPr>
        <p:sp>
          <p:nvSpPr>
            <p:cNvPr id="40" name="شكل بيضاوي 39"/>
            <p:cNvSpPr/>
            <p:nvPr/>
          </p:nvSpPr>
          <p:spPr>
            <a:xfrm>
              <a:off x="5652120" y="1916832"/>
              <a:ext cx="3168650" cy="17287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grpSp>
          <p:nvGrpSpPr>
            <p:cNvPr id="22538" name="مجموعة 41"/>
            <p:cNvGrpSpPr>
              <a:grpSpLocks/>
            </p:cNvGrpSpPr>
            <p:nvPr/>
          </p:nvGrpSpPr>
          <p:grpSpPr bwMode="auto">
            <a:xfrm>
              <a:off x="5868020" y="2132732"/>
              <a:ext cx="2736850" cy="1296988"/>
              <a:chOff x="5868020" y="2132732"/>
              <a:chExt cx="2736850" cy="1296988"/>
            </a:xfrm>
          </p:grpSpPr>
          <p:sp>
            <p:nvSpPr>
              <p:cNvPr id="8" name="شكل بيضاوي 7"/>
              <p:cNvSpPr/>
              <p:nvPr/>
            </p:nvSpPr>
            <p:spPr>
              <a:xfrm>
                <a:off x="7307883" y="2132732"/>
                <a:ext cx="1296987" cy="12969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grpSp>
            <p:nvGrpSpPr>
              <p:cNvPr id="22540" name="مجموعة 145"/>
              <p:cNvGrpSpPr>
                <a:grpSpLocks/>
              </p:cNvGrpSpPr>
              <p:nvPr/>
            </p:nvGrpSpPr>
            <p:grpSpPr bwMode="auto">
              <a:xfrm>
                <a:off x="7668245" y="2205757"/>
                <a:ext cx="576262" cy="1150938"/>
                <a:chOff x="539552" y="3933056"/>
                <a:chExt cx="576064" cy="1152128"/>
              </a:xfrm>
            </p:grpSpPr>
            <p:grpSp>
              <p:nvGrpSpPr>
                <p:cNvPr id="22557" name="مجموعة 53"/>
                <p:cNvGrpSpPr>
                  <a:grpSpLocks/>
                </p:cNvGrpSpPr>
                <p:nvPr/>
              </p:nvGrpSpPr>
              <p:grpSpPr bwMode="auto">
                <a:xfrm>
                  <a:off x="539552" y="3933056"/>
                  <a:ext cx="576064" cy="432048"/>
                  <a:chOff x="539552" y="4149080"/>
                  <a:chExt cx="576064" cy="432048"/>
                </a:xfrm>
              </p:grpSpPr>
              <p:sp>
                <p:nvSpPr>
                  <p:cNvPr id="18" name="شكل حر 17"/>
                  <p:cNvSpPr/>
                  <p:nvPr/>
                </p:nvSpPr>
                <p:spPr>
                  <a:xfrm>
                    <a:off x="539552" y="4150669"/>
                    <a:ext cx="126956" cy="406821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19" name="شكل حر 18"/>
                  <p:cNvSpPr/>
                  <p:nvPr/>
                </p:nvSpPr>
                <p:spPr>
                  <a:xfrm>
                    <a:off x="610965" y="4149080"/>
                    <a:ext cx="73000" cy="432247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20" name="شكل حر 19"/>
                  <p:cNvSpPr/>
                  <p:nvPr/>
                </p:nvSpPr>
                <p:spPr>
                  <a:xfrm flipH="1">
                    <a:off x="899791" y="4149080"/>
                    <a:ext cx="215826" cy="408410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21" name="شكل حر 20"/>
                  <p:cNvSpPr/>
                  <p:nvPr/>
                </p:nvSpPr>
                <p:spPr>
                  <a:xfrm flipH="1">
                    <a:off x="899791" y="4149080"/>
                    <a:ext cx="79348" cy="432247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22" name="شكل حر 21"/>
                  <p:cNvSpPr/>
                  <p:nvPr/>
                </p:nvSpPr>
                <p:spPr>
                  <a:xfrm flipH="1">
                    <a:off x="828378" y="4149080"/>
                    <a:ext cx="79348" cy="408410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23" name="شكل حر 22"/>
                  <p:cNvSpPr/>
                  <p:nvPr/>
                </p:nvSpPr>
                <p:spPr>
                  <a:xfrm>
                    <a:off x="683965" y="4149080"/>
                    <a:ext cx="71412" cy="432247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  <p:grpSp>
              <p:nvGrpSpPr>
                <p:cNvPr id="22558" name="مجموعة 54"/>
                <p:cNvGrpSpPr>
                  <a:grpSpLocks/>
                </p:cNvGrpSpPr>
                <p:nvPr/>
              </p:nvGrpSpPr>
              <p:grpSpPr bwMode="auto">
                <a:xfrm rot="10800000">
                  <a:off x="539552" y="4653136"/>
                  <a:ext cx="576064" cy="432048"/>
                  <a:chOff x="539552" y="4149080"/>
                  <a:chExt cx="576064" cy="432048"/>
                </a:xfrm>
              </p:grpSpPr>
              <p:sp>
                <p:nvSpPr>
                  <p:cNvPr id="12" name="شكل حر 11"/>
                  <p:cNvSpPr/>
                  <p:nvPr/>
                </p:nvSpPr>
                <p:spPr>
                  <a:xfrm>
                    <a:off x="534791" y="4152258"/>
                    <a:ext cx="126956" cy="406821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13" name="شكل حر 12"/>
                  <p:cNvSpPr/>
                  <p:nvPr/>
                </p:nvSpPr>
                <p:spPr>
                  <a:xfrm>
                    <a:off x="606203" y="4150669"/>
                    <a:ext cx="73000" cy="432247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14" name="شكل حر 13"/>
                  <p:cNvSpPr/>
                  <p:nvPr/>
                </p:nvSpPr>
                <p:spPr>
                  <a:xfrm flipH="1">
                    <a:off x="895029" y="4155437"/>
                    <a:ext cx="215826" cy="408410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15" name="شكل حر 14"/>
                  <p:cNvSpPr/>
                  <p:nvPr/>
                </p:nvSpPr>
                <p:spPr>
                  <a:xfrm flipH="1">
                    <a:off x="895029" y="4150669"/>
                    <a:ext cx="79348" cy="432247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16" name="شكل حر 15"/>
                  <p:cNvSpPr/>
                  <p:nvPr/>
                </p:nvSpPr>
                <p:spPr>
                  <a:xfrm flipH="1">
                    <a:off x="823616" y="4155437"/>
                    <a:ext cx="79348" cy="408410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17" name="شكل حر 16"/>
                  <p:cNvSpPr/>
                  <p:nvPr/>
                </p:nvSpPr>
                <p:spPr>
                  <a:xfrm>
                    <a:off x="683964" y="4150669"/>
                    <a:ext cx="71412" cy="432247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</p:grpSp>
          <p:sp>
            <p:nvSpPr>
              <p:cNvPr id="24" name="شكل بيضاوي 23"/>
              <p:cNvSpPr/>
              <p:nvPr/>
            </p:nvSpPr>
            <p:spPr>
              <a:xfrm>
                <a:off x="5868020" y="2132732"/>
                <a:ext cx="1296988" cy="12969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grpSp>
            <p:nvGrpSpPr>
              <p:cNvPr id="22542" name="مجموعة 161"/>
              <p:cNvGrpSpPr>
                <a:grpSpLocks/>
              </p:cNvGrpSpPr>
              <p:nvPr/>
            </p:nvGrpSpPr>
            <p:grpSpPr bwMode="auto">
              <a:xfrm>
                <a:off x="6228382" y="2205757"/>
                <a:ext cx="576263" cy="1150938"/>
                <a:chOff x="539552" y="3933056"/>
                <a:chExt cx="576064" cy="1152128"/>
              </a:xfrm>
            </p:grpSpPr>
            <p:grpSp>
              <p:nvGrpSpPr>
                <p:cNvPr id="22543" name="مجموعة 53"/>
                <p:cNvGrpSpPr>
                  <a:grpSpLocks/>
                </p:cNvGrpSpPr>
                <p:nvPr/>
              </p:nvGrpSpPr>
              <p:grpSpPr bwMode="auto">
                <a:xfrm>
                  <a:off x="539552" y="3933056"/>
                  <a:ext cx="576064" cy="432048"/>
                  <a:chOff x="539552" y="4149080"/>
                  <a:chExt cx="576064" cy="432048"/>
                </a:xfrm>
              </p:grpSpPr>
              <p:sp>
                <p:nvSpPr>
                  <p:cNvPr id="34" name="شكل حر 33"/>
                  <p:cNvSpPr/>
                  <p:nvPr/>
                </p:nvSpPr>
                <p:spPr>
                  <a:xfrm>
                    <a:off x="539553" y="4150669"/>
                    <a:ext cx="126956" cy="406821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35" name="شكل حر 34"/>
                  <p:cNvSpPr/>
                  <p:nvPr/>
                </p:nvSpPr>
                <p:spPr>
                  <a:xfrm>
                    <a:off x="610965" y="4149080"/>
                    <a:ext cx="73000" cy="432247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36" name="شكل حر 35"/>
                  <p:cNvSpPr/>
                  <p:nvPr/>
                </p:nvSpPr>
                <p:spPr>
                  <a:xfrm flipH="1">
                    <a:off x="899791" y="4149080"/>
                    <a:ext cx="215825" cy="408410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37" name="شكل حر 36"/>
                  <p:cNvSpPr/>
                  <p:nvPr/>
                </p:nvSpPr>
                <p:spPr>
                  <a:xfrm flipH="1">
                    <a:off x="899791" y="4149080"/>
                    <a:ext cx="79348" cy="432247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38" name="شكل حر 37"/>
                  <p:cNvSpPr/>
                  <p:nvPr/>
                </p:nvSpPr>
                <p:spPr>
                  <a:xfrm flipH="1">
                    <a:off x="828378" y="4149080"/>
                    <a:ext cx="79348" cy="408410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39" name="شكل حر 38"/>
                  <p:cNvSpPr/>
                  <p:nvPr/>
                </p:nvSpPr>
                <p:spPr>
                  <a:xfrm>
                    <a:off x="683965" y="4149080"/>
                    <a:ext cx="71413" cy="432247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  <p:grpSp>
              <p:nvGrpSpPr>
                <p:cNvPr id="22544" name="مجموعة 54"/>
                <p:cNvGrpSpPr>
                  <a:grpSpLocks/>
                </p:cNvGrpSpPr>
                <p:nvPr/>
              </p:nvGrpSpPr>
              <p:grpSpPr bwMode="auto">
                <a:xfrm rot="10800000">
                  <a:off x="539552" y="4653136"/>
                  <a:ext cx="576064" cy="432048"/>
                  <a:chOff x="539552" y="4149080"/>
                  <a:chExt cx="576064" cy="432048"/>
                </a:xfrm>
              </p:grpSpPr>
              <p:sp>
                <p:nvSpPr>
                  <p:cNvPr id="28" name="شكل حر 27"/>
                  <p:cNvSpPr/>
                  <p:nvPr/>
                </p:nvSpPr>
                <p:spPr>
                  <a:xfrm>
                    <a:off x="534791" y="4150669"/>
                    <a:ext cx="126956" cy="406821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29" name="شكل حر 28"/>
                  <p:cNvSpPr/>
                  <p:nvPr/>
                </p:nvSpPr>
                <p:spPr>
                  <a:xfrm>
                    <a:off x="606204" y="4149080"/>
                    <a:ext cx="73000" cy="432247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30" name="شكل حر 29"/>
                  <p:cNvSpPr/>
                  <p:nvPr/>
                </p:nvSpPr>
                <p:spPr>
                  <a:xfrm flipH="1">
                    <a:off x="899790" y="4153847"/>
                    <a:ext cx="215825" cy="408411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31" name="شكل حر 30"/>
                  <p:cNvSpPr/>
                  <p:nvPr/>
                </p:nvSpPr>
                <p:spPr>
                  <a:xfrm flipH="1">
                    <a:off x="899790" y="4149080"/>
                    <a:ext cx="79348" cy="432247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32" name="شكل حر 31"/>
                  <p:cNvSpPr/>
                  <p:nvPr/>
                </p:nvSpPr>
                <p:spPr>
                  <a:xfrm flipH="1">
                    <a:off x="828377" y="4153847"/>
                    <a:ext cx="79348" cy="408411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  <p:sp>
                <p:nvSpPr>
                  <p:cNvPr id="33" name="شكل حر 32"/>
                  <p:cNvSpPr/>
                  <p:nvPr/>
                </p:nvSpPr>
                <p:spPr>
                  <a:xfrm>
                    <a:off x="683964" y="4149080"/>
                    <a:ext cx="71413" cy="432247"/>
                  </a:xfrm>
                  <a:custGeom>
                    <a:avLst/>
                    <a:gdLst>
                      <a:gd name="connsiteX0" fmla="*/ 127529 w 127529"/>
                      <a:gd name="connsiteY0" fmla="*/ 0 h 407963"/>
                      <a:gd name="connsiteX1" fmla="*/ 99394 w 127529"/>
                      <a:gd name="connsiteY1" fmla="*/ 42203 h 407963"/>
                      <a:gd name="connsiteX2" fmla="*/ 71258 w 127529"/>
                      <a:gd name="connsiteY2" fmla="*/ 154745 h 407963"/>
                      <a:gd name="connsiteX3" fmla="*/ 43123 w 127529"/>
                      <a:gd name="connsiteY3" fmla="*/ 239151 h 407963"/>
                      <a:gd name="connsiteX4" fmla="*/ 29055 w 127529"/>
                      <a:gd name="connsiteY4" fmla="*/ 295422 h 407963"/>
                      <a:gd name="connsiteX5" fmla="*/ 920 w 127529"/>
                      <a:gd name="connsiteY5" fmla="*/ 393896 h 407963"/>
                      <a:gd name="connsiteX6" fmla="*/ 920 w 127529"/>
                      <a:gd name="connsiteY6" fmla="*/ 407963 h 40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529" h="407963">
                        <a:moveTo>
                          <a:pt x="127529" y="0"/>
                        </a:moveTo>
                        <a:cubicBezTo>
                          <a:pt x="118151" y="14068"/>
                          <a:pt x="106955" y="27081"/>
                          <a:pt x="99394" y="42203"/>
                        </a:cubicBezTo>
                        <a:cubicBezTo>
                          <a:pt x="82319" y="76352"/>
                          <a:pt x="80890" y="119428"/>
                          <a:pt x="71258" y="154745"/>
                        </a:cubicBezTo>
                        <a:cubicBezTo>
                          <a:pt x="63455" y="183357"/>
                          <a:pt x="50316" y="210379"/>
                          <a:pt x="43123" y="239151"/>
                        </a:cubicBezTo>
                        <a:cubicBezTo>
                          <a:pt x="38434" y="257908"/>
                          <a:pt x="34366" y="276832"/>
                          <a:pt x="29055" y="295422"/>
                        </a:cubicBezTo>
                        <a:cubicBezTo>
                          <a:pt x="11180" y="357985"/>
                          <a:pt x="15578" y="320608"/>
                          <a:pt x="920" y="393896"/>
                        </a:cubicBezTo>
                        <a:cubicBezTo>
                          <a:pt x="0" y="398494"/>
                          <a:pt x="920" y="403274"/>
                          <a:pt x="920" y="407963"/>
                        </a:cubicBezTo>
                      </a:path>
                    </a:pathLst>
                  </a:cu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SA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67090-AD3E-4857-9167-25EA5896AB0D}" type="slidenum">
              <a:rPr lang="ar-SA"/>
              <a:pPr>
                <a:defRPr/>
              </a:pPr>
              <a:t>22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cstate="print">
            <a:lum bright="-12000"/>
          </a:blip>
          <a:srcRect r="15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126933" y="118373"/>
            <a:ext cx="680186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Meiosis II division in plant cell</a:t>
            </a:r>
            <a:endParaRPr lang="en-US" sz="36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55650" y="3933825"/>
            <a:ext cx="16827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+mj-cs"/>
              </a:rPr>
              <a:t>Telophase</a:t>
            </a:r>
            <a:endParaRPr lang="ar-SA" sz="24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2484438" y="4005263"/>
            <a:ext cx="1295400" cy="21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2411413" y="2852738"/>
            <a:ext cx="1223962" cy="12239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grpSp>
        <p:nvGrpSpPr>
          <p:cNvPr id="23561" name="مجموعة 15"/>
          <p:cNvGrpSpPr>
            <a:grpSpLocks/>
          </p:cNvGrpSpPr>
          <p:nvPr/>
        </p:nvGrpSpPr>
        <p:grpSpPr bwMode="auto">
          <a:xfrm>
            <a:off x="5148263" y="2420938"/>
            <a:ext cx="1295400" cy="1295400"/>
            <a:chOff x="5724525" y="5373688"/>
            <a:chExt cx="1295400" cy="1295400"/>
          </a:xfrm>
        </p:grpSpPr>
        <p:sp>
          <p:nvSpPr>
            <p:cNvPr id="9" name="شكل بيضاوي 8"/>
            <p:cNvSpPr/>
            <p:nvPr/>
          </p:nvSpPr>
          <p:spPr>
            <a:xfrm>
              <a:off x="5724525" y="5373688"/>
              <a:ext cx="1295400" cy="1295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6013450" y="6092825"/>
              <a:ext cx="287337" cy="2889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cxnSp>
          <p:nvCxnSpPr>
            <p:cNvPr id="11" name="رابط مستقيم 10"/>
            <p:cNvCxnSpPr>
              <a:stCxn id="9" idx="0"/>
              <a:endCxn id="9" idx="4"/>
            </p:cNvCxnSpPr>
            <p:nvPr/>
          </p:nvCxnSpPr>
          <p:spPr>
            <a:xfrm>
              <a:off x="6372225" y="5373688"/>
              <a:ext cx="0" cy="1295400"/>
            </a:xfrm>
            <a:prstGeom prst="line">
              <a:avLst/>
            </a:prstGeom>
            <a:ln w="2222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>
              <a:stCxn id="9" idx="6"/>
              <a:endCxn id="9" idx="2"/>
            </p:cNvCxnSpPr>
            <p:nvPr/>
          </p:nvCxnSpPr>
          <p:spPr>
            <a:xfrm flipH="1">
              <a:off x="5724525" y="6021388"/>
              <a:ext cx="1295400" cy="0"/>
            </a:xfrm>
            <a:prstGeom prst="line">
              <a:avLst/>
            </a:prstGeom>
            <a:ln w="2222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شكل بيضاوي 12"/>
            <p:cNvSpPr/>
            <p:nvPr/>
          </p:nvSpPr>
          <p:spPr>
            <a:xfrm>
              <a:off x="6013450" y="5661025"/>
              <a:ext cx="287337" cy="2889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14" name="شكل بيضاوي 13"/>
            <p:cNvSpPr/>
            <p:nvPr/>
          </p:nvSpPr>
          <p:spPr>
            <a:xfrm>
              <a:off x="6443662" y="6092825"/>
              <a:ext cx="288925" cy="2889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15" name="شكل بيضاوي 14"/>
            <p:cNvSpPr/>
            <p:nvPr/>
          </p:nvSpPr>
          <p:spPr>
            <a:xfrm>
              <a:off x="6443662" y="5661025"/>
              <a:ext cx="287338" cy="2889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CEDB-8B5A-421E-84F5-03AF540B70A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24580" name="Picture 1" descr="C:\Users\hopes\Desktop\145 zoo MY WORK\pp\any-questions.jp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0" y="0"/>
            <a:ext cx="9215438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1BFAB-094B-4630-924B-ABF0C9659D06}" type="slidenum">
              <a:rPr lang="ar-SA"/>
              <a:pPr>
                <a:defRPr/>
              </a:pPr>
              <a:t>24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8D96-5CD2-4649-AF35-E6025B401378}" type="slidenum">
              <a:rPr lang="ar-SA"/>
              <a:pPr>
                <a:defRPr/>
              </a:pPr>
              <a:t>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411760" y="25460"/>
            <a:ext cx="420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+mn-cs"/>
              </a:rPr>
              <a:t>The phases of Mitosis division</a:t>
            </a:r>
            <a:endParaRPr lang="ar-SA" sz="2400" dirty="0">
              <a:latin typeface="+mn-lt"/>
              <a:cs typeface="+mn-cs"/>
            </a:endParaRPr>
          </a:p>
        </p:txBody>
      </p:sp>
      <p:grpSp>
        <p:nvGrpSpPr>
          <p:cNvPr id="5" name="مجموعة 49"/>
          <p:cNvGrpSpPr>
            <a:grpSpLocks/>
          </p:cNvGrpSpPr>
          <p:nvPr/>
        </p:nvGrpSpPr>
        <p:grpSpPr bwMode="auto">
          <a:xfrm>
            <a:off x="900113" y="404813"/>
            <a:ext cx="7343775" cy="431800"/>
            <a:chOff x="1066800" y="609600"/>
            <a:chExt cx="7010400" cy="771525"/>
          </a:xfrm>
        </p:grpSpPr>
        <p:cxnSp>
          <p:nvCxnSpPr>
            <p:cNvPr id="6" name="رابط مستقيم 5"/>
            <p:cNvCxnSpPr/>
            <p:nvPr/>
          </p:nvCxnSpPr>
          <p:spPr>
            <a:xfrm rot="5400000">
              <a:off x="4305814" y="800013"/>
              <a:ext cx="391435" cy="1060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>
              <a:off x="1066800" y="1001035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5400000">
              <a:off x="7876178" y="1180103"/>
              <a:ext cx="391435" cy="10609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5400000">
              <a:off x="876386" y="1180104"/>
              <a:ext cx="391435" cy="10608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2" name="مستطيل 9"/>
          <p:cNvSpPr>
            <a:spLocks noChangeArrowheads="1"/>
          </p:cNvSpPr>
          <p:nvPr/>
        </p:nvSpPr>
        <p:spPr bwMode="auto">
          <a:xfrm>
            <a:off x="215900" y="692150"/>
            <a:ext cx="1403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Plant cell</a:t>
            </a:r>
            <a:endParaRPr lang="ar-SA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3" name="مستطيل 10"/>
          <p:cNvSpPr>
            <a:spLocks noChangeArrowheads="1"/>
          </p:cNvSpPr>
          <p:nvPr/>
        </p:nvSpPr>
        <p:spPr bwMode="auto">
          <a:xfrm>
            <a:off x="7429500" y="692150"/>
            <a:ext cx="167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Animal cell</a:t>
            </a:r>
            <a:endParaRPr lang="ar-SA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11188" y="1125538"/>
            <a:ext cx="936625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11188" y="2492375"/>
            <a:ext cx="936625" cy="12969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11188" y="3860800"/>
            <a:ext cx="936625" cy="12969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611188" y="5229225"/>
            <a:ext cx="936625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7235825" y="1125538"/>
            <a:ext cx="1296988" cy="1295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شكل بيضاوي 17"/>
          <p:cNvSpPr/>
          <p:nvPr/>
        </p:nvSpPr>
        <p:spPr>
          <a:xfrm>
            <a:off x="7235825" y="2492375"/>
            <a:ext cx="1296988" cy="129698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7235825" y="3860800"/>
            <a:ext cx="1296988" cy="129698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0" name="شكل بيضاوي 19"/>
          <p:cNvSpPr/>
          <p:nvPr/>
        </p:nvSpPr>
        <p:spPr>
          <a:xfrm>
            <a:off x="6443663" y="5229225"/>
            <a:ext cx="1296987" cy="1295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2" name="سهم إلى اليسار واليمين 21"/>
          <p:cNvSpPr/>
          <p:nvPr/>
        </p:nvSpPr>
        <p:spPr>
          <a:xfrm>
            <a:off x="1835150" y="1341438"/>
            <a:ext cx="5329238" cy="1008062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 (1) Prophase </a:t>
            </a:r>
            <a:endParaRPr lang="ar-SA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3" name="سهم إلى اليسار واليمين 22"/>
          <p:cNvSpPr/>
          <p:nvPr/>
        </p:nvSpPr>
        <p:spPr>
          <a:xfrm>
            <a:off x="1835150" y="2565400"/>
            <a:ext cx="5329238" cy="1008063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(2) Metaphase </a:t>
            </a:r>
            <a:endParaRPr lang="ar-SA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" name="سهم إلى اليسار واليمين 23"/>
          <p:cNvSpPr/>
          <p:nvPr/>
        </p:nvSpPr>
        <p:spPr>
          <a:xfrm>
            <a:off x="1835150" y="3933825"/>
            <a:ext cx="5329238" cy="1008063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(3) Anaphase </a:t>
            </a:r>
            <a:endParaRPr lang="ar-SA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5" name="سهم إلى اليسار واليمين 24"/>
          <p:cNvSpPr/>
          <p:nvPr/>
        </p:nvSpPr>
        <p:spPr>
          <a:xfrm>
            <a:off x="1835150" y="5229225"/>
            <a:ext cx="4537075" cy="1008063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(4) </a:t>
            </a:r>
            <a:r>
              <a:rPr lang="en-US" sz="3200" b="1" dirty="0" err="1">
                <a:solidFill>
                  <a:srgbClr val="FF0000"/>
                </a:solidFill>
                <a:cs typeface="+mj-cs"/>
              </a:rPr>
              <a:t>Telophase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</a:t>
            </a:r>
            <a:endParaRPr lang="ar-SA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9" name="شكل حر 28"/>
          <p:cNvSpPr/>
          <p:nvPr/>
        </p:nvSpPr>
        <p:spPr>
          <a:xfrm>
            <a:off x="684213" y="1412875"/>
            <a:ext cx="431800" cy="863600"/>
          </a:xfrm>
          <a:custGeom>
            <a:avLst/>
            <a:gdLst>
              <a:gd name="connsiteX0" fmla="*/ 192045 w 431196"/>
              <a:gd name="connsiteY0" fmla="*/ 0 h 648250"/>
              <a:gd name="connsiteX1" fmla="*/ 135774 w 431196"/>
              <a:gd name="connsiteY1" fmla="*/ 14067 h 648250"/>
              <a:gd name="connsiteX2" fmla="*/ 51368 w 431196"/>
              <a:gd name="connsiteY2" fmla="*/ 70338 h 648250"/>
              <a:gd name="connsiteX3" fmla="*/ 51368 w 431196"/>
              <a:gd name="connsiteY3" fmla="*/ 267286 h 648250"/>
              <a:gd name="connsiteX4" fmla="*/ 177977 w 431196"/>
              <a:gd name="connsiteY4" fmla="*/ 281353 h 648250"/>
              <a:gd name="connsiteX5" fmla="*/ 206113 w 431196"/>
              <a:gd name="connsiteY5" fmla="*/ 309489 h 648250"/>
              <a:gd name="connsiteX6" fmla="*/ 220180 w 431196"/>
              <a:gd name="connsiteY6" fmla="*/ 351692 h 648250"/>
              <a:gd name="connsiteX7" fmla="*/ 192045 w 431196"/>
              <a:gd name="connsiteY7" fmla="*/ 492369 h 648250"/>
              <a:gd name="connsiteX8" fmla="*/ 206113 w 431196"/>
              <a:gd name="connsiteY8" fmla="*/ 590843 h 648250"/>
              <a:gd name="connsiteX9" fmla="*/ 360857 w 431196"/>
              <a:gd name="connsiteY9" fmla="*/ 633046 h 648250"/>
              <a:gd name="connsiteX10" fmla="*/ 431196 w 431196"/>
              <a:gd name="connsiteY10" fmla="*/ 647113 h 6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196" h="648250">
                <a:moveTo>
                  <a:pt x="192045" y="0"/>
                </a:moveTo>
                <a:cubicBezTo>
                  <a:pt x="173288" y="4689"/>
                  <a:pt x="153067" y="5421"/>
                  <a:pt x="135774" y="14067"/>
                </a:cubicBezTo>
                <a:cubicBezTo>
                  <a:pt x="105529" y="29189"/>
                  <a:pt x="51368" y="70338"/>
                  <a:pt x="51368" y="70338"/>
                </a:cubicBezTo>
                <a:cubicBezTo>
                  <a:pt x="31215" y="130794"/>
                  <a:pt x="0" y="205644"/>
                  <a:pt x="51368" y="267286"/>
                </a:cubicBezTo>
                <a:cubicBezTo>
                  <a:pt x="78552" y="299907"/>
                  <a:pt x="135774" y="276664"/>
                  <a:pt x="177977" y="281353"/>
                </a:cubicBezTo>
                <a:cubicBezTo>
                  <a:pt x="187356" y="290732"/>
                  <a:pt x="199289" y="298116"/>
                  <a:pt x="206113" y="309489"/>
                </a:cubicBezTo>
                <a:cubicBezTo>
                  <a:pt x="213742" y="322204"/>
                  <a:pt x="220180" y="336863"/>
                  <a:pt x="220180" y="351692"/>
                </a:cubicBezTo>
                <a:cubicBezTo>
                  <a:pt x="220180" y="416355"/>
                  <a:pt x="209370" y="440395"/>
                  <a:pt x="192045" y="492369"/>
                </a:cubicBezTo>
                <a:cubicBezTo>
                  <a:pt x="196734" y="525194"/>
                  <a:pt x="185756" y="564670"/>
                  <a:pt x="206113" y="590843"/>
                </a:cubicBezTo>
                <a:cubicBezTo>
                  <a:pt x="219877" y="608540"/>
                  <a:pt x="336679" y="627673"/>
                  <a:pt x="360857" y="633046"/>
                </a:cubicBezTo>
                <a:cubicBezTo>
                  <a:pt x="429277" y="648250"/>
                  <a:pt x="395951" y="647113"/>
                  <a:pt x="431196" y="647113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grpSp>
        <p:nvGrpSpPr>
          <p:cNvPr id="10" name="مجموعة 87"/>
          <p:cNvGrpSpPr>
            <a:grpSpLocks/>
          </p:cNvGrpSpPr>
          <p:nvPr/>
        </p:nvGrpSpPr>
        <p:grpSpPr bwMode="auto">
          <a:xfrm>
            <a:off x="827088" y="1268413"/>
            <a:ext cx="606425" cy="1008062"/>
            <a:chOff x="797223" y="1412776"/>
            <a:chExt cx="606425" cy="1008062"/>
          </a:xfrm>
        </p:grpSpPr>
        <p:sp>
          <p:nvSpPr>
            <p:cNvPr id="27" name="شكل حر 26"/>
            <p:cNvSpPr/>
            <p:nvPr/>
          </p:nvSpPr>
          <p:spPr>
            <a:xfrm>
              <a:off x="1103610" y="1463576"/>
              <a:ext cx="165100" cy="647700"/>
            </a:xfrm>
            <a:custGeom>
              <a:avLst/>
              <a:gdLst>
                <a:gd name="connsiteX0" fmla="*/ 13793 w 165707"/>
                <a:gd name="connsiteY0" fmla="*/ 0 h 648597"/>
                <a:gd name="connsiteX1" fmla="*/ 112267 w 165707"/>
                <a:gd name="connsiteY1" fmla="*/ 70338 h 648597"/>
                <a:gd name="connsiteX2" fmla="*/ 140403 w 165707"/>
                <a:gd name="connsiteY2" fmla="*/ 98474 h 648597"/>
                <a:gd name="connsiteX3" fmla="*/ 98199 w 165707"/>
                <a:gd name="connsiteY3" fmla="*/ 365760 h 648597"/>
                <a:gd name="connsiteX4" fmla="*/ 55996 w 165707"/>
                <a:gd name="connsiteY4" fmla="*/ 393895 h 648597"/>
                <a:gd name="connsiteX5" fmla="*/ 70064 w 165707"/>
                <a:gd name="connsiteY5" fmla="*/ 506437 h 648597"/>
                <a:gd name="connsiteX6" fmla="*/ 112267 w 165707"/>
                <a:gd name="connsiteY6" fmla="*/ 520505 h 648597"/>
                <a:gd name="connsiteX7" fmla="*/ 140403 w 165707"/>
                <a:gd name="connsiteY7" fmla="*/ 548640 h 648597"/>
                <a:gd name="connsiteX8" fmla="*/ 98199 w 165707"/>
                <a:gd name="connsiteY8" fmla="*/ 633046 h 648597"/>
                <a:gd name="connsiteX9" fmla="*/ 41929 w 165707"/>
                <a:gd name="connsiteY9" fmla="*/ 647114 h 64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707" h="648597">
                  <a:moveTo>
                    <a:pt x="13793" y="0"/>
                  </a:moveTo>
                  <a:cubicBezTo>
                    <a:pt x="50339" y="24364"/>
                    <a:pt x="77368" y="41256"/>
                    <a:pt x="112267" y="70338"/>
                  </a:cubicBezTo>
                  <a:cubicBezTo>
                    <a:pt x="122456" y="78829"/>
                    <a:pt x="131024" y="89095"/>
                    <a:pt x="140403" y="98474"/>
                  </a:cubicBezTo>
                  <a:cubicBezTo>
                    <a:pt x="135630" y="174835"/>
                    <a:pt x="165707" y="298253"/>
                    <a:pt x="98199" y="365760"/>
                  </a:cubicBezTo>
                  <a:cubicBezTo>
                    <a:pt x="86244" y="377715"/>
                    <a:pt x="70064" y="384517"/>
                    <a:pt x="55996" y="393895"/>
                  </a:cubicBezTo>
                  <a:cubicBezTo>
                    <a:pt x="28101" y="477583"/>
                    <a:pt x="0" y="471405"/>
                    <a:pt x="70064" y="506437"/>
                  </a:cubicBezTo>
                  <a:cubicBezTo>
                    <a:pt x="83327" y="513069"/>
                    <a:pt x="98199" y="515816"/>
                    <a:pt x="112267" y="520505"/>
                  </a:cubicBezTo>
                  <a:cubicBezTo>
                    <a:pt x="121646" y="529883"/>
                    <a:pt x="138222" y="535557"/>
                    <a:pt x="140403" y="548640"/>
                  </a:cubicBezTo>
                  <a:cubicBezTo>
                    <a:pt x="145614" y="579905"/>
                    <a:pt x="124575" y="617221"/>
                    <a:pt x="98199" y="633046"/>
                  </a:cubicBezTo>
                  <a:cubicBezTo>
                    <a:pt x="72281" y="648597"/>
                    <a:pt x="64269" y="647114"/>
                    <a:pt x="41929" y="647114"/>
                  </a:cubicBez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grpSp>
          <p:nvGrpSpPr>
            <p:cNvPr id="4173" name="مجموعة 81"/>
            <p:cNvGrpSpPr>
              <a:grpSpLocks/>
            </p:cNvGrpSpPr>
            <p:nvPr/>
          </p:nvGrpSpPr>
          <p:grpSpPr bwMode="auto">
            <a:xfrm>
              <a:off x="797223" y="1412776"/>
              <a:ext cx="606425" cy="1008062"/>
              <a:chOff x="334516" y="1341438"/>
              <a:chExt cx="606425" cy="1008062"/>
            </a:xfrm>
          </p:grpSpPr>
          <p:sp>
            <p:nvSpPr>
              <p:cNvPr id="28" name="شكل حر 27"/>
              <p:cNvSpPr/>
              <p:nvPr/>
            </p:nvSpPr>
            <p:spPr>
              <a:xfrm>
                <a:off x="334516" y="1574800"/>
                <a:ext cx="431800" cy="649288"/>
              </a:xfrm>
              <a:custGeom>
                <a:avLst/>
                <a:gdLst>
                  <a:gd name="connsiteX0" fmla="*/ 192045 w 431196"/>
                  <a:gd name="connsiteY0" fmla="*/ 0 h 648250"/>
                  <a:gd name="connsiteX1" fmla="*/ 135774 w 431196"/>
                  <a:gd name="connsiteY1" fmla="*/ 14067 h 648250"/>
                  <a:gd name="connsiteX2" fmla="*/ 51368 w 431196"/>
                  <a:gd name="connsiteY2" fmla="*/ 70338 h 648250"/>
                  <a:gd name="connsiteX3" fmla="*/ 51368 w 431196"/>
                  <a:gd name="connsiteY3" fmla="*/ 267286 h 648250"/>
                  <a:gd name="connsiteX4" fmla="*/ 177977 w 431196"/>
                  <a:gd name="connsiteY4" fmla="*/ 281353 h 648250"/>
                  <a:gd name="connsiteX5" fmla="*/ 206113 w 431196"/>
                  <a:gd name="connsiteY5" fmla="*/ 309489 h 648250"/>
                  <a:gd name="connsiteX6" fmla="*/ 220180 w 431196"/>
                  <a:gd name="connsiteY6" fmla="*/ 351692 h 648250"/>
                  <a:gd name="connsiteX7" fmla="*/ 192045 w 431196"/>
                  <a:gd name="connsiteY7" fmla="*/ 492369 h 648250"/>
                  <a:gd name="connsiteX8" fmla="*/ 206113 w 431196"/>
                  <a:gd name="connsiteY8" fmla="*/ 590843 h 648250"/>
                  <a:gd name="connsiteX9" fmla="*/ 360857 w 431196"/>
                  <a:gd name="connsiteY9" fmla="*/ 633046 h 648250"/>
                  <a:gd name="connsiteX10" fmla="*/ 431196 w 431196"/>
                  <a:gd name="connsiteY10" fmla="*/ 647113 h 64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1196" h="648250">
                    <a:moveTo>
                      <a:pt x="192045" y="0"/>
                    </a:moveTo>
                    <a:cubicBezTo>
                      <a:pt x="173288" y="4689"/>
                      <a:pt x="153067" y="5421"/>
                      <a:pt x="135774" y="14067"/>
                    </a:cubicBezTo>
                    <a:cubicBezTo>
                      <a:pt x="105529" y="29189"/>
                      <a:pt x="51368" y="70338"/>
                      <a:pt x="51368" y="70338"/>
                    </a:cubicBezTo>
                    <a:cubicBezTo>
                      <a:pt x="31215" y="130794"/>
                      <a:pt x="0" y="205644"/>
                      <a:pt x="51368" y="267286"/>
                    </a:cubicBezTo>
                    <a:cubicBezTo>
                      <a:pt x="78552" y="299907"/>
                      <a:pt x="135774" y="276664"/>
                      <a:pt x="177977" y="281353"/>
                    </a:cubicBezTo>
                    <a:cubicBezTo>
                      <a:pt x="187356" y="290732"/>
                      <a:pt x="199289" y="298116"/>
                      <a:pt x="206113" y="309489"/>
                    </a:cubicBezTo>
                    <a:cubicBezTo>
                      <a:pt x="213742" y="322204"/>
                      <a:pt x="220180" y="336863"/>
                      <a:pt x="220180" y="351692"/>
                    </a:cubicBezTo>
                    <a:cubicBezTo>
                      <a:pt x="220180" y="416355"/>
                      <a:pt x="209370" y="440395"/>
                      <a:pt x="192045" y="492369"/>
                    </a:cubicBezTo>
                    <a:cubicBezTo>
                      <a:pt x="196734" y="525194"/>
                      <a:pt x="185756" y="564670"/>
                      <a:pt x="206113" y="590843"/>
                    </a:cubicBezTo>
                    <a:cubicBezTo>
                      <a:pt x="219877" y="608540"/>
                      <a:pt x="336679" y="627673"/>
                      <a:pt x="360857" y="633046"/>
                    </a:cubicBezTo>
                    <a:cubicBezTo>
                      <a:pt x="429277" y="648250"/>
                      <a:pt x="395951" y="647113"/>
                      <a:pt x="431196" y="647113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30" name="شكل حر 29"/>
              <p:cNvSpPr/>
              <p:nvPr/>
            </p:nvSpPr>
            <p:spPr>
              <a:xfrm>
                <a:off x="796478" y="1341438"/>
                <a:ext cx="144463" cy="1008062"/>
              </a:xfrm>
              <a:custGeom>
                <a:avLst/>
                <a:gdLst>
                  <a:gd name="connsiteX0" fmla="*/ 13793 w 165707"/>
                  <a:gd name="connsiteY0" fmla="*/ 0 h 648597"/>
                  <a:gd name="connsiteX1" fmla="*/ 112267 w 165707"/>
                  <a:gd name="connsiteY1" fmla="*/ 70338 h 648597"/>
                  <a:gd name="connsiteX2" fmla="*/ 140403 w 165707"/>
                  <a:gd name="connsiteY2" fmla="*/ 98474 h 648597"/>
                  <a:gd name="connsiteX3" fmla="*/ 98199 w 165707"/>
                  <a:gd name="connsiteY3" fmla="*/ 365760 h 648597"/>
                  <a:gd name="connsiteX4" fmla="*/ 55996 w 165707"/>
                  <a:gd name="connsiteY4" fmla="*/ 393895 h 648597"/>
                  <a:gd name="connsiteX5" fmla="*/ 70064 w 165707"/>
                  <a:gd name="connsiteY5" fmla="*/ 506437 h 648597"/>
                  <a:gd name="connsiteX6" fmla="*/ 112267 w 165707"/>
                  <a:gd name="connsiteY6" fmla="*/ 520505 h 648597"/>
                  <a:gd name="connsiteX7" fmla="*/ 140403 w 165707"/>
                  <a:gd name="connsiteY7" fmla="*/ 548640 h 648597"/>
                  <a:gd name="connsiteX8" fmla="*/ 98199 w 165707"/>
                  <a:gd name="connsiteY8" fmla="*/ 633046 h 648597"/>
                  <a:gd name="connsiteX9" fmla="*/ 41929 w 165707"/>
                  <a:gd name="connsiteY9" fmla="*/ 647114 h 64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707" h="648597">
                    <a:moveTo>
                      <a:pt x="13793" y="0"/>
                    </a:moveTo>
                    <a:cubicBezTo>
                      <a:pt x="50339" y="24364"/>
                      <a:pt x="77368" y="41256"/>
                      <a:pt x="112267" y="70338"/>
                    </a:cubicBezTo>
                    <a:cubicBezTo>
                      <a:pt x="122456" y="78829"/>
                      <a:pt x="131024" y="89095"/>
                      <a:pt x="140403" y="98474"/>
                    </a:cubicBezTo>
                    <a:cubicBezTo>
                      <a:pt x="135630" y="174835"/>
                      <a:pt x="165707" y="298253"/>
                      <a:pt x="98199" y="365760"/>
                    </a:cubicBezTo>
                    <a:cubicBezTo>
                      <a:pt x="86244" y="377715"/>
                      <a:pt x="70064" y="384517"/>
                      <a:pt x="55996" y="393895"/>
                    </a:cubicBezTo>
                    <a:cubicBezTo>
                      <a:pt x="28101" y="477583"/>
                      <a:pt x="0" y="471405"/>
                      <a:pt x="70064" y="506437"/>
                    </a:cubicBezTo>
                    <a:cubicBezTo>
                      <a:pt x="83327" y="513069"/>
                      <a:pt x="98199" y="515816"/>
                      <a:pt x="112267" y="520505"/>
                    </a:cubicBezTo>
                    <a:cubicBezTo>
                      <a:pt x="121646" y="529883"/>
                      <a:pt x="138222" y="535557"/>
                      <a:pt x="140403" y="548640"/>
                    </a:cubicBezTo>
                    <a:cubicBezTo>
                      <a:pt x="145614" y="579905"/>
                      <a:pt x="124575" y="617221"/>
                      <a:pt x="98199" y="633046"/>
                    </a:cubicBezTo>
                    <a:cubicBezTo>
                      <a:pt x="72281" y="648597"/>
                      <a:pt x="64269" y="647114"/>
                      <a:pt x="41929" y="647114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31" name="شكل حر 30"/>
              <p:cNvSpPr/>
              <p:nvPr/>
            </p:nvSpPr>
            <p:spPr>
              <a:xfrm>
                <a:off x="486916" y="1484313"/>
                <a:ext cx="431800" cy="649287"/>
              </a:xfrm>
              <a:custGeom>
                <a:avLst/>
                <a:gdLst>
                  <a:gd name="connsiteX0" fmla="*/ 192045 w 431196"/>
                  <a:gd name="connsiteY0" fmla="*/ 0 h 648250"/>
                  <a:gd name="connsiteX1" fmla="*/ 135774 w 431196"/>
                  <a:gd name="connsiteY1" fmla="*/ 14067 h 648250"/>
                  <a:gd name="connsiteX2" fmla="*/ 51368 w 431196"/>
                  <a:gd name="connsiteY2" fmla="*/ 70338 h 648250"/>
                  <a:gd name="connsiteX3" fmla="*/ 51368 w 431196"/>
                  <a:gd name="connsiteY3" fmla="*/ 267286 h 648250"/>
                  <a:gd name="connsiteX4" fmla="*/ 177977 w 431196"/>
                  <a:gd name="connsiteY4" fmla="*/ 281353 h 648250"/>
                  <a:gd name="connsiteX5" fmla="*/ 206113 w 431196"/>
                  <a:gd name="connsiteY5" fmla="*/ 309489 h 648250"/>
                  <a:gd name="connsiteX6" fmla="*/ 220180 w 431196"/>
                  <a:gd name="connsiteY6" fmla="*/ 351692 h 648250"/>
                  <a:gd name="connsiteX7" fmla="*/ 192045 w 431196"/>
                  <a:gd name="connsiteY7" fmla="*/ 492369 h 648250"/>
                  <a:gd name="connsiteX8" fmla="*/ 206113 w 431196"/>
                  <a:gd name="connsiteY8" fmla="*/ 590843 h 648250"/>
                  <a:gd name="connsiteX9" fmla="*/ 360857 w 431196"/>
                  <a:gd name="connsiteY9" fmla="*/ 633046 h 648250"/>
                  <a:gd name="connsiteX10" fmla="*/ 431196 w 431196"/>
                  <a:gd name="connsiteY10" fmla="*/ 647113 h 64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1196" h="648250">
                    <a:moveTo>
                      <a:pt x="192045" y="0"/>
                    </a:moveTo>
                    <a:cubicBezTo>
                      <a:pt x="173288" y="4689"/>
                      <a:pt x="153067" y="5421"/>
                      <a:pt x="135774" y="14067"/>
                    </a:cubicBezTo>
                    <a:cubicBezTo>
                      <a:pt x="105529" y="29189"/>
                      <a:pt x="51368" y="70338"/>
                      <a:pt x="51368" y="70338"/>
                    </a:cubicBezTo>
                    <a:cubicBezTo>
                      <a:pt x="31215" y="130794"/>
                      <a:pt x="0" y="205644"/>
                      <a:pt x="51368" y="267286"/>
                    </a:cubicBezTo>
                    <a:cubicBezTo>
                      <a:pt x="78552" y="299907"/>
                      <a:pt x="135774" y="276664"/>
                      <a:pt x="177977" y="281353"/>
                    </a:cubicBezTo>
                    <a:cubicBezTo>
                      <a:pt x="187356" y="290732"/>
                      <a:pt x="199289" y="298116"/>
                      <a:pt x="206113" y="309489"/>
                    </a:cubicBezTo>
                    <a:cubicBezTo>
                      <a:pt x="213742" y="322204"/>
                      <a:pt x="220180" y="336863"/>
                      <a:pt x="220180" y="351692"/>
                    </a:cubicBezTo>
                    <a:cubicBezTo>
                      <a:pt x="220180" y="416355"/>
                      <a:pt x="209370" y="440395"/>
                      <a:pt x="192045" y="492369"/>
                    </a:cubicBezTo>
                    <a:cubicBezTo>
                      <a:pt x="196734" y="525194"/>
                      <a:pt x="185756" y="564670"/>
                      <a:pt x="206113" y="590843"/>
                    </a:cubicBezTo>
                    <a:cubicBezTo>
                      <a:pt x="219877" y="608540"/>
                      <a:pt x="336679" y="627673"/>
                      <a:pt x="360857" y="633046"/>
                    </a:cubicBezTo>
                    <a:cubicBezTo>
                      <a:pt x="429277" y="648250"/>
                      <a:pt x="395951" y="647113"/>
                      <a:pt x="431196" y="647113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</p:grpSp>
      <p:grpSp>
        <p:nvGrpSpPr>
          <p:cNvPr id="12" name="مجموعة 34"/>
          <p:cNvGrpSpPr>
            <a:grpSpLocks/>
          </p:cNvGrpSpPr>
          <p:nvPr/>
        </p:nvGrpSpPr>
        <p:grpSpPr bwMode="auto">
          <a:xfrm>
            <a:off x="755650" y="2781300"/>
            <a:ext cx="152400" cy="661988"/>
            <a:chOff x="565097" y="2883877"/>
            <a:chExt cx="152355" cy="661181"/>
          </a:xfrm>
        </p:grpSpPr>
        <p:sp>
          <p:nvSpPr>
            <p:cNvPr id="32" name="شكل حر 31"/>
            <p:cNvSpPr/>
            <p:nvPr/>
          </p:nvSpPr>
          <p:spPr>
            <a:xfrm>
              <a:off x="585729" y="2883877"/>
              <a:ext cx="131723" cy="337726"/>
            </a:xfrm>
            <a:custGeom>
              <a:avLst/>
              <a:gdLst>
                <a:gd name="connsiteX0" fmla="*/ 4689 w 131298"/>
                <a:gd name="connsiteY0" fmla="*/ 309489 h 337625"/>
                <a:gd name="connsiteX1" fmla="*/ 18757 w 131298"/>
                <a:gd name="connsiteY1" fmla="*/ 112541 h 337625"/>
                <a:gd name="connsiteX2" fmla="*/ 46892 w 131298"/>
                <a:gd name="connsiteY2" fmla="*/ 28135 h 337625"/>
                <a:gd name="connsiteX3" fmla="*/ 131298 w 131298"/>
                <a:gd name="connsiteY3" fmla="*/ 0 h 337625"/>
                <a:gd name="connsiteX4" fmla="*/ 89095 w 131298"/>
                <a:gd name="connsiteY4" fmla="*/ 211015 h 337625"/>
                <a:gd name="connsiteX5" fmla="*/ 75028 w 131298"/>
                <a:gd name="connsiteY5" fmla="*/ 253218 h 337625"/>
                <a:gd name="connsiteX6" fmla="*/ 46892 w 131298"/>
                <a:gd name="connsiteY6" fmla="*/ 281354 h 337625"/>
                <a:gd name="connsiteX7" fmla="*/ 4689 w 131298"/>
                <a:gd name="connsiteY7" fmla="*/ 309489 h 33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298" h="337625">
                  <a:moveTo>
                    <a:pt x="4689" y="309489"/>
                  </a:moveTo>
                  <a:cubicBezTo>
                    <a:pt x="0" y="281354"/>
                    <a:pt x="8994" y="177629"/>
                    <a:pt x="18757" y="112541"/>
                  </a:cubicBezTo>
                  <a:cubicBezTo>
                    <a:pt x="23156" y="83212"/>
                    <a:pt x="18757" y="37513"/>
                    <a:pt x="46892" y="28135"/>
                  </a:cubicBezTo>
                  <a:lnTo>
                    <a:pt x="131298" y="0"/>
                  </a:lnTo>
                  <a:cubicBezTo>
                    <a:pt x="113955" y="156091"/>
                    <a:pt x="130660" y="86321"/>
                    <a:pt x="89095" y="211015"/>
                  </a:cubicBezTo>
                  <a:cubicBezTo>
                    <a:pt x="84406" y="225083"/>
                    <a:pt x="85513" y="242733"/>
                    <a:pt x="75028" y="253218"/>
                  </a:cubicBezTo>
                  <a:cubicBezTo>
                    <a:pt x="65649" y="262597"/>
                    <a:pt x="57249" y="273068"/>
                    <a:pt x="46892" y="281354"/>
                  </a:cubicBezTo>
                  <a:cubicBezTo>
                    <a:pt x="33690" y="291916"/>
                    <a:pt x="9378" y="337625"/>
                    <a:pt x="4689" y="30948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34" name="شكل حر 33"/>
            <p:cNvSpPr/>
            <p:nvPr/>
          </p:nvSpPr>
          <p:spPr>
            <a:xfrm>
              <a:off x="565097" y="3188305"/>
              <a:ext cx="96809" cy="356753"/>
            </a:xfrm>
            <a:custGeom>
              <a:avLst/>
              <a:gdLst>
                <a:gd name="connsiteX0" fmla="*/ 25746 w 96085"/>
                <a:gd name="connsiteY0" fmla="*/ 4689 h 356381"/>
                <a:gd name="connsiteX1" fmla="*/ 11678 w 96085"/>
                <a:gd name="connsiteY1" fmla="*/ 46892 h 356381"/>
                <a:gd name="connsiteX2" fmla="*/ 39814 w 96085"/>
                <a:gd name="connsiteY2" fmla="*/ 356381 h 356381"/>
                <a:gd name="connsiteX3" fmla="*/ 82017 w 96085"/>
                <a:gd name="connsiteY3" fmla="*/ 328246 h 356381"/>
                <a:gd name="connsiteX4" fmla="*/ 96085 w 96085"/>
                <a:gd name="connsiteY4" fmla="*/ 286043 h 356381"/>
                <a:gd name="connsiteX5" fmla="*/ 67949 w 96085"/>
                <a:gd name="connsiteY5" fmla="*/ 145366 h 356381"/>
                <a:gd name="connsiteX6" fmla="*/ 53881 w 96085"/>
                <a:gd name="connsiteY6" fmla="*/ 75028 h 356381"/>
                <a:gd name="connsiteX7" fmla="*/ 25746 w 96085"/>
                <a:gd name="connsiteY7" fmla="*/ 4689 h 35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085" h="356381">
                  <a:moveTo>
                    <a:pt x="25746" y="4689"/>
                  </a:moveTo>
                  <a:cubicBezTo>
                    <a:pt x="18712" y="0"/>
                    <a:pt x="11678" y="32063"/>
                    <a:pt x="11678" y="46892"/>
                  </a:cubicBezTo>
                  <a:cubicBezTo>
                    <a:pt x="11678" y="284445"/>
                    <a:pt x="0" y="236941"/>
                    <a:pt x="39814" y="356381"/>
                  </a:cubicBezTo>
                  <a:cubicBezTo>
                    <a:pt x="53882" y="347003"/>
                    <a:pt x="71455" y="341448"/>
                    <a:pt x="82017" y="328246"/>
                  </a:cubicBezTo>
                  <a:cubicBezTo>
                    <a:pt x="91280" y="316667"/>
                    <a:pt x="96085" y="300872"/>
                    <a:pt x="96085" y="286043"/>
                  </a:cubicBezTo>
                  <a:cubicBezTo>
                    <a:pt x="96085" y="182646"/>
                    <a:pt x="85273" y="214662"/>
                    <a:pt x="67949" y="145366"/>
                  </a:cubicBezTo>
                  <a:cubicBezTo>
                    <a:pt x="62150" y="122170"/>
                    <a:pt x="59068" y="98369"/>
                    <a:pt x="53881" y="75028"/>
                  </a:cubicBezTo>
                  <a:cubicBezTo>
                    <a:pt x="49687" y="56154"/>
                    <a:pt x="32780" y="9378"/>
                    <a:pt x="25746" y="468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</p:grpSp>
      <p:grpSp>
        <p:nvGrpSpPr>
          <p:cNvPr id="21" name="مجموعة 89"/>
          <p:cNvGrpSpPr>
            <a:grpSpLocks/>
          </p:cNvGrpSpPr>
          <p:nvPr/>
        </p:nvGrpSpPr>
        <p:grpSpPr bwMode="auto">
          <a:xfrm>
            <a:off x="890588" y="2794000"/>
            <a:ext cx="512762" cy="661988"/>
            <a:chOff x="890588" y="2924175"/>
            <a:chExt cx="512762" cy="661988"/>
          </a:xfrm>
        </p:grpSpPr>
        <p:grpSp>
          <p:nvGrpSpPr>
            <p:cNvPr id="4158" name="مجموعة 35"/>
            <p:cNvGrpSpPr>
              <a:grpSpLocks/>
            </p:cNvGrpSpPr>
            <p:nvPr/>
          </p:nvGrpSpPr>
          <p:grpSpPr bwMode="auto">
            <a:xfrm>
              <a:off x="890588" y="2924175"/>
              <a:ext cx="152400" cy="661988"/>
              <a:chOff x="565097" y="2883877"/>
              <a:chExt cx="152355" cy="661181"/>
            </a:xfrm>
          </p:grpSpPr>
          <p:sp>
            <p:nvSpPr>
              <p:cNvPr id="37" name="شكل حر 36"/>
              <p:cNvSpPr/>
              <p:nvPr/>
            </p:nvSpPr>
            <p:spPr>
              <a:xfrm>
                <a:off x="585728" y="2883877"/>
                <a:ext cx="131724" cy="337726"/>
              </a:xfrm>
              <a:custGeom>
                <a:avLst/>
                <a:gdLst>
                  <a:gd name="connsiteX0" fmla="*/ 4689 w 131298"/>
                  <a:gd name="connsiteY0" fmla="*/ 309489 h 337625"/>
                  <a:gd name="connsiteX1" fmla="*/ 18757 w 131298"/>
                  <a:gd name="connsiteY1" fmla="*/ 112541 h 337625"/>
                  <a:gd name="connsiteX2" fmla="*/ 46892 w 131298"/>
                  <a:gd name="connsiteY2" fmla="*/ 28135 h 337625"/>
                  <a:gd name="connsiteX3" fmla="*/ 131298 w 131298"/>
                  <a:gd name="connsiteY3" fmla="*/ 0 h 337625"/>
                  <a:gd name="connsiteX4" fmla="*/ 89095 w 131298"/>
                  <a:gd name="connsiteY4" fmla="*/ 211015 h 337625"/>
                  <a:gd name="connsiteX5" fmla="*/ 75028 w 131298"/>
                  <a:gd name="connsiteY5" fmla="*/ 253218 h 337625"/>
                  <a:gd name="connsiteX6" fmla="*/ 46892 w 131298"/>
                  <a:gd name="connsiteY6" fmla="*/ 281354 h 337625"/>
                  <a:gd name="connsiteX7" fmla="*/ 4689 w 131298"/>
                  <a:gd name="connsiteY7" fmla="*/ 309489 h 33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98" h="337625">
                    <a:moveTo>
                      <a:pt x="4689" y="309489"/>
                    </a:moveTo>
                    <a:cubicBezTo>
                      <a:pt x="0" y="281354"/>
                      <a:pt x="8994" y="177629"/>
                      <a:pt x="18757" y="112541"/>
                    </a:cubicBezTo>
                    <a:cubicBezTo>
                      <a:pt x="23156" y="83212"/>
                      <a:pt x="18757" y="37513"/>
                      <a:pt x="46892" y="28135"/>
                    </a:cubicBezTo>
                    <a:lnTo>
                      <a:pt x="131298" y="0"/>
                    </a:lnTo>
                    <a:cubicBezTo>
                      <a:pt x="113955" y="156091"/>
                      <a:pt x="130660" y="86321"/>
                      <a:pt x="89095" y="211015"/>
                    </a:cubicBezTo>
                    <a:cubicBezTo>
                      <a:pt x="84406" y="225083"/>
                      <a:pt x="85513" y="242733"/>
                      <a:pt x="75028" y="253218"/>
                    </a:cubicBezTo>
                    <a:cubicBezTo>
                      <a:pt x="65649" y="262597"/>
                      <a:pt x="57249" y="273068"/>
                      <a:pt x="46892" y="281354"/>
                    </a:cubicBezTo>
                    <a:cubicBezTo>
                      <a:pt x="33690" y="291916"/>
                      <a:pt x="9378" y="337625"/>
                      <a:pt x="4689" y="3094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38" name="شكل حر 37"/>
              <p:cNvSpPr/>
              <p:nvPr/>
            </p:nvSpPr>
            <p:spPr>
              <a:xfrm>
                <a:off x="565097" y="3188305"/>
                <a:ext cx="96808" cy="356753"/>
              </a:xfrm>
              <a:custGeom>
                <a:avLst/>
                <a:gdLst>
                  <a:gd name="connsiteX0" fmla="*/ 25746 w 96085"/>
                  <a:gd name="connsiteY0" fmla="*/ 4689 h 356381"/>
                  <a:gd name="connsiteX1" fmla="*/ 11678 w 96085"/>
                  <a:gd name="connsiteY1" fmla="*/ 46892 h 356381"/>
                  <a:gd name="connsiteX2" fmla="*/ 39814 w 96085"/>
                  <a:gd name="connsiteY2" fmla="*/ 356381 h 356381"/>
                  <a:gd name="connsiteX3" fmla="*/ 82017 w 96085"/>
                  <a:gd name="connsiteY3" fmla="*/ 328246 h 356381"/>
                  <a:gd name="connsiteX4" fmla="*/ 96085 w 96085"/>
                  <a:gd name="connsiteY4" fmla="*/ 286043 h 356381"/>
                  <a:gd name="connsiteX5" fmla="*/ 67949 w 96085"/>
                  <a:gd name="connsiteY5" fmla="*/ 145366 h 356381"/>
                  <a:gd name="connsiteX6" fmla="*/ 53881 w 96085"/>
                  <a:gd name="connsiteY6" fmla="*/ 75028 h 356381"/>
                  <a:gd name="connsiteX7" fmla="*/ 25746 w 96085"/>
                  <a:gd name="connsiteY7" fmla="*/ 4689 h 35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85" h="356381">
                    <a:moveTo>
                      <a:pt x="25746" y="4689"/>
                    </a:moveTo>
                    <a:cubicBezTo>
                      <a:pt x="18712" y="0"/>
                      <a:pt x="11678" y="32063"/>
                      <a:pt x="11678" y="46892"/>
                    </a:cubicBezTo>
                    <a:cubicBezTo>
                      <a:pt x="11678" y="284445"/>
                      <a:pt x="0" y="236941"/>
                      <a:pt x="39814" y="356381"/>
                    </a:cubicBezTo>
                    <a:cubicBezTo>
                      <a:pt x="53882" y="347003"/>
                      <a:pt x="71455" y="341448"/>
                      <a:pt x="82017" y="328246"/>
                    </a:cubicBezTo>
                    <a:cubicBezTo>
                      <a:pt x="91280" y="316667"/>
                      <a:pt x="96085" y="300872"/>
                      <a:pt x="96085" y="286043"/>
                    </a:cubicBezTo>
                    <a:cubicBezTo>
                      <a:pt x="96085" y="182646"/>
                      <a:pt x="85273" y="214662"/>
                      <a:pt x="67949" y="145366"/>
                    </a:cubicBezTo>
                    <a:cubicBezTo>
                      <a:pt x="62150" y="122170"/>
                      <a:pt x="59068" y="98369"/>
                      <a:pt x="53881" y="75028"/>
                    </a:cubicBezTo>
                    <a:cubicBezTo>
                      <a:pt x="49687" y="56154"/>
                      <a:pt x="32780" y="9378"/>
                      <a:pt x="25746" y="46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  <p:grpSp>
          <p:nvGrpSpPr>
            <p:cNvPr id="4159" name="مجموعة 38"/>
            <p:cNvGrpSpPr>
              <a:grpSpLocks/>
            </p:cNvGrpSpPr>
            <p:nvPr/>
          </p:nvGrpSpPr>
          <p:grpSpPr bwMode="auto">
            <a:xfrm>
              <a:off x="1106488" y="2924175"/>
              <a:ext cx="152400" cy="661988"/>
              <a:chOff x="565097" y="2883877"/>
              <a:chExt cx="152355" cy="661181"/>
            </a:xfrm>
          </p:grpSpPr>
          <p:sp>
            <p:nvSpPr>
              <p:cNvPr id="40" name="شكل حر 39"/>
              <p:cNvSpPr/>
              <p:nvPr/>
            </p:nvSpPr>
            <p:spPr>
              <a:xfrm>
                <a:off x="585728" y="2883877"/>
                <a:ext cx="131724" cy="337726"/>
              </a:xfrm>
              <a:custGeom>
                <a:avLst/>
                <a:gdLst>
                  <a:gd name="connsiteX0" fmla="*/ 4689 w 131298"/>
                  <a:gd name="connsiteY0" fmla="*/ 309489 h 337625"/>
                  <a:gd name="connsiteX1" fmla="*/ 18757 w 131298"/>
                  <a:gd name="connsiteY1" fmla="*/ 112541 h 337625"/>
                  <a:gd name="connsiteX2" fmla="*/ 46892 w 131298"/>
                  <a:gd name="connsiteY2" fmla="*/ 28135 h 337625"/>
                  <a:gd name="connsiteX3" fmla="*/ 131298 w 131298"/>
                  <a:gd name="connsiteY3" fmla="*/ 0 h 337625"/>
                  <a:gd name="connsiteX4" fmla="*/ 89095 w 131298"/>
                  <a:gd name="connsiteY4" fmla="*/ 211015 h 337625"/>
                  <a:gd name="connsiteX5" fmla="*/ 75028 w 131298"/>
                  <a:gd name="connsiteY5" fmla="*/ 253218 h 337625"/>
                  <a:gd name="connsiteX6" fmla="*/ 46892 w 131298"/>
                  <a:gd name="connsiteY6" fmla="*/ 281354 h 337625"/>
                  <a:gd name="connsiteX7" fmla="*/ 4689 w 131298"/>
                  <a:gd name="connsiteY7" fmla="*/ 309489 h 33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98" h="337625">
                    <a:moveTo>
                      <a:pt x="4689" y="309489"/>
                    </a:moveTo>
                    <a:cubicBezTo>
                      <a:pt x="0" y="281354"/>
                      <a:pt x="8994" y="177629"/>
                      <a:pt x="18757" y="112541"/>
                    </a:cubicBezTo>
                    <a:cubicBezTo>
                      <a:pt x="23156" y="83212"/>
                      <a:pt x="18757" y="37513"/>
                      <a:pt x="46892" y="28135"/>
                    </a:cubicBezTo>
                    <a:lnTo>
                      <a:pt x="131298" y="0"/>
                    </a:lnTo>
                    <a:cubicBezTo>
                      <a:pt x="113955" y="156091"/>
                      <a:pt x="130660" y="86321"/>
                      <a:pt x="89095" y="211015"/>
                    </a:cubicBezTo>
                    <a:cubicBezTo>
                      <a:pt x="84406" y="225083"/>
                      <a:pt x="85513" y="242733"/>
                      <a:pt x="75028" y="253218"/>
                    </a:cubicBezTo>
                    <a:cubicBezTo>
                      <a:pt x="65649" y="262597"/>
                      <a:pt x="57249" y="273068"/>
                      <a:pt x="46892" y="281354"/>
                    </a:cubicBezTo>
                    <a:cubicBezTo>
                      <a:pt x="33690" y="291916"/>
                      <a:pt x="9378" y="337625"/>
                      <a:pt x="4689" y="3094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41" name="شكل حر 40"/>
              <p:cNvSpPr/>
              <p:nvPr/>
            </p:nvSpPr>
            <p:spPr>
              <a:xfrm>
                <a:off x="565097" y="3188305"/>
                <a:ext cx="96808" cy="356753"/>
              </a:xfrm>
              <a:custGeom>
                <a:avLst/>
                <a:gdLst>
                  <a:gd name="connsiteX0" fmla="*/ 25746 w 96085"/>
                  <a:gd name="connsiteY0" fmla="*/ 4689 h 356381"/>
                  <a:gd name="connsiteX1" fmla="*/ 11678 w 96085"/>
                  <a:gd name="connsiteY1" fmla="*/ 46892 h 356381"/>
                  <a:gd name="connsiteX2" fmla="*/ 39814 w 96085"/>
                  <a:gd name="connsiteY2" fmla="*/ 356381 h 356381"/>
                  <a:gd name="connsiteX3" fmla="*/ 82017 w 96085"/>
                  <a:gd name="connsiteY3" fmla="*/ 328246 h 356381"/>
                  <a:gd name="connsiteX4" fmla="*/ 96085 w 96085"/>
                  <a:gd name="connsiteY4" fmla="*/ 286043 h 356381"/>
                  <a:gd name="connsiteX5" fmla="*/ 67949 w 96085"/>
                  <a:gd name="connsiteY5" fmla="*/ 145366 h 356381"/>
                  <a:gd name="connsiteX6" fmla="*/ 53881 w 96085"/>
                  <a:gd name="connsiteY6" fmla="*/ 75028 h 356381"/>
                  <a:gd name="connsiteX7" fmla="*/ 25746 w 96085"/>
                  <a:gd name="connsiteY7" fmla="*/ 4689 h 35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85" h="356381">
                    <a:moveTo>
                      <a:pt x="25746" y="4689"/>
                    </a:moveTo>
                    <a:cubicBezTo>
                      <a:pt x="18712" y="0"/>
                      <a:pt x="11678" y="32063"/>
                      <a:pt x="11678" y="46892"/>
                    </a:cubicBezTo>
                    <a:cubicBezTo>
                      <a:pt x="11678" y="284445"/>
                      <a:pt x="0" y="236941"/>
                      <a:pt x="39814" y="356381"/>
                    </a:cubicBezTo>
                    <a:cubicBezTo>
                      <a:pt x="53882" y="347003"/>
                      <a:pt x="71455" y="341448"/>
                      <a:pt x="82017" y="328246"/>
                    </a:cubicBezTo>
                    <a:cubicBezTo>
                      <a:pt x="91280" y="316667"/>
                      <a:pt x="96085" y="300872"/>
                      <a:pt x="96085" y="286043"/>
                    </a:cubicBezTo>
                    <a:cubicBezTo>
                      <a:pt x="96085" y="182646"/>
                      <a:pt x="85273" y="214662"/>
                      <a:pt x="67949" y="145366"/>
                    </a:cubicBezTo>
                    <a:cubicBezTo>
                      <a:pt x="62150" y="122170"/>
                      <a:pt x="59068" y="98369"/>
                      <a:pt x="53881" y="75028"/>
                    </a:cubicBezTo>
                    <a:cubicBezTo>
                      <a:pt x="49687" y="56154"/>
                      <a:pt x="32780" y="9378"/>
                      <a:pt x="25746" y="46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  <p:grpSp>
          <p:nvGrpSpPr>
            <p:cNvPr id="4160" name="مجموعة 41"/>
            <p:cNvGrpSpPr>
              <a:grpSpLocks/>
            </p:cNvGrpSpPr>
            <p:nvPr/>
          </p:nvGrpSpPr>
          <p:grpSpPr bwMode="auto">
            <a:xfrm>
              <a:off x="963613" y="2924175"/>
              <a:ext cx="152400" cy="661988"/>
              <a:chOff x="565097" y="2883877"/>
              <a:chExt cx="152355" cy="661181"/>
            </a:xfrm>
          </p:grpSpPr>
          <p:sp>
            <p:nvSpPr>
              <p:cNvPr id="43" name="شكل حر 42"/>
              <p:cNvSpPr/>
              <p:nvPr/>
            </p:nvSpPr>
            <p:spPr>
              <a:xfrm>
                <a:off x="585728" y="2883877"/>
                <a:ext cx="131724" cy="337726"/>
              </a:xfrm>
              <a:custGeom>
                <a:avLst/>
                <a:gdLst>
                  <a:gd name="connsiteX0" fmla="*/ 4689 w 131298"/>
                  <a:gd name="connsiteY0" fmla="*/ 309489 h 337625"/>
                  <a:gd name="connsiteX1" fmla="*/ 18757 w 131298"/>
                  <a:gd name="connsiteY1" fmla="*/ 112541 h 337625"/>
                  <a:gd name="connsiteX2" fmla="*/ 46892 w 131298"/>
                  <a:gd name="connsiteY2" fmla="*/ 28135 h 337625"/>
                  <a:gd name="connsiteX3" fmla="*/ 131298 w 131298"/>
                  <a:gd name="connsiteY3" fmla="*/ 0 h 337625"/>
                  <a:gd name="connsiteX4" fmla="*/ 89095 w 131298"/>
                  <a:gd name="connsiteY4" fmla="*/ 211015 h 337625"/>
                  <a:gd name="connsiteX5" fmla="*/ 75028 w 131298"/>
                  <a:gd name="connsiteY5" fmla="*/ 253218 h 337625"/>
                  <a:gd name="connsiteX6" fmla="*/ 46892 w 131298"/>
                  <a:gd name="connsiteY6" fmla="*/ 281354 h 337625"/>
                  <a:gd name="connsiteX7" fmla="*/ 4689 w 131298"/>
                  <a:gd name="connsiteY7" fmla="*/ 309489 h 33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98" h="337625">
                    <a:moveTo>
                      <a:pt x="4689" y="309489"/>
                    </a:moveTo>
                    <a:cubicBezTo>
                      <a:pt x="0" y="281354"/>
                      <a:pt x="8994" y="177629"/>
                      <a:pt x="18757" y="112541"/>
                    </a:cubicBezTo>
                    <a:cubicBezTo>
                      <a:pt x="23156" y="83212"/>
                      <a:pt x="18757" y="37513"/>
                      <a:pt x="46892" y="28135"/>
                    </a:cubicBezTo>
                    <a:lnTo>
                      <a:pt x="131298" y="0"/>
                    </a:lnTo>
                    <a:cubicBezTo>
                      <a:pt x="113955" y="156091"/>
                      <a:pt x="130660" y="86321"/>
                      <a:pt x="89095" y="211015"/>
                    </a:cubicBezTo>
                    <a:cubicBezTo>
                      <a:pt x="84406" y="225083"/>
                      <a:pt x="85513" y="242733"/>
                      <a:pt x="75028" y="253218"/>
                    </a:cubicBezTo>
                    <a:cubicBezTo>
                      <a:pt x="65649" y="262597"/>
                      <a:pt x="57249" y="273068"/>
                      <a:pt x="46892" y="281354"/>
                    </a:cubicBezTo>
                    <a:cubicBezTo>
                      <a:pt x="33690" y="291916"/>
                      <a:pt x="9378" y="337625"/>
                      <a:pt x="4689" y="3094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44" name="شكل حر 43"/>
              <p:cNvSpPr/>
              <p:nvPr/>
            </p:nvSpPr>
            <p:spPr>
              <a:xfrm>
                <a:off x="565097" y="3188305"/>
                <a:ext cx="96808" cy="356753"/>
              </a:xfrm>
              <a:custGeom>
                <a:avLst/>
                <a:gdLst>
                  <a:gd name="connsiteX0" fmla="*/ 25746 w 96085"/>
                  <a:gd name="connsiteY0" fmla="*/ 4689 h 356381"/>
                  <a:gd name="connsiteX1" fmla="*/ 11678 w 96085"/>
                  <a:gd name="connsiteY1" fmla="*/ 46892 h 356381"/>
                  <a:gd name="connsiteX2" fmla="*/ 39814 w 96085"/>
                  <a:gd name="connsiteY2" fmla="*/ 356381 h 356381"/>
                  <a:gd name="connsiteX3" fmla="*/ 82017 w 96085"/>
                  <a:gd name="connsiteY3" fmla="*/ 328246 h 356381"/>
                  <a:gd name="connsiteX4" fmla="*/ 96085 w 96085"/>
                  <a:gd name="connsiteY4" fmla="*/ 286043 h 356381"/>
                  <a:gd name="connsiteX5" fmla="*/ 67949 w 96085"/>
                  <a:gd name="connsiteY5" fmla="*/ 145366 h 356381"/>
                  <a:gd name="connsiteX6" fmla="*/ 53881 w 96085"/>
                  <a:gd name="connsiteY6" fmla="*/ 75028 h 356381"/>
                  <a:gd name="connsiteX7" fmla="*/ 25746 w 96085"/>
                  <a:gd name="connsiteY7" fmla="*/ 4689 h 35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85" h="356381">
                    <a:moveTo>
                      <a:pt x="25746" y="4689"/>
                    </a:moveTo>
                    <a:cubicBezTo>
                      <a:pt x="18712" y="0"/>
                      <a:pt x="11678" y="32063"/>
                      <a:pt x="11678" y="46892"/>
                    </a:cubicBezTo>
                    <a:cubicBezTo>
                      <a:pt x="11678" y="284445"/>
                      <a:pt x="0" y="236941"/>
                      <a:pt x="39814" y="356381"/>
                    </a:cubicBezTo>
                    <a:cubicBezTo>
                      <a:pt x="53882" y="347003"/>
                      <a:pt x="71455" y="341448"/>
                      <a:pt x="82017" y="328246"/>
                    </a:cubicBezTo>
                    <a:cubicBezTo>
                      <a:pt x="91280" y="316667"/>
                      <a:pt x="96085" y="300872"/>
                      <a:pt x="96085" y="286043"/>
                    </a:cubicBezTo>
                    <a:cubicBezTo>
                      <a:pt x="96085" y="182646"/>
                      <a:pt x="85273" y="214662"/>
                      <a:pt x="67949" y="145366"/>
                    </a:cubicBezTo>
                    <a:cubicBezTo>
                      <a:pt x="62150" y="122170"/>
                      <a:pt x="59068" y="98369"/>
                      <a:pt x="53881" y="75028"/>
                    </a:cubicBezTo>
                    <a:cubicBezTo>
                      <a:pt x="49687" y="56154"/>
                      <a:pt x="32780" y="9378"/>
                      <a:pt x="25746" y="46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  <p:grpSp>
          <p:nvGrpSpPr>
            <p:cNvPr id="4161" name="مجموعة 44"/>
            <p:cNvGrpSpPr>
              <a:grpSpLocks/>
            </p:cNvGrpSpPr>
            <p:nvPr/>
          </p:nvGrpSpPr>
          <p:grpSpPr bwMode="auto">
            <a:xfrm>
              <a:off x="1250950" y="2924175"/>
              <a:ext cx="152400" cy="661988"/>
              <a:chOff x="565097" y="2883877"/>
              <a:chExt cx="152355" cy="661181"/>
            </a:xfrm>
          </p:grpSpPr>
          <p:sp>
            <p:nvSpPr>
              <p:cNvPr id="46" name="شكل حر 45"/>
              <p:cNvSpPr/>
              <p:nvPr/>
            </p:nvSpPr>
            <p:spPr>
              <a:xfrm>
                <a:off x="585729" y="2883877"/>
                <a:ext cx="131723" cy="337726"/>
              </a:xfrm>
              <a:custGeom>
                <a:avLst/>
                <a:gdLst>
                  <a:gd name="connsiteX0" fmla="*/ 4689 w 131298"/>
                  <a:gd name="connsiteY0" fmla="*/ 309489 h 337625"/>
                  <a:gd name="connsiteX1" fmla="*/ 18757 w 131298"/>
                  <a:gd name="connsiteY1" fmla="*/ 112541 h 337625"/>
                  <a:gd name="connsiteX2" fmla="*/ 46892 w 131298"/>
                  <a:gd name="connsiteY2" fmla="*/ 28135 h 337625"/>
                  <a:gd name="connsiteX3" fmla="*/ 131298 w 131298"/>
                  <a:gd name="connsiteY3" fmla="*/ 0 h 337625"/>
                  <a:gd name="connsiteX4" fmla="*/ 89095 w 131298"/>
                  <a:gd name="connsiteY4" fmla="*/ 211015 h 337625"/>
                  <a:gd name="connsiteX5" fmla="*/ 75028 w 131298"/>
                  <a:gd name="connsiteY5" fmla="*/ 253218 h 337625"/>
                  <a:gd name="connsiteX6" fmla="*/ 46892 w 131298"/>
                  <a:gd name="connsiteY6" fmla="*/ 281354 h 337625"/>
                  <a:gd name="connsiteX7" fmla="*/ 4689 w 131298"/>
                  <a:gd name="connsiteY7" fmla="*/ 309489 h 33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98" h="337625">
                    <a:moveTo>
                      <a:pt x="4689" y="309489"/>
                    </a:moveTo>
                    <a:cubicBezTo>
                      <a:pt x="0" y="281354"/>
                      <a:pt x="8994" y="177629"/>
                      <a:pt x="18757" y="112541"/>
                    </a:cubicBezTo>
                    <a:cubicBezTo>
                      <a:pt x="23156" y="83212"/>
                      <a:pt x="18757" y="37513"/>
                      <a:pt x="46892" y="28135"/>
                    </a:cubicBezTo>
                    <a:lnTo>
                      <a:pt x="131298" y="0"/>
                    </a:lnTo>
                    <a:cubicBezTo>
                      <a:pt x="113955" y="156091"/>
                      <a:pt x="130660" y="86321"/>
                      <a:pt x="89095" y="211015"/>
                    </a:cubicBezTo>
                    <a:cubicBezTo>
                      <a:pt x="84406" y="225083"/>
                      <a:pt x="85513" y="242733"/>
                      <a:pt x="75028" y="253218"/>
                    </a:cubicBezTo>
                    <a:cubicBezTo>
                      <a:pt x="65649" y="262597"/>
                      <a:pt x="57249" y="273068"/>
                      <a:pt x="46892" y="281354"/>
                    </a:cubicBezTo>
                    <a:cubicBezTo>
                      <a:pt x="33690" y="291916"/>
                      <a:pt x="9378" y="337625"/>
                      <a:pt x="4689" y="3094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47" name="شكل حر 46"/>
              <p:cNvSpPr/>
              <p:nvPr/>
            </p:nvSpPr>
            <p:spPr>
              <a:xfrm>
                <a:off x="565097" y="3188305"/>
                <a:ext cx="96809" cy="356753"/>
              </a:xfrm>
              <a:custGeom>
                <a:avLst/>
                <a:gdLst>
                  <a:gd name="connsiteX0" fmla="*/ 25746 w 96085"/>
                  <a:gd name="connsiteY0" fmla="*/ 4689 h 356381"/>
                  <a:gd name="connsiteX1" fmla="*/ 11678 w 96085"/>
                  <a:gd name="connsiteY1" fmla="*/ 46892 h 356381"/>
                  <a:gd name="connsiteX2" fmla="*/ 39814 w 96085"/>
                  <a:gd name="connsiteY2" fmla="*/ 356381 h 356381"/>
                  <a:gd name="connsiteX3" fmla="*/ 82017 w 96085"/>
                  <a:gd name="connsiteY3" fmla="*/ 328246 h 356381"/>
                  <a:gd name="connsiteX4" fmla="*/ 96085 w 96085"/>
                  <a:gd name="connsiteY4" fmla="*/ 286043 h 356381"/>
                  <a:gd name="connsiteX5" fmla="*/ 67949 w 96085"/>
                  <a:gd name="connsiteY5" fmla="*/ 145366 h 356381"/>
                  <a:gd name="connsiteX6" fmla="*/ 53881 w 96085"/>
                  <a:gd name="connsiteY6" fmla="*/ 75028 h 356381"/>
                  <a:gd name="connsiteX7" fmla="*/ 25746 w 96085"/>
                  <a:gd name="connsiteY7" fmla="*/ 4689 h 35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85" h="356381">
                    <a:moveTo>
                      <a:pt x="25746" y="4689"/>
                    </a:moveTo>
                    <a:cubicBezTo>
                      <a:pt x="18712" y="0"/>
                      <a:pt x="11678" y="32063"/>
                      <a:pt x="11678" y="46892"/>
                    </a:cubicBezTo>
                    <a:cubicBezTo>
                      <a:pt x="11678" y="284445"/>
                      <a:pt x="0" y="236941"/>
                      <a:pt x="39814" y="356381"/>
                    </a:cubicBezTo>
                    <a:cubicBezTo>
                      <a:pt x="53882" y="347003"/>
                      <a:pt x="71455" y="341448"/>
                      <a:pt x="82017" y="328246"/>
                    </a:cubicBezTo>
                    <a:cubicBezTo>
                      <a:pt x="91280" y="316667"/>
                      <a:pt x="96085" y="300872"/>
                      <a:pt x="96085" y="286043"/>
                    </a:cubicBezTo>
                    <a:cubicBezTo>
                      <a:pt x="96085" y="182646"/>
                      <a:pt x="85273" y="214662"/>
                      <a:pt x="67949" y="145366"/>
                    </a:cubicBezTo>
                    <a:cubicBezTo>
                      <a:pt x="62150" y="122170"/>
                      <a:pt x="59068" y="98369"/>
                      <a:pt x="53881" y="75028"/>
                    </a:cubicBezTo>
                    <a:cubicBezTo>
                      <a:pt x="49687" y="56154"/>
                      <a:pt x="32780" y="9378"/>
                      <a:pt x="25746" y="46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</p:grpSp>
      <p:grpSp>
        <p:nvGrpSpPr>
          <p:cNvPr id="39" name="مجموعة 61"/>
          <p:cNvGrpSpPr>
            <a:grpSpLocks/>
          </p:cNvGrpSpPr>
          <p:nvPr/>
        </p:nvGrpSpPr>
        <p:grpSpPr bwMode="auto">
          <a:xfrm>
            <a:off x="755650" y="3933825"/>
            <a:ext cx="576263" cy="1150938"/>
            <a:chOff x="539552" y="3933056"/>
            <a:chExt cx="576064" cy="1152128"/>
          </a:xfrm>
        </p:grpSpPr>
        <p:grpSp>
          <p:nvGrpSpPr>
            <p:cNvPr id="4144" name="مجموعة 53"/>
            <p:cNvGrpSpPr>
              <a:grpSpLocks/>
            </p:cNvGrpSpPr>
            <p:nvPr/>
          </p:nvGrpSpPr>
          <p:grpSpPr bwMode="auto">
            <a:xfrm>
              <a:off x="539552" y="3933056"/>
              <a:ext cx="576064" cy="432048"/>
              <a:chOff x="539552" y="4149080"/>
              <a:chExt cx="576064" cy="432048"/>
            </a:xfrm>
          </p:grpSpPr>
          <p:sp>
            <p:nvSpPr>
              <p:cNvPr id="48" name="شكل حر 47"/>
              <p:cNvSpPr/>
              <p:nvPr/>
            </p:nvSpPr>
            <p:spPr>
              <a:xfrm>
                <a:off x="539552" y="4150670"/>
                <a:ext cx="126956" cy="40682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49" name="شكل حر 48"/>
              <p:cNvSpPr/>
              <p:nvPr/>
            </p:nvSpPr>
            <p:spPr>
              <a:xfrm>
                <a:off x="610965" y="4149080"/>
                <a:ext cx="73000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50" name="شكل حر 49"/>
              <p:cNvSpPr/>
              <p:nvPr/>
            </p:nvSpPr>
            <p:spPr>
              <a:xfrm flipH="1">
                <a:off x="899791" y="4149080"/>
                <a:ext cx="215825" cy="40841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51" name="شكل حر 50"/>
              <p:cNvSpPr/>
              <p:nvPr/>
            </p:nvSpPr>
            <p:spPr>
              <a:xfrm flipH="1">
                <a:off x="899791" y="4149080"/>
                <a:ext cx="79348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52" name="شكل حر 51"/>
              <p:cNvSpPr/>
              <p:nvPr/>
            </p:nvSpPr>
            <p:spPr>
              <a:xfrm flipH="1">
                <a:off x="828377" y="4149080"/>
                <a:ext cx="79348" cy="40841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53" name="شكل حر 52"/>
              <p:cNvSpPr/>
              <p:nvPr/>
            </p:nvSpPr>
            <p:spPr>
              <a:xfrm>
                <a:off x="683965" y="4149080"/>
                <a:ext cx="71412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  <p:grpSp>
          <p:nvGrpSpPr>
            <p:cNvPr id="4145" name="مجموعة 54"/>
            <p:cNvGrpSpPr>
              <a:grpSpLocks/>
            </p:cNvGrpSpPr>
            <p:nvPr/>
          </p:nvGrpSpPr>
          <p:grpSpPr bwMode="auto">
            <a:xfrm rot="10800000">
              <a:off x="539552" y="4653136"/>
              <a:ext cx="576064" cy="432048"/>
              <a:chOff x="539552" y="4149080"/>
              <a:chExt cx="576064" cy="432048"/>
            </a:xfrm>
          </p:grpSpPr>
          <p:sp>
            <p:nvSpPr>
              <p:cNvPr id="56" name="شكل حر 55"/>
              <p:cNvSpPr/>
              <p:nvPr/>
            </p:nvSpPr>
            <p:spPr>
              <a:xfrm>
                <a:off x="534792" y="4150670"/>
                <a:ext cx="126956" cy="40682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57" name="شكل حر 56"/>
              <p:cNvSpPr/>
              <p:nvPr/>
            </p:nvSpPr>
            <p:spPr>
              <a:xfrm>
                <a:off x="606204" y="4149080"/>
                <a:ext cx="73000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58" name="شكل حر 57"/>
              <p:cNvSpPr/>
              <p:nvPr/>
            </p:nvSpPr>
            <p:spPr>
              <a:xfrm flipH="1">
                <a:off x="895029" y="4153848"/>
                <a:ext cx="215825" cy="408409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59" name="شكل حر 58"/>
              <p:cNvSpPr/>
              <p:nvPr/>
            </p:nvSpPr>
            <p:spPr>
              <a:xfrm flipH="1">
                <a:off x="895029" y="4149080"/>
                <a:ext cx="79348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60" name="شكل حر 59"/>
              <p:cNvSpPr/>
              <p:nvPr/>
            </p:nvSpPr>
            <p:spPr>
              <a:xfrm flipH="1">
                <a:off x="823617" y="4153848"/>
                <a:ext cx="79348" cy="408409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61" name="شكل حر 60"/>
              <p:cNvSpPr/>
              <p:nvPr/>
            </p:nvSpPr>
            <p:spPr>
              <a:xfrm>
                <a:off x="683965" y="4149080"/>
                <a:ext cx="71412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</p:grpSp>
      <p:cxnSp>
        <p:nvCxnSpPr>
          <p:cNvPr id="64" name="رابط مستقيم 63"/>
          <p:cNvCxnSpPr>
            <a:stCxn id="16" idx="1"/>
            <a:endCxn id="16" idx="3"/>
          </p:cNvCxnSpPr>
          <p:nvPr/>
        </p:nvCxnSpPr>
        <p:spPr>
          <a:xfrm>
            <a:off x="611188" y="5876925"/>
            <a:ext cx="936625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شكل بيضاوي 64"/>
          <p:cNvSpPr/>
          <p:nvPr/>
        </p:nvSpPr>
        <p:spPr>
          <a:xfrm>
            <a:off x="827088" y="5373688"/>
            <a:ext cx="504825" cy="3587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6" name="شكل بيضاوي 65"/>
          <p:cNvSpPr/>
          <p:nvPr/>
        </p:nvSpPr>
        <p:spPr>
          <a:xfrm>
            <a:off x="827088" y="6021388"/>
            <a:ext cx="504825" cy="36036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9" name="شكل حر 68"/>
          <p:cNvSpPr/>
          <p:nvPr/>
        </p:nvSpPr>
        <p:spPr>
          <a:xfrm flipH="1">
            <a:off x="7567613" y="1484313"/>
            <a:ext cx="244475" cy="293687"/>
          </a:xfrm>
          <a:custGeom>
            <a:avLst/>
            <a:gdLst>
              <a:gd name="connsiteX0" fmla="*/ 46987 w 187664"/>
              <a:gd name="connsiteY0" fmla="*/ 0 h 293452"/>
              <a:gd name="connsiteX1" fmla="*/ 32919 w 187664"/>
              <a:gd name="connsiteY1" fmla="*/ 56271 h 293452"/>
              <a:gd name="connsiteX2" fmla="*/ 18851 w 187664"/>
              <a:gd name="connsiteY2" fmla="*/ 98474 h 293452"/>
              <a:gd name="connsiteX3" fmla="*/ 4784 w 187664"/>
              <a:gd name="connsiteY3" fmla="*/ 168812 h 293452"/>
              <a:gd name="connsiteX4" fmla="*/ 61054 w 187664"/>
              <a:gd name="connsiteY4" fmla="*/ 267286 h 293452"/>
              <a:gd name="connsiteX5" fmla="*/ 117325 w 187664"/>
              <a:gd name="connsiteY5" fmla="*/ 211015 h 293452"/>
              <a:gd name="connsiteX6" fmla="*/ 159528 w 187664"/>
              <a:gd name="connsiteY6" fmla="*/ 126609 h 293452"/>
              <a:gd name="connsiteX7" fmla="*/ 187664 w 187664"/>
              <a:gd name="connsiteY7" fmla="*/ 98474 h 29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664" h="293452">
                <a:moveTo>
                  <a:pt x="46987" y="0"/>
                </a:moveTo>
                <a:cubicBezTo>
                  <a:pt x="42298" y="18757"/>
                  <a:pt x="38231" y="37681"/>
                  <a:pt x="32919" y="56271"/>
                </a:cubicBezTo>
                <a:cubicBezTo>
                  <a:pt x="28845" y="70529"/>
                  <a:pt x="22447" y="84088"/>
                  <a:pt x="18851" y="98474"/>
                </a:cubicBezTo>
                <a:cubicBezTo>
                  <a:pt x="13052" y="121670"/>
                  <a:pt x="9473" y="145366"/>
                  <a:pt x="4784" y="168812"/>
                </a:cubicBezTo>
                <a:cubicBezTo>
                  <a:pt x="5499" y="173103"/>
                  <a:pt x="0" y="293452"/>
                  <a:pt x="61054" y="267286"/>
                </a:cubicBezTo>
                <a:cubicBezTo>
                  <a:pt x="85436" y="256837"/>
                  <a:pt x="117325" y="211015"/>
                  <a:pt x="117325" y="211015"/>
                </a:cubicBezTo>
                <a:cubicBezTo>
                  <a:pt x="132183" y="166442"/>
                  <a:pt x="128363" y="165565"/>
                  <a:pt x="159528" y="126609"/>
                </a:cubicBezTo>
                <a:cubicBezTo>
                  <a:pt x="167814" y="116252"/>
                  <a:pt x="187664" y="98474"/>
                  <a:pt x="187664" y="98474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grpSp>
        <p:nvGrpSpPr>
          <p:cNvPr id="54" name="مجموعة 93"/>
          <p:cNvGrpSpPr>
            <a:grpSpLocks/>
          </p:cNvGrpSpPr>
          <p:nvPr/>
        </p:nvGrpSpPr>
        <p:grpSpPr bwMode="auto">
          <a:xfrm>
            <a:off x="7542213" y="1463675"/>
            <a:ext cx="566737" cy="628650"/>
            <a:chOff x="7542213" y="1463675"/>
            <a:chExt cx="566737" cy="628650"/>
          </a:xfrm>
        </p:grpSpPr>
        <p:sp>
          <p:nvSpPr>
            <p:cNvPr id="67" name="شكل حر 66"/>
            <p:cNvSpPr/>
            <p:nvPr/>
          </p:nvSpPr>
          <p:spPr>
            <a:xfrm>
              <a:off x="7885113" y="1463675"/>
              <a:ext cx="188912" cy="292100"/>
            </a:xfrm>
            <a:custGeom>
              <a:avLst/>
              <a:gdLst>
                <a:gd name="connsiteX0" fmla="*/ 46987 w 187664"/>
                <a:gd name="connsiteY0" fmla="*/ 0 h 293452"/>
                <a:gd name="connsiteX1" fmla="*/ 32919 w 187664"/>
                <a:gd name="connsiteY1" fmla="*/ 56271 h 293452"/>
                <a:gd name="connsiteX2" fmla="*/ 18851 w 187664"/>
                <a:gd name="connsiteY2" fmla="*/ 98474 h 293452"/>
                <a:gd name="connsiteX3" fmla="*/ 4784 w 187664"/>
                <a:gd name="connsiteY3" fmla="*/ 168812 h 293452"/>
                <a:gd name="connsiteX4" fmla="*/ 61054 w 187664"/>
                <a:gd name="connsiteY4" fmla="*/ 267286 h 293452"/>
                <a:gd name="connsiteX5" fmla="*/ 117325 w 187664"/>
                <a:gd name="connsiteY5" fmla="*/ 211015 h 293452"/>
                <a:gd name="connsiteX6" fmla="*/ 159528 w 187664"/>
                <a:gd name="connsiteY6" fmla="*/ 126609 h 293452"/>
                <a:gd name="connsiteX7" fmla="*/ 187664 w 187664"/>
                <a:gd name="connsiteY7" fmla="*/ 98474 h 29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664" h="293452">
                  <a:moveTo>
                    <a:pt x="46987" y="0"/>
                  </a:moveTo>
                  <a:cubicBezTo>
                    <a:pt x="42298" y="18757"/>
                    <a:pt x="38231" y="37681"/>
                    <a:pt x="32919" y="56271"/>
                  </a:cubicBezTo>
                  <a:cubicBezTo>
                    <a:pt x="28845" y="70529"/>
                    <a:pt x="22447" y="84088"/>
                    <a:pt x="18851" y="98474"/>
                  </a:cubicBezTo>
                  <a:cubicBezTo>
                    <a:pt x="13052" y="121670"/>
                    <a:pt x="9473" y="145366"/>
                    <a:pt x="4784" y="168812"/>
                  </a:cubicBezTo>
                  <a:cubicBezTo>
                    <a:pt x="5499" y="173103"/>
                    <a:pt x="0" y="293452"/>
                    <a:pt x="61054" y="267286"/>
                  </a:cubicBezTo>
                  <a:cubicBezTo>
                    <a:pt x="85436" y="256837"/>
                    <a:pt x="117325" y="211015"/>
                    <a:pt x="117325" y="211015"/>
                  </a:cubicBezTo>
                  <a:cubicBezTo>
                    <a:pt x="132183" y="166442"/>
                    <a:pt x="128363" y="165565"/>
                    <a:pt x="159528" y="126609"/>
                  </a:cubicBezTo>
                  <a:cubicBezTo>
                    <a:pt x="167814" y="116252"/>
                    <a:pt x="187664" y="98474"/>
                    <a:pt x="187664" y="98474"/>
                  </a:cubicBez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70" name="شكل حر 69"/>
            <p:cNvSpPr/>
            <p:nvPr/>
          </p:nvSpPr>
          <p:spPr>
            <a:xfrm rot="10613675">
              <a:off x="7542213" y="1779588"/>
              <a:ext cx="261937" cy="301625"/>
            </a:xfrm>
            <a:custGeom>
              <a:avLst/>
              <a:gdLst>
                <a:gd name="connsiteX0" fmla="*/ 46987 w 187664"/>
                <a:gd name="connsiteY0" fmla="*/ 0 h 293452"/>
                <a:gd name="connsiteX1" fmla="*/ 32919 w 187664"/>
                <a:gd name="connsiteY1" fmla="*/ 56271 h 293452"/>
                <a:gd name="connsiteX2" fmla="*/ 18851 w 187664"/>
                <a:gd name="connsiteY2" fmla="*/ 98474 h 293452"/>
                <a:gd name="connsiteX3" fmla="*/ 4784 w 187664"/>
                <a:gd name="connsiteY3" fmla="*/ 168812 h 293452"/>
                <a:gd name="connsiteX4" fmla="*/ 61054 w 187664"/>
                <a:gd name="connsiteY4" fmla="*/ 267286 h 293452"/>
                <a:gd name="connsiteX5" fmla="*/ 117325 w 187664"/>
                <a:gd name="connsiteY5" fmla="*/ 211015 h 293452"/>
                <a:gd name="connsiteX6" fmla="*/ 159528 w 187664"/>
                <a:gd name="connsiteY6" fmla="*/ 126609 h 293452"/>
                <a:gd name="connsiteX7" fmla="*/ 187664 w 187664"/>
                <a:gd name="connsiteY7" fmla="*/ 98474 h 29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664" h="293452">
                  <a:moveTo>
                    <a:pt x="46987" y="0"/>
                  </a:moveTo>
                  <a:cubicBezTo>
                    <a:pt x="42298" y="18757"/>
                    <a:pt x="38231" y="37681"/>
                    <a:pt x="32919" y="56271"/>
                  </a:cubicBezTo>
                  <a:cubicBezTo>
                    <a:pt x="28845" y="70529"/>
                    <a:pt x="22447" y="84088"/>
                    <a:pt x="18851" y="98474"/>
                  </a:cubicBezTo>
                  <a:cubicBezTo>
                    <a:pt x="13052" y="121670"/>
                    <a:pt x="9473" y="145366"/>
                    <a:pt x="4784" y="168812"/>
                  </a:cubicBezTo>
                  <a:cubicBezTo>
                    <a:pt x="5499" y="173103"/>
                    <a:pt x="0" y="293452"/>
                    <a:pt x="61054" y="267286"/>
                  </a:cubicBezTo>
                  <a:cubicBezTo>
                    <a:pt x="85436" y="256837"/>
                    <a:pt x="117325" y="211015"/>
                    <a:pt x="117325" y="211015"/>
                  </a:cubicBezTo>
                  <a:cubicBezTo>
                    <a:pt x="132183" y="166442"/>
                    <a:pt x="128363" y="165565"/>
                    <a:pt x="159528" y="126609"/>
                  </a:cubicBezTo>
                  <a:cubicBezTo>
                    <a:pt x="167814" y="116252"/>
                    <a:pt x="187664" y="98474"/>
                    <a:pt x="187664" y="98474"/>
                  </a:cubicBez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71" name="شكل حر 70"/>
            <p:cNvSpPr/>
            <p:nvPr/>
          </p:nvSpPr>
          <p:spPr>
            <a:xfrm rot="10613675" flipH="1">
              <a:off x="7921625" y="1778000"/>
              <a:ext cx="187325" cy="314325"/>
            </a:xfrm>
            <a:custGeom>
              <a:avLst/>
              <a:gdLst>
                <a:gd name="connsiteX0" fmla="*/ 46987 w 187664"/>
                <a:gd name="connsiteY0" fmla="*/ 0 h 293452"/>
                <a:gd name="connsiteX1" fmla="*/ 32919 w 187664"/>
                <a:gd name="connsiteY1" fmla="*/ 56271 h 293452"/>
                <a:gd name="connsiteX2" fmla="*/ 18851 w 187664"/>
                <a:gd name="connsiteY2" fmla="*/ 98474 h 293452"/>
                <a:gd name="connsiteX3" fmla="*/ 4784 w 187664"/>
                <a:gd name="connsiteY3" fmla="*/ 168812 h 293452"/>
                <a:gd name="connsiteX4" fmla="*/ 61054 w 187664"/>
                <a:gd name="connsiteY4" fmla="*/ 267286 h 293452"/>
                <a:gd name="connsiteX5" fmla="*/ 117325 w 187664"/>
                <a:gd name="connsiteY5" fmla="*/ 211015 h 293452"/>
                <a:gd name="connsiteX6" fmla="*/ 159528 w 187664"/>
                <a:gd name="connsiteY6" fmla="*/ 126609 h 293452"/>
                <a:gd name="connsiteX7" fmla="*/ 187664 w 187664"/>
                <a:gd name="connsiteY7" fmla="*/ 98474 h 29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664" h="293452">
                  <a:moveTo>
                    <a:pt x="46987" y="0"/>
                  </a:moveTo>
                  <a:cubicBezTo>
                    <a:pt x="42298" y="18757"/>
                    <a:pt x="38231" y="37681"/>
                    <a:pt x="32919" y="56271"/>
                  </a:cubicBezTo>
                  <a:cubicBezTo>
                    <a:pt x="28845" y="70529"/>
                    <a:pt x="22447" y="84088"/>
                    <a:pt x="18851" y="98474"/>
                  </a:cubicBezTo>
                  <a:cubicBezTo>
                    <a:pt x="13052" y="121670"/>
                    <a:pt x="9473" y="145366"/>
                    <a:pt x="4784" y="168812"/>
                  </a:cubicBezTo>
                  <a:cubicBezTo>
                    <a:pt x="5499" y="173103"/>
                    <a:pt x="0" y="293452"/>
                    <a:pt x="61054" y="267286"/>
                  </a:cubicBezTo>
                  <a:cubicBezTo>
                    <a:pt x="85436" y="256837"/>
                    <a:pt x="117325" y="211015"/>
                    <a:pt x="117325" y="211015"/>
                  </a:cubicBezTo>
                  <a:cubicBezTo>
                    <a:pt x="132183" y="166442"/>
                    <a:pt x="128363" y="165565"/>
                    <a:pt x="159528" y="126609"/>
                  </a:cubicBezTo>
                  <a:cubicBezTo>
                    <a:pt x="167814" y="116252"/>
                    <a:pt x="187664" y="98474"/>
                    <a:pt x="187664" y="98474"/>
                  </a:cubicBez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</p:grpSp>
      <p:cxnSp>
        <p:nvCxnSpPr>
          <p:cNvPr id="73" name="رابط مستقيم 72"/>
          <p:cNvCxnSpPr/>
          <p:nvPr/>
        </p:nvCxnSpPr>
        <p:spPr>
          <a:xfrm>
            <a:off x="7380288" y="3141663"/>
            <a:ext cx="100806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مجموعة 75"/>
          <p:cNvGrpSpPr>
            <a:grpSpLocks/>
          </p:cNvGrpSpPr>
          <p:nvPr/>
        </p:nvGrpSpPr>
        <p:grpSpPr bwMode="auto">
          <a:xfrm>
            <a:off x="7596188" y="3933825"/>
            <a:ext cx="576262" cy="1150938"/>
            <a:chOff x="539552" y="3933056"/>
            <a:chExt cx="576064" cy="1152128"/>
          </a:xfrm>
        </p:grpSpPr>
        <p:grpSp>
          <p:nvGrpSpPr>
            <p:cNvPr id="4131" name="مجموعة 53"/>
            <p:cNvGrpSpPr>
              <a:grpSpLocks/>
            </p:cNvGrpSpPr>
            <p:nvPr/>
          </p:nvGrpSpPr>
          <p:grpSpPr bwMode="auto">
            <a:xfrm>
              <a:off x="539552" y="3933056"/>
              <a:ext cx="576064" cy="432048"/>
              <a:chOff x="539552" y="4149080"/>
              <a:chExt cx="576064" cy="432048"/>
            </a:xfrm>
          </p:grpSpPr>
          <p:sp>
            <p:nvSpPr>
              <p:cNvPr id="85" name="شكل حر 84"/>
              <p:cNvSpPr/>
              <p:nvPr/>
            </p:nvSpPr>
            <p:spPr>
              <a:xfrm>
                <a:off x="539552" y="4150670"/>
                <a:ext cx="126956" cy="40682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86" name="شكل حر 85"/>
              <p:cNvSpPr/>
              <p:nvPr/>
            </p:nvSpPr>
            <p:spPr>
              <a:xfrm>
                <a:off x="683964" y="4149080"/>
                <a:ext cx="71413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87" name="شكل حر 86"/>
              <p:cNvSpPr/>
              <p:nvPr/>
            </p:nvSpPr>
            <p:spPr>
              <a:xfrm flipH="1">
                <a:off x="899790" y="4149080"/>
                <a:ext cx="215826" cy="40841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89" name="شكل حر 88"/>
              <p:cNvSpPr/>
              <p:nvPr/>
            </p:nvSpPr>
            <p:spPr>
              <a:xfrm flipH="1">
                <a:off x="828378" y="4149080"/>
                <a:ext cx="79348" cy="40841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  <p:grpSp>
          <p:nvGrpSpPr>
            <p:cNvPr id="4132" name="مجموعة 54"/>
            <p:cNvGrpSpPr>
              <a:grpSpLocks/>
            </p:cNvGrpSpPr>
            <p:nvPr/>
          </p:nvGrpSpPr>
          <p:grpSpPr bwMode="auto">
            <a:xfrm rot="10800000">
              <a:off x="539552" y="4653136"/>
              <a:ext cx="576064" cy="432048"/>
              <a:chOff x="539552" y="4149080"/>
              <a:chExt cx="576064" cy="432048"/>
            </a:xfrm>
          </p:grpSpPr>
          <p:sp>
            <p:nvSpPr>
              <p:cNvPr id="79" name="شكل حر 78"/>
              <p:cNvSpPr/>
              <p:nvPr/>
            </p:nvSpPr>
            <p:spPr>
              <a:xfrm>
                <a:off x="534791" y="4150670"/>
                <a:ext cx="126956" cy="406820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81" name="شكل حر 80"/>
              <p:cNvSpPr/>
              <p:nvPr/>
            </p:nvSpPr>
            <p:spPr>
              <a:xfrm flipH="1">
                <a:off x="895030" y="4153848"/>
                <a:ext cx="215826" cy="408409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83" name="شكل حر 82"/>
              <p:cNvSpPr/>
              <p:nvPr/>
            </p:nvSpPr>
            <p:spPr>
              <a:xfrm flipH="1">
                <a:off x="823616" y="4153848"/>
                <a:ext cx="79348" cy="408409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  <p:sp>
            <p:nvSpPr>
              <p:cNvPr id="84" name="شكل حر 83"/>
              <p:cNvSpPr/>
              <p:nvPr/>
            </p:nvSpPr>
            <p:spPr>
              <a:xfrm>
                <a:off x="683964" y="4149080"/>
                <a:ext cx="71413" cy="432246"/>
              </a:xfrm>
              <a:custGeom>
                <a:avLst/>
                <a:gdLst>
                  <a:gd name="connsiteX0" fmla="*/ 127529 w 127529"/>
                  <a:gd name="connsiteY0" fmla="*/ 0 h 407963"/>
                  <a:gd name="connsiteX1" fmla="*/ 99394 w 127529"/>
                  <a:gd name="connsiteY1" fmla="*/ 42203 h 407963"/>
                  <a:gd name="connsiteX2" fmla="*/ 71258 w 127529"/>
                  <a:gd name="connsiteY2" fmla="*/ 154745 h 407963"/>
                  <a:gd name="connsiteX3" fmla="*/ 43123 w 127529"/>
                  <a:gd name="connsiteY3" fmla="*/ 239151 h 407963"/>
                  <a:gd name="connsiteX4" fmla="*/ 29055 w 127529"/>
                  <a:gd name="connsiteY4" fmla="*/ 295422 h 407963"/>
                  <a:gd name="connsiteX5" fmla="*/ 920 w 127529"/>
                  <a:gd name="connsiteY5" fmla="*/ 393896 h 407963"/>
                  <a:gd name="connsiteX6" fmla="*/ 920 w 127529"/>
                  <a:gd name="connsiteY6" fmla="*/ 407963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" h="407963">
                    <a:moveTo>
                      <a:pt x="127529" y="0"/>
                    </a:moveTo>
                    <a:cubicBezTo>
                      <a:pt x="118151" y="14068"/>
                      <a:pt x="106955" y="27081"/>
                      <a:pt x="99394" y="42203"/>
                    </a:cubicBezTo>
                    <a:cubicBezTo>
                      <a:pt x="82319" y="76352"/>
                      <a:pt x="80890" y="119428"/>
                      <a:pt x="71258" y="154745"/>
                    </a:cubicBezTo>
                    <a:cubicBezTo>
                      <a:pt x="63455" y="183357"/>
                      <a:pt x="50316" y="210379"/>
                      <a:pt x="43123" y="239151"/>
                    </a:cubicBezTo>
                    <a:cubicBezTo>
                      <a:pt x="38434" y="257908"/>
                      <a:pt x="34366" y="276832"/>
                      <a:pt x="29055" y="295422"/>
                    </a:cubicBezTo>
                    <a:cubicBezTo>
                      <a:pt x="11180" y="357985"/>
                      <a:pt x="15578" y="320608"/>
                      <a:pt x="920" y="393896"/>
                    </a:cubicBezTo>
                    <a:cubicBezTo>
                      <a:pt x="0" y="398494"/>
                      <a:pt x="920" y="403274"/>
                      <a:pt x="920" y="407963"/>
                    </a:cubicBezTo>
                  </a:path>
                </a:pathLst>
              </a:cu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/>
              </a:p>
            </p:txBody>
          </p:sp>
        </p:grpSp>
      </p:grpSp>
      <p:sp>
        <p:nvSpPr>
          <p:cNvPr id="91" name="شكل بيضاوي 90"/>
          <p:cNvSpPr/>
          <p:nvPr/>
        </p:nvSpPr>
        <p:spPr>
          <a:xfrm>
            <a:off x="7812088" y="5229225"/>
            <a:ext cx="1296987" cy="1295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92" name="شكل بيضاوي 91"/>
          <p:cNvSpPr/>
          <p:nvPr/>
        </p:nvSpPr>
        <p:spPr>
          <a:xfrm>
            <a:off x="8172450" y="5661025"/>
            <a:ext cx="576263" cy="5048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93" name="شكل بيضاوي 92"/>
          <p:cNvSpPr/>
          <p:nvPr/>
        </p:nvSpPr>
        <p:spPr>
          <a:xfrm>
            <a:off x="6804025" y="5661025"/>
            <a:ext cx="576263" cy="5048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65" grpId="0" animBg="1"/>
      <p:bldP spid="66" grpId="0" animBg="1"/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cstate="print">
            <a:lum contrast="30000"/>
          </a:blip>
          <a:srcRect t="1279" r="1563"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963B3-1063-4D33-8D3A-F82E5539F8F7}" type="slidenum">
              <a:rPr lang="ar-SA"/>
              <a:pPr>
                <a:defRPr/>
              </a:pPr>
              <a:t>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154564" y="2780928"/>
            <a:ext cx="631455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Mitosis division in plant cell</a:t>
            </a:r>
            <a:endParaRPr lang="en-US" sz="36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 rot="20468782">
            <a:off x="5172075" y="646113"/>
            <a:ext cx="720725" cy="71596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 rot="20468782">
            <a:off x="4967288" y="-7938"/>
            <a:ext cx="661987" cy="65722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5940425" y="908050"/>
            <a:ext cx="1439863" cy="15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305675" y="663575"/>
            <a:ext cx="1587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Prophase</a:t>
            </a:r>
            <a:endParaRPr lang="ar-SA" sz="24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EB6F2-EC88-4520-AD95-808569596F33}" type="slidenum">
              <a:rPr lang="ar-SA"/>
              <a:pPr>
                <a:defRPr/>
              </a:pPr>
              <a:t>5</a:t>
            </a:fld>
            <a:endParaRPr lang="ar-SA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cstate="print">
            <a:lum bright="10000" contrast="20000"/>
          </a:blip>
          <a:srcRect r="1563"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442596" y="-27384"/>
            <a:ext cx="631455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Mitosis division in plant cell</a:t>
            </a:r>
            <a:endParaRPr lang="en-US" sz="36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 rot="20468782">
            <a:off x="7018338" y="1352550"/>
            <a:ext cx="503237" cy="889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 rot="20468782">
            <a:off x="7321550" y="2198688"/>
            <a:ext cx="509588" cy="106997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6156325" y="1916113"/>
            <a:ext cx="863600" cy="4333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349750" y="2276475"/>
            <a:ext cx="18780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Metaphase </a:t>
            </a:r>
            <a:endParaRPr lang="ar-SA" sz="2400" b="1" dirty="0">
              <a:solidFill>
                <a:srgbClr val="FF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156325" y="2708275"/>
            <a:ext cx="1152525" cy="21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502E2-D1CF-4B81-88F5-0A491C8B170D}" type="slidenum">
              <a:rPr lang="ar-SA"/>
              <a:pPr>
                <a:defRPr/>
              </a:pPr>
              <a:t>6</a:t>
            </a:fld>
            <a:endParaRPr lang="ar-SA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cstate="print">
            <a:lum bright="-6000"/>
          </a:blip>
          <a:srcRect l="1563" b="2367"/>
          <a:stretch>
            <a:fillRect/>
          </a:stretch>
        </p:blipFill>
        <p:spPr bwMode="auto">
          <a:xfrm>
            <a:off x="-50800" y="-26988"/>
            <a:ext cx="9220200" cy="71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442596" y="-27384"/>
            <a:ext cx="631455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Mitosis division in plant cell</a:t>
            </a:r>
            <a:endParaRPr lang="en-US" sz="36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 rot="20468782">
            <a:off x="3759200" y="974725"/>
            <a:ext cx="565150" cy="949325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364163" y="1628775"/>
            <a:ext cx="17414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+mj-cs"/>
              </a:rPr>
              <a:t>Anaphase </a:t>
            </a:r>
            <a:endParaRPr lang="ar-SA" sz="2400" b="1" dirty="0">
              <a:solidFill>
                <a:srgbClr val="FFFF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356100" y="1341438"/>
            <a:ext cx="1079500" cy="431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 r="1563"/>
          <a:stretch>
            <a:fillRect/>
          </a:stretch>
        </p:blipFill>
        <p:spPr bwMode="auto">
          <a:xfrm>
            <a:off x="0" y="-100013"/>
            <a:ext cx="9275763" cy="71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B1AB8-8BD3-4417-A2E0-1757B7D96576}" type="slidenum">
              <a:rPr lang="ar-SA"/>
              <a:pPr>
                <a:defRPr/>
              </a:pPr>
              <a:t>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442596" y="-27384"/>
            <a:ext cx="631455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Mitosis division in plant cell</a:t>
            </a:r>
            <a:endParaRPr lang="en-US" sz="36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 rot="20468782">
            <a:off x="4332288" y="1163638"/>
            <a:ext cx="565150" cy="836612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927725" y="1341438"/>
            <a:ext cx="17684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+mj-cs"/>
              </a:rPr>
              <a:t>Telophase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+mj-cs"/>
              </a:rPr>
              <a:t> </a:t>
            </a:r>
            <a:endParaRPr lang="ar-SA" sz="2400" b="1" dirty="0">
              <a:solidFill>
                <a:srgbClr val="FFFF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932363" y="1484313"/>
            <a:ext cx="1095375" cy="7302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hopes\Desktop\145 zoo MY WORK\Ascaris_Mitosis3.jpg"/>
          <p:cNvPicPr>
            <a:picLocks noChangeAspect="1" noChangeArrowheads="1"/>
          </p:cNvPicPr>
          <p:nvPr/>
        </p:nvPicPr>
        <p:blipFill>
          <a:blip r:embed="rId3" cstate="print"/>
          <a:srcRect b="269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82ACC-4307-402E-985C-F3E7A8AFC1D4}" type="slidenum">
              <a:rPr lang="ar-SA"/>
              <a:pPr>
                <a:defRPr/>
              </a:pPr>
              <a:t>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5740" y="0"/>
            <a:ext cx="919835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Mitosis division in animal cell</a:t>
            </a:r>
            <a:endParaRPr lang="en-US" sz="48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11213" y="1341438"/>
            <a:ext cx="16732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+mj-cs"/>
              </a:rPr>
              <a:t>Prophase </a:t>
            </a:r>
            <a:endParaRPr lang="ar-SA" sz="2400" b="1" dirty="0">
              <a:solidFill>
                <a:srgbClr val="FFFF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2411413" y="1628775"/>
            <a:ext cx="1223962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pes\Desktop\145 zoo MY WORK\Ascaris_Mitosis1.jpg"/>
          <p:cNvPicPr>
            <a:picLocks noChangeAspect="1" noChangeArrowheads="1"/>
          </p:cNvPicPr>
          <p:nvPr/>
        </p:nvPicPr>
        <p:blipFill>
          <a:blip r:embed="rId3" cstate="print"/>
          <a:srcRect t="26375"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C149A-0717-4632-8F6E-A647EC77FB90}" type="slidenum">
              <a:rPr lang="ar-SA" smtClean="0"/>
              <a:pPr>
                <a:defRPr/>
              </a:pPr>
              <a:t>9</a:t>
            </a:fld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172218" y="44624"/>
            <a:ext cx="885530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Mitosis division in animal cell</a:t>
            </a:r>
            <a:endParaRPr lang="en-US" sz="48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084888" y="1557338"/>
            <a:ext cx="18605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+mj-cs"/>
              </a:rPr>
              <a:t>Metaphase </a:t>
            </a:r>
            <a:endParaRPr lang="ar-SA" sz="2400" b="1" dirty="0">
              <a:solidFill>
                <a:srgbClr val="FFFF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6227763" y="1989138"/>
            <a:ext cx="865187" cy="165576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600" b="1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On-screen Show (4:3)</PresentationFormat>
  <Paragraphs>134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salqa</dc:creator>
  <cp:lastModifiedBy>ABDULAZIZ AHMED ABDULAZIZ ALJANOBI</cp:lastModifiedBy>
  <cp:revision>1</cp:revision>
  <dcterms:modified xsi:type="dcterms:W3CDTF">2022-12-26T11:48:10Z</dcterms:modified>
</cp:coreProperties>
</file>