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36"/>
  </p:notesMasterIdLst>
  <p:handoutMasterIdLst>
    <p:handoutMasterId r:id="rId37"/>
  </p:handoutMasterIdLst>
  <p:sldIdLst>
    <p:sldId id="457" r:id="rId5"/>
    <p:sldId id="290" r:id="rId6"/>
    <p:sldId id="491" r:id="rId7"/>
    <p:sldId id="492" r:id="rId8"/>
    <p:sldId id="456" r:id="rId9"/>
    <p:sldId id="494" r:id="rId10"/>
    <p:sldId id="495" r:id="rId11"/>
    <p:sldId id="496" r:id="rId12"/>
    <p:sldId id="497" r:id="rId13"/>
    <p:sldId id="493" r:id="rId14"/>
    <p:sldId id="498" r:id="rId15"/>
    <p:sldId id="292" r:id="rId16"/>
    <p:sldId id="423" r:id="rId17"/>
    <p:sldId id="499" r:id="rId18"/>
    <p:sldId id="501" r:id="rId19"/>
    <p:sldId id="500" r:id="rId20"/>
    <p:sldId id="502" r:id="rId21"/>
    <p:sldId id="503" r:id="rId22"/>
    <p:sldId id="504" r:id="rId23"/>
    <p:sldId id="505" r:id="rId24"/>
    <p:sldId id="506" r:id="rId25"/>
    <p:sldId id="507" r:id="rId26"/>
    <p:sldId id="508" r:id="rId27"/>
    <p:sldId id="509" r:id="rId28"/>
    <p:sldId id="510" r:id="rId29"/>
    <p:sldId id="511" r:id="rId30"/>
    <p:sldId id="512" r:id="rId31"/>
    <p:sldId id="513" r:id="rId32"/>
    <p:sldId id="514" r:id="rId33"/>
    <p:sldId id="515" r:id="rId34"/>
    <p:sldId id="51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4660"/>
  </p:normalViewPr>
  <p:slideViewPr>
    <p:cSldViewPr>
      <p:cViewPr varScale="1">
        <p:scale>
          <a:sx n="103" d="100"/>
          <a:sy n="103" d="100"/>
        </p:scale>
        <p:origin x="408" y="48"/>
      </p:cViewPr>
      <p:guideLst>
        <p:guide orient="horz" pos="2160"/>
        <p:guide pos="2880"/>
      </p:guideLst>
    </p:cSldViewPr>
  </p:slideViewPr>
  <p:notesTextViewPr>
    <p:cViewPr>
      <p:scale>
        <a:sx n="50" d="100"/>
        <a:sy n="50" d="100"/>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D3C0A8A-3793-4030-85FB-579CC37E6378}" type="datetimeFigureOut">
              <a:rPr lang="ar-SA" smtClean="0"/>
              <a:pPr/>
              <a:t>18/05/1444</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0FA9A8C-2606-487F-8DA9-3A8A293A2893}" type="slidenum">
              <a:rPr lang="ar-SA" smtClean="0"/>
              <a:pPr/>
              <a:t>‹#›</a:t>
            </a:fld>
            <a:endParaRPr lang="ar-SA"/>
          </a:p>
        </p:txBody>
      </p:sp>
    </p:spTree>
    <p:extLst>
      <p:ext uri="{BB962C8B-B14F-4D97-AF65-F5344CB8AC3E}">
        <p14:creationId xmlns:p14="http://schemas.microsoft.com/office/powerpoint/2010/main" val="18173213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05.086"/>
    </inkml:context>
    <inkml:brush xml:id="br0">
      <inkml:brushProperty name="width" value="0.05" units="cm"/>
      <inkml:brushProperty name="height" value="0.05" units="cm"/>
      <inkml:brushProperty name="color" value="#EF6767"/>
    </inkml:brush>
  </inkml:definitions>
  <inkml:trace contextRef="#ctx0" brushRef="#br0">562 313 7328 0 0,'-12'0'6'0'0,"-5"-1"1451"0"0,16-4-750 0 0,8-5-469 0 0,2 2-124 0 0,0 0-1 0 0,1 1 1 0 0,0 0 0 0 0,0 0 0 0 0,1 1 0 0 0,0 0-1 0 0,22-7 1 0 0,4 0 294 0 0,45-7-1 0 0,-29 8-2 0 0,-2-1-213 0 0,186-40 438 0 0,-100 33-441 0 0,177-24 135 0 0,-285 41-301 0 0,185-16 126 0 0,41 2-17 0 0,-83 11-40 0 0,183 1 141 0 0,-45 9-39 0 0,124 6 118 0 0,-248 6 6 0 0,244 51 1 0 0,-321-40-60 0 0,106 40-1 0 0,-205-62-204 0 0,0 0 0 0 0,0 1 0 0 0,-1 0 0 0 0,0 1 0 0 0,0-1 1 0 0,0 2-1 0 0,-1-1 0 0 0,0 2 0 0 0,0-1 0 0 0,6 10 0 0 0,-12-15-29 0 0,0 0 1 0 0,-1 0-1 0 0,1 0 0 0 0,-1 0 1 0 0,0 0-1 0 0,1 1 0 0 0,-2-1 1 0 0,1 1-1 0 0,0-1 0 0 0,-1 0 1 0 0,1 1-1 0 0,-1-1 0 0 0,0 1 1 0 0,0-1-1 0 0,-1 1 0 0 0,1-1 1 0 0,-1 1-1 0 0,1-1 0 0 0,-1 1 1 0 0,0-1-1 0 0,-1 0 0 0 0,-2 7 1 0 0,0 0 42 0 0,-2-1 1 0 0,1 1 0 0 0,-1-1 0 0 0,0 1 0 0 0,-15 15 0 0 0,12-16-20 0 0,0-1 1 0 0,-1-1-1 0 0,0 1 1 0 0,0-1-1 0 0,-1-1 1 0 0,1 0-1 0 0,-16 6 1 0 0,-87 26 196 0 0,26-10-94 0 0,31-10 60 0 0,-116 23 0 0 0,92-25-112 0 0,34-6-51 0 0,-553 136 421 0 0,505-122-399 0 0,-112 15 1 0 0,-100-3 27 0 0,103-14-34 0 0,-77 4 66 0 0,-440-14 0 0 0,170-75-27 0 0,549 63-104 0 0,-255-48 56 0 0,201 34-37 0 0,-1-3 1 0 0,-78-36-1 0 0,78 31-2 0 0,34 14-2 0 0,1 0-1 0 0,-28-16 0 0 0,44 21-9 0 0,0 0 0 0 0,0 0-1 0 0,0 0 1 0 0,1-1 0 0 0,-1 0 0 0 0,1 0-1 0 0,0 0 1 0 0,0-1 0 0 0,1 1 0 0 0,0-1 0 0 0,-1 0-1 0 0,1 0 1 0 0,1 0 0 0 0,-4-7 0 0 0,5 8-3 0 0,0-1 1 0 0,1 1-1 0 0,0-1 0 0 0,-1 1 1 0 0,1-1-1 0 0,1 0 1 0 0,-1 1-1 0 0,1-1 1 0 0,0 1-1 0 0,0-1 1 0 0,0 1-1 0 0,0 0 0 0 0,1-1 1 0 0,0 1-1 0 0,0 0 1 0 0,0 0-1 0 0,0 0 1 0 0,0 0-1 0 0,4-3 0 0 0,7-11 12 0 0,1 2-1 0 0,23-24 1 0 0,-37 40-14 0 0,11-11 4 0 0,82-77 23 0 0,-76 75-19 0 0,0 0 0 0 0,1 1 1 0 0,38-20-1 0 0,265-94 35 0 0,-202 90-20 0 0,185-32 0 0 0,374 13 11 0 0,-480 46-25 0 0,-104 4 2 0 0,6 2-9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50.576"/>
    </inkml:context>
    <inkml:brush xml:id="br0">
      <inkml:brushProperty name="width" value="0.05" units="cm"/>
      <inkml:brushProperty name="height" value="0.05" units="cm"/>
      <inkml:brushProperty name="color" value="#EF6767"/>
    </inkml:brush>
  </inkml:definitions>
  <inkml:trace contextRef="#ctx0" brushRef="#br0">1 43 4912 0 0,'0'0'3200'0'0,"14"-24"-1848"0"0,-10 22-1216 0 0,1 0 0 0 0,-1-1 0 0 0,0 1 0 0 0,1 0 0 0 0,0 1 0 0 0,-1-1 0 0 0,1 1 0 0 0,0 0 1 0 0,0 1-1 0 0,6-1 0 0 0,2 0 42 0 0,-1 0 1 0 0,0 1-1 0 0,13 2 0 0 0,-22-1-127 0 0,30 5 329 0 0,-33-6-366 0 0,1 0 0 0 0,0 1 1 0 0,0-1-1 0 0,0 0 1 0 0,0 0-1 0 0,0 1 0 0 0,0-1 1 0 0,-1 0-1 0 0,1 1 1 0 0,0-1-1 0 0,0 1 1 0 0,0-1-1 0 0,-1 1 0 0 0,1 0 1 0 0,0-1-1 0 0,-1 1 1 0 0,1 0-1 0 0,0-1 0 0 0,-1 1 1 0 0,1 0-1 0 0,-1 0 1 0 0,0-1-1 0 0,1 1 0 0 0,-1 0 1 0 0,1 0-1 0 0,-1 0 1 0 0,0 0-1 0 0,0 0 1 0 0,1 1-1 0 0,-2-1-1 0 0,1 1-1 0 0,-1-1 1 0 0,0 1 0 0 0,0-1-1 0 0,0 0 1 0 0,0 1-1 0 0,0-1 1 0 0,0 0 0 0 0,0 0-1 0 0,0 1 1 0 0,0-1 0 0 0,-1 0-1 0 0,1 0 1 0 0,0 0 0 0 0,-2 0-1 0 0,-24 15 54 0 0,23-14-47 0 0,-82 30 342 0 0,135-32-28 0 0,-41-1-303 0 0,0 1 0 0 0,0 1-1 0 0,1-1 1 0 0,-1 1 0 0 0,0 1-1 0 0,0-1 1 0 0,15 6 0 0 0,-21-6-16 0 0,0 0 0 0 0,1 0 1 0 0,-1 0-1 0 0,0 0 0 0 0,0 0 0 0 0,1 0 1 0 0,-1 1-1 0 0,0-1 0 0 0,0 0 0 0 0,-1 1 1 0 0,1 0-1 0 0,0 0 0 0 0,0-1 1 0 0,-1 1-1 0 0,1 0 0 0 0,-1 0 0 0 0,0 0 1 0 0,1 1-1 0 0,-1-1 0 0 0,0 0 0 0 0,0 0 1 0 0,0 1-1 0 0,-1-1 0 0 0,1 0 1 0 0,-1 1-1 0 0,1-1 0 0 0,-1 1 0 0 0,0-1 1 0 0,0 1-1 0 0,0 2 0 0 0,0-3-1 0 0,-1 1-1 0 0,0 0 0 0 0,0 0 1 0 0,0-1-1 0 0,0 1 0 0 0,-1-1 0 0 0,1 1 1 0 0,-1-1-1 0 0,1 0 0 0 0,-1 1 1 0 0,0-1-1 0 0,0 0 0 0 0,0 0 1 0 0,0 0-1 0 0,0 0 0 0 0,0-1 1 0 0,-1 1-1 0 0,1-1 0 0 0,-1 1 1 0 0,1-1-1 0 0,-1 0 0 0 0,1 0 1 0 0,-1 0-1 0 0,-4 1 0 0 0,-7 2 42 0 0,-1 0 1 0 0,1-2-1 0 0,-20 2 0 0 0,28-3-32 0 0,-55 4 257 0 0,61-7-87 0 0,1 2-168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51.220"/>
    </inkml:context>
    <inkml:brush xml:id="br0">
      <inkml:brushProperty name="width" value="0.05" units="cm"/>
      <inkml:brushProperty name="height" value="0.05" units="cm"/>
      <inkml:brushProperty name="color" value="#EF6767"/>
    </inkml:brush>
  </inkml:definitions>
  <inkml:trace contextRef="#ctx0" brushRef="#br0">24 295 11048 0 0,'-1'-3'55'0'0,"0"-1"0"0"0,1 0 0 0 0,0 1 0 0 0,0-1 0 0 0,0 0 1 0 0,0 1-1 0 0,0-1 0 0 0,0 1 0 0 0,1-1 0 0 0,0 0 0 0 0,0 1 1 0 0,0-1-1 0 0,3-4 0 0 0,-1-1 125 0 0,1 1-1 0 0,0 1 1 0 0,1-1 0 0 0,8-10-1 0 0,2 0 85 0 0,1 0 0 0 0,0 1 1 0 0,2 0-1 0 0,0 2 0 0 0,36-24 0 0 0,-39 29-212 0 0,1 2 1 0 0,0 0-1 0 0,1 1 0 0 0,0 0 1 0 0,0 1-1 0 0,1 1 0 0 0,-1 1 1 0 0,24-2-1 0 0,-18 3-42 0 0,0 2 0 0 0,0 1 0 0 0,0 1 0 0 0,0 0 0 0 0,0 2 0 0 0,0 1 0 0 0,0 1 0 0 0,-1 0 0 0 0,33 14 0 0 0,-44-14-4 0 0,0 0 1 0 0,-1 1 0 0 0,0 0-1 0 0,-1 0 1 0 0,1 1-1 0 0,-1 0 1 0 0,0 1 0 0 0,15 17-1 0 0,-18-17-4 0 0,-1 0 0 0 0,0 0 0 0 0,0 0 0 0 0,-1 0 0 0 0,0 1 0 0 0,0-1 0 0 0,-1 1 0 0 0,0 0 0 0 0,-1 0 0 0 0,0 1 1 0 0,0-1-1 0 0,0 13 0 0 0,-2-9-3 0 0,0 1 0 0 0,0 0 1 0 0,-1-1-1 0 0,-1 1 0 0 0,0-1 1 0 0,-1 0-1 0 0,0 0 0 0 0,-1 0 1 0 0,-1 0-1 0 0,0 0 1 0 0,-1-1-1 0 0,0 0 0 0 0,0 0 1 0 0,-2-1-1 0 0,1 0 0 0 0,-1 0 1 0 0,-1 0-1 0 0,-17 15 1 0 0,8-10-2 0 0,0-2 1 0 0,-1 0 0 0 0,-1-1 0 0 0,0-1 0 0 0,-1-1 0 0 0,0-1 0 0 0,-1-1 0 0 0,0-1 0 0 0,0 0 0 0 0,-24 4 0 0 0,27-9-1 0 0,1 0 1 0 0,-1-1-1 0 0,1-1 1 0 0,-1 0-1 0 0,1-1 1 0 0,-1-2-1 0 0,0 0 1 0 0,1 0-1 0 0,0-2 1 0 0,-33-10 0 0 0,38 9-1 0 0,0 0 1 0 0,0-1 0 0 0,0-1 0 0 0,1 0 0 0 0,0 0 0 0 0,0-1 0 0 0,1-1 0 0 0,0 0 0 0 0,1 0 0 0 0,0-1 0 0 0,0-1 0 0 0,1 1 0 0 0,1-1 0 0 0,-15-25 0 0 0,20 31 1 0 0,1 0 0 0 0,0 0 0 0 0,0-1 0 0 0,1 1 0 0 0,-1-1 0 0 0,1 0 0 0 0,1 1 0 0 0,-1-1 0 0 0,1 0 0 0 0,0 1 0 0 0,0-1 0 0 0,0 0 0 0 0,1 0 0 0 0,0 1 0 0 0,0-1 0 0 0,0 1 0 0 0,1-1 0 0 0,2-5 0 0 0,2-3 0 0 0,1 0 0 0 0,1 0 0 0 0,0 1 0 0 0,0 0 0 0 0,16-17 0 0 0,-6 9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6:14.299"/>
    </inkml:context>
    <inkml:brush xml:id="br0">
      <inkml:brushProperty name="width" value="0.05" units="cm"/>
      <inkml:brushProperty name="height" value="0.05" units="cm"/>
      <inkml:brushProperty name="color" value="#EF6767"/>
    </inkml:brush>
  </inkml:definitions>
  <inkml:trace contextRef="#ctx0" brushRef="#br0">687 105 3208 0 0,'25'-6'544'0'0,"10"-2"-92"0"0,-28 5 962 0 0,-12 2 1528 0 0,-202 7-1208 0 0,-125-3-926 0 0,250-3-564 0 0,58 2 25 0 0,0-2-1 0 0,-31-3 1 0 0,47 0 901 0 0,9 0-417 0 0,19-6-145 0 0,36-6-455 0 0,-53 15-60 0 0,5-2-9 0 0,1 0 1 0 0,-1 0-1 0 0,0-1 1 0 0,0 0-1 0 0,0 0 1 0 0,0-1-1 0 0,0 0 0 0 0,10-7 1 0 0,15-20 534 0 0,-37 31-559 0 0,-10 3 59 0 0,2 7-117 0 0,-2 0 0 0 0,0-1 0 0 0,0-1 0 0 0,0 0 0 0 0,-1-1 0 0 0,-20 7 0 0 0,-1 2 0 0 0,-5 6 62 0 0,83-15 258 0 0,-20-6-292 0 0,-4 0 18 0 0,31 7 1 0 0,-44-7-37 0 0,0 1 1 0 0,0-1-1 0 0,1 1 0 0 0,-1 0 1 0 0,-1 1-1 0 0,1-1 0 0 0,0 1 0 0 0,0 0 1 0 0,-1 1-1 0 0,5 3 0 0 0,3 3 24 0 0,-11-9-30 0 0,1 0 0 0 0,0 1 0 0 0,-1-1 0 0 0,1 0 0 0 0,-1 1 0 0 0,1-1 0 0 0,-1 1 0 0 0,0 0 0 0 0,0-1 0 0 0,0 1-1 0 0,0 0 1 0 0,0 0 0 0 0,0 0 0 0 0,0 0 0 0 0,0 0 0 0 0,-1 0 0 0 0,1 2 0 0 0,0 0 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6:18.496"/>
    </inkml:context>
    <inkml:brush xml:id="br0">
      <inkml:brushProperty name="width" value="0.05" units="cm"/>
      <inkml:brushProperty name="height" value="0.05" units="cm"/>
      <inkml:brushProperty name="color" value="#EF6767"/>
    </inkml:brush>
  </inkml:definitions>
  <inkml:trace contextRef="#ctx0" brushRef="#br0">31 121 96 0 0,'0'0'1033'0'0,"-8"-32"767"0"0,8 29-1486 0 0,1 0-1 0 0,-1-1 1 0 0,1 1 0 0 0,0 0-1 0 0,0 0 1 0 0,0 0-1 0 0,2-3 1 0 0,5-15 296 0 0,-9-7 93 0 0,1 27-688 0 0,0 1 1 0 0,0-1 0 0 0,0 1-1 0 0,0 0 1 0 0,0-1-1 0 0,0 1 1 0 0,0-1-1 0 0,0 1 1 0 0,0-1-1 0 0,0 1 1 0 0,0 0-1 0 0,0-1 1 0 0,-1 1-1 0 0,1-1 1 0 0,0 1-1 0 0,0 0 1 0 0,0-1-1 0 0,-1 1 1 0 0,1 0-1 0 0,0-1 1 0 0,-1 1-1 0 0,1 0 1 0 0,0 0-1 0 0,-1-1 1 0 0,1 1-1 0 0,0 0 1 0 0,-1 0-1 0 0,1-1 1 0 0,0 1-1 0 0,-1 0 1 0 0,1 0-1 0 0,-1 0 1 0 0,1 0-1 0 0,0 0 1 0 0,-1 0-1 0 0,1 0 1 0 0,-1-1-1 0 0,1 1 1 0 0,0 0-1 0 0,-1 0 1 0 0,1 1 0 0 0,-1-1-1 0 0,1 0 1 0 0,-1 0-1 0 0,1 0 1 0 0,0 0-1 0 0,-1 0 1 0 0,1 0-1 0 0,-1 0 1 0 0,1 1-1 0 0,0-1 1 0 0,-1 0-1 0 0,1 0 1 0 0,0 1-1 0 0,-1-1 1 0 0,1 0-1 0 0,0 0 1 0 0,-1 1-1 0 0,1-1 1 0 0,0 0-1 0 0,0 1 1 0 0,-1-1-1 0 0,1 1 1 0 0,-2 2 33 0 0,-1 0-1 0 0,1 0 1 0 0,0 1 0 0 0,1-1 0 0 0,-1 0 0 0 0,0 1 0 0 0,1-1-1 0 0,0 1 1 0 0,0 0 0 0 0,0-1 0 0 0,0 1 0 0 0,1 0-1 0 0,-1-1 1 0 0,1 1 0 0 0,0 0 0 0 0,0 0 0 0 0,1 0 0 0 0,-1-1-1 0 0,1 1 1 0 0,-1 0 0 0 0,1-1 0 0 0,2 5 0 0 0,-1-1 115 0 0,0 0 0 0 0,1 0 0 0 0,0 0 0 0 0,0-1 0 0 0,0 1-1 0 0,1-1 1 0 0,0 0 0 0 0,1 0 0 0 0,-1-1 0 0 0,10 10 0 0 0,-12-13-88 0 0,0-1 1 0 0,1 1-1 0 0,-1-1 0 0 0,1 1 0 0 0,-1-1 0 0 0,1 0 0 0 0,-1 0 0 0 0,1 0 1 0 0,0-1-1 0 0,0 1 0 0 0,-1 0 0 0 0,1-1 0 0 0,0 0 0 0 0,0 0 0 0 0,0 0 1 0 0,-1 0-1 0 0,1 0 0 0 0,0 0 0 0 0,0-1 0 0 0,0 0 0 0 0,-1 1 0 0 0,1-1 1 0 0,0 0-1 0 0,-1 0 0 0 0,1 0 0 0 0,-1-1 0 0 0,1 1 0 0 0,-1-1 0 0 0,0 1 1 0 0,4-3-1 0 0,-2 0 45 0 0,0 1 0 0 0,0-1 0 0 0,0 0 1 0 0,0 0-1 0 0,0 0 0 0 0,-1 0 0 0 0,0-1 0 0 0,0 1 1 0 0,0-1-1 0 0,0 0 0 0 0,-1 0 0 0 0,0 0 0 0 0,0 0 1 0 0,2-10-1 0 0,-3 12-22 0 0,-1 0 0 0 0,1 0-1 0 0,-1 0 1 0 0,0 0 0 0 0,0 0 0 0 0,0 0 0 0 0,-1 0 0 0 0,1 0 0 0 0,-1 0 0 0 0,1 0-1 0 0,-1 0 1 0 0,-2-5 0 0 0,1 45 325 0 0,17 34-322 0 0,-7-37-23 0 0,7 69-1 0 0,-12-85 248 0 0,-3-20-310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6:19.247"/>
    </inkml:context>
    <inkml:brush xml:id="br0">
      <inkml:brushProperty name="width" value="0.05" units="cm"/>
      <inkml:brushProperty name="height" value="0.05" units="cm"/>
      <inkml:brushProperty name="color" value="#EF6767"/>
    </inkml:brush>
  </inkml:definitions>
  <inkml:trace contextRef="#ctx0" brushRef="#br0">1 140 9848 0 0,'1'-2'225'0'0,"19"-22"478"0"0,-12 13-438 0 0,0 1 1 0 0,0 0-1 0 0,1 1 1 0 0,0 0-1 0 0,1 1 1 0 0,0-1-1 0 0,0 2 1 0 0,16-10-1 0 0,-15 12-217 0 0,0 1 1 0 0,1 1-1 0 0,-1 0 0 0 0,1 0 1 0 0,-1 1-1 0 0,1 0 1 0 0,0 1-1 0 0,-1 1 0 0 0,1 0 1 0 0,0 0-1 0 0,0 1 0 0 0,0 0 1 0 0,-1 1-1 0 0,14 4 1 0 0,5 4-44 0 0,0 0 1 0 0,0 2-1 0 0,-2 1 1 0 0,32 18-1 0 0,-50-24-3 0 0,0 0 0 0 0,-1 0-1 0 0,1 1 1 0 0,-1 0-1 0 0,-1 1 1 0 0,0 0 0 0 0,0 0-1 0 0,-1 1 1 0 0,0 0 0 0 0,0 0-1 0 0,-1 1 1 0 0,-1 0 0 0 0,0 0-1 0 0,0 0 1 0 0,-1 0 0 0 0,0 1-1 0 0,2 15 1 0 0,-3-13 0 0 0,-1 0 0 0 0,0 0-1 0 0,-1 0 1 0 0,-1 1 0 0 0,0-1 0 0 0,-1 0 0 0 0,0 1 0 0 0,-1-1 0 0 0,-1 0-1 0 0,0 0 1 0 0,-1 0 0 0 0,-1-1 0 0 0,0 1 0 0 0,-10 17 0 0 0,7-17 5 0 0,-1 0 0 0 0,-1 0 1 0 0,0-1-1 0 0,0 0 0 0 0,-2-1 1 0 0,0 0-1 0 0,0-1 1 0 0,-26 19-1 0 0,29-25-2 0 0,0 1-1 0 0,-1-1 1 0 0,1-1 0 0 0,-1 0 0 0 0,0 0 0 0 0,0-1-1 0 0,0 0 1 0 0,-1-1 0 0 0,1 0 0 0 0,-1-1-1 0 0,1 0 1 0 0,-1-1 0 0 0,1 0 0 0 0,-1 0-1 0 0,-11-2 1 0 0,10 0 17 0 0,-1-1 0 0 0,1 0 0 0 0,0 0 0 0 0,1-1 0 0 0,-1-1 0 0 0,1 0-1 0 0,0 0 1 0 0,0-1 0 0 0,0-1 0 0 0,1 0 0 0 0,0 0 0 0 0,0-1 0 0 0,1 0 0 0 0,0-1 0 0 0,0 0-1 0 0,1 0 1 0 0,0-1 0 0 0,1 0 0 0 0,0 0 0 0 0,0-1 0 0 0,1 0 0 0 0,1 0 0 0 0,-8-23 0 0 0,4 6 53 0 0,2-1 1 0 0,-7-51-1 0 0,13 71-54 0 0,0 0-1 0 0,1 0 1 0 0,1 0-1 0 0,-1 0 1 0 0,1 0-1 0 0,1 0 1 0 0,0 1-1 0 0,0-1 0 0 0,1 0 1 0 0,0 1-1 0 0,0 0 1 0 0,1 0-1 0 0,7-12 1 0 0,-4 9 2 0 0,1 0 0 0 0,0 0 0 0 0,1 1-1 0 0,0 0 1 0 0,1 1 0 0 0,0 0 0 0 0,1 1 0 0 0,-1 0 0 0 0,2 0 0 0 0,-1 1 0 0 0,14-5 0 0 0,-6 3 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5:34.856"/>
    </inkml:context>
    <inkml:brush xml:id="br0">
      <inkml:brushProperty name="width" value="0.05" units="cm"/>
      <inkml:brushProperty name="height" value="0.05" units="cm"/>
      <inkml:brushProperty name="color" value="#EF6767"/>
    </inkml:brush>
  </inkml:definitions>
  <inkml:trace contextRef="#ctx0" brushRef="#br0">6484 118 7736 0 0,'-56'-40'664'0'0,"38"23"-354"0"0,16 15-287 0 0,0-1 0 0 0,-1 1-1 0 0,1 1 1 0 0,0-1 0 0 0,0 0-1 0 0,-1 1 1 0 0,1-1 0 0 0,0 1-1 0 0,-6-2 1 0 0,6 1 48 0 0,-1 1 0 0 0,1 0 0 0 0,-1-1 0 0 0,0 1 0 0 0,1-1 0 0 0,0 0 1 0 0,-3-2-1 0 0,3 1 6 0 0,0 1 0 0 0,-1 0 1 0 0,1 1-1 0 0,0-1 1 0 0,0 1-1 0 0,-1 0 1 0 0,1 0-1 0 0,-5-2 0 0 0,-3-8 3111 0 0,21 25-3110 0 0,1-1 0 0 0,1-2 0 0 0,18 15 0 0 0,7 7 6 0 0,39 39 126 0 0,61 60 91 0 0,-24-24-158 0 0,-69-69-98 0 0,-1 4 0 0 0,55 67 1 0 0,278 363 224 0 0,-334-417-217 0 0,-3 3-1 0 0,61 120 1 0 0,-19-31 27 0 0,-55-104-62 0 0,225 398 225 0 0,94 356 228 0 0,-309-673-379 0 0,28 153 0 0 0,-54-226-62 0 0,16 104 149 0 0,-8 2 0 0 0,-1 164 0 0 0,-19-214-56 0 0,-5-3-1 0 0,-4 2 0 0 0,-26 111 1 0 0,8-90 3 0 0,-6-3 0 0 0,-6 0 1 0 0,-55 120-1 0 0,-78 114 94 0 0,106-234-149 0 0,-125 215 126 0 0,88-186-90 0 0,-4-5 0 0 0,-141 148 0 0 0,118-156-43 0 0,-200 197 148 0 0,-212 88 126 0 0,304-271-171 0 0,85-59-69 0 0,-279 151 109 0 0,352-205-151 0 0,-89 40 136 0 0,-342 112 0 0 0,-381 38 246 0 0,568-167-187 0 0,-2-15-1 0 0,-569 15 0 0 0,-29-114 177 0 0,741 33-315 0 0,-78-10 38 0 0,180 16-94 0 0,3 1 104 0 0,-115-28 0 0 0,178 33-127 0 0,-24-8 59 0 0,39 11-83 0 0,-1 0-1 0 0,1 1 1 0 0,-1-1 0 0 0,0 0-1 0 0,1 0 1 0 0,0 0-1 0 0,-2 0 1 0 0,2-1 0 0 0,0 0-1 0 0,-1 1 1 0 0,1 0 0 0 0,0-1-1 0 0,0 1 1 0 0,0-1-1 0 0,0 1 1 0 0,0-1 0 0 0,-1-1-1 0 0,-3 0 58 0 0,5 3-62 0 0,0 0 0 0 0,0 0 0 0 0,-1 0-1 0 0,1 0 1 0 0,0 0 0 0 0,0 0 0 0 0,0 0 0 0 0,-1 0 0 0 0,1 0 0 0 0,0 0 0 0 0,0 0 0 0 0,0 0 0 0 0,-1 0-1 0 0,1 0 1 0 0,0 0 0 0 0,0 0 0 0 0,0 0 0 0 0,0 0 0 0 0,-1-1 0 0 0,1 1 0 0 0,0 0 0 0 0,0 0 0 0 0,0 0-1 0 0,0 0 1 0 0,-1 0 0 0 0,1 0 0 0 0,0-1 0 0 0,0 1 0 0 0,0 0 0 0 0,0 0 0 0 0,0 0 0 0 0,0 0-1 0 0,0 0 1 0 0,0-1 0 0 0,-1 1 0 0 0,1 0 0 0 0,0 0 0 0 0,0 0 0 0 0,0-1 0 0 0,0 1 0 0 0,0 0 0 0 0,0 0-1 0 0,0 0 1 0 0,0-1 0 0 0,0 1 0 0 0,0 0 0 0 0,0 0 0 0 0,0 0 0 0 0,0 0 0 0 0,0-1 0 0 0,0 1-1 0 0,1 0 1 0 0,-1-1 0 0 0,0 0 8 0 0,0-1 0 0 0,1 0-1 0 0,-1 1 1 0 0,1-1 0 0 0,0-1 0 0 0,-1 2-1 0 0,1-1 1 0 0,0 1 0 0 0,0-1-1 0 0,0 1 1 0 0,1-1 0 0 0,-1 1-1 0 0,0-1 1 0 0,1 1 0 0 0,-1-1-1 0 0,0 1 1 0 0,1 0 0 0 0,-1 0 0 0 0,1 0-1 0 0,-1 0 1 0 0,4-1 0 0 0,44-20 69 0 0,-27 12-42 0 0,-10 4-2 0 0,0-1-1 0 0,1 2 1 0 0,0 0 0 0 0,1 0 0 0 0,0 1 0 0 0,-2 1 0 0 0,2 1 0 0 0,23-2 0 0 0,19-7 331 0 0,-56 11-268 0 0,-18-3 6 0 0,-3-3-79 0 0,1 2 0 0 0,-37-1 0 0 0,9 0 3 0 0,14 1 5 0 0,-1 3-1 0 0,-44 3 1 0 0,-46-5 56 0 0,72 7-41 0 0,0 1 33 0 0,-57 10 0 0 0,108-14-73 0 0,0-1 0 0 0,0 1 0 0 0,0-1 0 0 0,0 1 1 0 0,0 0-1 0 0,-1 0 0 0 0,1 0 0 0 0,1 0 1 0 0,-1 0-1 0 0,0 0 0 0 0,0 0 0 0 0,1 0 0 0 0,-1 1 1 0 0,1 0-1 0 0,-2 0 0 0 0,2-1 0 0 0,0 1 1 0 0,0 0-1 0 0,-1 0 0 0 0,0 1 0 0 0,3-1-5 0 0,-1 1-1 0 0,1-1 0 0 0,-1 0 1 0 0,1 0-1 0 0,0-1 0 0 0,0 1 1 0 0,0 0-1 0 0,0-1 1 0 0,1 1-1 0 0,-1 0 0 0 0,0 0 1 0 0,0-1-1 0 0,4 3 0 0 0,1 3 7 0 0,55 73 52 0 0,-11-16-36 0 0,1 5 11 0 0,-14-20 15 0 0,48 83 0 0 0,-71-106-33 0 0,-4-8-6 0 0,0 1 0 0 0,9 27 0 0 0,4 5 19 0 0,-19-45-28 0 0,0 1-1 0 0,-1 0 1 0 0,0 0 0 0 0,0 0-1 0 0,-1 0 1 0 0,2 1-1 0 0,-3-1 1 0 0,1 1 0 0 0,-1 0-1 0 0,0 0 1 0 0,-1-1-1 0 0,0 2 1 0 0,0 7 0 0 0,-3-2 8 0 0,1-6-4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5:49.048"/>
    </inkml:context>
    <inkml:brush xml:id="br0">
      <inkml:brushProperty name="width" value="0.05" units="cm"/>
      <inkml:brushProperty name="height" value="0.05" units="cm"/>
      <inkml:brushProperty name="color" value="#EF6767"/>
    </inkml:brush>
  </inkml:definitions>
  <inkml:trace contextRef="#ctx0" brushRef="#br0">202 1 4912 0 0,'0'0'8032'0'0,"-23"5"-7514"0"0,18 1-347 0 0,0-1-1 0 0,-1 0 1 0 0,-11 9-1 0 0,13-11-89 0 0,3-2-16 0 0,0 0 1 0 0,0 0-1 0 0,0 0 0 0 0,0 0 1 0 0,0 1-1 0 0,1-1 0 0 0,-1 0 0 0 0,0 1 1 0 0,1-1-1 0 0,-1 1 0 0 0,0-1 1 0 0,1 1-1 0 0,0-1 0 0 0,-1 1 1 0 0,1-1-1 0 0,0 1 0 0 0,0-1 1 0 0,0 1-1 0 0,0 0 0 0 0,0-1 1 0 0,0 1-1 0 0,1 2 0 0 0,12 41 1101 0 0,-6-24-916 0 0,1 4 137 0 0,-6-20-307 0 0,0 1-1 0 0,-1-1 1 0 0,1 0 0 0 0,-1 1-1 0 0,0-1 1 0 0,0 9-1 0 0,3 26 233 0 0,-2-33-260 0 0,-1-1 1 0 0,0 0-1 0 0,0 0 0 0 0,-1 0 1 0 0,0 1-1 0 0,0-1 1 0 0,0 0-1 0 0,-1 0 1 0 0,0 1-1 0 0,0-1 1 0 0,0 0-1 0 0,-5 12 1 0 0,-1-9-31 0 0,0-1-1 0 0,0 0 1 0 0,0 0 0 0 0,-1 0 0 0 0,-1-1-1 0 0,1 0 1 0 0,-1 0 0 0 0,0-1 0 0 0,0 0 0 0 0,-1-1-1 0 0,0 0 1 0 0,0-1 0 0 0,0 0 0 0 0,-19 5-1 0 0,14-9 32 0 0,15 0-51 0 0,0 0 1 0 0,0 0-1 0 0,-1 0 0 0 0,1 0 1 0 0,0 0-1 0 0,0 0 1 0 0,0 0-1 0 0,-1 0 0 0 0,1 0 1 0 0,0-1-1 0 0,0 1 1 0 0,0 0-1 0 0,-1 0 0 0 0,1 0 1 0 0,0 0-1 0 0,0 0 1 0 0,0 0-1 0 0,0-1 0 0 0,0 1 1 0 0,-1 0-1 0 0,1 0 1 0 0,0 0-1 0 0,0 0 0 0 0,0-1 1 0 0,0 1-1 0 0,0 0 1 0 0,0 0-1 0 0,0 0 1 0 0,0-1-1 0 0,0 1 0 0 0,0 0 1 0 0,0 0-1 0 0,0 0 1 0 0,0-1-1 0 0,0 1 0 0 0,0 0 1 0 0,0 0-1 0 0,0 0 1 0 0,0-1-1 0 0,0 1 0 0 0,0 0 1 0 0,0 0-1 0 0,0 0 1 0 0,0-1-1 0 0,0 1 0 0 0,0 0 1 0 0,0 0-1 0 0,0 0 1 0 0,1 0-1 0 0,-1-1 0 0 0,0 1 1 0 0,0 0-1 0 0,0 0 1 0 0,0 0-1 0 0,0 0 0 0 0,1 0 1 0 0,-1-1-1 0 0,0 1 1 0 0,0 0-1 0 0,0 0 0 0 0,1 0 1 0 0,2-3 19 0 0,0 1 0 0 0,1 0 1 0 0,-1 0-1 0 0,1 0 0 0 0,0 0 1 0 0,-1 1-1 0 0,1 0 0 0 0,0-1 0 0 0,0 1 1 0 0,0 1-1 0 0,0-1 0 0 0,0 0 1 0 0,0 1-1 0 0,0 0 0 0 0,0 0 0 0 0,0 0 1 0 0,0 1-1 0 0,0-1 0 0 0,0 1 1 0 0,0 0-1 0 0,0 0 0 0 0,0 0 0 0 0,0 1 1 0 0,5 2-1 0 0,6 4 39 0 0,-13-7-50 0 0,0 0 0 0 0,0 0 0 0 0,0 0 0 0 0,0 1 0 0 0,0-1 0 0 0,0 0 0 0 0,0 1 0 0 0,-1 0 0 0 0,3 2 0 0 0,4 5 27 0 0,7 14 49 0 0,-13-16-69 0 0,1 0 0 0 0,-2 0-1 0 0,1 0 1 0 0,-1 0 0 0 0,0 0 0 0 0,-1 0-1 0 0,1 0 1 0 0,-2 8 0 0 0,1-14-17 0 0,-1 23 9 0 0,-9 45-1 0 0,7-51-5 0 0,0 1 1 0 0,1 0-1 0 0,0 0 0 0 0,2 22 0 0 0,2-13-4 0 0,-3 0 0 0 0,-3 32 0 0 0,0-7 0 0 0,3-45 3 0 0,0 0-1 0 0,1 0 1 0 0,0 0 0 0 0,0 0-1 0 0,1 1 1 0 0,0-1-1 0 0,1 0 1 0 0,-1 0-1 0 0,2 0 1 0 0,-1 0 0 0 0,1-1-1 0 0,5 11 1 0 0,-1-3 7 0 0,-5-12-8 0 0,-1 1 1 0 0,0-1 0 0 0,1 1-1 0 0,0-1 1 0 0,-1 0 0 0 0,1 0 0 0 0,1 0-1 0 0,-1 0 1 0 0,0 0 0 0 0,1 0-1 0 0,-1-1 1 0 0,1 1 0 0 0,0-1 0 0 0,0 0-1 0 0,0 1 1 0 0,0-1 0 0 0,0-1-1 0 0,7 4 1 0 0,-4-4-2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2:10:50.248"/>
    </inkml:context>
    <inkml:brush xml:id="br0">
      <inkml:brushProperty name="width" value="0.05" units="cm"/>
      <inkml:brushProperty name="height" value="0.05" units="cm"/>
      <inkml:brushProperty name="color" value="#EF6767"/>
    </inkml:brush>
  </inkml:definitions>
  <inkml:trace contextRef="#ctx0" brushRef="#br0">658 247 4008 0 0,'0'0'220'0'0,"-3"-4"-5"0"0,-21-27 789 0 0,23 23 1673 0 0,2 16-1847 0 0,-1-3-796 0 0,1 0 0 0 0,0 1-1 0 0,0-1 1 0 0,0 0 0 0 0,3 8-1 0 0,-2-8-11 0 0,0 0 0 0 0,-1 0-1 0 0,0 0 1 0 0,0 1 0 0 0,1 6-1 0 0,-2-3-6 0 0,0-7-1 0 0,0 0 1 0 0,1 0-1 0 0,-1 0 0 0 0,0 1 1 0 0,0-1-1 0 0,-1 0 1 0 0,1 0-1 0 0,0 0 0 0 0,-1 0 1 0 0,1 0-1 0 0,-1 0 1 0 0,0 0-1 0 0,1 0 1 0 0,-1 0-1 0 0,0 0 0 0 0,0 0 1 0 0,-1 0-1 0 0,1 0 1 0 0,-2 2-1 0 0,-4 5 85 0 0,7-8-87 0 0,-1-1 0 0 0,1 1 1 0 0,0-1-1 0 0,-1 1 0 0 0,1-1 1 0 0,-1 1-1 0 0,1-1 0 0 0,-1 1 1 0 0,1-1-1 0 0,-1 1 0 0 0,1-1 1 0 0,-1 0-1 0 0,1 1 0 0 0,-1-1 1 0 0,1 0-1 0 0,-1 1 0 0 0,1-1 1 0 0,-1 0-1 0 0,0 0 0 0 0,1 1 1 0 0,-1-1-1 0 0,0 0 0 0 0,1 0 1 0 0,-1 0-1 0 0,0 0 0 0 0,1 0 1 0 0,-1 0-1 0 0,0 0 0 0 0,1 0 1 0 0,-1 0-1 0 0,0-1 0 0 0,-7 1 43 0 0,1 0 0 0 0,0-1 0 0 0,0 0 0 0 0,0 0 0 0 0,0 0 0 0 0,0-1 0 0 0,0 0 0 0 0,0-1 0 0 0,1 1 0 0 0,-1-2-1 0 0,1 1 1 0 0,-1 0 0 0 0,1-1 0 0 0,1 0 0 0 0,-7-6 0 0 0,-8-5 117 0 0,2 0 1 0 0,-26-28-1 0 0,-23-17 120 0 0,50 43-152 0 0,-2 1 0 0 0,0 1-1 0 0,-24-14 1 0 0,33 23-66 0 0,1 1 0 0 0,-22-7 0 0 0,-15-10 144 0 0,37 17-150 0 0,-1 1-1 0 0,0 0 1 0 0,-14-5 0 0 0,-20-7 292 0 0,30 10-263 0 0,-12-7 279 0 0,8 8 1367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2:10:51.619"/>
    </inkml:context>
    <inkml:brush xml:id="br0">
      <inkml:brushProperty name="width" value="0.05" units="cm"/>
      <inkml:brushProperty name="height" value="0.05" units="cm"/>
      <inkml:brushProperty name="color" value="#EF6767"/>
    </inkml:brush>
  </inkml:definitions>
  <inkml:trace contextRef="#ctx0" brushRef="#br0">192 57 7736 0 0,'0'0'1585'0'0,"0"-4"-1369"0"0,0 3-194 0 0,0-1-1 0 0,0 1 1 0 0,0-1-1 0 0,-1 1 1 0 0,1-1 0 0 0,0 1-1 0 0,-1-1 1 0 0,1 1 0 0 0,-1-1-1 0 0,0 1 1 0 0,1 0-1 0 0,-1-1 1 0 0,0 1 0 0 0,0 0-1 0 0,0-1 1 0 0,0 1-1 0 0,0 0 1 0 0,0 0 0 0 0,0 0-1 0 0,0 0 1 0 0,0 0-1 0 0,-1 0 1 0 0,1 0 0 0 0,0 1-1 0 0,-1-1 1 0 0,1 0-1 0 0,0 1 1 0 0,-1-1 0 0 0,1 1-1 0 0,-1-1 1 0 0,1 1-1 0 0,-1 0 1 0 0,-2-1 0 0 0,-42-10 187 0 0,19 8-188 0 0,22 2-18 0 0,-1 0-1 0 0,1 1 0 0 0,-1-1 0 0 0,1 1 0 0 0,-1 0 0 0 0,1 1 1 0 0,-11 1-1 0 0,15-2-3 0 0,0 0 0 0 0,0 1 0 0 0,0-1 0 0 0,1 0 0 0 0,-1 1 0 0 0,0-1 0 0 0,0 1 1 0 0,0-1-1 0 0,1 1 0 0 0,-1-1 0 0 0,0 1 0 0 0,0 0 0 0 0,1-1 0 0 0,-1 1 0 0 0,1 0 0 0 0,-1-1 1 0 0,0 1-1 0 0,1 0 0 0 0,0 0 0 0 0,-1 0 0 0 0,1-1 0 0 0,-1 1 0 0 0,1 0 0 0 0,0 0 0 0 0,0 0 0 0 0,-1 1 1 0 0,1 0-5 0 0,0 0 0 0 0,1 1 1 0 0,-1-1-1 0 0,0 0 1 0 0,1 0-1 0 0,-1 0 0 0 0,1 0 1 0 0,0 0-1 0 0,0 0 1 0 0,0 0-1 0 0,1 3 0 0 0,6 7-28 0 0,1-1 0 0 0,18 21-1 0 0,-20-25 30 0 0,5 7 4 0 0,9 9-9 0 0,-1 0 1 0 0,-1 1 0 0 0,18 31-1 0 0,-33-47 6 0 0,0 0 1 0 0,-1 0-1 0 0,0 0 0 0 0,0 1 0 0 0,-1-1 0 0 0,0 1 0 0 0,0-1 0 0 0,-1 1 0 0 0,0 0 0 0 0,-1-1 0 0 0,0 1 1 0 0,0 0-1 0 0,-1 0 0 0 0,0-1 0 0 0,-1 1 0 0 0,0-1 0 0 0,0 1 0 0 0,-1-1 0 0 0,-3 10 0 0 0,0-7 4 0 0,1 0 0 0 0,-1-1 0 0 0,-1 1 0 0 0,0-1 0 0 0,-1-1 0 0 0,1 1-1 0 0,-2-1 1 0 0,1-1 0 0 0,-1 1 0 0 0,-1-1 0 0 0,0-1 0 0 0,-20 12 0 0 0,29-18 3 0 0,0 0 1 0 0,0-1-1 0 0,-1 1 0 0 0,1-1 1 0 0,-1 0-1 0 0,1 1 1 0 0,0-1-1 0 0,-1 0 0 0 0,1 0 1 0 0,-1 0-1 0 0,1 0 1 0 0,0 0-1 0 0,-1 0 0 0 0,1 0 1 0 0,-1 0-1 0 0,1-1 1 0 0,0 1-1 0 0,-1 0 0 0 0,1-1 1 0 0,0 1-1 0 0,-1-1 1 0 0,1 0-1 0 0,0 1 1 0 0,0-1-1 0 0,-1 0 0 0 0,1 0 1 0 0,-1-1-1 0 0,-1-1 25 0 0,-1 0-1 0 0,1 0 1 0 0,1-1-1 0 0,-1 1 1 0 0,0-1 0 0 0,1 0-1 0 0,-3-4 1 0 0,5 6-9 0 0,-1 1 1 0 0,0-1-1 0 0,1 0 0 0 0,-1 0 1 0 0,1 0-1 0 0,-1 1 1 0 0,1-1-1 0 0,0 0 1 0 0,-1 0-1 0 0,1 0 1 0 0,0 0-1 0 0,1 0 0 0 0,-1 1 1 0 0,0-1-1 0 0,0 0 1 0 0,1 0-1 0 0,0-3 1 0 0,1 4-5 0 0,0-1 0 0 0,-1 1 0 0 0,1-1 0 0 0,0 1 0 0 0,0 0 0 0 0,0 0 0 0 0,0 0 0 0 0,0 0 0 0 0,0 0 0 0 0,0 0 0 0 0,0 0 0 0 0,1 1 0 0 0,-1-1 0 0 0,0 1 0 0 0,0 0 0 0 0,1 0 0 0 0,-1-1 0 0 0,0 1 0 0 0,1 1 0 0 0,-1-1 0 0 0,3 1 0 0 0,8 2 33 0 0,0-1 0 0 0,23 2 0 0 0,-21-3-9 0 0,-1 1 0 0 0,22 5-1 0 0,-32-6-22 0 0,0 1 1 0 0,0-1-1 0 0,0 1 0 0 0,0 0 0 0 0,0 0 0 0 0,0 0 0 0 0,0 1 0 0 0,-1-1 0 0 0,1 1 1 0 0,-1 0-1 0 0,0 0 0 0 0,5 5 0 0 0,-7-5 2 0 0,1-1 0 0 0,-1 1 1 0 0,0 0-1 0 0,0 0 0 0 0,0 0 0 0 0,0 0 0 0 0,0 0 1 0 0,-1 1-1 0 0,1-1 0 0 0,-1 0 0 0 0,0 0 1 0 0,0 0-1 0 0,0 0 0 0 0,0 0 0 0 0,-1 1 0 0 0,0 4 1 0 0,-3 8 59 0 0,-9 28 1 0 0,12-43-78 0 0,-18 39 95 0 0,15-34-80 0 0,1 0 0 0 0,0 0 0 0 0,0 0 0 0 0,0 0 0 0 0,1 0 1 0 0,0 0-1 0 0,1 1 0 0 0,-1-1 0 0 0,1 1 0 0 0,-1 8 0 0 0,0 44 145 0 0,-13 77-1 0 0,8-97-106 0 0,3-25-31 0 0,2 0 1 0 0,0 0-1 0 0,-1 16 0 0 0,-3 133 200 0 0,6-147-194 0 0,-1-6-7 0 0,1 0 0 0 0,0 0 0 0 0,1 1 0 0 0,0-1 0 0 0,1 0 0 0 0,4 14 0 0 0,0-3 5 0 0,-2 1 1 0 0,0-1-1 0 0,-2 1 1 0 0,0 0-1 0 0,-1 0 1 0 0,-3 28-1 0 0,1-2 118 0 0,1-47-141 0 0,1 0-1 0 0,-1 0 1 0 0,1 0-1 0 0,0 0 1 0 0,0 0-1 0 0,-1 0 1 0 0,1 0 0 0 0,0 0-1 0 0,0 0 1 0 0,0-1-1 0 0,0 1 1 0 0,0 0 0 0 0,0-1-1 0 0,0 1 1 0 0,2 0-1 0 0,13 12 42 0 0,-15-12-40 0 0,0 1 0 0 0,0-1 1 0 0,0 1-1 0 0,0-1 1 0 0,0 0-1 0 0,0 1 1 0 0,0-1-1 0 0,0 0 0 0 0,0 0 1 0 0,1 0-1 0 0,-1 0 1 0 0,0 0-1 0 0,1 0 1 0 0,-1 0-1 0 0,1-1 0 0 0,-1 1 1 0 0,1 0-1 0 0,-1-1 1 0 0,1 1-1 0 0,-1-1 0 0 0,3 1 1 0 0,4 3 26 0 0,-7-3-32 0 0,-1-1 1 0 0,1 1 0 0 0,-1-1 0 0 0,1 0 0 0 0,0 1-1 0 0,-1-1 1 0 0,1 1 0 0 0,-1-1 0 0 0,1 0 0 0 0,0 0 0 0 0,-1 1-1 0 0,1-1 1 0 0,0 0 0 0 0,-1 0 0 0 0,1 0 0 0 0,0 0-1 0 0,1 0 1 0 0,6 0 14 0 0,-5 0-10 0 0,0 0 0 0 0,0 0 1 0 0,0 0-1 0 0,0 0 0 0 0,0 0 0 0 0,0 1 0 0 0,0-1 0 0 0,0 1 0 0 0,0 0 0 0 0,0 0 0 0 0,5 2 1 0 0,-5-2-3 0 0,-1 0 0 0 0,1 0-1 0 0,-1 0 1 0 0,1 0 0 0 0,0 0 0 0 0,0-1 0 0 0,0 1 0 0 0,-1-1 0 0 0,1 0 0 0 0,0 0 0 0 0,3 0 0 0 0,-2 0 3 0 0,-1 0-1 0 0,1 0 0 0 0,-1 1 1 0 0,1-1-1 0 0,-1 1 1 0 0,1 0-1 0 0,-1 0 0 0 0,5 1 1 0 0,24 9 47 0 0,-30-10-48 0 0,0 0 0 0 0,0-1-1 0 0,0 0 1 0 0,0 0 0 0 0,0 1 0 0 0,0-1-1 0 0,0 0 1 0 0,0-1 0 0 0,0 1 0 0 0,1 0-1 0 0,-1-1 1 0 0,0 1 0 0 0,3-2 0 0 0,-1-1 10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2:10:55.738"/>
    </inkml:context>
    <inkml:brush xml:id="br0">
      <inkml:brushProperty name="width" value="0.05" units="cm"/>
      <inkml:brushProperty name="height" value="0.05" units="cm"/>
      <inkml:brushProperty name="color" value="#EF6767"/>
    </inkml:brush>
  </inkml:definitions>
  <inkml:trace contextRef="#ctx0" brushRef="#br0">9297 88 96 0 0,'0'0'283'0'0,"4"5"-235"0"0,21 25 128 0 0,-24-28-75 0 0,0-1 0 0 0,-1 1 0 0 0,1-1 0 0 0,-1 1 0 0 0,1 0 1 0 0,-1-1-1 0 0,0 1 0 0 0,0-1 0 0 0,0 1 0 0 0,0 0 0 0 0,0-1 1 0 0,0 1-1 0 0,0 0 0 0 0,0-1 0 0 0,-1 4 0 0 0,0-2-41 0 0,1-1 0 0 0,-1 1 0 0 0,0 0 0 0 0,0-1 0 0 0,0 1-1 0 0,0 0 1 0 0,0-1 0 0 0,-3 5 0 0 0,2-4-32 0 0,-1-1 1 0 0,0 1 0 0 0,1 0-1 0 0,-1-1 1 0 0,0 0-1 0 0,0 0 1 0 0,-1 0-1 0 0,1 0 1 0 0,0 0 0 0 0,-1 0-1 0 0,1-1 1 0 0,-1 0-1 0 0,1 0 1 0 0,-1 0-1 0 0,0 0 1 0 0,1 0 0 0 0,-1-1-1 0 0,0 0 1 0 0,0 1-1 0 0,-4-2 1 0 0,-12 0 36 0 0,0-1 1 0 0,0-2-1 0 0,0 0 1 0 0,-22-7-1 0 0,16 4 72 0 0,-34-6-1 0 0,30 7-50 0 0,-10-1 33 0 0,10 5 45 0 0,22 1-96 0 0,0 1 0 0 0,0-1 0 0 0,-14 2 0 0 0,-2 1 106 0 0,-1-1 1 0 0,0-1-1 0 0,-41-7 0 0 0,32 4-55 0 0,-20-9 95 0 0,43 9-161 0 0,-1 0 0 0 0,0 0 0 0 0,-13 0-1 0 0,-80-12 187 0 0,69 8-140 0 0,28 5-69 0 0,0 0 1 0 0,-1 1 0 0 0,1 0-1 0 0,-1 1 1 0 0,-11 0 0 0 0,9 0 3 0 0,-1-1 0 0 0,0 0 0 0 0,-14-3 0 0 0,-5 0 34 0 0,-64-11 160 0 0,76 12-175 0 0,1-1 0 0 0,-30-10 0 0 0,-19-4 62 0 0,-106-10 109 0 0,161 27-197 0 0,0 1 0 0 0,-19 1 0 0 0,-23-1 43 0 0,34-1-30 0 0,-39 3 1 0 0,-5 0 26 0 0,30-4-32 0 0,16 1-13 0 0,-1 0 0 0 0,1 1 1 0 0,-20 3-1 0 0,15 0 7 0 0,1-2 0 0 0,-30-1 0 0 0,-29 2 37 0 0,-131 5 112 0 0,136-6-79 0 0,59-2-76 0 0,1 1-1 0 0,0 0 1 0 0,-1 1-1 0 0,1 1 1 0 0,-31 8-1 0 0,23-4 32 0 0,0-1-1 0 0,0-1 0 0 0,-1-1 0 0 0,-43 0 0 0 0,16-1 32 0 0,-50-2 110 0 0,61-1-110 0 0,-49 6-1 0 0,73-4-32 0 0,-1-1-1 0 0,1-1 1 0 0,-23-4-1 0 0,-9 1 54 0 0,16 1-49 0 0,23 2-33 0 0,-1 0 1 0 0,0 0 0 0 0,0 1-1 0 0,0 1 1 0 0,0 0-1 0 0,-12 3 1 0 0,-25 4 91 0 0,36-6-73 0 0,-1 0 0 0 0,-17 5 0 0 0,15-3-7 0 0,-1 0 0 0 0,-19 1 0 0 0,-11 3 32 0 0,-116 16 176 0 0,110-22-150 0 0,1-2 0 0 0,-64-8 0 0 0,83 2-60 0 0,-9 1 12 0 0,-3 0-1 0 0,34 3-29 0 0,0 1 1 0 0,-20-1-1 0 0,-113 17 67 0 0,40-11-21 0 0,12-2-14 0 0,-4-2-5 0 0,73 2-24 0 0,0-2 1 0 0,-29-2 0 0 0,40 1-18 0 0,6 0 5 0 0,0 0-1 0 0,-1 1 0 0 0,1 0 0 0 0,0 0 0 0 0,-1 1 0 0 0,1-1 0 0 0,-1 1 1 0 0,-7 2-1 0 0,-15 2 33 0 0,26-6-32 0 0,0 1 1 0 0,0 0-1 0 0,0 0 0 0 0,-1 1 1 0 0,1-1-1 0 0,0 0 0 0 0,0 1 1 0 0,0-1-1 0 0,0 1 0 0 0,0 0 1 0 0,0 0-1 0 0,0 0 0 0 0,0 0 0 0 0,0 0 1 0 0,0 0-1 0 0,1 0 0 0 0,-1 0 1 0 0,0 1-1 0 0,1-1 0 0 0,-1 1 1 0 0,-1 1-1 0 0,-15 14 113 0 0,16-15-102 0 0,-1 0 0 0 0,1 0 0 0 0,-1 0 0 0 0,1 0 0 0 0,0 1 0 0 0,0-1 0 0 0,0 0 0 0 0,-2 5 0 0 0,1 1 71 0 0,0 1 1 0 0,1 0-1 0 0,0 0 1 0 0,0 0-1 0 0,1 0 1 0 0,0 0-1 0 0,1 0 1 0 0,1 15-1 0 0,-1-5 147 0 0,1-18-203 0 0,-1 0-1 0 0,0 1 1 0 0,1-1 0 0 0,-1 0 0 0 0,1 0 0 0 0,0 1 0 0 0,-1-1 0 0 0,1 0 0 0 0,0 0 0 0 0,0 0 0 0 0,1 2-1 0 0,-1-2 4 0 0,0 0 0 0 0,0 0 0 0 0,0 0-1 0 0,0 0 1 0 0,0 0 0 0 0,-1 0 0 0 0,1 0 0 0 0,0 1-1 0 0,-1-1 1 0 0,1 0 0 0 0,0 3 0 0 0,-1 4 341 0 0,0-6 128 0 0,-8-9-465 0 0,8 7-58 0 0,-18-19 101 0 0,-29-27 38 0 0,43 43-99 0 0,-1-1 1 0 0,1 1-1 0 0,-1 0 1 0 0,1 1-1 0 0,-1-1 1 0 0,0 1-1 0 0,0 0 1 0 0,0 0-1 0 0,-9-2 1 0 0,-6 2 51 0 0,-41 0 1 0 0,41 3-60 0 0,-155 7 94 0 0,130 1-81 0 0,8-1-18 0 0,-26 2-2 0 0,28-4 2 0 0,-68 2 1 0 0,34-5-10 0 0,34-1 0 0 0,-35-3 0 0 0,-38 1 0 0 0,70 0 0 0 0,1 1 0 0 0,-64 11 0 0 0,2 0 0 0 0,-15 3 0 0 0,57-7 0 0 0,-195 18 0 0 0,105-19 0 0 0,23 2-1 0 0,0-1 3 0 0,-110 2 90 0 0,107-6-39 0 0,-73-3 47 0 0,-111-10 70 0 0,123 14-41 0 0,117 0-89 0 0,-63 2 69 0 0,63-6-39 0 0,-137-7 182 0 0,-60-37 98 0 0,210 31-124 0 0,17 4-7 0 0,1-1-1 0 0,0-2 0 0 0,-51-22 0 0 0,56 19 159 0 0,-41-11 1 0 0,61 21-253 0 0,-124-29 432 0 0,77 23-256 0 0,14 0-130 0 0,8-5-98 0 0,0-1 0 0 0,-61-34 0 0 0,69 33-11 0 0,29 16-54 0 0,1-2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06.729"/>
    </inkml:context>
    <inkml:brush xml:id="br0">
      <inkml:brushProperty name="width" value="0.05" units="cm"/>
      <inkml:brushProperty name="height" value="0.05" units="cm"/>
      <inkml:brushProperty name="color" value="#EF6767"/>
    </inkml:brush>
  </inkml:definitions>
  <inkml:trace contextRef="#ctx0" brushRef="#br0">65 20 7432 0 0,'-16'-4'949'0'0,"-18"-8"2023"0"0,23 9-1382 0 0,8 3-197 0 0,7 3-1100 0 0,44 21-160 0 0,1-3-1 0 0,1-2 1 0 0,64 15 0 0 0,-14-1-103 0 0,42 10 4 0 0,137 37 6 0 0,-249-72-43 0 0,-1-1 0 0 0,2-1 0 0 0,-1-1 0 0 0,58 0 0 0 0,-87-5 3 0 0,1 1-1 0 0,-1-1 1 0 0,0 0 0 0 0,0 0-1 0 0,0 0 1 0 0,0-1 0 0 0,1 1-1 0 0,-1 0 1 0 0,0 0 0 0 0,0-1-1 0 0,0 1 1 0 0,0 0 0 0 0,1-1-1 0 0,-1 1 1 0 0,0-1 0 0 0,0 0 0 0 0,0 1-1 0 0,0-1 1 0 0,0 0 0 0 0,0 1-1 0 0,-1-1 1 0 0,2-1 0 0 0,-2 1 1 0 0,1 0 1 0 0,-1 0 0 0 0,0 0 0 0 0,0 0 0 0 0,0 0 0 0 0,1 0 0 0 0,-1 0-1 0 0,0 0 1 0 0,0-1 0 0 0,-1 1 0 0 0,1 0 0 0 0,0 0 0 0 0,0 0-1 0 0,0 0 1 0 0,-1 0 0 0 0,1 0 0 0 0,-1 0 0 0 0,1 0 0 0 0,-1-1 0 0 0,-3-4 15 0 0,0-1 0 0 0,-1 1 0 0 0,1 0 1 0 0,-1 1-1 0 0,-10-10 0 0 0,-5-1 28 0 0,-24-15 0 0 0,29 22 6 0 0,0-1 0 0 0,1-1-1 0 0,0 0 1 0 0,-15-16 0 0 0,24 21 1 0 0,0 1 0 0 0,0-1 0 0 0,-1 1 0 0 0,0 1 0 0 0,-10-7 0 0 0,15 6 173 0 0,7 10-79 0 0,1 3-111 0 0,1-1 1 0 0,1 0 0 0 0,-1 0-1 0 0,17 10 1 0 0,-3-1 14 0 0,35 21 56 0 0,-39-26-26 0 0,-1 0 0 0 0,0 1 0 0 0,25 24 0 0 0,-31-26-13 0 0,1-1-1 0 0,1 0 1 0 0,0 0-1 0 0,14 7 0 0 0,-11-7 26 0 0,-9-6-49 0 0,-6-2-24 0 0,0-1 0 0 0,0 1 0 0 0,0-1 0 0 0,0 1 0 0 0,0-1 0 0 0,0 1 0 0 0,0-1 0 0 0,0 1-1 0 0,0 0 1 0 0,-1 0 0 0 0,1-1 0 0 0,0 1 0 0 0,0 0 0 0 0,-1 0 0 0 0,1 1 0 0 0,0-2 161 0 0,-15 5-24 0 0,5-2-122 0 0,1 0 0 0 0,-1-1 0 0 0,0-1-1 0 0,0 1 1 0 0,0-1 0 0 0,-18-1 0 0 0,-11 2 39 0 0,0 5 64 0 0,-63 19 0 0 0,78-20-113 0 0,-1 1 14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19:02.361"/>
    </inkml:context>
    <inkml:brush xml:id="br0">
      <inkml:brushProperty name="width" value="0.05" units="cm"/>
      <inkml:brushProperty name="height" value="0.05" units="cm"/>
      <inkml:brushProperty name="color" value="#EF6767"/>
    </inkml:brush>
  </inkml:definitions>
  <inkml:trace contextRef="#ctx0" brushRef="#br0">710 57 8640 0 0,'0'0'857'0'0,"-4"-1"-762"0"0,-131-19 544 0 0,-4 0-325 0 0,117 14-103 0 0,-1 2 1 0 0,0 1-1 0 0,-24 0 0 0 0,46 3-192 0 0,-1 1 1 0 0,1-1-1 0 0,0 1 0 0 0,-1 0 0 0 0,1-1 0 0 0,0 1 0 0 0,0 0 0 0 0,-1 0 1 0 0,1 0-1 0 0,0 0 0 0 0,0 0 0 0 0,0 0 0 0 0,0 0 0 0 0,0 0 0 0 0,0 0 1 0 0,0 0-1 0 0,0 1 0 0 0,1-1 0 0 0,-1 0 0 0 0,0 1 0 0 0,1-1 0 0 0,-1 0 1 0 0,0 3-1 0 0,0 0 1 0 0,-1 1 0 0 0,1-1-1 0 0,0 1 1 0 0,0-1 0 0 0,0 1 0 0 0,1-1 0 0 0,0 9 0 0 0,4 13 6 0 0,2 0 1 0 0,1 0-1 0 0,0-1 0 0 0,2 1 0 0 0,19 35 1 0 0,5 19 12 0 0,32 144 31 0 0,-56-187-60 0 0,-1-5 2 0 0,-2-1-1 0 0,-1 1 1 0 0,-2 0-1 0 0,0 60 0 0 0,-5-70-5 0 0,0 0 0 0 0,-2 0 1 0 0,0 0-1 0 0,-2-1 0 0 0,0 0 0 0 0,-1 0 0 0 0,-20 39 0 0 0,3-9 3 0 0,16-33-5 0 0,0 0 1 0 0,-2 0-1 0 0,0-1 0 0 0,0-1 1 0 0,-2 0-1 0 0,-14 17 1 0 0,17-24-3 0 0,0 0 0 0 0,0 0 0 0 0,-1-1 0 0 0,0 0 0 0 0,-1-1 0 0 0,0 0 0 0 0,0 0 0 0 0,0-1 0 0 0,-1-1 0 0 0,0 0 0 0 0,0-1 0 0 0,0 0 0 0 0,-1 0 0 0 0,1-2 0 0 0,-17 3 0 0 0,16-4 0 0 0,-1-1 0 0 0,1 0 0 0 0,-1 0 0 0 0,1-1 0 0 0,0-1 0 0 0,-24-6 0 0 0,37 8-2 0 0,0 0 0 0 0,0 0 0 0 0,0 0 0 0 0,1 0 0 0 0,-1 0 0 0 0,0-1 0 0 0,0 1 0 0 0,0 0 1 0 0,0 0-1 0 0,1 0 0 0 0,-1 0 0 0 0,0 0 0 0 0,0 0 0 0 0,0 0 0 0 0,0-1 0 0 0,0 1 0 0 0,0 0 0 0 0,1 0 0 0 0,-1 0 0 0 0,0 0 0 0 0,0-1 0 0 0,0 1 0 0 0,0 0 0 0 0,0 0 0 0 0,0 0 0 0 0,0 0 0 0 0,0-1 0 0 0,0 1 0 0 0,0 0 0 0 0,0 0 0 0 0,0 0 0 0 0,0-1 0 0 0,0 1 0 0 0,0 0 0 0 0,0 0 0 0 0,0 0 0 0 0,0 0 0 0 0,0-1 0 0 0,0 1 0 0 0,0 0 0 0 0,0 0 0 0 0,0 0 0 0 0,0-1 0 0 0,-1 1 0 0 0,1 0 0 0 0,0 0 0 0 0,0 0 0 0 0,0 0 0 0 0,0 0 1 0 0,0-1-1 0 0,0 1 0 0 0,-1 0 0 0 0,1 0 0 0 0,0 0 0 0 0,0 0 0 0 0,0 0 0 0 0,0 0 0 0 0,-1 0 0 0 0,1 0 0 0 0,0 0 0 0 0,0-1 0 0 0,0 1 0 0 0,0 0 0 0 0,-1 0 0 0 0,1 0 0 0 0,0 0 0 0 0,15-6 0 0 0,1 3 0 0 0,0 0 0 0 0,1 2 0 0 0,-1 0 0 0 0,1 0 0 0 0,0 2 0 0 0,-1 0 0 0 0,1 1 0 0 0,22 5 0 0 0,131 43-2 0 0,-104-27-7 0 0,77 41-1 0 0,-113-49 3 0 0,0 3 0 0 0,-2 0 1 0 0,0 1-1 0 0,42 40 0 0 0,-63-52 5 0 0,-1 0 0 0 0,0 0 1 0 0,0 0-1 0 0,-1 1 0 0 0,0 0 0 0 0,0 0 1 0 0,-1 0-1 0 0,0 1 0 0 0,0 0 0 0 0,-1 0 0 0 0,0 0 1 0 0,-1 0-1 0 0,0 0 0 0 0,0 0 0 0 0,0 12 1 0 0,-2-3-1 0 0,0-1 1 0 0,-1 0-1 0 0,-1 1 1 0 0,-1-1-1 0 0,0 0 1 0 0,-1-1-1 0 0,-9 25 1 0 0,-7 13 0 0 0,-12 38 1 0 0,-65 129 0 0 0,-47 85 20 0 0,139-295-18 0 0,3-6 2 0 0,1 0-1 0 0,-1-1 0 0 0,1 1 0 0 0,0 0 1 0 0,0 0-1 0 0,0 0 0 0 0,0-1 1 0 0,1 1-1 0 0,0 0 0 0 0,0 0 1 0 0,1 0-1 0 0,-1 0 0 0 0,3 8 0 0 0,-1-6 3 0 0,0 0-1 0 0,1-1 0 0 0,0 1 0 0 0,1-1 0 0 0,-1 0 1 0 0,1 0-1 0 0,0 0 0 0 0,8 8 0 0 0,2 0 23 0 0,0-1 1 0 0,0-1-1 0 0,2 0 1 0 0,-1-1-1 0 0,2 0 1 0 0,19 8-1 0 0,-21-11 4 0 0,0-2 0 0 0,1 0-1 0 0,19 5 1 0 0,-5-3 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19:03.770"/>
    </inkml:context>
    <inkml:brush xml:id="br0">
      <inkml:brushProperty name="width" value="0.05" units="cm"/>
      <inkml:brushProperty name="height" value="0.05" units="cm"/>
      <inkml:brushProperty name="color" value="#EF6767"/>
    </inkml:brush>
  </inkml:definitions>
  <inkml:trace contextRef="#ctx0" brushRef="#br0">504 36 10152 0 0,'0'0'1130'0'0,"-4"-3"-1022"0"0,-4-2-23 0 0,-1 0 1 0 0,1 1-1 0 0,-1 0 0 0 0,0 1 0 0 0,1 0 0 0 0,-12-2 0 0 0,-29 2 186 0 0,48 3-266 0 0,0 0-1 0 0,0 1 1 0 0,0-1 0 0 0,0 0 0 0 0,0 1 0 0 0,0-1-1 0 0,0 1 1 0 0,1 0 0 0 0,-1-1 0 0 0,0 1-1 0 0,0 0 1 0 0,1-1 0 0 0,-1 1 0 0 0,0 0-1 0 0,1 0 1 0 0,-1 0 0 0 0,1-1 0 0 0,-1 1 0 0 0,1 0-1 0 0,-1 0 1 0 0,1 0 0 0 0,-1 2 0 0 0,-9 26 44 0 0,9-24-41 0 0,0 2-4 0 0,1 0 1 0 0,0-1-1 0 0,0 1 1 0 0,0 0-1 0 0,1 0 1 0 0,0 0-1 0 0,0 0 1 0 0,3 8-1 0 0,1 9 4 0 0,-3-15-4 0 0,1 0 1 0 0,-1-1-1 0 0,6 11 1 0 0,-5-13-2 0 0,0 1 1 0 0,-1-1 0 0 0,0 1 0 0 0,0-1-1 0 0,-1 1 1 0 0,0 0 0 0 0,1 9 0 0 0,-2-13-2 0 0,1 0 1 0 0,-1 1 0 0 0,1-1 0 0 0,0 0-1 0 0,0 0 1 0 0,2 6 0 0 0,3 17 8 0 0,-8-21-7 0 0,0 0 0 0 0,0 1 0 0 0,-1-1 0 0 0,0 0 0 0 0,0 0 0 0 0,-1 0 0 0 0,-7 7 0 0 0,7-7-3 0 0,-1 0-1 0 0,0 0 1 0 0,0-1-1 0 0,0 0 1 0 0,-1 0-1 0 0,1 0 1 0 0,-1-1 0 0 0,0 0-1 0 0,0 0 1 0 0,0 0-1 0 0,-1-1 1 0 0,1 0-1 0 0,0 0 1 0 0,-1 0-1 0 0,1-1 1 0 0,-1 0-1 0 0,0-1 1 0 0,1 1-1 0 0,-11-2 1 0 0,-4 0 3 0 0,-42-8-1 0 0,29 3 3 0 0,2-4-4 0 0,28 8-2 0 0,1 0 1 0 0,-1 0-1 0 0,0 1 1 0 0,0 0 0 0 0,0 0-1 0 0,0 0 1 0 0,0 0-1 0 0,0 1 1 0 0,0-1 0 0 0,-7 1-1 0 0,9 1 0 0 0,1-1 1 0 0,-1 0 1 0 0,0 0-1 0 0,1 0 0 0 0,-1 0 1 0 0,0 0-1 0 0,1 1 0 0 0,-1-1 1 0 0,1 1-1 0 0,-1-1 0 0 0,1 1 1 0 0,-1 0-1 0 0,1 0 0 0 0,-1-1 1 0 0,1 1-1 0 0,0 0 0 0 0,-1 0 1 0 0,1 0-1 0 0,0 1 0 0 0,0-1 1 0 0,0 0-1 0 0,0 0 1 0 0,0 1-1 0 0,0-1 0 0 0,0 0 1 0 0,-1 3-1 0 0,1-1 2 0 0,-1 0 1 0 0,1 0-1 0 0,-1 0 1 0 0,1 1-1 0 0,0-1 1 0 0,0 1-1 0 0,1-1 0 0 0,-1 1 1 0 0,1-1-1 0 0,-1 1 1 0 0,1-1-1 0 0,0 1 1 0 0,1 0-1 0 0,-1-1 1 0 0,0 1-1 0 0,1-1 0 0 0,0 1 1 0 0,0-1-1 0 0,0 1 1 0 0,3 4-1 0 0,0 1 2 0 0,0-1-1 0 0,1 1 1 0 0,0-1-1 0 0,0 0 1 0 0,1-1-1 0 0,9 11 1 0 0,22 19 54 0 0,70 54-1 0 0,-69-60-9 0 0,-28-22-34 0 0,0 0 0 0 0,0-1-1 0 0,1-1 1 0 0,15 9 0 0 0,9 6 23 0 0,-31-19-27 0 0,1 1 0 0 0,-1-1 1 0 0,1 0-1 0 0,0-1 0 0 0,0 1 0 0 0,0-1 0 0 0,1 0 0 0 0,-1 0 0 0 0,1 0 1 0 0,-1-1-1 0 0,11 2 0 0 0,15-4 40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1:05.839"/>
    </inkml:context>
    <inkml:brush xml:id="br0">
      <inkml:brushProperty name="width" value="0.05" units="cm"/>
      <inkml:brushProperty name="height" value="0.05" units="cm"/>
      <inkml:brushProperty name="color" value="#EF6767"/>
    </inkml:brush>
  </inkml:definitions>
  <inkml:trace contextRef="#ctx0" brushRef="#br0">476 3 1104 0 0,'0'0'169'0'0,"-5"0"7"0"0,-6-1-65 0 0,5 0 2 0 0,0 1 0 0 0,-1 0 0 0 0,1 0 0 0 0,0 0 0 0 0,-1 1-1 0 0,1 0 1 0 0,0 0 0 0 0,-12 4 0 0 0,12-2 22 0 0,1-1 0 0 0,-1-1-1 0 0,0 1 1 0 0,0-1 0 0 0,0 0 0 0 0,0 0 0 0 0,0-1-1 0 0,0 1 1 0 0,0-1 0 0 0,-9-2 0 0 0,-14 2 199 0 0,-77 3 2217 0 0,34-7-2110 0 0,37 1-158 0 0,-11 2 330 0 0,34 1-413 0 0,-4 2 682 0 0,14 2-541 0 0,9 3-293 0 0,-3-5-41 0 0,-1 0 0 0 0,1-1 0 0 0,-1 0 0 0 0,1 1 0 0 0,0-1 0 0 0,0-1 0 0 0,-1 1 0 0 0,1 0 0 0 0,0-1 0 0 0,0 0 0 0 0,0 0 0 0 0,4-1 0 0 0,8 2 12 0 0,51 5 34 0 0,-18-1 83 0 0,75-1-1 0 0,34-4 159 0 0,-55 1-55 0 0,-32 1-133 0 0,136 8 309 0 0,-173-10-362 0 0,125-5 271 0 0,-139 4-231 0 0,0 1 0 0 0,-1 1 0 0 0,25 3 0 0 0,30 2 103 0 0,66 1 347 0 0,2 1 1 0 0,-81-4-261 0 0,-42-2-138 0 0,1-1 0 0 0,-1-1 0 0 0,20-2 1 0 0,-29 2-50 0 0,-1 0 0 0 0,0 0 1 0 0,14 2-1 0 0,12 1 383 0 0,-17-4-294 0 0,-13 1-115 0 0,-1-1-1 0 0,1 1 1 0 0,0 0 0 0 0,-1 0-1 0 0,1 1 1 0 0,-1 0 0 0 0,9 2-1 0 0,7-3 541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0:54.240"/>
    </inkml:context>
    <inkml:brush xml:id="br0">
      <inkml:brushProperty name="width" value="0.05" units="cm"/>
      <inkml:brushProperty name="height" value="0.05" units="cm"/>
      <inkml:brushProperty name="color" value="#EF6767"/>
    </inkml:brush>
  </inkml:definitions>
  <inkml:trace contextRef="#ctx0" brushRef="#br0">3481 8 2608 0 0,'0'0'169'0'0,"-4"0"-126"0"0,-2 0-30 0 0,-21-8 6803 0 0,21 16-7523 0 0,4-7 722 0 0,0 0-1 0 0,0 0 1 0 0,-1 0-1 0 0,1 0 1 0 0,-1 0-1 0 0,1-1 1 0 0,-1 1-1 0 0,1-1 1 0 0,-1 0-1 0 0,1 1 0 0 0,-1-1 1 0 0,1 0-1 0 0,-1 0 1 0 0,1-1-1 0 0,-5 0 1 0 0,-5 0 28 0 0,-18 1 41 0 0,-131-2 335 0 0,121 2-345 0 0,-13-1 60 0 0,-52-8 329 0 0,-201 11 1 0 0,306-2-462 0 0,-160 1 273 0 0,12 2 70 0 0,132-3-309 0 0,-29 0 32 0 0,-64 1 123 0 0,-70 1 238 0 0,-30 2-5 0 0,183-2-361 0 0,-1-1 1 0 0,-45-4 0 0 0,49 1-11 0 0,-35 3-1 0 0,-18-1 91 0 0,-180 3 274 0 0,170 2-194 0 0,-138 2 183 0 0,80-2-164 0 0,-12 0-12 0 0,63-5-99 0 0,63-1-76 0 0,-40 3 1 0 0,2-2 11 0 0,5-1-9 0 0,24 6-20 0 0,28-3-20 0 0,-1-1 0 0 0,1 0-1 0 0,0 0 1 0 0,-1-1 0 0 0,1-1 0 0 0,-18-2 0 0 0,25 2-10 0 0,0 1 1 0 0,-1 0-1 0 0,1 0 1 0 0,0 1 0 0 0,-1-1-1 0 0,1 1 1 0 0,-7 2 0 0 0,8-2 3 0 0,0 0 1 0 0,0 0 0 0 0,0 0 0 0 0,0 0-1 0 0,0-1 1 0 0,0 0 0 0 0,0 1 0 0 0,0-1 0 0 0,0 0-1 0 0,0 0 1 0 0,0-1 0 0 0,-1 1 0 0 0,1-1-1 0 0,0 0 1 0 0,-4-1 0 0 0,0 4 68 0 0,7-2-77 0 0,0 0 0 0 0,-1 1 1 0 0,1-1-1 0 0,-1 0 0 0 0,1 0 0 0 0,-1 1 0 0 0,1-1 1 0 0,-1 0-1 0 0,0 0 0 0 0,1 0 0 0 0,-1 0 0 0 0,1 0 1 0 0,-1 1-1 0 0,1-1 0 0 0,-1 0 0 0 0,0 0 0 0 0,1-1 1 0 0,-1 1-1 0 0,1 0 0 0 0,-1 0 0 0 0,1 0 0 0 0,-1 0 1 0 0,1 0-1 0 0,-1-1 0 0 0,0 1 0 0 0,1 0 0 0 0,-1-1 1 0 0,0 1 4 0 0,-1-1 1 0 0,1 1 0 0 0,0 0 0 0 0,0-1-1 0 0,-1 1 1 0 0,1 0 0 0 0,0 0 0 0 0,0 0-1 0 0,-1 0 1 0 0,1 0 0 0 0,0 0 0 0 0,-1 0 0 0 0,1 0-1 0 0,0 1 1 0 0,0-1 0 0 0,-1 0 0 0 0,1 1-1 0 0,-2 0 1 0 0,-20 3 91 0 0,21-4-97 0 0,1-1 5 0 0,-1 1 1 0 0,0-1-1 0 0,0 1 0 0 0,0 0 0 0 0,0-1 0 0 0,0 1 0 0 0,0 0 0 0 0,0 0 0 0 0,0 0 0 0 0,0 1 0 0 0,0-1 0 0 0,0 0 0 0 0,0 1 0 0 0,0-1 0 0 0,0 1 0 0 0,0 0 0 0 0,0-1 0 0 0,0 1 0 0 0,-2 2 1 0 0,3-2 22 0 0,-4-2 124 0 0,6-1 930 0 0,6-1 66 0 0,-2 0-1115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1:13.136"/>
    </inkml:context>
    <inkml:brush xml:id="br0">
      <inkml:brushProperty name="width" value="0.05" units="cm"/>
      <inkml:brushProperty name="height" value="0.05" units="cm"/>
      <inkml:brushProperty name="color" value="#EF6767"/>
    </inkml:brush>
  </inkml:definitions>
  <inkml:trace contextRef="#ctx0" brushRef="#br0">348 8 5920 0 0,'0'0'3194'0'0,"4"2"-3067"0"0,0 0-92 0 0,-3-1-19 0 0,0-1-1 0 0,0 1 0 0 0,1 0 0 0 0,-1-1 0 0 0,0 1 0 0 0,1-1 0 0 0,-1 1 0 0 0,1-1 0 0 0,-1 1 0 0 0,1-1 0 0 0,1 0 1993 0 0,-29-15-1433 0 0,5 14 5 0 0,15 0-367 0 0,0 1 0 0 0,0 0 0 0 0,1 0 0 0 0,-1 0 0 0 0,0 1 0 0 0,-6 0 0 0 0,-5 19 579 0 0,9-16-618 0 0,1 0 0 0 0,0 1 1 0 0,0 0-1 0 0,0 1 1 0 0,0-1-1 0 0,1 1 0 0 0,0 0 1 0 0,0 1-1 0 0,-6 8 0 0 0,11-11-77 0 0,-1 0 0 0 0,1-1-1 0 0,0 1 1 0 0,0 0-1 0 0,0 0 1 0 0,0-1-1 0 0,1 1 1 0 0,0 0 0 0 0,0 0-1 0 0,0 4 1 0 0,0-2-19 0 0,0 0 1 0 0,-1 0 0 0 0,1-1 0 0 0,-3 10-1 0 0,-7 51 658 0 0,5-30-384 0 0,2-7-102 0 0,2-24-203 0 0,0-1 0 0 0,0 0 1 0 0,0 1-1 0 0,1-1 1 0 0,-1 0-1 0 0,1 1 0 0 0,0-1 1 0 0,0 1-1 0 0,1-1 1 0 0,-1 1-1 0 0,1-1 0 0 0,0 0 1 0 0,0 0-1 0 0,3 6 0 0 0,-4-8-29 0 0,1 0 0 0 0,-1-1 0 0 0,1 1 0 0 0,-1 0-1 0 0,1 0 1 0 0,-1 0 0 0 0,0 0 0 0 0,0 0 0 0 0,0-1 0 0 0,0 1-1 0 0,-1 2 1 0 0,1-2-5 0 0,0 0 0 0 0,0-1 0 0 0,0 1-1 0 0,0 0 1 0 0,0 0 0 0 0,0-1 0 0 0,0 1 0 0 0,0 0 0 0 0,1 0-1 0 0,-1-1 1 0 0,1 1 0 0 0,0 0 0 0 0,0 2 0 0 0,1-1 11 0 0,-1 0 1 0 0,0 1 0 0 0,0-1-1 0 0,0 0 1 0 0,-1 0 0 0 0,1 1-1 0 0,-1-1 1 0 0,0 0 0 0 0,0 1-1 0 0,0 4 1 0 0,-1-4-1 0 0,1 0 0 0 0,0 0 0 0 0,1 0 0 0 0,-1 1 0 0 0,1-1 1 0 0,1 8-1 0 0,5 11 123 0 0,-7-20-124 0 0,1 1 1 0 0,0-1 0 0 0,0 0 0 0 0,0 0 0 0 0,0 1 0 0 0,0-1-1 0 0,1 0 1 0 0,0 0 0 0 0,1 3 0 0 0,-2-5-12 0 0,0 0-1 0 0,-1 0 1 0 0,1 0-1 0 0,-1 0 1 0 0,1 0-1 0 0,-1 0 1 0 0,0 0-1 0 0,1 0 1 0 0,-1 0 0 0 0,0 1-1 0 0,0-1 1 0 0,0 0-1 0 0,0 0 1 0 0,0 2-1 0 0,0-2-2 0 0,0 0 0 0 0,0 0 0 0 0,0 0-1 0 0,0 1 1 0 0,0-1 0 0 0,1 0-1 0 0,-1 0 1 0 0,0 0 0 0 0,1 1-1 0 0,-1-1 1 0 0,1 0 0 0 0,-1 0 0 0 0,1 0-1 0 0,1 2 1 0 0,2 5 32 0 0,0 0-1 0 0,0 0 1 0 0,0 0-1 0 0,-1 0 0 0 0,-1 1 1 0 0,1 0-1 0 0,1 13 1 0 0,-2-5 42 0 0,0 1 0 0 0,-1 27 1 0 0,-1-41-69 0 0,-9 33 160 0 0,8-30-149 0 0,-1 0-1 0 0,0-1 1 0 0,-1 1 0 0 0,1-1 0 0 0,-2 1-1 0 0,1-1 1 0 0,0 0 0 0 0,-1 0-1 0 0,0-1 1 0 0,-1 1 0 0 0,1-1 0 0 0,-1 0-1 0 0,-9 8 1 0 0,2-5 14 0 0,8-5-31 0 0,0 0 1 0 0,0 0-1 0 0,0 0 0 0 0,0-1 1 0 0,0 0-1 0 0,-1 0 0 0 0,1 0 1 0 0,-1 0-1 0 0,0-1 0 0 0,1 0 1 0 0,-7 1-1 0 0,-30 3 79 0 0,26-4 122 0 0,13-1 117 0 0,10-3-197 0 0,9-1-83 0 0,0 1 0 0 0,0 1 0 0 0,1 0 0 0 0,-1 2 0 0 0,0 0 0 0 0,20 2 0 0 0,-33-1-33 0 0,1 1 0 0 0,-1-1 0 0 0,0 1 1 0 0,0 0-1 0 0,0 0 0 0 0,0 1 0 0 0,0-1 0 0 0,4 4 1 0 0,1 0 30 0 0,-8-5-38 0 0,0 0 0 0 0,1 0 0 0 0,-1 0 0 0 0,0 1-1 0 0,0-1 1 0 0,0 0 0 0 0,0 0 0 0 0,0 1 0 0 0,0-1-1 0 0,0 0 1 0 0,0 1 0 0 0,0-1 0 0 0,-1 1 0 0 0,1-1-1 0 0,-1 1 1 0 0,1-1 0 0 0,0 3 0 0 0,-1 0 6 0 0,0 0 0 0 0,0 0 0 0 0,0 0 0 0 0,0 0 1 0 0,0 1-1 0 0,-2 5 0 0 0,-4 14 0 0 0,-1-1 1 0 0,-1 0-1 0 0,0 0 0 0 0,-23 40 1 0 0,-3 12 16 0 0,26-53-17 0 0,-2-1 0 0 0,-19 34 0 0 0,-21 14 46 0 0,39-53-25 0 0,1 0 1 0 0,1 1 0 0 0,1 1 0 0 0,0-1 0 0 0,1 1 0 0 0,-8 34 0 0 0,13-40-7 0 0,1 1 1 0 0,0-1-1 0 0,1 1 1 0 0,2 12 0 0 0,-1 9 13 0 0,0-24-24 0 0,1 1 1 0 0,0 0-1 0 0,1 0 1 0 0,0-1-1 0 0,0 0 0 0 0,6 13 1 0 0,9 27 45 0 0,-14-34-43 0 0,1-1-1 0 0,0 1 0 0 0,8 14 1 0 0,-6-12 2 0 0,-7-15-20 0 0,0-1-1 0 0,1 1 0 0 0,-1-1 1 0 0,1 1-1 0 0,0-1 1 0 0,0 0-1 0 0,0 1 0 0 0,0-1 1 0 0,0 0-1 0 0,0 0 0 0 0,1 0 1 0 0,-1 0-1 0 0,1 0 1 0 0,-1 0-1 0 0,1 0 0 0 0,0 0 1 0 0,0-1-1 0 0,0 1 1 0 0,0-1-1 0 0,0 1 0 0 0,0-1 1 0 0,0 0-1 0 0,0 0 0 0 0,1 0 1 0 0,-1 0-1 0 0,5 1 1 0 0,26 3 1 0 0,0-1 0 0 0,50-1 1 0 0,-26-6-4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1:17.086"/>
    </inkml:context>
    <inkml:brush xml:id="br0">
      <inkml:brushProperty name="width" value="0.05" units="cm"/>
      <inkml:brushProperty name="height" value="0.05" units="cm"/>
      <inkml:brushProperty name="color" value="#EF6767"/>
    </inkml:brush>
  </inkml:definitions>
  <inkml:trace contextRef="#ctx0" brushRef="#br0">251 1 2000 0 0,'0'0'11408'0'0,"-3"2"-11346"0"0,-14 8 30 0 0,16-10-50 0 0,0 1 0 0 0,-1-1 0 0 0,1 0 0 0 0,-1 0-1 0 0,1 0 1 0 0,-1 0 0 0 0,1-1 0 0 0,-1 1 0 0 0,1 0 0 0 0,0-1-1 0 0,-3 0 1 0 0,-5-1 447 0 0,-108 2 3463 0 0,114 3-3848 0 0,1-1 1 0 0,0 1-1 0 0,0-1 1 0 0,0 1-1 0 0,0 0 1 0 0,1 0-1 0 0,-1 0 1 0 0,1 0 0 0 0,-2 6-1 0 0,4-6-21 0 0,0 1 0 0 0,1 0 0 0 0,-1 0 0 0 0,1 0 0 0 0,0-1 0 0 0,1 1 0 0 0,-1-1 0 0 0,0 1 0 0 0,1-1 0 0 0,5 5 0 0 0,64 56 628 0 0,-27-25-494 0 0,-41-35-193 0 0,-1 0 0 0 0,0 0 0 0 0,0 0 1 0 0,0 1-1 0 0,0-1 0 0 0,-1 1 0 0 0,1-1 0 0 0,-1 1 1 0 0,2 8-1 0 0,-3-10-5 0 0,-1 1 0 0 0,1 0 1 0 0,-1 0-1 0 0,0-1 0 0 0,1 1 0 0 0,-2 0 1 0 0,1 0-1 0 0,0 0 0 0 0,-1-1 1 0 0,0 1-1 0 0,0 0 0 0 0,0-1 0 0 0,0 1 1 0 0,0-1-1 0 0,-1 1 0 0 0,0-1 1 0 0,0 1-1 0 0,0-1 0 0 0,0 0 0 0 0,0 0 1 0 0,0 0-1 0 0,-1 0 0 0 0,0-1 1 0 0,1 1-1 0 0,-1-1 0 0 0,0 1 1 0 0,0-1-1 0 0,-1 0 0 0 0,1 0 0 0 0,0 0 1 0 0,-7 2-1 0 0,-11 7 41 0 0,18-9-51 0 0,0 0 0 0 0,0-1 0 0 0,0 1 0 0 0,0-1 0 0 0,-1 1 0 0 0,1-1 1 0 0,0 0-1 0 0,-1 0 0 0 0,-5 0 0 0 0,-116 4 488 0 0,131-5-463 0 0,0-1 0 0 0,0-1 1 0 0,0 1-1 0 0,0-1 0 0 0,8-3 1 0 0,24-6 20 0 0,-23 9-34 0 0,-13 1-14 0 0,1 0 0 0 0,-1 1-1 0 0,1 0 1 0 0,-1-1 0 0 0,1 1-1 0 0,-1 0 1 0 0,1 0 0 0 0,-1 0-1 0 0,1 1 1 0 0,-1-1 0 0 0,0 1 0 0 0,1-1-1 0 0,-1 1 1 0 0,4 1 0 0 0,3 2 12 0 0,-1 0 1 0 0,0 0-1 0 0,1 1 1 0 0,-2 0 0 0 0,1 0-1 0 0,9 9 1 0 0,-15-7 11 0 0,-2-7-30 0 0,-1 0 0 0 0,1 1 0 0 0,0-1 0 0 0,0 0 0 0 0,0 1-1 0 0,0-1 1 0 0,0 1 0 0 0,0-1 0 0 0,0 0 0 0 0,1 1 0 0 0,-1-1 0 0 0,0 0 0 0 0,0 1 0 0 0,0-1 0 0 0,0 0 0 0 0,0 1 0 0 0,0-1 0 0 0,1 0 0 0 0,-1 1 0 0 0,0-1 0 0 0,0 0 0 0 0,1 0 0 0 0,-1 1 0 0 0,0-1 0 0 0,1 1 2 0 0,0 1 0 0 0,-1-1 0 0 0,1 1 0 0 0,-1-1 0 0 0,1 0 1 0 0,-1 1-1 0 0,1-1 0 0 0,-1 1 0 0 0,0-1 0 0 0,0 1 0 0 0,0-1 1 0 0,0 1-1 0 0,0-1 0 0 0,0 1 0 0 0,0-1 0 0 0,-1 1 0 0 0,1-1 1 0 0,0 0-1 0 0,-1 1 0 0 0,1-1 0 0 0,-1 1 0 0 0,-1 1 0 0 0,-16 33 29 0 0,-59 42 21 0 0,75-76-51 0 0,1 0 1 0 0,-1 0-1 0 0,1 0 1 0 0,0 0-1 0 0,0 1 1 0 0,0-1-1 0 0,0 0 1 0 0,0 1-1 0 0,0-1 0 0 0,1 1 1 0 0,-1-1-1 0 0,1 1 1 0 0,0-1-1 0 0,-1 1 1 0 0,1-1-1 0 0,0 1 1 0 0,1 3-1 0 0,-1 2 2 0 0,0-6-4 0 0,0-1 0 0 0,1 1 1 0 0,-1-1-1 0 0,0 1 0 0 0,1 0 1 0 0,-1-1-1 0 0,1 1 0 0 0,0-1 0 0 0,-1 1 1 0 0,1-1-1 0 0,0 1 0 0 0,0-1 0 0 0,0 0 1 0 0,0 1-1 0 0,0-1 0 0 0,0 0 0 0 0,0 0 1 0 0,1 0-1 0 0,-1 0 0 0 0,0 0 0 0 0,1 0 1 0 0,-1 0-1 0 0,0 0 0 0 0,1 0 0 0 0,2 0 1 0 0,5 3 0 0 0,0-1 0 0 0,0 0-1 0 0,15 2 1 0 0,-2 0 0 0 0,8 3 2 0 0,0-1 1 0 0,0-1 0 0 0,31 2-1 0 0,-29-15 5 0 0,-29 7-8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31:23.523"/>
    </inkml:context>
    <inkml:brush xml:id="br0">
      <inkml:brushProperty name="width" value="0.05" units="cm"/>
      <inkml:brushProperty name="height" value="0.05" units="cm"/>
      <inkml:brushProperty name="color" value="#EF6767"/>
    </inkml:brush>
  </inkml:definitions>
  <inkml:trace contextRef="#ctx0" brushRef="#br0">424 40 2400 0 0,'0'0'29'0'0,"-4"0"-17"0"0,-216-2 787 0 0,21 7 2313 0 0,218-8-2382 0 0,13 0-595 0 0,0 2 0 0 0,33 3-1 0 0,-4 0 60 0 0,-6-3-24 0 0,-19-1-35 0 0,70 8 0 0 0,-77-3-68 0 0,1-2 0 0 0,-1-1 0 0 0,30-4 0 0 0,26 1 241 0 0,59-4 114 0 0,28 2 61 0 0,-104 3-219 0 0,37 1-8 0 0,71 4 319 0 0,56-4 101 0 0,-60-2-136 0 0,-68-3-150 0 0,-5-1-148 0 0,5 2 29 0 0,16 0 224 0 0,23 12-81 0 0,57 0 547 0 0,-142-7-763 0 0,44-3 185 0 0,-59 0-63 0 0,46 4 0 0 0,-26 0-90 0 0,-49 0-91 0 0,0 1 0 0 0,0 0 0 0 0,27 7 0 0 0,14 3 179 0 0,-38-11-104 0 0,-15-1-189 0 0,0 0 1 0 0,0 0-1 0 0,0 0 1 0 0,0 1 0 0 0,0-1-1 0 0,0 0 1 0 0,0 1-1 0 0,0-1 1 0 0,0 1-1 0 0,0 0 1 0 0,0 0 0 0 0,0 0-1 0 0,0 0 1 0 0,1 1-1 0 0,18-1 871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13:41:37.343"/>
    </inkml:context>
    <inkml:brush xml:id="br0">
      <inkml:brushProperty name="width" value="0.05" units="cm"/>
      <inkml:brushProperty name="height" value="0.05" units="cm"/>
      <inkml:brushProperty name="color" value="#EF6767"/>
    </inkml:brush>
  </inkml:definitions>
  <inkml:trace contextRef="#ctx0" brushRef="#br0">147 65 600 0 0,'0'0'-9'0'0,"38"-7"283"0"0,-14-2 1678 0 0,-23 9-1830 0 0,0 0 1 0 0,0-1-1 0 0,-1 0 1 0 0,1 1-1 0 0,0-1 1 0 0,0 0-1 0 0,-1 1 0 0 0,1-1 1 0 0,0 0-1 0 0,-1 0 1 0 0,1 1-1 0 0,-1-1 1 0 0,1 0-1 0 0,-1 0 1 0 0,1 0-1 0 0,-1 0 0 0 0,0 0 1 0 0,0 0-1 0 0,1 0 1 0 0,-1 0-1 0 0,0 1 1 0 0,0-3-1 0 0,0 2 107 0 0,1 1-198 0 0,-1 0-1 0 0,0 0 1 0 0,0-1-1 0 0,0 1 0 0 0,0 0 1 0 0,0-1-1 0 0,1 1 0 0 0,-1 0 1 0 0,0-1-1 0 0,0 1 0 0 0,0 0 1 0 0,0-1-1 0 0,0 1 1 0 0,0 0-1 0 0,0-1 0 0 0,0 1 1 0 0,0 0-1 0 0,0-1 0 0 0,0 1 1 0 0,0 0-1 0 0,-1-1 0 0 0,1 1 1 0 0,0 0-1 0 0,0-1 1 0 0,0 1-1 0 0,0 0 0 0 0,0-1 1 0 0,-1 1-1 0 0,1 0 0 0 0,0 0 1 0 0,0-1-1 0 0,-1 1 0 0 0,1 0 1 0 0,0 0-1 0 0,0-1 1 0 0,-1 1-1 0 0,1 0 0 0 0,-1 0 1 0 0,-10-10 243 0 0,8 8-221 0 0,-1 1-1 0 0,1 0 1 0 0,0 0 0 0 0,0 0-1 0 0,-1 1 1 0 0,1-1-1 0 0,0 1 1 0 0,-1 0 0 0 0,1 0-1 0 0,0 0 1 0 0,-1 0-1 0 0,1 1 1 0 0,-1-1 0 0 0,1 1-1 0 0,0 0 1 0 0,0 0-1 0 0,-1 0 1 0 0,1 0 0 0 0,0 0-1 0 0,0 1 1 0 0,-5 3-1 0 0,-5 6 300 0 0,11-10-273 0 0,1 0 1 0 0,-1 0-1 0 0,1 0 1 0 0,0 0-1 0 0,-1 0 1 0 0,1 0-1 0 0,0 0 1 0 0,0 1-1 0 0,0-1 1 0 0,0 1-1 0 0,0-1 0 0 0,0 0 1 0 0,0 1-1 0 0,0 0 1 0 0,1-1-1 0 0,-1 1 1 0 0,1-1-1 0 0,-1 1 1 0 0,1 0-1 0 0,0-1 1 0 0,-1 1-1 0 0,1 0 1 0 0,0 0-1 0 0,0-1 1 0 0,0 1-1 0 0,1 2 1 0 0,-1 1 8 0 0,1-1 1 0 0,0 1-1 0 0,0-1 0 0 0,0 0 1 0 0,1 1-1 0 0,-1-1 1 0 0,1 0-1 0 0,0 0 1 0 0,1 0-1 0 0,-1 0 1 0 0,5 6-1 0 0,-4-6 19 0 0,0 0-1 0 0,0 0 1 0 0,-1 0 0 0 0,1 0-1 0 0,-1 1 1 0 0,0-1 0 0 0,-1 1-1 0 0,1-1 1 0 0,-1 1 0 0 0,0-1-1 0 0,1 10 1 0 0,-2-2 40 0 0,0 1 0 0 0,-1-1 1 0 0,-5 23-1 0 0,5-30-108 0 0,-1 0 1 0 0,0 0-1 0 0,0 0 0 0 0,0 0 0 0 0,0-1 0 0 0,-1 1 1 0 0,0 0-1 0 0,0-1 0 0 0,0 0 0 0 0,-1 0 1 0 0,-4 5-1 0 0,5-6 34 0 0,0 0 0 0 0,0-1 0 0 0,-1 1 0 0 0,1-1 0 0 0,-1 0 0 0 0,1 0 0 0 0,-1 0 0 0 0,0 0 0 0 0,0 0 0 0 0,0-1 0 0 0,0 0 0 0 0,0 1 0 0 0,0-2 0 0 0,0 1 0 0 0,0 0 0 0 0,0-1 0 0 0,-1 0 0 0 0,1 0 0 0 0,0 0 0 0 0,0 0 0 0 0,0-1 0 0 0,-7-1 0 0 0,11 2-56 0 0,-1 0 0 0 0,1 0 0 0 0,0 0 0 0 0,-1 0 1 0 0,1 0-1 0 0,0 0 0 0 0,-1-1 0 0 0,1 1 1 0 0,0 0-1 0 0,-1 0 0 0 0,1 0 0 0 0,0 0 1 0 0,0 0-1 0 0,-1-1 0 0 0,1 1 0 0 0,0 0 1 0 0,0 0-1 0 0,-1 0 0 0 0,1-1 0 0 0,0 1 1 0 0,0 0-1 0 0,0 0 0 0 0,-1-1 0 0 0,1 1 1 0 0,0 0-1 0 0,0-1 0 0 0,0 1 0 0 0,0 0 1 0 0,0 0-1 0 0,0-1 0 0 0,0 1 0 0 0,0 0 1 0 0,-1-1-1 0 0,1 1 0 0 0,0 0 0 0 0,0-1 1 0 0,0 1-1 0 0,0 0 0 0 0,1-1 0 0 0,-1 1 1 0 0,0 0-1 0 0,0-1 0 0 0,0 1 0 0 0,0 0 1 0 0,0 0-1 0 0,0-1 0 0 0,0 1 0 0 0,0 0 1 0 0,1-1-1 0 0,-1 1 0 0 0,0 0 0 0 0,0 0 1 0 0,0-1-1 0 0,1 1 0 0 0,-1 0 0 0 0,1 0 0 0 0,-1-1 22 0 0,1 0-1 0 0,0 0 0 0 0,0 0 0 0 0,0 0 0 0 0,0 1 0 0 0,0-1 0 0 0,0 0 0 0 0,1 1 0 0 0,-1-1 1 0 0,0 1-1 0 0,0-1 0 0 0,0 1 0 0 0,0 0 0 0 0,3-1 0 0 0,0 1 19 0 0,0 1 0 0 0,0-1 0 0 0,-1 1 0 0 0,1 0 1 0 0,0 0-1 0 0,0 0 0 0 0,-1 1 0 0 0,1-1 0 0 0,0 1 0 0 0,-1 0 0 0 0,0 0 0 0 0,1 0 0 0 0,-1 1 0 0 0,0-1 0 0 0,0 1 1 0 0,0-1-1 0 0,0 1 0 0 0,-1 0 0 0 0,1 0 0 0 0,-1 0 0 0 0,2 4 0 0 0,-1-1 2 0 0,0 0 0 0 0,-1-1 0 0 0,0 1 0 0 0,-1 0 0 0 0,1 0-1 0 0,-1 0 1 0 0,0 0 0 0 0,-1 0 0 0 0,1 9 0 0 0,-7 59 113 0 0,1-21-134 0 0,3-33-28 0 0,-1-1 0 0 0,-9 33 0 0 0,-1 11 6 0 0,11-56-16 0 0,0 0 0 0 0,-1 0 0 0 0,0-1 0 0 0,-6 13 0 0 0,-1 1 0 0 0,5-8 2 0 0,0 0 0 0 0,0 0-1 0 0,1 0 1 0 0,1 1-1 0 0,0 0 1 0 0,1 0-1 0 0,0-1 1 0 0,1 1 0 0 0,1 1-1 0 0,1 16 1 0 0,1-25 10 0 0,1 1 1 0 0,0 0-1 0 0,0-1 0 0 0,0 0 1 0 0,1 0-1 0 0,-1 0 1 0 0,9 8-1 0 0,-3-2 21 0 0,4 6-10 0 0,-7-9 14 0 0,0-1 0 0 0,0 0 0 0 0,0 0 0 0 0,9 7 0 0 0,-12-12-26 0 0,0 0-1 0 0,0 0 1 0 0,0 0 0 0 0,0-1 0 0 0,0 1-1 0 0,0-1 1 0 0,1 0 0 0 0,-1 0 0 0 0,0 0-1 0 0,1-1 1 0 0,-1 1 0 0 0,1-1 0 0 0,-1 1-1 0 0,8-2 1 0 0,25-2 36 0 0,-16-1-29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09:02:31.963"/>
    </inkml:context>
    <inkml:brush xml:id="br0">
      <inkml:brushProperty name="width" value="0.05" units="cm"/>
      <inkml:brushProperty name="height" value="0.05" units="cm"/>
      <inkml:brushProperty name="color" value="#EF6767"/>
    </inkml:brush>
  </inkml:definitions>
  <inkml:trace contextRef="#ctx0" brushRef="#br0">288 73 96 0 0,'0'0'6312'0'0,"4"-5"-6147"0"0,-2 2-130 0 0,-1 2-7 0 0,0 0-1 0 0,0 0 1 0 0,0 0 0 0 0,0 1 0 0 0,-1-1-1 0 0,1 0 1 0 0,0 0 0 0 0,-1 0 0 0 0,1 0 0 0 0,-1 0-1 0 0,1 0 1 0 0,-1-1 0 0 0,1 1 0 0 0,-1 0 0 0 0,0 0-1 0 0,1 0 1 0 0,-1 0 0 0 0,0 0 0 0 0,0-1-1 0 0,0 1 1 0 0,0 0 0 0 0,0 0 0 0 0,0 0 0 0 0,0-1-1 0 0,0 1 1 0 0,-1 0 0 0 0,1 0 0 0 0,0 0-1 0 0,-1 0 1 0 0,1 0 0 0 0,-1 0 0 0 0,1 0 0 0 0,-1 0-1 0 0,0 0 1 0 0,1 0 0 0 0,-2-1 0 0 0,1 0 7 0 0,0 1 0 0 0,-1 0 0 0 0,1-1 0 0 0,-1 1 0 0 0,1 0 0 0 0,-1 0 0 0 0,1 0 0 0 0,-1 0 0 0 0,0 0 0 0 0,1 0 0 0 0,-1 0 0 0 0,0 1 1 0 0,0-1-1 0 0,0 1 0 0 0,1-1 0 0 0,-4 0 0 0 0,-7-2 159 0 0,11 2-176 0 0,0 1 1 0 0,0-1-1 0 0,0 0 0 0 0,0 1 0 0 0,0 0 1 0 0,-1-1-1 0 0,1 1 0 0 0,0 0 0 0 0,0-1 0 0 0,0 1 1 0 0,0 0-1 0 0,0 0 0 0 0,-1 0 0 0 0,1 0 0 0 0,0 0 1 0 0,0 0-1 0 0,0 1 0 0 0,0-1 0 0 0,-1 0 1 0 0,1 0-1 0 0,0 1 0 0 0,0-1 0 0 0,0 1 0 0 0,0-1 1 0 0,0 1-1 0 0,0 0 0 0 0,0-1 0 0 0,0 1 0 0 0,0 0 1 0 0,0-1-1 0 0,-1 2 0 0 0,-19 19 202 0 0,12-14-132 0 0,-6 5 126 0 0,10-9-172 0 0,1 0 1 0 0,0 0-1 0 0,0 0 0 0 0,0 1 0 0 0,0 0 1 0 0,1 0-1 0 0,-7 8 0 0 0,5-5 58 0 0,4-6-86 0 0,0 0 1 0 0,1-1-1 0 0,-1 1 0 0 0,0 0 0 0 0,1 0 0 0 0,-1 0 0 0 0,1-1 0 0 0,0 1 1 0 0,-1 0-1 0 0,1 0 0 0 0,-1 0 0 0 0,1 0 0 0 0,0 0 0 0 0,0 0 0 0 0,0 0 0 0 0,-1 0 1 0 0,1 1-1 0 0,-6 95 587 0 0,6-75-462 0 0,-1-16-92 0 0,0-1 0 0 0,1 1 0 0 0,0 0 0 0 0,1 0-1 0 0,-1-1 1 0 0,1 1 0 0 0,0 0 0 0 0,0-1 0 0 0,3 9 0 0 0,7 12 69 0 0,-10-21-92 0 0,1 0 1 0 0,-1-1-1 0 0,1 1 0 0 0,1-1 1 0 0,-1 1-1 0 0,1-1 0 0 0,4 7 1 0 0,-3-5 32 0 0,1 0 0 0 0,-1 1 0 0 0,-1-1 0 0 0,1 1 1 0 0,-1 0-1 0 0,4 14 0 0 0,-5-13-5 0 0,0-1 1 0 0,1 1-1 0 0,1-1 0 0 0,-1 0 1 0 0,1 0-1 0 0,7 9 0 0 0,-7-9 9 0 0,1 0 0 0 0,-1 0 0 0 0,-1 1 0 0 0,1 0 0 0 0,4 15 1 0 0,0-2 5 0 0,1 4 105 0 0,10 40 1 0 0,-17-54-115 0 0,-1-8-34 0 0,-1-1 0 0 0,1 1 0 0 0,-1-1-1 0 0,1 1 1 0 0,0-1 0 0 0,0 0 0 0 0,0 1-1 0 0,0-1 1 0 0,2 4 0 0 0,-2-3 1 0 0,0-1 0 0 0,-1 1 0 0 0,1 0-1 0 0,-1-1 1 0 0,0 1 0 0 0,0 0 0 0 0,0 0 0 0 0,0-1 0 0 0,-1 6 0 0 0,0 4 62 0 0,2 5 67 0 0,0 1 0 0 0,1-1 0 0 0,8 33 0 0 0,-6-26 6 0 0,0 0 0 0 0,-2 0 0 0 0,-2 48 0 0 0,0-39-1 0 0,-10 34 161 0 0,-2 27 56 0 0,0-1-75 0 0,11-79-215 0 0,0 0 0 0 0,-1 0-1 0 0,-6 20 1 0 0,-4 28 225 0 0,-5 8 127 0 0,11-42-339 0 0,3-18-31 0 0,1 0 1 0 0,0 0 0 0 0,0 13-1 0 0,2-14-19 0 0,-2 0-1 0 0,1 0 1 0 0,-1-1-1 0 0,0 1 1 0 0,-1-1-1 0 0,0 1 1 0 0,-4 8-1 0 0,-9 27 165 0 0,14-39-187 0 0,0 0-1 0 0,1-1 0 0 0,-2 1 0 0 0,1 0 0 0 0,0-1 0 0 0,-1 0 0 0 0,0 1 0 0 0,0-1 0 0 0,-7 6 0 0 0,-6 10 59 0 0,-2 13 103 0 0,16-28-150 0 0,0 0 0 0 0,-1 0 0 0 0,0-1 0 0 0,1 1 0 0 0,-2 0 0 0 0,1-1 0 0 0,-6 6 0 0 0,-57 47 584 0 0,44-53 13 0 0,14-5 28 0 0,16-6-451 0 0,10-2-58 0 0,28-12 7 0 0,-36 17-96 0 0,-1 1 0 0 0,2 0-1 0 0,-1 1 1 0 0,0 1 0 0 0,0-1 0 0 0,14 1 0 0 0,-17 1-40 0 0,-5 0-10 0 0,0-1 0 0 0,0 1 0 0 0,0 0 0 0 0,0 0 0 0 0,0 0 0 0 0,0 0 0 0 0,0 0 0 0 0,0 0 0 0 0,0 1 0 0 0,0-1 0 0 0,-1 1 0 0 0,1-1 0 0 0,0 1 0 0 0,0 0 0 0 0,0 0 0 0 0,0 0 0 0 0,-1 0 1 0 0,1 0-1 0 0,0 0 0 0 0,-1 0 0 0 0,1 0 0 0 0,-1 1 0 0 0,1-1 0 0 0,-1 1 0 0 0,0-1 0 0 0,1 1 0 0 0,0 2 0 0 0,3 4 28 0 0,4 7 92 0 0,20 26 1 0 0,-23-30-109 0 0,0 0 0 0 0,0 0 0 0 0,-1 1 0 0 0,0-1 0 0 0,-1 1 1 0 0,-1 1-1 0 0,3 14 0 0 0,5 20 30 0 0,-2 0-1 0 0,-2 0 1 0 0,-3 1 0 0 0,-1 63 0 0 0,-4 93 38 0 0,-4-87-46 0 0,-3-8-2 0 0,6-71-34 0 0,-3 0 0 0 0,0 0 1 0 0,-21 70-1 0 0,14-62 7 0 0,-26 84 24 0 0,-13 62 24 0 0,44-158-53 0 0,1-1 21 0 0,1-1-1 0 0,-2 42 1 0 0,5-35 19 0 0,-11 62 0 0 0,-5 39 63 0 0,17-131-105 0 0,1 1 0 0 0,0-1 0 0 0,3 19 0 0 0,0 12 36 0 0,-1-20 1 0 0,7 38 1 0 0,-7-45-28 0 0,2 5 17 0 0,1-1 0 0 0,1 1 0 0 0,0-1 0 0 0,1-1 0 0 0,1 1 1 0 0,16 24-1 0 0,-16-31-22 0 0,0-1 1 0 0,0-1-1 0 0,1 0 1 0 0,0 0-1 0 0,1 0 1 0 0,-1-1 0 0 0,14 7-1 0 0,10 8 19 0 0,-21-15-15 0 0,1 0 0 0 0,1 0 1 0 0,-1-1-1 0 0,1-1 0 0 0,0 0 1 0 0,24 4-1 0 0,-22-7-1 0 0,1 0 1 0 0,0 0-1 0 0,-1-2 1 0 0,27-2-1 0 0,2 0 21 0 0,187 2 391 0 0,-229 0-422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09:03:08.724"/>
    </inkml:context>
    <inkml:brush xml:id="br0">
      <inkml:brushProperty name="width" value="0.05" units="cm"/>
      <inkml:brushProperty name="height" value="0.05" units="cm"/>
      <inkml:brushProperty name="color" value="#EF6767"/>
    </inkml:brush>
  </inkml:definitions>
  <inkml:trace contextRef="#ctx0" brushRef="#br0">612 458 5320 0 0,'0'0'3248'0'0,"-18"7"-1990"0"0,0 6-797 0 0,0 0-1 0 0,-1-1 0 0 0,-39 17 1 0 0,45-23-393 0 0,-1-1 0 0 0,0 0 1 0 0,0-1-1 0 0,0-1 0 0 0,0 0 1 0 0,-1-1-1 0 0,-15 0 0 0 0,18-3-39 0 0,-1 0-1 0 0,1-1 1 0 0,0-1-1 0 0,0 0 1 0 0,0 0-1 0 0,1-1 1 0 0,-1-1-1 0 0,1 0 1 0 0,0 0-1 0 0,0-1 0 0 0,-15-11 1 0 0,4 0 42 0 0,0 0 0 0 0,1-2 1 0 0,-37-40-1 0 0,49 48-42 0 0,1 0 0 0 0,0 0 0 0 0,1-1 1 0 0,0 0-1 0 0,0 0 0 0 0,1 0 0 0 0,1-1 0 0 0,0 0 0 0 0,-3-15 0 0 0,7 22-12 0 0,0 0 0 0 0,0 0 0 0 0,0-1 0 0 0,1 1 0 0 0,0-1 0 0 0,0 1 0 0 0,0-1 0 0 0,1 1 0 0 0,0 0 0 0 0,0-1 0 0 0,1 1 0 0 0,0 0 0 0 0,0 0 0 0 0,0 0 0 0 0,1 0 0 0 0,0 0 0 0 0,0 0 0 0 0,0 1 0 0 0,1 0 0 0 0,0-1 0 0 0,6-5 0 0 0,6-6 96 0 0,1 1 0 0 0,37-28-1 0 0,-45 38-77 0 0,0 1 0 0 0,0 0-1 0 0,0 1 1 0 0,1 0-1 0 0,-1 0 1 0 0,1 1-1 0 0,0 0 1 0 0,0 1 0 0 0,14-2-1 0 0,1 2 35 0 0,0 0-1 0 0,0 2 1 0 0,1 1 0 0 0,-1 1-1 0 0,0 1 1 0 0,0 1 0 0 0,37 12-1 0 0,-46-11-28 0 0,-1 1-1 0 0,1 1 1 0 0,-1 0-1 0 0,-1 1 1 0 0,1 1-1 0 0,-1 0 1 0 0,-1 1-1 0 0,1 0 1 0 0,-2 1-1 0 0,0 1 1 0 0,0 0-1 0 0,13 17 1 0 0,-8-5 59 0 0,0 1 1 0 0,17 37-1 0 0,-28-50-48 0 0,-1 1 1 0 0,0 0 0 0 0,0 0-1 0 0,-2 0 1 0 0,0 1-1 0 0,0-1 1 0 0,1 19 0 0 0,-4-28-37 0 0,0 0 0 0 0,0-1 1 0 0,0 1-1 0 0,-1-1 0 0 0,1 1 1 0 0,-1-1-1 0 0,0 1 1 0 0,1-1-1 0 0,-2 1 0 0 0,1-1 1 0 0,0 0-1 0 0,-1 0 1 0 0,1 0-1 0 0,-1 1 0 0 0,0-1 1 0 0,0-1-1 0 0,-1 1 1 0 0,-2 3-1 0 0,1-3 2 0 0,0 0-1 0 0,0 0 1 0 0,0 0 0 0 0,-1-1-1 0 0,1 0 1 0 0,-1 0-1 0 0,1 0 1 0 0,-1 0 0 0 0,0-1-1 0 0,1 0 1 0 0,-10 1 0 0 0,-8 0 29 0 0,-1-2 0 0 0,1-1 0 0 0,0 0 0 0 0,-35-8 1 0 0,53 9-41 0 0,-24-5 20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14.778"/>
    </inkml:context>
    <inkml:brush xml:id="br0">
      <inkml:brushProperty name="width" value="0.05" units="cm"/>
      <inkml:brushProperty name="height" value="0.05" units="cm"/>
      <inkml:brushProperty name="color" value="#EF6767"/>
    </inkml:brush>
  </inkml:definitions>
  <inkml:trace contextRef="#ctx0" brushRef="#br0">1 60 2208 0 0,'0'0'361'0'0,"17"-14"513"0"0,-6 1-209 0 0,-10 11-456 0 0,1 0 0 0 0,0-1 0 0 0,0 1 0 0 0,0 0-1 0 0,0 0 1 0 0,1 0 0 0 0,-1 0 0 0 0,0 0 0 0 0,1 0 0 0 0,-1 1 0 0 0,5-3-1 0 0,3 0 355 0 0,-3 2 666 0 0,-4 16-770 0 0,-2 10 59 0 0,1 0 1 0 0,2 1-1 0 0,0-1 1 0 0,1-1-1 0 0,12 32 1 0 0,-16-53-237 0 0,0 0 0 0 0,0-1 1 0 0,0 1-1 0 0,0-1 1 0 0,0 1-1 0 0,0-1 1 0 0,1 1-1 0 0,-1-1 0 0 0,1 1 1 0 0,2 1-1 0 0,-61 18 323 0 0,19-8-164 0 0,23-10-67 0 0,15-6-64 0 0,8-4-205 0 0,2 2-70 0 0,0 0 1 0 0,0 1 0 0 0,1 0-1 0 0,0 1 1 0 0,0 0 0 0 0,0 1-1 0 0,0 0 1 0 0,20-1 0 0 0,-1-1 28 0 0,5 3 15 0 0,-27 2-53 0 0,-1-1 1 0 0,1 0-1 0 0,12-3 0 0 0,-18 1 22 0 0,-2 2-39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09:03:15.804"/>
    </inkml:context>
    <inkml:brush xml:id="br0">
      <inkml:brushProperty name="width" value="0.05" units="cm"/>
      <inkml:brushProperty name="height" value="0.05" units="cm"/>
      <inkml:brushProperty name="color" value="#EF6767"/>
    </inkml:brush>
  </inkml:definitions>
  <inkml:trace contextRef="#ctx0" brushRef="#br0">667 625 5824 0 0,'0'0'1318'0'0,"-30"3"478"0"0,-24 16-565 0 0,43-14-1037 0 0,0-1 1 0 0,1-1-1 0 0,-2 1 1 0 0,1-2-1 0 0,-19 3 1 0 0,11-4-99 0 0,-1-1 0 0 0,1 0 1 0 0,0-2-1 0 0,0 0 1 0 0,0-1-1 0 0,1-1 1 0 0,-1-1-1 0 0,1 0 0 0 0,0-2 1 0 0,0 0-1 0 0,0-1 1 0 0,1 0-1 0 0,1-2 1 0 0,-1 0-1 0 0,1-1 0 0 0,1 0 1 0 0,0-1-1 0 0,-21-24 1 0 0,18 18-49 0 0,2-1 1 0 0,0-1 0 0 0,2-1-1 0 0,0 0 1 0 0,1 0 0 0 0,-17-41-1 0 0,26 52-33 0 0,0-2 0 0 0,1 1 0 0 0,0 0 0 0 0,1-1 0 0 0,0 1 0 0 0,1-1 0 0 0,0 0 0 0 0,1 1 0 0 0,0-1 0 0 0,1 0 0 0 0,0 1 0 0 0,1-1 0 0 0,0 0-1 0 0,1 1 1 0 0,0 0 0 0 0,8-18 0 0 0,-7 21 6 0 0,0 0-1 0 0,1 1 1 0 0,0 0 0 0 0,0 0-1 0 0,1 0 1 0 0,0 1-1 0 0,0-1 1 0 0,0 1-1 0 0,1 1 1 0 0,0-1 0 0 0,0 1-1 0 0,1 1 1 0 0,-1-1-1 0 0,1 1 1 0 0,0 1-1 0 0,11-5 1 0 0,5 1 36 0 0,1 0 0 0 0,0 1 1 0 0,0 2-1 0 0,35-3 0 0 0,-37 6 13 0 0,1 1-1 0 0,0 0 1 0 0,-1 2-1 0 0,1 1 0 0 0,-1 1 1 0 0,0 1-1 0 0,0 0 1 0 0,0 2-1 0 0,-1 1 1 0 0,0 1-1 0 0,-1 0 0 0 0,0 2 1 0 0,24 15-1 0 0,-23-10 38 0 0,0 0 0 0 0,-1 2 1 0 0,-1 0-1 0 0,-1 1 0 0 0,0 1 0 0 0,-2 1 0 0 0,0 1 0 0 0,-2 0 0 0 0,0 1 0 0 0,-1 0 0 0 0,12 30 0 0 0,-21-42-42 0 0,0 1 0 0 0,-1 0 0 0 0,0 0 0 0 0,-1 1 0 0 0,0-1 0 0 0,-1 0-1 0 0,1 22 1 0 0,-3-29-37 0 0,-1 0 0 0 0,1 0-1 0 0,-1 0 1 0 0,0 1 0 0 0,0-1-1 0 0,0 0 1 0 0,-1 0 0 0 0,0 0 0 0 0,0-1-1 0 0,0 1 1 0 0,0 0 0 0 0,-1-1-1 0 0,0 1 1 0 0,0-1 0 0 0,0 0-1 0 0,0 0 1 0 0,-1 0 0 0 0,0-1-1 0 0,1 1 1 0 0,-1-1 0 0 0,-6 4-1 0 0,-2 0 26 0 0,0-1 0 0 0,0 0-1 0 0,-1-1 1 0 0,0 0-1 0 0,0-1 1 0 0,0 0 0 0 0,0-1-1 0 0,-16 1 1 0 0,-17 1 103 0 0,-48-2 0 0 0,34-4-28 0 0,33-1-74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13:04:23.072"/>
    </inkml:context>
    <inkml:brush xml:id="br0">
      <inkml:brushProperty name="width" value="0.05" units="cm"/>
      <inkml:brushProperty name="height" value="0.05" units="cm"/>
      <inkml:brushProperty name="color" value="#EF6767"/>
    </inkml:brush>
  </inkml:definitions>
  <inkml:trace contextRef="#ctx0" brushRef="#br0">56 94 8336 0 0,'0'0'152'0'0,"-35"-20"2297"0"0,31 18-2082 0 0,-12-4 895 0 0,15 2-810 0 0,12 1-270 0 0,-3 3-136 0 0,-1 1 0 0 0,1 0 0 0 0,0 0 0 0 0,-1 0 0 0 0,0 1 0 0 0,1 1 0 0 0,11 4 0 0 0,-7-3-20 0 0,0-1 0 0 0,0 0 0 0 0,0-1 1 0 0,0 0-1 0 0,0-1 0 0 0,0 0 1 0 0,0-1-1 0 0,0 0 0 0 0,21-4 1 0 0,-13 2 21 0 0,0 1 1 0 0,31 3 0 0 0,129 7 155 0 0,-111-2-142 0 0,-12-1 8 0 0,20-2 60 0 0,107 1 620 0 0,-160-3-531 0 0,-21-1-10 0 0,1 0 1 0 0,0-1 0 0 0,0 0-1 0 0,0 1 1 0 0,-1-1 0 0 0,1-1-1 0 0,7 0 1 0 0,-10 0-178 0 0,-1 1 0 0 0,0-1 1 0 0,0 1-1 0 0,1-1 0 0 0,-1 1 0 0 0,0-1 1 0 0,0 1-1 0 0,0-1 0 0 0,0 1 0 0 0,1-1 0 0 0,-1 1 1 0 0,0-1-1 0 0,0 1 0 0 0,0-1 0 0 0,0 1 1 0 0,0-1-1 0 0,0 1 0 0 0,-1-1 0 0 0,1 0 1 0 0,0 1-1 0 0,0-1 0 0 0,0 1 0 0 0,0-1 1 0 0,-1 1-1 0 0,1-1 0 0 0,0 1 0 0 0,-1 0 1 0 0,1-1-1 0 0,-10-19 6 0 0,9 18 22 0 0,-43-62 396 0 0,39 57-428 0 0,0-4 359 0 0,21 15-166 0 0,-1 5-114 0 0,0 0-1 0 0,-1 1 1 0 0,0 0 0 0 0,0 2-1 0 0,-1-1 1 0 0,11 15 0 0 0,-16-19-40 0 0,-7-6-60 0 0,0 0 0 0 0,0-1 0 0 0,1 1 0 0 0,-2 0 0 0 0,1 1 1 0 0,0-1-1 0 0,0 0 0 0 0,0 0 0 0 0,0 0 0 0 0,-1 0 0 0 0,1 1 0 0 0,-1-1 0 0 0,1 0 0 0 0,0 2 0 0 0,-1-1 6 0 0,1-1-1 0 0,0 1 0 0 0,-1-1 1 0 0,1 1-1 0 0,-1 0 1 0 0,0-1-1 0 0,0 1 1 0 0,0-1-1 0 0,1 1 1 0 0,-1 0-1 0 0,-1-1 1 0 0,1 4-1 0 0,-1-4-6 0 0,0 0-1 0 0,0 0 1 0 0,0 0 0 0 0,0 0-1 0 0,0 0 1 0 0,0 0 0 0 0,0 0 0 0 0,0-1-1 0 0,0 1 1 0 0,-1 0 0 0 0,1-1-1 0 0,0 1 1 0 0,0 0 0 0 0,-1-1-1 0 0,1 0 1 0 0,-2 1 0 0 0,-10 3 13 0 0,-136 45 175 0 0,91-24-57 0 0,49-22-33 0 0,8-3-96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13:04:25.365"/>
    </inkml:context>
    <inkml:brush xml:id="br0">
      <inkml:brushProperty name="width" value="0.05" units="cm"/>
      <inkml:brushProperty name="height" value="0.05" units="cm"/>
      <inkml:brushProperty name="color" value="#EF6767"/>
    </inkml:brush>
  </inkml:definitions>
  <inkml:trace contextRef="#ctx0" brushRef="#br0">0 137 9848 0 0,'0'0'237'0'0,"29"-4"318"0"0,-10 1-137 0 0,0 0 0 0 0,0 1 1 0 0,0 1-1 0 0,21 1 1 0 0,413 24 1327 0 0,-170-13-1352 0 0,-204-15-165 0 0,-54 2-40 0 0,0 1 1 0 0,1 1-1 0 0,43 5 0 0 0,-19 0 1192 0 0,-53-6-1322 0 0,1 0 0 0 0,0 0 0 0 0,0 0-1 0 0,0-1 1 0 0,0 1 0 0 0,0-1 0 0 0,0 0-1 0 0,-3-3 1 0 0,-4-3 30 0 0,-78-51 294 0 0,20 14-46 0 0,54 35-266 0 0,8 6-27 0 0,0 0-1 0 0,0 0 0 0 0,-1 1 0 0 0,-9-6 1 0 0,32 17 47 0 0,1 0 1 0 0,-1 1-1 0 0,27 19 0 0 0,23 13-34 0 0,-56-35-29 0 0,0 1-1 0 0,0 1 0 0 0,12 10 1 0 0,-23-18-26 0 0,0 0 1 0 0,0 1-1 0 0,1-1 1 0 0,-1 1-1 0 0,0-1 1 0 0,0 0-1 0 0,0 1 1 0 0,0-1-1 0 0,1 1 1 0 0,-1-1-1 0 0,0 0 1 0 0,0 1-1 0 0,0-1 1 0 0,0 1-1 0 0,0-1 1 0 0,0 1-1 0 0,0-1 1 0 0,0 0-1 0 0,-1 1 1 0 0,1-1-1 0 0,0 1 1 0 0,0-1-1 0 0,0 0 1 0 0,0 1-1 0 0,0-1 0 0 0,-1 1 1 0 0,1-1-1 0 0,0 0 1 0 0,0 1-1 0 0,-1-1 1 0 0,1 0-1 0 0,0 1 1 0 0,-1-1-1 0 0,1 0 1 0 0,0 0-1 0 0,-1 1 1 0 0,1-1-1 0 0,0 0 1 0 0,-1 0-1 0 0,1 1 1 0 0,-1-1-1 0 0,-18 12 5 0 0,18-11-4 0 0,-121 53 69 0 0,115-51-67 0 0,-10 6 30 0 0,-27 19 0 0 0,41-25-26 0 0,-1 0 1 0 0,0 1 0 0 0,0-1-1 0 0,1 1 1 0 0,0-1 0 0 0,0 1-1 0 0,0 0 1 0 0,0 0 0 0 0,0 1-1 0 0,1-1 1 0 0,0 0 0 0 0,-2 6-1 0 0,4-10-7 0 0,0 1 0 0 0,-1-1 0 0 0,1 1 0 0 0,0 0 1 0 0,0-1-1 0 0,0 1 0 0 0,0 0 0 0 0,0-1 0 0 0,0 1 0 0 0,0 0 0 0 0,0-1 0 0 0,0 1 0 0 0,0 0 0 0 0,0-1 0 0 0,1 1 0 0 0,-1-1 0 0 0,0 1 0 0 0,0 0 0 0 0,1-1 0 0 0,-1 1 0 0 0,0-1 0 0 0,1 1 0 0 0,-1 0 0 0 0,0-1 0 0 0,1 1 0 0 0,-1-1 0 0 0,1 0 0 0 0,-1 1 0 0 0,1-1 0 0 0,0 1 0 0 0,8 3 23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5T13:04:31.436"/>
    </inkml:context>
    <inkml:brush xml:id="br0">
      <inkml:brushProperty name="width" value="0.05" units="cm"/>
      <inkml:brushProperty name="height" value="0.05" units="cm"/>
      <inkml:brushProperty name="color" value="#EF6767"/>
    </inkml:brush>
  </inkml:definitions>
  <inkml:trace contextRef="#ctx0" brushRef="#br0">24 127 5920 0 0,'-3'-1'304'0'0,"0"0"0"0"0,1-1 0 0 0,0 1 0 0 0,-1-1 1 0 0,1 1-1 0 0,0-1 0 0 0,-4-3 1616 0 0,182-4 243 0 0,-115 6-2029 0 0,-31 1-2 0 0,54 4-1 0 0,114 8 217 0 0,41-6 526 0 0,-153-5 23 0 0,-13 5 1293 0 0,-73-4-2157 0 0,0 0 0 0 0,0 0 1 0 0,1 0-1 0 0,-1-1 0 0 0,0 1 0 0 0,0 0 0 0 0,1 0 0 0 0,-1 0 0 0 0,0 0 0 0 0,0 0 1 0 0,0 0-1 0 0,1 0 0 0 0,-1 0 0 0 0,0 0 0 0 0,0-1 0 0 0,0 1 0 0 0,1 0 0 0 0,-1 0 1 0 0,0 0-1 0 0,0 0 0 0 0,0-1 0 0 0,0 1 0 0 0,0 0 0 0 0,1 0 0 0 0,-1 0 0 0 0,0-1 1 0 0,0 1-1 0 0,0 0 0 0 0,0 0 0 0 0,0-1 0 0 0,0 1 0 0 0,0 0 0 0 0,0 0 1 0 0,0 0-1 0 0,0-1 0 0 0,0 1 0 0 0,0 0 0 0 0,0 0 0 0 0,0-1 0 0 0,0 1 0 0 0,0 0 1 0 0,0 0-1 0 0,0-1 0 0 0,0 1 0 0 0,0 0 0 0 0,0 0 0 0 0,0 0 0 0 0,0-1 0 0 0,-1 1 1 0 0,1 0-1 0 0,0 0 0 0 0,0 0 0 0 0,0-1 0 0 0,-14-20 327 0 0,-22-19-320 0 0,26 33 12 0 0,1 1 0 0 0,-1 0-1 0 0,-1 0 1 0 0,1 1 0 0 0,-1 1-1 0 0,0 0 1 0 0,-11-3 0 0 0,44 11 302 0 0,-17-3-333 0 0,1 0 1 0 0,0 0-1 0 0,-1 0 1 0 0,1 0-1 0 0,0 1 1 0 0,-1 0-1 0 0,0 0 1 0 0,0 1-1 0 0,1 0 1 0 0,-1 0-1 0 0,-1 0 0 0 0,1 0 1 0 0,7 7-1 0 0,0 3 36 0 0,47 48 149 0 0,-59-61-203 0 0,2 2 14 0 0,0-1 0 0 0,0 0 0 0 0,-1 1 0 0 0,1 0 0 0 0,0-1-1 0 0,-1 1 1 0 0,0 0 0 0 0,1 0 0 0 0,-1 0 0 0 0,1 2 0 0 0,-2-3-14 0 0,0 0 0 0 0,0 0 1 0 0,0 0-1 0 0,0-1 0 0 0,-1 1 1 0 0,1 0-1 0 0,0 0 0 0 0,-1 0 0 0 0,1 0 1 0 0,-1 0-1 0 0,1-1 0 0 0,-1 1 0 0 0,1 0 1 0 0,-1 0-1 0 0,1-1 0 0 0,-1 1 0 0 0,0 0 1 0 0,1-1-1 0 0,-1 1 0 0 0,0-1 0 0 0,0 1 1 0 0,1-1-1 0 0,-1 1 0 0 0,0-1 0 0 0,0 0 1 0 0,0 1-1 0 0,0-1 0 0 0,1 0 0 0 0,-3 1 1 0 0,-22 8 22 0 0,-1 0 1 0 0,1-2 0 0 0,-48 7-1 0 0,5 1 54 0 0,54-10-16 0 0,13-3-56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15.939"/>
    </inkml:context>
    <inkml:brush xml:id="br0">
      <inkml:brushProperty name="width" value="0.05" units="cm"/>
      <inkml:brushProperty name="height" value="0.05" units="cm"/>
      <inkml:brushProperty name="color" value="#EF6767"/>
    </inkml:brush>
  </inkml:definitions>
  <inkml:trace contextRef="#ctx0" brushRef="#br0">157 147 10152 0 0,'-1'-3'79'0'0,"1"0"0"0"0,-1-1 0 0 0,1 1 1 0 0,0-1-1 0 0,0 0 0 0 0,0 1 0 0 0,0-1 0 0 0,1 1 1 0 0,-1-1-1 0 0,1 1 0 0 0,0 0 0 0 0,0-1 0 0 0,0 1 1 0 0,1 0-1 0 0,-1 0 0 0 0,1-1 0 0 0,0 1 0 0 0,-1 0 1 0 0,2 1-1 0 0,-1-1 0 0 0,0 0 0 0 0,0 0 0 0 0,1 1 1 0 0,3-4-1 0 0,4-2 107 0 0,-1 0 1 0 0,1 1-1 0 0,1 0 0 0 0,-1 1 1 0 0,21-10-1 0 0,-24 13-138 0 0,-1 1 1 0 0,0 1-1 0 0,1-1 0 0 0,-1 1 0 0 0,1 0 1 0 0,-1 0-1 0 0,1 1 0 0 0,0 0 0 0 0,-1 0 0 0 0,1 0 1 0 0,0 1-1 0 0,-1 0 0 0 0,10 3 0 0 0,6 3 52 0 0,-1 1-1 0 0,33 16 0 0 0,-38-16-68 0 0,-5-2-9 0 0,-1 0 1 0 0,0 1-1 0 0,0 0 0 0 0,0 0 1 0 0,-1 1-1 0 0,0 1 0 0 0,9 10 0 0 0,-1 3 18 0 0,0 0 0 0 0,14 26 0 0 0,-26-40-29 0 0,-1 1 1 0 0,0-1 0 0 0,0 1-1 0 0,-1 0 1 0 0,0 1 0 0 0,0-1-1 0 0,-1 0 1 0 0,0 1 0 0 0,-1-1-1 0 0,0 1 1 0 0,-1 0 0 0 0,0-1 0 0 0,-2 19-1 0 0,-1-15 3 0 0,0 1-1 0 0,0-1 0 0 0,-1 0 1 0 0,-1-1-1 0 0,0 1 1 0 0,-1-1-1 0 0,0 0 0 0 0,-1 0 1 0 0,-11 14-1 0 0,7-12 5 0 0,-1 0 1 0 0,0-1-1 0 0,-1 0 0 0 0,-1-1 0 0 0,1 0 1 0 0,-29 17-1 0 0,30-22-2 0 0,-1 0 0 0 0,1-1 0 0 0,-1 0 1 0 0,-1-1-1 0 0,1-1 0 0 0,-1 0 0 0 0,0 0 0 0 0,-22 2 0 0 0,22-5 7 0 0,0 0-1 0 0,0-1 0 0 0,0 0 1 0 0,0-1-1 0 0,1-1 0 0 0,-1 0 1 0 0,0-1-1 0 0,1 0 0 0 0,-1-1 1 0 0,1-1-1 0 0,0 0 0 0 0,0 0 1 0 0,1-2-1 0 0,0 1 0 0 0,0-2 1 0 0,-14-10-1 0 0,14 8 25 0 0,1 0 0 0 0,1-1 0 0 0,-1 0 0 0 0,-11-17-1 0 0,17 20-13 0 0,1 0 0 0 0,-1-1-1 0 0,1 0 1 0 0,1 1 0 0 0,-1-1-1 0 0,2 0 1 0 0,-1-1 0 0 0,-1-9-1 0 0,2 7 16 0 0,0 0-1 0 0,1 0 1 0 0,1 0 0 0 0,0-1-1 0 0,0 1 1 0 0,1 0-1 0 0,0 0 1 0 0,1 0-1 0 0,1 0 1 0 0,0 0 0 0 0,1 1-1 0 0,0-1 1 0 0,0 1-1 0 0,1 0 1 0 0,12-19-1 0 0,10-20 208 0 0,8-13 34 0 0,-33 58-236 0 0,2 1-1 0 0,-1-1 0 0 0,1 1 1 0 0,-1 0-1 0 0,1 0 0 0 0,0 1 1 0 0,1-1-1 0 0,-1 1 1 0 0,0 0-1 0 0,7-3 0 0 0,-7 4 9 0 0,0 0 0 0 0,0 0 0 0 0,1 1 0 0 0,-1 0-1 0 0,0 0 1 0 0,1 0 0 0 0,-1 0 0 0 0,1 1-1 0 0,-1 0 1 0 0,1-1 0 0 0,7 2 0 0 0,-5 1 17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28.097"/>
    </inkml:context>
    <inkml:brush xml:id="br0">
      <inkml:brushProperty name="width" value="0.05" units="cm"/>
      <inkml:brushProperty name="height" value="0.05" units="cm"/>
      <inkml:brushProperty name="color" value="#EF6767"/>
    </inkml:brush>
  </inkml:definitions>
  <inkml:trace contextRef="#ctx0" brushRef="#br0">235 239 7936 0 0,'-5'0'20'0'0,"2"0"24"0"0,0 0 1 0 0,0 1-1 0 0,0-1 0 0 0,0-1 1 0 0,0 1-1 0 0,0 0 1 0 0,0-1-1 0 0,0 1 0 0 0,0-1 1 0 0,0 0-1 0 0,1 0 0 0 0,-1 0 1 0 0,-4-2-1 0 0,7 2-3 0 0,0 1-1 0 0,0-1 1 0 0,0 1 0 0 0,-1-1 0 0 0,1 1-1 0 0,0-1 1 0 0,0 1 0 0 0,0-1-1 0 0,0 1 1 0 0,0-1 0 0 0,0 1-1 0 0,0-1 1 0 0,1 1 0 0 0,-1-1-1 0 0,0 1 1 0 0,0-1 0 0 0,0 1-1 0 0,0-1 1 0 0,1 1 0 0 0,-1 0 0 0 0,0-1-1 0 0,0 1 1 0 0,1-1 0 0 0,-1 1-1 0 0,0 0 1 0 0,1-1 0 0 0,-1 1-1 0 0,0 0 1 0 0,1-1 0 0 0,-1 1-1 0 0,1-1 1 0 0,14-10 60 0 0,-12 9 39 0 0,8-5 28 0 0,1 1 0 0 0,0 1 1 0 0,-1 0-1 0 0,2 1 1 0 0,-1 0-1 0 0,0 1 0 0 0,23-3 1 0 0,-19 3-34 0 0,275-50 781 0 0,-94 14-668 0 0,2 9 0 0 0,323-8 0 0 0,-258 39 354 0 0,335 43-1 0 0,-561-39-407 0 0,200 36 841 0 0,-230-39-997 0 0,36 12 206 0 0,-42-13-216 0 0,0 0 1 0 0,-1-1-1 0 0,1 1 0 0 0,0 0 0 0 0,0 0 1 0 0,0 0-1 0 0,-1 1 0 0 0,1-1 0 0 0,0 0 1 0 0,-1 1-1 0 0,0-1 0 0 0,1 1 0 0 0,-1-1 1 0 0,0 1-1 0 0,1 0 0 0 0,-1 0 0 0 0,0-1 1 0 0,1 3-1 0 0,-3-2-1 0 0,1 0 0 0 0,0-1 1 0 0,0 1-1 0 0,0 0 0 0 0,-1-1 0 0 0,1 1 1 0 0,-1 0-1 0 0,1-1 0 0 0,-1 1 0 0 0,0-1 1 0 0,0 1-1 0 0,0-1 0 0 0,0 1 0 0 0,0-1 1 0 0,-2 3-1 0 0,-20 22 304 0 0,20-23-316 0 0,-9 8 60 0 0,0-1-1 0 0,-1 0 0 0 0,0-1 0 0 0,0 0 0 0 0,-1-1 0 0 0,-18 8 0 0 0,-94 32 220 0 0,84-33-228 0 0,-237 78 237 0 0,-6-25-143 0 0,-617 33-7 0 0,793-94-154 0 0,0-4 0 0 0,0-5 0 0 0,1-4 1 0 0,-1-6-1 0 0,-114-27 0 0 0,222 39 1 0 0,-36-9-3 0 0,-41-15 0 0 0,69 21-1 0 0,1 0 0 0 0,-1-1 0 0 0,1 0 0 0 0,0-1 0 0 0,0 0 0 0 0,1 0 0 0 0,-1 0-1 0 0,1-1 1 0 0,0 0 0 0 0,-10-12 0 0 0,16 16 2 0 0,-1 0-1 0 0,1 0 1 0 0,0 0-1 0 0,0 0 1 0 0,0 0 0 0 0,0-1-1 0 0,0 1 1 0 0,0 0-1 0 0,1 0 1 0 0,-1-1 0 0 0,1 1-1 0 0,-1 0 1 0 0,1-1-1 0 0,0 1 1 0 0,0-1-1 0 0,0 1 1 0 0,1-5 0 0 0,0 4-3 0 0,0-1-1 0 0,1 0 1 0 0,-1 1 0 0 0,1-1 0 0 0,0 1 0 0 0,0-1 0 0 0,0 1 0 0 0,0 0 0 0 0,0 0 0 0 0,4-3 0 0 0,6-6-13 0 0,0 1 0 0 0,1 1 0 0 0,1 0-1 0 0,15-9 1 0 0,-21 14 13 0 0,33-19-45 0 0,1 2-1 0 0,1 1 0 0 0,48-15 0 0 0,140-35-91 0 0,-230 70 141 0 0,235-56-135 0 0,-198 50 118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29.700"/>
    </inkml:context>
    <inkml:brush xml:id="br0">
      <inkml:brushProperty name="width" value="0.05" units="cm"/>
      <inkml:brushProperty name="height" value="0.05" units="cm"/>
      <inkml:brushProperty name="color" value="#EF6767"/>
    </inkml:brush>
  </inkml:definitions>
  <inkml:trace contextRef="#ctx0" brushRef="#br0">49 117 13168 0 0,'0'0'104'0'0,"-27"-14"1784"0"0,25 13-1851 0 0,1 1 1 0 0,0-1-1 0 0,0 1 1 0 0,0-1-1 0 0,0 0 1 0 0,-1 1-1 0 0,1-1 1 0 0,0 0-1 0 0,0 0 1 0 0,0 1-1 0 0,1-1 1 0 0,-1 0-1 0 0,0 0 1 0 0,0 0-1 0 0,0 0 1 0 0,1-1-1 0 0,-1 1 1 0 0,1 0-1 0 0,-1 0 1 0 0,0 0-1 0 0,1 0 1 0 0,0-1-1 0 0,-1 1 1 0 0,1 0-1 0 0,0 0 1 0 0,0-1-1 0 0,0 1 1 0 0,0 0-1 0 0,0-1 1 0 0,0 1-1 0 0,0 0 1 0 0,0 0-1 0 0,0-1 1 0 0,0 1-1 0 0,1 0 1 0 0,0-2-1 0 0,0 1-29 0 0,0-1 0 0 0,0 0-1 0 0,1 0 1 0 0,-1 0 0 0 0,1 1 0 0 0,0-1-1 0 0,0 1 1 0 0,0 0 0 0 0,0-1 0 0 0,0 1-1 0 0,0 0 1 0 0,1 0 0 0 0,-1 0 0 0 0,4-1-1 0 0,2-2 23 0 0,1 2-1 0 0,0-1 0 0 0,0 1 0 0 0,0 0 0 0 0,11-1 1 0 0,-15 2-13 0 0,0 2-1 0 0,0-1 1 0 0,1 1 0 0 0,-1-1 0 0 0,0 1 0 0 0,0 1 0 0 0,1-1 0 0 0,-1 1 0 0 0,0 0 0 0 0,10 3 0 0 0,-13-3-8 0 0,0 0 1 0 0,0 0-1 0 0,0 0 1 0 0,0 0-1 0 0,0 0 0 0 0,0 1 1 0 0,0-1-1 0 0,-1 1 1 0 0,1-1-1 0 0,0 1 1 0 0,-1 0-1 0 0,1 0 0 0 0,-1-1 1 0 0,0 1-1 0 0,0 0 1 0 0,0 0-1 0 0,0 0 1 0 0,0 1-1 0 0,0-1 0 0 0,0 0 1 0 0,-1 0-1 0 0,2 5 1 0 0,-2-3 5 0 0,0 1 1 0 0,0 0 0 0 0,-1 0 0 0 0,1 0 0 0 0,-1 0-1 0 0,0 0 1 0 0,0 0 0 0 0,0 0 0 0 0,-1-1 0 0 0,-2 6-1 0 0,-10 19 155 0 0,-1-1-1 0 0,-1 0 0 0 0,-2-1 1 0 0,0-1-1 0 0,-42 45 0 0 0,52-63-51 0 0,9-12 0 0 0,16-15-52 0 0,-6 11-60 0 0,0 0 0 0 0,0 1 1 0 0,1 0-1 0 0,0 1 1 0 0,0 0-1 0 0,17-5 0 0 0,-5 4 6 0 0,0 0 0 0 0,37-5 0 0 0,-11 8-20 0 0,-30 4 160 0 0,-6 0 154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30.511"/>
    </inkml:context>
    <inkml:brush xml:id="br0">
      <inkml:brushProperty name="width" value="0.05" units="cm"/>
      <inkml:brushProperty name="height" value="0.05" units="cm"/>
      <inkml:brushProperty name="color" value="#EF6767"/>
    </inkml:brush>
  </inkml:definitions>
  <inkml:trace contextRef="#ctx0" brushRef="#br0">48 355 13464 0 0,'25'-43'604'0'0,"-20"32"-329"0"0,2-1-1 0 0,10-13 1 0 0,4-2 44 0 0,2 1 1 0 0,0 1-1 0 0,2 1 1 0 0,1 1-1 0 0,48-32 1 0 0,-58 44-307 0 0,0 1 0 0 0,1 0 1 0 0,0 1-1 0 0,1 1 0 0 0,0 1 0 0 0,0 1 1 0 0,1 0-1 0 0,0 1 0 0 0,0 1 0 0 0,0 1 1 0 0,0 1-1 0 0,0 0 0 0 0,1 2 0 0 0,34 2 0 0 0,-39 0-4 0 0,0 1 0 0 0,0 0-1 0 0,-1 1 1 0 0,1 0-1 0 0,-1 2 1 0 0,0-1-1 0 0,-1 2 1 0 0,21 12-1 0 0,-25-13-2 0 0,0 1-1 0 0,-1 0 0 0 0,0 0 0 0 0,0 1 0 0 0,0 0 0 0 0,-1 1 1 0 0,0-1-1 0 0,-1 2 0 0 0,0-1 0 0 0,0 0 0 0 0,-1 1 0 0 0,5 14 0 0 0,-3-4 20 0 0,-2 0-1 0 0,0 0 0 0 0,-1 1 1 0 0,-1-1-1 0 0,-1 1 0 0 0,-1 0 1 0 0,-1-1-1 0 0,0 1 0 0 0,-2 0 1 0 0,0-1-1 0 0,-2 1 0 0 0,0-1 0 0 0,-1 0 1 0 0,-1 0-1 0 0,-1 0 0 0 0,-1-1 1 0 0,0 0-1 0 0,-2 0 0 0 0,0-1 1 0 0,-1-1-1 0 0,0 0 0 0 0,-2 0 1 0 0,0-1-1 0 0,-1 0 0 0 0,-28 24 0 0 0,24-27 2 0 0,0-1-1 0 0,-1-1 1 0 0,-1 0-1 0 0,1-2 1 0 0,-2 0-1 0 0,1-1 1 0 0,-1-1-1 0 0,0-1 0 0 0,-23 4 1 0 0,10-5 1 0 0,0 0 0 0 0,-1-3 0 0 0,0 0 0 0 0,1-3 0 0 0,-37-4-1 0 0,59 4-24 0 0,0-1-1 0 0,0-1 1 0 0,1 0-1 0 0,-1 0 1 0 0,1-1-1 0 0,-1-1 1 0 0,1 0-1 0 0,0 0 1 0 0,1-1-1 0 0,-1-1 1 0 0,1 0-1 0 0,1 0 0 0 0,-13-12 1 0 0,14 11-2 0 0,1-1 0 0 0,0 0 1 0 0,0 0-1 0 0,1-1 0 0 0,0 1 0 0 0,1-1 1 0 0,0 0-1 0 0,0-1 0 0 0,1 1 0 0 0,1-1 1 0 0,0 0-1 0 0,0 0 0 0 0,1 0 0 0 0,-1-18 0 0 0,3 17 1 0 0,0 0-1 0 0,0 0 0 0 0,1 0 0 0 0,1 0 1 0 0,0 0-1 0 0,1 0 0 0 0,0 0 0 0 0,0 1 0 0 0,1-1 1 0 0,1 1-1 0 0,0 0 0 0 0,8-11 0 0 0,-5 8-4 0 0,2 1 1 0 0,0-1-1 0 0,1 2 0 0 0,0 0 0 0 0,1 0 0 0 0,0 1 0 0 0,1 0 0 0 0,19-12 0 0 0,-8 8-4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47.284"/>
    </inkml:context>
    <inkml:brush xml:id="br0">
      <inkml:brushProperty name="width" value="0.05" units="cm"/>
      <inkml:brushProperty name="height" value="0.05" units="cm"/>
      <inkml:brushProperty name="color" value="#EF6767"/>
    </inkml:brush>
  </inkml:definitions>
  <inkml:trace contextRef="#ctx0" brushRef="#br0">175 254 14872 0 0,'18'-27'321'0'0,"-7"15"-120"0"0,1 1 0 0 0,1 0 0 0 0,0 1-1 0 0,0 1 1 0 0,1 0 0 0 0,0 1 0 0 0,1 0 0 0 0,21-8 0 0 0,18-4 138 0 0,57-12 0 0 0,-104 30-365 0 0,91-22 86 0 0,2 4 1 0 0,0 5 0 0 0,165-5-1 0 0,-209 20-49 0 0,-1 2 0 0 0,1 3 0 0 0,-1 2 0 0 0,0 3 0 0 0,88 26 0 0 0,-128-30-9 0 0,1 0-1 0 0,-1 0 1 0 0,0 1 0 0 0,-1 1 0 0 0,0 1 0 0 0,0 0 0 0 0,20 18 0 0 0,-30-24 0 0 0,0 1 1 0 0,0 0 0 0 0,-1 0 0 0 0,0 0 0 0 0,1 0-1 0 0,-1 1 1 0 0,-1-1 0 0 0,1 1 0 0 0,-1 0 0 0 0,0 0-1 0 0,0 0 1 0 0,0 0 0 0 0,0 0 0 0 0,-1 0 0 0 0,0 0-1 0 0,0 1 1 0 0,-1-1 0 0 0,1 0 0 0 0,-1 1 0 0 0,0-1-1 0 0,-1 0 1 0 0,1 1 0 0 0,-1-1 0 0 0,0 0 0 0 0,0 0 0 0 0,-1 0-1 0 0,-2 6 1 0 0,-2 1 18 0 0,0 0 0 0 0,-1 0 0 0 0,0-1 0 0 0,-1 0 0 0 0,0 0 0 0 0,-1-1 0 0 0,0 0 0 0 0,0-1 0 0 0,-1 0 1 0 0,-21 15-1 0 0,-9 2 128 0 0,-71 35 1 0 0,108-60-145 0 0,-87 43 126 0 0,-3-4 0 0 0,0-4 0 0 0,-101 25 0 0 0,135-47-83 0 0,-1-2-1 0 0,0-3 1 0 0,-1-2 0 0 0,1-3-1 0 0,-1-2 1 0 0,-78-9-1 0 0,80-1-1 0 0,-60-15 0 0 0,93 17-33 0 0,2-2-1 0 0,-1-1 0 0 0,1 0 0 0 0,-43-26 1 0 0,60 31-12 0 0,1 0 1 0 0,0-1-1 0 0,0 0 1 0 0,1-1 0 0 0,-1 1-1 0 0,1-1 1 0 0,1 0-1 0 0,-1-1 1 0 0,1 1-1 0 0,0-1 1 0 0,0 1 0 0 0,1-1-1 0 0,0 0 1 0 0,0-1-1 0 0,0 1 1 0 0,1 0 0 0 0,-2-14-1 0 0,3 15 0 0 0,1 0 0 0 0,-1 0 0 0 0,1 0 0 0 0,0 0 1 0 0,1 0-1 0 0,-1 0 0 0 0,1 0 0 0 0,0 0 0 0 0,1 0 0 0 0,0 0 0 0 0,0 0 0 0 0,0 1 0 0 0,0-1 0 0 0,1 1 1 0 0,0 0-1 0 0,0-1 0 0 0,0 1 0 0 0,1 0 0 0 0,0 1 0 0 0,0-1 0 0 0,0 1 0 0 0,0 0 0 0 0,6-4 0 0 0,18-11-1 0 0,0 1 0 0 0,1 1 0 0 0,1 2 0 0 0,1 1 0 0 0,0 1 0 0 0,1 2 0 0 0,64-14 0 0 0,-65 19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10-22T08:05:49.193"/>
    </inkml:context>
    <inkml:brush xml:id="br0">
      <inkml:brushProperty name="width" value="0.05" units="cm"/>
      <inkml:brushProperty name="height" value="0.05" units="cm"/>
      <inkml:brushProperty name="color" value="#EF6767"/>
    </inkml:brush>
  </inkml:definitions>
  <inkml:trace contextRef="#ctx0" brushRef="#br0">50 3 5320 0 0,'-49'-3'4166'0'0,"71"16"-1586"0"0,23 4-2158 0 0,6 1-74 0 0,60 32 0 0 0,84 41-96 0 0,-108-52-183 0 0,101 42 80 0 0,165 81 198 0 0,-191-83-63 0 0,-124-62-184 0 0,-29-12-54 0 0,-1-1 0 0 0,1-1 0 0 0,1 0 1 0 0,-1 0-1 0 0,0 0 0 0 0,1-2 0 0 0,17 3 0 0 0,-27-4-38 0 0,0 0-1 0 0,1 0 0 0 0,-1 0 0 0 0,0 0 1 0 0,0 0-1 0 0,0 0 0 0 0,1 0 1 0 0,-1 0-1 0 0,0 0 0 0 0,0 0 1 0 0,0 0-1 0 0,1 0 0 0 0,-1 0 1 0 0,0 0-1 0 0,0 0 0 0 0,0-1 1 0 0,0 1-1 0 0,1 0 0 0 0,-1 0 1 0 0,0 0-1 0 0,0 0 0 0 0,0 0 1 0 0,0 0-1 0 0,1 0 0 0 0,-1-1 1 0 0,0 1-1 0 0,0 0 0 0 0,0 0 0 0 0,0 0 1 0 0,0 0-1 0 0,0-1 0 0 0,0 1 1 0 0,0 0-1 0 0,0 0 0 0 0,1 0 1 0 0,-1-1-1 0 0,0 1 0 0 0,0 0 1 0 0,0 0-1 0 0,0 0 0 0 0,0 0 1 0 0,0-1-1 0 0,0 1 0 0 0,0 0 1 0 0,0 0-1 0 0,0 0 0 0 0,0-1 1 0 0,-1 1-1 0 0,-6-13 103 0 0,-12-9 1 0 0,12 15-26 0 0,0 0-1 0 0,1 0 1 0 0,0 0 0 0 0,-9-15-1 0 0,10 14-17 0 0,5 9-57 0 0,1-1 1 0 0,-1 0 0 0 0,0 0 0 0 0,0 0 0 0 0,1 0-1 0 0,-1 0 1 0 0,0 0 0 0 0,1 0 0 0 0,-1 0 0 0 0,0 0-1 0 0,0 0 1 0 0,1 0 0 0 0,-1 0 0 0 0,0 0 0 0 0,0 0-1 0 0,1 0 1 0 0,-1-1 0 0 0,0 1 0 0 0,0 0 0 0 0,1 0-1 0 0,-1 0 1 0 0,0 0 0 0 0,0 0 0 0 0,0-1 0 0 0,1 1-1 0 0,-1 0 1 0 0,0 0 0 0 0,0 0 0 0 0,0 0 0 0 0,0-1-1 0 0,1 1 1 0 0,-1 0 0 0 0,0 0 0 0 0,0-1 0 0 0,0 1-1 0 0,0 0 1 0 0,0 0 0 0 0,0-1 0 0 0,0 1 0 0 0,0 0-1 0 0,1 0 1 0 0,-1-1 0 0 0,0 1 0 0 0,0 0 0 0 0,0 0-1 0 0,0-1 1 0 0,0 1 0 0 0,-1 0 0 0 0,1 0 0 0 0,0-1-1 0 0,0 1 1 0 0,0 0 0 0 0,0 0 0 0 0,0-1 0 0 0,0 1-1 0 0,0 0 1 0 0,0 0 0 0 0,-1-1 0 0 0,1 1 0 0 0,0 0-1 0 0,0 0 1 0 0,0 0 0 0 0,-1-1 0 0 0,24 10 196 0 0,-10 1-23 0 0,24 22-1 0 0,-10-9 70 0 0,-27-22-235 0 0,1-1 0 0 0,0 0 1 0 0,-1 0-1 0 0,1 1 0 0 0,-1-1 0 0 0,1 1 0 0 0,-1-1 0 0 0,1 0 1 0 0,-1 1-1 0 0,1-1 0 0 0,-1 1 0 0 0,1-1 0 0 0,-1 1 0 0 0,1-1 1 0 0,-1 1-1 0 0,0 0 0 0 0,0-1 0 0 0,1 1 0 0 0,-1-1 0 0 0,0 1 1 0 0,0 0-1 0 0,1-1 0 0 0,-1 1 0 0 0,0 0 0 0 0,0-1 0 0 0,0 1 1 0 0,0 0-1 0 0,0-1 0 0 0,0 1 0 0 0,0 0 0 0 0,0-1 0 0 0,0 1 1 0 0,-1 0-1 0 0,0 1 32 0 0,-1-1 0 0 0,0 1 1 0 0,0-1-1 0 0,0 0 0 0 0,1 0 0 0 0,-1 0 1 0 0,0 0-1 0 0,-4 2 0 0 0,-1 0-127 0 0,-29 11 294 0 0,-67 17-1 0 0,18-7 209 0 0,76-20-313 0 0,7-2-66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81EB3A0-DD1F-49B7-A959-B0DF938C3AB2}" type="datetimeFigureOut">
              <a:rPr lang="en-US"/>
              <a:pPr>
                <a:defRPr/>
              </a:pPr>
              <a:t>12/11/2022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A3E624-F3E2-460A-937A-C9EE21BF87A5}" type="slidenum">
              <a:rPr lang="en-US"/>
              <a:pPr>
                <a:defRPr/>
              </a:pPr>
              <a:t>‹#›</a:t>
            </a:fld>
            <a:endParaRPr lang="en-US"/>
          </a:p>
        </p:txBody>
      </p:sp>
    </p:spTree>
    <p:extLst>
      <p:ext uri="{BB962C8B-B14F-4D97-AF65-F5344CB8AC3E}">
        <p14:creationId xmlns:p14="http://schemas.microsoft.com/office/powerpoint/2010/main" val="14658847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smtClean="0">
                <a:solidFill>
                  <a:srgbClr val="FFFFFF"/>
                </a:solidFill>
              </a:defRPr>
            </a:lvl1pPr>
            <a:extLst/>
          </a:lstStyle>
          <a:p>
            <a:pPr>
              <a:defRPr/>
            </a:pPr>
            <a:fld id="{D973DB6A-BCED-4C74-B772-899CD345DE8E}" type="datetime1">
              <a:rPr lang="en-US" smtClean="0"/>
              <a:t>12/11/2022</a:t>
            </a:fld>
            <a:endParaRPr lang="en-US"/>
          </a:p>
        </p:txBody>
      </p:sp>
      <p:sp>
        <p:nvSpPr>
          <p:cNvPr id="13" name="Slide Number Placeholder 26"/>
          <p:cNvSpPr>
            <a:spLocks noGrp="1"/>
          </p:cNvSpPr>
          <p:nvPr>
            <p:ph type="sldNum" sz="quarter" idx="11"/>
          </p:nvPr>
        </p:nvSpPr>
        <p:spPr/>
        <p:txBody>
          <a:bodyPr/>
          <a:lstStyle>
            <a:lvl1pPr>
              <a:defRPr smtClean="0">
                <a:solidFill>
                  <a:srgbClr val="FFFFFF"/>
                </a:solidFill>
              </a:defRPr>
            </a:lvl1pPr>
            <a:extLst/>
          </a:lstStyle>
          <a:p>
            <a:pPr>
              <a:defRPr/>
            </a:pPr>
            <a:fld id="{AE4FE796-7082-413B-BDDC-FBBF36236B0B}"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smtClean="0">
                <a:solidFill>
                  <a:schemeClr val="accent1">
                    <a:tint val="20000"/>
                  </a:schemeClr>
                </a:solidFill>
              </a:defRPr>
            </a:lvl1pPr>
            <a:extLst/>
          </a:lstStyle>
          <a:p>
            <a:pPr>
              <a:defRPr/>
            </a:pPr>
            <a:r>
              <a:rPr lang="en-US"/>
              <a:t>© 1992-2011 by Pearson Education, Inc. All Rights Reserved.-Edited By Maysoon Al-Duwais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39D0A93-3339-4297-82B9-6A180091A6F2}" type="datetime1">
              <a:rPr lang="en-US" smtClean="0"/>
              <a:t>12/11/2022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B7F24AF7-6223-4FCE-BFAD-A2E3A70811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CEBBCE7-86D4-49F4-A5B2-AD9C8AC6FB19}" type="datetime1">
              <a:rPr lang="en-US" smtClean="0"/>
              <a:t>12/11/2022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6" name="Slide Number Placeholder 17"/>
          <p:cNvSpPr>
            <a:spLocks noGrp="1"/>
          </p:cNvSpPr>
          <p:nvPr>
            <p:ph type="sldNum" sz="quarter" idx="12"/>
          </p:nvPr>
        </p:nvSpPr>
        <p:spPr/>
        <p:txBody>
          <a:bodyPr/>
          <a:lstStyle>
            <a:lvl1pPr>
              <a:defRPr/>
            </a:lvl1pPr>
          </a:lstStyle>
          <a:p>
            <a:pPr>
              <a:defRPr/>
            </a:pPr>
            <a:fld id="{A31ADBFD-5D69-46E5-832E-98C29D4809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fld id="{549EDD61-EB2A-4F13-944F-5F5BBE9476E8}" type="datetime1">
              <a:rPr lang="en-US" smtClean="0"/>
              <a:t>12/11/2022</a:t>
            </a:fld>
            <a:endParaRPr lang="en-US"/>
          </a:p>
        </p:txBody>
      </p:sp>
      <p:sp>
        <p:nvSpPr>
          <p:cNvPr id="5" name="Footer Placeholder 21"/>
          <p:cNvSpPr>
            <a:spLocks noGrp="1"/>
          </p:cNvSpPr>
          <p:nvPr>
            <p:ph type="ftr" sz="quarter" idx="11"/>
          </p:nvPr>
        </p:nvSpPr>
        <p:spPr>
          <a:xfrm>
            <a:off x="3200400" y="6400800"/>
            <a:ext cx="3530600" cy="373063"/>
          </a:xfrm>
        </p:spPr>
        <p:txBody>
          <a:bodyPr/>
          <a:lstStyle>
            <a:lvl1pPr>
              <a:defRPr i="1">
                <a:latin typeface="Comic Sans MS" pitchFamily="66" charset="0"/>
              </a:defRPr>
            </a:lvl1pPr>
          </a:lstStyle>
          <a:p>
            <a:pPr>
              <a:defRPr/>
            </a:pPr>
            <a:r>
              <a:rPr lang="en-US"/>
              <a:t>© 1992-2011 by Pearson Education, Inc. All Rights Reserved.-Edited By Maysoon Al-Duwais</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9098BF5-001E-4606-B220-31B33B5698C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p:txBody>
          <a:bodyPr/>
          <a:lstStyle>
            <a:lvl1pPr algn="just">
              <a:defRPr/>
            </a:lvl1pPr>
            <a:lvl2pPr algn="just">
              <a:buFont typeface="Wingdings" pitchFamily="2" charset="2"/>
              <a:buChar char="§"/>
              <a:defRPr/>
            </a:lvl2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Date Placeholder 3"/>
          <p:cNvSpPr>
            <a:spLocks noGrp="1"/>
          </p:cNvSpPr>
          <p:nvPr>
            <p:ph type="dt" sz="half" idx="10"/>
          </p:nvPr>
        </p:nvSpPr>
        <p:spPr/>
        <p:txBody>
          <a:bodyPr/>
          <a:lstStyle>
            <a:lvl1pPr>
              <a:defRPr/>
            </a:lvl1pPr>
            <a:extLst/>
          </a:lstStyle>
          <a:p>
            <a:pPr>
              <a:defRPr/>
            </a:pPr>
            <a:fld id="{CA54D579-D9CD-461A-8BBD-12E4D67A4C8D}" type="datetime1">
              <a:rPr lang="en-US" smtClean="0"/>
              <a:t>12/11/2022</a:t>
            </a:fld>
            <a:endParaRPr lang="en-US"/>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t>© 1992-2011 by Pearson Education, Inc. All Rights Reserved.-Edited By Maysoon Al-Duwais</a:t>
            </a:r>
          </a:p>
        </p:txBody>
      </p:sp>
      <p:sp>
        <p:nvSpPr>
          <p:cNvPr id="9" name="Slide Number Placeholder 5"/>
          <p:cNvSpPr>
            <a:spLocks noGrp="1"/>
          </p:cNvSpPr>
          <p:nvPr>
            <p:ph type="sldNum" sz="quarter" idx="12"/>
          </p:nvPr>
        </p:nvSpPr>
        <p:spPr/>
        <p:txBody>
          <a:bodyPr/>
          <a:lstStyle>
            <a:lvl1pPr>
              <a:defRPr/>
            </a:lvl1pPr>
            <a:extLst/>
          </a:lstStyle>
          <a:p>
            <a:pPr>
              <a:defRPr/>
            </a:pPr>
            <a:fld id="{AE7D2BAC-37B9-4289-ABA6-90130C07986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38B583F6-C3EC-4EC4-A6D7-BAC1A8BED2C0}" type="datetime1">
              <a:rPr lang="en-US" smtClean="0"/>
              <a:t>12/11/2022</a:t>
            </a:fld>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8" name="Slide Number Placeholder 5"/>
          <p:cNvSpPr>
            <a:spLocks noGrp="1"/>
          </p:cNvSpPr>
          <p:nvPr>
            <p:ph type="sldNum" sz="quarter" idx="12"/>
          </p:nvPr>
        </p:nvSpPr>
        <p:spPr/>
        <p:txBody>
          <a:bodyPr/>
          <a:lstStyle>
            <a:lvl1pPr>
              <a:defRPr/>
            </a:lvl1pPr>
            <a:extLst/>
          </a:lstStyle>
          <a:p>
            <a:pPr>
              <a:defRPr/>
            </a:pPr>
            <a:fld id="{B8D87F7D-E299-4685-B09E-BE14F76875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D3B98EF2-04F9-4ECE-B5F9-2DBFCB151CCD}" type="datetime1">
              <a:rPr lang="en-US" smtClean="0"/>
              <a:t>12/11/2022</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B9D06EB0-F6B7-42CB-9981-9E95F06C5FE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206A5DF0-CAFF-4E29-BDD7-D29283BF828B}" type="datetime1">
              <a:rPr lang="en-US" smtClean="0"/>
              <a:t>12/11/2022</a:t>
            </a:fld>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9" name="Slide Number Placeholder 8"/>
          <p:cNvSpPr>
            <a:spLocks noGrp="1"/>
          </p:cNvSpPr>
          <p:nvPr>
            <p:ph type="sldNum" sz="quarter" idx="12"/>
          </p:nvPr>
        </p:nvSpPr>
        <p:spPr/>
        <p:txBody>
          <a:bodyPr/>
          <a:lstStyle>
            <a:lvl1pPr>
              <a:defRPr/>
            </a:lvl1pPr>
            <a:extLst/>
          </a:lstStyle>
          <a:p>
            <a:pPr>
              <a:defRPr/>
            </a:pPr>
            <a:fld id="{7FC50B54-9F51-4053-A309-5725E4D7B3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875121F0-8D8B-4E96-B521-EFC450F79C12}" type="datetime1">
              <a:rPr lang="en-US" smtClean="0"/>
              <a:t>12/11/2022</a:t>
            </a:fld>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5" name="Slide Number Placeholder 4"/>
          <p:cNvSpPr>
            <a:spLocks noGrp="1"/>
          </p:cNvSpPr>
          <p:nvPr>
            <p:ph type="sldNum" sz="quarter" idx="12"/>
          </p:nvPr>
        </p:nvSpPr>
        <p:spPr/>
        <p:txBody>
          <a:bodyPr/>
          <a:lstStyle>
            <a:lvl1pPr>
              <a:defRPr/>
            </a:lvl1pPr>
            <a:extLst/>
          </a:lstStyle>
          <a:p>
            <a:pPr>
              <a:defRPr/>
            </a:pPr>
            <a:fld id="{2A88A689-3401-42A5-B621-3F761942069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5B82787-CE66-439F-9341-5FFBFEEEE680}" type="datetime1">
              <a:rPr lang="en-US" smtClean="0"/>
              <a:t>12/11/2022</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 1992-2011 by Pearson Education, Inc. All Rights Reserved.-Edited By Maysoon Al-Duwais</a:t>
            </a:r>
          </a:p>
        </p:txBody>
      </p:sp>
      <p:sp>
        <p:nvSpPr>
          <p:cNvPr id="4" name="Slide Number Placeholder 17"/>
          <p:cNvSpPr>
            <a:spLocks noGrp="1"/>
          </p:cNvSpPr>
          <p:nvPr>
            <p:ph type="sldNum" sz="quarter" idx="12"/>
          </p:nvPr>
        </p:nvSpPr>
        <p:spPr/>
        <p:txBody>
          <a:bodyPr/>
          <a:lstStyle>
            <a:lvl1pPr>
              <a:defRPr/>
            </a:lvl1pPr>
          </a:lstStyle>
          <a:p>
            <a:pPr>
              <a:defRPr/>
            </a:pPr>
            <a:fld id="{6CC500A1-51B4-4E27-A4F6-2F0E61033A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574B5E2C-BA8B-4E3B-A7EA-BF1288EB318D}" type="datetime1">
              <a:rPr lang="en-US" smtClean="0"/>
              <a:t>12/11/2022</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 1992-2011 by Pearson Education, Inc. All Rights Reserved.-Edited By Maysoon Al-Duwais</a:t>
            </a:r>
          </a:p>
        </p:txBody>
      </p:sp>
      <p:sp>
        <p:nvSpPr>
          <p:cNvPr id="7" name="Slide Number Placeholder 6"/>
          <p:cNvSpPr>
            <a:spLocks noGrp="1"/>
          </p:cNvSpPr>
          <p:nvPr>
            <p:ph type="sldNum" sz="quarter" idx="12"/>
          </p:nvPr>
        </p:nvSpPr>
        <p:spPr/>
        <p:txBody>
          <a:bodyPr/>
          <a:lstStyle>
            <a:lvl1pPr>
              <a:defRPr/>
            </a:lvl1pPr>
            <a:extLst/>
          </a:lstStyle>
          <a:p>
            <a:pPr>
              <a:defRPr/>
            </a:pPr>
            <a:fld id="{3CA85A0E-73DD-49D0-A051-D28A6559AFC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E20F1271-2304-466E-9CB7-A6846BE0AC53}" type="datetime1">
              <a:rPr lang="en-US" smtClean="0"/>
              <a:t>12/11/2022</a:t>
            </a:fld>
            <a:endParaRPr lang="en-US"/>
          </a:p>
        </p:txBody>
      </p:sp>
      <p:sp>
        <p:nvSpPr>
          <p:cNvPr id="12" name="Footer Placeholder 5"/>
          <p:cNvSpPr>
            <a:spLocks noGrp="1"/>
          </p:cNvSpPr>
          <p:nvPr>
            <p:ph type="ftr" sz="quarter" idx="11"/>
          </p:nvPr>
        </p:nvSpPr>
        <p:spPr>
          <a:xfrm>
            <a:off x="4379913" y="6408738"/>
            <a:ext cx="2351087" cy="365125"/>
          </a:xfrm>
        </p:spPr>
        <p:txBody>
          <a:bodyPr/>
          <a:lstStyle>
            <a:lvl1pPr>
              <a:defRPr smtClean="0">
                <a:solidFill>
                  <a:schemeClr val="tx1"/>
                </a:solidFill>
              </a:defRPr>
            </a:lvl1pPr>
            <a:extLst/>
          </a:lstStyle>
          <a:p>
            <a:pPr>
              <a:defRPr/>
            </a:pPr>
            <a:r>
              <a:rPr lang="en-US"/>
              <a:t>© 1992-2011 by Pearson Education, Inc. All Rights Reserved.-Edited By Maysoon Al-Duwais</a:t>
            </a:r>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39BE79F-C750-4136-8FF2-414A9A14B1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56C2573C-66FB-4F85-950B-06B6CEE951EA}" type="datetime1">
              <a:rPr lang="en-US" smtClean="0"/>
              <a:t>12/11/2022</a:t>
            </a:fld>
            <a:endParaRPr lang="en-US"/>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smtClean="0">
                <a:solidFill>
                  <a:schemeClr val="tx1"/>
                </a:solidFill>
                <a:latin typeface="+mn-lt"/>
                <a:cs typeface="+mn-cs"/>
              </a:defRPr>
            </a:lvl1pPr>
            <a:extLst/>
          </a:lstStyle>
          <a:p>
            <a:pPr>
              <a:defRPr/>
            </a:pPr>
            <a:r>
              <a:rPr lang="en-US"/>
              <a:t>© 1992-2011 by Pearson Education, Inc. All Rights Reserved.-Edited By Maysoon Al-Duwais</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97EDFA7D-7C64-466D-913E-61A5FC027054}" type="slidenum">
              <a:rPr lang="en-US"/>
              <a:pPr>
                <a:defRPr/>
              </a:pPr>
              <a:t>‹#›</a:t>
            </a:fld>
            <a:endParaRPr lang="en-US"/>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82" r:id="rId7"/>
    <p:sldLayoutId id="2147483692" r:id="rId8"/>
    <p:sldLayoutId id="2147483693" r:id="rId9"/>
    <p:sldLayoutId id="2147483683" r:id="rId10"/>
    <p:sldLayoutId id="2147483684" r:id="rId11"/>
    <p:sldLayoutId id="2147483685"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defRPr sz="1900" kern="1200">
          <a:solidFill>
            <a:schemeClr val="tx1"/>
          </a:solidFill>
          <a:latin typeface="+mn-lt"/>
          <a:ea typeface="+mn-ea"/>
          <a:cs typeface="+mn-cs"/>
        </a:defRPr>
      </a:lvl4pPr>
      <a:lvl5pPr marL="1143000" indent="-228600" algn="l" rtl="0" fontAlgn="base">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customXml" Target="../ink/ink1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customXml" Target="../ink/ink18.xml"/><Relationship Id="rId2"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customXml" Target="../ink/ink17.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19.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customXml" Target="../ink/ink21.xml"/><Relationship Id="rId5" Type="http://schemas.openxmlformats.org/officeDocument/2006/relationships/image" Target="../media/image31.png"/><Relationship Id="rId4" Type="http://schemas.openxmlformats.org/officeDocument/2006/relationships/customXml" Target="../ink/ink20.xml"/><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customXml" Target="../ink/ink25.xml"/><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customXml" Target="../ink/ink24.xml"/><Relationship Id="rId11"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customXml" Target="../ink/ink30.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31.xml"/><Relationship Id="rId7" Type="http://schemas.openxmlformats.org/officeDocument/2006/relationships/customXml" Target="../ink/ink33.xml"/><Relationship Id="rId2"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customXml" Target="../ink/ink3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8.xml"/><Relationship Id="rId7" Type="http://schemas.openxmlformats.org/officeDocument/2006/relationships/customXml" Target="../ink/ink10.xml"/><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customXml" Target="../ink/ink9.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1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customXml" Target="../ink/ink1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752601"/>
            <a:ext cx="8077200" cy="1829761"/>
          </a:xfrm>
        </p:spPr>
        <p:txBody>
          <a:bodyPr>
            <a:normAutofit/>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Object-Oriented Programming</a:t>
            </a:r>
          </a:p>
        </p:txBody>
      </p:sp>
      <p:sp>
        <p:nvSpPr>
          <p:cNvPr id="10243" name="Subtitle 3"/>
          <p:cNvSpPr>
            <a:spLocks noGrp="1"/>
          </p:cNvSpPr>
          <p:nvPr>
            <p:ph type="subTitle" idx="1"/>
          </p:nvPr>
        </p:nvSpPr>
        <p:spPr>
          <a:xfrm>
            <a:off x="685800" y="3611563"/>
            <a:ext cx="7772400" cy="1200150"/>
          </a:xfrm>
        </p:spPr>
        <p:txBody>
          <a:bodyPr/>
          <a:lstStyle/>
          <a:p>
            <a:pPr marR="0" algn="ctr"/>
            <a:r>
              <a:rPr lang="en-US" sz="1600" dirty="0"/>
              <a:t>Binhadba Edit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Classes and Objects</a:t>
            </a:r>
          </a:p>
        </p:txBody>
      </p:sp>
      <p:sp>
        <p:nvSpPr>
          <p:cNvPr id="14339" name="Text Placeholder 2"/>
          <p:cNvSpPr>
            <a:spLocks noGrp="1"/>
          </p:cNvSpPr>
          <p:nvPr>
            <p:ph type="body" idx="1"/>
          </p:nvPr>
        </p:nvSpPr>
        <p:spPr/>
        <p:txBody>
          <a:bodyPr/>
          <a:lstStyle/>
          <a:p>
            <a:r>
              <a:rPr lang="en-US" sz="2800" dirty="0">
                <a:latin typeface="Calibri" panose="020F0502020204030204" pitchFamily="34" charset="0"/>
                <a:cs typeface="Calibri" panose="020F0502020204030204" pitchFamily="34" charset="0"/>
              </a:rPr>
              <a:t>When you define a class, you define a blueprint for a data type. </a:t>
            </a:r>
          </a:p>
          <a:p>
            <a:r>
              <a:rPr lang="en-US" sz="2800" dirty="0">
                <a:latin typeface="Calibri" panose="020F0502020204030204" pitchFamily="34" charset="0"/>
                <a:cs typeface="Calibri" panose="020F0502020204030204" pitchFamily="34" charset="0"/>
              </a:rPr>
              <a:t>It defines what the class name means, that is, what an object of the class will consist of and what operations can be performed on such an object.</a:t>
            </a:r>
          </a:p>
          <a:p>
            <a:r>
              <a:rPr lang="en-US" sz="2800" dirty="0">
                <a:latin typeface="Calibri" panose="020F0502020204030204" pitchFamily="34" charset="0"/>
                <a:cs typeface="Calibri" panose="020F0502020204030204" pitchFamily="34" charset="0"/>
              </a:rPr>
              <a:t>Thus, a defined class typically constitutes  some variables and/or methods that are called </a:t>
            </a:r>
            <a:r>
              <a:rPr lang="en-US" sz="2800" b="1" dirty="0">
                <a:latin typeface="Calibri" panose="020F0502020204030204" pitchFamily="34" charset="0"/>
                <a:cs typeface="Calibri" panose="020F0502020204030204" pitchFamily="34" charset="0"/>
              </a:rPr>
              <a:t>members of the class </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Objects are instances of a class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10</a:t>
            </a:fld>
            <a:endParaRPr lang="en-US"/>
          </a:p>
        </p:txBody>
      </p:sp>
    </p:spTree>
    <p:extLst>
      <p:ext uri="{BB962C8B-B14F-4D97-AF65-F5344CB8AC3E}">
        <p14:creationId xmlns:p14="http://schemas.microsoft.com/office/powerpoint/2010/main" val="1642099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3380E6"/>
                </a:solidFill>
                <a:latin typeface="Arial"/>
              </a:rPr>
              <a:t>Classes Declaration</a:t>
            </a:r>
            <a:endParaRPr lang="en-US" b="0" i="1" dirty="0">
              <a:solidFill>
                <a:srgbClr val="3380E6"/>
              </a:solidFill>
              <a:latin typeface="Arial"/>
            </a:endParaRPr>
          </a:p>
        </p:txBody>
      </p:sp>
      <p:sp>
        <p:nvSpPr>
          <p:cNvPr id="50179" name="Text Placeholder 2"/>
          <p:cNvSpPr>
            <a:spLocks noGrp="1"/>
          </p:cNvSpPr>
          <p:nvPr>
            <p:ph type="body" idx="1"/>
          </p:nvPr>
        </p:nvSpPr>
        <p:spPr/>
        <p:txBody>
          <a:bodyPr/>
          <a:lstStyle/>
          <a:p>
            <a:pPr lvl="1"/>
            <a:r>
              <a:rPr lang="en-US" dirty="0">
                <a:solidFill>
                  <a:srgbClr val="000000"/>
                </a:solidFill>
                <a:latin typeface="Calibri" panose="020F0502020204030204" pitchFamily="34" charset="0"/>
                <a:cs typeface="Calibri" panose="020F0502020204030204" pitchFamily="34" charset="0"/>
              </a:rPr>
              <a:t>As shown on slide 9, Every class declaration contains keyword </a:t>
            </a:r>
            <a:r>
              <a:rPr lang="en-US" b="1" dirty="0">
                <a:solidFill>
                  <a:schemeClr val="accent6">
                    <a:lumMod val="60000"/>
                    <a:lumOff val="40000"/>
                  </a:schemeClr>
                </a:solidFill>
                <a:latin typeface="Calibri" panose="020F0502020204030204" pitchFamily="34" charset="0"/>
                <a:cs typeface="Calibri" panose="020F0502020204030204" pitchFamily="34" charset="0"/>
              </a:rPr>
              <a:t>Class</a:t>
            </a:r>
            <a:r>
              <a:rPr lang="en-US" dirty="0">
                <a:solidFill>
                  <a:srgbClr val="000000"/>
                </a:solidFill>
                <a:latin typeface="Calibri" panose="020F0502020204030204" pitchFamily="34" charset="0"/>
                <a:cs typeface="Calibri" panose="020F0502020204030204" pitchFamily="34" charset="0"/>
              </a:rPr>
              <a:t> followed immediately by the class’s name.</a:t>
            </a:r>
          </a:p>
          <a:p>
            <a:pPr lvl="1"/>
            <a:endParaRPr lang="en-US" dirty="0">
              <a:solidFill>
                <a:srgbClr val="000000"/>
              </a:solidFill>
              <a:latin typeface="Calibri" panose="020F0502020204030204" pitchFamily="34" charset="0"/>
              <a:cs typeface="Calibri" panose="020F0502020204030204" pitchFamily="34" charset="0"/>
            </a:endParaRPr>
          </a:p>
          <a:p>
            <a:pPr lvl="1"/>
            <a:r>
              <a:rPr lang="en-US" dirty="0">
                <a:solidFill>
                  <a:srgbClr val="000000"/>
                </a:solidFill>
                <a:latin typeface="Calibri" panose="020F0502020204030204" pitchFamily="34" charset="0"/>
                <a:cs typeface="Calibri" panose="020F0502020204030204" pitchFamily="34" charset="0"/>
              </a:rPr>
              <a:t>Every class’s body ends with the keywords </a:t>
            </a:r>
            <a:r>
              <a:rPr lang="en-US" b="1" dirty="0">
                <a:solidFill>
                  <a:schemeClr val="accent6">
                    <a:lumMod val="60000"/>
                    <a:lumOff val="40000"/>
                  </a:schemeClr>
                </a:solidFill>
                <a:latin typeface="Calibri" panose="020F0502020204030204" pitchFamily="34" charset="0"/>
                <a:cs typeface="Calibri" panose="020F0502020204030204" pitchFamily="34" charset="0"/>
              </a:rPr>
              <a:t>End Class</a:t>
            </a:r>
            <a:r>
              <a:rPr lang="en-US" b="1" dirty="0">
                <a:solidFill>
                  <a:schemeClr val="tx2">
                    <a:lumMod val="60000"/>
                    <a:lumOff val="40000"/>
                  </a:schemeClr>
                </a:solidFill>
                <a:latin typeface="Calibri" panose="020F0502020204030204" pitchFamily="34" charset="0"/>
                <a:cs typeface="Calibri" panose="020F0502020204030204" pitchFamily="34" charset="0"/>
              </a:rPr>
              <a:t>.</a:t>
            </a:r>
          </a:p>
          <a:p>
            <a:pPr lvl="1"/>
            <a:endParaRPr lang="en-US" b="1" dirty="0">
              <a:solidFill>
                <a:schemeClr val="tx2">
                  <a:lumMod val="60000"/>
                  <a:lumOff val="40000"/>
                </a:schemeClr>
              </a:solidFill>
              <a:latin typeface="Calibri" panose="020F0502020204030204" pitchFamily="34" charset="0"/>
              <a:cs typeface="Calibri" panose="020F0502020204030204" pitchFamily="34" charset="0"/>
            </a:endParaRPr>
          </a:p>
          <a:p>
            <a:pPr lvl="1"/>
            <a:r>
              <a:rPr lang="en-US" dirty="0">
                <a:solidFill>
                  <a:srgbClr val="000000"/>
                </a:solidFill>
                <a:latin typeface="Calibri" panose="020F0502020204030204" pitchFamily="34" charset="0"/>
                <a:cs typeface="Calibri" panose="020F0502020204030204" pitchFamily="34" charset="0"/>
              </a:rPr>
              <a:t>The keyword </a:t>
            </a:r>
            <a:r>
              <a:rPr lang="en-US" b="1" dirty="0">
                <a:solidFill>
                  <a:schemeClr val="accent6">
                    <a:lumMod val="60000"/>
                    <a:lumOff val="40000"/>
                  </a:schemeClr>
                </a:solidFill>
                <a:latin typeface="Calibri" panose="020F0502020204030204" pitchFamily="34" charset="0"/>
                <a:cs typeface="Calibri" panose="020F0502020204030204" pitchFamily="34" charset="0"/>
              </a:rPr>
              <a:t>Public</a:t>
            </a:r>
            <a:r>
              <a:rPr lang="en-US" dirty="0">
                <a:solidFill>
                  <a:srgbClr val="0000FF"/>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and</a:t>
            </a:r>
            <a:r>
              <a:rPr lang="en-US" dirty="0">
                <a:solidFill>
                  <a:srgbClr val="0000FF"/>
                </a:solidFill>
                <a:latin typeface="Calibri" panose="020F0502020204030204" pitchFamily="34" charset="0"/>
                <a:cs typeface="Calibri" panose="020F0502020204030204" pitchFamily="34" charset="0"/>
              </a:rPr>
              <a:t> </a:t>
            </a:r>
            <a:r>
              <a:rPr lang="en-US" b="1" dirty="0">
                <a:solidFill>
                  <a:schemeClr val="accent6">
                    <a:lumMod val="60000"/>
                    <a:lumOff val="40000"/>
                  </a:schemeClr>
                </a:solidFill>
                <a:latin typeface="Calibri" panose="020F0502020204030204" pitchFamily="34" charset="0"/>
                <a:cs typeface="Calibri" panose="020F0502020204030204" pitchFamily="34" charset="0"/>
              </a:rPr>
              <a:t>Private</a:t>
            </a:r>
            <a:r>
              <a:rPr lang="en-US" dirty="0">
                <a:solidFill>
                  <a:srgbClr val="000000"/>
                </a:solidFill>
                <a:latin typeface="Calibri" panose="020F0502020204030204" pitchFamily="34" charset="0"/>
                <a:cs typeface="Calibri" panose="020F0502020204030204" pitchFamily="34" charset="0"/>
              </a:rPr>
              <a:t> are </a:t>
            </a:r>
            <a:r>
              <a:rPr lang="en-US" i="1" u="sng" dirty="0">
                <a:latin typeface="Calibri" panose="020F0502020204030204" pitchFamily="34" charset="0"/>
                <a:cs typeface="Calibri" panose="020F0502020204030204" pitchFamily="34" charset="0"/>
              </a:rPr>
              <a:t>access modifiers.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11</a:t>
            </a:fld>
            <a:endParaRPr lang="en-US"/>
          </a:p>
        </p:txBody>
      </p:sp>
      <p:pic>
        <p:nvPicPr>
          <p:cNvPr id="3" name="Picture 2">
            <a:extLst>
              <a:ext uri="{FF2B5EF4-FFF2-40B4-BE49-F238E27FC236}">
                <a16:creationId xmlns:a16="http://schemas.microsoft.com/office/drawing/2014/main" id="{C9BAC558-146A-6D90-B76D-59660DF4BBAA}"/>
              </a:ext>
            </a:extLst>
          </p:cNvPr>
          <p:cNvPicPr>
            <a:picLocks noChangeAspect="1"/>
          </p:cNvPicPr>
          <p:nvPr/>
        </p:nvPicPr>
        <p:blipFill rotWithShape="1">
          <a:blip r:embed="rId2"/>
          <a:srcRect l="18334" t="14478" r="46667" b="78022"/>
          <a:stretch/>
        </p:blipFill>
        <p:spPr>
          <a:xfrm>
            <a:off x="914400" y="4191000"/>
            <a:ext cx="6934200" cy="990600"/>
          </a:xfrm>
          <a:prstGeom prst="rect">
            <a:avLst/>
          </a:prstGeom>
        </p:spPr>
      </p:pic>
    </p:spTree>
    <p:extLst>
      <p:ext uri="{BB962C8B-B14F-4D97-AF65-F5344CB8AC3E}">
        <p14:creationId xmlns:p14="http://schemas.microsoft.com/office/powerpoint/2010/main" val="197339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rgbClr val="3380E6"/>
                </a:solidFill>
                <a:latin typeface="Arial"/>
              </a:rPr>
              <a:t>Object Declaration</a:t>
            </a:r>
            <a:endParaRPr lang="en-US" b="0" i="1" dirty="0">
              <a:solidFill>
                <a:srgbClr val="3380E6"/>
              </a:solidFill>
              <a:latin typeface="Arial"/>
            </a:endParaRPr>
          </a:p>
        </p:txBody>
      </p:sp>
      <p:sp>
        <p:nvSpPr>
          <p:cNvPr id="50179" name="Text Placeholder 2"/>
          <p:cNvSpPr>
            <a:spLocks noGrp="1"/>
          </p:cNvSpPr>
          <p:nvPr>
            <p:ph type="body" idx="1"/>
          </p:nvPr>
        </p:nvSpPr>
        <p:spPr/>
        <p:txBody>
          <a:bodyPr/>
          <a:lstStyle/>
          <a:p>
            <a:pPr lvl="1"/>
            <a:r>
              <a:rPr lang="en-US" dirty="0">
                <a:solidFill>
                  <a:srgbClr val="000000"/>
                </a:solidFill>
              </a:rPr>
              <a:t>To declare an object from a class we use </a:t>
            </a:r>
            <a:r>
              <a:rPr lang="en-US" dirty="0">
                <a:solidFill>
                  <a:schemeClr val="accent6">
                    <a:lumMod val="60000"/>
                    <a:lumOff val="40000"/>
                  </a:schemeClr>
                </a:solidFill>
              </a:rPr>
              <a:t>New </a:t>
            </a:r>
            <a:r>
              <a:rPr lang="en-US" dirty="0"/>
              <a:t>operator</a:t>
            </a:r>
          </a:p>
          <a:p>
            <a:pPr lvl="1"/>
            <a:r>
              <a:rPr lang="en-US" sz="2000" dirty="0">
                <a:solidFill>
                  <a:srgbClr val="000000"/>
                </a:solidFill>
              </a:rPr>
              <a:t>Objects are instances of classes; you can create as many objects as possible, once you have defined a class.</a:t>
            </a:r>
          </a:p>
          <a:p>
            <a:pPr lvl="1"/>
            <a:endParaRPr lang="en-US" dirty="0">
              <a:solidFill>
                <a:schemeClr val="accent6">
                  <a:lumMod val="60000"/>
                  <a:lumOff val="40000"/>
                </a:schemeClr>
              </a:solidFill>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12</a:t>
            </a:fld>
            <a:endParaRPr lang="en-US"/>
          </a:p>
        </p:txBody>
      </p:sp>
      <p:pic>
        <p:nvPicPr>
          <p:cNvPr id="11" name="Picture 10">
            <a:extLst>
              <a:ext uri="{FF2B5EF4-FFF2-40B4-BE49-F238E27FC236}">
                <a16:creationId xmlns:a16="http://schemas.microsoft.com/office/drawing/2014/main" id="{B1EC028D-E3DD-8D79-2EEF-9BA207984EF2}"/>
              </a:ext>
            </a:extLst>
          </p:cNvPr>
          <p:cNvPicPr>
            <a:picLocks noChangeAspect="1"/>
          </p:cNvPicPr>
          <p:nvPr/>
        </p:nvPicPr>
        <p:blipFill rotWithShape="1">
          <a:blip r:embed="rId2"/>
          <a:srcRect l="15833" t="8751" r="36667" b="63749"/>
          <a:stretch/>
        </p:blipFill>
        <p:spPr>
          <a:xfrm>
            <a:off x="1066800" y="3019697"/>
            <a:ext cx="7304809" cy="2819400"/>
          </a:xfrm>
          <a:prstGeom prst="rect">
            <a:avLst/>
          </a:prstGeom>
          <a:ln>
            <a:solidFill>
              <a:schemeClr val="tx1"/>
            </a:solidFill>
          </a:ln>
        </p:spPr>
      </p:pic>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CAEAEB9C-D5A7-633C-DE41-ECCF8376B6A2}"/>
                  </a:ext>
                </a:extLst>
              </p14:cNvPr>
              <p14:cNvContentPartPr/>
              <p14:nvPr/>
            </p14:nvContentPartPr>
            <p14:xfrm>
              <a:off x="4953000" y="1822788"/>
              <a:ext cx="3021436" cy="3254797"/>
            </p14:xfrm>
          </p:contentPart>
        </mc:Choice>
        <mc:Fallback xmlns="">
          <p:pic>
            <p:nvPicPr>
              <p:cNvPr id="20" name="Ink 19">
                <a:extLst>
                  <a:ext uri="{FF2B5EF4-FFF2-40B4-BE49-F238E27FC236}">
                    <a16:creationId xmlns:a16="http://schemas.microsoft.com/office/drawing/2014/main" id="{CAEAEB9C-D5A7-633C-DE41-ECCF8376B6A2}"/>
                  </a:ext>
                </a:extLst>
              </p:cNvPr>
              <p:cNvPicPr/>
              <p:nvPr/>
            </p:nvPicPr>
            <p:blipFill>
              <a:blip r:embed="rId4"/>
              <a:stretch>
                <a:fillRect/>
              </a:stretch>
            </p:blipFill>
            <p:spPr>
              <a:xfrm>
                <a:off x="4944000" y="1813788"/>
                <a:ext cx="3039076" cy="327243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652D9303-9490-8566-BE28-2ED1077111C2}"/>
                  </a:ext>
                </a:extLst>
              </p14:cNvPr>
              <p14:cNvContentPartPr/>
              <p14:nvPr/>
            </p14:nvContentPartPr>
            <p14:xfrm>
              <a:off x="2133600" y="4702920"/>
              <a:ext cx="82440" cy="402480"/>
            </p14:xfrm>
          </p:contentPart>
        </mc:Choice>
        <mc:Fallback xmlns="">
          <p:pic>
            <p:nvPicPr>
              <p:cNvPr id="24" name="Ink 23">
                <a:extLst>
                  <a:ext uri="{FF2B5EF4-FFF2-40B4-BE49-F238E27FC236}">
                    <a16:creationId xmlns:a16="http://schemas.microsoft.com/office/drawing/2014/main" id="{652D9303-9490-8566-BE28-2ED1077111C2}"/>
                  </a:ext>
                </a:extLst>
              </p:cNvPr>
              <p:cNvPicPr/>
              <p:nvPr/>
            </p:nvPicPr>
            <p:blipFill>
              <a:blip r:embed="rId6"/>
              <a:stretch>
                <a:fillRect/>
              </a:stretch>
            </p:blipFill>
            <p:spPr>
              <a:xfrm>
                <a:off x="2124600" y="4693920"/>
                <a:ext cx="100080" cy="42012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Variables</a:t>
            </a:r>
            <a:endParaRPr lang="en-US" sz="3400" b="0" dirty="0">
              <a:solidFill>
                <a:srgbClr val="3380E6"/>
              </a:solidFill>
              <a:latin typeface="Arial"/>
            </a:endParaRPr>
          </a:p>
        </p:txBody>
      </p:sp>
      <p:sp>
        <p:nvSpPr>
          <p:cNvPr id="93187" name="Text Placeholder 2"/>
          <p:cNvSpPr>
            <a:spLocks noGrp="1"/>
          </p:cNvSpPr>
          <p:nvPr>
            <p:ph type="body" idx="1"/>
          </p:nvPr>
        </p:nvSpPr>
        <p:spPr>
          <a:xfrm>
            <a:off x="76200" y="1143000"/>
            <a:ext cx="6400800" cy="4525962"/>
          </a:xfrm>
        </p:spPr>
        <p:txBody>
          <a:bodyPr/>
          <a:lstStyle/>
          <a:p>
            <a:pPr lvl="1"/>
            <a:r>
              <a:rPr lang="en-US" dirty="0">
                <a:solidFill>
                  <a:srgbClr val="000000"/>
                </a:solidFill>
                <a:latin typeface="Calibri" panose="020F0502020204030204" pitchFamily="34" charset="0"/>
                <a:cs typeface="Calibri" panose="020F0502020204030204" pitchFamily="34" charset="0"/>
              </a:rPr>
              <a:t>Class members declared with member access modifier </a:t>
            </a:r>
            <a:r>
              <a:rPr lang="en-US" dirty="0">
                <a:solidFill>
                  <a:schemeClr val="accent6">
                    <a:lumMod val="60000"/>
                    <a:lumOff val="40000"/>
                  </a:schemeClr>
                </a:solidFill>
                <a:latin typeface="Calibri" panose="020F0502020204030204" pitchFamily="34" charset="0"/>
                <a:cs typeface="Calibri" panose="020F0502020204030204" pitchFamily="34" charset="0"/>
              </a:rPr>
              <a:t>Private</a:t>
            </a:r>
            <a:r>
              <a:rPr lang="en-US" dirty="0">
                <a:solidFill>
                  <a:srgbClr val="000000"/>
                </a:solidFill>
                <a:latin typeface="Calibri" panose="020F0502020204030204" pitchFamily="34" charset="0"/>
                <a:cs typeface="Calibri" panose="020F0502020204030204" pitchFamily="34" charset="0"/>
              </a:rPr>
              <a:t> are accessible only within the class, which gives the class complete control over how those members are used.</a:t>
            </a:r>
          </a:p>
          <a:p>
            <a:pPr lvl="1"/>
            <a:endParaRPr lang="en-US" dirty="0">
              <a:solidFill>
                <a:srgbClr val="000000"/>
              </a:solidFill>
              <a:latin typeface="Calibri" panose="020F0502020204030204" pitchFamily="34" charset="0"/>
              <a:cs typeface="Calibri" panose="020F0502020204030204" pitchFamily="34" charset="0"/>
            </a:endParaRPr>
          </a:p>
          <a:p>
            <a:pPr lvl="1"/>
            <a:r>
              <a:rPr lang="en-US" dirty="0">
                <a:solidFill>
                  <a:srgbClr val="000000"/>
                </a:solidFill>
                <a:latin typeface="Calibri" panose="020F0502020204030204" pitchFamily="34" charset="0"/>
                <a:cs typeface="Calibri" panose="020F0502020204030204" pitchFamily="34" charset="0"/>
              </a:rPr>
              <a:t>Class members declared with member-access modifier </a:t>
            </a:r>
            <a:r>
              <a:rPr lang="en-US" dirty="0">
                <a:solidFill>
                  <a:schemeClr val="accent6">
                    <a:lumMod val="60000"/>
                    <a:lumOff val="40000"/>
                  </a:schemeClr>
                </a:solidFill>
                <a:latin typeface="Calibri" panose="020F0502020204030204" pitchFamily="34" charset="0"/>
                <a:cs typeface="Calibri" panose="020F0502020204030204" pitchFamily="34" charset="0"/>
              </a:rPr>
              <a:t>Public</a:t>
            </a:r>
            <a:r>
              <a:rPr lang="en-US" dirty="0">
                <a:solidFill>
                  <a:srgbClr val="000000"/>
                </a:solidFill>
                <a:latin typeface="Calibri" panose="020F0502020204030204" pitchFamily="34" charset="0"/>
                <a:cs typeface="Calibri" panose="020F0502020204030204" pitchFamily="34" charset="0"/>
              </a:rPr>
              <a:t> are accessible wherever the program has a reference to an Account object.</a:t>
            </a:r>
          </a:p>
          <a:p>
            <a:pPr marL="392113" lvl="1" indent="0">
              <a:buNone/>
            </a:pPr>
            <a:endParaRPr lang="en-US" dirty="0">
              <a:solidFill>
                <a:srgbClr val="000000"/>
              </a:solidFill>
              <a:latin typeface="Calibri" panose="020F0502020204030204" pitchFamily="34" charset="0"/>
              <a:cs typeface="Calibri" panose="020F0502020204030204" pitchFamily="34" charset="0"/>
            </a:endParaRPr>
          </a:p>
          <a:p>
            <a:pPr lvl="1"/>
            <a:r>
              <a:rPr lang="en-US" dirty="0">
                <a:solidFill>
                  <a:srgbClr val="000000"/>
                </a:solidFill>
                <a:latin typeface="Calibri" panose="020F0502020204030204" pitchFamily="34" charset="0"/>
                <a:cs typeface="Calibri" panose="020F0502020204030204" pitchFamily="34" charset="0"/>
              </a:rPr>
              <a:t>Member variables declared with Dim default to </a:t>
            </a:r>
            <a:r>
              <a:rPr lang="en-US" dirty="0">
                <a:solidFill>
                  <a:schemeClr val="accent6">
                    <a:lumMod val="60000"/>
                    <a:lumOff val="40000"/>
                  </a:schemeClr>
                </a:solidFill>
                <a:latin typeface="Calibri" panose="020F0502020204030204" pitchFamily="34" charset="0"/>
                <a:cs typeface="Calibri" panose="020F0502020204030204" pitchFamily="34" charset="0"/>
              </a:rPr>
              <a:t>Private</a:t>
            </a:r>
            <a:r>
              <a:rPr lang="en-US" dirty="0">
                <a:solidFill>
                  <a:srgbClr val="000000"/>
                </a:solidFill>
                <a:latin typeface="Calibri" panose="020F0502020204030204" pitchFamily="34" charset="0"/>
                <a:cs typeface="Calibri" panose="020F0502020204030204" pitchFamily="34" charset="0"/>
              </a:rPr>
              <a:t> access</a:t>
            </a:r>
            <a:endParaRPr lang="en-US"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13</a:t>
            </a:fld>
            <a:endParaRPr lang="en-US"/>
          </a:p>
        </p:txBody>
      </p:sp>
      <p:pic>
        <p:nvPicPr>
          <p:cNvPr id="7" name="Picture 6">
            <a:extLst>
              <a:ext uri="{FF2B5EF4-FFF2-40B4-BE49-F238E27FC236}">
                <a16:creationId xmlns:a16="http://schemas.microsoft.com/office/drawing/2014/main" id="{23FC143A-BB36-B3A1-86DF-BD98EAB14BEA}"/>
              </a:ext>
            </a:extLst>
          </p:cNvPr>
          <p:cNvPicPr>
            <a:picLocks noChangeAspect="1"/>
          </p:cNvPicPr>
          <p:nvPr/>
        </p:nvPicPr>
        <p:blipFill rotWithShape="1">
          <a:blip r:embed="rId2"/>
          <a:srcRect l="18333" t="15001" r="59167" b="69999"/>
          <a:stretch/>
        </p:blipFill>
        <p:spPr>
          <a:xfrm>
            <a:off x="5334000" y="4876800"/>
            <a:ext cx="3637361" cy="1616605"/>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Variables</a:t>
            </a:r>
            <a:endParaRPr lang="en-US" sz="3400" b="0" dirty="0">
              <a:solidFill>
                <a:srgbClr val="3380E6"/>
              </a:solidFill>
              <a:latin typeface="Arial"/>
            </a:endParaRPr>
          </a:p>
        </p:txBody>
      </p:sp>
      <p:sp>
        <p:nvSpPr>
          <p:cNvPr id="93187" name="Text Placeholder 2"/>
          <p:cNvSpPr>
            <a:spLocks noGrp="1"/>
          </p:cNvSpPr>
          <p:nvPr>
            <p:ph type="body" idx="1"/>
          </p:nvPr>
        </p:nvSpPr>
        <p:spPr>
          <a:xfrm>
            <a:off x="76200" y="1143000"/>
            <a:ext cx="5257800" cy="4525962"/>
          </a:xfrm>
        </p:spPr>
        <p:txBody>
          <a:bodyPr/>
          <a:lstStyle/>
          <a:p>
            <a:pPr lvl="1"/>
            <a:r>
              <a:rPr lang="en-US" sz="2000" dirty="0">
                <a:latin typeface="Calibri" panose="020F0502020204030204" pitchFamily="34" charset="0"/>
                <a:cs typeface="Calibri" panose="020F0502020204030204" pitchFamily="34" charset="0"/>
              </a:rPr>
              <a:t>For instance, since Box class variable members were defined as public, the form’s class can access them directly by creating an instance of the box class and then use the dot (</a:t>
            </a:r>
            <a:r>
              <a:rPr lang="en-US" sz="2000" dirty="0">
                <a:solidFill>
                  <a:schemeClr val="accent6">
                    <a:lumMod val="60000"/>
                    <a:lumOff val="40000"/>
                  </a:schemeClr>
                </a:solidFill>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 operator as follows: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14</a:t>
            </a:fld>
            <a:endParaRPr lang="en-US"/>
          </a:p>
        </p:txBody>
      </p:sp>
      <p:pic>
        <p:nvPicPr>
          <p:cNvPr id="7" name="Picture 6">
            <a:extLst>
              <a:ext uri="{FF2B5EF4-FFF2-40B4-BE49-F238E27FC236}">
                <a16:creationId xmlns:a16="http://schemas.microsoft.com/office/drawing/2014/main" id="{23FC143A-BB36-B3A1-86DF-BD98EAB14BEA}"/>
              </a:ext>
            </a:extLst>
          </p:cNvPr>
          <p:cNvPicPr>
            <a:picLocks noChangeAspect="1"/>
          </p:cNvPicPr>
          <p:nvPr/>
        </p:nvPicPr>
        <p:blipFill rotWithShape="1">
          <a:blip r:embed="rId2"/>
          <a:srcRect l="18333" t="15001" r="59167" b="69999"/>
          <a:stretch/>
        </p:blipFill>
        <p:spPr>
          <a:xfrm>
            <a:off x="5179253" y="1328274"/>
            <a:ext cx="3637361" cy="1616605"/>
          </a:xfrm>
          <a:prstGeom prst="rect">
            <a:avLst/>
          </a:prstGeom>
          <a:ln>
            <a:solidFill>
              <a:schemeClr val="tx1"/>
            </a:solidFill>
          </a:ln>
        </p:spPr>
      </p:pic>
      <p:pic>
        <p:nvPicPr>
          <p:cNvPr id="4" name="Picture 3">
            <a:extLst>
              <a:ext uri="{FF2B5EF4-FFF2-40B4-BE49-F238E27FC236}">
                <a16:creationId xmlns:a16="http://schemas.microsoft.com/office/drawing/2014/main" id="{F3EFFE8D-7F48-ECAC-ACAB-7BEE0043BE63}"/>
              </a:ext>
            </a:extLst>
          </p:cNvPr>
          <p:cNvPicPr>
            <a:picLocks noChangeAspect="1"/>
          </p:cNvPicPr>
          <p:nvPr/>
        </p:nvPicPr>
        <p:blipFill rotWithShape="1">
          <a:blip r:embed="rId3"/>
          <a:srcRect l="18333" t="15000" r="43333" b="51250"/>
          <a:stretch/>
        </p:blipFill>
        <p:spPr>
          <a:xfrm>
            <a:off x="484909" y="3192461"/>
            <a:ext cx="5958300" cy="3497263"/>
          </a:xfrm>
          <a:prstGeom prst="rect">
            <a:avLst/>
          </a:prstGeom>
          <a:ln>
            <a:solidFill>
              <a:schemeClr val="tx1"/>
            </a:solidFill>
          </a:ln>
        </p:spPr>
      </p:pic>
      <p:pic>
        <p:nvPicPr>
          <p:cNvPr id="8" name="Picture 7">
            <a:extLst>
              <a:ext uri="{FF2B5EF4-FFF2-40B4-BE49-F238E27FC236}">
                <a16:creationId xmlns:a16="http://schemas.microsoft.com/office/drawing/2014/main" id="{EA5F71B2-5D91-6553-9DF0-04AC80D9D7C1}"/>
              </a:ext>
            </a:extLst>
          </p:cNvPr>
          <p:cNvPicPr>
            <a:picLocks noChangeAspect="1"/>
          </p:cNvPicPr>
          <p:nvPr/>
        </p:nvPicPr>
        <p:blipFill rotWithShape="1">
          <a:blip r:embed="rId4"/>
          <a:srcRect l="6667" t="8750" r="68333" b="68750"/>
          <a:stretch/>
        </p:blipFill>
        <p:spPr>
          <a:xfrm>
            <a:off x="6172200" y="3932767"/>
            <a:ext cx="2743200" cy="1645920"/>
          </a:xfrm>
          <a:prstGeom prst="rect">
            <a:avLst/>
          </a:prstGeom>
        </p:spPr>
      </p:pic>
      <p:sp>
        <p:nvSpPr>
          <p:cNvPr id="9" name="TextBox 8">
            <a:extLst>
              <a:ext uri="{FF2B5EF4-FFF2-40B4-BE49-F238E27FC236}">
                <a16:creationId xmlns:a16="http://schemas.microsoft.com/office/drawing/2014/main" id="{00C2269D-B328-0573-8D23-FAD73D5D37BA}"/>
              </a:ext>
            </a:extLst>
          </p:cNvPr>
          <p:cNvSpPr txBox="1"/>
          <p:nvPr/>
        </p:nvSpPr>
        <p:spPr>
          <a:xfrm>
            <a:off x="5176911" y="1038674"/>
            <a:ext cx="1423387" cy="307777"/>
          </a:xfrm>
          <a:prstGeom prst="rect">
            <a:avLst/>
          </a:prstGeom>
          <a:noFill/>
        </p:spPr>
        <p:txBody>
          <a:bodyPr wrap="square" rtlCol="0">
            <a:spAutoFit/>
          </a:bodyPr>
          <a:lstStyle/>
          <a:p>
            <a:r>
              <a:rPr lang="en-US" sz="1400" dirty="0" err="1">
                <a:solidFill>
                  <a:schemeClr val="accent6">
                    <a:lumMod val="60000"/>
                    <a:lumOff val="40000"/>
                  </a:schemeClr>
                </a:solidFill>
              </a:rPr>
              <a:t>Box.vb</a:t>
            </a:r>
            <a:endParaRPr lang="en-US" sz="1400" dirty="0">
              <a:solidFill>
                <a:schemeClr val="accent6">
                  <a:lumMod val="60000"/>
                  <a:lumOff val="40000"/>
                </a:schemeClr>
              </a:solidFill>
            </a:endParaRPr>
          </a:p>
        </p:txBody>
      </p:sp>
      <p:sp>
        <p:nvSpPr>
          <p:cNvPr id="10" name="TextBox 9">
            <a:extLst>
              <a:ext uri="{FF2B5EF4-FFF2-40B4-BE49-F238E27FC236}">
                <a16:creationId xmlns:a16="http://schemas.microsoft.com/office/drawing/2014/main" id="{42C55E3C-18FD-16A1-02EB-87DBA46E12BB}"/>
              </a:ext>
            </a:extLst>
          </p:cNvPr>
          <p:cNvSpPr txBox="1"/>
          <p:nvPr/>
        </p:nvSpPr>
        <p:spPr>
          <a:xfrm>
            <a:off x="403066" y="2892623"/>
            <a:ext cx="1423387" cy="307777"/>
          </a:xfrm>
          <a:prstGeom prst="rect">
            <a:avLst/>
          </a:prstGeom>
          <a:noFill/>
        </p:spPr>
        <p:txBody>
          <a:bodyPr wrap="square" rtlCol="0">
            <a:spAutoFit/>
          </a:bodyPr>
          <a:lstStyle/>
          <a:p>
            <a:r>
              <a:rPr lang="en-US" sz="1400" dirty="0">
                <a:solidFill>
                  <a:schemeClr val="accent6">
                    <a:lumMod val="60000"/>
                    <a:lumOff val="40000"/>
                  </a:schemeClr>
                </a:solidFill>
              </a:rPr>
              <a:t>Form1.vb</a:t>
            </a:r>
          </a:p>
        </p:txBody>
      </p:sp>
      <p:sp>
        <p:nvSpPr>
          <p:cNvPr id="11" name="TextBox 10">
            <a:extLst>
              <a:ext uri="{FF2B5EF4-FFF2-40B4-BE49-F238E27FC236}">
                <a16:creationId xmlns:a16="http://schemas.microsoft.com/office/drawing/2014/main" id="{5D66051C-E964-B0D9-E671-2302A4B19C0A}"/>
              </a:ext>
            </a:extLst>
          </p:cNvPr>
          <p:cNvSpPr txBox="1"/>
          <p:nvPr/>
        </p:nvSpPr>
        <p:spPr>
          <a:xfrm>
            <a:off x="6120413" y="3629464"/>
            <a:ext cx="1423387" cy="307777"/>
          </a:xfrm>
          <a:prstGeom prst="rect">
            <a:avLst/>
          </a:prstGeom>
          <a:solidFill>
            <a:schemeClr val="bg1"/>
          </a:solidFill>
        </p:spPr>
        <p:txBody>
          <a:bodyPr wrap="square" rtlCol="0">
            <a:spAutoFit/>
          </a:bodyPr>
          <a:lstStyle/>
          <a:p>
            <a:r>
              <a:rPr lang="en-US" sz="1400" dirty="0">
                <a:solidFill>
                  <a:schemeClr val="accent6">
                    <a:lumMod val="60000"/>
                    <a:lumOff val="40000"/>
                  </a:schemeClr>
                </a:solidFill>
              </a:rPr>
              <a:t>Run:</a:t>
            </a:r>
          </a:p>
        </p:txBody>
      </p:sp>
      <p:grpSp>
        <p:nvGrpSpPr>
          <p:cNvPr id="14" name="Group 13">
            <a:extLst>
              <a:ext uri="{FF2B5EF4-FFF2-40B4-BE49-F238E27FC236}">
                <a16:creationId xmlns:a16="http://schemas.microsoft.com/office/drawing/2014/main" id="{6746BD5B-709C-DF4F-C64A-18580A0186BD}"/>
              </a:ext>
            </a:extLst>
          </p:cNvPr>
          <p:cNvGrpSpPr/>
          <p:nvPr/>
        </p:nvGrpSpPr>
        <p:grpSpPr>
          <a:xfrm>
            <a:off x="988276" y="4223727"/>
            <a:ext cx="357480" cy="833040"/>
            <a:chOff x="988276" y="4223727"/>
            <a:chExt cx="357480" cy="833040"/>
          </a:xfrm>
        </p:grpSpPr>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8904EF87-3631-3583-F87F-A93BE2777277}"/>
                    </a:ext>
                  </a:extLst>
                </p14:cNvPr>
                <p14:cNvContentPartPr/>
                <p14:nvPr/>
              </p14:nvContentPartPr>
              <p14:xfrm>
                <a:off x="988276" y="4223727"/>
                <a:ext cx="236880" cy="129240"/>
              </p14:xfrm>
            </p:contentPart>
          </mc:Choice>
          <mc:Fallback xmlns="">
            <p:pic>
              <p:nvPicPr>
                <p:cNvPr id="12" name="Ink 11">
                  <a:extLst>
                    <a:ext uri="{FF2B5EF4-FFF2-40B4-BE49-F238E27FC236}">
                      <a16:creationId xmlns:a16="http://schemas.microsoft.com/office/drawing/2014/main" id="{8904EF87-3631-3583-F87F-A93BE2777277}"/>
                    </a:ext>
                  </a:extLst>
                </p:cNvPr>
                <p:cNvPicPr/>
                <p:nvPr/>
              </p:nvPicPr>
              <p:blipFill>
                <a:blip r:embed="rId6"/>
                <a:stretch>
                  <a:fillRect/>
                </a:stretch>
              </p:blipFill>
              <p:spPr>
                <a:xfrm>
                  <a:off x="979276" y="4214727"/>
                  <a:ext cx="254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1AF5E59F-FD27-FA20-B68D-7DE9E89C0C75}"/>
                    </a:ext>
                  </a:extLst>
                </p14:cNvPr>
                <p14:cNvContentPartPr/>
                <p14:nvPr/>
              </p14:nvContentPartPr>
              <p14:xfrm>
                <a:off x="1189876" y="4462047"/>
                <a:ext cx="155880" cy="594720"/>
              </p14:xfrm>
            </p:contentPart>
          </mc:Choice>
          <mc:Fallback xmlns="">
            <p:pic>
              <p:nvPicPr>
                <p:cNvPr id="13" name="Ink 12">
                  <a:extLst>
                    <a:ext uri="{FF2B5EF4-FFF2-40B4-BE49-F238E27FC236}">
                      <a16:creationId xmlns:a16="http://schemas.microsoft.com/office/drawing/2014/main" id="{1AF5E59F-FD27-FA20-B68D-7DE9E89C0C75}"/>
                    </a:ext>
                  </a:extLst>
                </p:cNvPr>
                <p:cNvPicPr/>
                <p:nvPr/>
              </p:nvPicPr>
              <p:blipFill>
                <a:blip r:embed="rId8"/>
                <a:stretch>
                  <a:fillRect/>
                </a:stretch>
              </p:blipFill>
              <p:spPr>
                <a:xfrm>
                  <a:off x="1180876" y="4453047"/>
                  <a:ext cx="173520" cy="61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9015C810-9B97-A1C2-896B-407440484005}"/>
                  </a:ext>
                </a:extLst>
              </p14:cNvPr>
              <p14:cNvContentPartPr/>
              <p14:nvPr/>
            </p14:nvContentPartPr>
            <p14:xfrm>
              <a:off x="2103556" y="5453847"/>
              <a:ext cx="3359160" cy="144000"/>
            </p14:xfrm>
          </p:contentPart>
        </mc:Choice>
        <mc:Fallback xmlns="">
          <p:pic>
            <p:nvPicPr>
              <p:cNvPr id="15" name="Ink 14">
                <a:extLst>
                  <a:ext uri="{FF2B5EF4-FFF2-40B4-BE49-F238E27FC236}">
                    <a16:creationId xmlns:a16="http://schemas.microsoft.com/office/drawing/2014/main" id="{9015C810-9B97-A1C2-896B-407440484005}"/>
                  </a:ext>
                </a:extLst>
              </p:cNvPr>
              <p:cNvPicPr/>
              <p:nvPr/>
            </p:nvPicPr>
            <p:blipFill>
              <a:blip r:embed="rId10"/>
              <a:stretch>
                <a:fillRect/>
              </a:stretch>
            </p:blipFill>
            <p:spPr>
              <a:xfrm>
                <a:off x="2094916" y="5445207"/>
                <a:ext cx="3376800" cy="161640"/>
              </a:xfrm>
              <a:prstGeom prst="rect">
                <a:avLst/>
              </a:prstGeom>
            </p:spPr>
          </p:pic>
        </mc:Fallback>
      </mc:AlternateContent>
      <p:sp>
        <p:nvSpPr>
          <p:cNvPr id="16" name="TextBox 15">
            <a:extLst>
              <a:ext uri="{FF2B5EF4-FFF2-40B4-BE49-F238E27FC236}">
                <a16:creationId xmlns:a16="http://schemas.microsoft.com/office/drawing/2014/main" id="{FEB7C420-7DC9-06CD-0C96-873E82959A63}"/>
              </a:ext>
            </a:extLst>
          </p:cNvPr>
          <p:cNvSpPr txBox="1"/>
          <p:nvPr/>
        </p:nvSpPr>
        <p:spPr>
          <a:xfrm>
            <a:off x="5431405" y="5801952"/>
            <a:ext cx="3124200" cy="923330"/>
          </a:xfrm>
          <a:prstGeom prst="rect">
            <a:avLst/>
          </a:prstGeom>
          <a:solidFill>
            <a:schemeClr val="bg1"/>
          </a:solidFill>
        </p:spPr>
        <p:txBody>
          <a:bodyPr wrap="square" rtlCol="0">
            <a:spAutoFit/>
          </a:bodyPr>
          <a:lstStyle/>
          <a:p>
            <a:r>
              <a:rPr lang="en-US" dirty="0">
                <a:solidFill>
                  <a:srgbClr val="C00000"/>
                </a:solidFill>
              </a:rPr>
              <a:t>Q:What changes if these variables where defined as </a:t>
            </a:r>
            <a:r>
              <a:rPr lang="en-US" b="1" dirty="0">
                <a:solidFill>
                  <a:srgbClr val="C00000"/>
                </a:solidFill>
              </a:rPr>
              <a:t>private?</a:t>
            </a:r>
          </a:p>
        </p:txBody>
      </p:sp>
    </p:spTree>
    <p:extLst>
      <p:ext uri="{BB962C8B-B14F-4D97-AF65-F5344CB8AC3E}">
        <p14:creationId xmlns:p14="http://schemas.microsoft.com/office/powerpoint/2010/main" val="402980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Variables</a:t>
            </a:r>
            <a:endParaRPr lang="en-US" sz="3400" b="0" dirty="0">
              <a:solidFill>
                <a:srgbClr val="3380E6"/>
              </a:solidFill>
              <a:latin typeface="Arial"/>
            </a:endParaRPr>
          </a:p>
        </p:txBody>
      </p:sp>
      <p:sp>
        <p:nvSpPr>
          <p:cNvPr id="93187" name="Text Placeholder 2"/>
          <p:cNvSpPr>
            <a:spLocks noGrp="1"/>
          </p:cNvSpPr>
          <p:nvPr>
            <p:ph type="body" idx="1"/>
          </p:nvPr>
        </p:nvSpPr>
        <p:spPr>
          <a:xfrm>
            <a:off x="76200" y="1143000"/>
            <a:ext cx="6400800" cy="4525962"/>
          </a:xfrm>
        </p:spPr>
        <p:txBody>
          <a:bodyPr/>
          <a:lstStyle/>
          <a:p>
            <a:pPr lvl="1"/>
            <a:r>
              <a:rPr lang="en-US" dirty="0">
                <a:solidFill>
                  <a:srgbClr val="000000"/>
                </a:solidFill>
                <a:latin typeface="Calibri" panose="020F0502020204030204" pitchFamily="34" charset="0"/>
                <a:cs typeface="Calibri" panose="020F0502020204030204" pitchFamily="34" charset="0"/>
              </a:rPr>
              <a:t>Once variables are defined as </a:t>
            </a:r>
            <a:r>
              <a:rPr lang="en-US" dirty="0">
                <a:solidFill>
                  <a:schemeClr val="accent6">
                    <a:lumMod val="60000"/>
                    <a:lumOff val="40000"/>
                  </a:schemeClr>
                </a:solidFill>
                <a:latin typeface="Calibri" panose="020F0502020204030204" pitchFamily="34" charset="0"/>
                <a:cs typeface="Calibri" panose="020F0502020204030204" pitchFamily="34" charset="0"/>
              </a:rPr>
              <a:t>Private</a:t>
            </a:r>
            <a:r>
              <a:rPr lang="en-US" dirty="0">
                <a:solidFill>
                  <a:srgbClr val="000000"/>
                </a:solidFill>
                <a:latin typeface="Calibri" panose="020F0502020204030204" pitchFamily="34" charset="0"/>
                <a:cs typeface="Calibri" panose="020F0502020204030204" pitchFamily="34" charset="0"/>
              </a:rPr>
              <a:t> they no longer can be accessed outside their class using the dot operator.</a:t>
            </a:r>
          </a:p>
          <a:p>
            <a:pPr lvl="1"/>
            <a:endParaRPr lang="en-US" dirty="0">
              <a:solidFill>
                <a:srgbClr val="000000"/>
              </a:solidFill>
              <a:latin typeface="Calibri" panose="020F0502020204030204" pitchFamily="34" charset="0"/>
              <a:cs typeface="Calibri" panose="020F0502020204030204" pitchFamily="34" charset="0"/>
            </a:endParaRPr>
          </a:p>
          <a:p>
            <a:pPr lvl="1"/>
            <a:r>
              <a:rPr lang="en-US" dirty="0">
                <a:solidFill>
                  <a:srgbClr val="000000"/>
                </a:solidFill>
                <a:latin typeface="Calibri" panose="020F0502020204030204" pitchFamily="34" charset="0"/>
                <a:cs typeface="Calibri" panose="020F0502020204030204" pitchFamily="34" charset="0"/>
              </a:rPr>
              <a:t>Instead, other class members are used to do the job, including:</a:t>
            </a:r>
          </a:p>
          <a:p>
            <a:pPr lvl="2"/>
            <a:r>
              <a:rPr lang="en-US" b="1" dirty="0">
                <a:solidFill>
                  <a:srgbClr val="000000"/>
                </a:solidFill>
                <a:latin typeface="Calibri" panose="020F0502020204030204" pitchFamily="34" charset="0"/>
                <a:cs typeface="Calibri" panose="020F0502020204030204" pitchFamily="34" charset="0"/>
              </a:rPr>
              <a:t>Constructors/Destructors</a:t>
            </a:r>
          </a:p>
          <a:p>
            <a:pPr lvl="2"/>
            <a:r>
              <a:rPr lang="en-US" b="1" dirty="0">
                <a:solidFill>
                  <a:srgbClr val="000000"/>
                </a:solidFill>
                <a:latin typeface="Calibri" panose="020F0502020204030204" pitchFamily="34" charset="0"/>
                <a:cs typeface="Calibri" panose="020F0502020204030204" pitchFamily="34" charset="0"/>
              </a:rPr>
              <a:t>Property procedures </a:t>
            </a:r>
          </a:p>
          <a:p>
            <a:pPr lvl="2"/>
            <a:endParaRPr lang="en-US" dirty="0">
              <a:solidFill>
                <a:srgbClr val="00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15</a:t>
            </a:fld>
            <a:endParaRPr lang="en-US"/>
          </a:p>
        </p:txBody>
      </p:sp>
      <p:pic>
        <p:nvPicPr>
          <p:cNvPr id="4" name="Picture 3">
            <a:extLst>
              <a:ext uri="{FF2B5EF4-FFF2-40B4-BE49-F238E27FC236}">
                <a16:creationId xmlns:a16="http://schemas.microsoft.com/office/drawing/2014/main" id="{DB74DBB6-5F57-E264-F547-71C9ECDCA42C}"/>
              </a:ext>
            </a:extLst>
          </p:cNvPr>
          <p:cNvPicPr>
            <a:picLocks noChangeAspect="1"/>
          </p:cNvPicPr>
          <p:nvPr/>
        </p:nvPicPr>
        <p:blipFill rotWithShape="1">
          <a:blip r:embed="rId2"/>
          <a:srcRect l="19167" t="15000" r="60000" b="71250"/>
          <a:stretch/>
        </p:blipFill>
        <p:spPr>
          <a:xfrm>
            <a:off x="4038600" y="3962400"/>
            <a:ext cx="4502727" cy="1981200"/>
          </a:xfrm>
          <a:prstGeom prst="rect">
            <a:avLst/>
          </a:prstGeom>
          <a:ln>
            <a:solidFill>
              <a:schemeClr val="tx1"/>
            </a:solidFill>
          </a:ln>
        </p:spPr>
      </p:pic>
    </p:spTree>
    <p:extLst>
      <p:ext uri="{BB962C8B-B14F-4D97-AF65-F5344CB8AC3E}">
        <p14:creationId xmlns:p14="http://schemas.microsoft.com/office/powerpoint/2010/main" val="210645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Constructor</a:t>
            </a:r>
            <a:endParaRPr lang="en-US" sz="34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US" sz="2400" dirty="0">
                <a:latin typeface="Calibri" panose="020F0502020204030204" pitchFamily="34" charset="0"/>
                <a:cs typeface="Calibri" panose="020F0502020204030204" pitchFamily="34" charset="0"/>
              </a:rPr>
              <a:t>A class </a:t>
            </a:r>
            <a:r>
              <a:rPr lang="en-US" sz="2400" dirty="0">
                <a:solidFill>
                  <a:schemeClr val="accent6">
                    <a:lumMod val="60000"/>
                    <a:lumOff val="40000"/>
                  </a:schemeClr>
                </a:solidFill>
                <a:latin typeface="Calibri" panose="020F0502020204030204" pitchFamily="34" charset="0"/>
                <a:cs typeface="Calibri" panose="020F0502020204030204" pitchFamily="34" charset="0"/>
              </a:rPr>
              <a:t>constructor</a:t>
            </a:r>
            <a:r>
              <a:rPr lang="en-US" sz="2400" dirty="0">
                <a:latin typeface="Calibri" panose="020F0502020204030204" pitchFamily="34" charset="0"/>
                <a:cs typeface="Calibri" panose="020F0502020204030204" pitchFamily="34" charset="0"/>
              </a:rPr>
              <a:t> is a special member Sub of a class that is executed whenever we create new objects of that class. A constructor has the name </a:t>
            </a:r>
            <a:r>
              <a:rPr lang="en-US" sz="2400" dirty="0">
                <a:solidFill>
                  <a:schemeClr val="accent6">
                    <a:lumMod val="60000"/>
                    <a:lumOff val="40000"/>
                  </a:schemeClr>
                </a:solidFill>
                <a:latin typeface="Calibri" panose="020F0502020204030204" pitchFamily="34" charset="0"/>
                <a:cs typeface="Calibri" panose="020F0502020204030204" pitchFamily="34" charset="0"/>
              </a:rPr>
              <a:t>New</a:t>
            </a:r>
            <a:r>
              <a:rPr lang="en-US" sz="2400" dirty="0">
                <a:latin typeface="Calibri" panose="020F0502020204030204" pitchFamily="34" charset="0"/>
                <a:cs typeface="Calibri" panose="020F0502020204030204" pitchFamily="34" charset="0"/>
              </a:rPr>
              <a:t> and it does not have any return type.</a:t>
            </a:r>
          </a:p>
          <a:p>
            <a:r>
              <a:rPr lang="en-US" sz="2400" dirty="0">
                <a:latin typeface="Calibri" panose="020F0502020204030204" pitchFamily="34" charset="0"/>
                <a:cs typeface="Calibri" panose="020F0502020204030204" pitchFamily="34" charset="0"/>
              </a:rPr>
              <a:t>Constructors must be named </a:t>
            </a:r>
            <a:r>
              <a:rPr lang="en-US" sz="2400" dirty="0">
                <a:solidFill>
                  <a:schemeClr val="accent6">
                    <a:lumMod val="60000"/>
                    <a:lumOff val="40000"/>
                  </a:schemeClr>
                </a:solidFill>
                <a:latin typeface="Calibri" panose="020F0502020204030204" pitchFamily="34" charset="0"/>
                <a:cs typeface="Calibri" panose="020F0502020204030204" pitchFamily="34" charset="0"/>
              </a:rPr>
              <a:t>New</a:t>
            </a:r>
            <a:r>
              <a:rPr lang="en-US" sz="2400" dirty="0">
                <a:latin typeface="Calibri" panose="020F0502020204030204" pitchFamily="34" charset="0"/>
                <a:cs typeface="Calibri" panose="020F0502020204030204" pitchFamily="34" charset="0"/>
              </a:rPr>
              <a:t> and are declared </a:t>
            </a:r>
            <a:r>
              <a:rPr lang="en-US" sz="2400" dirty="0">
                <a:solidFill>
                  <a:schemeClr val="accent6">
                    <a:lumMod val="60000"/>
                    <a:lumOff val="40000"/>
                  </a:schemeClr>
                </a:solidFill>
                <a:latin typeface="Calibri" panose="020F0502020204030204" pitchFamily="34" charset="0"/>
                <a:cs typeface="Calibri" panose="020F0502020204030204" pitchFamily="34" charset="0"/>
              </a:rPr>
              <a:t>Public</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Constructors are implemented as Sub procedures, because they cannot return values.</a:t>
            </a:r>
          </a:p>
          <a:p>
            <a:r>
              <a:rPr lang="en-US" sz="2400" dirty="0">
                <a:latin typeface="Calibri" panose="020F0502020204030204" pitchFamily="34" charset="0"/>
                <a:cs typeface="Calibri" panose="020F0502020204030204" pitchFamily="34" charset="0"/>
              </a:rPr>
              <a:t>The constructor can be:</a:t>
            </a:r>
          </a:p>
          <a:p>
            <a:pPr lvl="1"/>
            <a:r>
              <a:rPr lang="en-US" sz="2000" b="1" i="1" dirty="0">
                <a:latin typeface="Calibri" panose="020F0502020204030204" pitchFamily="34" charset="0"/>
                <a:cs typeface="Calibri" panose="020F0502020204030204" pitchFamily="34" charset="0"/>
              </a:rPr>
              <a:t>Without parameters.</a:t>
            </a:r>
          </a:p>
          <a:p>
            <a:pPr lvl="1"/>
            <a:r>
              <a:rPr lang="en-US" sz="2000" b="1" i="1" dirty="0">
                <a:latin typeface="Calibri" panose="020F0502020204030204" pitchFamily="34" charset="0"/>
                <a:cs typeface="Calibri" panose="020F0502020204030204" pitchFamily="34" charset="0"/>
              </a:rPr>
              <a:t>With Parameters.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16</a:t>
            </a:fld>
            <a:endParaRPr lang="en-US"/>
          </a:p>
        </p:txBody>
      </p:sp>
    </p:spTree>
    <p:extLst>
      <p:ext uri="{BB962C8B-B14F-4D97-AF65-F5344CB8AC3E}">
        <p14:creationId xmlns:p14="http://schemas.microsoft.com/office/powerpoint/2010/main" val="204948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Constructor </a:t>
            </a:r>
            <a:r>
              <a:rPr lang="en-US" sz="2800" b="0" u="sng" dirty="0">
                <a:solidFill>
                  <a:srgbClr val="3380E6"/>
                </a:solidFill>
                <a:latin typeface="Arial"/>
              </a:rPr>
              <a:t>with no parameters</a:t>
            </a:r>
            <a:endParaRPr lang="en-US" sz="3400" b="0" u="sng"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endParaRPr lang="en-US" sz="2000" b="1" i="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17</a:t>
            </a:fld>
            <a:endParaRPr lang="en-US"/>
          </a:p>
        </p:txBody>
      </p:sp>
      <p:pic>
        <p:nvPicPr>
          <p:cNvPr id="4" name="Picture 3">
            <a:extLst>
              <a:ext uri="{FF2B5EF4-FFF2-40B4-BE49-F238E27FC236}">
                <a16:creationId xmlns:a16="http://schemas.microsoft.com/office/drawing/2014/main" id="{B554024E-E8A8-A0E4-3BAE-430589C76F9B}"/>
              </a:ext>
            </a:extLst>
          </p:cNvPr>
          <p:cNvPicPr>
            <a:picLocks noChangeAspect="1"/>
          </p:cNvPicPr>
          <p:nvPr/>
        </p:nvPicPr>
        <p:blipFill rotWithShape="1">
          <a:blip r:embed="rId2"/>
          <a:srcRect l="16278" t="8753" r="37500" b="60000"/>
          <a:stretch/>
        </p:blipFill>
        <p:spPr>
          <a:xfrm>
            <a:off x="76199" y="1105231"/>
            <a:ext cx="7086601" cy="3193751"/>
          </a:xfrm>
          <a:prstGeom prst="rect">
            <a:avLst/>
          </a:prstGeom>
          <a:ln>
            <a:solidFill>
              <a:schemeClr val="tx1"/>
            </a:solidFill>
          </a:ln>
        </p:spPr>
      </p:pic>
      <p:pic>
        <p:nvPicPr>
          <p:cNvPr id="7" name="Picture 6">
            <a:extLst>
              <a:ext uri="{FF2B5EF4-FFF2-40B4-BE49-F238E27FC236}">
                <a16:creationId xmlns:a16="http://schemas.microsoft.com/office/drawing/2014/main" id="{90EB375B-7057-412F-1108-1CD5E997D9EC}"/>
              </a:ext>
            </a:extLst>
          </p:cNvPr>
          <p:cNvPicPr>
            <a:picLocks noChangeAspect="1"/>
          </p:cNvPicPr>
          <p:nvPr/>
        </p:nvPicPr>
        <p:blipFill rotWithShape="1">
          <a:blip r:embed="rId3"/>
          <a:srcRect l="15833" t="8750" r="22500" b="62500"/>
          <a:stretch/>
        </p:blipFill>
        <p:spPr>
          <a:xfrm>
            <a:off x="-43277" y="4298982"/>
            <a:ext cx="8196677" cy="2547616"/>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1EEE1CBA-37B9-F85A-DA28-806219E4003A}"/>
                  </a:ext>
                </a:extLst>
              </p14:cNvPr>
              <p14:cNvContentPartPr/>
              <p14:nvPr/>
            </p14:nvContentPartPr>
            <p14:xfrm>
              <a:off x="397156" y="2958611"/>
              <a:ext cx="294840" cy="1015920"/>
            </p14:xfrm>
          </p:contentPart>
        </mc:Choice>
        <mc:Fallback xmlns="">
          <p:pic>
            <p:nvPicPr>
              <p:cNvPr id="20" name="Ink 19">
                <a:extLst>
                  <a:ext uri="{FF2B5EF4-FFF2-40B4-BE49-F238E27FC236}">
                    <a16:creationId xmlns:a16="http://schemas.microsoft.com/office/drawing/2014/main" id="{1EEE1CBA-37B9-F85A-DA28-806219E4003A}"/>
                  </a:ext>
                </a:extLst>
              </p:cNvPr>
              <p:cNvPicPr/>
              <p:nvPr/>
            </p:nvPicPr>
            <p:blipFill>
              <a:blip r:embed="rId5"/>
              <a:stretch>
                <a:fillRect/>
              </a:stretch>
            </p:blipFill>
            <p:spPr>
              <a:xfrm>
                <a:off x="388516" y="2949611"/>
                <a:ext cx="312480" cy="1033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Ink 20">
                <a:extLst>
                  <a:ext uri="{FF2B5EF4-FFF2-40B4-BE49-F238E27FC236}">
                    <a16:creationId xmlns:a16="http://schemas.microsoft.com/office/drawing/2014/main" id="{04DB29B6-FCE0-9AB8-6DF1-8E614E0B0CC8}"/>
                  </a:ext>
                </a:extLst>
              </p14:cNvPr>
              <p14:cNvContentPartPr/>
              <p14:nvPr/>
            </p14:nvContentPartPr>
            <p14:xfrm>
              <a:off x="628996" y="5842931"/>
              <a:ext cx="181800" cy="286920"/>
            </p14:xfrm>
          </p:contentPart>
        </mc:Choice>
        <mc:Fallback xmlns="">
          <p:pic>
            <p:nvPicPr>
              <p:cNvPr id="21" name="Ink 20">
                <a:extLst>
                  <a:ext uri="{FF2B5EF4-FFF2-40B4-BE49-F238E27FC236}">
                    <a16:creationId xmlns:a16="http://schemas.microsoft.com/office/drawing/2014/main" id="{04DB29B6-FCE0-9AB8-6DF1-8E614E0B0CC8}"/>
                  </a:ext>
                </a:extLst>
              </p:cNvPr>
              <p:cNvPicPr/>
              <p:nvPr/>
            </p:nvPicPr>
            <p:blipFill>
              <a:blip r:embed="rId7"/>
              <a:stretch>
                <a:fillRect/>
              </a:stretch>
            </p:blipFill>
            <p:spPr>
              <a:xfrm>
                <a:off x="619996" y="5834291"/>
                <a:ext cx="1994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56F292BD-0FF0-84B9-B958-1705D7159846}"/>
                  </a:ext>
                </a:extLst>
              </p14:cNvPr>
              <p14:cNvContentPartPr/>
              <p14:nvPr/>
            </p14:nvContentPartPr>
            <p14:xfrm>
              <a:off x="2355916" y="6109418"/>
              <a:ext cx="660600" cy="35640"/>
            </p14:xfrm>
          </p:contentPart>
        </mc:Choice>
        <mc:Fallback xmlns="">
          <p:pic>
            <p:nvPicPr>
              <p:cNvPr id="22" name="Ink 21">
                <a:extLst>
                  <a:ext uri="{FF2B5EF4-FFF2-40B4-BE49-F238E27FC236}">
                    <a16:creationId xmlns:a16="http://schemas.microsoft.com/office/drawing/2014/main" id="{56F292BD-0FF0-84B9-B958-1705D7159846}"/>
                  </a:ext>
                </a:extLst>
              </p:cNvPr>
              <p:cNvPicPr/>
              <p:nvPr/>
            </p:nvPicPr>
            <p:blipFill>
              <a:blip r:embed="rId9"/>
              <a:stretch>
                <a:fillRect/>
              </a:stretch>
            </p:blipFill>
            <p:spPr>
              <a:xfrm>
                <a:off x="2346916" y="6100778"/>
                <a:ext cx="678240" cy="53280"/>
              </a:xfrm>
              <a:prstGeom prst="rect">
                <a:avLst/>
              </a:prstGeom>
            </p:spPr>
          </p:pic>
        </mc:Fallback>
      </mc:AlternateContent>
    </p:spTree>
    <p:extLst>
      <p:ext uri="{BB962C8B-B14F-4D97-AF65-F5344CB8AC3E}">
        <p14:creationId xmlns:p14="http://schemas.microsoft.com/office/powerpoint/2010/main" val="158921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Constructor </a:t>
            </a:r>
            <a:r>
              <a:rPr lang="en-US" sz="2800" b="0" u="sng" dirty="0">
                <a:solidFill>
                  <a:srgbClr val="3380E6"/>
                </a:solidFill>
                <a:latin typeface="Arial"/>
              </a:rPr>
              <a:t>with parameters</a:t>
            </a:r>
            <a:endParaRPr lang="en-US" sz="3400" b="0" u="sng"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endParaRPr lang="en-US" sz="2000" b="1" i="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18</a:t>
            </a:fld>
            <a:endParaRPr lang="en-US"/>
          </a:p>
        </p:txBody>
      </p:sp>
      <p:pic>
        <p:nvPicPr>
          <p:cNvPr id="6" name="Picture 5">
            <a:extLst>
              <a:ext uri="{FF2B5EF4-FFF2-40B4-BE49-F238E27FC236}">
                <a16:creationId xmlns:a16="http://schemas.microsoft.com/office/drawing/2014/main" id="{C4055A4B-37CA-4B92-5A11-EDA75333396A}"/>
              </a:ext>
            </a:extLst>
          </p:cNvPr>
          <p:cNvPicPr>
            <a:picLocks noChangeAspect="1"/>
          </p:cNvPicPr>
          <p:nvPr/>
        </p:nvPicPr>
        <p:blipFill rotWithShape="1">
          <a:blip r:embed="rId2"/>
          <a:srcRect l="16667" t="8750" r="18332" b="60000"/>
          <a:stretch/>
        </p:blipFill>
        <p:spPr>
          <a:xfrm>
            <a:off x="-1" y="1189038"/>
            <a:ext cx="8652889" cy="2773362"/>
          </a:xfrm>
          <a:prstGeom prst="rect">
            <a:avLst/>
          </a:prstGeom>
        </p:spPr>
      </p:pic>
      <p:pic>
        <p:nvPicPr>
          <p:cNvPr id="9" name="Picture 8">
            <a:extLst>
              <a:ext uri="{FF2B5EF4-FFF2-40B4-BE49-F238E27FC236}">
                <a16:creationId xmlns:a16="http://schemas.microsoft.com/office/drawing/2014/main" id="{2ECF431F-0910-FA16-0780-43ECD4A7B68D}"/>
              </a:ext>
            </a:extLst>
          </p:cNvPr>
          <p:cNvPicPr>
            <a:picLocks noChangeAspect="1"/>
          </p:cNvPicPr>
          <p:nvPr/>
        </p:nvPicPr>
        <p:blipFill rotWithShape="1">
          <a:blip r:embed="rId3"/>
          <a:srcRect l="16667" t="8750" r="26666" b="61250"/>
          <a:stretch/>
        </p:blipFill>
        <p:spPr>
          <a:xfrm>
            <a:off x="152398" y="3896192"/>
            <a:ext cx="8153402" cy="2877671"/>
          </a:xfrm>
          <a:prstGeom prst="rect">
            <a:avLst/>
          </a:prstGeom>
        </p:spPr>
      </p:pic>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62D8263C-6719-A633-9B66-E4C3BB4FD8EC}"/>
                  </a:ext>
                </a:extLst>
              </p14:cNvPr>
              <p14:cNvContentPartPr/>
              <p14:nvPr/>
            </p14:nvContentPartPr>
            <p14:xfrm>
              <a:off x="2692156" y="6082778"/>
              <a:ext cx="1253520" cy="22680"/>
            </p14:xfrm>
          </p:contentPart>
        </mc:Choice>
        <mc:Fallback xmlns="">
          <p:pic>
            <p:nvPicPr>
              <p:cNvPr id="26" name="Ink 25">
                <a:extLst>
                  <a:ext uri="{FF2B5EF4-FFF2-40B4-BE49-F238E27FC236}">
                    <a16:creationId xmlns:a16="http://schemas.microsoft.com/office/drawing/2014/main" id="{62D8263C-6719-A633-9B66-E4C3BB4FD8EC}"/>
                  </a:ext>
                </a:extLst>
              </p:cNvPr>
              <p:cNvPicPr/>
              <p:nvPr/>
            </p:nvPicPr>
            <p:blipFill>
              <a:blip r:embed="rId5"/>
              <a:stretch>
                <a:fillRect/>
              </a:stretch>
            </p:blipFill>
            <p:spPr>
              <a:xfrm>
                <a:off x="2683156" y="6073778"/>
                <a:ext cx="1271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2D143D19-329C-F763-CB16-06EF773F4B08}"/>
                  </a:ext>
                </a:extLst>
              </p14:cNvPr>
              <p14:cNvContentPartPr/>
              <p14:nvPr/>
            </p14:nvContentPartPr>
            <p14:xfrm>
              <a:off x="474916" y="2878418"/>
              <a:ext cx="135000" cy="705600"/>
            </p14:xfrm>
          </p:contentPart>
        </mc:Choice>
        <mc:Fallback xmlns="">
          <p:pic>
            <p:nvPicPr>
              <p:cNvPr id="28" name="Ink 27">
                <a:extLst>
                  <a:ext uri="{FF2B5EF4-FFF2-40B4-BE49-F238E27FC236}">
                    <a16:creationId xmlns:a16="http://schemas.microsoft.com/office/drawing/2014/main" id="{2D143D19-329C-F763-CB16-06EF773F4B08}"/>
                  </a:ext>
                </a:extLst>
              </p:cNvPr>
              <p:cNvPicPr/>
              <p:nvPr/>
            </p:nvPicPr>
            <p:blipFill>
              <a:blip r:embed="rId7"/>
              <a:stretch>
                <a:fillRect/>
              </a:stretch>
            </p:blipFill>
            <p:spPr>
              <a:xfrm>
                <a:off x="465916" y="2869778"/>
                <a:ext cx="15264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29F2826F-4261-BE07-73BD-E56F64D6672C}"/>
                  </a:ext>
                </a:extLst>
              </p14:cNvPr>
              <p14:cNvContentPartPr/>
              <p14:nvPr/>
            </p14:nvContentPartPr>
            <p14:xfrm>
              <a:off x="991876" y="5808098"/>
              <a:ext cx="138600" cy="250200"/>
            </p14:xfrm>
          </p:contentPart>
        </mc:Choice>
        <mc:Fallback xmlns="">
          <p:pic>
            <p:nvPicPr>
              <p:cNvPr id="29" name="Ink 28">
                <a:extLst>
                  <a:ext uri="{FF2B5EF4-FFF2-40B4-BE49-F238E27FC236}">
                    <a16:creationId xmlns:a16="http://schemas.microsoft.com/office/drawing/2014/main" id="{29F2826F-4261-BE07-73BD-E56F64D6672C}"/>
                  </a:ext>
                </a:extLst>
              </p:cNvPr>
              <p:cNvPicPr/>
              <p:nvPr/>
            </p:nvPicPr>
            <p:blipFill>
              <a:blip r:embed="rId9"/>
              <a:stretch>
                <a:fillRect/>
              </a:stretch>
            </p:blipFill>
            <p:spPr>
              <a:xfrm>
                <a:off x="983236" y="5799458"/>
                <a:ext cx="1562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a:extLst>
                  <a:ext uri="{FF2B5EF4-FFF2-40B4-BE49-F238E27FC236}">
                    <a16:creationId xmlns:a16="http://schemas.microsoft.com/office/drawing/2014/main" id="{D3C7EA08-C4E9-C7C6-177E-064822EAF7CD}"/>
                  </a:ext>
                </a:extLst>
              </p14:cNvPr>
              <p14:cNvContentPartPr/>
              <p14:nvPr/>
            </p14:nvContentPartPr>
            <p14:xfrm>
              <a:off x="7270636" y="3014498"/>
              <a:ext cx="1094400" cy="17280"/>
            </p14:xfrm>
          </p:contentPart>
        </mc:Choice>
        <mc:Fallback xmlns="">
          <p:pic>
            <p:nvPicPr>
              <p:cNvPr id="30" name="Ink 29">
                <a:extLst>
                  <a:ext uri="{FF2B5EF4-FFF2-40B4-BE49-F238E27FC236}">
                    <a16:creationId xmlns:a16="http://schemas.microsoft.com/office/drawing/2014/main" id="{D3C7EA08-C4E9-C7C6-177E-064822EAF7CD}"/>
                  </a:ext>
                </a:extLst>
              </p:cNvPr>
              <p:cNvPicPr/>
              <p:nvPr/>
            </p:nvPicPr>
            <p:blipFill>
              <a:blip r:embed="rId11"/>
              <a:stretch>
                <a:fillRect/>
              </a:stretch>
            </p:blipFill>
            <p:spPr>
              <a:xfrm>
                <a:off x="7261996" y="3005858"/>
                <a:ext cx="1112040" cy="34920"/>
              </a:xfrm>
              <a:prstGeom prst="rect">
                <a:avLst/>
              </a:prstGeom>
            </p:spPr>
          </p:pic>
        </mc:Fallback>
      </mc:AlternateContent>
    </p:spTree>
    <p:extLst>
      <p:ext uri="{BB962C8B-B14F-4D97-AF65-F5344CB8AC3E}">
        <p14:creationId xmlns:p14="http://schemas.microsoft.com/office/powerpoint/2010/main" val="2623002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Destructor</a:t>
            </a:r>
            <a:endParaRPr lang="en-US" sz="34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GB" sz="2000" dirty="0">
                <a:latin typeface="Calibri" panose="020F0502020204030204" pitchFamily="34" charset="0"/>
                <a:cs typeface="Calibri" panose="020F0502020204030204" pitchFamily="34" charset="0"/>
              </a:rPr>
              <a:t>A </a:t>
            </a:r>
            <a:r>
              <a:rPr lang="en-GB" sz="2000" b="1" dirty="0">
                <a:solidFill>
                  <a:schemeClr val="accent6">
                    <a:lumMod val="60000"/>
                    <a:lumOff val="40000"/>
                  </a:schemeClr>
                </a:solidFill>
                <a:latin typeface="Calibri" panose="020F0502020204030204" pitchFamily="34" charset="0"/>
                <a:cs typeface="Calibri" panose="020F0502020204030204" pitchFamily="34" charset="0"/>
              </a:rPr>
              <a:t>destructor</a:t>
            </a:r>
            <a:r>
              <a:rPr lang="en-GB" sz="2000" dirty="0">
                <a:latin typeface="Calibri" panose="020F0502020204030204" pitchFamily="34" charset="0"/>
                <a:cs typeface="Calibri" panose="020F0502020204030204" pitchFamily="34" charset="0"/>
              </a:rPr>
              <a:t> is a special member Sub of a class that is executed whenever an object of its class goes out of scope.</a:t>
            </a:r>
          </a:p>
          <a:p>
            <a:r>
              <a:rPr lang="en-GB" sz="2000" dirty="0">
                <a:latin typeface="Calibri" panose="020F0502020204030204" pitchFamily="34" charset="0"/>
                <a:cs typeface="Calibri" panose="020F0502020204030204" pitchFamily="34" charset="0"/>
              </a:rPr>
              <a:t>A </a:t>
            </a:r>
            <a:r>
              <a:rPr lang="en-GB" sz="2000" b="1" dirty="0">
                <a:solidFill>
                  <a:schemeClr val="accent6">
                    <a:lumMod val="60000"/>
                    <a:lumOff val="40000"/>
                  </a:schemeClr>
                </a:solidFill>
                <a:latin typeface="Calibri" panose="020F0502020204030204" pitchFamily="34" charset="0"/>
                <a:cs typeface="Calibri" panose="020F0502020204030204" pitchFamily="34" charset="0"/>
              </a:rPr>
              <a:t>destructor</a:t>
            </a:r>
            <a:r>
              <a:rPr lang="en-GB" sz="2000" dirty="0">
                <a:latin typeface="Calibri" panose="020F0502020204030204" pitchFamily="34" charset="0"/>
                <a:cs typeface="Calibri" panose="020F0502020204030204" pitchFamily="34" charset="0"/>
              </a:rPr>
              <a:t> has the name </a:t>
            </a:r>
            <a:r>
              <a:rPr lang="en-GB" sz="2000" b="1" dirty="0">
                <a:solidFill>
                  <a:schemeClr val="accent6">
                    <a:lumMod val="60000"/>
                    <a:lumOff val="40000"/>
                  </a:schemeClr>
                </a:solidFill>
                <a:latin typeface="Calibri" panose="020F0502020204030204" pitchFamily="34" charset="0"/>
                <a:cs typeface="Calibri" panose="020F0502020204030204" pitchFamily="34" charset="0"/>
              </a:rPr>
              <a:t>Finalize</a:t>
            </a:r>
            <a:r>
              <a:rPr lang="en-GB" sz="2000" dirty="0">
                <a:latin typeface="Calibri" panose="020F0502020204030204" pitchFamily="34" charset="0"/>
                <a:cs typeface="Calibri" panose="020F0502020204030204" pitchFamily="34" charset="0"/>
              </a:rPr>
              <a:t> and it can neither return a value nor can it take any parameters. Destructor can be very useful for releasing resources before coming out of the program like closing files, releasing memories, etc.</a:t>
            </a:r>
          </a:p>
          <a:p>
            <a:r>
              <a:rPr lang="en-GB" sz="2000" dirty="0">
                <a:latin typeface="Calibri" panose="020F0502020204030204" pitchFamily="34" charset="0"/>
                <a:cs typeface="Calibri" panose="020F0502020204030204" pitchFamily="34" charset="0"/>
              </a:rPr>
              <a:t>Destructors cannot be inherited or overloaded.</a:t>
            </a:r>
          </a:p>
          <a:p>
            <a:endParaRPr lang="en-US" sz="2000" b="1" i="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19</a:t>
            </a:fld>
            <a:endParaRPr lang="en-US"/>
          </a:p>
        </p:txBody>
      </p:sp>
      <p:pic>
        <p:nvPicPr>
          <p:cNvPr id="4" name="Picture 3">
            <a:extLst>
              <a:ext uri="{FF2B5EF4-FFF2-40B4-BE49-F238E27FC236}">
                <a16:creationId xmlns:a16="http://schemas.microsoft.com/office/drawing/2014/main" id="{2B4697EA-A0DF-5DE3-9B8F-2DEC162A9D63}"/>
              </a:ext>
            </a:extLst>
          </p:cNvPr>
          <p:cNvPicPr>
            <a:picLocks noChangeAspect="1"/>
          </p:cNvPicPr>
          <p:nvPr/>
        </p:nvPicPr>
        <p:blipFill rotWithShape="1">
          <a:blip r:embed="rId2"/>
          <a:srcRect l="16667" t="8750" r="18332" b="51250"/>
          <a:stretch/>
        </p:blipFill>
        <p:spPr>
          <a:xfrm>
            <a:off x="381000" y="3352799"/>
            <a:ext cx="7696200" cy="315741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BE4FFF-C894-8685-1719-C813B9106FFC}"/>
                  </a:ext>
                </a:extLst>
              </p14:cNvPr>
              <p14:cNvContentPartPr/>
              <p14:nvPr/>
            </p14:nvContentPartPr>
            <p14:xfrm>
              <a:off x="862436" y="5760671"/>
              <a:ext cx="80280" cy="386640"/>
            </p14:xfrm>
          </p:contentPart>
        </mc:Choice>
        <mc:Fallback xmlns="">
          <p:pic>
            <p:nvPicPr>
              <p:cNvPr id="6" name="Ink 5">
                <a:extLst>
                  <a:ext uri="{FF2B5EF4-FFF2-40B4-BE49-F238E27FC236}">
                    <a16:creationId xmlns:a16="http://schemas.microsoft.com/office/drawing/2014/main" id="{04BE4FFF-C894-8685-1719-C813B9106FFC}"/>
                  </a:ext>
                </a:extLst>
              </p:cNvPr>
              <p:cNvPicPr/>
              <p:nvPr/>
            </p:nvPicPr>
            <p:blipFill>
              <a:blip r:embed="rId4"/>
              <a:stretch>
                <a:fillRect/>
              </a:stretch>
            </p:blipFill>
            <p:spPr>
              <a:xfrm>
                <a:off x="853436" y="5752031"/>
                <a:ext cx="97920" cy="404280"/>
              </a:xfrm>
              <a:prstGeom prst="rect">
                <a:avLst/>
              </a:prstGeom>
            </p:spPr>
          </p:pic>
        </mc:Fallback>
      </mc:AlternateContent>
    </p:spTree>
    <p:extLst>
      <p:ext uri="{BB962C8B-B14F-4D97-AF65-F5344CB8AC3E}">
        <p14:creationId xmlns:p14="http://schemas.microsoft.com/office/powerpoint/2010/main" val="181092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Object-Oriented Programming (OOP)</a:t>
            </a:r>
          </a:p>
        </p:txBody>
      </p:sp>
      <p:sp>
        <p:nvSpPr>
          <p:cNvPr id="3" name="Text Placeholder 2"/>
          <p:cNvSpPr>
            <a:spLocks noGrp="1"/>
          </p:cNvSpPr>
          <p:nvPr>
            <p:ph type="body" idx="1"/>
          </p:nvPr>
        </p:nvSpPr>
        <p:spPr/>
        <p:txBody>
          <a:bodyPr>
            <a:normAutofit/>
          </a:bodyPr>
          <a:lstStyle/>
          <a:p>
            <a:r>
              <a:rPr lang="en-US" altLang="en-US" sz="2200" dirty="0">
                <a:latin typeface="Calibri" panose="020F0502020204030204" pitchFamily="34" charset="0"/>
                <a:cs typeface="Calibri" panose="020F0502020204030204" pitchFamily="34" charset="0"/>
              </a:rPr>
              <a:t>OOP is currently the most accepted style of programming</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Java, C# and </a:t>
            </a:r>
            <a:r>
              <a:rPr lang="en-US" altLang="en-US" sz="2200" dirty="0" err="1">
                <a:latin typeface="Calibri" panose="020F0502020204030204" pitchFamily="34" charset="0"/>
                <a:cs typeface="Calibri" panose="020F0502020204030204" pitchFamily="34" charset="0"/>
              </a:rPr>
              <a:t>SmallTalk</a:t>
            </a:r>
            <a:r>
              <a:rPr lang="en-US" altLang="en-US" sz="2200" dirty="0">
                <a:latin typeface="Calibri" panose="020F0502020204030204" pitchFamily="34" charset="0"/>
                <a:cs typeface="Calibri" panose="020F0502020204030204" pitchFamily="34" charset="0"/>
              </a:rPr>
              <a:t> were designed to be OO (object oriented) from inception</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VB and C++ have been modified to accommodate OOP</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VB.NET is the first version of VB to be truly object oriented</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As projects become more complex, using objects becomes increasingly important</a:t>
            </a:r>
            <a:endParaRPr lang="en-US" sz="22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Property Procedure</a:t>
            </a:r>
            <a:endParaRPr lang="en-US" sz="34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US" sz="2400" dirty="0">
                <a:latin typeface="Calibri" panose="020F0502020204030204" pitchFamily="34" charset="0"/>
                <a:cs typeface="Calibri" panose="020F0502020204030204" pitchFamily="34" charset="0"/>
              </a:rPr>
              <a:t>Use these procedures:</a:t>
            </a:r>
          </a:p>
          <a:p>
            <a:pPr lvl="1"/>
            <a:r>
              <a:rPr lang="en-US" dirty="0">
                <a:latin typeface="Calibri" panose="020F0502020204030204" pitchFamily="34" charset="0"/>
                <a:cs typeface="Calibri" panose="020F0502020204030204" pitchFamily="34" charset="0"/>
              </a:rPr>
              <a:t>to control when and how a variable’s value is set or retrieved.</a:t>
            </a:r>
          </a:p>
          <a:p>
            <a:pPr lvl="1"/>
            <a:r>
              <a:rPr lang="en-US" dirty="0">
                <a:latin typeface="Calibri" panose="020F0502020204030204" pitchFamily="34" charset="0"/>
                <a:cs typeface="Calibri" panose="020F0502020204030204" pitchFamily="34" charset="0"/>
              </a:rPr>
              <a:t>Need to validate values.</a:t>
            </a:r>
          </a:p>
          <a:p>
            <a:r>
              <a:rPr lang="en-US" sz="2400" dirty="0">
                <a:latin typeface="Calibri" panose="020F0502020204030204" pitchFamily="34" charset="0"/>
                <a:cs typeface="Calibri" panose="020F0502020204030204" pitchFamily="34" charset="0"/>
              </a:rPr>
              <a:t>The </a:t>
            </a:r>
            <a:r>
              <a:rPr lang="en-US" sz="2400" dirty="0">
                <a:solidFill>
                  <a:schemeClr val="accent6">
                    <a:lumMod val="60000"/>
                    <a:lumOff val="40000"/>
                  </a:schemeClr>
                </a:solidFill>
                <a:latin typeface="Calibri" panose="020F0502020204030204" pitchFamily="34" charset="0"/>
                <a:cs typeface="Calibri" panose="020F0502020204030204" pitchFamily="34" charset="0"/>
              </a:rPr>
              <a:t>Get</a:t>
            </a:r>
            <a:r>
              <a:rPr lang="en-US" sz="2400" dirty="0">
                <a:latin typeface="Calibri" panose="020F0502020204030204" pitchFamily="34" charset="0"/>
                <a:cs typeface="Calibri" panose="020F0502020204030204" pitchFamily="34" charset="0"/>
              </a:rPr>
              <a:t> procedure retrieves the variable's value.</a:t>
            </a:r>
          </a:p>
          <a:p>
            <a:r>
              <a:rPr lang="en-US" sz="2400" dirty="0">
                <a:latin typeface="Calibri" panose="020F0502020204030204" pitchFamily="34" charset="0"/>
                <a:cs typeface="Calibri" panose="020F0502020204030204" pitchFamily="34" charset="0"/>
              </a:rPr>
              <a:t>The </a:t>
            </a:r>
            <a:r>
              <a:rPr lang="en-US" sz="2400" dirty="0">
                <a:solidFill>
                  <a:schemeClr val="accent6">
                    <a:lumMod val="60000"/>
                    <a:lumOff val="40000"/>
                  </a:schemeClr>
                </a:solidFill>
                <a:latin typeface="Calibri" panose="020F0502020204030204" pitchFamily="34" charset="0"/>
                <a:cs typeface="Calibri" panose="020F0502020204030204" pitchFamily="34" charset="0"/>
              </a:rPr>
              <a:t>Set</a:t>
            </a:r>
            <a:r>
              <a:rPr lang="en-US" sz="2400" dirty="0">
                <a:latin typeface="Calibri" panose="020F0502020204030204" pitchFamily="34" charset="0"/>
                <a:cs typeface="Calibri" panose="020F0502020204030204" pitchFamily="34" charset="0"/>
              </a:rPr>
              <a:t> procedure stores a value. </a:t>
            </a:r>
          </a:p>
          <a:p>
            <a:r>
              <a:rPr lang="en-US" sz="2400" dirty="0">
                <a:latin typeface="Calibri" panose="020F0502020204030204" pitchFamily="34" charset="0"/>
                <a:cs typeface="Calibri" panose="020F0502020204030204" pitchFamily="34" charset="0"/>
              </a:rPr>
              <a:t>If you want a variable class member to have read/write access, you must define both procedures. For a read-only property, you define only </a:t>
            </a:r>
            <a:r>
              <a:rPr lang="en-US" sz="2400" dirty="0">
                <a:solidFill>
                  <a:schemeClr val="accent6">
                    <a:lumMod val="60000"/>
                    <a:lumOff val="40000"/>
                  </a:schemeClr>
                </a:solidFill>
                <a:latin typeface="Calibri" panose="020F0502020204030204" pitchFamily="34" charset="0"/>
                <a:cs typeface="Calibri" panose="020F0502020204030204" pitchFamily="34" charset="0"/>
              </a:rPr>
              <a:t>Get</a:t>
            </a:r>
            <a:r>
              <a:rPr lang="en-US" sz="2400" dirty="0">
                <a:latin typeface="Calibri" panose="020F0502020204030204" pitchFamily="34" charset="0"/>
                <a:cs typeface="Calibri" panose="020F0502020204030204" pitchFamily="34" charset="0"/>
              </a:rPr>
              <a:t>, and for a write-only property, you define only </a:t>
            </a:r>
            <a:r>
              <a:rPr lang="en-US" sz="2400" dirty="0">
                <a:solidFill>
                  <a:schemeClr val="accent6">
                    <a:lumMod val="60000"/>
                    <a:lumOff val="40000"/>
                  </a:schemeClr>
                </a:solidFill>
                <a:latin typeface="Calibri" panose="020F0502020204030204" pitchFamily="34" charset="0"/>
                <a:cs typeface="Calibri" panose="020F0502020204030204" pitchFamily="34" charset="0"/>
              </a:rPr>
              <a:t>Set</a:t>
            </a:r>
            <a:r>
              <a:rPr lang="en-US" sz="2400" dirty="0">
                <a:latin typeface="Calibri" panose="020F0502020204030204" pitchFamily="34" charset="0"/>
                <a:cs typeface="Calibri" panose="020F0502020204030204" pitchFamily="34" charset="0"/>
              </a:rPr>
              <a:t>.</a:t>
            </a:r>
          </a:p>
          <a:p>
            <a:endParaRPr lang="en-US" sz="2000" b="1" i="1"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20</a:t>
            </a:fld>
            <a:endParaRPr lang="en-US"/>
          </a:p>
        </p:txBody>
      </p:sp>
    </p:spTree>
    <p:extLst>
      <p:ext uri="{BB962C8B-B14F-4D97-AF65-F5344CB8AC3E}">
        <p14:creationId xmlns:p14="http://schemas.microsoft.com/office/powerpoint/2010/main" val="1597738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Property Procedure</a:t>
            </a:r>
            <a:endParaRPr lang="en-US" sz="3400" b="0" dirty="0">
              <a:solidFill>
                <a:srgbClr val="3380E6"/>
              </a:solidFill>
              <a:latin typeface="Arial"/>
            </a:endParaRPr>
          </a:p>
        </p:txBody>
      </p:sp>
      <p:sp>
        <p:nvSpPr>
          <p:cNvPr id="93187" name="Text Placeholder 2"/>
          <p:cNvSpPr>
            <a:spLocks noGrp="1"/>
          </p:cNvSpPr>
          <p:nvPr>
            <p:ph type="body" idx="1"/>
          </p:nvPr>
        </p:nvSpPr>
        <p:spPr>
          <a:xfrm>
            <a:off x="-152400" y="1166019"/>
            <a:ext cx="3276600" cy="4525962"/>
          </a:xfrm>
        </p:spPr>
        <p:txBody>
          <a:bodyPr/>
          <a:lstStyle/>
          <a:p>
            <a:r>
              <a:rPr lang="en-US" sz="1800" dirty="0">
                <a:latin typeface="Calibri" panose="020F0502020204030204" pitchFamily="34" charset="0"/>
                <a:cs typeface="Calibri" panose="020F0502020204030204" pitchFamily="34" charset="0"/>
              </a:rPr>
              <a:t>In this example, a property procedure named </a:t>
            </a:r>
            <a:r>
              <a:rPr lang="en-US" sz="1600" dirty="0" err="1">
                <a:solidFill>
                  <a:schemeClr val="accent6">
                    <a:lumMod val="60000"/>
                    <a:lumOff val="40000"/>
                  </a:schemeClr>
                </a:solidFill>
                <a:latin typeface="Consolas" panose="020B0609020204030204" pitchFamily="49" charset="0"/>
                <a:cs typeface="Calibri" panose="020F0502020204030204" pitchFamily="34" charset="0"/>
              </a:rPr>
              <a:t>theLength</a:t>
            </a:r>
            <a:r>
              <a:rPr lang="en-US" sz="1800" dirty="0">
                <a:latin typeface="Calibri" panose="020F0502020204030204" pitchFamily="34" charset="0"/>
                <a:cs typeface="Calibri" panose="020F0502020204030204" pitchFamily="34" charset="0"/>
              </a:rPr>
              <a:t> was defined to give a read/write access to the private variable </a:t>
            </a:r>
            <a:r>
              <a:rPr lang="en-US" sz="1600" dirty="0">
                <a:solidFill>
                  <a:schemeClr val="accent6">
                    <a:lumMod val="60000"/>
                    <a:lumOff val="40000"/>
                  </a:schemeClr>
                </a:solidFill>
                <a:latin typeface="Consolas" panose="020B0609020204030204" pitchFamily="49" charset="0"/>
                <a:cs typeface="Calibri" panose="020F0502020204030204" pitchFamily="34" charset="0"/>
              </a:rPr>
              <a:t>Length</a:t>
            </a:r>
          </a:p>
          <a:p>
            <a:endParaRPr lang="en-US" sz="1600" dirty="0">
              <a:solidFill>
                <a:schemeClr val="accent6">
                  <a:lumMod val="60000"/>
                  <a:lumOff val="40000"/>
                </a:schemeClr>
              </a:solidFill>
              <a:latin typeface="Consolas" panose="020B0609020204030204" pitchFamily="49" charset="0"/>
              <a:cs typeface="Calibri" panose="020F0502020204030204" pitchFamily="34" charset="0"/>
            </a:endParaRPr>
          </a:p>
          <a:p>
            <a:r>
              <a:rPr lang="en-US" sz="1600" dirty="0">
                <a:latin typeface="Calibri" panose="020F0502020204030204" pitchFamily="34" charset="0"/>
                <a:cs typeface="Calibri" panose="020F0502020204030204" pitchFamily="34" charset="0"/>
              </a:rPr>
              <a:t>As you can see in the next slide, we defined a box and used the property procedure </a:t>
            </a:r>
            <a:r>
              <a:rPr lang="en-US" sz="1600" dirty="0" err="1">
                <a:solidFill>
                  <a:schemeClr val="accent6">
                    <a:lumMod val="60000"/>
                    <a:lumOff val="40000"/>
                  </a:schemeClr>
                </a:solidFill>
                <a:latin typeface="Consolas" panose="020B0609020204030204" pitchFamily="49" charset="0"/>
                <a:cs typeface="Calibri" panose="020F0502020204030204" pitchFamily="34" charset="0"/>
              </a:rPr>
              <a:t>theLength</a:t>
            </a:r>
            <a:r>
              <a:rPr lang="en-US" sz="1600" dirty="0">
                <a:latin typeface="Calibri" panose="020F0502020204030204" pitchFamily="34" charset="0"/>
                <a:cs typeface="Calibri" panose="020F0502020204030204" pitchFamily="34" charset="0"/>
              </a:rPr>
              <a:t> to change the </a:t>
            </a:r>
            <a:r>
              <a:rPr lang="en-US" sz="1600" dirty="0">
                <a:solidFill>
                  <a:schemeClr val="accent6">
                    <a:lumMod val="60000"/>
                    <a:lumOff val="40000"/>
                  </a:schemeClr>
                </a:solidFill>
                <a:latin typeface="Consolas" panose="020B0609020204030204" pitchFamily="49" charset="0"/>
                <a:cs typeface="Calibri" panose="020F0502020204030204" pitchFamily="34" charset="0"/>
              </a:rPr>
              <a:t>Length</a:t>
            </a:r>
            <a:r>
              <a:rPr lang="en-US" sz="1600" dirty="0">
                <a:latin typeface="Calibri" panose="020F0502020204030204" pitchFamily="34" charset="0"/>
                <a:cs typeface="Calibri" panose="020F0502020204030204" pitchFamily="34" charset="0"/>
              </a:rPr>
              <a:t> value then display it in </a:t>
            </a:r>
            <a:r>
              <a:rPr lang="en-US" sz="1600" dirty="0">
                <a:solidFill>
                  <a:schemeClr val="accent6">
                    <a:lumMod val="60000"/>
                    <a:lumOff val="40000"/>
                  </a:schemeClr>
                </a:solidFill>
                <a:latin typeface="Consolas" panose="020B0609020204030204" pitchFamily="49" charset="0"/>
                <a:cs typeface="Calibri" panose="020F0502020204030204" pitchFamily="34" charset="0"/>
              </a:rPr>
              <a:t>Textbox1</a:t>
            </a:r>
            <a:r>
              <a:rPr lang="en-US" sz="1600"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21</a:t>
            </a:fld>
            <a:endParaRPr lang="en-US"/>
          </a:p>
        </p:txBody>
      </p:sp>
      <p:pic>
        <p:nvPicPr>
          <p:cNvPr id="4" name="Picture 3">
            <a:extLst>
              <a:ext uri="{FF2B5EF4-FFF2-40B4-BE49-F238E27FC236}">
                <a16:creationId xmlns:a16="http://schemas.microsoft.com/office/drawing/2014/main" id="{766D1EC9-A248-F04D-197F-DB98DCD335A6}"/>
              </a:ext>
            </a:extLst>
          </p:cNvPr>
          <p:cNvPicPr>
            <a:picLocks noChangeAspect="1"/>
          </p:cNvPicPr>
          <p:nvPr/>
        </p:nvPicPr>
        <p:blipFill rotWithShape="1">
          <a:blip r:embed="rId2"/>
          <a:srcRect l="16667" t="8751" r="35419" b="13254"/>
          <a:stretch/>
        </p:blipFill>
        <p:spPr>
          <a:xfrm>
            <a:off x="3429001" y="1002349"/>
            <a:ext cx="5394542" cy="5854096"/>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1E5C726-80C3-2C66-1FA0-66DC66E59B20}"/>
                  </a:ext>
                </a:extLst>
              </p14:cNvPr>
              <p14:cNvContentPartPr/>
              <p14:nvPr/>
            </p14:nvContentPartPr>
            <p14:xfrm>
              <a:off x="3454004" y="4896589"/>
              <a:ext cx="296280" cy="1540440"/>
            </p14:xfrm>
          </p:contentPart>
        </mc:Choice>
        <mc:Fallback xmlns="">
          <p:pic>
            <p:nvPicPr>
              <p:cNvPr id="6" name="Ink 5">
                <a:extLst>
                  <a:ext uri="{FF2B5EF4-FFF2-40B4-BE49-F238E27FC236}">
                    <a16:creationId xmlns:a16="http://schemas.microsoft.com/office/drawing/2014/main" id="{01E5C726-80C3-2C66-1FA0-66DC66E59B20}"/>
                  </a:ext>
                </a:extLst>
              </p:cNvPr>
              <p:cNvPicPr/>
              <p:nvPr/>
            </p:nvPicPr>
            <p:blipFill>
              <a:blip r:embed="rId4"/>
              <a:stretch>
                <a:fillRect/>
              </a:stretch>
            </p:blipFill>
            <p:spPr>
              <a:xfrm>
                <a:off x="3445364" y="4887589"/>
                <a:ext cx="313920" cy="1558080"/>
              </a:xfrm>
              <a:prstGeom prst="rect">
                <a:avLst/>
              </a:prstGeom>
            </p:spPr>
          </p:pic>
        </mc:Fallback>
      </mc:AlternateContent>
    </p:spTree>
    <p:extLst>
      <p:ext uri="{BB962C8B-B14F-4D97-AF65-F5344CB8AC3E}">
        <p14:creationId xmlns:p14="http://schemas.microsoft.com/office/powerpoint/2010/main" val="182763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Property Procedure</a:t>
            </a:r>
            <a:endParaRPr lang="en-US" sz="3400" b="0" dirty="0">
              <a:solidFill>
                <a:srgbClr val="3380E6"/>
              </a:solidFill>
              <a:latin typeface="Arial"/>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22</a:t>
            </a:fld>
            <a:endParaRPr lang="en-US"/>
          </a:p>
        </p:txBody>
      </p:sp>
      <p:sp>
        <p:nvSpPr>
          <p:cNvPr id="6" name="Text Placeholder 5">
            <a:extLst>
              <a:ext uri="{FF2B5EF4-FFF2-40B4-BE49-F238E27FC236}">
                <a16:creationId xmlns:a16="http://schemas.microsoft.com/office/drawing/2014/main" id="{410C6146-593B-A4E9-52BA-6D0EA1F3311E}"/>
              </a:ext>
            </a:extLst>
          </p:cNvPr>
          <p:cNvSpPr>
            <a:spLocks noGrp="1"/>
          </p:cNvSpPr>
          <p:nvPr>
            <p:ph type="body" idx="1"/>
          </p:nvPr>
        </p:nvSpPr>
        <p:spPr/>
        <p:txBody>
          <a:bodyPr/>
          <a:lstStyle/>
          <a:p>
            <a:endParaRPr lang="en-US"/>
          </a:p>
        </p:txBody>
      </p:sp>
      <p:pic>
        <p:nvPicPr>
          <p:cNvPr id="8" name="Picture 7">
            <a:extLst>
              <a:ext uri="{FF2B5EF4-FFF2-40B4-BE49-F238E27FC236}">
                <a16:creationId xmlns:a16="http://schemas.microsoft.com/office/drawing/2014/main" id="{C7C611E2-A1C5-338A-B827-A28B59D19E00}"/>
              </a:ext>
            </a:extLst>
          </p:cNvPr>
          <p:cNvPicPr>
            <a:picLocks noChangeAspect="1"/>
          </p:cNvPicPr>
          <p:nvPr/>
        </p:nvPicPr>
        <p:blipFill rotWithShape="1">
          <a:blip r:embed="rId2"/>
          <a:srcRect l="10833" t="8750" r="21667" b="38750"/>
          <a:stretch/>
        </p:blipFill>
        <p:spPr>
          <a:xfrm>
            <a:off x="454428" y="1508457"/>
            <a:ext cx="8112619" cy="4206543"/>
          </a:xfrm>
          <a:prstGeom prst="rect">
            <a:avLst/>
          </a:prstGeom>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4660F363-9C82-517B-367A-8EDBF171E8F5}"/>
                  </a:ext>
                </a:extLst>
              </p14:cNvPr>
              <p14:cNvContentPartPr/>
              <p14:nvPr/>
            </p14:nvContentPartPr>
            <p14:xfrm>
              <a:off x="4141665" y="2949408"/>
              <a:ext cx="277920" cy="202680"/>
            </p14:xfrm>
          </p:contentPart>
        </mc:Choice>
        <mc:Fallback xmlns="">
          <p:pic>
            <p:nvPicPr>
              <p:cNvPr id="16" name="Ink 15">
                <a:extLst>
                  <a:ext uri="{FF2B5EF4-FFF2-40B4-BE49-F238E27FC236}">
                    <a16:creationId xmlns:a16="http://schemas.microsoft.com/office/drawing/2014/main" id="{4660F363-9C82-517B-367A-8EDBF171E8F5}"/>
                  </a:ext>
                </a:extLst>
              </p:cNvPr>
              <p:cNvPicPr/>
              <p:nvPr/>
            </p:nvPicPr>
            <p:blipFill>
              <a:blip r:embed="rId4"/>
              <a:stretch>
                <a:fillRect/>
              </a:stretch>
            </p:blipFill>
            <p:spPr>
              <a:xfrm>
                <a:off x="4133025" y="2940408"/>
                <a:ext cx="295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E98922BD-AB74-C635-A97F-DDC8343A8BA2}"/>
                  </a:ext>
                </a:extLst>
              </p14:cNvPr>
              <p14:cNvContentPartPr/>
              <p14:nvPr/>
            </p14:nvContentPartPr>
            <p14:xfrm>
              <a:off x="5774070" y="3071955"/>
              <a:ext cx="323280" cy="241920"/>
            </p14:xfrm>
          </p:contentPart>
        </mc:Choice>
        <mc:Fallback xmlns="">
          <p:pic>
            <p:nvPicPr>
              <p:cNvPr id="17" name="Ink 16">
                <a:extLst>
                  <a:ext uri="{FF2B5EF4-FFF2-40B4-BE49-F238E27FC236}">
                    <a16:creationId xmlns:a16="http://schemas.microsoft.com/office/drawing/2014/main" id="{E98922BD-AB74-C635-A97F-DDC8343A8BA2}"/>
                  </a:ext>
                </a:extLst>
              </p:cNvPr>
              <p:cNvPicPr/>
              <p:nvPr/>
            </p:nvPicPr>
            <p:blipFill>
              <a:blip r:embed="rId6"/>
              <a:stretch>
                <a:fillRect/>
              </a:stretch>
            </p:blipFill>
            <p:spPr>
              <a:xfrm>
                <a:off x="5765430" y="3063315"/>
                <a:ext cx="340920" cy="259560"/>
              </a:xfrm>
              <a:prstGeom prst="rect">
                <a:avLst/>
              </a:prstGeom>
            </p:spPr>
          </p:pic>
        </mc:Fallback>
      </mc:AlternateContent>
      <p:sp>
        <p:nvSpPr>
          <p:cNvPr id="18" name="TextBox 17">
            <a:extLst>
              <a:ext uri="{FF2B5EF4-FFF2-40B4-BE49-F238E27FC236}">
                <a16:creationId xmlns:a16="http://schemas.microsoft.com/office/drawing/2014/main" id="{042CB677-43A9-A12B-BDB7-82A266C9884A}"/>
              </a:ext>
            </a:extLst>
          </p:cNvPr>
          <p:cNvSpPr txBox="1"/>
          <p:nvPr/>
        </p:nvSpPr>
        <p:spPr>
          <a:xfrm>
            <a:off x="5431405" y="5801952"/>
            <a:ext cx="3124200" cy="923330"/>
          </a:xfrm>
          <a:prstGeom prst="rect">
            <a:avLst/>
          </a:prstGeom>
          <a:solidFill>
            <a:schemeClr val="bg1"/>
          </a:solidFill>
        </p:spPr>
        <p:txBody>
          <a:bodyPr wrap="square" rtlCol="0">
            <a:spAutoFit/>
          </a:bodyPr>
          <a:lstStyle/>
          <a:p>
            <a:r>
              <a:rPr lang="en-US" dirty="0">
                <a:solidFill>
                  <a:srgbClr val="C00000"/>
                </a:solidFill>
              </a:rPr>
              <a:t>Q:How about the other variables, </a:t>
            </a:r>
            <a:r>
              <a:rPr lang="en-US" dirty="0">
                <a:solidFill>
                  <a:srgbClr val="C00000"/>
                </a:solidFill>
                <a:latin typeface="Consolas" panose="020B0609020204030204" pitchFamily="49" charset="0"/>
              </a:rPr>
              <a:t>Breadth</a:t>
            </a:r>
            <a:r>
              <a:rPr lang="en-US" dirty="0">
                <a:solidFill>
                  <a:srgbClr val="C00000"/>
                </a:solidFill>
              </a:rPr>
              <a:t> and </a:t>
            </a:r>
            <a:r>
              <a:rPr lang="en-US" dirty="0">
                <a:solidFill>
                  <a:srgbClr val="C00000"/>
                </a:solidFill>
                <a:latin typeface="Consolas" panose="020B0609020204030204" pitchFamily="49" charset="0"/>
              </a:rPr>
              <a:t>Height</a:t>
            </a:r>
            <a:r>
              <a:rPr lang="en-US" b="1" dirty="0">
                <a:solidFill>
                  <a:srgbClr val="C00000"/>
                </a:solidFill>
              </a:rPr>
              <a:t>?</a:t>
            </a:r>
          </a:p>
        </p:txBody>
      </p:sp>
    </p:spTree>
    <p:extLst>
      <p:ext uri="{BB962C8B-B14F-4D97-AF65-F5344CB8AC3E}">
        <p14:creationId xmlns:p14="http://schemas.microsoft.com/office/powerpoint/2010/main" val="203642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Shared members</a:t>
            </a:r>
            <a:endParaRPr lang="en-US" sz="34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US" sz="2800" dirty="0">
                <a:solidFill>
                  <a:srgbClr val="000000"/>
                </a:solidFill>
                <a:latin typeface="Calibri" panose="020F0502020204030204" pitchFamily="34" charset="0"/>
                <a:cs typeface="Calibri" panose="020F0502020204030204" pitchFamily="34" charset="0"/>
              </a:rPr>
              <a:t>Each object has its own copy of the instance variables of its class.</a:t>
            </a:r>
          </a:p>
          <a:p>
            <a:r>
              <a:rPr lang="en-US" sz="2800" dirty="0">
                <a:solidFill>
                  <a:srgbClr val="000000"/>
                </a:solidFill>
                <a:latin typeface="Calibri" panose="020F0502020204030204" pitchFamily="34" charset="0"/>
                <a:cs typeface="Calibri" panose="020F0502020204030204" pitchFamily="34" charset="0"/>
              </a:rPr>
              <a:t>In certain cases, all objects of a class should share only one copy of a particular variable.</a:t>
            </a:r>
          </a:p>
          <a:p>
            <a:r>
              <a:rPr lang="en-US" sz="2800" dirty="0">
                <a:solidFill>
                  <a:srgbClr val="000000"/>
                </a:solidFill>
                <a:latin typeface="Calibri" panose="020F0502020204030204" pitchFamily="34" charset="0"/>
                <a:cs typeface="Calibri" panose="020F0502020204030204" pitchFamily="34" charset="0"/>
              </a:rPr>
              <a:t>A </a:t>
            </a:r>
            <a:r>
              <a:rPr lang="en-US" sz="2800" b="1" dirty="0">
                <a:solidFill>
                  <a:schemeClr val="accent6">
                    <a:lumMod val="60000"/>
                    <a:lumOff val="40000"/>
                  </a:schemeClr>
                </a:solidFill>
                <a:latin typeface="Calibri" panose="020F0502020204030204" pitchFamily="34" charset="0"/>
                <a:cs typeface="Calibri" panose="020F0502020204030204" pitchFamily="34" charset="0"/>
              </a:rPr>
              <a:t>Shared class variable </a:t>
            </a:r>
            <a:r>
              <a:rPr lang="en-US" sz="2800" dirty="0">
                <a:solidFill>
                  <a:srgbClr val="000000"/>
                </a:solidFill>
                <a:latin typeface="Calibri" panose="020F0502020204030204" pitchFamily="34" charset="0"/>
                <a:cs typeface="Calibri" panose="020F0502020204030204" pitchFamily="34" charset="0"/>
              </a:rPr>
              <a:t>represents </a:t>
            </a:r>
            <a:r>
              <a:rPr lang="en-US" sz="2800" b="1" dirty="0">
                <a:solidFill>
                  <a:schemeClr val="accent6">
                    <a:lumMod val="60000"/>
                    <a:lumOff val="40000"/>
                  </a:schemeClr>
                </a:solidFill>
                <a:latin typeface="Calibri" panose="020F0502020204030204" pitchFamily="34" charset="0"/>
                <a:cs typeface="Calibri" panose="020F0502020204030204" pitchFamily="34" charset="0"/>
              </a:rPr>
              <a:t>class wide information</a:t>
            </a:r>
            <a:r>
              <a:rPr lang="en-US" sz="2800" dirty="0">
                <a:solidFill>
                  <a:srgbClr val="000000"/>
                </a:solidFill>
                <a:latin typeface="Calibri" panose="020F0502020204030204" pitchFamily="34" charset="0"/>
                <a:cs typeface="Calibri" panose="020F0502020204030204" pitchFamily="34" charset="0"/>
              </a:rPr>
              <a:t>—all objects of the class share the same variable, no matter how many objects of the class have been instantiated.</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23</a:t>
            </a:fld>
            <a:endParaRPr lang="en-US"/>
          </a:p>
        </p:txBody>
      </p:sp>
    </p:spTree>
    <p:extLst>
      <p:ext uri="{BB962C8B-B14F-4D97-AF65-F5344CB8AC3E}">
        <p14:creationId xmlns:p14="http://schemas.microsoft.com/office/powerpoint/2010/main" val="68867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Shared members</a:t>
            </a:r>
            <a:endParaRPr lang="en-US" sz="34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US" sz="2800" dirty="0">
                <a:solidFill>
                  <a:srgbClr val="000000"/>
                </a:solidFill>
                <a:latin typeface="Calibri" panose="020F0502020204030204" pitchFamily="34" charset="0"/>
                <a:cs typeface="Calibri" panose="020F0502020204030204" pitchFamily="34" charset="0"/>
              </a:rPr>
              <a:t>Scope of </a:t>
            </a:r>
            <a:r>
              <a:rPr lang="en-US" sz="2800" b="1" dirty="0">
                <a:solidFill>
                  <a:schemeClr val="accent6">
                    <a:lumMod val="60000"/>
                    <a:lumOff val="40000"/>
                  </a:schemeClr>
                </a:solidFill>
                <a:latin typeface="Calibri" panose="020F0502020204030204" pitchFamily="34" charset="0"/>
                <a:cs typeface="Calibri" panose="020F0502020204030204" pitchFamily="34" charset="0"/>
              </a:rPr>
              <a:t>Shared</a:t>
            </a:r>
            <a:r>
              <a:rPr lang="en-US" sz="2800" b="1" dirty="0">
                <a:solidFill>
                  <a:srgbClr val="000000"/>
                </a:solidFill>
                <a:latin typeface="Calibri" panose="020F0502020204030204" pitchFamily="34" charset="0"/>
                <a:cs typeface="Calibri" panose="020F0502020204030204" pitchFamily="34" charset="0"/>
              </a:rPr>
              <a:t> </a:t>
            </a:r>
            <a:r>
              <a:rPr lang="en-US" sz="2800" dirty="0">
                <a:solidFill>
                  <a:srgbClr val="000000"/>
                </a:solidFill>
                <a:latin typeface="Calibri" panose="020F0502020204030204" pitchFamily="34" charset="0"/>
                <a:cs typeface="Calibri" panose="020F0502020204030204" pitchFamily="34" charset="0"/>
              </a:rPr>
              <a:t>Members</a:t>
            </a:r>
          </a:p>
          <a:p>
            <a:pPr lvl="1"/>
            <a:r>
              <a:rPr lang="en-US" sz="2400" dirty="0">
                <a:solidFill>
                  <a:srgbClr val="000000"/>
                </a:solidFill>
                <a:latin typeface="Calibri" panose="020F0502020204030204" pitchFamily="34" charset="0"/>
                <a:cs typeface="Calibri" panose="020F0502020204030204" pitchFamily="34" charset="0"/>
              </a:rPr>
              <a:t>Shared class members have class scope.</a:t>
            </a:r>
          </a:p>
          <a:p>
            <a:pPr lvl="1"/>
            <a:r>
              <a:rPr lang="en-US" sz="2400" dirty="0">
                <a:solidFill>
                  <a:srgbClr val="000000"/>
                </a:solidFill>
                <a:latin typeface="Calibri" panose="020F0502020204030204" pitchFamily="34" charset="0"/>
                <a:cs typeface="Calibri" panose="020F0502020204030204" pitchFamily="34" charset="0"/>
              </a:rPr>
              <a:t>A class’s Public Shared members can be accessed via the class name using the dot separator.</a:t>
            </a:r>
          </a:p>
          <a:p>
            <a:pPr lvl="1"/>
            <a:r>
              <a:rPr lang="en-US" sz="2400" dirty="0">
                <a:solidFill>
                  <a:srgbClr val="000000"/>
                </a:solidFill>
                <a:latin typeface="Calibri" panose="020F0502020204030204" pitchFamily="34" charset="0"/>
                <a:cs typeface="Calibri" panose="020F0502020204030204" pitchFamily="34" charset="0"/>
              </a:rPr>
              <a:t>A class’s Private Shared members can be accessed only indirectly through the class’s non-Private methods and properties.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24</a:t>
            </a:fld>
            <a:endParaRPr lang="en-US"/>
          </a:p>
        </p:txBody>
      </p:sp>
    </p:spTree>
    <p:extLst>
      <p:ext uri="{BB962C8B-B14F-4D97-AF65-F5344CB8AC3E}">
        <p14:creationId xmlns:p14="http://schemas.microsoft.com/office/powerpoint/2010/main" val="2117532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Shared members</a:t>
            </a:r>
            <a:endParaRPr lang="en-US" sz="3400" b="0" dirty="0">
              <a:solidFill>
                <a:srgbClr val="3380E6"/>
              </a:solidFill>
              <a:latin typeface="Arial"/>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25</a:t>
            </a:fld>
            <a:endParaRPr lang="en-US"/>
          </a:p>
        </p:txBody>
      </p:sp>
      <p:sp>
        <p:nvSpPr>
          <p:cNvPr id="4" name="Text Placeholder 3">
            <a:extLst>
              <a:ext uri="{FF2B5EF4-FFF2-40B4-BE49-F238E27FC236}">
                <a16:creationId xmlns:a16="http://schemas.microsoft.com/office/drawing/2014/main" id="{1F14F7DB-9D32-90BA-B3E1-67D48E572571}"/>
              </a:ext>
            </a:extLst>
          </p:cNvPr>
          <p:cNvSpPr>
            <a:spLocks noGrp="1"/>
          </p:cNvSpPr>
          <p:nvPr>
            <p:ph type="body" idx="1"/>
          </p:nvPr>
        </p:nvSpPr>
        <p:spPr>
          <a:xfrm>
            <a:off x="228600" y="1295400"/>
            <a:ext cx="3276600" cy="4525962"/>
          </a:xfrm>
        </p:spPr>
        <p:txBody>
          <a:bodyPr/>
          <a:lstStyle/>
          <a:p>
            <a:r>
              <a:rPr lang="en-US" sz="2400" dirty="0">
                <a:latin typeface="Calibri" panose="020F0502020204030204" pitchFamily="34" charset="0"/>
                <a:cs typeface="Calibri" panose="020F0502020204030204" pitchFamily="34" charset="0"/>
              </a:rPr>
              <a:t>In our same example we defined the shared member </a:t>
            </a:r>
            <a:r>
              <a:rPr lang="en-US" sz="2400" b="1" dirty="0">
                <a:solidFill>
                  <a:schemeClr val="accent6">
                    <a:lumMod val="60000"/>
                    <a:lumOff val="40000"/>
                  </a:schemeClr>
                </a:solidFill>
                <a:latin typeface="Consolas" panose="020B0609020204030204" pitchFamily="49" charset="0"/>
                <a:cs typeface="Calibri" panose="020F0502020204030204" pitchFamily="34" charset="0"/>
              </a:rPr>
              <a:t>count</a:t>
            </a:r>
            <a:r>
              <a:rPr lang="en-US" sz="2400" dirty="0">
                <a:latin typeface="Calibri" panose="020F0502020204030204" pitchFamily="34" charset="0"/>
                <a:cs typeface="Calibri" panose="020F0502020204030204" pitchFamily="34" charset="0"/>
              </a:rPr>
              <a:t>.</a:t>
            </a:r>
          </a:p>
          <a:p>
            <a:r>
              <a:rPr lang="en-US" sz="2400" dirty="0">
                <a:latin typeface="Calibri" panose="020F0502020204030204" pitchFamily="34" charset="0"/>
                <a:cs typeface="Calibri" panose="020F0502020204030204" pitchFamily="34" charset="0"/>
              </a:rPr>
              <a:t>This member will get incremented by 1 every time an object of this class is created.</a:t>
            </a:r>
          </a:p>
        </p:txBody>
      </p:sp>
      <p:pic>
        <p:nvPicPr>
          <p:cNvPr id="7" name="Picture 6">
            <a:extLst>
              <a:ext uri="{FF2B5EF4-FFF2-40B4-BE49-F238E27FC236}">
                <a16:creationId xmlns:a16="http://schemas.microsoft.com/office/drawing/2014/main" id="{C0330F13-9A1F-122A-7A20-82B9CAC3FCAE}"/>
              </a:ext>
            </a:extLst>
          </p:cNvPr>
          <p:cNvPicPr>
            <a:picLocks noChangeAspect="1"/>
          </p:cNvPicPr>
          <p:nvPr/>
        </p:nvPicPr>
        <p:blipFill rotWithShape="1">
          <a:blip r:embed="rId2"/>
          <a:srcRect l="16667" t="7709" r="35000" b="10000"/>
          <a:stretch/>
        </p:blipFill>
        <p:spPr>
          <a:xfrm>
            <a:off x="3706149" y="914400"/>
            <a:ext cx="5334000" cy="6054397"/>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A911CB18-1FEC-6C02-D8CA-00EB8E73DB2B}"/>
                  </a:ext>
                </a:extLst>
              </p14:cNvPr>
              <p14:cNvContentPartPr/>
              <p14:nvPr/>
            </p14:nvContentPartPr>
            <p14:xfrm>
              <a:off x="3886200" y="2177258"/>
              <a:ext cx="370080" cy="84600"/>
            </p14:xfrm>
          </p:contentPart>
        </mc:Choice>
        <mc:Fallback xmlns="">
          <p:pic>
            <p:nvPicPr>
              <p:cNvPr id="9" name="Ink 8">
                <a:extLst>
                  <a:ext uri="{FF2B5EF4-FFF2-40B4-BE49-F238E27FC236}">
                    <a16:creationId xmlns:a16="http://schemas.microsoft.com/office/drawing/2014/main" id="{A911CB18-1FEC-6C02-D8CA-00EB8E73DB2B}"/>
                  </a:ext>
                </a:extLst>
              </p:cNvPr>
              <p:cNvPicPr/>
              <p:nvPr/>
            </p:nvPicPr>
            <p:blipFill>
              <a:blip r:embed="rId4"/>
              <a:stretch>
                <a:fillRect/>
              </a:stretch>
            </p:blipFill>
            <p:spPr>
              <a:xfrm>
                <a:off x="3877200" y="2168618"/>
                <a:ext cx="387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41131C45-54A5-C929-C9AA-1F9D235A49E0}"/>
                  </a:ext>
                </a:extLst>
              </p14:cNvPr>
              <p14:cNvContentPartPr/>
              <p14:nvPr/>
            </p14:nvContentPartPr>
            <p14:xfrm>
              <a:off x="3959640" y="3074018"/>
              <a:ext cx="415800" cy="119520"/>
            </p14:xfrm>
          </p:contentPart>
        </mc:Choice>
        <mc:Fallback xmlns="">
          <p:pic>
            <p:nvPicPr>
              <p:cNvPr id="10" name="Ink 9">
                <a:extLst>
                  <a:ext uri="{FF2B5EF4-FFF2-40B4-BE49-F238E27FC236}">
                    <a16:creationId xmlns:a16="http://schemas.microsoft.com/office/drawing/2014/main" id="{41131C45-54A5-C929-C9AA-1F9D235A49E0}"/>
                  </a:ext>
                </a:extLst>
              </p:cNvPr>
              <p:cNvPicPr/>
              <p:nvPr/>
            </p:nvPicPr>
            <p:blipFill>
              <a:blip r:embed="rId6"/>
              <a:stretch>
                <a:fillRect/>
              </a:stretch>
            </p:blipFill>
            <p:spPr>
              <a:xfrm>
                <a:off x="3950640" y="3065018"/>
                <a:ext cx="433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AA44F988-EFEC-CE19-4C6F-6DC0E16681D9}"/>
                  </a:ext>
                </a:extLst>
              </p14:cNvPr>
              <p14:cNvContentPartPr/>
              <p14:nvPr/>
            </p14:nvContentPartPr>
            <p14:xfrm>
              <a:off x="4004498" y="4101651"/>
              <a:ext cx="360000" cy="78120"/>
            </p14:xfrm>
          </p:contentPart>
        </mc:Choice>
        <mc:Fallback xmlns="">
          <p:pic>
            <p:nvPicPr>
              <p:cNvPr id="11" name="Ink 10">
                <a:extLst>
                  <a:ext uri="{FF2B5EF4-FFF2-40B4-BE49-F238E27FC236}">
                    <a16:creationId xmlns:a16="http://schemas.microsoft.com/office/drawing/2014/main" id="{AA44F988-EFEC-CE19-4C6F-6DC0E16681D9}"/>
                  </a:ext>
                </a:extLst>
              </p:cNvPr>
              <p:cNvPicPr/>
              <p:nvPr/>
            </p:nvPicPr>
            <p:blipFill>
              <a:blip r:embed="rId8"/>
              <a:stretch>
                <a:fillRect/>
              </a:stretch>
            </p:blipFill>
            <p:spPr>
              <a:xfrm>
                <a:off x="3995858" y="4093011"/>
                <a:ext cx="377640" cy="95760"/>
              </a:xfrm>
              <a:prstGeom prst="rect">
                <a:avLst/>
              </a:prstGeom>
            </p:spPr>
          </p:pic>
        </mc:Fallback>
      </mc:AlternateContent>
    </p:spTree>
    <p:extLst>
      <p:ext uri="{BB962C8B-B14F-4D97-AF65-F5344CB8AC3E}">
        <p14:creationId xmlns:p14="http://schemas.microsoft.com/office/powerpoint/2010/main" val="25640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3200" b="0" dirty="0">
                <a:solidFill>
                  <a:srgbClr val="3380E6"/>
                </a:solidFill>
                <a:latin typeface="Arial"/>
              </a:rPr>
              <a:t>Shared members</a:t>
            </a:r>
            <a:endParaRPr lang="en-US" sz="3400" b="0" dirty="0">
              <a:solidFill>
                <a:srgbClr val="3380E6"/>
              </a:solidFill>
              <a:latin typeface="Arial"/>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26</a:t>
            </a:fld>
            <a:endParaRPr lang="en-US"/>
          </a:p>
        </p:txBody>
      </p:sp>
      <p:sp>
        <p:nvSpPr>
          <p:cNvPr id="4" name="Text Placeholder 3">
            <a:extLst>
              <a:ext uri="{FF2B5EF4-FFF2-40B4-BE49-F238E27FC236}">
                <a16:creationId xmlns:a16="http://schemas.microsoft.com/office/drawing/2014/main" id="{1F14F7DB-9D32-90BA-B3E1-67D48E572571}"/>
              </a:ext>
            </a:extLst>
          </p:cNvPr>
          <p:cNvSpPr>
            <a:spLocks noGrp="1"/>
          </p:cNvSpPr>
          <p:nvPr>
            <p:ph type="body" idx="1"/>
          </p:nvPr>
        </p:nvSpPr>
        <p:spPr>
          <a:xfrm>
            <a:off x="228600" y="1295400"/>
            <a:ext cx="3276600" cy="4525962"/>
          </a:xfrm>
        </p:spPr>
        <p:txBody>
          <a:bodyPr/>
          <a:lstStyle/>
          <a:p>
            <a:r>
              <a:rPr lang="en-US" sz="2400" dirty="0">
                <a:latin typeface="Calibri" panose="020F0502020204030204" pitchFamily="34" charset="0"/>
                <a:cs typeface="Calibri" panose="020F0502020204030204" pitchFamily="34" charset="0"/>
              </a:rPr>
              <a:t>As shown, 2 objects of class Box were created (</a:t>
            </a:r>
            <a:r>
              <a:rPr lang="en-US" sz="2000" dirty="0">
                <a:solidFill>
                  <a:schemeClr val="accent6">
                    <a:lumMod val="60000"/>
                    <a:lumOff val="40000"/>
                  </a:schemeClr>
                </a:solidFill>
                <a:latin typeface="Consolas" panose="020B0609020204030204" pitchFamily="49" charset="0"/>
                <a:cs typeface="Calibri" panose="020F0502020204030204" pitchFamily="34" charset="0"/>
              </a:rPr>
              <a:t>Box1</a:t>
            </a:r>
            <a:r>
              <a:rPr lang="en-US" sz="2400" dirty="0">
                <a:latin typeface="Calibri" panose="020F0502020204030204" pitchFamily="34" charset="0"/>
                <a:cs typeface="Calibri" panose="020F0502020204030204" pitchFamily="34" charset="0"/>
              </a:rPr>
              <a:t> and </a:t>
            </a:r>
            <a:r>
              <a:rPr lang="en-US" sz="2000" dirty="0">
                <a:solidFill>
                  <a:schemeClr val="accent6">
                    <a:lumMod val="60000"/>
                    <a:lumOff val="40000"/>
                  </a:schemeClr>
                </a:solidFill>
                <a:latin typeface="Consolas" panose="020B0609020204030204" pitchFamily="49" charset="0"/>
                <a:cs typeface="Calibri" panose="020F0502020204030204" pitchFamily="34" charset="0"/>
              </a:rPr>
              <a:t>Box2</a:t>
            </a:r>
            <a:r>
              <a:rPr lang="en-US" sz="2400" dirty="0">
                <a:latin typeface="Calibri" panose="020F0502020204030204" pitchFamily="34" charset="0"/>
                <a:cs typeface="Calibri" panose="020F0502020204030204" pitchFamily="34" charset="0"/>
              </a:rPr>
              <a:t>), hence, </a:t>
            </a:r>
            <a:r>
              <a:rPr lang="en-US" sz="2000" dirty="0" err="1">
                <a:solidFill>
                  <a:schemeClr val="accent1">
                    <a:lumMod val="60000"/>
                    <a:lumOff val="40000"/>
                  </a:schemeClr>
                </a:solidFill>
                <a:latin typeface="Consolas" panose="020B0609020204030204" pitchFamily="49" charset="0"/>
                <a:cs typeface="Calibri" panose="020F0502020204030204" pitchFamily="34" charset="0"/>
              </a:rPr>
              <a:t>Box.</a:t>
            </a:r>
            <a:r>
              <a:rPr lang="en-US" sz="2000" dirty="0" err="1">
                <a:solidFill>
                  <a:schemeClr val="accent6">
                    <a:lumMod val="60000"/>
                    <a:lumOff val="40000"/>
                  </a:schemeClr>
                </a:solidFill>
                <a:latin typeface="Consolas" panose="020B0609020204030204" pitchFamily="49" charset="0"/>
                <a:cs typeface="Calibri" panose="020F0502020204030204" pitchFamily="34" charset="0"/>
              </a:rPr>
              <a:t>count</a:t>
            </a:r>
            <a:r>
              <a:rPr lang="en-US" sz="2000" dirty="0">
                <a:solidFill>
                  <a:schemeClr val="accent6">
                    <a:lumMod val="60000"/>
                    <a:lumOff val="40000"/>
                  </a:schemeClr>
                </a:solidFill>
                <a:latin typeface="Consolas" panose="020B0609020204030204" pitchFamily="49" charset="0"/>
                <a:cs typeface="Calibri" panose="020F0502020204030204" pitchFamily="34" charset="0"/>
              </a:rPr>
              <a:t> </a:t>
            </a:r>
            <a:r>
              <a:rPr lang="en-US" sz="2400" dirty="0">
                <a:latin typeface="Calibri" panose="020F0502020204030204" pitchFamily="34" charset="0"/>
                <a:cs typeface="Calibri" panose="020F0502020204030204" pitchFamily="34" charset="0"/>
              </a:rPr>
              <a:t>will have 2 as its value.</a:t>
            </a:r>
          </a:p>
        </p:txBody>
      </p:sp>
      <p:pic>
        <p:nvPicPr>
          <p:cNvPr id="6" name="Picture 5">
            <a:extLst>
              <a:ext uri="{FF2B5EF4-FFF2-40B4-BE49-F238E27FC236}">
                <a16:creationId xmlns:a16="http://schemas.microsoft.com/office/drawing/2014/main" id="{C02AF94A-9E4F-1FF5-5B73-F34B6D8412FB}"/>
              </a:ext>
            </a:extLst>
          </p:cNvPr>
          <p:cNvPicPr>
            <a:picLocks noChangeAspect="1"/>
          </p:cNvPicPr>
          <p:nvPr/>
        </p:nvPicPr>
        <p:blipFill rotWithShape="1">
          <a:blip r:embed="rId2"/>
          <a:srcRect l="10000" t="7500" r="40833" b="42500"/>
          <a:stretch/>
        </p:blipFill>
        <p:spPr>
          <a:xfrm>
            <a:off x="3393064" y="1371600"/>
            <a:ext cx="5437405" cy="3686376"/>
          </a:xfrm>
          <a:prstGeom prst="rect">
            <a:avLst/>
          </a:prstGeom>
        </p:spPr>
      </p:pic>
    </p:spTree>
    <p:extLst>
      <p:ext uri="{BB962C8B-B14F-4D97-AF65-F5344CB8AC3E}">
        <p14:creationId xmlns:p14="http://schemas.microsoft.com/office/powerpoint/2010/main" val="247598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 and </a:t>
            </a:r>
            <a:r>
              <a:rPr lang="en-US" sz="2800" b="0" dirty="0" err="1">
                <a:solidFill>
                  <a:srgbClr val="3380E6"/>
                </a:solidFill>
                <a:latin typeface="Arial"/>
              </a:rPr>
              <a:t>ReadOnly</a:t>
            </a:r>
            <a:r>
              <a:rPr lang="en-US" sz="2800" b="0" dirty="0">
                <a:solidFill>
                  <a:srgbClr val="3380E6"/>
                </a:solidFill>
                <a:latin typeface="Arial"/>
              </a:rPr>
              <a:t> Fields</a:t>
            </a:r>
            <a:endParaRPr lang="en-US" sz="32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US" sz="2400" b="1" u="sng" dirty="0">
                <a:solidFill>
                  <a:srgbClr val="000000"/>
                </a:solidFill>
                <a:latin typeface="Calibri" panose="020F0502020204030204" pitchFamily="34" charset="0"/>
                <a:cs typeface="Calibri" panose="020F0502020204030204" pitchFamily="34" charset="0"/>
              </a:rPr>
              <a:t>Constants</a:t>
            </a:r>
            <a:r>
              <a:rPr lang="en-US" sz="2400" dirty="0">
                <a:solidFill>
                  <a:srgbClr val="000000"/>
                </a:solidFill>
                <a:latin typeface="Calibri" panose="020F0502020204030204" pitchFamily="34" charset="0"/>
                <a:cs typeface="Calibri" panose="020F0502020204030204" pitchFamily="34" charset="0"/>
              </a:rPr>
              <a:t> are fields whose values cannot change during program execution.</a:t>
            </a:r>
          </a:p>
          <a:p>
            <a:r>
              <a:rPr lang="en-US" sz="2400" dirty="0">
                <a:solidFill>
                  <a:srgbClr val="000000"/>
                </a:solidFill>
                <a:latin typeface="Calibri" panose="020F0502020204030204" pitchFamily="34" charset="0"/>
                <a:cs typeface="Calibri" panose="020F0502020204030204" pitchFamily="34" charset="0"/>
              </a:rPr>
              <a:t>To create a constant in a class, declare an identifier as either </a:t>
            </a:r>
            <a:r>
              <a:rPr lang="en-US" sz="2400" dirty="0">
                <a:solidFill>
                  <a:schemeClr val="accent6">
                    <a:lumMod val="60000"/>
                    <a:lumOff val="40000"/>
                  </a:schemeClr>
                </a:solidFill>
                <a:latin typeface="Calibri" panose="020F0502020204030204" pitchFamily="34" charset="0"/>
                <a:cs typeface="Calibri" panose="020F0502020204030204" pitchFamily="34" charset="0"/>
              </a:rPr>
              <a:t>Const</a:t>
            </a:r>
            <a:r>
              <a:rPr lang="en-US" sz="2400" dirty="0">
                <a:solidFill>
                  <a:srgbClr val="000000"/>
                </a:solidFill>
                <a:latin typeface="Calibri" panose="020F0502020204030204" pitchFamily="34" charset="0"/>
                <a:cs typeface="Calibri" panose="020F0502020204030204" pitchFamily="34" charset="0"/>
              </a:rPr>
              <a:t> or </a:t>
            </a:r>
            <a:r>
              <a:rPr lang="en-US" sz="2400" dirty="0" err="1">
                <a:solidFill>
                  <a:schemeClr val="accent6">
                    <a:lumMod val="60000"/>
                    <a:lumOff val="40000"/>
                  </a:schemeClr>
                </a:solidFill>
                <a:latin typeface="Calibri" panose="020F0502020204030204" pitchFamily="34" charset="0"/>
                <a:cs typeface="Calibri" panose="020F0502020204030204" pitchFamily="34" charset="0"/>
              </a:rPr>
              <a:t>ReadOnly</a:t>
            </a:r>
            <a:r>
              <a:rPr lang="en-US" sz="2400" dirty="0">
                <a:solidFill>
                  <a:schemeClr val="accent1"/>
                </a:solidFill>
                <a:latin typeface="Calibri" panose="020F0502020204030204" pitchFamily="34" charset="0"/>
                <a:cs typeface="Calibri" panose="020F0502020204030204" pitchFamily="34" charset="0"/>
              </a:rPr>
              <a:t>.</a:t>
            </a:r>
          </a:p>
          <a:p>
            <a:r>
              <a:rPr lang="en-US" sz="2400" dirty="0">
                <a:solidFill>
                  <a:srgbClr val="000000"/>
                </a:solidFill>
                <a:latin typeface="Calibri" panose="020F0502020204030204" pitchFamily="34" charset="0"/>
                <a:cs typeface="Calibri" panose="020F0502020204030204" pitchFamily="34" charset="0"/>
              </a:rPr>
              <a:t>Neither type of constant can be modified once initialized</a:t>
            </a:r>
            <a:r>
              <a:rPr lang="en-US" sz="2400" dirty="0">
                <a:solidFill>
                  <a:srgbClr val="000000"/>
                </a:solidFill>
              </a:rPr>
              <a:t>.</a:t>
            </a:r>
          </a:p>
          <a:p>
            <a:endParaRPr lang="en-US" sz="2400" dirty="0">
              <a:solidFill>
                <a:srgbClr val="00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27</a:t>
            </a:fld>
            <a:endParaRPr lang="en-US"/>
          </a:p>
        </p:txBody>
      </p:sp>
    </p:spTree>
    <p:extLst>
      <p:ext uri="{BB962C8B-B14F-4D97-AF65-F5344CB8AC3E}">
        <p14:creationId xmlns:p14="http://schemas.microsoft.com/office/powerpoint/2010/main" val="1793279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 and </a:t>
            </a:r>
            <a:r>
              <a:rPr lang="en-US" sz="2800" b="0" dirty="0" err="1">
                <a:solidFill>
                  <a:srgbClr val="3380E6"/>
                </a:solidFill>
                <a:latin typeface="Arial"/>
              </a:rPr>
              <a:t>ReadOnly</a:t>
            </a:r>
            <a:r>
              <a:rPr lang="en-US" sz="2800" b="0" dirty="0">
                <a:solidFill>
                  <a:srgbClr val="3380E6"/>
                </a:solidFill>
                <a:latin typeface="Arial"/>
              </a:rPr>
              <a:t> Fields</a:t>
            </a:r>
            <a:endParaRPr lang="en-US" sz="32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GB" sz="2400" dirty="0">
                <a:latin typeface="Calibri" panose="020F0502020204030204" pitchFamily="34" charset="0"/>
                <a:cs typeface="Calibri" panose="020F0502020204030204" pitchFamily="34" charset="0"/>
              </a:rPr>
              <a:t>Constant and Read-Only both perform a similar function on data members but there are few differences in both. </a:t>
            </a:r>
          </a:p>
          <a:p>
            <a:r>
              <a:rPr lang="en-GB" sz="2400" dirty="0">
                <a:latin typeface="Calibri" panose="020F0502020204030204" pitchFamily="34" charset="0"/>
                <a:cs typeface="Calibri" panose="020F0502020204030204" pitchFamily="34" charset="0"/>
              </a:rPr>
              <a:t>A constant member is defined at compile time and cannot be changed at run time. </a:t>
            </a:r>
          </a:p>
          <a:p>
            <a:r>
              <a:rPr lang="en-GB" sz="2400" dirty="0">
                <a:latin typeface="Calibri" panose="020F0502020204030204" pitchFamily="34" charset="0"/>
                <a:cs typeface="Calibri" panose="020F0502020204030204" pitchFamily="34" charset="0"/>
              </a:rPr>
              <a:t>A read only member is not known at compile time. Read-only member initialized at run time. </a:t>
            </a:r>
          </a:p>
          <a:p>
            <a:r>
              <a:rPr lang="en-GB" sz="2400" dirty="0">
                <a:latin typeface="Calibri" panose="020F0502020204030204" pitchFamily="34" charset="0"/>
                <a:cs typeface="Calibri" panose="020F0502020204030204" pitchFamily="34" charset="0"/>
              </a:rPr>
              <a:t>Constants use </a:t>
            </a:r>
            <a:r>
              <a:rPr lang="en-GB" sz="2400" dirty="0" err="1">
                <a:latin typeface="Calibri" panose="020F0502020204030204" pitchFamily="34" charset="0"/>
                <a:cs typeface="Calibri" panose="020F0502020204030204" pitchFamily="34" charset="0"/>
              </a:rPr>
              <a:t>const</a:t>
            </a:r>
            <a:r>
              <a:rPr lang="en-GB" sz="2400" dirty="0">
                <a:latin typeface="Calibri" panose="020F0502020204030204" pitchFamily="34" charset="0"/>
                <a:cs typeface="Calibri" panose="020F0502020204030204" pitchFamily="34" charset="0"/>
              </a:rPr>
              <a:t> keyword for declaration. Constants must be initialized when declared but read-only does not need initialized when declared. </a:t>
            </a:r>
          </a:p>
          <a:p>
            <a:r>
              <a:rPr lang="en-GB" sz="2400" dirty="0">
                <a:latin typeface="Calibri" panose="020F0502020204030204" pitchFamily="34" charset="0"/>
                <a:cs typeface="Calibri" panose="020F0502020204030204" pitchFamily="34" charset="0"/>
              </a:rPr>
              <a:t>Constant cannot be modified once initialized. Read-only member can have different values depend by code in the constructor. </a:t>
            </a:r>
            <a:endParaRPr lang="en-US" sz="2000" dirty="0">
              <a:latin typeface="Calibri" panose="020F0502020204030204" pitchFamily="34" charset="0"/>
              <a:cs typeface="Calibri" panose="020F0502020204030204" pitchFamily="34" charset="0"/>
            </a:endParaRPr>
          </a:p>
          <a:p>
            <a:endParaRPr lang="en-US" sz="2400" dirty="0">
              <a:solidFill>
                <a:srgbClr val="00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28</a:t>
            </a:fld>
            <a:endParaRPr lang="en-US"/>
          </a:p>
        </p:txBody>
      </p:sp>
    </p:spTree>
    <p:extLst>
      <p:ext uri="{BB962C8B-B14F-4D97-AF65-F5344CB8AC3E}">
        <p14:creationId xmlns:p14="http://schemas.microsoft.com/office/powerpoint/2010/main" val="869672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 and </a:t>
            </a:r>
            <a:r>
              <a:rPr lang="en-US" sz="2800" b="0" dirty="0" err="1">
                <a:solidFill>
                  <a:srgbClr val="3380E6"/>
                </a:solidFill>
                <a:latin typeface="Arial"/>
              </a:rPr>
              <a:t>ReadOnly</a:t>
            </a:r>
            <a:r>
              <a:rPr lang="en-US" sz="2800" b="0" dirty="0">
                <a:solidFill>
                  <a:srgbClr val="3380E6"/>
                </a:solidFill>
                <a:latin typeface="Arial"/>
              </a:rPr>
              <a:t> Fields</a:t>
            </a:r>
            <a:endParaRPr lang="en-US" sz="3200" b="0" dirty="0">
              <a:solidFill>
                <a:srgbClr val="3380E6"/>
              </a:solidFill>
              <a:latin typeface="Arial"/>
            </a:endParaRPr>
          </a:p>
        </p:txBody>
      </p:sp>
      <p:sp>
        <p:nvSpPr>
          <p:cNvPr id="93187" name="Text Placeholder 2"/>
          <p:cNvSpPr>
            <a:spLocks noGrp="1"/>
          </p:cNvSpPr>
          <p:nvPr>
            <p:ph type="body" idx="1"/>
          </p:nvPr>
        </p:nvSpPr>
        <p:spPr>
          <a:xfrm>
            <a:off x="76199" y="1143000"/>
            <a:ext cx="8570913" cy="4525962"/>
          </a:xfrm>
        </p:spPr>
        <p:txBody>
          <a:bodyPr/>
          <a:lstStyle/>
          <a:p>
            <a:r>
              <a:rPr lang="en-US" sz="2400" dirty="0" err="1">
                <a:solidFill>
                  <a:schemeClr val="accent6">
                    <a:lumMod val="60000"/>
                    <a:lumOff val="40000"/>
                  </a:schemeClr>
                </a:solidFill>
                <a:latin typeface="Consolas" panose="020B0609020204030204" pitchFamily="49" charset="0"/>
              </a:rPr>
              <a:t>Const</a:t>
            </a:r>
            <a:r>
              <a:rPr lang="en-US" sz="2400" dirty="0" err="1">
                <a:solidFill>
                  <a:srgbClr val="000000"/>
                </a:solidFill>
                <a:latin typeface="Calibri" panose="020F0502020204030204" pitchFamily="34" charset="0"/>
                <a:cs typeface="Calibri" panose="020F0502020204030204" pitchFamily="34" charset="0"/>
              </a:rPr>
              <a:t>s</a:t>
            </a:r>
            <a:r>
              <a:rPr lang="en-US" sz="2400" dirty="0">
                <a:solidFill>
                  <a:srgbClr val="000000"/>
                </a:solidFill>
                <a:latin typeface="Calibri" panose="020F0502020204030204" pitchFamily="34" charset="0"/>
                <a:cs typeface="Calibri" panose="020F0502020204030204" pitchFamily="34" charset="0"/>
              </a:rPr>
              <a:t> are implicitly </a:t>
            </a:r>
            <a:r>
              <a:rPr lang="en-US" sz="2400" dirty="0">
                <a:solidFill>
                  <a:schemeClr val="accent6">
                    <a:lumMod val="60000"/>
                    <a:lumOff val="40000"/>
                  </a:schemeClr>
                </a:solidFill>
                <a:latin typeface="Consolas" panose="020B0609020204030204" pitchFamily="49" charset="0"/>
              </a:rPr>
              <a:t>Shared</a:t>
            </a:r>
            <a:r>
              <a:rPr lang="en-US" sz="2400" dirty="0">
                <a:solidFill>
                  <a:srgbClr val="000000"/>
                </a:solidFill>
                <a:latin typeface="Times New Roman" pitchFamily="18" charset="0"/>
              </a:rPr>
              <a:t>.</a:t>
            </a:r>
          </a:p>
          <a:p>
            <a:r>
              <a:rPr lang="en-US" sz="2400" dirty="0">
                <a:solidFill>
                  <a:srgbClr val="000000"/>
                </a:solidFill>
                <a:latin typeface="Calibri" panose="020F0502020204030204" pitchFamily="34" charset="0"/>
                <a:cs typeface="Calibri" panose="020F0502020204030204" pitchFamily="34" charset="0"/>
              </a:rPr>
              <a:t>If you have a </a:t>
            </a:r>
            <a:r>
              <a:rPr lang="en-US" sz="2400" dirty="0">
                <a:solidFill>
                  <a:schemeClr val="accent6">
                    <a:lumMod val="60000"/>
                    <a:lumOff val="40000"/>
                  </a:schemeClr>
                </a:solidFill>
                <a:latin typeface="Consolas" panose="020B0609020204030204" pitchFamily="49" charset="0"/>
              </a:rPr>
              <a:t>Public Const </a:t>
            </a:r>
            <a:r>
              <a:rPr lang="en-US" sz="2400" dirty="0">
                <a:solidFill>
                  <a:srgbClr val="000000"/>
                </a:solidFill>
                <a:latin typeface="Calibri" panose="020F0502020204030204" pitchFamily="34" charset="0"/>
                <a:cs typeface="Calibri" panose="020F0502020204030204" pitchFamily="34" charset="0"/>
              </a:rPr>
              <a:t>value, you can access it with the class name followed by the dot operator and the </a:t>
            </a:r>
            <a:r>
              <a:rPr lang="en-US" sz="2400" dirty="0">
                <a:solidFill>
                  <a:schemeClr val="accent6">
                    <a:lumMod val="60000"/>
                    <a:lumOff val="40000"/>
                  </a:schemeClr>
                </a:solidFill>
                <a:latin typeface="Consolas" panose="020B0609020204030204" pitchFamily="49" charset="0"/>
              </a:rPr>
              <a:t>Const</a:t>
            </a:r>
            <a:r>
              <a:rPr lang="en-US" sz="2400" dirty="0">
                <a:solidFill>
                  <a:srgbClr val="000000"/>
                </a:solidFill>
                <a:latin typeface="Times New Roman" pitchFamily="18" charset="0"/>
              </a:rPr>
              <a:t>’</a:t>
            </a:r>
            <a:r>
              <a:rPr lang="en-US" sz="2400" dirty="0">
                <a:solidFill>
                  <a:srgbClr val="000000"/>
                </a:solidFill>
                <a:latin typeface="Calibri" panose="020F0502020204030204" pitchFamily="34" charset="0"/>
                <a:cs typeface="Calibri" panose="020F0502020204030204" pitchFamily="34" charset="0"/>
              </a:rPr>
              <a:t>s name</a:t>
            </a:r>
            <a:r>
              <a:rPr lang="en-US" sz="2400" dirty="0">
                <a:solidFill>
                  <a:srgbClr val="000000"/>
                </a:solidFill>
                <a:latin typeface="Times New Roman" pitchFamily="18" charset="0"/>
              </a:rPr>
              <a:t>.</a:t>
            </a:r>
          </a:p>
          <a:p>
            <a:r>
              <a:rPr lang="en-US" sz="2400" dirty="0">
                <a:solidFill>
                  <a:srgbClr val="000000"/>
                </a:solidFill>
                <a:latin typeface="Calibri" panose="020F0502020204030204" pitchFamily="34" charset="0"/>
                <a:cs typeface="Calibri" panose="020F0502020204030204" pitchFamily="34" charset="0"/>
              </a:rPr>
              <a:t>Each object of a class with a </a:t>
            </a:r>
            <a:r>
              <a:rPr lang="en-US" sz="2400" dirty="0" err="1">
                <a:solidFill>
                  <a:schemeClr val="accent6">
                    <a:lumMod val="60000"/>
                    <a:lumOff val="40000"/>
                  </a:schemeClr>
                </a:solidFill>
                <a:latin typeface="Consolas" panose="020B0609020204030204" pitchFamily="49" charset="0"/>
              </a:rPr>
              <a:t>ReadOnly</a:t>
            </a:r>
            <a:r>
              <a:rPr lang="en-US" sz="2400" dirty="0">
                <a:solidFill>
                  <a:srgbClr val="000000"/>
                </a:solidFill>
                <a:latin typeface="Times New Roman" pitchFamily="18" charset="0"/>
              </a:rPr>
              <a:t> </a:t>
            </a:r>
            <a:r>
              <a:rPr lang="en-US" sz="2400" dirty="0">
                <a:solidFill>
                  <a:srgbClr val="000000"/>
                </a:solidFill>
                <a:latin typeface="Calibri" panose="020F0502020204030204" pitchFamily="34" charset="0"/>
                <a:cs typeface="Calibri" panose="020F0502020204030204" pitchFamily="34" charset="0"/>
              </a:rPr>
              <a:t>constant has a separate copy of the constant, unless you explicitly declare the constant as </a:t>
            </a:r>
            <a:r>
              <a:rPr lang="en-US" sz="2400" dirty="0">
                <a:solidFill>
                  <a:schemeClr val="accent6">
                    <a:lumMod val="60000"/>
                    <a:lumOff val="40000"/>
                  </a:schemeClr>
                </a:solidFill>
                <a:latin typeface="Consolas" panose="020B0609020204030204" pitchFamily="49" charset="0"/>
              </a:rPr>
              <a:t>Shared</a:t>
            </a:r>
            <a:r>
              <a:rPr lang="en-US" sz="2400" dirty="0">
                <a:solidFill>
                  <a:srgbClr val="000000"/>
                </a:solidFill>
                <a:latin typeface="Times New Roman" pitchFamily="18" charset="0"/>
              </a:rPr>
              <a:t>.</a:t>
            </a:r>
          </a:p>
          <a:p>
            <a:endParaRPr lang="en-US" sz="2400" dirty="0">
              <a:solidFill>
                <a:srgbClr val="000000"/>
              </a:solidFill>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29</a:t>
            </a:fld>
            <a:endParaRPr lang="en-US"/>
          </a:p>
        </p:txBody>
      </p:sp>
    </p:spTree>
    <p:extLst>
      <p:ext uri="{BB962C8B-B14F-4D97-AF65-F5344CB8AC3E}">
        <p14:creationId xmlns:p14="http://schemas.microsoft.com/office/powerpoint/2010/main" val="424351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Reusability </a:t>
            </a:r>
          </a:p>
        </p:txBody>
      </p:sp>
      <p:sp>
        <p:nvSpPr>
          <p:cNvPr id="3" name="Text Placeholder 2"/>
          <p:cNvSpPr>
            <a:spLocks noGrp="1"/>
          </p:cNvSpPr>
          <p:nvPr>
            <p:ph type="body" idx="1"/>
          </p:nvPr>
        </p:nvSpPr>
        <p:spPr/>
        <p:txBody>
          <a:bodyPr>
            <a:normAutofit/>
          </a:bodyPr>
          <a:lstStyle/>
          <a:p>
            <a:r>
              <a:rPr lang="en-US" altLang="en-US" sz="2200" dirty="0">
                <a:latin typeface="Calibri" panose="020F0502020204030204" pitchFamily="34" charset="0"/>
                <a:cs typeface="Calibri" panose="020F0502020204030204" pitchFamily="34" charset="0"/>
              </a:rPr>
              <a:t>Big advantage of OOP over traditional programming.</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New classes created can be used in multiple projects.</a:t>
            </a:r>
          </a:p>
          <a:p>
            <a:endParaRPr lang="en-US" altLang="en-US" sz="2200" dirty="0">
              <a:latin typeface="Calibri" panose="020F0502020204030204" pitchFamily="34" charset="0"/>
              <a:cs typeface="Calibri" panose="020F0502020204030204" pitchFamily="34" charset="0"/>
            </a:endParaRPr>
          </a:p>
          <a:p>
            <a:r>
              <a:rPr lang="en-US" altLang="en-US" sz="2200" dirty="0">
                <a:latin typeface="Calibri" panose="020F0502020204030204" pitchFamily="34" charset="0"/>
                <a:cs typeface="Calibri" panose="020F0502020204030204" pitchFamily="34" charset="0"/>
              </a:rPr>
              <a:t>Each object created from the class can have its own properties.</a:t>
            </a: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a:t>
            </a:fld>
            <a:endParaRPr lang="en-US"/>
          </a:p>
        </p:txBody>
      </p:sp>
    </p:spTree>
    <p:extLst>
      <p:ext uri="{BB962C8B-B14F-4D97-AF65-F5344CB8AC3E}">
        <p14:creationId xmlns:p14="http://schemas.microsoft.com/office/powerpoint/2010/main" val="1691146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 and </a:t>
            </a:r>
            <a:r>
              <a:rPr lang="en-US" sz="2800" b="0" dirty="0" err="1">
                <a:solidFill>
                  <a:srgbClr val="3380E6"/>
                </a:solidFill>
                <a:latin typeface="Arial"/>
              </a:rPr>
              <a:t>ReadOnly</a:t>
            </a:r>
            <a:r>
              <a:rPr lang="en-US" sz="2800" b="0" dirty="0">
                <a:solidFill>
                  <a:srgbClr val="3380E6"/>
                </a:solidFill>
                <a:latin typeface="Arial"/>
              </a:rPr>
              <a:t> Fields</a:t>
            </a:r>
            <a:endParaRPr lang="en-US" sz="3200" b="0" dirty="0">
              <a:solidFill>
                <a:srgbClr val="3380E6"/>
              </a:solidFill>
              <a:latin typeface="Arial"/>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30</a:t>
            </a:fld>
            <a:endParaRPr lang="en-US"/>
          </a:p>
        </p:txBody>
      </p:sp>
      <p:sp>
        <p:nvSpPr>
          <p:cNvPr id="4" name="Text Placeholder 3">
            <a:extLst>
              <a:ext uri="{FF2B5EF4-FFF2-40B4-BE49-F238E27FC236}">
                <a16:creationId xmlns:a16="http://schemas.microsoft.com/office/drawing/2014/main" id="{92203152-D4C7-2A86-BE00-53E8EC197C68}"/>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160781D9-DDF2-C2E0-6C29-C3D16E473509}"/>
              </a:ext>
            </a:extLst>
          </p:cNvPr>
          <p:cNvPicPr>
            <a:picLocks noChangeAspect="1"/>
          </p:cNvPicPr>
          <p:nvPr/>
        </p:nvPicPr>
        <p:blipFill rotWithShape="1">
          <a:blip r:embed="rId2"/>
          <a:srcRect l="16166" t="8017" r="17166" b="66983"/>
          <a:stretch/>
        </p:blipFill>
        <p:spPr>
          <a:xfrm>
            <a:off x="324374" y="1553863"/>
            <a:ext cx="8534398" cy="2133601"/>
          </a:xfrm>
          <a:prstGeom prst="rect">
            <a:avLst/>
          </a:prstGeom>
        </p:spPr>
      </p:pic>
    </p:spTree>
    <p:extLst>
      <p:ext uri="{BB962C8B-B14F-4D97-AF65-F5344CB8AC3E}">
        <p14:creationId xmlns:p14="http://schemas.microsoft.com/office/powerpoint/2010/main" val="306601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961" y="11402"/>
            <a:ext cx="8229600" cy="1143000"/>
          </a:xfrm>
        </p:spPr>
        <p:txBody>
          <a:bodyPr/>
          <a:lstStyle/>
          <a:p>
            <a:pPr fontAlgn="auto">
              <a:spcAft>
                <a:spcPts val="0"/>
              </a:spcAft>
              <a:defRPr/>
            </a:pPr>
            <a:r>
              <a:rPr lang="en-US" sz="3200" dirty="0">
                <a:solidFill>
                  <a:srgbClr val="3380E6"/>
                </a:solidFill>
                <a:latin typeface="Arial"/>
              </a:rPr>
              <a:t>Class Members: </a:t>
            </a:r>
            <a:r>
              <a:rPr lang="en-US" sz="2800" b="0" dirty="0">
                <a:solidFill>
                  <a:srgbClr val="3380E6"/>
                </a:solidFill>
                <a:latin typeface="Arial"/>
              </a:rPr>
              <a:t>Const and </a:t>
            </a:r>
            <a:r>
              <a:rPr lang="en-US" sz="2800" b="0" dirty="0" err="1">
                <a:solidFill>
                  <a:srgbClr val="3380E6"/>
                </a:solidFill>
                <a:latin typeface="Arial"/>
              </a:rPr>
              <a:t>ReadOnly</a:t>
            </a:r>
            <a:r>
              <a:rPr lang="en-US" sz="2800" b="0" dirty="0">
                <a:solidFill>
                  <a:srgbClr val="3380E6"/>
                </a:solidFill>
                <a:latin typeface="Arial"/>
              </a:rPr>
              <a:t> Fields</a:t>
            </a:r>
            <a:endParaRPr lang="en-US" sz="3200" b="0" dirty="0">
              <a:solidFill>
                <a:srgbClr val="3380E6"/>
              </a:solidFill>
              <a:latin typeface="Arial"/>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31</a:t>
            </a:fld>
            <a:endParaRPr lang="en-US"/>
          </a:p>
        </p:txBody>
      </p:sp>
      <p:sp>
        <p:nvSpPr>
          <p:cNvPr id="4" name="Text Placeholder 3">
            <a:extLst>
              <a:ext uri="{FF2B5EF4-FFF2-40B4-BE49-F238E27FC236}">
                <a16:creationId xmlns:a16="http://schemas.microsoft.com/office/drawing/2014/main" id="{92203152-D4C7-2A86-BE00-53E8EC197C68}"/>
              </a:ext>
            </a:extLst>
          </p:cNvPr>
          <p:cNvSpPr>
            <a:spLocks noGrp="1"/>
          </p:cNvSpPr>
          <p:nvPr>
            <p:ph type="body" idx="1"/>
          </p:nvPr>
        </p:nvSpPr>
        <p:spPr/>
        <p:txBody>
          <a:bodyPr/>
          <a:lstStyle/>
          <a:p>
            <a:endParaRPr lang="en-US"/>
          </a:p>
        </p:txBody>
      </p:sp>
      <p:pic>
        <p:nvPicPr>
          <p:cNvPr id="6" name="Picture 5">
            <a:extLst>
              <a:ext uri="{FF2B5EF4-FFF2-40B4-BE49-F238E27FC236}">
                <a16:creationId xmlns:a16="http://schemas.microsoft.com/office/drawing/2014/main" id="{B8ACC9F7-1EB2-C4E9-8CED-291294CB1013}"/>
              </a:ext>
            </a:extLst>
          </p:cNvPr>
          <p:cNvPicPr>
            <a:picLocks noChangeAspect="1"/>
          </p:cNvPicPr>
          <p:nvPr/>
        </p:nvPicPr>
        <p:blipFill rotWithShape="1">
          <a:blip r:embed="rId2"/>
          <a:srcRect l="10833" t="7836" r="20833" b="32164"/>
          <a:stretch/>
        </p:blipFill>
        <p:spPr>
          <a:xfrm>
            <a:off x="294700" y="1154402"/>
            <a:ext cx="8620121" cy="5045925"/>
          </a:xfrm>
          <a:prstGeom prst="rect">
            <a:avLst/>
          </a:prstGeom>
        </p:spPr>
      </p:pic>
    </p:spTree>
    <p:extLst>
      <p:ext uri="{BB962C8B-B14F-4D97-AF65-F5344CB8AC3E}">
        <p14:creationId xmlns:p14="http://schemas.microsoft.com/office/powerpoint/2010/main" val="135640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39000">
              <a:schemeClr val="tx1"/>
            </a:gs>
            <a:gs pos="100000">
              <a:schemeClr val="tx1"/>
            </a:gs>
          </a:gsLst>
          <a:path path="circle">
            <a:fillToRect l="65000" b="98000"/>
          </a:path>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77CB59-FD1F-4182-6C09-21017504D435}"/>
              </a:ext>
            </a:extLst>
          </p:cNvPr>
          <p:cNvSpPr>
            <a:spLocks noGrp="1"/>
          </p:cNvSpPr>
          <p:nvPr>
            <p:ph type="title"/>
          </p:nvPr>
        </p:nvSpPr>
        <p:spPr/>
        <p:txBody>
          <a:bodyPr/>
          <a:lstStyle/>
          <a:p>
            <a:r>
              <a:rPr lang="en-US" dirty="0">
                <a:ln w="0"/>
                <a:gradFill>
                  <a:gsLst>
                    <a:gs pos="21000">
                      <a:srgbClr val="53575C"/>
                    </a:gs>
                    <a:gs pos="88000">
                      <a:srgbClr val="C5C7CA"/>
                    </a:gs>
                  </a:gsLst>
                  <a:lin ang="5400000"/>
                </a:gradFill>
                <a:effectLst/>
                <a:latin typeface="Calibri" panose="020F0502020204030204" pitchFamily="34" charset="0"/>
                <a:cs typeface="Calibri" panose="020F0502020204030204" pitchFamily="34" charset="0"/>
              </a:rPr>
              <a:t>Classes and Objects</a:t>
            </a:r>
          </a:p>
        </p:txBody>
      </p:sp>
      <p:sp>
        <p:nvSpPr>
          <p:cNvPr id="6" name="Text Placeholder 5">
            <a:extLst>
              <a:ext uri="{FF2B5EF4-FFF2-40B4-BE49-F238E27FC236}">
                <a16:creationId xmlns:a16="http://schemas.microsoft.com/office/drawing/2014/main" id="{2CD95FE5-B206-A62B-A413-C9CA1532A9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0EE6C4-E81C-6835-068B-3527EA945CC9}"/>
              </a:ext>
            </a:extLst>
          </p:cNvPr>
          <p:cNvSpPr>
            <a:spLocks noGrp="1"/>
          </p:cNvSpPr>
          <p:nvPr>
            <p:ph type="sldNum" sz="quarter" idx="12"/>
          </p:nvPr>
        </p:nvSpPr>
        <p:spPr/>
        <p:txBody>
          <a:bodyPr/>
          <a:lstStyle/>
          <a:p>
            <a:pPr>
              <a:defRPr/>
            </a:pPr>
            <a:fld id="{19098BF5-001E-4606-B220-31B33B5698C2}" type="slidenum">
              <a:rPr lang="en-US" smtClean="0"/>
              <a:pPr>
                <a:defRPr/>
              </a:pPr>
              <a:t>4</a:t>
            </a:fld>
            <a:endParaRPr lang="en-US"/>
          </a:p>
        </p:txBody>
      </p:sp>
    </p:spTree>
    <p:extLst>
      <p:ext uri="{BB962C8B-B14F-4D97-AF65-F5344CB8AC3E}">
        <p14:creationId xmlns:p14="http://schemas.microsoft.com/office/powerpoint/2010/main" val="260477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Classes and Objects (From Lecture 2)</a:t>
            </a:r>
          </a:p>
        </p:txBody>
      </p:sp>
      <p:sp>
        <p:nvSpPr>
          <p:cNvPr id="14339" name="Text Placeholder 2"/>
          <p:cNvSpPr>
            <a:spLocks noGrp="1"/>
          </p:cNvSpPr>
          <p:nvPr>
            <p:ph type="body" idx="1"/>
          </p:nvPr>
        </p:nvSpPr>
        <p:spPr/>
        <p:txBody>
          <a:bodyPr/>
          <a:lstStyle/>
          <a:p>
            <a:r>
              <a:rPr lang="en-US" sz="2800" dirty="0">
                <a:solidFill>
                  <a:srgbClr val="000000"/>
                </a:solidFill>
                <a:latin typeface="Calibri" panose="020F0502020204030204" pitchFamily="34" charset="0"/>
                <a:cs typeface="Calibri" panose="020F0502020204030204" pitchFamily="34" charset="0"/>
              </a:rPr>
              <a:t>Windows Forms applications consist of pieces called </a:t>
            </a:r>
            <a:r>
              <a:rPr lang="en-US" sz="2800" b="1" dirty="0">
                <a:latin typeface="Calibri" panose="020F0502020204030204" pitchFamily="34" charset="0"/>
                <a:cs typeface="Calibri" panose="020F0502020204030204" pitchFamily="34" charset="0"/>
              </a:rPr>
              <a:t>classes</a:t>
            </a:r>
            <a:r>
              <a:rPr lang="en-US" sz="2800" dirty="0">
                <a:solidFill>
                  <a:srgbClr val="000000"/>
                </a:solidFill>
                <a:latin typeface="Calibri" panose="020F0502020204030204" pitchFamily="34" charset="0"/>
                <a:cs typeface="Calibri" panose="020F0502020204030204" pitchFamily="34" charset="0"/>
              </a:rPr>
              <a:t>.</a:t>
            </a:r>
          </a:p>
          <a:p>
            <a:endParaRPr lang="en-US" sz="2800" dirty="0">
              <a:solidFill>
                <a:srgbClr val="000000"/>
              </a:solidFill>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Classes</a:t>
            </a:r>
            <a:r>
              <a:rPr lang="en-US" sz="2800" dirty="0">
                <a:solidFill>
                  <a:srgbClr val="000000"/>
                </a:solidFill>
                <a:latin typeface="Calibri" panose="020F0502020204030204" pitchFamily="34" charset="0"/>
                <a:cs typeface="Calibri" panose="020F0502020204030204" pitchFamily="34" charset="0"/>
              </a:rPr>
              <a:t> are logical groupings of methods and data that simplify program organization.</a:t>
            </a:r>
          </a:p>
          <a:p>
            <a:endParaRPr lang="en-US" sz="2800" dirty="0">
              <a:solidFill>
                <a:srgbClr val="000000"/>
              </a:solidFill>
              <a:latin typeface="Calibri" panose="020F0502020204030204" pitchFamily="34" charset="0"/>
              <a:cs typeface="Calibri" panose="020F0502020204030204" pitchFamily="34" charset="0"/>
            </a:endParaRPr>
          </a:p>
          <a:p>
            <a:r>
              <a:rPr lang="en-US" sz="2800" dirty="0">
                <a:solidFill>
                  <a:srgbClr val="000000"/>
                </a:solidFill>
                <a:latin typeface="Calibri" panose="020F0502020204030204" pitchFamily="34" charset="0"/>
                <a:cs typeface="Calibri" panose="020F0502020204030204" pitchFamily="34" charset="0"/>
              </a:rPr>
              <a:t>Every Windows Forms application consists of at least one class, which is the form’s class. </a:t>
            </a:r>
          </a:p>
          <a:p>
            <a:pPr marL="228594" indent="-228594" algn="l" defTabSz="914377" rtl="0" eaLnBrk="1" latinLnBrk="0" hangingPunct="1">
              <a:lnSpc>
                <a:spcPct val="90000"/>
              </a:lnSpc>
              <a:spcBef>
                <a:spcPts val="1000"/>
              </a:spcBef>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Classes and Objects</a:t>
            </a:r>
          </a:p>
        </p:txBody>
      </p:sp>
      <p:sp>
        <p:nvSpPr>
          <p:cNvPr id="14339" name="Text Placeholder 2"/>
          <p:cNvSpPr>
            <a:spLocks noGrp="1"/>
          </p:cNvSpPr>
          <p:nvPr>
            <p:ph type="body" idx="1"/>
          </p:nvPr>
        </p:nvSpPr>
        <p:spPr/>
        <p:txBody>
          <a:bodyPr/>
          <a:lstStyle/>
          <a:p>
            <a:r>
              <a:rPr lang="en-US" sz="2800" dirty="0">
                <a:latin typeface="Calibri" panose="020F0502020204030204" pitchFamily="34" charset="0"/>
                <a:cs typeface="Calibri" panose="020F0502020204030204" pitchFamily="34" charset="0"/>
              </a:rPr>
              <a:t>A </a:t>
            </a:r>
            <a:r>
              <a:rPr lang="en-US" sz="2800" b="1" dirty="0">
                <a:latin typeface="Calibri" panose="020F0502020204030204" pitchFamily="34" charset="0"/>
                <a:cs typeface="Calibri" panose="020F0502020204030204" pitchFamily="34" charset="0"/>
              </a:rPr>
              <a:t>class</a:t>
            </a:r>
            <a:r>
              <a:rPr lang="en-US" sz="2800" dirty="0">
                <a:latin typeface="Calibri" panose="020F0502020204030204" pitchFamily="34" charset="0"/>
                <a:cs typeface="Calibri" panose="020F0502020204030204" pitchFamily="34" charset="0"/>
              </a:rPr>
              <a:t> is an abstract representation of something.</a:t>
            </a:r>
          </a:p>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An </a:t>
            </a:r>
            <a:r>
              <a:rPr lang="en-US" sz="2800" b="1" dirty="0">
                <a:latin typeface="Calibri" panose="020F0502020204030204" pitchFamily="34" charset="0"/>
                <a:cs typeface="Calibri" panose="020F0502020204030204" pitchFamily="34" charset="0"/>
              </a:rPr>
              <a:t>object</a:t>
            </a:r>
            <a:r>
              <a:rPr lang="en-US" sz="2800" dirty="0">
                <a:latin typeface="Calibri" panose="020F0502020204030204" pitchFamily="34" charset="0"/>
                <a:cs typeface="Calibri" panose="020F0502020204030204" pitchFamily="34" charset="0"/>
              </a:rPr>
              <a:t> is a usable example of the thing the class represents.</a:t>
            </a:r>
          </a:p>
          <a:p>
            <a:endParaRPr lang="en-US" sz="2800" dirty="0">
              <a:latin typeface="Calibri" panose="020F0502020204030204" pitchFamily="34" charset="0"/>
              <a:cs typeface="Calibri" panose="020F0502020204030204" pitchFamily="34" charset="0"/>
            </a:endParaRPr>
          </a:p>
          <a:p>
            <a:pPr marL="228594" indent="-228594" algn="l" defTabSz="914377" rtl="0" eaLnBrk="1" latinLnBrk="0" hangingPunct="1">
              <a:lnSpc>
                <a:spcPct val="90000"/>
              </a:lnSpc>
              <a:spcBef>
                <a:spcPts val="1000"/>
              </a:spcBef>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6</a:t>
            </a:fld>
            <a:endParaRPr lang="en-US"/>
          </a:p>
        </p:txBody>
      </p:sp>
    </p:spTree>
    <p:extLst>
      <p:ext uri="{BB962C8B-B14F-4D97-AF65-F5344CB8AC3E}">
        <p14:creationId xmlns:p14="http://schemas.microsoft.com/office/powerpoint/2010/main" val="78276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786"/>
            <a:ext cx="8229600" cy="1143000"/>
          </a:xfrm>
        </p:spPr>
        <p:txBody>
          <a:bodyPr>
            <a:normAutofit fontScale="90000"/>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Adding a Class File to a Windows Application</a:t>
            </a:r>
          </a:p>
        </p:txBody>
      </p:sp>
      <p:sp>
        <p:nvSpPr>
          <p:cNvPr id="14339" name="Text Placeholder 2"/>
          <p:cNvSpPr>
            <a:spLocks noGrp="1"/>
          </p:cNvSpPr>
          <p:nvPr>
            <p:ph type="body" idx="1"/>
          </p:nvPr>
        </p:nvSpPr>
        <p:spPr>
          <a:xfrm>
            <a:off x="457200" y="1489670"/>
            <a:ext cx="8229600" cy="4525962"/>
          </a:xfrm>
        </p:spPr>
        <p:txBody>
          <a:bodyPr/>
          <a:lstStyle/>
          <a:p>
            <a:endParaRPr lang="en-US" sz="2800" dirty="0">
              <a:latin typeface="Calibri" panose="020F0502020204030204" pitchFamily="34" charset="0"/>
              <a:cs typeface="Calibri" panose="020F0502020204030204" pitchFamily="34" charset="0"/>
            </a:endParaRPr>
          </a:p>
          <a:p>
            <a:pPr marL="228594" indent="-228594" algn="l" defTabSz="914377" rtl="0" eaLnBrk="1" latinLnBrk="0" hangingPunct="1">
              <a:lnSpc>
                <a:spcPct val="90000"/>
              </a:lnSpc>
              <a:spcBef>
                <a:spcPts val="1000"/>
              </a:spcBef>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7</a:t>
            </a:fld>
            <a:endParaRPr lang="en-US"/>
          </a:p>
        </p:txBody>
      </p:sp>
      <p:pic>
        <p:nvPicPr>
          <p:cNvPr id="4" name="Picture 3">
            <a:extLst>
              <a:ext uri="{FF2B5EF4-FFF2-40B4-BE49-F238E27FC236}">
                <a16:creationId xmlns:a16="http://schemas.microsoft.com/office/drawing/2014/main" id="{A09373D4-0716-58C5-881B-48477552FFE0}"/>
              </a:ext>
            </a:extLst>
          </p:cNvPr>
          <p:cNvPicPr>
            <a:picLocks noChangeAspect="1"/>
          </p:cNvPicPr>
          <p:nvPr/>
        </p:nvPicPr>
        <p:blipFill rotWithShape="1">
          <a:blip r:embed="rId2"/>
          <a:srcRect l="34166" t="8751" r="-833" b="33749"/>
          <a:stretch/>
        </p:blipFill>
        <p:spPr>
          <a:xfrm>
            <a:off x="762000" y="1676400"/>
            <a:ext cx="6096000" cy="3505200"/>
          </a:xfrm>
          <a:prstGeom prst="rect">
            <a:avLst/>
          </a:prstGeom>
        </p:spPr>
      </p:pic>
      <p:sp>
        <p:nvSpPr>
          <p:cNvPr id="6" name="TextBox 5">
            <a:extLst>
              <a:ext uri="{FF2B5EF4-FFF2-40B4-BE49-F238E27FC236}">
                <a16:creationId xmlns:a16="http://schemas.microsoft.com/office/drawing/2014/main" id="{8D730FB8-7C2C-29DE-D748-F383AD000E42}"/>
              </a:ext>
            </a:extLst>
          </p:cNvPr>
          <p:cNvSpPr txBox="1"/>
          <p:nvPr/>
        </p:nvSpPr>
        <p:spPr>
          <a:xfrm>
            <a:off x="7010400" y="1981200"/>
            <a:ext cx="973280" cy="307777"/>
          </a:xfrm>
          <a:prstGeom prst="rect">
            <a:avLst/>
          </a:prstGeom>
          <a:solidFill>
            <a:schemeClr val="bg1"/>
          </a:solidFill>
          <a:ln>
            <a:solidFill>
              <a:schemeClr val="accent2">
                <a:lumMod val="60000"/>
                <a:lumOff val="40000"/>
              </a:schemeClr>
            </a:solidFill>
          </a:ln>
        </p:spPr>
        <p:txBody>
          <a:bodyPr wrap="none" rtlCol="0">
            <a:spAutoFit/>
          </a:bodyPr>
          <a:lstStyle/>
          <a:p>
            <a:r>
              <a:rPr lang="en-US" sz="1400" b="1" dirty="0">
                <a:solidFill>
                  <a:schemeClr val="accent2">
                    <a:lumMod val="60000"/>
                    <a:lumOff val="40000"/>
                  </a:schemeClr>
                </a:solidFill>
                <a:latin typeface="Calibri" panose="020F0502020204030204" pitchFamily="34" charset="0"/>
                <a:cs typeface="Calibri" panose="020F0502020204030204" pitchFamily="34" charset="0"/>
              </a:rPr>
              <a:t>Right-Click</a:t>
            </a:r>
          </a:p>
        </p:txBody>
      </p:sp>
      <p:grpSp>
        <p:nvGrpSpPr>
          <p:cNvPr id="10" name="Group 9">
            <a:extLst>
              <a:ext uri="{FF2B5EF4-FFF2-40B4-BE49-F238E27FC236}">
                <a16:creationId xmlns:a16="http://schemas.microsoft.com/office/drawing/2014/main" id="{7CD4675D-50E3-F95C-7ABF-763A231F85A0}"/>
              </a:ext>
            </a:extLst>
          </p:cNvPr>
          <p:cNvGrpSpPr/>
          <p:nvPr/>
        </p:nvGrpSpPr>
        <p:grpSpPr>
          <a:xfrm>
            <a:off x="5055928" y="1871602"/>
            <a:ext cx="1967760" cy="345960"/>
            <a:chOff x="5055928" y="1871602"/>
            <a:chExt cx="1967760" cy="345960"/>
          </a:xfrm>
        </p:grpSpPr>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6BA9298-39B3-E25E-EACC-FD7795E64891}"/>
                    </a:ext>
                  </a:extLst>
                </p14:cNvPr>
                <p14:cNvContentPartPr/>
                <p14:nvPr/>
              </p14:nvContentPartPr>
              <p14:xfrm>
                <a:off x="5055928" y="1871602"/>
                <a:ext cx="1576800" cy="345960"/>
              </p14:xfrm>
            </p:contentPart>
          </mc:Choice>
          <mc:Fallback xmlns="">
            <p:pic>
              <p:nvPicPr>
                <p:cNvPr id="8" name="Ink 7">
                  <a:extLst>
                    <a:ext uri="{FF2B5EF4-FFF2-40B4-BE49-F238E27FC236}">
                      <a16:creationId xmlns:a16="http://schemas.microsoft.com/office/drawing/2014/main" id="{46BA9298-39B3-E25E-EACC-FD7795E64891}"/>
                    </a:ext>
                  </a:extLst>
                </p:cNvPr>
                <p:cNvPicPr/>
                <p:nvPr/>
              </p:nvPicPr>
              <p:blipFill>
                <a:blip r:embed="rId4"/>
                <a:stretch>
                  <a:fillRect/>
                </a:stretch>
              </p:blipFill>
              <p:spPr>
                <a:xfrm>
                  <a:off x="5046928" y="1862602"/>
                  <a:ext cx="15944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BD4F8804-6DB9-F005-2C07-BF45B74972DD}"/>
                    </a:ext>
                  </a:extLst>
                </p14:cNvPr>
                <p14:cNvContentPartPr/>
                <p14:nvPr/>
              </p14:nvContentPartPr>
              <p14:xfrm>
                <a:off x="6614368" y="1999042"/>
                <a:ext cx="409320" cy="134280"/>
              </p14:xfrm>
            </p:contentPart>
          </mc:Choice>
          <mc:Fallback xmlns="">
            <p:pic>
              <p:nvPicPr>
                <p:cNvPr id="9" name="Ink 8">
                  <a:extLst>
                    <a:ext uri="{FF2B5EF4-FFF2-40B4-BE49-F238E27FC236}">
                      <a16:creationId xmlns:a16="http://schemas.microsoft.com/office/drawing/2014/main" id="{BD4F8804-6DB9-F005-2C07-BF45B74972DD}"/>
                    </a:ext>
                  </a:extLst>
                </p:cNvPr>
                <p:cNvPicPr/>
                <p:nvPr/>
              </p:nvPicPr>
              <p:blipFill>
                <a:blip r:embed="rId6"/>
                <a:stretch>
                  <a:fillRect/>
                </a:stretch>
              </p:blipFill>
              <p:spPr>
                <a:xfrm>
                  <a:off x="6605728" y="1990402"/>
                  <a:ext cx="426960" cy="151920"/>
                </a:xfrm>
                <a:prstGeom prst="rect">
                  <a:avLst/>
                </a:prstGeom>
              </p:spPr>
            </p:pic>
          </mc:Fallback>
        </mc:AlternateContent>
      </p:grpSp>
      <p:grpSp>
        <p:nvGrpSpPr>
          <p:cNvPr id="14" name="Group 13">
            <a:extLst>
              <a:ext uri="{FF2B5EF4-FFF2-40B4-BE49-F238E27FC236}">
                <a16:creationId xmlns:a16="http://schemas.microsoft.com/office/drawing/2014/main" id="{6D37B895-459F-A5EE-38CF-6F4BC75E9BEC}"/>
              </a:ext>
            </a:extLst>
          </p:cNvPr>
          <p:cNvGrpSpPr/>
          <p:nvPr/>
        </p:nvGrpSpPr>
        <p:grpSpPr>
          <a:xfrm>
            <a:off x="5170016" y="1415786"/>
            <a:ext cx="239760" cy="237600"/>
            <a:chOff x="5170016" y="1415786"/>
            <a:chExt cx="239760" cy="237600"/>
          </a:xfrm>
        </p:grpSpPr>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63B37A78-D61B-D0E9-11B9-5E842C7F7D67}"/>
                    </a:ext>
                  </a:extLst>
                </p14:cNvPr>
                <p14:cNvContentPartPr/>
                <p14:nvPr/>
              </p14:nvContentPartPr>
              <p14:xfrm>
                <a:off x="5244896" y="1494266"/>
                <a:ext cx="90720" cy="88560"/>
              </p14:xfrm>
            </p:contentPart>
          </mc:Choice>
          <mc:Fallback xmlns="">
            <p:pic>
              <p:nvPicPr>
                <p:cNvPr id="12" name="Ink 11">
                  <a:extLst>
                    <a:ext uri="{FF2B5EF4-FFF2-40B4-BE49-F238E27FC236}">
                      <a16:creationId xmlns:a16="http://schemas.microsoft.com/office/drawing/2014/main" id="{63B37A78-D61B-D0E9-11B9-5E842C7F7D67}"/>
                    </a:ext>
                  </a:extLst>
                </p:cNvPr>
                <p:cNvPicPr/>
                <p:nvPr/>
              </p:nvPicPr>
              <p:blipFill>
                <a:blip r:embed="rId8"/>
                <a:stretch>
                  <a:fillRect/>
                </a:stretch>
              </p:blipFill>
              <p:spPr>
                <a:xfrm>
                  <a:off x="5236256" y="1485626"/>
                  <a:ext cx="108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B399E274-9AC4-1762-0F11-8AE164EF29D3}"/>
                    </a:ext>
                  </a:extLst>
                </p14:cNvPr>
                <p14:cNvContentPartPr/>
                <p14:nvPr/>
              </p14:nvContentPartPr>
              <p14:xfrm>
                <a:off x="5170016" y="1415786"/>
                <a:ext cx="239760" cy="237600"/>
              </p14:xfrm>
            </p:contentPart>
          </mc:Choice>
          <mc:Fallback xmlns="">
            <p:pic>
              <p:nvPicPr>
                <p:cNvPr id="13" name="Ink 12">
                  <a:extLst>
                    <a:ext uri="{FF2B5EF4-FFF2-40B4-BE49-F238E27FC236}">
                      <a16:creationId xmlns:a16="http://schemas.microsoft.com/office/drawing/2014/main" id="{B399E274-9AC4-1762-0F11-8AE164EF29D3}"/>
                    </a:ext>
                  </a:extLst>
                </p:cNvPr>
                <p:cNvPicPr/>
                <p:nvPr/>
              </p:nvPicPr>
              <p:blipFill>
                <a:blip r:embed="rId10"/>
                <a:stretch>
                  <a:fillRect/>
                </a:stretch>
              </p:blipFill>
              <p:spPr>
                <a:xfrm>
                  <a:off x="5161376" y="1407146"/>
                  <a:ext cx="257400" cy="255240"/>
                </a:xfrm>
                <a:prstGeom prst="rect">
                  <a:avLst/>
                </a:prstGeom>
              </p:spPr>
            </p:pic>
          </mc:Fallback>
        </mc:AlternateContent>
      </p:grpSp>
      <p:grpSp>
        <p:nvGrpSpPr>
          <p:cNvPr id="18" name="Group 17">
            <a:extLst>
              <a:ext uri="{FF2B5EF4-FFF2-40B4-BE49-F238E27FC236}">
                <a16:creationId xmlns:a16="http://schemas.microsoft.com/office/drawing/2014/main" id="{820B489E-6A35-A38C-2927-10F5A2ABBFC6}"/>
              </a:ext>
            </a:extLst>
          </p:cNvPr>
          <p:cNvGrpSpPr/>
          <p:nvPr/>
        </p:nvGrpSpPr>
        <p:grpSpPr>
          <a:xfrm>
            <a:off x="844846" y="4259767"/>
            <a:ext cx="1218960" cy="530280"/>
            <a:chOff x="844846" y="4259767"/>
            <a:chExt cx="1218960" cy="530280"/>
          </a:xfrm>
        </p:grpSpPr>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0FCD99FA-C837-B244-B64A-52D04791B458}"/>
                    </a:ext>
                  </a:extLst>
                </p14:cNvPr>
                <p14:cNvContentPartPr/>
                <p14:nvPr/>
              </p14:nvContentPartPr>
              <p14:xfrm>
                <a:off x="1065886" y="4259767"/>
                <a:ext cx="997920" cy="216000"/>
              </p14:xfrm>
            </p:contentPart>
          </mc:Choice>
          <mc:Fallback xmlns="">
            <p:pic>
              <p:nvPicPr>
                <p:cNvPr id="15" name="Ink 14">
                  <a:extLst>
                    <a:ext uri="{FF2B5EF4-FFF2-40B4-BE49-F238E27FC236}">
                      <a16:creationId xmlns:a16="http://schemas.microsoft.com/office/drawing/2014/main" id="{0FCD99FA-C837-B244-B64A-52D04791B458}"/>
                    </a:ext>
                  </a:extLst>
                </p:cNvPr>
                <p:cNvPicPr/>
                <p:nvPr/>
              </p:nvPicPr>
              <p:blipFill>
                <a:blip r:embed="rId12"/>
                <a:stretch>
                  <a:fillRect/>
                </a:stretch>
              </p:blipFill>
              <p:spPr>
                <a:xfrm>
                  <a:off x="1056886" y="4250767"/>
                  <a:ext cx="1015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1819180A-8786-7548-2FDD-5EB29D8ED782}"/>
                    </a:ext>
                  </a:extLst>
                </p14:cNvPr>
                <p14:cNvContentPartPr/>
                <p14:nvPr/>
              </p14:nvContentPartPr>
              <p14:xfrm>
                <a:off x="920086" y="4587367"/>
                <a:ext cx="125280" cy="117000"/>
              </p14:xfrm>
            </p:contentPart>
          </mc:Choice>
          <mc:Fallback xmlns="">
            <p:pic>
              <p:nvPicPr>
                <p:cNvPr id="16" name="Ink 15">
                  <a:extLst>
                    <a:ext uri="{FF2B5EF4-FFF2-40B4-BE49-F238E27FC236}">
                      <a16:creationId xmlns:a16="http://schemas.microsoft.com/office/drawing/2014/main" id="{1819180A-8786-7548-2FDD-5EB29D8ED782}"/>
                    </a:ext>
                  </a:extLst>
                </p:cNvPr>
                <p:cNvPicPr/>
                <p:nvPr/>
              </p:nvPicPr>
              <p:blipFill>
                <a:blip r:embed="rId14"/>
                <a:stretch>
                  <a:fillRect/>
                </a:stretch>
              </p:blipFill>
              <p:spPr>
                <a:xfrm>
                  <a:off x="911446" y="4578367"/>
                  <a:ext cx="142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B7CFD5D0-D2D3-C7EA-BDBC-C90242B73174}"/>
                    </a:ext>
                  </a:extLst>
                </p14:cNvPr>
                <p14:cNvContentPartPr/>
                <p14:nvPr/>
              </p14:nvContentPartPr>
              <p14:xfrm>
                <a:off x="844846" y="4497727"/>
                <a:ext cx="315360" cy="292320"/>
              </p14:xfrm>
            </p:contentPart>
          </mc:Choice>
          <mc:Fallback xmlns="">
            <p:pic>
              <p:nvPicPr>
                <p:cNvPr id="17" name="Ink 16">
                  <a:extLst>
                    <a:ext uri="{FF2B5EF4-FFF2-40B4-BE49-F238E27FC236}">
                      <a16:creationId xmlns:a16="http://schemas.microsoft.com/office/drawing/2014/main" id="{B7CFD5D0-D2D3-C7EA-BDBC-C90242B73174}"/>
                    </a:ext>
                  </a:extLst>
                </p:cNvPr>
                <p:cNvPicPr/>
                <p:nvPr/>
              </p:nvPicPr>
              <p:blipFill>
                <a:blip r:embed="rId16"/>
                <a:stretch>
                  <a:fillRect/>
                </a:stretch>
              </p:blipFill>
              <p:spPr>
                <a:xfrm>
                  <a:off x="836206" y="4489087"/>
                  <a:ext cx="333000" cy="309960"/>
                </a:xfrm>
                <a:prstGeom prst="rect">
                  <a:avLst/>
                </a:prstGeom>
              </p:spPr>
            </p:pic>
          </mc:Fallback>
        </mc:AlternateContent>
      </p:grpSp>
    </p:spTree>
    <p:extLst>
      <p:ext uri="{BB962C8B-B14F-4D97-AF65-F5344CB8AC3E}">
        <p14:creationId xmlns:p14="http://schemas.microsoft.com/office/powerpoint/2010/main" val="409260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Adding a Class File to a Windows Application</a:t>
            </a:r>
          </a:p>
        </p:txBody>
      </p:sp>
      <p:sp>
        <p:nvSpPr>
          <p:cNvPr id="14339" name="Text Placeholder 2"/>
          <p:cNvSpPr>
            <a:spLocks noGrp="1"/>
          </p:cNvSpPr>
          <p:nvPr>
            <p:ph type="body" idx="1"/>
          </p:nvPr>
        </p:nvSpPr>
        <p:spPr/>
        <p:txBody>
          <a:bodyPr/>
          <a:lstStyle/>
          <a:p>
            <a:endParaRPr lang="en-US" sz="2800" dirty="0">
              <a:latin typeface="Calibri" panose="020F0502020204030204" pitchFamily="34" charset="0"/>
              <a:cs typeface="Calibri" panose="020F0502020204030204" pitchFamily="34" charset="0"/>
            </a:endParaRPr>
          </a:p>
          <a:p>
            <a:pPr marL="228594" indent="-228594" algn="l" defTabSz="914377" rtl="0" eaLnBrk="1" latinLnBrk="0" hangingPunct="1">
              <a:lnSpc>
                <a:spcPct val="90000"/>
              </a:lnSpc>
              <a:spcBef>
                <a:spcPts val="1000"/>
              </a:spcBef>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8</a:t>
            </a:fld>
            <a:endParaRPr lang="en-US"/>
          </a:p>
        </p:txBody>
      </p:sp>
      <p:pic>
        <p:nvPicPr>
          <p:cNvPr id="6" name="Picture 5">
            <a:extLst>
              <a:ext uri="{FF2B5EF4-FFF2-40B4-BE49-F238E27FC236}">
                <a16:creationId xmlns:a16="http://schemas.microsoft.com/office/drawing/2014/main" id="{93586D50-4140-3495-FA69-6748C82B486A}"/>
              </a:ext>
            </a:extLst>
          </p:cNvPr>
          <p:cNvPicPr>
            <a:picLocks noChangeAspect="1"/>
          </p:cNvPicPr>
          <p:nvPr/>
        </p:nvPicPr>
        <p:blipFill rotWithShape="1">
          <a:blip r:embed="rId2"/>
          <a:srcRect l="13333" t="10000" r="13333" b="15754"/>
          <a:stretch/>
        </p:blipFill>
        <p:spPr>
          <a:xfrm>
            <a:off x="1219200" y="1371600"/>
            <a:ext cx="6705600" cy="4525962"/>
          </a:xfrm>
          <a:prstGeom prst="rect">
            <a:avLst/>
          </a:prstGeom>
        </p:spPr>
      </p:pic>
      <p:grpSp>
        <p:nvGrpSpPr>
          <p:cNvPr id="12" name="Group 11">
            <a:extLst>
              <a:ext uri="{FF2B5EF4-FFF2-40B4-BE49-F238E27FC236}">
                <a16:creationId xmlns:a16="http://schemas.microsoft.com/office/drawing/2014/main" id="{11F6E75E-2EE0-C761-E969-6B1A5D70F45C}"/>
              </a:ext>
            </a:extLst>
          </p:cNvPr>
          <p:cNvGrpSpPr/>
          <p:nvPr/>
        </p:nvGrpSpPr>
        <p:grpSpPr>
          <a:xfrm>
            <a:off x="2008975" y="5060055"/>
            <a:ext cx="999720" cy="756000"/>
            <a:chOff x="2008975" y="5060055"/>
            <a:chExt cx="999720" cy="75600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3F773066-0144-4AD1-5C75-DB3667715747}"/>
                    </a:ext>
                  </a:extLst>
                </p14:cNvPr>
                <p14:cNvContentPartPr/>
                <p14:nvPr/>
              </p14:nvContentPartPr>
              <p14:xfrm>
                <a:off x="2008975" y="5391975"/>
                <a:ext cx="601560" cy="261720"/>
              </p14:xfrm>
            </p:contentPart>
          </mc:Choice>
          <mc:Fallback xmlns="">
            <p:pic>
              <p:nvPicPr>
                <p:cNvPr id="7" name="Ink 6">
                  <a:extLst>
                    <a:ext uri="{FF2B5EF4-FFF2-40B4-BE49-F238E27FC236}">
                      <a16:creationId xmlns:a16="http://schemas.microsoft.com/office/drawing/2014/main" id="{3F773066-0144-4AD1-5C75-DB3667715747}"/>
                    </a:ext>
                  </a:extLst>
                </p:cNvPr>
                <p:cNvPicPr/>
                <p:nvPr/>
              </p:nvPicPr>
              <p:blipFill>
                <a:blip r:embed="rId4"/>
                <a:stretch>
                  <a:fillRect/>
                </a:stretch>
              </p:blipFill>
              <p:spPr>
                <a:xfrm>
                  <a:off x="1999975" y="5382975"/>
                  <a:ext cx="619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9E5306D-834D-16A7-485F-3FB2916B1CE1}"/>
                    </a:ext>
                  </a:extLst>
                </p14:cNvPr>
                <p14:cNvContentPartPr/>
                <p14:nvPr/>
              </p14:nvContentPartPr>
              <p14:xfrm>
                <a:off x="2507215" y="5575215"/>
                <a:ext cx="501480" cy="240840"/>
              </p14:xfrm>
            </p:contentPart>
          </mc:Choice>
          <mc:Fallback xmlns="">
            <p:pic>
              <p:nvPicPr>
                <p:cNvPr id="8" name="Ink 7">
                  <a:extLst>
                    <a:ext uri="{FF2B5EF4-FFF2-40B4-BE49-F238E27FC236}">
                      <a16:creationId xmlns:a16="http://schemas.microsoft.com/office/drawing/2014/main" id="{29E5306D-834D-16A7-485F-3FB2916B1CE1}"/>
                    </a:ext>
                  </a:extLst>
                </p:cNvPr>
                <p:cNvPicPr/>
                <p:nvPr/>
              </p:nvPicPr>
              <p:blipFill>
                <a:blip r:embed="rId6"/>
                <a:stretch>
                  <a:fillRect/>
                </a:stretch>
              </p:blipFill>
              <p:spPr>
                <a:xfrm>
                  <a:off x="2498575" y="5566215"/>
                  <a:ext cx="5191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BE892617-E37D-74CD-D770-B18C8B7E77EE}"/>
                    </a:ext>
                  </a:extLst>
                </p14:cNvPr>
                <p14:cNvContentPartPr/>
                <p14:nvPr/>
              </p14:nvContentPartPr>
              <p14:xfrm>
                <a:off x="2131735" y="5118015"/>
                <a:ext cx="81360" cy="86400"/>
              </p14:xfrm>
            </p:contentPart>
          </mc:Choice>
          <mc:Fallback xmlns="">
            <p:pic>
              <p:nvPicPr>
                <p:cNvPr id="9" name="Ink 8">
                  <a:extLst>
                    <a:ext uri="{FF2B5EF4-FFF2-40B4-BE49-F238E27FC236}">
                      <a16:creationId xmlns:a16="http://schemas.microsoft.com/office/drawing/2014/main" id="{BE892617-E37D-74CD-D770-B18C8B7E77EE}"/>
                    </a:ext>
                  </a:extLst>
                </p:cNvPr>
                <p:cNvPicPr/>
                <p:nvPr/>
              </p:nvPicPr>
              <p:blipFill>
                <a:blip r:embed="rId8"/>
                <a:stretch>
                  <a:fillRect/>
                </a:stretch>
              </p:blipFill>
              <p:spPr>
                <a:xfrm>
                  <a:off x="2123095" y="5109015"/>
                  <a:ext cx="99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9C8C8489-BE0E-B17D-EF13-B73910547CBB}"/>
                    </a:ext>
                  </a:extLst>
                </p14:cNvPr>
                <p14:cNvContentPartPr/>
                <p14:nvPr/>
              </p14:nvContentPartPr>
              <p14:xfrm>
                <a:off x="2025895" y="5060055"/>
                <a:ext cx="281520" cy="226080"/>
              </p14:xfrm>
            </p:contentPart>
          </mc:Choice>
          <mc:Fallback xmlns="">
            <p:pic>
              <p:nvPicPr>
                <p:cNvPr id="10" name="Ink 9">
                  <a:extLst>
                    <a:ext uri="{FF2B5EF4-FFF2-40B4-BE49-F238E27FC236}">
                      <a16:creationId xmlns:a16="http://schemas.microsoft.com/office/drawing/2014/main" id="{9C8C8489-BE0E-B17D-EF13-B73910547CBB}"/>
                    </a:ext>
                  </a:extLst>
                </p:cNvPr>
                <p:cNvPicPr/>
                <p:nvPr/>
              </p:nvPicPr>
              <p:blipFill>
                <a:blip r:embed="rId10"/>
                <a:stretch>
                  <a:fillRect/>
                </a:stretch>
              </p:blipFill>
              <p:spPr>
                <a:xfrm>
                  <a:off x="2017255" y="5051415"/>
                  <a:ext cx="299160" cy="243720"/>
                </a:xfrm>
                <a:prstGeom prst="rect">
                  <a:avLst/>
                </a:prstGeom>
              </p:spPr>
            </p:pic>
          </mc:Fallback>
        </mc:AlternateContent>
      </p:grpSp>
      <p:sp>
        <p:nvSpPr>
          <p:cNvPr id="13" name="TextBox 12">
            <a:extLst>
              <a:ext uri="{FF2B5EF4-FFF2-40B4-BE49-F238E27FC236}">
                <a16:creationId xmlns:a16="http://schemas.microsoft.com/office/drawing/2014/main" id="{B8E39EF5-E259-9F6A-17CD-F9AD3EC3C1F3}"/>
              </a:ext>
            </a:extLst>
          </p:cNvPr>
          <p:cNvSpPr txBox="1"/>
          <p:nvPr/>
        </p:nvSpPr>
        <p:spPr>
          <a:xfrm>
            <a:off x="3122528" y="5469029"/>
            <a:ext cx="1710725" cy="307777"/>
          </a:xfrm>
          <a:prstGeom prst="rect">
            <a:avLst/>
          </a:prstGeom>
          <a:solidFill>
            <a:schemeClr val="bg1"/>
          </a:solidFill>
          <a:ln>
            <a:solidFill>
              <a:schemeClr val="accent2">
                <a:lumMod val="60000"/>
                <a:lumOff val="40000"/>
              </a:schemeClr>
            </a:solidFill>
          </a:ln>
        </p:spPr>
        <p:txBody>
          <a:bodyPr wrap="none" rtlCol="0">
            <a:spAutoFit/>
          </a:bodyPr>
          <a:lstStyle/>
          <a:p>
            <a:r>
              <a:rPr lang="en-US" sz="1400" b="1" dirty="0">
                <a:solidFill>
                  <a:schemeClr val="accent2">
                    <a:lumMod val="60000"/>
                    <a:lumOff val="40000"/>
                  </a:schemeClr>
                </a:solidFill>
                <a:latin typeface="Calibri" panose="020F0502020204030204" pitchFamily="34" charset="0"/>
                <a:cs typeface="Calibri" panose="020F0502020204030204" pitchFamily="34" charset="0"/>
              </a:rPr>
              <a:t>Choose a class name</a:t>
            </a:r>
          </a:p>
        </p:txBody>
      </p:sp>
    </p:spTree>
    <p:extLst>
      <p:ext uri="{BB962C8B-B14F-4D97-AF65-F5344CB8AC3E}">
        <p14:creationId xmlns:p14="http://schemas.microsoft.com/office/powerpoint/2010/main" val="20200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solidFill>
                  <a:srgbClr val="3380E6"/>
                </a:solidFill>
                <a:latin typeface="Calibri" panose="020F0502020204030204" pitchFamily="34" charset="0"/>
                <a:cs typeface="Calibri" panose="020F0502020204030204" pitchFamily="34" charset="0"/>
              </a:rPr>
              <a:t>Adding a Class File to a Windows Application</a:t>
            </a:r>
          </a:p>
        </p:txBody>
      </p:sp>
      <p:sp>
        <p:nvSpPr>
          <p:cNvPr id="14339" name="Text Placeholder 2"/>
          <p:cNvSpPr>
            <a:spLocks noGrp="1"/>
          </p:cNvSpPr>
          <p:nvPr>
            <p:ph type="body" idx="1"/>
          </p:nvPr>
        </p:nvSpPr>
        <p:spPr/>
        <p:txBody>
          <a:bodyPr/>
          <a:lstStyle/>
          <a:p>
            <a:endParaRPr lang="en-US" sz="2800" dirty="0">
              <a:latin typeface="Calibri" panose="020F0502020204030204" pitchFamily="34" charset="0"/>
              <a:cs typeface="Calibri" panose="020F0502020204030204" pitchFamily="34" charset="0"/>
            </a:endParaRPr>
          </a:p>
          <a:p>
            <a:pPr marL="228594" indent="-228594" algn="l" defTabSz="914377" rtl="0" eaLnBrk="1" latinLnBrk="0" hangingPunct="1">
              <a:lnSpc>
                <a:spcPct val="90000"/>
              </a:lnSpc>
              <a:spcBef>
                <a:spcPts val="1000"/>
              </a:spcBef>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19098BF5-001E-4606-B220-31B33B5698C2}" type="slidenum">
              <a:rPr lang="en-US" smtClean="0"/>
              <a:pPr>
                <a:defRPr/>
              </a:pPr>
              <a:t>9</a:t>
            </a:fld>
            <a:endParaRPr lang="en-US"/>
          </a:p>
        </p:txBody>
      </p:sp>
      <p:pic>
        <p:nvPicPr>
          <p:cNvPr id="4" name="Picture 3">
            <a:extLst>
              <a:ext uri="{FF2B5EF4-FFF2-40B4-BE49-F238E27FC236}">
                <a16:creationId xmlns:a16="http://schemas.microsoft.com/office/drawing/2014/main" id="{E197A820-F8AE-514D-5B33-40E3BAEAB9DE}"/>
              </a:ext>
            </a:extLst>
          </p:cNvPr>
          <p:cNvPicPr>
            <a:picLocks noChangeAspect="1"/>
          </p:cNvPicPr>
          <p:nvPr/>
        </p:nvPicPr>
        <p:blipFill rotWithShape="1">
          <a:blip r:embed="rId2"/>
          <a:srcRect l="16667" t="7708" b="31250"/>
          <a:stretch/>
        </p:blipFill>
        <p:spPr>
          <a:xfrm>
            <a:off x="685800" y="1644678"/>
            <a:ext cx="7620000" cy="3721100"/>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1E1E73B-E064-B49C-7049-DB3A2DC48F82}"/>
                  </a:ext>
                </a:extLst>
              </p14:cNvPr>
              <p14:cNvContentPartPr/>
              <p14:nvPr/>
            </p14:nvContentPartPr>
            <p14:xfrm>
              <a:off x="5302614" y="2244408"/>
              <a:ext cx="271800" cy="72360"/>
            </p14:xfrm>
          </p:contentPart>
        </mc:Choice>
        <mc:Fallback xmlns="">
          <p:pic>
            <p:nvPicPr>
              <p:cNvPr id="9" name="Ink 8">
                <a:extLst>
                  <a:ext uri="{FF2B5EF4-FFF2-40B4-BE49-F238E27FC236}">
                    <a16:creationId xmlns:a16="http://schemas.microsoft.com/office/drawing/2014/main" id="{41E1E73B-E064-B49C-7049-DB3A2DC48F82}"/>
                  </a:ext>
                </a:extLst>
              </p:cNvPr>
              <p:cNvPicPr/>
              <p:nvPr/>
            </p:nvPicPr>
            <p:blipFill>
              <a:blip r:embed="rId4"/>
              <a:stretch>
                <a:fillRect/>
              </a:stretch>
            </p:blipFill>
            <p:spPr>
              <a:xfrm>
                <a:off x="5293614" y="2235408"/>
                <a:ext cx="289440" cy="90000"/>
              </a:xfrm>
              <a:prstGeom prst="rect">
                <a:avLst/>
              </a:prstGeom>
            </p:spPr>
          </p:pic>
        </mc:Fallback>
      </mc:AlternateContent>
      <p:grpSp>
        <p:nvGrpSpPr>
          <p:cNvPr id="12" name="Group 11">
            <a:extLst>
              <a:ext uri="{FF2B5EF4-FFF2-40B4-BE49-F238E27FC236}">
                <a16:creationId xmlns:a16="http://schemas.microsoft.com/office/drawing/2014/main" id="{F41AD645-48C6-D9B0-2CD1-ACD33F73B458}"/>
              </a:ext>
            </a:extLst>
          </p:cNvPr>
          <p:cNvGrpSpPr/>
          <p:nvPr/>
        </p:nvGrpSpPr>
        <p:grpSpPr>
          <a:xfrm>
            <a:off x="5255094" y="2373288"/>
            <a:ext cx="223920" cy="243720"/>
            <a:chOff x="5255094" y="2373288"/>
            <a:chExt cx="223920" cy="243720"/>
          </a:xfrm>
        </p:grpSpPr>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33DAEB52-BC45-76B0-542C-84F43B54D26C}"/>
                    </a:ext>
                  </a:extLst>
                </p14:cNvPr>
                <p14:cNvContentPartPr/>
                <p14:nvPr/>
              </p14:nvContentPartPr>
              <p14:xfrm>
                <a:off x="5335014" y="2430168"/>
                <a:ext cx="79920" cy="112320"/>
              </p14:xfrm>
            </p:contentPart>
          </mc:Choice>
          <mc:Fallback xmlns="">
            <p:pic>
              <p:nvPicPr>
                <p:cNvPr id="10" name="Ink 9">
                  <a:extLst>
                    <a:ext uri="{FF2B5EF4-FFF2-40B4-BE49-F238E27FC236}">
                      <a16:creationId xmlns:a16="http://schemas.microsoft.com/office/drawing/2014/main" id="{33DAEB52-BC45-76B0-542C-84F43B54D26C}"/>
                    </a:ext>
                  </a:extLst>
                </p:cNvPr>
                <p:cNvPicPr/>
                <p:nvPr/>
              </p:nvPicPr>
              <p:blipFill>
                <a:blip r:embed="rId6"/>
                <a:stretch>
                  <a:fillRect/>
                </a:stretch>
              </p:blipFill>
              <p:spPr>
                <a:xfrm>
                  <a:off x="5326014" y="2421168"/>
                  <a:ext cx="97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FE02CF39-8C17-B676-1BAC-193472FAE04F}"/>
                    </a:ext>
                  </a:extLst>
                </p14:cNvPr>
                <p14:cNvContentPartPr/>
                <p14:nvPr/>
              </p14:nvContentPartPr>
              <p14:xfrm>
                <a:off x="5255094" y="2373288"/>
                <a:ext cx="223920" cy="243720"/>
              </p14:xfrm>
            </p:contentPart>
          </mc:Choice>
          <mc:Fallback xmlns="">
            <p:pic>
              <p:nvPicPr>
                <p:cNvPr id="11" name="Ink 10">
                  <a:extLst>
                    <a:ext uri="{FF2B5EF4-FFF2-40B4-BE49-F238E27FC236}">
                      <a16:creationId xmlns:a16="http://schemas.microsoft.com/office/drawing/2014/main" id="{FE02CF39-8C17-B676-1BAC-193472FAE04F}"/>
                    </a:ext>
                  </a:extLst>
                </p:cNvPr>
                <p:cNvPicPr/>
                <p:nvPr/>
              </p:nvPicPr>
              <p:blipFill>
                <a:blip r:embed="rId8"/>
                <a:stretch>
                  <a:fillRect/>
                </a:stretch>
              </p:blipFill>
              <p:spPr>
                <a:xfrm>
                  <a:off x="5246454" y="2364648"/>
                  <a:ext cx="241560" cy="261360"/>
                </a:xfrm>
                <a:prstGeom prst="rect">
                  <a:avLst/>
                </a:prstGeom>
              </p:spPr>
            </p:pic>
          </mc:Fallback>
        </mc:AlternateContent>
      </p:grpSp>
      <p:sp>
        <p:nvSpPr>
          <p:cNvPr id="13" name="TextBox 12">
            <a:extLst>
              <a:ext uri="{FF2B5EF4-FFF2-40B4-BE49-F238E27FC236}">
                <a16:creationId xmlns:a16="http://schemas.microsoft.com/office/drawing/2014/main" id="{30205B0B-1B59-0A47-E6B9-3447FE401D93}"/>
              </a:ext>
            </a:extLst>
          </p:cNvPr>
          <p:cNvSpPr txBox="1"/>
          <p:nvPr/>
        </p:nvSpPr>
        <p:spPr>
          <a:xfrm>
            <a:off x="5574414" y="2107002"/>
            <a:ext cx="978786" cy="954107"/>
          </a:xfrm>
          <a:prstGeom prst="rect">
            <a:avLst/>
          </a:prstGeom>
          <a:solidFill>
            <a:schemeClr val="bg1"/>
          </a:solidFill>
          <a:ln>
            <a:solidFill>
              <a:schemeClr val="accent2">
                <a:lumMod val="60000"/>
                <a:lumOff val="40000"/>
              </a:schemeClr>
            </a:solidFill>
          </a:ln>
        </p:spPr>
        <p:txBody>
          <a:bodyPr wrap="square" rtlCol="0">
            <a:spAutoFit/>
          </a:bodyPr>
          <a:lstStyle/>
          <a:p>
            <a:r>
              <a:rPr lang="en-US" sz="1400" b="1" dirty="0">
                <a:solidFill>
                  <a:schemeClr val="accent2">
                    <a:lumMod val="60000"/>
                    <a:lumOff val="40000"/>
                  </a:schemeClr>
                </a:solidFill>
                <a:latin typeface="Calibri" panose="020F0502020204030204" pitchFamily="34" charset="0"/>
                <a:cs typeface="Calibri" panose="020F0502020204030204" pitchFamily="34" charset="0"/>
              </a:rPr>
              <a:t>Build the class;</a:t>
            </a:r>
          </a:p>
          <a:p>
            <a:r>
              <a:rPr lang="en-US" sz="1400" b="1" dirty="0">
                <a:solidFill>
                  <a:schemeClr val="accent2">
                    <a:lumMod val="60000"/>
                    <a:lumOff val="40000"/>
                  </a:schemeClr>
                </a:solidFill>
                <a:latin typeface="Calibri" panose="020F0502020204030204" pitchFamily="34" charset="0"/>
                <a:cs typeface="Calibri" panose="020F0502020204030204" pitchFamily="34" charset="0"/>
              </a:rPr>
              <a:t>Add class members</a:t>
            </a:r>
          </a:p>
        </p:txBody>
      </p:sp>
    </p:spTree>
    <p:extLst>
      <p:ext uri="{BB962C8B-B14F-4D97-AF65-F5344CB8AC3E}">
        <p14:creationId xmlns:p14="http://schemas.microsoft.com/office/powerpoint/2010/main" val="36826474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30AFAA5D399E489E1819B440698DE2" ma:contentTypeVersion="0" ma:contentTypeDescription="Create a new document." ma:contentTypeScope="" ma:versionID="d2e5e4ccdb149d2076a9830fd3e7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00464A7-5164-44A6-BE95-AFCB765E93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2C14C42-B3E2-46D6-A959-72074D4C6EC5}">
  <ds:schemaRefs>
    <ds:schemaRef ds:uri="http://schemas.microsoft.com/sharepoint/v3/contenttype/forms"/>
  </ds:schemaRefs>
</ds:datastoreItem>
</file>

<file path=customXml/itemProps3.xml><?xml version="1.0" encoding="utf-8"?>
<ds:datastoreItem xmlns:ds="http://schemas.openxmlformats.org/officeDocument/2006/customXml" ds:itemID="{4065E736-E879-4751-8791-A4A417B5CD52}">
  <ds:schemaRef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DeitelPowerPointTemplate</Template>
  <TotalTime>0</TotalTime>
  <Words>1018</Words>
  <Application>Microsoft Office PowerPoint</Application>
  <PresentationFormat>On-screen Show (4:3)</PresentationFormat>
  <Paragraphs>154</Paragraphs>
  <Slides>31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Comic Sans MS</vt:lpstr>
      <vt:lpstr>Consolas</vt:lpstr>
      <vt:lpstr>Lucida Sans Unicode</vt:lpstr>
      <vt:lpstr>Times New Roman</vt:lpstr>
      <vt:lpstr>Verdana</vt:lpstr>
      <vt:lpstr>Wingdings</vt:lpstr>
      <vt:lpstr>Wingdings 2</vt:lpstr>
      <vt:lpstr>Wingdings 3</vt:lpstr>
      <vt:lpstr>Concourse</vt:lpstr>
      <vt:lpstr>Object-Oriented Programming</vt:lpstr>
      <vt:lpstr>Object-Oriented Programming (OOP)</vt:lpstr>
      <vt:lpstr>Reusability </vt:lpstr>
      <vt:lpstr>Classes and Objects</vt:lpstr>
      <vt:lpstr>Classes and Objects (From Lecture 2)</vt:lpstr>
      <vt:lpstr>Classes and Objects</vt:lpstr>
      <vt:lpstr>Adding a Class File to a Windows Application</vt:lpstr>
      <vt:lpstr>Adding a Class File to a Windows Application</vt:lpstr>
      <vt:lpstr>Adding a Class File to a Windows Application</vt:lpstr>
      <vt:lpstr>Classes and Objects</vt:lpstr>
      <vt:lpstr>Classes Declaration</vt:lpstr>
      <vt:lpstr>Object Declaration</vt:lpstr>
      <vt:lpstr>Class Members: Variables</vt:lpstr>
      <vt:lpstr>Class Members: Variables</vt:lpstr>
      <vt:lpstr>Class Members: Variables</vt:lpstr>
      <vt:lpstr>Class Members: Constructor</vt:lpstr>
      <vt:lpstr>Class Members: Constructor with no parameters</vt:lpstr>
      <vt:lpstr>Class Members: Constructor with parameters</vt:lpstr>
      <vt:lpstr>Class Members: Destructor</vt:lpstr>
      <vt:lpstr>Class Members: Property Procedure</vt:lpstr>
      <vt:lpstr>Class Members: Property Procedure</vt:lpstr>
      <vt:lpstr>Class Members: Property Procedure</vt:lpstr>
      <vt:lpstr>Class Members: Shared members</vt:lpstr>
      <vt:lpstr>Class Members: Shared members</vt:lpstr>
      <vt:lpstr>Class Members: Shared members</vt:lpstr>
      <vt:lpstr>Class Members: Shared members</vt:lpstr>
      <vt:lpstr>Class Members: Const and ReadOnly Fields</vt:lpstr>
      <vt:lpstr>Class Members: Const and ReadOnly Fields</vt:lpstr>
      <vt:lpstr>Class Members: Const and ReadOnly Fields</vt:lpstr>
      <vt:lpstr>Class Members: Const and ReadOnly Fields</vt:lpstr>
      <vt:lpstr>Class Members: Const and ReadOnly Fields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Problem Solving and Control Statements</dc:title>
  <dc:creator>Windows User</dc:creator>
  <cp:lastModifiedBy>nouf mohammed</cp:lastModifiedBy>
  <cp:revision>146</cp:revision>
  <dcterms:created xsi:type="dcterms:W3CDTF">2010-03-03T18:04:32Z</dcterms:created>
  <dcterms:modified xsi:type="dcterms:W3CDTF">2022-12-11T07:52:15Z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0x0101005130AFAA5D399E489E1819B440698DE2</vt:lpwstr>
  </property>
</Properties>
</file>