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removePersonalInfoOnSave="1" saveSubsetFonts="1">
  <p:sldMasterIdLst>
    <p:sldMasterId id="2147483648" r:id="rId2"/>
  </p:sldMasterIdLst>
  <p:notesMasterIdLst>
    <p:notesMasterId r:id="rId18"/>
  </p:notesMasterIdLst>
  <p:handoutMasterIdLst>
    <p:handoutMasterId r:id="rId19"/>
  </p:handoutMasterIdLst>
  <p:sldIdLst>
    <p:sldId id="288" r:id="rId3"/>
    <p:sldId id="289" r:id="rId4"/>
    <p:sldId id="290" r:id="rId5"/>
    <p:sldId id="291" r:id="rId6"/>
    <p:sldId id="320" r:id="rId7"/>
    <p:sldId id="322" r:id="rId8"/>
    <p:sldId id="292" r:id="rId9"/>
    <p:sldId id="317" r:id="rId10"/>
    <p:sldId id="318" r:id="rId11"/>
    <p:sldId id="323" r:id="rId12"/>
    <p:sldId id="324" r:id="rId13"/>
    <p:sldId id="325" r:id="rId14"/>
    <p:sldId id="326" r:id="rId15"/>
    <p:sldId id="328" r:id="rId16"/>
    <p:sldId id="32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285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8788"/>
          </a:xfrm>
          <a:prstGeom prst="rect">
            <a:avLst/>
          </a:prstGeom>
        </p:spPr>
        <p:txBody>
          <a:bodyPr vert="horz" lIns="91440" tIns="45720" rIns="91440" bIns="45720" rtlCol="1"/>
          <a:lstStyle>
            <a:lvl1pPr algn="r" latinLnBrk="0">
              <a:defRPr lang="ar-SA" sz="1200"/>
            </a:lvl1pPr>
          </a:lstStyle>
          <a:p>
            <a:pPr algn="r" rtl="1"/>
            <a:endParaRPr lang="ar-SA" dirty="0"/>
          </a:p>
        </p:txBody>
      </p:sp>
      <p:sp>
        <p:nvSpPr>
          <p:cNvPr id="3" name="عنصر نائب للتاريخ 2"/>
          <p:cNvSpPr>
            <a:spLocks noGrp="1"/>
          </p:cNvSpPr>
          <p:nvPr>
            <p:ph type="dt" sz="quarter" idx="1"/>
          </p:nvPr>
        </p:nvSpPr>
        <p:spPr>
          <a:xfrm>
            <a:off x="3884613" y="0"/>
            <a:ext cx="2971800" cy="458788"/>
          </a:xfrm>
          <a:prstGeom prst="rect">
            <a:avLst/>
          </a:prstGeom>
        </p:spPr>
        <p:txBody>
          <a:bodyPr vert="horz" lIns="91440" tIns="45720" rIns="91440" bIns="45720" rtlCol="1"/>
          <a:lstStyle>
            <a:lvl1pPr algn="r" latinLnBrk="0">
              <a:defRPr lang="ar-SA" sz="1200"/>
            </a:lvl1pPr>
          </a:lstStyle>
          <a:p>
            <a:pPr algn="r" rtl="1"/>
            <a:fld id="{20EA5F0D-C1DC-412F-A146-DDB3A74B588F}" type="datetimeFigureOut">
              <a:rPr lang="ar-SA"/>
              <a:t>15/01/37</a:t>
            </a:fld>
            <a:endParaRPr lang="ar-SA" dirty="0"/>
          </a:p>
        </p:txBody>
      </p:sp>
      <p:sp>
        <p:nvSpPr>
          <p:cNvPr id="4" name="عنصر نائب للتذييل 3"/>
          <p:cNvSpPr>
            <a:spLocks noGrp="1"/>
          </p:cNvSpPr>
          <p:nvPr>
            <p:ph type="ftr" sz="quarter" idx="2"/>
          </p:nvPr>
        </p:nvSpPr>
        <p:spPr>
          <a:xfrm>
            <a:off x="0" y="8685213"/>
            <a:ext cx="2971800" cy="458787"/>
          </a:xfrm>
          <a:prstGeom prst="rect">
            <a:avLst/>
          </a:prstGeom>
        </p:spPr>
        <p:txBody>
          <a:bodyPr vert="horz" lIns="91440" tIns="45720" rIns="91440" bIns="45720" rtlCol="1" anchor="b"/>
          <a:lstStyle>
            <a:lvl1pPr algn="r" latinLnBrk="0">
              <a:defRPr lang="ar-SA" sz="1200"/>
            </a:lvl1pPr>
          </a:lstStyle>
          <a:p>
            <a:pPr algn="r" rtl="1"/>
            <a:endParaRPr lang="ar-SA" dirty="0"/>
          </a:p>
        </p:txBody>
      </p:sp>
      <p:sp>
        <p:nvSpPr>
          <p:cNvPr id="5" name="عنصر نائب لرقم الشريحة 4"/>
          <p:cNvSpPr>
            <a:spLocks noGrp="1"/>
          </p:cNvSpPr>
          <p:nvPr>
            <p:ph type="sldNum" sz="quarter" idx="3"/>
          </p:nvPr>
        </p:nvSpPr>
        <p:spPr>
          <a:xfrm>
            <a:off x="3884613" y="8685213"/>
            <a:ext cx="2971800" cy="458787"/>
          </a:xfrm>
          <a:prstGeom prst="rect">
            <a:avLst/>
          </a:prstGeom>
        </p:spPr>
        <p:txBody>
          <a:bodyPr vert="horz" lIns="91440" tIns="45720" rIns="91440" bIns="45720" rtlCol="1" anchor="b"/>
          <a:lstStyle>
            <a:lvl1pPr algn="r" latinLnBrk="0">
              <a:defRPr lang="ar-SA" sz="1200"/>
            </a:lvl1pPr>
          </a:lstStyle>
          <a:p>
            <a:pPr algn="r" rtl="1"/>
            <a:fld id="{7BAE14B8-3CC9-472D-9BC5-A84D80684DE2}" type="slidenum">
              <a:rPr lang="ar-SA"/>
              <a:t>‹#›</a:t>
            </a:fld>
            <a:endParaRPr lang="ar-SA"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8788"/>
          </a:xfrm>
          <a:prstGeom prst="rect">
            <a:avLst/>
          </a:prstGeom>
        </p:spPr>
        <p:txBody>
          <a:bodyPr vert="horz" lIns="91440" tIns="45720" rIns="91440" bIns="45720" rtlCol="1"/>
          <a:lstStyle>
            <a:lvl1pPr algn="r" latinLnBrk="0">
              <a:defRPr lang="ar-SA" sz="1200"/>
            </a:lvl1pPr>
          </a:lstStyle>
          <a:p>
            <a:pPr algn="r" rtl="1"/>
            <a:endParaRPr lang="ar-SA" dirty="0"/>
          </a:p>
        </p:txBody>
      </p:sp>
      <p:sp>
        <p:nvSpPr>
          <p:cNvPr id="3" name="عنصر نائب للتاريخ 2"/>
          <p:cNvSpPr>
            <a:spLocks noGrp="1"/>
          </p:cNvSpPr>
          <p:nvPr>
            <p:ph type="dt" idx="1"/>
          </p:nvPr>
        </p:nvSpPr>
        <p:spPr>
          <a:xfrm>
            <a:off x="3884613" y="0"/>
            <a:ext cx="2971800" cy="458788"/>
          </a:xfrm>
          <a:prstGeom prst="rect">
            <a:avLst/>
          </a:prstGeom>
        </p:spPr>
        <p:txBody>
          <a:bodyPr vert="horz" lIns="91440" tIns="45720" rIns="91440" bIns="45720" rtlCol="1"/>
          <a:lstStyle>
            <a:lvl1pPr algn="r" latinLnBrk="0">
              <a:defRPr lang="ar-SA" sz="1200"/>
            </a:lvl1pPr>
          </a:lstStyle>
          <a:p>
            <a:pPr algn="r" rtl="1"/>
            <a:fld id="{A8CDE508-72C8-4AB5-AA9C-1584D31690E0}" type="datetimeFigureOut">
              <a:t>08/11/36</a:t>
            </a:fld>
            <a:endParaRPr lang="ar-SA" dirty="0"/>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algn="r" rtl="1"/>
            <a:endParaRPr lang="ar-SA" dirty="0"/>
          </a:p>
        </p:txBody>
      </p:sp>
      <p:sp>
        <p:nvSpPr>
          <p:cNvPr id="5" name="عنصر نائب للملاحظات 4"/>
          <p:cNvSpPr>
            <a:spLocks noGrp="1"/>
          </p:cNvSpPr>
          <p:nvPr>
            <p:ph type="body" sz="quarter" idx="3"/>
          </p:nvPr>
        </p:nvSpPr>
        <p:spPr>
          <a:xfrm>
            <a:off x="685800" y="4400550"/>
            <a:ext cx="5486400" cy="3086100"/>
          </a:xfrm>
          <a:prstGeom prst="rect">
            <a:avLst/>
          </a:prstGeom>
        </p:spPr>
        <p:txBody>
          <a:bodyPr vert="horz" lIns="91440" tIns="45720" rIns="91440" bIns="45720" rtlCol="1"/>
          <a:lstStyle/>
          <a:p>
            <a:pPr lvl="0" algn="r" rtl="1"/>
            <a:r>
              <a:rPr lang="ar-SA"/>
              <a:t>انقر لتحرير أنماط النص الرئيسي</a:t>
            </a:r>
          </a:p>
          <a:p>
            <a:pPr lvl="1" algn="r" rtl="1"/>
            <a:r>
              <a:rPr lang="ar-SA"/>
              <a:t>المستوى الثاني</a:t>
            </a:r>
          </a:p>
          <a:p>
            <a:pPr lvl="2" algn="r" rtl="1"/>
            <a:r>
              <a:rPr lang="ar-SA"/>
              <a:t>المستوى الثالث</a:t>
            </a:r>
          </a:p>
          <a:p>
            <a:pPr lvl="3" algn="r" rtl="1"/>
            <a:r>
              <a:rPr lang="ar-SA"/>
              <a:t>المستوى الرابع</a:t>
            </a:r>
          </a:p>
          <a:p>
            <a:pPr lvl="4" algn="r" rtl="1"/>
            <a:r>
              <a:rPr lang="ar-SA"/>
              <a:t>المستوى الخامس</a:t>
            </a:r>
          </a:p>
        </p:txBody>
      </p:sp>
      <p:sp>
        <p:nvSpPr>
          <p:cNvPr id="6" name="عنصر نائب للتذييل 5"/>
          <p:cNvSpPr>
            <a:spLocks noGrp="1"/>
          </p:cNvSpPr>
          <p:nvPr>
            <p:ph type="ftr" sz="quarter" idx="4"/>
          </p:nvPr>
        </p:nvSpPr>
        <p:spPr>
          <a:xfrm>
            <a:off x="0" y="8685213"/>
            <a:ext cx="2971800" cy="458787"/>
          </a:xfrm>
          <a:prstGeom prst="rect">
            <a:avLst/>
          </a:prstGeom>
        </p:spPr>
        <p:txBody>
          <a:bodyPr vert="horz" lIns="91440" tIns="45720" rIns="91440" bIns="45720" rtlCol="1" anchor="b"/>
          <a:lstStyle>
            <a:lvl1pPr algn="r" latinLnBrk="0">
              <a:defRPr lang="ar-SA" sz="1200"/>
            </a:lvl1pPr>
          </a:lstStyle>
          <a:p>
            <a:pPr algn="r" rtl="1"/>
            <a:endParaRPr lang="ar-SA" dirty="0"/>
          </a:p>
        </p:txBody>
      </p:sp>
      <p:sp>
        <p:nvSpPr>
          <p:cNvPr id="7" name="عنصر نائب لرقم الشريحة 6"/>
          <p:cNvSpPr>
            <a:spLocks noGrp="1"/>
          </p:cNvSpPr>
          <p:nvPr>
            <p:ph type="sldNum" sz="quarter" idx="5"/>
          </p:nvPr>
        </p:nvSpPr>
        <p:spPr>
          <a:xfrm>
            <a:off x="3884613" y="8685213"/>
            <a:ext cx="2971800" cy="458787"/>
          </a:xfrm>
          <a:prstGeom prst="rect">
            <a:avLst/>
          </a:prstGeom>
        </p:spPr>
        <p:txBody>
          <a:bodyPr vert="horz" lIns="91440" tIns="45720" rIns="91440" bIns="45720" rtlCol="1" anchor="b"/>
          <a:lstStyle>
            <a:lvl1pPr algn="r" latinLnBrk="0">
              <a:defRPr lang="ar-SA" sz="1200"/>
            </a:lvl1pPr>
          </a:lstStyle>
          <a:p>
            <a:pPr algn="r" rtl="1"/>
            <a:fld id="{7FB667E1-E601-4AAF-B95C-B25720D70A60}" type="slidenum">
              <a:t>‹#›</a:t>
            </a:fld>
            <a:endParaRPr lang="ar-SA"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r" defTabSz="914400" rtl="0" eaLnBrk="1" latinLnBrk="0" hangingPunct="1">
      <a:defRPr lang="ar-SA" sz="1200" kern="1200">
        <a:solidFill>
          <a:schemeClr val="tx1"/>
        </a:solidFill>
        <a:latin typeface="+mn-lt"/>
        <a:ea typeface="+mn-ea"/>
        <a:cs typeface="+mn-cs"/>
      </a:defRPr>
    </a:lvl1pPr>
    <a:lvl2pPr marL="457200" algn="r" defTabSz="914400" rtl="0" eaLnBrk="1" latinLnBrk="0" hangingPunct="1">
      <a:defRPr lang="ar-SA" sz="1200" kern="1200">
        <a:solidFill>
          <a:schemeClr val="tx1"/>
        </a:solidFill>
        <a:latin typeface="+mn-lt"/>
        <a:ea typeface="+mn-ea"/>
        <a:cs typeface="+mn-cs"/>
      </a:defRPr>
    </a:lvl2pPr>
    <a:lvl3pPr marL="914400" algn="r" defTabSz="914400" rtl="0" eaLnBrk="1" latinLnBrk="0" hangingPunct="1">
      <a:defRPr lang="ar-SA" sz="1200" kern="1200">
        <a:solidFill>
          <a:schemeClr val="tx1"/>
        </a:solidFill>
        <a:latin typeface="+mn-lt"/>
        <a:ea typeface="+mn-ea"/>
        <a:cs typeface="+mn-cs"/>
      </a:defRPr>
    </a:lvl3pPr>
    <a:lvl4pPr marL="1371600" algn="r" defTabSz="914400" rtl="0" eaLnBrk="1" latinLnBrk="0" hangingPunct="1">
      <a:defRPr lang="ar-SA" sz="1200" kern="1200">
        <a:solidFill>
          <a:schemeClr val="tx1"/>
        </a:solidFill>
        <a:latin typeface="+mn-lt"/>
        <a:ea typeface="+mn-ea"/>
        <a:cs typeface="+mn-cs"/>
      </a:defRPr>
    </a:lvl4pPr>
    <a:lvl5pPr marL="1828800" algn="r" defTabSz="914400" rtl="0" eaLnBrk="1" latinLnBrk="0" hangingPunct="1">
      <a:defRPr lang="ar-SA" sz="1200" kern="1200">
        <a:solidFill>
          <a:schemeClr val="tx1"/>
        </a:solidFill>
        <a:latin typeface="+mn-lt"/>
        <a:ea typeface="+mn-ea"/>
        <a:cs typeface="+mn-cs"/>
      </a:defRPr>
    </a:lvl5pPr>
    <a:lvl6pPr marL="2286000" algn="r" defTabSz="914400" rtl="0" eaLnBrk="1" latinLnBrk="0" hangingPunct="1">
      <a:defRPr lang="ar-SA" sz="1200" kern="1200">
        <a:solidFill>
          <a:schemeClr val="tx1"/>
        </a:solidFill>
        <a:latin typeface="+mn-lt"/>
        <a:ea typeface="+mn-ea"/>
        <a:cs typeface="+mn-cs"/>
      </a:defRPr>
    </a:lvl6pPr>
    <a:lvl7pPr marL="2743200" algn="r" defTabSz="914400" rtl="0" eaLnBrk="1" latinLnBrk="0" hangingPunct="1">
      <a:defRPr lang="ar-SA" sz="1200" kern="1200">
        <a:solidFill>
          <a:schemeClr val="tx1"/>
        </a:solidFill>
        <a:latin typeface="+mn-lt"/>
        <a:ea typeface="+mn-ea"/>
        <a:cs typeface="+mn-cs"/>
      </a:defRPr>
    </a:lvl7pPr>
    <a:lvl8pPr marL="3200400" algn="r" defTabSz="914400" rtl="0" eaLnBrk="1" latinLnBrk="0" hangingPunct="1">
      <a:defRPr lang="ar-SA" sz="1200" kern="1200">
        <a:solidFill>
          <a:schemeClr val="tx1"/>
        </a:solidFill>
        <a:latin typeface="+mn-lt"/>
        <a:ea typeface="+mn-ea"/>
        <a:cs typeface="+mn-cs"/>
      </a:defRPr>
    </a:lvl8pPr>
    <a:lvl9pPr marL="3657600" algn="r" defTabSz="914400" rtl="0" eaLnBrk="1" latinLnBrk="0" hangingPunct="1">
      <a:defRPr lang="ar-SA"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952" cy="4624183"/>
          </a:xfrm>
          <a:prstGeom prst="rect">
            <a:avLst/>
          </a:prstGeom>
        </p:spPr>
      </p:pic>
      <p:sp useBgFill="1">
        <p:nvSpPr>
          <p:cNvPr id="7" name="مستطيل 6"/>
          <p:cNvSpPr/>
          <p:nvPr/>
        </p:nvSpPr>
        <p:spPr bwMode="white">
          <a:xfrm flipH="1">
            <a:off x="0" y="3074521"/>
            <a:ext cx="12201888" cy="3783479"/>
          </a:xfrm>
          <a:custGeom>
            <a:avLst/>
            <a:gdLst/>
            <a:ahLst/>
            <a:cxnLst/>
            <a:rect l="l" t="t" r="r" b="b"/>
            <a:pathLst>
              <a:path w="12201888" h="3783479">
                <a:moveTo>
                  <a:pt x="12201888" y="0"/>
                </a:moveTo>
                <a:cubicBezTo>
                  <a:pt x="12200429" y="1116741"/>
                  <a:pt x="12191467" y="2278498"/>
                  <a:pt x="12188825" y="3404540"/>
                </a:cubicBezTo>
                <a:lnTo>
                  <a:pt x="12188825" y="3554879"/>
                </a:lnTo>
                <a:lnTo>
                  <a:pt x="12188825" y="3690879"/>
                </a:lnTo>
                <a:lnTo>
                  <a:pt x="12188825" y="3707279"/>
                </a:lnTo>
                <a:lnTo>
                  <a:pt x="12188825" y="3783479"/>
                </a:lnTo>
                <a:lnTo>
                  <a:pt x="0" y="3783479"/>
                </a:lnTo>
                <a:lnTo>
                  <a:pt x="0" y="3707279"/>
                </a:lnTo>
                <a:lnTo>
                  <a:pt x="0" y="3554879"/>
                </a:lnTo>
                <a:lnTo>
                  <a:pt x="0" y="641399"/>
                </a:lnTo>
                <a:cubicBezTo>
                  <a:pt x="3601335" y="-419044"/>
                  <a:pt x="9102102" y="1605485"/>
                  <a:pt x="1220188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endParaRPr lang="ar-SA" dirty="0"/>
          </a:p>
        </p:txBody>
      </p:sp>
      <p:sp>
        <p:nvSpPr>
          <p:cNvPr id="10" name="شكل حر 9"/>
          <p:cNvSpPr/>
          <p:nvPr/>
        </p:nvSpPr>
        <p:spPr>
          <a:xfrm rot="211566" flipH="1">
            <a:off x="12235" y="2969834"/>
            <a:ext cx="12169907" cy="1238081"/>
          </a:xfrm>
          <a:custGeom>
            <a:avLst/>
            <a:gdLst/>
            <a:ahLst/>
            <a:cxnLst/>
            <a:rect l="l" t="t" r="r" b="b"/>
            <a:pathLst>
              <a:path w="12169907" h="1238081">
                <a:moveTo>
                  <a:pt x="2807331" y="101460"/>
                </a:moveTo>
                <a:cubicBezTo>
                  <a:pt x="6135545" y="328205"/>
                  <a:pt x="6673951" y="1596392"/>
                  <a:pt x="12165744" y="982579"/>
                </a:cubicBezTo>
                <a:lnTo>
                  <a:pt x="12160227" y="1072100"/>
                </a:lnTo>
                <a:cubicBezTo>
                  <a:pt x="5416860" y="1825439"/>
                  <a:pt x="6141899" y="-258272"/>
                  <a:pt x="0" y="232833"/>
                </a:cubicBezTo>
                <a:lnTo>
                  <a:pt x="5492" y="143708"/>
                </a:lnTo>
                <a:cubicBezTo>
                  <a:pt x="1145422" y="52200"/>
                  <a:pt x="2048826" y="49784"/>
                  <a:pt x="2807331" y="101460"/>
                </a:cubicBezTo>
                <a:close/>
                <a:moveTo>
                  <a:pt x="2811494" y="33894"/>
                </a:moveTo>
                <a:cubicBezTo>
                  <a:pt x="6139708" y="260639"/>
                  <a:pt x="6678114" y="1528826"/>
                  <a:pt x="12169907" y="915013"/>
                </a:cubicBezTo>
                <a:lnTo>
                  <a:pt x="12168059" y="945013"/>
                </a:lnTo>
                <a:cubicBezTo>
                  <a:pt x="5424692" y="1698351"/>
                  <a:pt x="6149730" y="-385359"/>
                  <a:pt x="7832" y="105746"/>
                </a:cubicBezTo>
                <a:lnTo>
                  <a:pt x="9656" y="76142"/>
                </a:lnTo>
                <a:cubicBezTo>
                  <a:pt x="1149586" y="-15366"/>
                  <a:pt x="2052990" y="-17782"/>
                  <a:pt x="2811494" y="33894"/>
                </a:cubicBezTo>
                <a:close/>
              </a:path>
            </a:pathLst>
          </a:custGeom>
          <a:gradFill>
            <a:gsLst>
              <a:gs pos="0">
                <a:schemeClr val="bg2">
                  <a:alpha val="90000"/>
                  <a:lumMod val="80000"/>
                  <a:lumOff val="20000"/>
                </a:schemeClr>
              </a:gs>
              <a:gs pos="18000">
                <a:schemeClr val="bg2">
                  <a:lumMod val="92000"/>
                </a:schemeClr>
              </a:gs>
              <a:gs pos="37000">
                <a:schemeClr val="bg2">
                  <a:alpha val="90000"/>
                  <a:lumMod val="91000"/>
                </a:schemeClr>
              </a:gs>
              <a:gs pos="100000">
                <a:schemeClr val="bg2">
                  <a:lumMod val="80000"/>
                  <a:lumOff val="20000"/>
                </a:schemeClr>
              </a:gs>
            </a:gsLst>
            <a:path path="shape">
              <a:fillToRect l="50000" t="50000" r="50000" b="50000"/>
            </a:path>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r" rtl="1"/>
            <a:endParaRPr lang="ar-SA" dirty="0"/>
          </a:p>
        </p:txBody>
      </p:sp>
      <p:sp>
        <p:nvSpPr>
          <p:cNvPr id="11" name="شكل حر 10"/>
          <p:cNvSpPr/>
          <p:nvPr/>
        </p:nvSpPr>
        <p:spPr>
          <a:xfrm rot="211566" flipH="1">
            <a:off x="29672" y="2764068"/>
            <a:ext cx="12205856" cy="1559261"/>
          </a:xfrm>
          <a:custGeom>
            <a:avLst/>
            <a:gdLst/>
            <a:ahLst/>
            <a:cxnLst/>
            <a:rect l="l" t="t" r="r" b="b"/>
            <a:pathLst>
              <a:path w="12205856" h="1559261">
                <a:moveTo>
                  <a:pt x="12190266" y="1521455"/>
                </a:moveTo>
                <a:lnTo>
                  <a:pt x="12190701" y="1521482"/>
                </a:lnTo>
                <a:lnTo>
                  <a:pt x="12188851" y="1559261"/>
                </a:lnTo>
                <a:lnTo>
                  <a:pt x="12188416" y="1559245"/>
                </a:lnTo>
                <a:close/>
                <a:moveTo>
                  <a:pt x="12205856" y="208119"/>
                </a:moveTo>
                <a:lnTo>
                  <a:pt x="12203734" y="242562"/>
                </a:lnTo>
                <a:cubicBezTo>
                  <a:pt x="6796720" y="1874914"/>
                  <a:pt x="3447529" y="-395170"/>
                  <a:pt x="0" y="109344"/>
                </a:cubicBezTo>
                <a:lnTo>
                  <a:pt x="2124" y="74883"/>
                </a:lnTo>
                <a:cubicBezTo>
                  <a:pt x="3449654" y="-429611"/>
                  <a:pt x="6798843" y="1840472"/>
                  <a:pt x="12205856" y="208119"/>
                </a:cubicBezTo>
                <a:close/>
              </a:path>
            </a:pathLst>
          </a:custGeom>
          <a:gradFill>
            <a:gsLst>
              <a:gs pos="36000">
                <a:schemeClr val="bg2">
                  <a:alpha val="30000"/>
                  <a:lumMod val="0"/>
                  <a:lumOff val="100000"/>
                </a:schemeClr>
              </a:gs>
              <a:gs pos="100000">
                <a:schemeClr val="bg2">
                  <a:alpha val="48000"/>
                </a:schemeClr>
              </a:gs>
            </a:gsLst>
            <a:lin ang="2700000" scaled="1"/>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r" rtl="1"/>
            <a:endParaRPr lang="ar-SA" dirty="0"/>
          </a:p>
        </p:txBody>
      </p:sp>
      <p:sp>
        <p:nvSpPr>
          <p:cNvPr id="12" name="شكل حر 11"/>
          <p:cNvSpPr/>
          <p:nvPr/>
        </p:nvSpPr>
        <p:spPr>
          <a:xfrm rot="211566" flipH="1">
            <a:off x="-4585" y="3108508"/>
            <a:ext cx="12215153" cy="1052652"/>
          </a:xfrm>
          <a:custGeom>
            <a:avLst/>
            <a:gdLst/>
            <a:ahLst/>
            <a:cxnLst/>
            <a:rect l="l" t="t" r="r" b="b"/>
            <a:pathLst>
              <a:path w="12215153" h="1052652">
                <a:moveTo>
                  <a:pt x="12199582" y="613499"/>
                </a:moveTo>
                <a:lnTo>
                  <a:pt x="12196535" y="662961"/>
                </a:lnTo>
                <a:cubicBezTo>
                  <a:pt x="8659170" y="1895884"/>
                  <a:pt x="3236150" y="-250863"/>
                  <a:pt x="0" y="412868"/>
                </a:cubicBezTo>
                <a:lnTo>
                  <a:pt x="3057" y="363268"/>
                </a:lnTo>
                <a:cubicBezTo>
                  <a:pt x="3239190" y="-300459"/>
                  <a:pt x="8662172" y="1846263"/>
                  <a:pt x="12199582" y="613499"/>
                </a:cubicBezTo>
                <a:close/>
                <a:moveTo>
                  <a:pt x="12208353" y="471141"/>
                </a:moveTo>
                <a:lnTo>
                  <a:pt x="12202868" y="560177"/>
                </a:lnTo>
                <a:cubicBezTo>
                  <a:pt x="8665592" y="1793383"/>
                  <a:pt x="3242519" y="-353436"/>
                  <a:pt x="6325" y="310230"/>
                </a:cubicBezTo>
                <a:lnTo>
                  <a:pt x="11827" y="220949"/>
                </a:lnTo>
                <a:cubicBezTo>
                  <a:pt x="3247993" y="-442711"/>
                  <a:pt x="8670998" y="1704066"/>
                  <a:pt x="12208353" y="471141"/>
                </a:cubicBezTo>
                <a:close/>
                <a:moveTo>
                  <a:pt x="12215153" y="360807"/>
                </a:moveTo>
                <a:lnTo>
                  <a:pt x="12212631" y="401743"/>
                </a:lnTo>
                <a:cubicBezTo>
                  <a:pt x="8696050" y="1669577"/>
                  <a:pt x="3274141" y="-472216"/>
                  <a:pt x="15523" y="160967"/>
                </a:cubicBezTo>
                <a:lnTo>
                  <a:pt x="18051" y="119938"/>
                </a:lnTo>
                <a:cubicBezTo>
                  <a:pt x="3276657" y="-513245"/>
                  <a:pt x="8698537" y="1628531"/>
                  <a:pt x="12215153" y="360807"/>
                </a:cubicBezTo>
                <a:close/>
              </a:path>
            </a:pathLst>
          </a:custGeom>
          <a:gradFill>
            <a:gsLst>
              <a:gs pos="36000">
                <a:schemeClr val="bg2">
                  <a:alpha val="47000"/>
                  <a:lumMod val="0"/>
                  <a:lumOff val="100000"/>
                </a:schemeClr>
              </a:gs>
              <a:gs pos="100000">
                <a:schemeClr val="bg2">
                  <a:alpha val="82000"/>
                  <a:lumMod val="87000"/>
                  <a:lumOff val="13000"/>
                </a:schemeClr>
              </a:gs>
            </a:gsLst>
            <a:path path="rect">
              <a:fillToRect l="100000" t="100000"/>
            </a:path>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r" rtl="1"/>
            <a:endParaRPr lang="ar-SA" dirty="0"/>
          </a:p>
        </p:txBody>
      </p:sp>
      <p:sp>
        <p:nvSpPr>
          <p:cNvPr id="2" name="عنوان 1"/>
          <p:cNvSpPr>
            <a:spLocks noGrp="1"/>
          </p:cNvSpPr>
          <p:nvPr>
            <p:ph type="ctrTitle"/>
          </p:nvPr>
        </p:nvSpPr>
        <p:spPr>
          <a:xfrm>
            <a:off x="1293814" y="3937321"/>
            <a:ext cx="9601200" cy="1625279"/>
          </a:xfrm>
        </p:spPr>
        <p:txBody>
          <a:bodyPr anchor="b">
            <a:normAutofit/>
          </a:bodyPr>
          <a:lstStyle>
            <a:lvl1pPr algn="r" rtl="1" latinLnBrk="0">
              <a:lnSpc>
                <a:spcPct val="80000"/>
              </a:lnSpc>
              <a:defRPr lang="ar-SA" sz="6000"/>
            </a:lvl1pPr>
          </a:lstStyle>
          <a:p>
            <a:pPr algn="r" rtl="1"/>
            <a:r>
              <a:rPr lang="ar-SA" smtClean="0"/>
              <a:t>انقر لتحرير نمط العنوان الرئيسي</a:t>
            </a:r>
            <a:endParaRPr lang="ar-SA" dirty="0"/>
          </a:p>
        </p:txBody>
      </p:sp>
      <p:sp>
        <p:nvSpPr>
          <p:cNvPr id="3" name="عنوان فرعي 2"/>
          <p:cNvSpPr>
            <a:spLocks noGrp="1"/>
          </p:cNvSpPr>
          <p:nvPr>
            <p:ph type="subTitle" idx="1"/>
          </p:nvPr>
        </p:nvSpPr>
        <p:spPr>
          <a:xfrm>
            <a:off x="1293814" y="5641975"/>
            <a:ext cx="9601200" cy="914100"/>
          </a:xfrm>
        </p:spPr>
        <p:txBody>
          <a:bodyPr>
            <a:normAutofit/>
          </a:bodyPr>
          <a:lstStyle>
            <a:lvl1pPr marL="0" indent="0" algn="r" rtl="1" latinLnBrk="0">
              <a:spcBef>
                <a:spcPts val="0"/>
              </a:spcBef>
              <a:buNone/>
              <a:defRPr lang="ar-SA" sz="2800" cap="none" baseline="0"/>
            </a:lvl1pPr>
            <a:lvl2pPr marL="457200" indent="0" algn="r" latinLnBrk="0">
              <a:buNone/>
              <a:defRPr lang="ar-SA" sz="2800"/>
            </a:lvl2pPr>
            <a:lvl3pPr marL="914400" indent="0" algn="r" latinLnBrk="0">
              <a:buNone/>
              <a:defRPr lang="ar-SA" sz="2400"/>
            </a:lvl3pPr>
            <a:lvl4pPr marL="1371600" indent="0" algn="r" latinLnBrk="0">
              <a:buNone/>
              <a:defRPr lang="ar-SA" sz="2000"/>
            </a:lvl4pPr>
            <a:lvl5pPr marL="1828800" indent="0" algn="r" latinLnBrk="0">
              <a:buNone/>
              <a:defRPr lang="ar-SA" sz="2000"/>
            </a:lvl5pPr>
            <a:lvl6pPr marL="2286000" indent="0" algn="r" latinLnBrk="0">
              <a:buNone/>
              <a:defRPr lang="ar-SA" sz="2000"/>
            </a:lvl6pPr>
            <a:lvl7pPr marL="2743200" indent="0" algn="r" latinLnBrk="0">
              <a:buNone/>
              <a:defRPr lang="ar-SA" sz="2000"/>
            </a:lvl7pPr>
            <a:lvl8pPr marL="3200400" indent="0" algn="r" latinLnBrk="0">
              <a:buNone/>
              <a:defRPr lang="ar-SA" sz="2000"/>
            </a:lvl8pPr>
            <a:lvl9pPr marL="3657600" indent="0" algn="r" latinLnBrk="0">
              <a:buNone/>
              <a:defRPr lang="ar-SA" sz="2000"/>
            </a:lvl9pPr>
          </a:lstStyle>
          <a:p>
            <a:pPr algn="r" rtl="1"/>
            <a:r>
              <a:rPr lang="ar-SA" smtClean="0"/>
              <a:t>انقر لتحرير نمط العنوان الثانوي الرئيسي</a:t>
            </a:r>
            <a:endParaRPr lang="ar-SA"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rtl="1"/>
            <a:r>
              <a:rPr lang="ar-SA" smtClean="0"/>
              <a:t>انقر لتحرير نمط العنوان الرئيسي</a:t>
            </a:r>
            <a:endParaRPr lang="ar-SA"/>
          </a:p>
        </p:txBody>
      </p:sp>
      <p:sp>
        <p:nvSpPr>
          <p:cNvPr id="3" name="عنصر نائب للنص العمودي 2"/>
          <p:cNvSpPr>
            <a:spLocks noGrp="1"/>
          </p:cNvSpPr>
          <p:nvPr>
            <p:ph type="body" orient="vert" idx="1"/>
          </p:nvPr>
        </p:nvSpPr>
        <p:spPr/>
        <p:txBody>
          <a:bodyPr vert="eaVert"/>
          <a:lstStyle/>
          <a:p>
            <a:pPr lvl="0" algn="r" rtl="1"/>
            <a:r>
              <a:rPr lang="ar-SA" smtClean="0"/>
              <a:t>انقر لتحرير أنماط النص الرئيسي</a:t>
            </a:r>
          </a:p>
          <a:p>
            <a:pPr lvl="1" algn="r" rtl="1"/>
            <a:r>
              <a:rPr lang="ar-SA" smtClean="0"/>
              <a:t>المستوى الثاني</a:t>
            </a:r>
          </a:p>
          <a:p>
            <a:pPr lvl="2" algn="r" rtl="1"/>
            <a:r>
              <a:rPr lang="ar-SA" smtClean="0"/>
              <a:t>المستوى الثالث</a:t>
            </a:r>
          </a:p>
          <a:p>
            <a:pPr lvl="3" algn="r" rtl="1"/>
            <a:r>
              <a:rPr lang="ar-SA" smtClean="0"/>
              <a:t>المستوى الرابع</a:t>
            </a:r>
          </a:p>
          <a:p>
            <a:pPr lvl="4" algn="r" rtl="1"/>
            <a:r>
              <a:rPr lang="ar-SA" smtClean="0"/>
              <a:t>المستوى الخامس</a:t>
            </a:r>
            <a:endParaRPr lang="ar-SA"/>
          </a:p>
        </p:txBody>
      </p:sp>
      <p:sp>
        <p:nvSpPr>
          <p:cNvPr id="4" name="عنصر نائب للتاريخ 3"/>
          <p:cNvSpPr>
            <a:spLocks noGrp="1"/>
          </p:cNvSpPr>
          <p:nvPr>
            <p:ph type="dt" sz="half" idx="10"/>
          </p:nvPr>
        </p:nvSpPr>
        <p:spPr/>
        <p:txBody>
          <a:bodyPr/>
          <a:lstStyle/>
          <a:p>
            <a:pPr algn="r" rtl="1"/>
            <a:fld id="{9E583DDF-CA54-461A-A486-592D2374C532}" type="datetimeFigureOut">
              <a:t>08/11/36</a:t>
            </a:fld>
            <a:endParaRPr lang="ar-SA" dirty="0"/>
          </a:p>
        </p:txBody>
      </p:sp>
      <p:sp>
        <p:nvSpPr>
          <p:cNvPr id="5" name="عنصر نائب للتذييل 4"/>
          <p:cNvSpPr>
            <a:spLocks noGrp="1"/>
          </p:cNvSpPr>
          <p:nvPr>
            <p:ph type="ftr" sz="quarter" idx="11"/>
          </p:nvPr>
        </p:nvSpPr>
        <p:spPr/>
        <p:txBody>
          <a:bodyPr/>
          <a:lstStyle/>
          <a:p>
            <a:pPr algn="r" rtl="1"/>
            <a:endParaRPr lang="ar-SA" dirty="0"/>
          </a:p>
        </p:txBody>
      </p:sp>
      <p:sp>
        <p:nvSpPr>
          <p:cNvPr id="6" name="عنصر نائب لرقم الشريحة 5"/>
          <p:cNvSpPr>
            <a:spLocks noGrp="1"/>
          </p:cNvSpPr>
          <p:nvPr>
            <p:ph type="sldNum" sz="quarter" idx="12"/>
          </p:nvPr>
        </p:nvSpPr>
        <p:spPr/>
        <p:txBody>
          <a:bodyPr/>
          <a:lstStyle/>
          <a:p>
            <a:pPr algn="r" rtl="1"/>
            <a:fld id="{CA8D9AD5-F248-4919-864A-CFD76CC027D6}" type="slidenum">
              <a:t>‹#›</a:t>
            </a:fld>
            <a:endParaRPr lang="ar-SA"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274638"/>
            <a:ext cx="2628900" cy="5897562"/>
          </a:xfrm>
        </p:spPr>
        <p:txBody>
          <a:bodyPr vert="eaVert"/>
          <a:lstStyle/>
          <a:p>
            <a:pPr algn="r" rtl="1"/>
            <a:r>
              <a:rPr lang="ar-SA" smtClean="0"/>
              <a:t>انقر لتحرير نمط العنوان الرئيسي</a:t>
            </a:r>
            <a:endParaRPr lang="ar-SA"/>
          </a:p>
        </p:txBody>
      </p:sp>
      <p:sp>
        <p:nvSpPr>
          <p:cNvPr id="3" name="عنصر نائب للنص العمودي 2"/>
          <p:cNvSpPr>
            <a:spLocks noGrp="1"/>
          </p:cNvSpPr>
          <p:nvPr>
            <p:ph type="body" orient="vert" idx="1"/>
          </p:nvPr>
        </p:nvSpPr>
        <p:spPr>
          <a:xfrm>
            <a:off x="838200" y="274638"/>
            <a:ext cx="7734300" cy="5897562"/>
          </a:xfrm>
        </p:spPr>
        <p:txBody>
          <a:bodyPr vert="eaVert"/>
          <a:lstStyle/>
          <a:p>
            <a:pPr lvl="0" algn="r" rtl="1"/>
            <a:r>
              <a:rPr lang="ar-SA" smtClean="0"/>
              <a:t>انقر لتحرير أنماط النص الرئيسي</a:t>
            </a:r>
          </a:p>
          <a:p>
            <a:pPr lvl="1" algn="r" rtl="1"/>
            <a:r>
              <a:rPr lang="ar-SA" smtClean="0"/>
              <a:t>المستوى الثاني</a:t>
            </a:r>
          </a:p>
          <a:p>
            <a:pPr lvl="2" algn="r" rtl="1"/>
            <a:r>
              <a:rPr lang="ar-SA" smtClean="0"/>
              <a:t>المستوى الثالث</a:t>
            </a:r>
          </a:p>
          <a:p>
            <a:pPr lvl="3" algn="r" rtl="1"/>
            <a:r>
              <a:rPr lang="ar-SA" smtClean="0"/>
              <a:t>المستوى الرابع</a:t>
            </a:r>
          </a:p>
          <a:p>
            <a:pPr lvl="4" algn="r" rtl="1"/>
            <a:r>
              <a:rPr lang="ar-SA" smtClean="0"/>
              <a:t>المستوى الخامس</a:t>
            </a:r>
            <a:endParaRPr lang="ar-SA"/>
          </a:p>
        </p:txBody>
      </p:sp>
      <p:sp>
        <p:nvSpPr>
          <p:cNvPr id="4" name="عنصر نائب للتاريخ 3"/>
          <p:cNvSpPr>
            <a:spLocks noGrp="1"/>
          </p:cNvSpPr>
          <p:nvPr>
            <p:ph type="dt" sz="half" idx="10"/>
          </p:nvPr>
        </p:nvSpPr>
        <p:spPr/>
        <p:txBody>
          <a:bodyPr/>
          <a:lstStyle/>
          <a:p>
            <a:pPr algn="r" rtl="1"/>
            <a:fld id="{9E583DDF-CA54-461A-A486-592D2374C532}" type="datetimeFigureOut">
              <a:t>08/11/36</a:t>
            </a:fld>
            <a:endParaRPr lang="ar-SA" dirty="0"/>
          </a:p>
        </p:txBody>
      </p:sp>
      <p:sp>
        <p:nvSpPr>
          <p:cNvPr id="5" name="عنصر نائب للتذييل 4"/>
          <p:cNvSpPr>
            <a:spLocks noGrp="1"/>
          </p:cNvSpPr>
          <p:nvPr>
            <p:ph type="ftr" sz="quarter" idx="11"/>
          </p:nvPr>
        </p:nvSpPr>
        <p:spPr/>
        <p:txBody>
          <a:bodyPr/>
          <a:lstStyle/>
          <a:p>
            <a:pPr algn="r" rtl="1"/>
            <a:endParaRPr lang="ar-SA" dirty="0"/>
          </a:p>
        </p:txBody>
      </p:sp>
      <p:sp>
        <p:nvSpPr>
          <p:cNvPr id="6" name="عنصر نائب لرقم الشريحة 5"/>
          <p:cNvSpPr>
            <a:spLocks noGrp="1"/>
          </p:cNvSpPr>
          <p:nvPr>
            <p:ph type="sldNum" sz="quarter" idx="12"/>
          </p:nvPr>
        </p:nvSpPr>
        <p:spPr/>
        <p:txBody>
          <a:bodyPr/>
          <a:lstStyle/>
          <a:p>
            <a:pPr algn="r" rtl="1"/>
            <a:fld id="{CA8D9AD5-F248-4919-864A-CFD76CC027D6}" type="slidenum">
              <a:t>‹#›</a:t>
            </a:fld>
            <a:endParaRPr lang="ar-SA"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rtl="1"/>
            <a:r>
              <a:rPr lang="ar-SA" smtClean="0"/>
              <a:t>انقر لتحرير نمط العنوان الرئيسي</a:t>
            </a:r>
            <a:endParaRPr lang="ar-SA" dirty="0"/>
          </a:p>
        </p:txBody>
      </p:sp>
      <p:sp>
        <p:nvSpPr>
          <p:cNvPr id="3" name="عنصر نائب للمحتوى 2"/>
          <p:cNvSpPr>
            <a:spLocks noGrp="1"/>
          </p:cNvSpPr>
          <p:nvPr>
            <p:ph idx="1"/>
          </p:nvPr>
        </p:nvSpPr>
        <p:spPr/>
        <p:txBody>
          <a:bodyPr/>
          <a:lstStyle>
            <a:lvl6pPr algn="r" latinLnBrk="0">
              <a:defRPr lang="ar-SA"/>
            </a:lvl6pPr>
          </a:lstStyle>
          <a:p>
            <a:pPr lvl="0" algn="r" rtl="1"/>
            <a:r>
              <a:rPr lang="ar-SA" smtClean="0"/>
              <a:t>انقر لتحرير أنماط النص الرئيسي</a:t>
            </a:r>
          </a:p>
          <a:p>
            <a:pPr lvl="1" algn="r" rtl="1"/>
            <a:r>
              <a:rPr lang="ar-SA" smtClean="0"/>
              <a:t>المستوى الثاني</a:t>
            </a:r>
          </a:p>
          <a:p>
            <a:pPr lvl="2" algn="r" rtl="1"/>
            <a:r>
              <a:rPr lang="ar-SA" smtClean="0"/>
              <a:t>المستوى الثالث</a:t>
            </a:r>
          </a:p>
          <a:p>
            <a:pPr lvl="3" algn="r" rtl="1"/>
            <a:r>
              <a:rPr lang="ar-SA" smtClean="0"/>
              <a:t>المستوى الرابع</a:t>
            </a:r>
          </a:p>
          <a:p>
            <a:pPr lvl="4" algn="r" rtl="1"/>
            <a:r>
              <a:rPr lang="ar-SA" smtClean="0"/>
              <a:t>المستوى الخامس</a:t>
            </a:r>
            <a:endParaRPr lang="ar-SA" dirty="0"/>
          </a:p>
        </p:txBody>
      </p:sp>
      <p:sp>
        <p:nvSpPr>
          <p:cNvPr id="4" name="عنصر نائب للتاريخ 3"/>
          <p:cNvSpPr>
            <a:spLocks noGrp="1"/>
          </p:cNvSpPr>
          <p:nvPr>
            <p:ph type="dt" sz="half" idx="10"/>
          </p:nvPr>
        </p:nvSpPr>
        <p:spPr/>
        <p:txBody>
          <a:bodyPr/>
          <a:lstStyle/>
          <a:p>
            <a:pPr algn="r" rtl="1"/>
            <a:fld id="{9E583DDF-CA54-461A-A486-592D2374C532}" type="datetimeFigureOut">
              <a:t>08/11/36</a:t>
            </a:fld>
            <a:endParaRPr lang="ar-SA" dirty="0"/>
          </a:p>
        </p:txBody>
      </p:sp>
      <p:sp>
        <p:nvSpPr>
          <p:cNvPr id="5" name="عنصر نائب للتذييل 4"/>
          <p:cNvSpPr>
            <a:spLocks noGrp="1"/>
          </p:cNvSpPr>
          <p:nvPr>
            <p:ph type="ftr" sz="quarter" idx="11"/>
          </p:nvPr>
        </p:nvSpPr>
        <p:spPr/>
        <p:txBody>
          <a:bodyPr/>
          <a:lstStyle/>
          <a:p>
            <a:pPr algn="r" rtl="1"/>
            <a:endParaRPr lang="ar-SA" dirty="0"/>
          </a:p>
        </p:txBody>
      </p:sp>
      <p:sp>
        <p:nvSpPr>
          <p:cNvPr id="6" name="عنصر نائب لرقم الشريحة 5"/>
          <p:cNvSpPr>
            <a:spLocks noGrp="1"/>
          </p:cNvSpPr>
          <p:nvPr>
            <p:ph type="sldNum" sz="quarter" idx="12"/>
          </p:nvPr>
        </p:nvSpPr>
        <p:spPr/>
        <p:txBody>
          <a:bodyPr/>
          <a:lstStyle/>
          <a:p>
            <a:pPr algn="r" rtl="1"/>
            <a:fld id="{CA8D9AD5-F248-4919-864A-CFD76CC027D6}" type="slidenum">
              <a:t>‹#›</a:t>
            </a:fld>
            <a:endParaRPr lang="ar-SA"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1293813" y="1928553"/>
            <a:ext cx="9601200" cy="2262447"/>
          </a:xfrm>
        </p:spPr>
        <p:txBody>
          <a:bodyPr anchor="b">
            <a:normAutofit/>
          </a:bodyPr>
          <a:lstStyle>
            <a:lvl1pPr algn="r" rtl="1" latinLnBrk="0">
              <a:lnSpc>
                <a:spcPct val="80000"/>
              </a:lnSpc>
              <a:defRPr lang="ar-SA" sz="5400" b="0"/>
            </a:lvl1pPr>
          </a:lstStyle>
          <a:p>
            <a:pPr algn="r" rtl="1"/>
            <a:r>
              <a:rPr lang="ar-SA" smtClean="0"/>
              <a:t>انقر لتحرير نمط العنوان الرئيسي</a:t>
            </a:r>
            <a:endParaRPr lang="ar-SA" dirty="0"/>
          </a:p>
        </p:txBody>
      </p:sp>
      <p:sp>
        <p:nvSpPr>
          <p:cNvPr id="3" name="عنصر نائب للنص 2"/>
          <p:cNvSpPr>
            <a:spLocks noGrp="1"/>
          </p:cNvSpPr>
          <p:nvPr>
            <p:ph type="body" idx="1"/>
          </p:nvPr>
        </p:nvSpPr>
        <p:spPr>
          <a:xfrm>
            <a:off x="1293813" y="4267200"/>
            <a:ext cx="9601200" cy="934527"/>
          </a:xfrm>
        </p:spPr>
        <p:txBody>
          <a:bodyPr anchor="t">
            <a:normAutofit/>
          </a:bodyPr>
          <a:lstStyle>
            <a:lvl1pPr marL="0" indent="0" algn="r" rtl="1" latinLnBrk="0">
              <a:spcBef>
                <a:spcPts val="0"/>
              </a:spcBef>
              <a:buNone/>
              <a:defRPr lang="ar-SA" sz="2800" cap="none" baseline="0">
                <a:solidFill>
                  <a:schemeClr val="tx1"/>
                </a:solidFill>
              </a:defRPr>
            </a:lvl1pPr>
            <a:lvl2pPr marL="457200" indent="0" algn="r" latinLnBrk="0">
              <a:buNone/>
              <a:defRPr lang="ar-SA" sz="1800">
                <a:solidFill>
                  <a:schemeClr val="tx1">
                    <a:tint val="75000"/>
                  </a:schemeClr>
                </a:solidFill>
              </a:defRPr>
            </a:lvl2pPr>
            <a:lvl3pPr marL="914400" indent="0" algn="r" latinLnBrk="0">
              <a:buNone/>
              <a:defRPr lang="ar-SA" sz="1600">
                <a:solidFill>
                  <a:schemeClr val="tx1">
                    <a:tint val="75000"/>
                  </a:schemeClr>
                </a:solidFill>
              </a:defRPr>
            </a:lvl3pPr>
            <a:lvl4pPr marL="1371600" indent="0" algn="r" latinLnBrk="0">
              <a:buNone/>
              <a:defRPr lang="ar-SA" sz="1400">
                <a:solidFill>
                  <a:schemeClr val="tx1">
                    <a:tint val="75000"/>
                  </a:schemeClr>
                </a:solidFill>
              </a:defRPr>
            </a:lvl4pPr>
            <a:lvl5pPr marL="1828800" indent="0" algn="r" latinLnBrk="0">
              <a:buNone/>
              <a:defRPr lang="ar-SA" sz="1400">
                <a:solidFill>
                  <a:schemeClr val="tx1">
                    <a:tint val="75000"/>
                  </a:schemeClr>
                </a:solidFill>
              </a:defRPr>
            </a:lvl5pPr>
            <a:lvl6pPr marL="2286000" indent="0" algn="r" latinLnBrk="0">
              <a:buNone/>
              <a:defRPr lang="ar-SA" sz="1400">
                <a:solidFill>
                  <a:schemeClr val="tx1">
                    <a:tint val="75000"/>
                  </a:schemeClr>
                </a:solidFill>
              </a:defRPr>
            </a:lvl6pPr>
            <a:lvl7pPr marL="2743200" indent="0" algn="r" latinLnBrk="0">
              <a:buNone/>
              <a:defRPr lang="ar-SA" sz="1400">
                <a:solidFill>
                  <a:schemeClr val="tx1">
                    <a:tint val="75000"/>
                  </a:schemeClr>
                </a:solidFill>
              </a:defRPr>
            </a:lvl7pPr>
            <a:lvl8pPr marL="3200400" indent="0" algn="r" latinLnBrk="0">
              <a:buNone/>
              <a:defRPr lang="ar-SA" sz="1400">
                <a:solidFill>
                  <a:schemeClr val="tx1">
                    <a:tint val="75000"/>
                  </a:schemeClr>
                </a:solidFill>
              </a:defRPr>
            </a:lvl8pPr>
            <a:lvl9pPr marL="3657600" indent="0" algn="r" latinLnBrk="0">
              <a:buNone/>
              <a:defRPr lang="ar-SA" sz="1400">
                <a:solidFill>
                  <a:schemeClr val="tx1">
                    <a:tint val="75000"/>
                  </a:schemeClr>
                </a:solidFill>
              </a:defRPr>
            </a:lvl9pPr>
          </a:lstStyle>
          <a:p>
            <a:pPr lvl="0" algn="r" rtl="1"/>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lgn="r" rtl="1" latinLnBrk="0">
              <a:defRPr lang="ar-SA"/>
            </a:lvl1pPr>
          </a:lstStyle>
          <a:p>
            <a:pPr algn="r" rtl="1"/>
            <a:fld id="{9E583DDF-CA54-461A-A486-592D2374C532}" type="datetimeFigureOut">
              <a:pPr algn="r" rtl="1"/>
              <a:t>08/11/36</a:t>
            </a:fld>
            <a:endParaRPr lang="ar-SA" dirty="0"/>
          </a:p>
        </p:txBody>
      </p:sp>
      <p:sp>
        <p:nvSpPr>
          <p:cNvPr id="5" name="عنصر نائب للتذييل 4"/>
          <p:cNvSpPr>
            <a:spLocks noGrp="1"/>
          </p:cNvSpPr>
          <p:nvPr>
            <p:ph type="ftr" sz="quarter" idx="11"/>
          </p:nvPr>
        </p:nvSpPr>
        <p:spPr/>
        <p:txBody>
          <a:bodyPr/>
          <a:lstStyle>
            <a:lvl1pPr algn="r" rtl="1" latinLnBrk="0">
              <a:defRPr lang="ar-SA"/>
            </a:lvl1pPr>
          </a:lstStyle>
          <a:p>
            <a:pPr algn="r" rtl="1"/>
            <a:endParaRPr lang="ar-SA" dirty="0"/>
          </a:p>
        </p:txBody>
      </p:sp>
      <p:sp>
        <p:nvSpPr>
          <p:cNvPr id="6" name="عنصر نائب لرقم الشريحة 5"/>
          <p:cNvSpPr>
            <a:spLocks noGrp="1"/>
          </p:cNvSpPr>
          <p:nvPr>
            <p:ph type="sldNum" sz="quarter" idx="12"/>
          </p:nvPr>
        </p:nvSpPr>
        <p:spPr/>
        <p:txBody>
          <a:bodyPr/>
          <a:lstStyle>
            <a:lvl1pPr algn="r" rtl="1" latinLnBrk="0">
              <a:defRPr lang="ar-SA"/>
            </a:lvl1pPr>
          </a:lstStyle>
          <a:p>
            <a:fld id="{CA8D9AD5-F248-4919-864A-CFD76CC027D6}" type="slidenum">
              <a:pPr algn="r" rtl="1"/>
              <a:t>‹#›</a:t>
            </a:fld>
            <a:endParaRPr lang="ar-SA" dirty="0"/>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rtl="1"/>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1293813" y="1828800"/>
            <a:ext cx="4648199" cy="3962400"/>
          </a:xfrm>
        </p:spPr>
        <p:txBody>
          <a:bodyPr>
            <a:normAutofit/>
          </a:bodyPr>
          <a:lstStyle>
            <a:lvl1pPr algn="r" latinLnBrk="0">
              <a:defRPr lang="ar-SA" sz="2400"/>
            </a:lvl1pPr>
            <a:lvl2pPr algn="r" latinLnBrk="0">
              <a:defRPr lang="ar-SA" sz="2000"/>
            </a:lvl2pPr>
            <a:lvl3pPr algn="r" latinLnBrk="0">
              <a:defRPr lang="ar-SA" sz="1800"/>
            </a:lvl3pPr>
            <a:lvl4pPr algn="r" latinLnBrk="0">
              <a:defRPr lang="ar-SA" sz="1600"/>
            </a:lvl4pPr>
            <a:lvl5pPr algn="r" latinLnBrk="0">
              <a:defRPr lang="ar-SA" sz="1600"/>
            </a:lvl5pPr>
            <a:lvl6pPr algn="r" latinLnBrk="0">
              <a:defRPr lang="ar-SA" sz="1600"/>
            </a:lvl6pPr>
            <a:lvl7pPr algn="r" latinLnBrk="0">
              <a:defRPr lang="ar-SA" sz="1600"/>
            </a:lvl7pPr>
            <a:lvl8pPr algn="r" latinLnBrk="0">
              <a:defRPr lang="ar-SA" sz="1600"/>
            </a:lvl8pPr>
            <a:lvl9pPr algn="r" latinLnBrk="0">
              <a:defRPr lang="ar-SA" sz="1600"/>
            </a:lvl9pPr>
          </a:lstStyle>
          <a:p>
            <a:pPr lvl="0" algn="r" rtl="1"/>
            <a:r>
              <a:rPr lang="ar-SA" smtClean="0"/>
              <a:t>انقر لتحرير أنماط النص الرئيسي</a:t>
            </a:r>
          </a:p>
          <a:p>
            <a:pPr lvl="1" algn="r" rtl="1"/>
            <a:r>
              <a:rPr lang="ar-SA" smtClean="0"/>
              <a:t>المستوى الثاني</a:t>
            </a:r>
          </a:p>
          <a:p>
            <a:pPr lvl="2" algn="r" rtl="1"/>
            <a:r>
              <a:rPr lang="ar-SA" smtClean="0"/>
              <a:t>المستوى الثالث</a:t>
            </a:r>
          </a:p>
          <a:p>
            <a:pPr lvl="3" algn="r" rtl="1"/>
            <a:r>
              <a:rPr lang="ar-SA" smtClean="0"/>
              <a:t>المستوى الرابع</a:t>
            </a:r>
          </a:p>
          <a:p>
            <a:pPr lvl="4" algn="r" rtl="1"/>
            <a:r>
              <a:rPr lang="ar-SA" smtClean="0"/>
              <a:t>المستوى الخامس</a:t>
            </a:r>
            <a:endParaRPr lang="ar-SA"/>
          </a:p>
        </p:txBody>
      </p:sp>
      <p:sp>
        <p:nvSpPr>
          <p:cNvPr id="4" name="عنصر نائب للمحتوى 3"/>
          <p:cNvSpPr>
            <a:spLocks noGrp="1"/>
          </p:cNvSpPr>
          <p:nvPr>
            <p:ph sz="half" idx="2"/>
          </p:nvPr>
        </p:nvSpPr>
        <p:spPr>
          <a:xfrm>
            <a:off x="6250767" y="1828800"/>
            <a:ext cx="4648200" cy="3962400"/>
          </a:xfrm>
        </p:spPr>
        <p:txBody>
          <a:bodyPr/>
          <a:lstStyle>
            <a:lvl1pPr algn="r" latinLnBrk="0">
              <a:defRPr lang="ar-SA" sz="2400"/>
            </a:lvl1pPr>
            <a:lvl2pPr algn="r" latinLnBrk="0">
              <a:defRPr lang="ar-SA" sz="2000"/>
            </a:lvl2pPr>
            <a:lvl3pPr algn="r" latinLnBrk="0">
              <a:defRPr lang="ar-SA" sz="1800"/>
            </a:lvl3pPr>
            <a:lvl4pPr algn="r" latinLnBrk="0">
              <a:defRPr lang="ar-SA" sz="1600"/>
            </a:lvl4pPr>
            <a:lvl5pPr algn="r" latinLnBrk="0">
              <a:defRPr lang="ar-SA" sz="1600"/>
            </a:lvl5pPr>
            <a:lvl6pPr algn="r" latinLnBrk="0">
              <a:defRPr lang="ar-SA" sz="1600"/>
            </a:lvl6pPr>
            <a:lvl7pPr algn="r" latinLnBrk="0">
              <a:defRPr lang="ar-SA" sz="1600"/>
            </a:lvl7pPr>
            <a:lvl8pPr algn="r" latinLnBrk="0">
              <a:defRPr lang="ar-SA" sz="1600"/>
            </a:lvl8pPr>
            <a:lvl9pPr algn="r" latinLnBrk="0">
              <a:defRPr lang="ar-SA" sz="1600"/>
            </a:lvl9pPr>
          </a:lstStyle>
          <a:p>
            <a:pPr lvl="0" algn="r" rtl="1"/>
            <a:r>
              <a:rPr lang="ar-SA" smtClean="0"/>
              <a:t>انقر لتحرير أنماط النص الرئيسي</a:t>
            </a:r>
          </a:p>
          <a:p>
            <a:pPr lvl="1" algn="r" rtl="1"/>
            <a:r>
              <a:rPr lang="ar-SA" smtClean="0"/>
              <a:t>المستوى الثاني</a:t>
            </a:r>
          </a:p>
          <a:p>
            <a:pPr lvl="2" algn="r" rtl="1"/>
            <a:r>
              <a:rPr lang="ar-SA" smtClean="0"/>
              <a:t>المستوى الثالث</a:t>
            </a:r>
          </a:p>
          <a:p>
            <a:pPr lvl="3" algn="r" rtl="1"/>
            <a:r>
              <a:rPr lang="ar-SA" smtClean="0"/>
              <a:t>المستوى الرابع</a:t>
            </a:r>
          </a:p>
          <a:p>
            <a:pPr lvl="4" algn="r" rtl="1"/>
            <a:r>
              <a:rPr lang="ar-SA" smtClean="0"/>
              <a:t>المستوى الخامس</a:t>
            </a:r>
            <a:endParaRPr lang="ar-SA"/>
          </a:p>
        </p:txBody>
      </p:sp>
      <p:sp>
        <p:nvSpPr>
          <p:cNvPr id="5" name="عنصر نائب للتاريخ 4"/>
          <p:cNvSpPr>
            <a:spLocks noGrp="1"/>
          </p:cNvSpPr>
          <p:nvPr>
            <p:ph type="dt" sz="half" idx="10"/>
          </p:nvPr>
        </p:nvSpPr>
        <p:spPr/>
        <p:txBody>
          <a:bodyPr/>
          <a:lstStyle/>
          <a:p>
            <a:pPr algn="r" rtl="1"/>
            <a:fld id="{1DDA72D1-64D5-4552-ACDD-1CCE5F7F800D}" type="datetimeFigureOut">
              <a:t>08/11/36</a:t>
            </a:fld>
            <a:endParaRPr lang="ar-SA" dirty="0"/>
          </a:p>
        </p:txBody>
      </p:sp>
      <p:sp>
        <p:nvSpPr>
          <p:cNvPr id="6" name="عنصر نائب للتذييل 5"/>
          <p:cNvSpPr>
            <a:spLocks noGrp="1"/>
          </p:cNvSpPr>
          <p:nvPr>
            <p:ph type="ftr" sz="quarter" idx="11"/>
          </p:nvPr>
        </p:nvSpPr>
        <p:spPr/>
        <p:txBody>
          <a:bodyPr/>
          <a:lstStyle/>
          <a:p>
            <a:pPr algn="r" rtl="1"/>
            <a:endParaRPr lang="ar-SA" dirty="0"/>
          </a:p>
        </p:txBody>
      </p:sp>
      <p:sp>
        <p:nvSpPr>
          <p:cNvPr id="7" name="عنصر نائب لرقم الشريحة 6"/>
          <p:cNvSpPr>
            <a:spLocks noGrp="1"/>
          </p:cNvSpPr>
          <p:nvPr>
            <p:ph type="sldNum" sz="quarter" idx="12"/>
          </p:nvPr>
        </p:nvSpPr>
        <p:spPr/>
        <p:txBody>
          <a:bodyPr/>
          <a:lstStyle/>
          <a:p>
            <a:pPr algn="r" rtl="1"/>
            <a:fld id="{0513F29E-967E-4B69-BEAA-E3504E43784D}" type="slidenum">
              <a:t>‹#›</a:t>
            </a:fld>
            <a:endParaRPr lang="ar-SA" dirty="0"/>
          </a:p>
        </p:txBody>
      </p:sp>
    </p:spTree>
    <p:extLst>
      <p:ext uri="{BB962C8B-B14F-4D97-AF65-F5344CB8AC3E}">
        <p14:creationId xmlns:p14="http://schemas.microsoft.com/office/powerpoint/2010/main" val="3546942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ال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1293813" y="304800"/>
            <a:ext cx="9601200" cy="1219200"/>
          </a:xfrm>
        </p:spPr>
        <p:txBody>
          <a:bodyPr/>
          <a:lstStyle/>
          <a:p>
            <a:pPr algn="r" rtl="1"/>
            <a:r>
              <a:rPr lang="ar-SA" smtClean="0"/>
              <a:t>انقر لتحرير نمط العنوان الرئيسي</a:t>
            </a:r>
            <a:endParaRPr lang="ar-SA" dirty="0"/>
          </a:p>
        </p:txBody>
      </p:sp>
      <p:sp>
        <p:nvSpPr>
          <p:cNvPr id="3" name="عنصر نائب للنص 2"/>
          <p:cNvSpPr>
            <a:spLocks noGrp="1"/>
          </p:cNvSpPr>
          <p:nvPr>
            <p:ph type="body" idx="1"/>
          </p:nvPr>
        </p:nvSpPr>
        <p:spPr>
          <a:xfrm>
            <a:off x="1293813" y="1777042"/>
            <a:ext cx="4645152" cy="941716"/>
          </a:xfrm>
        </p:spPr>
        <p:txBody>
          <a:bodyPr anchor="ctr">
            <a:noAutofit/>
          </a:bodyPr>
          <a:lstStyle>
            <a:lvl1pPr marL="0" indent="0" algn="r" latinLnBrk="0">
              <a:spcBef>
                <a:spcPts val="0"/>
              </a:spcBef>
              <a:buNone/>
              <a:defRPr lang="ar-SA" sz="2800" b="0" cap="none" baseline="0">
                <a:solidFill>
                  <a:schemeClr val="accent1"/>
                </a:solidFill>
              </a:defRPr>
            </a:lvl1pPr>
            <a:lvl2pPr marL="457200" indent="0" algn="r" latinLnBrk="0">
              <a:buNone/>
              <a:defRPr lang="ar-SA" sz="2000" b="1"/>
            </a:lvl2pPr>
            <a:lvl3pPr marL="914400" indent="0" algn="r" latinLnBrk="0">
              <a:buNone/>
              <a:defRPr lang="ar-SA" sz="1800" b="1"/>
            </a:lvl3pPr>
            <a:lvl4pPr marL="1371600" indent="0" algn="r" latinLnBrk="0">
              <a:buNone/>
              <a:defRPr lang="ar-SA" sz="1600" b="1"/>
            </a:lvl4pPr>
            <a:lvl5pPr marL="1828800" indent="0" algn="r" latinLnBrk="0">
              <a:buNone/>
              <a:defRPr lang="ar-SA" sz="1600" b="1"/>
            </a:lvl5pPr>
            <a:lvl6pPr marL="2286000" indent="0" algn="r" latinLnBrk="0">
              <a:buNone/>
              <a:defRPr lang="ar-SA" sz="1600" b="1"/>
            </a:lvl6pPr>
            <a:lvl7pPr marL="2743200" indent="0" algn="r" latinLnBrk="0">
              <a:buNone/>
              <a:defRPr lang="ar-SA" sz="1600" b="1"/>
            </a:lvl7pPr>
            <a:lvl8pPr marL="3200400" indent="0" algn="r" latinLnBrk="0">
              <a:buNone/>
              <a:defRPr lang="ar-SA" sz="1600" b="1"/>
            </a:lvl8pPr>
            <a:lvl9pPr marL="3657600" indent="0" algn="r" latinLnBrk="0">
              <a:buNone/>
              <a:defRPr lang="ar-SA" sz="1600" b="1"/>
            </a:lvl9pPr>
          </a:lstStyle>
          <a:p>
            <a:pPr lvl="0" algn="r" rtl="1"/>
            <a:r>
              <a:rPr lang="ar-SA" smtClean="0"/>
              <a:t>انقر لتحرير أنماط النص الرئيسي</a:t>
            </a:r>
          </a:p>
        </p:txBody>
      </p:sp>
      <p:sp>
        <p:nvSpPr>
          <p:cNvPr id="4" name="عنصر نائب للمحتوى 3"/>
          <p:cNvSpPr>
            <a:spLocks noGrp="1"/>
          </p:cNvSpPr>
          <p:nvPr>
            <p:ph sz="half" idx="2"/>
          </p:nvPr>
        </p:nvSpPr>
        <p:spPr>
          <a:xfrm>
            <a:off x="1293813" y="2743200"/>
            <a:ext cx="4645152" cy="3048000"/>
          </a:xfrm>
        </p:spPr>
        <p:txBody>
          <a:bodyPr>
            <a:normAutofit/>
          </a:bodyPr>
          <a:lstStyle>
            <a:lvl1pPr algn="r" latinLnBrk="0">
              <a:defRPr lang="ar-SA" sz="2400"/>
            </a:lvl1pPr>
            <a:lvl2pPr algn="r" latinLnBrk="0">
              <a:defRPr lang="ar-SA" sz="2000"/>
            </a:lvl2pPr>
            <a:lvl3pPr algn="r" latinLnBrk="0">
              <a:defRPr lang="ar-SA" sz="1800"/>
            </a:lvl3pPr>
            <a:lvl4pPr algn="r" latinLnBrk="0">
              <a:defRPr lang="ar-SA" sz="1600"/>
            </a:lvl4pPr>
            <a:lvl5pPr algn="r" latinLnBrk="0">
              <a:defRPr lang="ar-SA" sz="1600"/>
            </a:lvl5pPr>
            <a:lvl6pPr marL="2103120" algn="r" latinLnBrk="0">
              <a:defRPr lang="ar-SA" sz="1600"/>
            </a:lvl6pPr>
            <a:lvl7pPr marL="2103120" algn="r" latinLnBrk="0">
              <a:defRPr lang="ar-SA" sz="1600"/>
            </a:lvl7pPr>
            <a:lvl8pPr marL="2103120" algn="r" latinLnBrk="0">
              <a:defRPr lang="ar-SA" sz="1600"/>
            </a:lvl8pPr>
            <a:lvl9pPr marL="2103120" algn="r" latinLnBrk="0">
              <a:defRPr lang="ar-SA" sz="1600"/>
            </a:lvl9pPr>
          </a:lstStyle>
          <a:p>
            <a:pPr lvl="0" algn="r" rtl="1"/>
            <a:r>
              <a:rPr lang="ar-SA" smtClean="0"/>
              <a:t>انقر لتحرير أنماط النص الرئيسي</a:t>
            </a:r>
          </a:p>
          <a:p>
            <a:pPr lvl="1" algn="r" rtl="1"/>
            <a:r>
              <a:rPr lang="ar-SA" smtClean="0"/>
              <a:t>المستوى الثاني</a:t>
            </a:r>
          </a:p>
          <a:p>
            <a:pPr lvl="2" algn="r" rtl="1"/>
            <a:r>
              <a:rPr lang="ar-SA" smtClean="0"/>
              <a:t>المستوى الثالث</a:t>
            </a:r>
          </a:p>
          <a:p>
            <a:pPr lvl="3" algn="r" rtl="1"/>
            <a:r>
              <a:rPr lang="ar-SA" smtClean="0"/>
              <a:t>المستوى الرابع</a:t>
            </a:r>
          </a:p>
          <a:p>
            <a:pPr lvl="4" algn="r" rtl="1"/>
            <a:r>
              <a:rPr lang="ar-SA" smtClean="0"/>
              <a:t>المستوى الخامس</a:t>
            </a:r>
            <a:endParaRPr lang="ar-SA" dirty="0"/>
          </a:p>
        </p:txBody>
      </p:sp>
      <p:sp>
        <p:nvSpPr>
          <p:cNvPr id="5" name="عنصر نائب للنص 4"/>
          <p:cNvSpPr>
            <a:spLocks noGrp="1"/>
          </p:cNvSpPr>
          <p:nvPr>
            <p:ph type="body" sz="quarter" idx="3"/>
          </p:nvPr>
        </p:nvSpPr>
        <p:spPr>
          <a:xfrm>
            <a:off x="6249862" y="1777042"/>
            <a:ext cx="4645152" cy="941716"/>
          </a:xfrm>
        </p:spPr>
        <p:txBody>
          <a:bodyPr anchor="ctr">
            <a:noAutofit/>
          </a:bodyPr>
          <a:lstStyle>
            <a:lvl1pPr marL="0" indent="0" algn="r" latinLnBrk="0">
              <a:spcBef>
                <a:spcPts val="0"/>
              </a:spcBef>
              <a:buNone/>
              <a:defRPr lang="ar-SA" sz="2800" b="0" cap="none" baseline="0">
                <a:solidFill>
                  <a:schemeClr val="accent1"/>
                </a:solidFill>
              </a:defRPr>
            </a:lvl1pPr>
            <a:lvl2pPr marL="457200" indent="0" algn="r" latinLnBrk="0">
              <a:buNone/>
              <a:defRPr lang="ar-SA" sz="2000" b="1"/>
            </a:lvl2pPr>
            <a:lvl3pPr marL="914400" indent="0" algn="r" latinLnBrk="0">
              <a:buNone/>
              <a:defRPr lang="ar-SA" sz="1800" b="1"/>
            </a:lvl3pPr>
            <a:lvl4pPr marL="1371600" indent="0" algn="r" latinLnBrk="0">
              <a:buNone/>
              <a:defRPr lang="ar-SA" sz="1600" b="1"/>
            </a:lvl4pPr>
            <a:lvl5pPr marL="1828800" indent="0" algn="r" latinLnBrk="0">
              <a:buNone/>
              <a:defRPr lang="ar-SA" sz="1600" b="1"/>
            </a:lvl5pPr>
            <a:lvl6pPr marL="2286000" indent="0" algn="r" latinLnBrk="0">
              <a:buNone/>
              <a:defRPr lang="ar-SA" sz="1600" b="1"/>
            </a:lvl6pPr>
            <a:lvl7pPr marL="2743200" indent="0" algn="r" latinLnBrk="0">
              <a:buNone/>
              <a:defRPr lang="ar-SA" sz="1600" b="1"/>
            </a:lvl7pPr>
            <a:lvl8pPr marL="3200400" indent="0" algn="r" latinLnBrk="0">
              <a:buNone/>
              <a:defRPr lang="ar-SA" sz="1600" b="1"/>
            </a:lvl8pPr>
            <a:lvl9pPr marL="3657600" indent="0" algn="r" latinLnBrk="0">
              <a:buNone/>
              <a:defRPr lang="ar-SA" sz="1600" b="1"/>
            </a:lvl9pPr>
          </a:lstStyle>
          <a:p>
            <a:pPr lvl="0" algn="r" rtl="1"/>
            <a:r>
              <a:rPr lang="ar-SA" smtClean="0"/>
              <a:t>انقر لتحرير أنماط النص الرئيسي</a:t>
            </a:r>
          </a:p>
        </p:txBody>
      </p:sp>
      <p:sp>
        <p:nvSpPr>
          <p:cNvPr id="6" name="عنصر نائب للمحتوى 5"/>
          <p:cNvSpPr>
            <a:spLocks noGrp="1"/>
          </p:cNvSpPr>
          <p:nvPr>
            <p:ph sz="quarter" idx="4"/>
          </p:nvPr>
        </p:nvSpPr>
        <p:spPr>
          <a:xfrm>
            <a:off x="6249862" y="2743200"/>
            <a:ext cx="4645152" cy="3048000"/>
          </a:xfrm>
        </p:spPr>
        <p:txBody>
          <a:bodyPr>
            <a:normAutofit/>
          </a:bodyPr>
          <a:lstStyle>
            <a:lvl1pPr algn="r" latinLnBrk="0">
              <a:defRPr lang="ar-SA" sz="2400"/>
            </a:lvl1pPr>
            <a:lvl2pPr algn="r" latinLnBrk="0">
              <a:defRPr lang="ar-SA" sz="2000"/>
            </a:lvl2pPr>
            <a:lvl3pPr algn="r" latinLnBrk="0">
              <a:defRPr lang="ar-SA" sz="1800"/>
            </a:lvl3pPr>
            <a:lvl4pPr algn="r" latinLnBrk="0">
              <a:defRPr lang="ar-SA" sz="1600"/>
            </a:lvl4pPr>
            <a:lvl5pPr algn="r" latinLnBrk="0">
              <a:defRPr lang="ar-SA" sz="1600"/>
            </a:lvl5pPr>
            <a:lvl6pPr marL="2103120" algn="r" latinLnBrk="0">
              <a:defRPr lang="ar-SA" sz="1600"/>
            </a:lvl6pPr>
            <a:lvl7pPr marL="2103120" algn="r" latinLnBrk="0">
              <a:defRPr lang="ar-SA" sz="1600"/>
            </a:lvl7pPr>
            <a:lvl8pPr marL="2103120" algn="r" latinLnBrk="0">
              <a:defRPr lang="ar-SA" sz="1600"/>
            </a:lvl8pPr>
            <a:lvl9pPr marL="2103120" algn="r" latinLnBrk="0">
              <a:defRPr lang="ar-SA" sz="1600"/>
            </a:lvl9pPr>
          </a:lstStyle>
          <a:p>
            <a:pPr lvl="0" algn="r" rtl="1"/>
            <a:r>
              <a:rPr lang="ar-SA" smtClean="0"/>
              <a:t>انقر لتحرير أنماط النص الرئيسي</a:t>
            </a:r>
          </a:p>
          <a:p>
            <a:pPr lvl="1" algn="r" rtl="1"/>
            <a:r>
              <a:rPr lang="ar-SA" smtClean="0"/>
              <a:t>المستوى الثاني</a:t>
            </a:r>
          </a:p>
          <a:p>
            <a:pPr lvl="2" algn="r" rtl="1"/>
            <a:r>
              <a:rPr lang="ar-SA" smtClean="0"/>
              <a:t>المستوى الثالث</a:t>
            </a:r>
          </a:p>
          <a:p>
            <a:pPr lvl="3" algn="r" rtl="1"/>
            <a:r>
              <a:rPr lang="ar-SA" smtClean="0"/>
              <a:t>المستوى الرابع</a:t>
            </a:r>
          </a:p>
          <a:p>
            <a:pPr lvl="4" algn="r" rtl="1"/>
            <a:r>
              <a:rPr lang="ar-SA" smtClean="0"/>
              <a:t>المستوى الخامس</a:t>
            </a:r>
            <a:endParaRPr lang="ar-SA" dirty="0"/>
          </a:p>
        </p:txBody>
      </p:sp>
      <p:sp>
        <p:nvSpPr>
          <p:cNvPr id="7" name="عنصر نائب للتاريخ 6"/>
          <p:cNvSpPr>
            <a:spLocks noGrp="1"/>
          </p:cNvSpPr>
          <p:nvPr>
            <p:ph type="dt" sz="half" idx="10"/>
          </p:nvPr>
        </p:nvSpPr>
        <p:spPr/>
        <p:txBody>
          <a:bodyPr/>
          <a:lstStyle/>
          <a:p>
            <a:pPr algn="r" rtl="1"/>
            <a:fld id="{9E583DDF-CA54-461A-A486-592D2374C532}" type="datetimeFigureOut">
              <a:t>08/11/36</a:t>
            </a:fld>
            <a:endParaRPr lang="ar-SA" dirty="0"/>
          </a:p>
        </p:txBody>
      </p:sp>
      <p:sp>
        <p:nvSpPr>
          <p:cNvPr id="8" name="عنصر نائب للتذييل 7"/>
          <p:cNvSpPr>
            <a:spLocks noGrp="1"/>
          </p:cNvSpPr>
          <p:nvPr>
            <p:ph type="ftr" sz="quarter" idx="11"/>
          </p:nvPr>
        </p:nvSpPr>
        <p:spPr/>
        <p:txBody>
          <a:bodyPr/>
          <a:lstStyle/>
          <a:p>
            <a:pPr algn="r" rtl="1"/>
            <a:endParaRPr lang="ar-SA" dirty="0"/>
          </a:p>
        </p:txBody>
      </p:sp>
      <p:sp>
        <p:nvSpPr>
          <p:cNvPr id="9" name="عنصر نائب لرقم الشريحة 8"/>
          <p:cNvSpPr>
            <a:spLocks noGrp="1"/>
          </p:cNvSpPr>
          <p:nvPr>
            <p:ph type="sldNum" sz="quarter" idx="12"/>
          </p:nvPr>
        </p:nvSpPr>
        <p:spPr/>
        <p:txBody>
          <a:bodyPr/>
          <a:lstStyle/>
          <a:p>
            <a:pPr algn="r" rtl="1"/>
            <a:fld id="{CA8D9AD5-F248-4919-864A-CFD76CC027D6}" type="slidenum">
              <a:t>‹#›</a:t>
            </a:fld>
            <a:endParaRPr lang="ar-SA" dirty="0"/>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rtl="1"/>
            <a:r>
              <a:rPr lang="ar-SA" smtClean="0"/>
              <a:t>انقر لتحرير نمط العنوان الرئيسي</a:t>
            </a:r>
            <a:endParaRPr lang="ar-SA" dirty="0"/>
          </a:p>
        </p:txBody>
      </p:sp>
      <p:sp>
        <p:nvSpPr>
          <p:cNvPr id="3" name="عنصر نائب للتاريخ 2"/>
          <p:cNvSpPr>
            <a:spLocks noGrp="1"/>
          </p:cNvSpPr>
          <p:nvPr>
            <p:ph type="dt" sz="half" idx="10"/>
          </p:nvPr>
        </p:nvSpPr>
        <p:spPr/>
        <p:txBody>
          <a:bodyPr/>
          <a:lstStyle/>
          <a:p>
            <a:pPr algn="r" rtl="1"/>
            <a:fld id="{9E583DDF-CA54-461A-A486-592D2374C532}" type="datetimeFigureOut">
              <a:t>08/11/36</a:t>
            </a:fld>
            <a:endParaRPr lang="ar-SA" dirty="0"/>
          </a:p>
        </p:txBody>
      </p:sp>
      <p:sp>
        <p:nvSpPr>
          <p:cNvPr id="4" name="عنصر نائب للتذييل 3"/>
          <p:cNvSpPr>
            <a:spLocks noGrp="1"/>
          </p:cNvSpPr>
          <p:nvPr>
            <p:ph type="ftr" sz="quarter" idx="11"/>
          </p:nvPr>
        </p:nvSpPr>
        <p:spPr/>
        <p:txBody>
          <a:bodyPr/>
          <a:lstStyle/>
          <a:p>
            <a:pPr algn="r" rtl="1"/>
            <a:endParaRPr lang="ar-SA" dirty="0"/>
          </a:p>
        </p:txBody>
      </p:sp>
      <p:sp>
        <p:nvSpPr>
          <p:cNvPr id="5" name="عنصر نائب لرقم الشريحة 4"/>
          <p:cNvSpPr>
            <a:spLocks noGrp="1"/>
          </p:cNvSpPr>
          <p:nvPr>
            <p:ph type="sldNum" sz="quarter" idx="12"/>
          </p:nvPr>
        </p:nvSpPr>
        <p:spPr/>
        <p:txBody>
          <a:bodyPr/>
          <a:lstStyle/>
          <a:p>
            <a:pPr algn="r" rtl="1"/>
            <a:fld id="{CA8D9AD5-F248-4919-864A-CFD76CC027D6}" type="slidenum">
              <a:t>‹#›</a:t>
            </a:fld>
            <a:endParaRPr lang="ar-SA"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pPr algn="r" rtl="1"/>
            <a:fld id="{9E583DDF-CA54-461A-A486-592D2374C532}" type="datetimeFigureOut">
              <a:t>08/11/36</a:t>
            </a:fld>
            <a:endParaRPr lang="ar-SA" dirty="0"/>
          </a:p>
        </p:txBody>
      </p:sp>
      <p:sp>
        <p:nvSpPr>
          <p:cNvPr id="3" name="عنصر نائب للتذييل 2"/>
          <p:cNvSpPr>
            <a:spLocks noGrp="1"/>
          </p:cNvSpPr>
          <p:nvPr>
            <p:ph type="ftr" sz="quarter" idx="11"/>
          </p:nvPr>
        </p:nvSpPr>
        <p:spPr/>
        <p:txBody>
          <a:bodyPr/>
          <a:lstStyle/>
          <a:p>
            <a:pPr algn="r" rtl="1"/>
            <a:endParaRPr lang="ar-SA" dirty="0"/>
          </a:p>
        </p:txBody>
      </p:sp>
      <p:sp>
        <p:nvSpPr>
          <p:cNvPr id="4" name="عنصر نائب لرقم الشريحة 3"/>
          <p:cNvSpPr>
            <a:spLocks noGrp="1"/>
          </p:cNvSpPr>
          <p:nvPr>
            <p:ph type="sldNum" sz="quarter" idx="12"/>
          </p:nvPr>
        </p:nvSpPr>
        <p:spPr/>
        <p:txBody>
          <a:bodyPr/>
          <a:lstStyle/>
          <a:p>
            <a:pPr algn="r" rtl="1"/>
            <a:fld id="{CA8D9AD5-F248-4919-864A-CFD76CC027D6}" type="slidenum">
              <a:t>‹#›</a:t>
            </a:fld>
            <a:endParaRPr lang="ar-SA"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flipH="1">
            <a:off x="7008815" y="533400"/>
            <a:ext cx="4572001" cy="2743199"/>
          </a:xfrm>
        </p:spPr>
        <p:txBody>
          <a:bodyPr anchor="b">
            <a:normAutofit/>
          </a:bodyPr>
          <a:lstStyle>
            <a:lvl1pPr algn="r" latinLnBrk="0">
              <a:lnSpc>
                <a:spcPct val="80000"/>
              </a:lnSpc>
              <a:defRPr lang="ar-SA" sz="4000" b="0"/>
            </a:lvl1pPr>
          </a:lstStyle>
          <a:p>
            <a:pPr algn="r" rtl="1"/>
            <a:r>
              <a:rPr lang="ar-SA" smtClean="0"/>
              <a:t>انقر لتحرير نمط العنوان الرئيسي</a:t>
            </a:r>
            <a:endParaRPr lang="ar-SA" dirty="0"/>
          </a:p>
        </p:txBody>
      </p:sp>
      <p:sp>
        <p:nvSpPr>
          <p:cNvPr id="3" name="عنصر نائب للمحتوى 2"/>
          <p:cNvSpPr>
            <a:spLocks noGrp="1"/>
          </p:cNvSpPr>
          <p:nvPr>
            <p:ph idx="1"/>
          </p:nvPr>
        </p:nvSpPr>
        <p:spPr>
          <a:xfrm flipH="1">
            <a:off x="595543" y="533401"/>
            <a:ext cx="5943603" cy="5257800"/>
          </a:xfrm>
        </p:spPr>
        <p:txBody>
          <a:bodyPr>
            <a:normAutofit/>
          </a:bodyPr>
          <a:lstStyle>
            <a:lvl1pPr algn="r" latinLnBrk="0">
              <a:defRPr lang="ar-SA" sz="2400"/>
            </a:lvl1pPr>
            <a:lvl2pPr algn="r" latinLnBrk="0">
              <a:defRPr lang="ar-SA" sz="2000"/>
            </a:lvl2pPr>
            <a:lvl3pPr algn="r" latinLnBrk="0">
              <a:defRPr lang="ar-SA" sz="1800"/>
            </a:lvl3pPr>
            <a:lvl4pPr algn="r" latinLnBrk="0">
              <a:defRPr lang="ar-SA" sz="1600"/>
            </a:lvl4pPr>
            <a:lvl5pPr algn="r" latinLnBrk="0">
              <a:defRPr lang="ar-SA" sz="1600"/>
            </a:lvl5pPr>
            <a:lvl6pPr algn="r" latinLnBrk="0">
              <a:defRPr lang="ar-SA" sz="1400"/>
            </a:lvl6pPr>
            <a:lvl7pPr algn="r" latinLnBrk="0">
              <a:defRPr lang="ar-SA" sz="1400"/>
            </a:lvl7pPr>
            <a:lvl8pPr algn="r" latinLnBrk="0">
              <a:defRPr lang="ar-SA" sz="1400"/>
            </a:lvl8pPr>
            <a:lvl9pPr algn="r" latinLnBrk="0">
              <a:defRPr lang="ar-SA" sz="1400"/>
            </a:lvl9pPr>
          </a:lstStyle>
          <a:p>
            <a:pPr lvl="0" algn="r" rtl="1"/>
            <a:r>
              <a:rPr lang="ar-SA" smtClean="0"/>
              <a:t>انقر لتحرير أنماط النص الرئيسي</a:t>
            </a:r>
          </a:p>
          <a:p>
            <a:pPr lvl="1" algn="r" rtl="1"/>
            <a:r>
              <a:rPr lang="ar-SA" smtClean="0"/>
              <a:t>المستوى الثاني</a:t>
            </a:r>
          </a:p>
          <a:p>
            <a:pPr lvl="2" algn="r" rtl="1"/>
            <a:r>
              <a:rPr lang="ar-SA" smtClean="0"/>
              <a:t>المستوى الثالث</a:t>
            </a:r>
          </a:p>
          <a:p>
            <a:pPr lvl="3" algn="r" rtl="1"/>
            <a:r>
              <a:rPr lang="ar-SA" smtClean="0"/>
              <a:t>المستوى الرابع</a:t>
            </a:r>
          </a:p>
          <a:p>
            <a:pPr lvl="4" algn="r" rtl="1"/>
            <a:r>
              <a:rPr lang="ar-SA" smtClean="0"/>
              <a:t>المستوى الخامس</a:t>
            </a:r>
            <a:endParaRPr lang="ar-SA" dirty="0"/>
          </a:p>
        </p:txBody>
      </p:sp>
      <p:sp>
        <p:nvSpPr>
          <p:cNvPr id="4" name="عنصر نائب للنص 3"/>
          <p:cNvSpPr>
            <a:spLocks noGrp="1"/>
          </p:cNvSpPr>
          <p:nvPr>
            <p:ph type="body" sz="half" idx="2"/>
          </p:nvPr>
        </p:nvSpPr>
        <p:spPr>
          <a:xfrm flipH="1">
            <a:off x="7008816" y="3429000"/>
            <a:ext cx="4572000" cy="2362199"/>
          </a:xfrm>
        </p:spPr>
        <p:txBody>
          <a:bodyPr>
            <a:normAutofit/>
          </a:bodyPr>
          <a:lstStyle>
            <a:lvl1pPr marL="0" indent="0" algn="r" latinLnBrk="0">
              <a:lnSpc>
                <a:spcPct val="110000"/>
              </a:lnSpc>
              <a:spcBef>
                <a:spcPts val="1800"/>
              </a:spcBef>
              <a:buNone/>
              <a:defRPr lang="ar-SA" sz="2000"/>
            </a:lvl1pPr>
            <a:lvl2pPr marL="457200" indent="0" algn="r" latinLnBrk="0">
              <a:buNone/>
              <a:defRPr lang="ar-SA" sz="1200"/>
            </a:lvl2pPr>
            <a:lvl3pPr marL="914400" indent="0" algn="r" latinLnBrk="0">
              <a:buNone/>
              <a:defRPr lang="ar-SA" sz="1000"/>
            </a:lvl3pPr>
            <a:lvl4pPr marL="1371600" indent="0" algn="r" latinLnBrk="0">
              <a:buNone/>
              <a:defRPr lang="ar-SA" sz="900"/>
            </a:lvl4pPr>
            <a:lvl5pPr marL="1828800" indent="0" algn="r" latinLnBrk="0">
              <a:buNone/>
              <a:defRPr lang="ar-SA" sz="900"/>
            </a:lvl5pPr>
            <a:lvl6pPr marL="2286000" indent="0" algn="r" latinLnBrk="0">
              <a:buNone/>
              <a:defRPr lang="ar-SA" sz="900"/>
            </a:lvl6pPr>
            <a:lvl7pPr marL="2743200" indent="0" algn="r" latinLnBrk="0">
              <a:buNone/>
              <a:defRPr lang="ar-SA" sz="900"/>
            </a:lvl7pPr>
            <a:lvl8pPr marL="3200400" indent="0" algn="r" latinLnBrk="0">
              <a:buNone/>
              <a:defRPr lang="ar-SA" sz="900"/>
            </a:lvl8pPr>
            <a:lvl9pPr marL="3657600" indent="0" algn="r" latinLnBrk="0">
              <a:buNone/>
              <a:defRPr lang="ar-SA" sz="900"/>
            </a:lvl9pPr>
          </a:lstStyle>
          <a:p>
            <a:pPr lvl="0" algn="r" rtl="1"/>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pPr algn="r" rtl="1"/>
            <a:fld id="{9E583DDF-CA54-461A-A486-592D2374C532}" type="datetimeFigureOut">
              <a:t>08/11/36</a:t>
            </a:fld>
            <a:endParaRPr lang="ar-SA" dirty="0"/>
          </a:p>
        </p:txBody>
      </p:sp>
      <p:sp>
        <p:nvSpPr>
          <p:cNvPr id="6" name="عنصر نائب للتذييل 5"/>
          <p:cNvSpPr>
            <a:spLocks noGrp="1"/>
          </p:cNvSpPr>
          <p:nvPr>
            <p:ph type="ftr" sz="quarter" idx="11"/>
          </p:nvPr>
        </p:nvSpPr>
        <p:spPr/>
        <p:txBody>
          <a:bodyPr/>
          <a:lstStyle/>
          <a:p>
            <a:pPr algn="r" rtl="1"/>
            <a:endParaRPr lang="ar-SA" dirty="0"/>
          </a:p>
        </p:txBody>
      </p:sp>
      <p:sp>
        <p:nvSpPr>
          <p:cNvPr id="7" name="عنصر نائب لرقم الشريحة 6"/>
          <p:cNvSpPr>
            <a:spLocks noGrp="1"/>
          </p:cNvSpPr>
          <p:nvPr>
            <p:ph type="sldNum" sz="quarter" idx="12"/>
          </p:nvPr>
        </p:nvSpPr>
        <p:spPr/>
        <p:txBody>
          <a:bodyPr/>
          <a:lstStyle/>
          <a:p>
            <a:pPr algn="r" rtl="1"/>
            <a:fld id="{CA8D9AD5-F248-4919-864A-CFD76CC027D6}" type="slidenum">
              <a:t>‹#›</a:t>
            </a:fld>
            <a:endParaRPr lang="ar-SA"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ات تسمية توضيحية">
    <p:spTree>
      <p:nvGrpSpPr>
        <p:cNvPr id="1" name=""/>
        <p:cNvGrpSpPr/>
        <p:nvPr/>
      </p:nvGrpSpPr>
      <p:grpSpPr>
        <a:xfrm>
          <a:off x="0" y="0"/>
          <a:ext cx="0" cy="0"/>
          <a:chOff x="0" y="0"/>
          <a:chExt cx="0" cy="0"/>
        </a:xfrm>
      </p:grpSpPr>
      <p:sp>
        <p:nvSpPr>
          <p:cNvPr id="3" name="عنصر نائب للصورة 2"/>
          <p:cNvSpPr>
            <a:spLocks noGrp="1"/>
          </p:cNvSpPr>
          <p:nvPr>
            <p:ph type="pic" idx="1"/>
          </p:nvPr>
        </p:nvSpPr>
        <p:spPr>
          <a:xfrm flipH="1">
            <a:off x="5638682" y="3"/>
            <a:ext cx="6553318" cy="6004510"/>
          </a:xfrm>
          <a:custGeom>
            <a:avLst/>
            <a:gdLst/>
            <a:ahLst/>
            <a:cxnLst/>
            <a:rect l="l" t="t" r="r" b="b"/>
            <a:pathLst>
              <a:path w="6551611" h="6004510">
                <a:moveTo>
                  <a:pt x="0" y="0"/>
                </a:moveTo>
                <a:lnTo>
                  <a:pt x="6551611" y="0"/>
                </a:lnTo>
                <a:lnTo>
                  <a:pt x="6551611" y="6004510"/>
                </a:lnTo>
                <a:cubicBezTo>
                  <a:pt x="4321482" y="5960049"/>
                  <a:pt x="2628293" y="5340418"/>
                  <a:pt x="0" y="5768658"/>
                </a:cubicBezTo>
                <a:close/>
              </a:path>
            </a:pathLst>
          </a:custGeom>
          <a:solidFill>
            <a:schemeClr val="bg2">
              <a:lumMod val="90000"/>
            </a:schemeClr>
          </a:solidFill>
        </p:spPr>
        <p:txBody>
          <a:bodyPr anchor="t" anchorCtr="1">
            <a:normAutofit/>
          </a:bodyPr>
          <a:lstStyle>
            <a:lvl1pPr marL="0" indent="0" algn="r" latinLnBrk="0">
              <a:buNone/>
              <a:defRPr lang="ar-SA" sz="2400"/>
            </a:lvl1pPr>
            <a:lvl2pPr marL="457200" indent="0" algn="r" latinLnBrk="0">
              <a:buNone/>
              <a:defRPr lang="ar-SA" sz="2800"/>
            </a:lvl2pPr>
            <a:lvl3pPr marL="914400" indent="0" algn="r" latinLnBrk="0">
              <a:buNone/>
              <a:defRPr lang="ar-SA" sz="2400"/>
            </a:lvl3pPr>
            <a:lvl4pPr marL="1371600" indent="0" algn="r" latinLnBrk="0">
              <a:buNone/>
              <a:defRPr lang="ar-SA" sz="2000"/>
            </a:lvl4pPr>
            <a:lvl5pPr marL="1828800" indent="0" algn="r" latinLnBrk="0">
              <a:buNone/>
              <a:defRPr lang="ar-SA" sz="2000"/>
            </a:lvl5pPr>
            <a:lvl6pPr marL="2286000" indent="0" algn="r" latinLnBrk="0">
              <a:buNone/>
              <a:defRPr lang="ar-SA" sz="2000"/>
            </a:lvl6pPr>
            <a:lvl7pPr marL="2743200" indent="0" algn="r" latinLnBrk="0">
              <a:buNone/>
              <a:defRPr lang="ar-SA" sz="2000"/>
            </a:lvl7pPr>
            <a:lvl8pPr marL="3200400" indent="0" algn="r" latinLnBrk="0">
              <a:buNone/>
              <a:defRPr lang="ar-SA" sz="2000"/>
            </a:lvl8pPr>
            <a:lvl9pPr marL="3657600" indent="0" algn="r" latinLnBrk="0">
              <a:buNone/>
              <a:defRPr lang="ar-SA" sz="2000"/>
            </a:lvl9pPr>
          </a:lstStyle>
          <a:p>
            <a:pPr algn="r" rtl="1"/>
            <a:r>
              <a:rPr lang="ar-SA" smtClean="0"/>
              <a:t>انقر فوق الأيقونة لإضافة صورة</a:t>
            </a:r>
            <a:endParaRPr lang="ar-SA" dirty="0"/>
          </a:p>
        </p:txBody>
      </p:sp>
      <p:sp>
        <p:nvSpPr>
          <p:cNvPr id="2" name="عنوان 1"/>
          <p:cNvSpPr>
            <a:spLocks noGrp="1"/>
          </p:cNvSpPr>
          <p:nvPr>
            <p:ph type="title"/>
          </p:nvPr>
        </p:nvSpPr>
        <p:spPr>
          <a:xfrm>
            <a:off x="730068" y="533401"/>
            <a:ext cx="4573192" cy="2743199"/>
          </a:xfrm>
        </p:spPr>
        <p:txBody>
          <a:bodyPr anchor="b">
            <a:normAutofit/>
          </a:bodyPr>
          <a:lstStyle>
            <a:lvl1pPr algn="r" latinLnBrk="0">
              <a:lnSpc>
                <a:spcPct val="80000"/>
              </a:lnSpc>
              <a:defRPr lang="ar-SA" sz="4000" b="0" i="0" baseline="0">
                <a:solidFill>
                  <a:schemeClr val="accent1"/>
                </a:solidFill>
              </a:defRPr>
            </a:lvl1pPr>
          </a:lstStyle>
          <a:p>
            <a:pPr algn="r" rtl="1"/>
            <a:r>
              <a:rPr lang="ar-SA" smtClean="0"/>
              <a:t>انقر لتحرير نمط العنوان الرئيسي</a:t>
            </a:r>
            <a:endParaRPr lang="ar-SA"/>
          </a:p>
        </p:txBody>
      </p:sp>
      <p:sp>
        <p:nvSpPr>
          <p:cNvPr id="4" name="عنصر نائب للنص 3"/>
          <p:cNvSpPr>
            <a:spLocks noGrp="1"/>
          </p:cNvSpPr>
          <p:nvPr>
            <p:ph type="body" sz="half" idx="2"/>
          </p:nvPr>
        </p:nvSpPr>
        <p:spPr>
          <a:xfrm>
            <a:off x="730067" y="3429001"/>
            <a:ext cx="4573191" cy="2362199"/>
          </a:xfrm>
        </p:spPr>
        <p:txBody>
          <a:bodyPr>
            <a:normAutofit/>
          </a:bodyPr>
          <a:lstStyle>
            <a:lvl1pPr marL="0" indent="0" algn="r" latinLnBrk="0">
              <a:lnSpc>
                <a:spcPct val="110000"/>
              </a:lnSpc>
              <a:buNone/>
              <a:defRPr lang="ar-SA" sz="2000"/>
            </a:lvl1pPr>
            <a:lvl2pPr marL="457200" indent="0" algn="r" latinLnBrk="0">
              <a:buNone/>
              <a:defRPr lang="ar-SA" sz="1200"/>
            </a:lvl2pPr>
            <a:lvl3pPr marL="914400" indent="0" algn="r" latinLnBrk="0">
              <a:buNone/>
              <a:defRPr lang="ar-SA" sz="1000"/>
            </a:lvl3pPr>
            <a:lvl4pPr marL="1371600" indent="0" algn="r" latinLnBrk="0">
              <a:buNone/>
              <a:defRPr lang="ar-SA" sz="900"/>
            </a:lvl4pPr>
            <a:lvl5pPr marL="1828800" indent="0" algn="r" latinLnBrk="0">
              <a:buNone/>
              <a:defRPr lang="ar-SA" sz="900"/>
            </a:lvl5pPr>
            <a:lvl6pPr marL="2286000" indent="0" algn="r" latinLnBrk="0">
              <a:buNone/>
              <a:defRPr lang="ar-SA" sz="900"/>
            </a:lvl6pPr>
            <a:lvl7pPr marL="2743200" indent="0" algn="r" latinLnBrk="0">
              <a:buNone/>
              <a:defRPr lang="ar-SA" sz="900"/>
            </a:lvl7pPr>
            <a:lvl8pPr marL="3200400" indent="0" algn="r" latinLnBrk="0">
              <a:buNone/>
              <a:defRPr lang="ar-SA" sz="900"/>
            </a:lvl8pPr>
            <a:lvl9pPr marL="3657600" indent="0" algn="r" latinLnBrk="0">
              <a:buNone/>
              <a:defRPr lang="ar-SA" sz="900"/>
            </a:lvl9pPr>
          </a:lstStyle>
          <a:p>
            <a:pPr lvl="0" algn="r" rtl="1"/>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pPr algn="r" rtl="1"/>
            <a:fld id="{03F41C87-7AD9-4845-A077-840E4A0F3F06}" type="datetimeFigureOut">
              <a:pPr algn="r" rtl="1"/>
              <a:t>08/11/36</a:t>
            </a:fld>
            <a:endParaRPr lang="ar-SA" dirty="0"/>
          </a:p>
        </p:txBody>
      </p:sp>
      <p:sp>
        <p:nvSpPr>
          <p:cNvPr id="6" name="عنصر نائب للتذييل 5"/>
          <p:cNvSpPr>
            <a:spLocks noGrp="1"/>
          </p:cNvSpPr>
          <p:nvPr>
            <p:ph type="ftr" sz="quarter" idx="11"/>
          </p:nvPr>
        </p:nvSpPr>
        <p:spPr/>
        <p:txBody>
          <a:bodyPr/>
          <a:lstStyle/>
          <a:p>
            <a:pPr algn="r" rtl="1"/>
            <a:endParaRPr lang="ar-SA" dirty="0"/>
          </a:p>
        </p:txBody>
      </p:sp>
      <p:sp>
        <p:nvSpPr>
          <p:cNvPr id="7" name="عنصر نائب لرقم الشريحة 6"/>
          <p:cNvSpPr>
            <a:spLocks noGrp="1"/>
          </p:cNvSpPr>
          <p:nvPr>
            <p:ph type="sldNum" sz="quarter" idx="12"/>
          </p:nvPr>
        </p:nvSpPr>
        <p:spPr/>
        <p:txBody>
          <a:bodyPr/>
          <a:lstStyle/>
          <a:p>
            <a:fld id="{2A013F82-EE5E-44EE-A61D-E31C6657F26F}" type="slidenum">
              <a:pPr algn="r" rtl="1"/>
              <a:t>‹#›</a:t>
            </a:fld>
            <a:endParaRPr lang="ar-SA" dirty="0"/>
          </a:p>
        </p:txBody>
      </p:sp>
    </p:spTree>
    <p:extLst>
      <p:ext uri="{BB962C8B-B14F-4D97-AF65-F5344CB8AC3E}">
        <p14:creationId xmlns:p14="http://schemas.microsoft.com/office/powerpoint/2010/main" val="2063030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مجموعة 7"/>
          <p:cNvGrpSpPr/>
          <p:nvPr/>
        </p:nvGrpSpPr>
        <p:grpSpPr>
          <a:xfrm flipH="1">
            <a:off x="-4585" y="5374939"/>
            <a:ext cx="12240113" cy="1559261"/>
            <a:chOff x="-4585" y="2764068"/>
            <a:chExt cx="12240113" cy="1559261"/>
          </a:xfrm>
        </p:grpSpPr>
        <p:sp>
          <p:nvSpPr>
            <p:cNvPr id="9" name="شكل حر 8"/>
            <p:cNvSpPr/>
            <p:nvPr/>
          </p:nvSpPr>
          <p:spPr>
            <a:xfrm rot="21388434">
              <a:off x="12235" y="2982534"/>
              <a:ext cx="12169907" cy="1238081"/>
            </a:xfrm>
            <a:custGeom>
              <a:avLst/>
              <a:gdLst/>
              <a:ahLst/>
              <a:cxnLst/>
              <a:rect l="l" t="t" r="r" b="b"/>
              <a:pathLst>
                <a:path w="12169907" h="1238081">
                  <a:moveTo>
                    <a:pt x="2807331" y="101460"/>
                  </a:moveTo>
                  <a:cubicBezTo>
                    <a:pt x="6135545" y="328205"/>
                    <a:pt x="6673951" y="1596392"/>
                    <a:pt x="12165744" y="982579"/>
                  </a:cubicBezTo>
                  <a:lnTo>
                    <a:pt x="12160227" y="1072100"/>
                  </a:lnTo>
                  <a:cubicBezTo>
                    <a:pt x="5416860" y="1825439"/>
                    <a:pt x="6141899" y="-258272"/>
                    <a:pt x="0" y="232833"/>
                  </a:cubicBezTo>
                  <a:lnTo>
                    <a:pt x="5492" y="143708"/>
                  </a:lnTo>
                  <a:cubicBezTo>
                    <a:pt x="1145422" y="52200"/>
                    <a:pt x="2048826" y="49784"/>
                    <a:pt x="2807331" y="101460"/>
                  </a:cubicBezTo>
                  <a:close/>
                  <a:moveTo>
                    <a:pt x="2811494" y="33894"/>
                  </a:moveTo>
                  <a:cubicBezTo>
                    <a:pt x="6139708" y="260639"/>
                    <a:pt x="6678114" y="1528826"/>
                    <a:pt x="12169907" y="915013"/>
                  </a:cubicBezTo>
                  <a:lnTo>
                    <a:pt x="12168059" y="945013"/>
                  </a:lnTo>
                  <a:cubicBezTo>
                    <a:pt x="5424692" y="1698351"/>
                    <a:pt x="6149730" y="-385359"/>
                    <a:pt x="7832" y="105746"/>
                  </a:cubicBezTo>
                  <a:lnTo>
                    <a:pt x="9656" y="76142"/>
                  </a:lnTo>
                  <a:cubicBezTo>
                    <a:pt x="1149586" y="-15366"/>
                    <a:pt x="2052990" y="-17782"/>
                    <a:pt x="2811494" y="33894"/>
                  </a:cubicBezTo>
                  <a:close/>
                </a:path>
              </a:pathLst>
            </a:custGeom>
            <a:gradFill>
              <a:gsLst>
                <a:gs pos="0">
                  <a:schemeClr val="bg2">
                    <a:alpha val="90000"/>
                    <a:lumMod val="80000"/>
                    <a:lumOff val="20000"/>
                  </a:schemeClr>
                </a:gs>
                <a:gs pos="18000">
                  <a:schemeClr val="bg2">
                    <a:lumMod val="92000"/>
                  </a:schemeClr>
                </a:gs>
                <a:gs pos="37000">
                  <a:schemeClr val="bg2">
                    <a:alpha val="90000"/>
                    <a:lumMod val="91000"/>
                  </a:schemeClr>
                </a:gs>
                <a:gs pos="100000">
                  <a:schemeClr val="bg2">
                    <a:lumMod val="80000"/>
                    <a:lumOff val="20000"/>
                  </a:schemeClr>
                </a:gs>
              </a:gsLst>
              <a:path path="shape">
                <a:fillToRect l="50000" t="50000" r="50000" b="50000"/>
              </a:path>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r" rtl="1"/>
              <a:endParaRPr lang="ar-SA" dirty="0">
                <a:latin typeface="Arial" panose="020B0604020202020204" pitchFamily="34" charset="0"/>
                <a:cs typeface="Arial" panose="020B0604020202020204" pitchFamily="34" charset="0"/>
              </a:endParaRPr>
            </a:p>
          </p:txBody>
        </p:sp>
        <p:sp>
          <p:nvSpPr>
            <p:cNvPr id="10" name="شكل حر 9"/>
            <p:cNvSpPr/>
            <p:nvPr/>
          </p:nvSpPr>
          <p:spPr>
            <a:xfrm rot="21388434">
              <a:off x="29672" y="2764068"/>
              <a:ext cx="12205856" cy="1559261"/>
            </a:xfrm>
            <a:custGeom>
              <a:avLst/>
              <a:gdLst/>
              <a:ahLst/>
              <a:cxnLst/>
              <a:rect l="l" t="t" r="r" b="b"/>
              <a:pathLst>
                <a:path w="12205856" h="1559261">
                  <a:moveTo>
                    <a:pt x="12190266" y="1521455"/>
                  </a:moveTo>
                  <a:lnTo>
                    <a:pt x="12190701" y="1521482"/>
                  </a:lnTo>
                  <a:lnTo>
                    <a:pt x="12188851" y="1559261"/>
                  </a:lnTo>
                  <a:lnTo>
                    <a:pt x="12188416" y="1559245"/>
                  </a:lnTo>
                  <a:close/>
                  <a:moveTo>
                    <a:pt x="12205856" y="208119"/>
                  </a:moveTo>
                  <a:lnTo>
                    <a:pt x="12203734" y="242562"/>
                  </a:lnTo>
                  <a:cubicBezTo>
                    <a:pt x="6796720" y="1874914"/>
                    <a:pt x="3447529" y="-395170"/>
                    <a:pt x="0" y="109344"/>
                  </a:cubicBezTo>
                  <a:lnTo>
                    <a:pt x="2124" y="74883"/>
                  </a:lnTo>
                  <a:cubicBezTo>
                    <a:pt x="3449654" y="-429611"/>
                    <a:pt x="6798843" y="1840472"/>
                    <a:pt x="12205856" y="208119"/>
                  </a:cubicBezTo>
                  <a:close/>
                </a:path>
              </a:pathLst>
            </a:custGeom>
            <a:gradFill>
              <a:gsLst>
                <a:gs pos="36000">
                  <a:schemeClr val="bg2">
                    <a:alpha val="30000"/>
                    <a:lumMod val="0"/>
                    <a:lumOff val="100000"/>
                  </a:schemeClr>
                </a:gs>
                <a:gs pos="100000">
                  <a:schemeClr val="bg2">
                    <a:alpha val="48000"/>
                  </a:schemeClr>
                </a:gs>
              </a:gsLst>
              <a:lin ang="2700000" scaled="1"/>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r" rtl="1"/>
              <a:endParaRPr lang="ar-SA" dirty="0">
                <a:latin typeface="Arial" panose="020B0604020202020204" pitchFamily="34" charset="0"/>
                <a:cs typeface="Arial" panose="020B0604020202020204" pitchFamily="34" charset="0"/>
              </a:endParaRPr>
            </a:p>
          </p:txBody>
        </p:sp>
        <p:sp>
          <p:nvSpPr>
            <p:cNvPr id="11" name="شكل حر 10"/>
            <p:cNvSpPr/>
            <p:nvPr/>
          </p:nvSpPr>
          <p:spPr>
            <a:xfrm rot="21388434">
              <a:off x="-4585" y="3108508"/>
              <a:ext cx="12215153" cy="1052652"/>
            </a:xfrm>
            <a:custGeom>
              <a:avLst/>
              <a:gdLst/>
              <a:ahLst/>
              <a:cxnLst/>
              <a:rect l="l" t="t" r="r" b="b"/>
              <a:pathLst>
                <a:path w="12215153" h="1052652">
                  <a:moveTo>
                    <a:pt x="12199582" y="613499"/>
                  </a:moveTo>
                  <a:lnTo>
                    <a:pt x="12196535" y="662961"/>
                  </a:lnTo>
                  <a:cubicBezTo>
                    <a:pt x="8659170" y="1895884"/>
                    <a:pt x="3236150" y="-250863"/>
                    <a:pt x="0" y="412868"/>
                  </a:cubicBezTo>
                  <a:lnTo>
                    <a:pt x="3057" y="363268"/>
                  </a:lnTo>
                  <a:cubicBezTo>
                    <a:pt x="3239190" y="-300459"/>
                    <a:pt x="8662172" y="1846263"/>
                    <a:pt x="12199582" y="613499"/>
                  </a:cubicBezTo>
                  <a:close/>
                  <a:moveTo>
                    <a:pt x="12208353" y="471141"/>
                  </a:moveTo>
                  <a:lnTo>
                    <a:pt x="12202868" y="560177"/>
                  </a:lnTo>
                  <a:cubicBezTo>
                    <a:pt x="8665592" y="1793383"/>
                    <a:pt x="3242519" y="-353436"/>
                    <a:pt x="6325" y="310230"/>
                  </a:cubicBezTo>
                  <a:lnTo>
                    <a:pt x="11827" y="220949"/>
                  </a:lnTo>
                  <a:cubicBezTo>
                    <a:pt x="3247993" y="-442711"/>
                    <a:pt x="8670998" y="1704066"/>
                    <a:pt x="12208353" y="471141"/>
                  </a:cubicBezTo>
                  <a:close/>
                  <a:moveTo>
                    <a:pt x="12215153" y="360807"/>
                  </a:moveTo>
                  <a:lnTo>
                    <a:pt x="12212631" y="401743"/>
                  </a:lnTo>
                  <a:cubicBezTo>
                    <a:pt x="8696050" y="1669577"/>
                    <a:pt x="3274141" y="-472216"/>
                    <a:pt x="15523" y="160967"/>
                  </a:cubicBezTo>
                  <a:lnTo>
                    <a:pt x="18051" y="119938"/>
                  </a:lnTo>
                  <a:cubicBezTo>
                    <a:pt x="3276657" y="-513245"/>
                    <a:pt x="8698537" y="1628531"/>
                    <a:pt x="12215153" y="360807"/>
                  </a:cubicBezTo>
                  <a:close/>
                </a:path>
              </a:pathLst>
            </a:custGeom>
            <a:gradFill>
              <a:gsLst>
                <a:gs pos="36000">
                  <a:schemeClr val="bg2">
                    <a:alpha val="47000"/>
                    <a:lumMod val="0"/>
                    <a:lumOff val="100000"/>
                  </a:schemeClr>
                </a:gs>
                <a:gs pos="100000">
                  <a:schemeClr val="bg2">
                    <a:alpha val="82000"/>
                    <a:lumMod val="87000"/>
                    <a:lumOff val="13000"/>
                  </a:schemeClr>
                </a:gs>
              </a:gsLst>
              <a:path path="rect">
                <a:fillToRect l="100000" t="100000"/>
              </a:path>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r" rtl="1"/>
              <a:endParaRPr lang="ar-SA" dirty="0">
                <a:latin typeface="Arial" panose="020B0604020202020204" pitchFamily="34" charset="0"/>
                <a:cs typeface="Arial" panose="020B0604020202020204" pitchFamily="34" charset="0"/>
              </a:endParaRPr>
            </a:p>
          </p:txBody>
        </p:sp>
      </p:grpSp>
      <p:sp>
        <p:nvSpPr>
          <p:cNvPr id="2" name="عنصر نائب للعنوان 1"/>
          <p:cNvSpPr>
            <a:spLocks noGrp="1"/>
          </p:cNvSpPr>
          <p:nvPr>
            <p:ph type="title"/>
          </p:nvPr>
        </p:nvSpPr>
        <p:spPr>
          <a:xfrm>
            <a:off x="1293813" y="304800"/>
            <a:ext cx="9601200" cy="1219200"/>
          </a:xfrm>
          <a:prstGeom prst="rect">
            <a:avLst/>
          </a:prstGeom>
        </p:spPr>
        <p:txBody>
          <a:bodyPr vert="horz" lIns="91440" tIns="45720" rIns="91440" bIns="45720" rtlCol="1" anchor="b">
            <a:normAutofit/>
          </a:bodyPr>
          <a:lstStyle/>
          <a:p>
            <a:pPr algn="r" rtl="1"/>
            <a:r>
              <a:rPr lang="ar-SA"/>
              <a:t>انقر لتحرير نمط العنوان الرئيسي</a:t>
            </a:r>
          </a:p>
        </p:txBody>
      </p:sp>
      <p:sp>
        <p:nvSpPr>
          <p:cNvPr id="3" name="عنصر نائب للنص 2"/>
          <p:cNvSpPr>
            <a:spLocks noGrp="1"/>
          </p:cNvSpPr>
          <p:nvPr>
            <p:ph type="body" idx="1"/>
          </p:nvPr>
        </p:nvSpPr>
        <p:spPr>
          <a:xfrm>
            <a:off x="1293814" y="1828801"/>
            <a:ext cx="9601198" cy="3962400"/>
          </a:xfrm>
          <a:prstGeom prst="rect">
            <a:avLst/>
          </a:prstGeom>
        </p:spPr>
        <p:txBody>
          <a:bodyPr vert="horz" lIns="91440" tIns="45720" rIns="91440" bIns="45720" rtlCol="1">
            <a:normAutofit/>
          </a:bodyPr>
          <a:lstStyle/>
          <a:p>
            <a:pPr lvl="0" algn="r" rtl="1"/>
            <a:r>
              <a:rPr lang="ar-SA"/>
              <a:t>انقر لتحرير أنماط النص الرئيسي</a:t>
            </a:r>
          </a:p>
          <a:p>
            <a:pPr lvl="1" algn="r" rtl="1"/>
            <a:r>
              <a:rPr lang="ar-SA"/>
              <a:t>المستوى الثاني</a:t>
            </a:r>
          </a:p>
          <a:p>
            <a:pPr lvl="2" algn="r" rtl="1"/>
            <a:r>
              <a:rPr lang="ar-SA"/>
              <a:t>المستوى الثالث</a:t>
            </a:r>
          </a:p>
          <a:p>
            <a:pPr lvl="3" algn="r" rtl="1"/>
            <a:r>
              <a:rPr lang="ar-SA"/>
              <a:t>المستوى الرابع</a:t>
            </a:r>
          </a:p>
          <a:p>
            <a:pPr lvl="4" algn="r" rtl="1"/>
            <a:r>
              <a:rPr lang="ar-SA"/>
              <a:t>المستوى الخامس</a:t>
            </a:r>
          </a:p>
        </p:txBody>
      </p:sp>
      <p:sp>
        <p:nvSpPr>
          <p:cNvPr id="4" name="عنصر نائب للتاريخ 3"/>
          <p:cNvSpPr>
            <a:spLocks noGrp="1"/>
          </p:cNvSpPr>
          <p:nvPr>
            <p:ph type="dt" sz="half" idx="2"/>
          </p:nvPr>
        </p:nvSpPr>
        <p:spPr>
          <a:xfrm>
            <a:off x="2876066" y="6400800"/>
            <a:ext cx="1548660" cy="276228"/>
          </a:xfrm>
          <a:prstGeom prst="rect">
            <a:avLst/>
          </a:prstGeom>
        </p:spPr>
        <p:txBody>
          <a:bodyPr vert="horz" lIns="91440" tIns="45720" rIns="91440" bIns="45720" rtlCol="1" anchor="ctr"/>
          <a:lstStyle>
            <a:lvl1pPr algn="r" rtl="1" latinLnBrk="0">
              <a:defRPr lang="ar-SA" sz="1000">
                <a:solidFill>
                  <a:schemeClr val="tx1"/>
                </a:solidFill>
                <a:latin typeface="Arial" panose="020B0604020202020204" pitchFamily="34" charset="0"/>
                <a:cs typeface="Arial" panose="020B0604020202020204" pitchFamily="34" charset="0"/>
              </a:defRPr>
            </a:lvl1pPr>
          </a:lstStyle>
          <a:p>
            <a:fld id="{9E583DDF-CA54-461A-A486-592D2374C532}" type="datetimeFigureOut">
              <a:rPr lang="ar-SA" smtClean="0"/>
              <a:pPr/>
              <a:t>15/01/37</a:t>
            </a:fld>
            <a:endParaRPr lang="ar-SA" dirty="0"/>
          </a:p>
        </p:txBody>
      </p:sp>
      <p:sp>
        <p:nvSpPr>
          <p:cNvPr id="5" name="عنصر نائب للتذييل 4"/>
          <p:cNvSpPr>
            <a:spLocks noGrp="1"/>
          </p:cNvSpPr>
          <p:nvPr>
            <p:ph type="ftr" sz="quarter" idx="3"/>
          </p:nvPr>
        </p:nvSpPr>
        <p:spPr>
          <a:xfrm>
            <a:off x="4940177" y="6400800"/>
            <a:ext cx="5954835" cy="276228"/>
          </a:xfrm>
          <a:prstGeom prst="rect">
            <a:avLst/>
          </a:prstGeom>
        </p:spPr>
        <p:txBody>
          <a:bodyPr vert="horz" lIns="91440" tIns="45720" rIns="91440" bIns="45720" rtlCol="1" anchor="ctr"/>
          <a:lstStyle>
            <a:lvl1pPr algn="r" rtl="1" latinLnBrk="0">
              <a:defRPr lang="ar-SA" sz="1000" cap="all" baseline="0">
                <a:solidFill>
                  <a:schemeClr val="tx1"/>
                </a:solidFill>
                <a:latin typeface="Arial" panose="020B0604020202020204" pitchFamily="34" charset="0"/>
                <a:cs typeface="Arial" panose="020B0604020202020204" pitchFamily="34" charset="0"/>
              </a:defRPr>
            </a:lvl1pPr>
          </a:lstStyle>
          <a:p>
            <a:endParaRPr lang="ar-SA" dirty="0"/>
          </a:p>
        </p:txBody>
      </p:sp>
      <p:sp>
        <p:nvSpPr>
          <p:cNvPr id="6" name="عنصر نائب لرقم الشريحة 5"/>
          <p:cNvSpPr>
            <a:spLocks noGrp="1"/>
          </p:cNvSpPr>
          <p:nvPr>
            <p:ph type="sldNum" sz="quarter" idx="4"/>
          </p:nvPr>
        </p:nvSpPr>
        <p:spPr>
          <a:xfrm>
            <a:off x="1293813" y="6400800"/>
            <a:ext cx="1066802" cy="276228"/>
          </a:xfrm>
          <a:prstGeom prst="rect">
            <a:avLst/>
          </a:prstGeom>
        </p:spPr>
        <p:txBody>
          <a:bodyPr vert="horz" lIns="91440" tIns="45720" rIns="91440" bIns="45720" rtlCol="1" anchor="ctr"/>
          <a:lstStyle>
            <a:lvl1pPr algn="r" rtl="1" latinLnBrk="0">
              <a:defRPr lang="ar-SA" sz="1000">
                <a:solidFill>
                  <a:schemeClr val="tx1"/>
                </a:solidFill>
                <a:latin typeface="Arial" panose="020B0604020202020204" pitchFamily="34" charset="0"/>
                <a:cs typeface="Arial" panose="020B0604020202020204" pitchFamily="34" charset="0"/>
              </a:defRPr>
            </a:lvl1pPr>
          </a:lstStyle>
          <a:p>
            <a:fld id="{CA8D9AD5-F248-4919-864A-CFD76CC027D6}" type="slidenum">
              <a:rPr lang="ar-SA" smtClean="0"/>
              <a:pPr/>
              <a:t>‹#›</a:t>
            </a:fld>
            <a:endParaRPr lang="ar-SA" dirty="0"/>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2" r:id="rId4"/>
    <p:sldLayoutId id="2147483653" r:id="rId5"/>
    <p:sldLayoutId id="2147483654" r:id="rId6"/>
    <p:sldLayoutId id="2147483655" r:id="rId7"/>
    <p:sldLayoutId id="2147483656" r:id="rId8"/>
    <p:sldLayoutId id="2147483663"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marL="0" indent="0" algn="r" defTabSz="914400" rtl="1" eaLnBrk="1" latinLnBrk="0" hangingPunct="1">
        <a:lnSpc>
          <a:spcPct val="90000"/>
        </a:lnSpc>
        <a:spcBef>
          <a:spcPct val="0"/>
        </a:spcBef>
        <a:buFont typeface="Arial" pitchFamily="34" charset="0"/>
        <a:buNone/>
        <a:defRPr lang="ar-SA" sz="4000" kern="1200">
          <a:solidFill>
            <a:schemeClr val="accent1"/>
          </a:solidFill>
          <a:latin typeface="Arial" panose="020B0604020202020204" pitchFamily="34" charset="0"/>
          <a:ea typeface="+mj-ea"/>
          <a:cs typeface="Arial" panose="020B0604020202020204" pitchFamily="34" charset="0"/>
        </a:defRPr>
      </a:lvl1pPr>
    </p:titleStyle>
    <p:bodyStyle>
      <a:lvl1pPr marL="274320" indent="-228600" algn="r" defTabSz="914400" rtl="1" eaLnBrk="1" latinLnBrk="0" hangingPunct="1">
        <a:lnSpc>
          <a:spcPct val="90000"/>
        </a:lnSpc>
        <a:spcBef>
          <a:spcPts val="1800"/>
        </a:spcBef>
        <a:buSzPct val="80000"/>
        <a:buFont typeface="Arial" pitchFamily="34" charset="0"/>
        <a:buChar char="•"/>
        <a:defRPr lang="ar-SA" sz="2800" kern="1200">
          <a:solidFill>
            <a:schemeClr val="tx1"/>
          </a:solidFill>
          <a:latin typeface="Arial" panose="020B0604020202020204" pitchFamily="34" charset="0"/>
          <a:ea typeface="+mn-ea"/>
          <a:cs typeface="Arial" panose="020B0604020202020204" pitchFamily="34" charset="0"/>
        </a:defRPr>
      </a:lvl1pPr>
      <a:lvl2pPr marL="731520" indent="-228600" algn="r" defTabSz="914400" rtl="1" eaLnBrk="1" latinLnBrk="0" hangingPunct="1">
        <a:lnSpc>
          <a:spcPct val="90000"/>
        </a:lnSpc>
        <a:spcBef>
          <a:spcPts val="600"/>
        </a:spcBef>
        <a:buSzPct val="80000"/>
        <a:buFont typeface="Arial" pitchFamily="34" charset="0"/>
        <a:buChar char="•"/>
        <a:defRPr lang="ar-SA" sz="2400" kern="1200">
          <a:solidFill>
            <a:schemeClr val="tx1"/>
          </a:solidFill>
          <a:latin typeface="Arial" panose="020B0604020202020204" pitchFamily="34" charset="0"/>
          <a:ea typeface="+mn-ea"/>
          <a:cs typeface="Arial" panose="020B0604020202020204" pitchFamily="34" charset="0"/>
        </a:defRPr>
      </a:lvl2pPr>
      <a:lvl3pPr marL="1188720" indent="-228600" algn="r" defTabSz="914400" rtl="1" eaLnBrk="1" latinLnBrk="0" hangingPunct="1">
        <a:lnSpc>
          <a:spcPct val="90000"/>
        </a:lnSpc>
        <a:spcBef>
          <a:spcPts val="600"/>
        </a:spcBef>
        <a:buSzPct val="80000"/>
        <a:buFont typeface="Arial" pitchFamily="34" charset="0"/>
        <a:buChar char="•"/>
        <a:defRPr lang="ar-SA" sz="2000" kern="1200">
          <a:solidFill>
            <a:schemeClr val="tx1"/>
          </a:solidFill>
          <a:latin typeface="Arial" panose="020B0604020202020204" pitchFamily="34" charset="0"/>
          <a:ea typeface="+mn-ea"/>
          <a:cs typeface="Arial" panose="020B0604020202020204" pitchFamily="34" charset="0"/>
        </a:defRPr>
      </a:lvl3pPr>
      <a:lvl4pPr marL="1645920" indent="-228600" algn="r" defTabSz="914400" rtl="1" eaLnBrk="1" latinLnBrk="0" hangingPunct="1">
        <a:lnSpc>
          <a:spcPct val="90000"/>
        </a:lnSpc>
        <a:spcBef>
          <a:spcPts val="600"/>
        </a:spcBef>
        <a:buSzPct val="80000"/>
        <a:buFont typeface="Arial" pitchFamily="34" charset="0"/>
        <a:buChar char="•"/>
        <a:defRPr lang="ar-SA" sz="1800" kern="1200">
          <a:solidFill>
            <a:schemeClr val="tx1"/>
          </a:solidFill>
          <a:latin typeface="Arial" panose="020B0604020202020204" pitchFamily="34" charset="0"/>
          <a:ea typeface="+mn-ea"/>
          <a:cs typeface="Arial" panose="020B0604020202020204" pitchFamily="34" charset="0"/>
        </a:defRPr>
      </a:lvl4pPr>
      <a:lvl5pPr marL="2103120" indent="-228600" algn="r" defTabSz="914400" rtl="1" eaLnBrk="1" latinLnBrk="0" hangingPunct="1">
        <a:lnSpc>
          <a:spcPct val="90000"/>
        </a:lnSpc>
        <a:spcBef>
          <a:spcPts val="600"/>
        </a:spcBef>
        <a:buSzPct val="80000"/>
        <a:buFont typeface="Arial" pitchFamily="34" charset="0"/>
        <a:buChar char="•"/>
        <a:defRPr lang="ar-SA" sz="1800" kern="1200">
          <a:solidFill>
            <a:schemeClr val="tx1"/>
          </a:solidFill>
          <a:latin typeface="Arial" panose="020B0604020202020204" pitchFamily="34" charset="0"/>
          <a:ea typeface="+mn-ea"/>
          <a:cs typeface="Arial" panose="020B0604020202020204" pitchFamily="34" charset="0"/>
        </a:defRPr>
      </a:lvl5pPr>
      <a:lvl6pPr marL="2560320" indent="-228600" algn="r" defTabSz="914400" rtl="1" eaLnBrk="1" latinLnBrk="0" hangingPunct="1">
        <a:lnSpc>
          <a:spcPct val="90000"/>
        </a:lnSpc>
        <a:spcBef>
          <a:spcPts val="600"/>
        </a:spcBef>
        <a:buSzPct val="80000"/>
        <a:buFont typeface="Arial" pitchFamily="34" charset="0"/>
        <a:buChar char="•"/>
        <a:defRPr lang="ar-SA" sz="1800" kern="1200">
          <a:solidFill>
            <a:schemeClr val="tx1"/>
          </a:solidFill>
          <a:latin typeface="+mn-lt"/>
          <a:ea typeface="+mn-ea"/>
          <a:cs typeface="+mn-cs"/>
        </a:defRPr>
      </a:lvl6pPr>
      <a:lvl7pPr marL="3017520" indent="-228600" algn="r" defTabSz="914400" rtl="1" eaLnBrk="1" latinLnBrk="0" hangingPunct="1">
        <a:lnSpc>
          <a:spcPct val="90000"/>
        </a:lnSpc>
        <a:spcBef>
          <a:spcPts val="600"/>
        </a:spcBef>
        <a:buSzPct val="80000"/>
        <a:buFont typeface="Arial" pitchFamily="34" charset="0"/>
        <a:buChar char="•"/>
        <a:defRPr lang="ar-SA" sz="1800" kern="1200" baseline="0">
          <a:solidFill>
            <a:schemeClr val="tx1"/>
          </a:solidFill>
          <a:latin typeface="+mn-lt"/>
          <a:ea typeface="+mn-ea"/>
          <a:cs typeface="+mn-cs"/>
        </a:defRPr>
      </a:lvl7pPr>
      <a:lvl8pPr marL="3474720" indent="-228600" algn="r" defTabSz="914400" rtl="1" eaLnBrk="1" latinLnBrk="0" hangingPunct="1">
        <a:lnSpc>
          <a:spcPct val="90000"/>
        </a:lnSpc>
        <a:spcBef>
          <a:spcPts val="600"/>
        </a:spcBef>
        <a:buSzPct val="80000"/>
        <a:buFont typeface="Arial" pitchFamily="34" charset="0"/>
        <a:buChar char="•"/>
        <a:defRPr lang="ar-SA" sz="1800" kern="1200" baseline="0">
          <a:solidFill>
            <a:schemeClr val="tx1"/>
          </a:solidFill>
          <a:latin typeface="+mn-lt"/>
          <a:ea typeface="+mn-ea"/>
          <a:cs typeface="+mn-cs"/>
        </a:defRPr>
      </a:lvl8pPr>
      <a:lvl9pPr marL="3931920" indent="-228600" algn="r" defTabSz="914400" rtl="1" eaLnBrk="1" latinLnBrk="0" hangingPunct="1">
        <a:lnSpc>
          <a:spcPct val="90000"/>
        </a:lnSpc>
        <a:spcBef>
          <a:spcPts val="600"/>
        </a:spcBef>
        <a:buSzPct val="80000"/>
        <a:buFont typeface="Arial" pitchFamily="34" charset="0"/>
        <a:buChar char="•"/>
        <a:defRPr lang="ar-SA" sz="1800" kern="1200" baseline="0">
          <a:solidFill>
            <a:schemeClr val="tx1"/>
          </a:solidFill>
          <a:latin typeface="+mn-lt"/>
          <a:ea typeface="+mn-ea"/>
          <a:cs typeface="+mn-cs"/>
        </a:defRPr>
      </a:lvl9pPr>
    </p:bodyStyle>
    <p:otherStyle>
      <a:defPPr>
        <a:defRPr lang="ar-SA"/>
      </a:defPPr>
      <a:lvl1pPr marL="0" algn="r" defTabSz="914400" rtl="1" eaLnBrk="1" latinLnBrk="0" hangingPunct="1">
        <a:defRPr lang="ar-SA" sz="1800" kern="1200">
          <a:solidFill>
            <a:schemeClr val="tx1"/>
          </a:solidFill>
          <a:latin typeface="+mn-lt"/>
          <a:ea typeface="+mn-ea"/>
          <a:cs typeface="+mn-cs"/>
        </a:defRPr>
      </a:lvl1pPr>
      <a:lvl2pPr marL="457200" algn="r" defTabSz="914400" rtl="1" eaLnBrk="1" latinLnBrk="0" hangingPunct="1">
        <a:defRPr lang="ar-SA" sz="1800" kern="1200">
          <a:solidFill>
            <a:schemeClr val="tx1"/>
          </a:solidFill>
          <a:latin typeface="+mn-lt"/>
          <a:ea typeface="+mn-ea"/>
          <a:cs typeface="+mn-cs"/>
        </a:defRPr>
      </a:lvl2pPr>
      <a:lvl3pPr marL="914400" algn="r" defTabSz="914400" rtl="1" eaLnBrk="1" latinLnBrk="0" hangingPunct="1">
        <a:defRPr lang="ar-SA" sz="1800" kern="1200">
          <a:solidFill>
            <a:schemeClr val="tx1"/>
          </a:solidFill>
          <a:latin typeface="+mn-lt"/>
          <a:ea typeface="+mn-ea"/>
          <a:cs typeface="+mn-cs"/>
        </a:defRPr>
      </a:lvl3pPr>
      <a:lvl4pPr marL="1371600" algn="r" defTabSz="914400" rtl="1" eaLnBrk="1" latinLnBrk="0" hangingPunct="1">
        <a:defRPr lang="ar-SA" sz="1800" kern="1200">
          <a:solidFill>
            <a:schemeClr val="tx1"/>
          </a:solidFill>
          <a:latin typeface="+mn-lt"/>
          <a:ea typeface="+mn-ea"/>
          <a:cs typeface="+mn-cs"/>
        </a:defRPr>
      </a:lvl4pPr>
      <a:lvl5pPr marL="1828800" algn="r" defTabSz="914400" rtl="1" eaLnBrk="1" latinLnBrk="0" hangingPunct="1">
        <a:defRPr lang="ar-SA" sz="1800" kern="1200">
          <a:solidFill>
            <a:schemeClr val="tx1"/>
          </a:solidFill>
          <a:latin typeface="+mn-lt"/>
          <a:ea typeface="+mn-ea"/>
          <a:cs typeface="+mn-cs"/>
        </a:defRPr>
      </a:lvl5pPr>
      <a:lvl6pPr marL="2286000" algn="r" defTabSz="914400" rtl="1" eaLnBrk="1" latinLnBrk="0" hangingPunct="1">
        <a:defRPr lang="ar-SA" sz="1800" kern="1200">
          <a:solidFill>
            <a:schemeClr val="tx1"/>
          </a:solidFill>
          <a:latin typeface="+mn-lt"/>
          <a:ea typeface="+mn-ea"/>
          <a:cs typeface="+mn-cs"/>
        </a:defRPr>
      </a:lvl6pPr>
      <a:lvl7pPr marL="2743200" algn="r" defTabSz="914400" rtl="1" eaLnBrk="1" latinLnBrk="0" hangingPunct="1">
        <a:defRPr lang="ar-SA" sz="1800" kern="1200">
          <a:solidFill>
            <a:schemeClr val="tx1"/>
          </a:solidFill>
          <a:latin typeface="+mn-lt"/>
          <a:ea typeface="+mn-ea"/>
          <a:cs typeface="+mn-cs"/>
        </a:defRPr>
      </a:lvl7pPr>
      <a:lvl8pPr marL="3200400" algn="r" defTabSz="914400" rtl="1" eaLnBrk="1" latinLnBrk="0" hangingPunct="1">
        <a:defRPr lang="ar-SA" sz="1800" kern="1200">
          <a:solidFill>
            <a:schemeClr val="tx1"/>
          </a:solidFill>
          <a:latin typeface="+mn-lt"/>
          <a:ea typeface="+mn-ea"/>
          <a:cs typeface="+mn-cs"/>
        </a:defRPr>
      </a:lvl8pPr>
      <a:lvl9pPr marL="3657600" algn="r" defTabSz="914400" rtl="1" eaLnBrk="1" latinLnBrk="0" hangingPunct="1">
        <a:defRPr lang="ar-SA"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360">
          <p15:clr>
            <a:srgbClr val="F26B43"/>
          </p15:clr>
        </p15:guide>
        <p15:guide id="2" pos="40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08537" y="4136369"/>
            <a:ext cx="11187114" cy="1625279"/>
          </a:xfrm>
        </p:spPr>
        <p:txBody>
          <a:bodyPr/>
          <a:lstStyle/>
          <a:p>
            <a:r>
              <a:rPr lang="ar-SA" b="1" dirty="0" smtClean="0">
                <a:latin typeface="Adobe Arabic" panose="02040503050201020203" pitchFamily="18" charset="-78"/>
                <a:cs typeface="Adobe Arabic" panose="02040503050201020203" pitchFamily="18" charset="-78"/>
              </a:rPr>
              <a:t>السياسة الإعلامية للمملكة العربية السعودية</a:t>
            </a:r>
            <a:endParaRPr lang="ar-SA" dirty="0"/>
          </a:p>
        </p:txBody>
      </p:sp>
    </p:spTree>
    <p:extLst>
      <p:ext uri="{BB962C8B-B14F-4D97-AF65-F5344CB8AC3E}">
        <p14:creationId xmlns:p14="http://schemas.microsoft.com/office/powerpoint/2010/main" val="3913991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42950" y="889844"/>
            <a:ext cx="10393136" cy="3508653"/>
          </a:xfrm>
          <a:prstGeom prst="rect">
            <a:avLst/>
          </a:prstGeom>
        </p:spPr>
        <p:txBody>
          <a:bodyPr wrap="square">
            <a:spAutoFit/>
          </a:bodyPr>
          <a:lstStyle/>
          <a:p>
            <a:pPr algn="r">
              <a:lnSpc>
                <a:spcPct val="150000"/>
              </a:lnSpc>
            </a:pPr>
            <a:r>
              <a:rPr lang="ar-SA" sz="2800" b="1" dirty="0" smtClean="0">
                <a:solidFill>
                  <a:schemeClr val="accent1"/>
                </a:solidFill>
                <a:latin typeface="Adobe Arabic" panose="02040503050201020203" pitchFamily="18" charset="-78"/>
                <a:ea typeface="+mj-ea"/>
                <a:cs typeface="Adobe Arabic" panose="02040503050201020203" pitchFamily="18" charset="-78"/>
              </a:rPr>
              <a:t>7- تبني </a:t>
            </a:r>
            <a:r>
              <a:rPr lang="ar-SA" sz="2800" b="1" dirty="0">
                <a:solidFill>
                  <a:schemeClr val="accent1"/>
                </a:solidFill>
                <a:latin typeface="Adobe Arabic" panose="02040503050201020203" pitchFamily="18" charset="-78"/>
                <a:ea typeface="+mj-ea"/>
                <a:cs typeface="Adobe Arabic" panose="02040503050201020203" pitchFamily="18" charset="-78"/>
              </a:rPr>
              <a:t>منهج إعلامي موحد مع الدول العربية و الإسلامية </a:t>
            </a:r>
          </a:p>
          <a:p>
            <a:pPr algn="r">
              <a:lnSpc>
                <a:spcPct val="150000"/>
              </a:lnSpc>
            </a:pPr>
            <a:endParaRPr lang="ar-SA" sz="2000" b="1" dirty="0" smtClean="0">
              <a:latin typeface="Arial" panose="020B0604020202020204" pitchFamily="34" charset="0"/>
              <a:cs typeface="Arial" panose="020B0604020202020204" pitchFamily="34" charset="0"/>
            </a:endParaRPr>
          </a:p>
          <a:p>
            <a:pPr algn="r">
              <a:lnSpc>
                <a:spcPct val="150000"/>
              </a:lnSpc>
            </a:pPr>
            <a:r>
              <a:rPr lang="ar-SA" sz="2000" b="1" dirty="0" smtClean="0">
                <a:latin typeface="Arial" panose="020B0604020202020204" pitchFamily="34" charset="0"/>
                <a:cs typeface="Arial" panose="020B0604020202020204" pitchFamily="34" charset="0"/>
              </a:rPr>
              <a:t>تعمل </a:t>
            </a:r>
            <a:r>
              <a:rPr lang="ar-SA" sz="2000" b="1" dirty="0">
                <a:latin typeface="Arial" panose="020B0604020202020204" pitchFamily="34" charset="0"/>
                <a:cs typeface="Arial" panose="020B0604020202020204" pitchFamily="34" charset="0"/>
              </a:rPr>
              <a:t>المؤسسات الإعلامية السعودية مع نظيراتها في العالم الإسلامي </a:t>
            </a:r>
            <a:r>
              <a:rPr lang="ar-SA" sz="2000" b="1" dirty="0" smtClean="0">
                <a:latin typeface="Arial" panose="020B0604020202020204" pitchFamily="34" charset="0"/>
                <a:cs typeface="Arial" panose="020B0604020202020204" pitchFamily="34" charset="0"/>
              </a:rPr>
              <a:t>والعربي على </a:t>
            </a:r>
            <a:r>
              <a:rPr lang="ar-SA" sz="2000" b="1" dirty="0">
                <a:latin typeface="Arial" panose="020B0604020202020204" pitchFamily="34" charset="0"/>
                <a:cs typeface="Arial" panose="020B0604020202020204" pitchFamily="34" charset="0"/>
              </a:rPr>
              <a:t>تبني منهج أعلامي موحد يخدم مصالح المسلمين الدينية والدنيوية ويمثل وحدتهم </a:t>
            </a:r>
            <a:r>
              <a:rPr lang="ar-SA" sz="2000" b="1" dirty="0" smtClean="0">
                <a:latin typeface="Arial" panose="020B0604020202020204" pitchFamily="34" charset="0"/>
                <a:cs typeface="Arial" panose="020B0604020202020204" pitchFamily="34" charset="0"/>
              </a:rPr>
              <a:t>ويؤلف </a:t>
            </a:r>
            <a:r>
              <a:rPr lang="ar-SA" sz="2000" b="1" dirty="0">
                <a:latin typeface="Arial" panose="020B0604020202020204" pitchFamily="34" charset="0"/>
                <a:cs typeface="Arial" panose="020B0604020202020204" pitchFamily="34" charset="0"/>
              </a:rPr>
              <a:t>بين قلوبهم.</a:t>
            </a:r>
          </a:p>
          <a:p>
            <a:pPr algn="r">
              <a:lnSpc>
                <a:spcPct val="150000"/>
              </a:lnSpc>
            </a:pPr>
            <a:r>
              <a:rPr lang="ar-SA" sz="2000" b="1" dirty="0">
                <a:latin typeface="Arial" panose="020B0604020202020204" pitchFamily="34" charset="0"/>
                <a:cs typeface="Arial" panose="020B0604020202020204" pitchFamily="34" charset="0"/>
              </a:rPr>
              <a:t>وهذه المادة تتماشى مع الموقع القيادي للمملكة العربية السعودية الداعمة لكل ما فيه خير العرب والمسلمين وهذه مسؤولية كبرى </a:t>
            </a:r>
            <a:r>
              <a:rPr lang="ar-SA" sz="2000" b="1" dirty="0" smtClean="0">
                <a:latin typeface="Arial" panose="020B0604020202020204" pitchFamily="34" charset="0"/>
                <a:cs typeface="Arial" panose="020B0604020202020204" pitchFamily="34" charset="0"/>
              </a:rPr>
              <a:t>نظرا لانتشار وسائل الإعلام </a:t>
            </a:r>
            <a:r>
              <a:rPr lang="ar-SA" sz="2000" b="1" dirty="0">
                <a:latin typeface="Arial" panose="020B0604020202020204" pitchFamily="34" charset="0"/>
                <a:cs typeface="Arial" panose="020B0604020202020204" pitchFamily="34" charset="0"/>
              </a:rPr>
              <a:t>السعودية في جميع أنحاء العالم وقوة تأثيرها ونظرة الآخرين لها كونها مهبط الوحي وبلد العقيدة الإسلامية وهذا يحمل ملاك الوسائل الإعلامية من السعوديين مسؤولية في مراعاة ما يبث </a:t>
            </a:r>
            <a:r>
              <a:rPr lang="ar-SA" sz="2000" b="1">
                <a:latin typeface="Arial" panose="020B0604020202020204" pitchFamily="34" charset="0"/>
                <a:cs typeface="Arial" panose="020B0604020202020204" pitchFamily="34" charset="0"/>
              </a:rPr>
              <a:t>أو </a:t>
            </a:r>
            <a:r>
              <a:rPr lang="ar-SA" sz="2000" b="1" smtClean="0">
                <a:latin typeface="Arial" panose="020B0604020202020204" pitchFamily="34" charset="0"/>
                <a:cs typeface="Arial" panose="020B0604020202020204" pitchFamily="34" charset="0"/>
              </a:rPr>
              <a:t>ينشر.</a:t>
            </a:r>
            <a:endParaRPr lang="ar-SA"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2278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75707" y="626825"/>
            <a:ext cx="9633857" cy="4616648"/>
          </a:xfrm>
          <a:prstGeom prst="rect">
            <a:avLst/>
          </a:prstGeom>
        </p:spPr>
        <p:txBody>
          <a:bodyPr wrap="square">
            <a:spAutoFit/>
          </a:bodyPr>
          <a:lstStyle/>
          <a:p>
            <a:pPr algn="r">
              <a:lnSpc>
                <a:spcPct val="150000"/>
              </a:lnSpc>
            </a:pPr>
            <a:r>
              <a:rPr lang="ar-SA" sz="2800" b="1" dirty="0" smtClean="0">
                <a:solidFill>
                  <a:schemeClr val="accent1"/>
                </a:solidFill>
                <a:latin typeface="Adobe Arabic" panose="02040503050201020203" pitchFamily="18" charset="-78"/>
                <a:ea typeface="+mj-ea"/>
                <a:cs typeface="Adobe Arabic" panose="02040503050201020203" pitchFamily="18" charset="-78"/>
              </a:rPr>
              <a:t>8-التأكيد على أهمية إعداد </a:t>
            </a:r>
            <a:r>
              <a:rPr lang="ar-SA" sz="2800" b="1" dirty="0">
                <a:solidFill>
                  <a:schemeClr val="accent1"/>
                </a:solidFill>
                <a:latin typeface="Adobe Arabic" panose="02040503050201020203" pitchFamily="18" charset="-78"/>
                <a:ea typeface="+mj-ea"/>
                <a:cs typeface="Adobe Arabic" panose="02040503050201020203" pitchFamily="18" charset="-78"/>
              </a:rPr>
              <a:t>الطاقات البشرية </a:t>
            </a:r>
            <a:r>
              <a:rPr lang="ar-SA" sz="2800" b="1" dirty="0" smtClean="0">
                <a:solidFill>
                  <a:schemeClr val="accent1"/>
                </a:solidFill>
                <a:latin typeface="Adobe Arabic" panose="02040503050201020203" pitchFamily="18" charset="-78"/>
                <a:ea typeface="+mj-ea"/>
                <a:cs typeface="Adobe Arabic" panose="02040503050201020203" pitchFamily="18" charset="-78"/>
              </a:rPr>
              <a:t>القادرة </a:t>
            </a:r>
            <a:r>
              <a:rPr lang="ar-SA" sz="2800" b="1" dirty="0">
                <a:solidFill>
                  <a:schemeClr val="accent1"/>
                </a:solidFill>
                <a:latin typeface="Adobe Arabic" panose="02040503050201020203" pitchFamily="18" charset="-78"/>
                <a:ea typeface="+mj-ea"/>
                <a:cs typeface="Adobe Arabic" panose="02040503050201020203" pitchFamily="18" charset="-78"/>
              </a:rPr>
              <a:t>على تحقيق أهداف </a:t>
            </a:r>
            <a:r>
              <a:rPr lang="ar-SA" sz="2800" b="1" dirty="0" smtClean="0">
                <a:solidFill>
                  <a:schemeClr val="accent1"/>
                </a:solidFill>
                <a:latin typeface="Adobe Arabic" panose="02040503050201020203" pitchFamily="18" charset="-78"/>
                <a:ea typeface="+mj-ea"/>
                <a:cs typeface="Adobe Arabic" panose="02040503050201020203" pitchFamily="18" charset="-78"/>
              </a:rPr>
              <a:t>الإعلام.</a:t>
            </a:r>
            <a:endParaRPr lang="ar-SA" sz="2000" b="1" dirty="0" smtClean="0">
              <a:latin typeface="Arial" panose="020B0604020202020204" pitchFamily="34" charset="0"/>
              <a:cs typeface="Arial" panose="020B0604020202020204" pitchFamily="34" charset="0"/>
            </a:endParaRPr>
          </a:p>
          <a:p>
            <a:pPr algn="r">
              <a:lnSpc>
                <a:spcPct val="150000"/>
              </a:lnSpc>
            </a:pPr>
            <a:r>
              <a:rPr lang="ar-SA" sz="2800" dirty="0" smtClean="0">
                <a:latin typeface="Arial" panose="020B0604020202020204" pitchFamily="34" charset="0"/>
                <a:cs typeface="Arial" panose="020B0604020202020204" pitchFamily="34" charset="0"/>
              </a:rPr>
              <a:t>ان إعداد جيل من الإعلاميين بالتدريب و التقويم يعد نقله </a:t>
            </a:r>
            <a:r>
              <a:rPr lang="ar-SA" sz="2800" dirty="0">
                <a:latin typeface="Arial" panose="020B0604020202020204" pitchFamily="34" charset="0"/>
                <a:cs typeface="Arial" panose="020B0604020202020204" pitchFamily="34" charset="0"/>
              </a:rPr>
              <a:t>متميزة في </a:t>
            </a:r>
            <a:r>
              <a:rPr lang="ar-SA" sz="2800" dirty="0" smtClean="0">
                <a:latin typeface="Arial" panose="020B0604020202020204" pitchFamily="34" charset="0"/>
                <a:cs typeface="Arial" panose="020B0604020202020204" pitchFamily="34" charset="0"/>
              </a:rPr>
              <a:t>مواد السياسة الإعلامية لتميزها </a:t>
            </a:r>
            <a:r>
              <a:rPr lang="ar-SA" sz="2800" dirty="0" smtClean="0">
                <a:latin typeface="Arial" panose="020B0604020202020204" pitchFamily="34" charset="0"/>
                <a:cs typeface="Arial" panose="020B0604020202020204" pitchFamily="34" charset="0"/>
              </a:rPr>
              <a:t>باستشراف </a:t>
            </a:r>
            <a:r>
              <a:rPr lang="ar-SA" sz="2800" dirty="0">
                <a:latin typeface="Arial" panose="020B0604020202020204" pitchFamily="34" charset="0"/>
                <a:cs typeface="Arial" panose="020B0604020202020204" pitchFamily="34" charset="0"/>
              </a:rPr>
              <a:t>المستقبل </a:t>
            </a:r>
            <a:r>
              <a:rPr lang="ar-SA" sz="2800" dirty="0" smtClean="0">
                <a:latin typeface="Arial" panose="020B0604020202020204" pitchFamily="34" charset="0"/>
                <a:cs typeface="Arial" panose="020B0604020202020204" pitchFamily="34" charset="0"/>
              </a:rPr>
              <a:t>, خاصة </a:t>
            </a:r>
            <a:r>
              <a:rPr lang="ar-SA" sz="2800" dirty="0" smtClean="0">
                <a:latin typeface="Arial" panose="020B0604020202020204" pitchFamily="34" charset="0"/>
                <a:cs typeface="Arial" panose="020B0604020202020204" pitchFamily="34" charset="0"/>
              </a:rPr>
              <a:t>وأن أول </a:t>
            </a:r>
            <a:r>
              <a:rPr lang="ar-SA" sz="2800" dirty="0">
                <a:latin typeface="Arial" panose="020B0604020202020204" pitchFamily="34" charset="0"/>
                <a:cs typeface="Arial" panose="020B0604020202020204" pitchFamily="34" charset="0"/>
              </a:rPr>
              <a:t>معهد تطبيقي للإعلام </a:t>
            </a:r>
            <a:r>
              <a:rPr lang="ar-SA" sz="2800" dirty="0" smtClean="0">
                <a:latin typeface="Arial" panose="020B0604020202020204" pitchFamily="34" charset="0"/>
                <a:cs typeface="Arial" panose="020B0604020202020204" pitchFamily="34" charset="0"/>
              </a:rPr>
              <a:t>لم يتم </a:t>
            </a:r>
            <a:r>
              <a:rPr lang="ar-SA" sz="2800" dirty="0" smtClean="0">
                <a:latin typeface="Arial" panose="020B0604020202020204" pitchFamily="34" charset="0"/>
                <a:cs typeface="Arial" panose="020B0604020202020204" pitchFamily="34" charset="0"/>
              </a:rPr>
              <a:t>تأسيسه </a:t>
            </a:r>
            <a:r>
              <a:rPr lang="ar-SA" sz="2800" dirty="0" smtClean="0">
                <a:latin typeface="Arial" panose="020B0604020202020204" pitchFamily="34" charset="0"/>
                <a:cs typeface="Arial" panose="020B0604020202020204" pitchFamily="34" charset="0"/>
              </a:rPr>
              <a:t>إلا مؤخرا </a:t>
            </a:r>
            <a:r>
              <a:rPr lang="ar-SA" sz="2800" dirty="0" smtClean="0">
                <a:latin typeface="Arial" panose="020B0604020202020204" pitchFamily="34" charset="0"/>
                <a:cs typeface="Arial" panose="020B0604020202020204" pitchFamily="34" charset="0"/>
              </a:rPr>
              <a:t>عندما </a:t>
            </a:r>
            <a:r>
              <a:rPr lang="ar-SA" sz="2800" dirty="0">
                <a:latin typeface="Arial" panose="020B0604020202020204" pitchFamily="34" charset="0"/>
                <a:cs typeface="Arial" panose="020B0604020202020204" pitchFamily="34" charset="0"/>
              </a:rPr>
              <a:t>أسسته الشركة السعودية للأبحاث والتسويق مشكورة بمسمى معهد الأمير أحمد بن سلمان للإعلام التطبيقي وهذا يؤكد أهمية أن </a:t>
            </a:r>
            <a:r>
              <a:rPr lang="ar-SA" sz="2800" dirty="0" smtClean="0">
                <a:latin typeface="Arial" panose="020B0604020202020204" pitchFamily="34" charset="0"/>
                <a:cs typeface="Arial" panose="020B0604020202020204" pitchFamily="34" charset="0"/>
              </a:rPr>
              <a:t>تواصل المؤسسات </a:t>
            </a:r>
            <a:r>
              <a:rPr lang="ar-SA" sz="2800" dirty="0">
                <a:latin typeface="Arial" panose="020B0604020202020204" pitchFamily="34" charset="0"/>
                <a:cs typeface="Arial" panose="020B0604020202020204" pitchFamily="34" charset="0"/>
              </a:rPr>
              <a:t>الحكومية والخاصة </a:t>
            </a:r>
            <a:r>
              <a:rPr lang="ar-SA" sz="2800" dirty="0" smtClean="0">
                <a:latin typeface="Arial" panose="020B0604020202020204" pitchFamily="34" charset="0"/>
                <a:cs typeface="Arial" panose="020B0604020202020204" pitchFamily="34" charset="0"/>
              </a:rPr>
              <a:t>المسيرة بإنشاء مراكز </a:t>
            </a:r>
            <a:r>
              <a:rPr lang="ar-SA" sz="2800" dirty="0">
                <a:latin typeface="Arial" panose="020B0604020202020204" pitchFamily="34" charset="0"/>
                <a:cs typeface="Arial" panose="020B0604020202020204" pitchFamily="34" charset="0"/>
              </a:rPr>
              <a:t>ومعاهد تدريب </a:t>
            </a:r>
            <a:r>
              <a:rPr lang="ar-SA" sz="2800" dirty="0" smtClean="0">
                <a:latin typeface="Arial" panose="020B0604020202020204" pitchFamily="34" charset="0"/>
                <a:cs typeface="Arial" panose="020B0604020202020204" pitchFamily="34" charset="0"/>
              </a:rPr>
              <a:t>اضافية تهدف </a:t>
            </a:r>
            <a:r>
              <a:rPr lang="ar-SA" sz="2800" dirty="0">
                <a:latin typeface="Arial" panose="020B0604020202020204" pitchFamily="34" charset="0"/>
                <a:cs typeface="Arial" panose="020B0604020202020204" pitchFamily="34" charset="0"/>
              </a:rPr>
              <a:t>إلى إعداد الكوادر الإعلامية وترعاها وتحرص على تطوير مستواها.</a:t>
            </a:r>
          </a:p>
        </p:txBody>
      </p:sp>
    </p:spTree>
    <p:extLst>
      <p:ext uri="{BB962C8B-B14F-4D97-AF65-F5344CB8AC3E}">
        <p14:creationId xmlns:p14="http://schemas.microsoft.com/office/powerpoint/2010/main" val="3972490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9- التنشئة السياسية للمواطنين</a:t>
            </a:r>
            <a:endParaRPr lang="ar-SA" dirty="0"/>
          </a:p>
        </p:txBody>
      </p:sp>
      <p:sp>
        <p:nvSpPr>
          <p:cNvPr id="3" name="عنصر نائب للمحتوى 2"/>
          <p:cNvSpPr>
            <a:spLocks noGrp="1"/>
          </p:cNvSpPr>
          <p:nvPr>
            <p:ph idx="1"/>
          </p:nvPr>
        </p:nvSpPr>
        <p:spPr/>
        <p:txBody>
          <a:bodyPr/>
          <a:lstStyle/>
          <a:p>
            <a:pPr marL="45720" indent="0">
              <a:lnSpc>
                <a:spcPct val="150000"/>
              </a:lnSpc>
              <a:buNone/>
            </a:pPr>
            <a:r>
              <a:rPr lang="ar-SA" dirty="0" smtClean="0"/>
              <a:t>ان يسهم الإعلام </a:t>
            </a:r>
            <a:r>
              <a:rPr lang="ar-SA" dirty="0"/>
              <a:t>السعودي في التنشئة السياسية وفق مقتضيات النظام الأساسي للحكم في المملكة، وأن يعمل على تعزيز قدرات المواطنين في المشاركة الشعبية عبر المؤسسات والقنوات المشروعة، مثل مجلس الشورى والمجالس </a:t>
            </a:r>
            <a:r>
              <a:rPr lang="ar-SA" dirty="0" smtClean="0"/>
              <a:t>البلدية، </a:t>
            </a:r>
            <a:r>
              <a:rPr lang="ar-SA" dirty="0"/>
              <a:t>وأن يتبنى الإعلام </a:t>
            </a:r>
            <a:r>
              <a:rPr lang="ar-SA" dirty="0" smtClean="0"/>
              <a:t>أسلوب الحوار للتفاهم </a:t>
            </a:r>
            <a:r>
              <a:rPr lang="ar-SA" dirty="0"/>
              <a:t>بين مختلف أطياف المجتمع السعودي.</a:t>
            </a:r>
          </a:p>
        </p:txBody>
      </p:sp>
    </p:spTree>
    <p:extLst>
      <p:ext uri="{BB962C8B-B14F-4D97-AF65-F5344CB8AC3E}">
        <p14:creationId xmlns:p14="http://schemas.microsoft.com/office/powerpoint/2010/main" val="343593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10 - التصدي لكل ما يسيء للذات الإلهية و الأنبياء </a:t>
            </a:r>
            <a:endParaRPr lang="ar-SA" dirty="0"/>
          </a:p>
        </p:txBody>
      </p:sp>
      <p:sp>
        <p:nvSpPr>
          <p:cNvPr id="3" name="عنصر نائب للمحتوى 2"/>
          <p:cNvSpPr>
            <a:spLocks noGrp="1"/>
          </p:cNvSpPr>
          <p:nvPr>
            <p:ph idx="1"/>
          </p:nvPr>
        </p:nvSpPr>
        <p:spPr/>
        <p:txBody>
          <a:bodyPr/>
          <a:lstStyle/>
          <a:p>
            <a:pPr marL="45720" indent="0">
              <a:lnSpc>
                <a:spcPct val="150000"/>
              </a:lnSpc>
              <a:buNone/>
            </a:pPr>
            <a:r>
              <a:rPr lang="ar-SA" dirty="0"/>
              <a:t> أن يلتزم الإعلام بالتصدي لكل ما يسيء إلى الذات الإلهية والأنبياء والرسل والأديان السماوية ومقدساتها، وأن يدعم الإعلام بكل وسائطه الحوار بين المذاهب الإسلامية، والحوار بين أتباع الأديان والثقافات، والبعد عن كل ما يثير النعرات والتصنيفات الطائفية، والعصبيات </a:t>
            </a:r>
            <a:r>
              <a:rPr lang="ar-SA" dirty="0" smtClean="0"/>
              <a:t>القبلية.</a:t>
            </a:r>
            <a:endParaRPr lang="ar-SA" dirty="0"/>
          </a:p>
        </p:txBody>
      </p:sp>
    </p:spTree>
    <p:extLst>
      <p:ext uri="{BB962C8B-B14F-4D97-AF65-F5344CB8AC3E}">
        <p14:creationId xmlns:p14="http://schemas.microsoft.com/office/powerpoint/2010/main" val="1606853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11- حرية التعبير	</a:t>
            </a:r>
            <a:endParaRPr lang="ar-SA" dirty="0"/>
          </a:p>
        </p:txBody>
      </p:sp>
      <p:sp>
        <p:nvSpPr>
          <p:cNvPr id="3" name="عنصر نائب للمحتوى 2"/>
          <p:cNvSpPr>
            <a:spLocks noGrp="1"/>
          </p:cNvSpPr>
          <p:nvPr>
            <p:ph idx="1"/>
          </p:nvPr>
        </p:nvSpPr>
        <p:spPr/>
        <p:txBody>
          <a:bodyPr>
            <a:normAutofit/>
          </a:bodyPr>
          <a:lstStyle/>
          <a:p>
            <a:pPr>
              <a:lnSpc>
                <a:spcPct val="150000"/>
              </a:lnSpc>
            </a:pPr>
            <a:r>
              <a:rPr lang="ar-SA" sz="2400" dirty="0"/>
              <a:t>حرية التعبير في وسائل الإعلام السعودي مكفولة ضمن الأهداف والقيم الإسلامية والوطنية التي يتوخاها الإعلام </a:t>
            </a:r>
            <a:r>
              <a:rPr lang="ar-SA" sz="2400" dirty="0" smtClean="0"/>
              <a:t>السعودي. وهذه </a:t>
            </a:r>
            <a:r>
              <a:rPr lang="ar-SA" sz="2400" dirty="0"/>
              <a:t>المادة حريصة على احترام الإعلام ورسالته وعدم مضايقته وتحجيمه وأحياء الضابط الداخلي لدى الإعلامي ليكون خير من يمثل وطنه في طرحه، حيث بلد العقيدة الإسلامية وبلد القيم الإسلامية النبيلة</a:t>
            </a:r>
            <a:r>
              <a:rPr lang="ar-SA" sz="2400" dirty="0" smtClean="0"/>
              <a:t>.</a:t>
            </a:r>
            <a:endParaRPr lang="ar-SA" sz="2400" dirty="0"/>
          </a:p>
          <a:p>
            <a:pPr>
              <a:lnSpc>
                <a:spcPct val="150000"/>
              </a:lnSpc>
            </a:pPr>
            <a:endParaRPr lang="ar-SA" sz="2400" dirty="0"/>
          </a:p>
          <a:p>
            <a:pPr marL="45720" indent="0">
              <a:lnSpc>
                <a:spcPct val="150000"/>
              </a:lnSpc>
              <a:buNone/>
            </a:pPr>
            <a:endParaRPr lang="ar-SA" sz="2400" dirty="0"/>
          </a:p>
          <a:p>
            <a:pPr marL="45720" indent="0">
              <a:buNone/>
            </a:pPr>
            <a:endParaRPr lang="ar-SA" dirty="0"/>
          </a:p>
        </p:txBody>
      </p:sp>
    </p:spTree>
    <p:extLst>
      <p:ext uri="{BB962C8B-B14F-4D97-AF65-F5344CB8AC3E}">
        <p14:creationId xmlns:p14="http://schemas.microsoft.com/office/powerpoint/2010/main" val="789392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ملاحظات عامة على السياسات الإعلامية السعودية</a:t>
            </a:r>
            <a:endParaRPr lang="ar-SA" dirty="0"/>
          </a:p>
        </p:txBody>
      </p:sp>
      <p:sp>
        <p:nvSpPr>
          <p:cNvPr id="3" name="عنصر نائب للمحتوى 2"/>
          <p:cNvSpPr>
            <a:spLocks noGrp="1"/>
          </p:cNvSpPr>
          <p:nvPr>
            <p:ph idx="1"/>
          </p:nvPr>
        </p:nvSpPr>
        <p:spPr>
          <a:xfrm>
            <a:off x="1293814" y="1583871"/>
            <a:ext cx="9601198" cy="4207330"/>
          </a:xfrm>
        </p:spPr>
        <p:txBody>
          <a:bodyPr>
            <a:normAutofit/>
          </a:bodyPr>
          <a:lstStyle/>
          <a:p>
            <a:endParaRPr lang="ar-SA" sz="2400" dirty="0" smtClean="0"/>
          </a:p>
          <a:p>
            <a:r>
              <a:rPr lang="ar-SA" sz="2400" dirty="0" smtClean="0"/>
              <a:t>إن </a:t>
            </a:r>
            <a:r>
              <a:rPr lang="ar-SA" sz="2400" dirty="0"/>
              <a:t>ما شهدته وسائل الإعلام من تطورات في الجوانب التقنية قد كان له بالغ الأثر على القوانين والأنظمة المتعلقة بوسائل الإعلام ولعل هذا الأثر يتمثل في اتساع هامش الحرية والنظرة الإيجابية إلى </a:t>
            </a:r>
            <a:r>
              <a:rPr lang="ar-SA" sz="2400" dirty="0" smtClean="0"/>
              <a:t>تعددية الرأي .</a:t>
            </a:r>
            <a:endParaRPr lang="ar-SA" sz="2400" dirty="0" smtClean="0"/>
          </a:p>
          <a:p>
            <a:r>
              <a:rPr lang="ar-SA" sz="2400" dirty="0" smtClean="0"/>
              <a:t>إن السياسات المضافة و المعدلة مؤخراً جاءت انعكاس لمستجدات </a:t>
            </a:r>
            <a:r>
              <a:rPr lang="ar-SA" sz="2400" dirty="0" smtClean="0"/>
              <a:t>القضايا والأحداث </a:t>
            </a:r>
            <a:r>
              <a:rPr lang="ar-SA" sz="2400" dirty="0" smtClean="0"/>
              <a:t>في المنطقة و العالم أجمع .</a:t>
            </a:r>
            <a:endParaRPr lang="ar-SA" sz="2400" dirty="0"/>
          </a:p>
          <a:p>
            <a:r>
              <a:rPr lang="ar-SA" sz="2400" dirty="0" smtClean="0"/>
              <a:t>إن </a:t>
            </a:r>
            <a:r>
              <a:rPr lang="ar-SA" sz="2400" dirty="0"/>
              <a:t>جميع الأنظمة والقوانين الإعلامية السعودية كلها تنطلق من قاعدة أساسية وهي عدم تعارضها مع الدين الإسلامي وتعاليمه وتوجيهاته.</a:t>
            </a:r>
          </a:p>
          <a:p>
            <a:endParaRPr lang="ar-SA" dirty="0"/>
          </a:p>
        </p:txBody>
      </p:sp>
    </p:spTree>
    <p:extLst>
      <p:ext uri="{BB962C8B-B14F-4D97-AF65-F5344CB8AC3E}">
        <p14:creationId xmlns:p14="http://schemas.microsoft.com/office/powerpoint/2010/main" val="1820375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latin typeface="Adobe Arabic" panose="02040503050201020203" pitchFamily="18" charset="-78"/>
                <a:cs typeface="Adobe Arabic" panose="02040503050201020203" pitchFamily="18" charset="-78"/>
              </a:rPr>
              <a:t>تعريف السياسة الإعلامية</a:t>
            </a:r>
            <a:endParaRPr lang="ar-SA" sz="4400" b="1" dirty="0">
              <a:latin typeface="Adobe Arabic" panose="02040503050201020203" pitchFamily="18" charset="-78"/>
              <a:cs typeface="Adobe Arabic" panose="02040503050201020203" pitchFamily="18" charset="-78"/>
            </a:endParaRPr>
          </a:p>
        </p:txBody>
      </p:sp>
      <p:sp>
        <p:nvSpPr>
          <p:cNvPr id="3" name="عنصر نائب للمحتوى 2"/>
          <p:cNvSpPr>
            <a:spLocks noGrp="1"/>
          </p:cNvSpPr>
          <p:nvPr>
            <p:ph idx="1"/>
          </p:nvPr>
        </p:nvSpPr>
        <p:spPr/>
        <p:txBody>
          <a:bodyPr>
            <a:normAutofit lnSpcReduction="10000"/>
          </a:bodyPr>
          <a:lstStyle/>
          <a:p>
            <a:pPr marL="45720" indent="0" algn="just">
              <a:lnSpc>
                <a:spcPct val="150000"/>
              </a:lnSpc>
              <a:buNone/>
            </a:pPr>
            <a:r>
              <a:rPr lang="ar-SA" sz="3200" dirty="0">
                <a:latin typeface="Adobe Arabic" panose="02040503050201020203" pitchFamily="18" charset="-78"/>
                <a:cs typeface="Adobe Arabic" panose="02040503050201020203" pitchFamily="18" charset="-78"/>
              </a:rPr>
              <a:t>تُطلق السياسة الإعلامية </a:t>
            </a:r>
            <a:r>
              <a:rPr lang="ar-SA" sz="3200" dirty="0" smtClean="0">
                <a:latin typeface="Adobe Arabic" panose="02040503050201020203" pitchFamily="18" charset="-78"/>
                <a:cs typeface="Adobe Arabic" panose="02040503050201020203" pitchFamily="18" charset="-78"/>
              </a:rPr>
              <a:t>في السعودية على </a:t>
            </a:r>
            <a:r>
              <a:rPr lang="ar-SA" sz="3200" dirty="0">
                <a:latin typeface="Adobe Arabic" panose="02040503050201020203" pitchFamily="18" charset="-78"/>
                <a:cs typeface="Adobe Arabic" panose="02040503050201020203" pitchFamily="18" charset="-78"/>
              </a:rPr>
              <a:t>المبادئ والأهداف التي يرتكز عليها الإعلام </a:t>
            </a:r>
            <a:r>
              <a:rPr lang="ar-SA" sz="3200" dirty="0" smtClean="0">
                <a:latin typeface="Adobe Arabic" panose="02040503050201020203" pitchFamily="18" charset="-78"/>
                <a:cs typeface="Adobe Arabic" panose="02040503050201020203" pitchFamily="18" charset="-78"/>
              </a:rPr>
              <a:t>, وتنبثق من </a:t>
            </a:r>
            <a:r>
              <a:rPr lang="ar-SA" sz="3200" dirty="0">
                <a:latin typeface="Adobe Arabic" panose="02040503050201020203" pitchFamily="18" charset="-78"/>
                <a:cs typeface="Adobe Arabic" panose="02040503050201020203" pitchFamily="18" charset="-78"/>
              </a:rPr>
              <a:t>الإسلام الذي تدين به الأمة عقيدة وشريعة </a:t>
            </a:r>
            <a:r>
              <a:rPr lang="ar-SA" sz="3200" dirty="0" smtClean="0">
                <a:latin typeface="Adobe Arabic" panose="02040503050201020203" pitchFamily="18" charset="-78"/>
                <a:cs typeface="Adobe Arabic" panose="02040503050201020203" pitchFamily="18" charset="-78"/>
              </a:rPr>
              <a:t>, فهي عبارة عن خطوط عريضة يلتزم </a:t>
            </a:r>
            <a:r>
              <a:rPr lang="ar-SA" sz="3200" dirty="0">
                <a:latin typeface="Adobe Arabic" panose="02040503050201020203" pitchFamily="18" charset="-78"/>
                <a:cs typeface="Adobe Arabic" panose="02040503050201020203" pitchFamily="18" charset="-78"/>
              </a:rPr>
              <a:t>بها الإعلام السعودي لتحقيق اهدافه </a:t>
            </a:r>
            <a:r>
              <a:rPr lang="ar-SA" sz="3200" dirty="0" smtClean="0">
                <a:latin typeface="Adobe Arabic" panose="02040503050201020203" pitchFamily="18" charset="-78"/>
                <a:cs typeface="Adobe Arabic" panose="02040503050201020203" pitchFamily="18" charset="-78"/>
              </a:rPr>
              <a:t>.</a:t>
            </a:r>
            <a:endParaRPr lang="ar-SA" sz="3200" dirty="0">
              <a:latin typeface="Adobe Arabic" panose="02040503050201020203" pitchFamily="18" charset="-78"/>
              <a:cs typeface="Adobe Arabic" panose="02040503050201020203" pitchFamily="18" charset="-78"/>
            </a:endParaRPr>
          </a:p>
          <a:p>
            <a:pPr marL="45720" indent="0" algn="just">
              <a:lnSpc>
                <a:spcPct val="160000"/>
              </a:lnSpc>
              <a:buNone/>
            </a:pPr>
            <a:r>
              <a:rPr lang="ar-SA" sz="3200" b="1" dirty="0" smtClean="0">
                <a:solidFill>
                  <a:srgbClr val="92D050"/>
                </a:solidFill>
                <a:latin typeface="Adobe Arabic" panose="02040503050201020203" pitchFamily="18" charset="-78"/>
                <a:cs typeface="Adobe Arabic" panose="02040503050201020203" pitchFamily="18" charset="-78"/>
              </a:rPr>
              <a:t>السياسية الإعلامية </a:t>
            </a:r>
            <a:r>
              <a:rPr lang="ar-SA" sz="3200" dirty="0" smtClean="0">
                <a:latin typeface="Adobe Arabic" panose="02040503050201020203" pitchFamily="18" charset="-78"/>
                <a:cs typeface="Adobe Arabic" panose="02040503050201020203" pitchFamily="18" charset="-78"/>
              </a:rPr>
              <a:t>هي الإطار العام الرسمي الذي يحدد أهداف الإعلام في المجتمع و طرق رقابته و تقييمه، وهي جزء من السياسة العامة للدولة.</a:t>
            </a:r>
          </a:p>
        </p:txBody>
      </p:sp>
    </p:spTree>
    <p:extLst>
      <p:ext uri="{BB962C8B-B14F-4D97-AF65-F5344CB8AC3E}">
        <p14:creationId xmlns:p14="http://schemas.microsoft.com/office/powerpoint/2010/main" val="1677609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latin typeface="Adobe Arabic" panose="02040503050201020203" pitchFamily="18" charset="-78"/>
                <a:cs typeface="Adobe Arabic" panose="02040503050201020203" pitchFamily="18" charset="-78"/>
              </a:rPr>
              <a:t>السياسية الإعلامية للمملكة العربية السعودية</a:t>
            </a:r>
            <a:endParaRPr lang="ar-SA" sz="4400" b="1" dirty="0">
              <a:latin typeface="Adobe Arabic" panose="02040503050201020203" pitchFamily="18" charset="-78"/>
              <a:cs typeface="Adobe Arabic" panose="02040503050201020203" pitchFamily="18" charset="-78"/>
            </a:endParaRPr>
          </a:p>
        </p:txBody>
      </p:sp>
      <p:sp>
        <p:nvSpPr>
          <p:cNvPr id="3" name="عنصر نائب للمحتوى 2"/>
          <p:cNvSpPr>
            <a:spLocks noGrp="1"/>
          </p:cNvSpPr>
          <p:nvPr>
            <p:ph idx="1"/>
          </p:nvPr>
        </p:nvSpPr>
        <p:spPr/>
        <p:txBody>
          <a:bodyPr>
            <a:normAutofit/>
          </a:bodyPr>
          <a:lstStyle/>
          <a:p>
            <a:r>
              <a:rPr lang="ar-SA" sz="3200" dirty="0" smtClean="0">
                <a:latin typeface="Adobe Arabic" panose="02040503050201020203" pitchFamily="18" charset="-78"/>
                <a:cs typeface="Adobe Arabic" panose="02040503050201020203" pitchFamily="18" charset="-78"/>
              </a:rPr>
              <a:t>وافق عليها مجلس الوزراء بتاريخ </a:t>
            </a:r>
            <a:r>
              <a:rPr lang="ar-SA" sz="3200" b="1" dirty="0" smtClean="0">
                <a:solidFill>
                  <a:srgbClr val="92D050"/>
                </a:solidFill>
                <a:latin typeface="Adobe Arabic" panose="02040503050201020203" pitchFamily="18" charset="-78"/>
                <a:cs typeface="Adobe Arabic" panose="02040503050201020203" pitchFamily="18" charset="-78"/>
              </a:rPr>
              <a:t>1402/10/20</a:t>
            </a:r>
            <a:r>
              <a:rPr lang="ar-SA" sz="3200" dirty="0" smtClean="0">
                <a:latin typeface="Adobe Arabic" panose="02040503050201020203" pitchFamily="18" charset="-78"/>
                <a:cs typeface="Adobe Arabic" panose="02040503050201020203" pitchFamily="18" charset="-78"/>
              </a:rPr>
              <a:t>هـ.</a:t>
            </a:r>
          </a:p>
          <a:p>
            <a:r>
              <a:rPr lang="ar-SA" sz="3200" dirty="0" smtClean="0">
                <a:latin typeface="Adobe Arabic" panose="02040503050201020203" pitchFamily="18" charset="-78"/>
                <a:cs typeface="Adobe Arabic" panose="02040503050201020203" pitchFamily="18" charset="-78"/>
              </a:rPr>
              <a:t>تكونت السياسة الإعلامية من </a:t>
            </a:r>
            <a:r>
              <a:rPr lang="ar-SA" sz="3200" b="1" dirty="0" smtClean="0">
                <a:solidFill>
                  <a:srgbClr val="FF0000"/>
                </a:solidFill>
                <a:latin typeface="Adobe Arabic" panose="02040503050201020203" pitchFamily="18" charset="-78"/>
                <a:cs typeface="Adobe Arabic" panose="02040503050201020203" pitchFamily="18" charset="-78"/>
              </a:rPr>
              <a:t>30 مادة</a:t>
            </a:r>
            <a:r>
              <a:rPr lang="ar-SA" sz="3200" dirty="0" smtClean="0">
                <a:latin typeface="Adobe Arabic" panose="02040503050201020203" pitchFamily="18" charset="-78"/>
                <a:cs typeface="Adobe Arabic" panose="02040503050201020203" pitchFamily="18" charset="-78"/>
              </a:rPr>
              <a:t>.</a:t>
            </a:r>
          </a:p>
          <a:p>
            <a:r>
              <a:rPr lang="ar-SA" sz="3200" dirty="0" smtClean="0">
                <a:latin typeface="Adobe Arabic" panose="02040503050201020203" pitchFamily="18" charset="-78"/>
                <a:cs typeface="Adobe Arabic" panose="02040503050201020203" pitchFamily="18" charset="-78"/>
              </a:rPr>
              <a:t>تم تعديل السياسة الإعلامية في العام </a:t>
            </a:r>
            <a:r>
              <a:rPr lang="ar-SA" sz="3200" b="1" dirty="0">
                <a:solidFill>
                  <a:srgbClr val="92D050"/>
                </a:solidFill>
                <a:latin typeface="Adobe Arabic" panose="02040503050201020203" pitchFamily="18" charset="-78"/>
                <a:cs typeface="Adobe Arabic" panose="02040503050201020203" pitchFamily="18" charset="-78"/>
              </a:rPr>
              <a:t>1434هـ</a:t>
            </a:r>
            <a:r>
              <a:rPr lang="ar-SA" sz="3200" dirty="0" smtClean="0">
                <a:latin typeface="Adobe Arabic" panose="02040503050201020203" pitchFamily="18" charset="-78"/>
                <a:cs typeface="Adobe Arabic" panose="02040503050201020203" pitchFamily="18" charset="-78"/>
              </a:rPr>
              <a:t> وإضافة بعض البنود عليها .</a:t>
            </a:r>
          </a:p>
          <a:p>
            <a:r>
              <a:rPr lang="ar-SA" sz="3200" dirty="0" smtClean="0">
                <a:latin typeface="Adobe Arabic" panose="02040503050201020203" pitchFamily="18" charset="-78"/>
                <a:cs typeface="Adobe Arabic" panose="02040503050201020203" pitchFamily="18" charset="-78"/>
              </a:rPr>
              <a:t>تشتمل المواد على جميع الأسس الدينية والسياسية والاجتماعية.</a:t>
            </a:r>
            <a:endParaRPr lang="ar-SA" sz="32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3856007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93813" y="171450"/>
            <a:ext cx="9601200" cy="1657351"/>
          </a:xfrm>
        </p:spPr>
        <p:txBody>
          <a:bodyPr>
            <a:normAutofit fontScale="90000"/>
          </a:bodyPr>
          <a:lstStyle/>
          <a:p>
            <a:r>
              <a:rPr lang="ar-SA" b="1" dirty="0" smtClean="0"/>
              <a:t>من أهم مواد السياسة الإعلامية السعودية :</a:t>
            </a:r>
            <a:br>
              <a:rPr lang="ar-SA" b="1" dirty="0" smtClean="0"/>
            </a:br>
            <a:r>
              <a:rPr lang="ar-SA" b="1" dirty="0" smtClean="0"/>
              <a:t>1- ترسيخ </a:t>
            </a:r>
            <a:r>
              <a:rPr lang="ar-SA" b="1" dirty="0"/>
              <a:t>الإيمان بالله عز وجل في نفوس الناس</a:t>
            </a:r>
            <a:r>
              <a:rPr lang="ar-SA" dirty="0"/>
              <a:t/>
            </a:r>
            <a:br>
              <a:rPr lang="ar-SA" dirty="0"/>
            </a:br>
            <a:endParaRPr lang="ar-SA" dirty="0"/>
          </a:p>
        </p:txBody>
      </p:sp>
      <p:sp>
        <p:nvSpPr>
          <p:cNvPr id="3" name="عنصر نائب للمحتوى 2"/>
          <p:cNvSpPr>
            <a:spLocks noGrp="1"/>
          </p:cNvSpPr>
          <p:nvPr>
            <p:ph idx="1"/>
          </p:nvPr>
        </p:nvSpPr>
        <p:spPr>
          <a:xfrm>
            <a:off x="1710192" y="1654630"/>
            <a:ext cx="9601198" cy="3962400"/>
          </a:xfrm>
        </p:spPr>
        <p:txBody>
          <a:bodyPr/>
          <a:lstStyle/>
          <a:p>
            <a:pPr marL="45720" indent="0">
              <a:buNone/>
            </a:pPr>
            <a:r>
              <a:rPr lang="ar-SA" sz="3200" dirty="0" smtClean="0">
                <a:latin typeface="Adobe Arabic" panose="02040503050201020203" pitchFamily="18" charset="-78"/>
                <a:cs typeface="Adobe Arabic" panose="02040503050201020203" pitchFamily="18" charset="-78"/>
              </a:rPr>
              <a:t>هذه وظيفة </a:t>
            </a:r>
            <a:r>
              <a:rPr lang="ar-SA" sz="3200" dirty="0">
                <a:latin typeface="Adobe Arabic" panose="02040503050201020203" pitchFamily="18" charset="-78"/>
                <a:cs typeface="Adobe Arabic" panose="02040503050201020203" pitchFamily="18" charset="-78"/>
              </a:rPr>
              <a:t>كبرى من وظائف المسلمين في حياتهم، مستخدمين في ذلك طاقاتهم وإمكاناتهم ووسائلهم ، وإن من أبرزها الإعلام بوسائله </a:t>
            </a:r>
            <a:r>
              <a:rPr lang="ar-SA" sz="3200" dirty="0" smtClean="0">
                <a:latin typeface="Adobe Arabic" panose="02040503050201020203" pitchFamily="18" charset="-78"/>
                <a:cs typeface="Adobe Arabic" panose="02040503050201020203" pitchFamily="18" charset="-78"/>
              </a:rPr>
              <a:t>المختلفة </a:t>
            </a:r>
            <a:r>
              <a:rPr lang="ar-SA" sz="3200" dirty="0">
                <a:latin typeface="Adobe Arabic" panose="02040503050201020203" pitchFamily="18" charset="-78"/>
                <a:cs typeface="Adobe Arabic" panose="02040503050201020203" pitchFamily="18" charset="-78"/>
              </a:rPr>
              <a:t>ويجب ألا يحيد جهد المسلم عن هذا المسلك وألا ينفك همه عن هذا الهدف ولو بارتباط </a:t>
            </a:r>
            <a:r>
              <a:rPr lang="ar-SA" sz="3200" dirty="0" smtClean="0">
                <a:latin typeface="Adobe Arabic" panose="02040503050201020203" pitchFamily="18" charset="-78"/>
                <a:cs typeface="Adobe Arabic" panose="02040503050201020203" pitchFamily="18" charset="-78"/>
              </a:rPr>
              <a:t>النية </a:t>
            </a:r>
            <a:r>
              <a:rPr lang="ar-SA" sz="3200" dirty="0">
                <a:latin typeface="Adobe Arabic" panose="02040503050201020203" pitchFamily="18" charset="-78"/>
                <a:cs typeface="Adobe Arabic" panose="02040503050201020203" pitchFamily="18" charset="-78"/>
              </a:rPr>
              <a:t>وعقد العزم عليه. </a:t>
            </a:r>
          </a:p>
          <a:p>
            <a:endParaRPr lang="ar-SA" dirty="0"/>
          </a:p>
        </p:txBody>
      </p:sp>
    </p:spTree>
    <p:extLst>
      <p:ext uri="{BB962C8B-B14F-4D97-AF65-F5344CB8AC3E}">
        <p14:creationId xmlns:p14="http://schemas.microsoft.com/office/powerpoint/2010/main" val="2108353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2- تعميق </a:t>
            </a:r>
            <a:r>
              <a:rPr lang="ar-SA" b="1" dirty="0"/>
              <a:t>فكرة </a:t>
            </a:r>
            <a:r>
              <a:rPr lang="ar-SA" b="1" dirty="0" smtClean="0"/>
              <a:t>الطاعة </a:t>
            </a:r>
            <a:r>
              <a:rPr lang="ar-SA" b="1" dirty="0"/>
              <a:t>لله ولرسوله و لأولي الأمر</a:t>
            </a:r>
          </a:p>
        </p:txBody>
      </p:sp>
      <p:sp>
        <p:nvSpPr>
          <p:cNvPr id="3" name="عنصر نائب للمحتوى 2"/>
          <p:cNvSpPr>
            <a:spLocks noGrp="1"/>
          </p:cNvSpPr>
          <p:nvPr>
            <p:ph idx="1"/>
          </p:nvPr>
        </p:nvSpPr>
        <p:spPr/>
        <p:txBody>
          <a:bodyPr/>
          <a:lstStyle/>
          <a:p>
            <a:pPr algn="just">
              <a:lnSpc>
                <a:spcPct val="150000"/>
              </a:lnSpc>
              <a:buNone/>
            </a:pPr>
            <a:r>
              <a:rPr lang="ar-SA" dirty="0"/>
              <a:t>إن السعي لتحقيق هذا الهدف ليس مطلبا </a:t>
            </a:r>
            <a:r>
              <a:rPr lang="ar-SA" dirty="0" smtClean="0"/>
              <a:t>شرعيا </a:t>
            </a:r>
            <a:r>
              <a:rPr lang="ar-SA" dirty="0"/>
              <a:t>فحسب، بل هو أحد مبادئ ديننا الإسلامي الحنيف</a:t>
            </a:r>
            <a:r>
              <a:rPr lang="ar-SA" dirty="0" smtClean="0"/>
              <a:t>:((يَا </a:t>
            </a:r>
            <a:r>
              <a:rPr lang="ar-SA" dirty="0"/>
              <a:t>أَيُّهَا الَّذِينَ آمَنُوا </a:t>
            </a:r>
            <a:r>
              <a:rPr lang="ar-SA" b="1" dirty="0"/>
              <a:t>أَطِيعُوا اللَّهَ وَأَطِيعُوا</a:t>
            </a:r>
            <a:r>
              <a:rPr lang="ar-SA" dirty="0"/>
              <a:t> الرَّسُولَ وَأُولِي الْأَمْرِ مِنْكُمْ </a:t>
            </a:r>
            <a:r>
              <a:rPr lang="ar-SA" dirty="0" smtClean="0"/>
              <a:t>) </a:t>
            </a:r>
            <a:r>
              <a:rPr lang="ar-SA" dirty="0"/>
              <a:t>، ولعلماء الإسلام أقوال </a:t>
            </a:r>
            <a:r>
              <a:rPr lang="ar-SA" dirty="0" smtClean="0"/>
              <a:t>نفيسة </a:t>
            </a:r>
            <a:r>
              <a:rPr lang="ar-SA" dirty="0"/>
              <a:t>في تناول لهذا المبدأ وكونه جزءا من عقيدة المسلم . ويقتضي تحقيق هذا الهدف ، </a:t>
            </a:r>
            <a:r>
              <a:rPr lang="ar-SA" b="1" i="1" dirty="0"/>
              <a:t>أن يكون </a:t>
            </a:r>
            <a:r>
              <a:rPr lang="ar-SA" b="1" i="1" dirty="0" smtClean="0"/>
              <a:t>سمة </a:t>
            </a:r>
            <a:r>
              <a:rPr lang="ar-SA" b="1" i="1" dirty="0"/>
              <a:t>بارزه لكل فقرة </a:t>
            </a:r>
            <a:r>
              <a:rPr lang="ar-SA" b="1" i="1" dirty="0" smtClean="0"/>
              <a:t>تَرِد </a:t>
            </a:r>
            <a:r>
              <a:rPr lang="ar-SA" b="1" i="1" dirty="0"/>
              <a:t>عبر </a:t>
            </a:r>
            <a:r>
              <a:rPr lang="ar-SA" b="1" i="1" dirty="0" smtClean="0"/>
              <a:t>الوسائل الإعلامية </a:t>
            </a:r>
            <a:r>
              <a:rPr lang="ar-SA" dirty="0"/>
              <a:t>، وهي على شقين الأول تأكيد هذا الأمر بعينه، والأخر نفي ورود </a:t>
            </a:r>
            <a:r>
              <a:rPr lang="ar-SA" dirty="0" smtClean="0"/>
              <a:t>أيا </a:t>
            </a:r>
            <a:r>
              <a:rPr lang="ar-SA" dirty="0"/>
              <a:t>من مضاداته . </a:t>
            </a:r>
          </a:p>
        </p:txBody>
      </p:sp>
    </p:spTree>
    <p:extLst>
      <p:ext uri="{BB962C8B-B14F-4D97-AF65-F5344CB8AC3E}">
        <p14:creationId xmlns:p14="http://schemas.microsoft.com/office/powerpoint/2010/main" val="3037211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3- الحض </a:t>
            </a:r>
            <a:r>
              <a:rPr lang="ar-SA" b="1" dirty="0"/>
              <a:t>على احترام النظام وتنفيذه عن قناعه </a:t>
            </a:r>
            <a:endParaRPr lang="ar-SA" dirty="0"/>
          </a:p>
        </p:txBody>
      </p:sp>
      <p:sp>
        <p:nvSpPr>
          <p:cNvPr id="3" name="عنصر نائب للمحتوى 2"/>
          <p:cNvSpPr>
            <a:spLocks noGrp="1"/>
          </p:cNvSpPr>
          <p:nvPr>
            <p:ph idx="1"/>
          </p:nvPr>
        </p:nvSpPr>
        <p:spPr/>
        <p:txBody>
          <a:bodyPr/>
          <a:lstStyle/>
          <a:p>
            <a:pPr marL="45720" indent="0" algn="just">
              <a:buNone/>
            </a:pPr>
            <a:endParaRPr lang="ar-SA" dirty="0" smtClean="0"/>
          </a:p>
          <a:p>
            <a:pPr marL="45720" indent="0" algn="just">
              <a:lnSpc>
                <a:spcPct val="150000"/>
              </a:lnSpc>
              <a:buNone/>
            </a:pPr>
            <a:r>
              <a:rPr lang="ar-SA" dirty="0" smtClean="0"/>
              <a:t>إن </a:t>
            </a:r>
            <a:r>
              <a:rPr lang="ar-SA" dirty="0"/>
              <a:t>من طاعة ولاة </a:t>
            </a:r>
            <a:r>
              <a:rPr lang="ar-SA" dirty="0" smtClean="0"/>
              <a:t>الأمر </a:t>
            </a:r>
            <a:r>
              <a:rPr lang="ar-SA" dirty="0"/>
              <a:t>، الالتزام بما يصدر عنهم لتنظيم شؤن الحياة في مجالاتها </a:t>
            </a:r>
            <a:r>
              <a:rPr lang="ar-SA" dirty="0" smtClean="0"/>
              <a:t>المختلفة </a:t>
            </a:r>
            <a:r>
              <a:rPr lang="ar-SA" dirty="0"/>
              <a:t>، </a:t>
            </a:r>
            <a:r>
              <a:rPr lang="ar-SA" dirty="0" smtClean="0"/>
              <a:t>مالم </a:t>
            </a:r>
            <a:r>
              <a:rPr lang="ar-SA" dirty="0"/>
              <a:t>يكن إثما ، ويفضي هذا التوجه إلى التأكيد على الترابط بين جماعة المسلمين وعدم الشذوذ عنهم، ولا يدرك عظم هذا الأمر إلا العارفون بشرع الله، لذا فهم أكثر الناس التزاما بالنظام والحرص على تنفيذه. </a:t>
            </a:r>
          </a:p>
        </p:txBody>
      </p:sp>
    </p:spTree>
    <p:extLst>
      <p:ext uri="{BB962C8B-B14F-4D97-AF65-F5344CB8AC3E}">
        <p14:creationId xmlns:p14="http://schemas.microsoft.com/office/powerpoint/2010/main" val="787232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3514" y="558800"/>
            <a:ext cx="9601198" cy="1219200"/>
          </a:xfrm>
        </p:spPr>
        <p:txBody>
          <a:bodyPr>
            <a:normAutofit/>
          </a:bodyPr>
          <a:lstStyle/>
          <a:p>
            <a:pPr algn="ctr"/>
            <a:r>
              <a:rPr lang="ar-SA" sz="3600" b="1" dirty="0" smtClean="0"/>
              <a:t>4- معالجة </a:t>
            </a:r>
            <a:r>
              <a:rPr lang="ar-SA" sz="3600" b="1" dirty="0"/>
              <a:t>المشكلات الاجتماعية وغيرها </a:t>
            </a:r>
            <a:r>
              <a:rPr lang="ar-SA" sz="2400" b="1" dirty="0"/>
              <a:t/>
            </a:r>
            <a:br>
              <a:rPr lang="ar-SA" sz="2400" b="1" dirty="0"/>
            </a:br>
            <a:endParaRPr lang="ar-SA" sz="2400" dirty="0"/>
          </a:p>
        </p:txBody>
      </p:sp>
      <p:sp>
        <p:nvSpPr>
          <p:cNvPr id="3" name="عنصر نائب للمحتوى 2"/>
          <p:cNvSpPr>
            <a:spLocks noGrp="1"/>
          </p:cNvSpPr>
          <p:nvPr>
            <p:ph idx="1"/>
          </p:nvPr>
        </p:nvSpPr>
        <p:spPr>
          <a:xfrm>
            <a:off x="1433514" y="2120901"/>
            <a:ext cx="9601198" cy="3962400"/>
          </a:xfrm>
        </p:spPr>
        <p:txBody>
          <a:bodyPr/>
          <a:lstStyle/>
          <a:p>
            <a:pPr marL="45720" indent="0" algn="just">
              <a:buNone/>
            </a:pPr>
            <a:r>
              <a:rPr lang="ar-SA" dirty="0"/>
              <a:t>سواء الثقافية أو </a:t>
            </a:r>
            <a:r>
              <a:rPr lang="ar-SA" dirty="0" smtClean="0"/>
              <a:t>الفكرية </a:t>
            </a:r>
            <a:r>
              <a:rPr lang="ar-SA" dirty="0"/>
              <a:t>أو </a:t>
            </a:r>
            <a:r>
              <a:rPr lang="ar-SA" dirty="0" smtClean="0"/>
              <a:t>الأمنية </a:t>
            </a:r>
            <a:r>
              <a:rPr lang="ar-SA" dirty="0"/>
              <a:t>أو السياسية أو البيئية ، وعدم التقييد لنوع معين من المشكلات أو التحديد لبعضها، فتح مجالا أرحب لتناول الوسائل الإعلامية لكافة المشكلات دون تحديد، بل كل </a:t>
            </a:r>
            <a:r>
              <a:rPr lang="ar-SA" dirty="0" smtClean="0"/>
              <a:t>ما يمس </a:t>
            </a:r>
            <a:r>
              <a:rPr lang="ar-SA" dirty="0"/>
              <a:t>حياة المواطن كفرد مستقل، أو ضمن جماعه. وحيث نصت </a:t>
            </a:r>
            <a:r>
              <a:rPr lang="ar-SA" dirty="0" smtClean="0"/>
              <a:t>السياسة </a:t>
            </a:r>
            <a:r>
              <a:rPr lang="ar-SA" dirty="0"/>
              <a:t>على </a:t>
            </a:r>
            <a:r>
              <a:rPr lang="ar-SA" dirty="0" smtClean="0"/>
              <a:t>المعالجة وليس </a:t>
            </a:r>
            <a:r>
              <a:rPr lang="ar-SA" dirty="0"/>
              <a:t>التناول فحسب ، فهذا يستلزم على المؤسسات </a:t>
            </a:r>
            <a:r>
              <a:rPr lang="ar-SA" dirty="0" smtClean="0"/>
              <a:t>الإعلامية إعداد </a:t>
            </a:r>
            <a:r>
              <a:rPr lang="ar-SA" dirty="0"/>
              <a:t>العدة لذلك ، </a:t>
            </a:r>
            <a:r>
              <a:rPr lang="ar-SA" dirty="0" smtClean="0"/>
              <a:t>لذا يلزم عمل </a:t>
            </a:r>
            <a:r>
              <a:rPr lang="ar-SA" dirty="0"/>
              <a:t>الدراسات والبحوث على </a:t>
            </a:r>
            <a:r>
              <a:rPr lang="ar-SA" dirty="0" smtClean="0"/>
              <a:t>الجمهور، سواء </a:t>
            </a:r>
            <a:r>
              <a:rPr lang="ar-SA" dirty="0"/>
              <a:t>بذاتها أو عن طريق المؤسسات الأخرى المتخصصة، لتلمس حاجاتهم ، وتحدد الداء، حتى يمكن بالتالي تحديد الكفاءات </a:t>
            </a:r>
            <a:r>
              <a:rPr lang="ar-SA" dirty="0" smtClean="0"/>
              <a:t>المناسبة </a:t>
            </a:r>
            <a:r>
              <a:rPr lang="ar-SA" dirty="0"/>
              <a:t>للمعالجة ، والوسيلة </a:t>
            </a:r>
            <a:r>
              <a:rPr lang="ar-SA" dirty="0" smtClean="0"/>
              <a:t>الملائمة </a:t>
            </a:r>
            <a:r>
              <a:rPr lang="ar-SA" dirty="0"/>
              <a:t>لذلك. </a:t>
            </a:r>
          </a:p>
          <a:p>
            <a:endParaRPr lang="ar-SA" dirty="0"/>
          </a:p>
        </p:txBody>
      </p:sp>
    </p:spTree>
    <p:extLst>
      <p:ext uri="{BB962C8B-B14F-4D97-AF65-F5344CB8AC3E}">
        <p14:creationId xmlns:p14="http://schemas.microsoft.com/office/powerpoint/2010/main" val="3916406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5- توثيق الروابط بين أفراد الشعب و التعريف بمناطقه</a:t>
            </a:r>
            <a:endParaRPr lang="en-US" dirty="0"/>
          </a:p>
        </p:txBody>
      </p:sp>
      <p:sp>
        <p:nvSpPr>
          <p:cNvPr id="3" name="عنصر نائب للمحتوى 2"/>
          <p:cNvSpPr>
            <a:spLocks noGrp="1"/>
          </p:cNvSpPr>
          <p:nvPr>
            <p:ph idx="1"/>
          </p:nvPr>
        </p:nvSpPr>
        <p:spPr/>
        <p:txBody>
          <a:bodyPr/>
          <a:lstStyle/>
          <a:p>
            <a:pPr marL="45720" indent="0">
              <a:lnSpc>
                <a:spcPct val="150000"/>
              </a:lnSpc>
              <a:buNone/>
            </a:pPr>
            <a:r>
              <a:rPr lang="ar-SA" dirty="0" smtClean="0"/>
              <a:t>أن </a:t>
            </a:r>
            <a:r>
              <a:rPr lang="ar-SA" dirty="0" smtClean="0"/>
              <a:t>تقوم </a:t>
            </a:r>
            <a:r>
              <a:rPr lang="ar-SA" dirty="0"/>
              <a:t>وسائل الإعلام بتوثيق روابط الحب والتآزر بين أفراد الشعب السعودي وذلك بتعريف المواطنين بأجزاء وطنهم الغالية وإبراز الجوانب المشرقة في كل منها وبيان تكاملها وتآزرها في تكوين هذا الوطن.</a:t>
            </a:r>
            <a:endParaRPr lang="en-US" dirty="0"/>
          </a:p>
        </p:txBody>
      </p:sp>
    </p:spTree>
    <p:extLst>
      <p:ext uri="{BB962C8B-B14F-4D97-AF65-F5344CB8AC3E}">
        <p14:creationId xmlns:p14="http://schemas.microsoft.com/office/powerpoint/2010/main" val="329588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184856" y="419662"/>
            <a:ext cx="10290219" cy="5447645"/>
          </a:xfrm>
          <a:prstGeom prst="rect">
            <a:avLst/>
          </a:prstGeom>
        </p:spPr>
        <p:txBody>
          <a:bodyPr wrap="square">
            <a:spAutoFit/>
          </a:bodyPr>
          <a:lstStyle/>
          <a:p>
            <a:pPr algn="r">
              <a:lnSpc>
                <a:spcPct val="150000"/>
              </a:lnSpc>
            </a:pPr>
            <a:r>
              <a:rPr lang="ar-SA" sz="4000" b="1" dirty="0" smtClean="0">
                <a:solidFill>
                  <a:schemeClr val="accent1"/>
                </a:solidFill>
                <a:latin typeface="Arial" panose="020B0604020202020204" pitchFamily="34" charset="0"/>
                <a:ea typeface="+mj-ea"/>
                <a:cs typeface="Arial" panose="020B0604020202020204" pitchFamily="34" charset="0"/>
              </a:rPr>
              <a:t>6- الاهتمام </a:t>
            </a:r>
            <a:r>
              <a:rPr lang="ar-SA" sz="4000" b="1" dirty="0">
                <a:solidFill>
                  <a:schemeClr val="accent1"/>
                </a:solidFill>
                <a:latin typeface="Arial" panose="020B0604020202020204" pitchFamily="34" charset="0"/>
                <a:ea typeface="+mj-ea"/>
                <a:cs typeface="Arial" panose="020B0604020202020204" pitchFamily="34" charset="0"/>
              </a:rPr>
              <a:t>بالأسرة</a:t>
            </a:r>
            <a:r>
              <a:rPr lang="ar-SA" b="1" dirty="0" smtClean="0"/>
              <a:t> </a:t>
            </a:r>
          </a:p>
          <a:p>
            <a:pPr algn="r">
              <a:lnSpc>
                <a:spcPct val="150000"/>
              </a:lnSpc>
            </a:pPr>
            <a:r>
              <a:rPr lang="ar-SA" sz="2400" dirty="0" smtClean="0">
                <a:latin typeface="Arial" panose="020B0604020202020204" pitchFamily="34" charset="0"/>
                <a:cs typeface="Arial" panose="020B0604020202020204" pitchFamily="34" charset="0"/>
              </a:rPr>
              <a:t>ينظر </a:t>
            </a:r>
            <a:r>
              <a:rPr lang="ar-SA" sz="2400" dirty="0">
                <a:latin typeface="Arial" panose="020B0604020202020204" pitchFamily="34" charset="0"/>
                <a:cs typeface="Arial" panose="020B0604020202020204" pitchFamily="34" charset="0"/>
              </a:rPr>
              <a:t>الإعلام السعودي </a:t>
            </a:r>
            <a:r>
              <a:rPr lang="ar-SA" sz="2400" dirty="0" smtClean="0">
                <a:latin typeface="Arial" panose="020B0604020202020204" pitchFamily="34" charset="0"/>
                <a:cs typeface="Arial" panose="020B0604020202020204" pitchFamily="34" charset="0"/>
              </a:rPr>
              <a:t>إلى الأسرة </a:t>
            </a:r>
            <a:r>
              <a:rPr lang="ar-SA" sz="2400" dirty="0">
                <a:latin typeface="Arial" panose="020B0604020202020204" pitchFamily="34" charset="0"/>
                <a:cs typeface="Arial" panose="020B0604020202020204" pitchFamily="34" charset="0"/>
              </a:rPr>
              <a:t>على أنها الخلية الأساسية في بناء المجتمع ,</a:t>
            </a:r>
            <a:r>
              <a:rPr lang="ar-SA" sz="2400" dirty="0" smtClean="0">
                <a:latin typeface="Arial" panose="020B0604020202020204" pitchFamily="34" charset="0"/>
                <a:cs typeface="Arial" panose="020B0604020202020204" pitchFamily="34" charset="0"/>
              </a:rPr>
              <a:t>والمدرسة </a:t>
            </a:r>
            <a:r>
              <a:rPr lang="ar-SA" sz="2400" dirty="0">
                <a:latin typeface="Arial" panose="020B0604020202020204" pitchFamily="34" charset="0"/>
                <a:cs typeface="Arial" panose="020B0604020202020204" pitchFamily="34" charset="0"/>
              </a:rPr>
              <a:t>الأولى التي يتلقى فيها الصغار معارفهم وتوجيههم </a:t>
            </a:r>
            <a:r>
              <a:rPr lang="ar-SA" sz="2400" dirty="0" smtClean="0">
                <a:latin typeface="Arial" panose="020B0604020202020204" pitchFamily="34" charset="0"/>
                <a:cs typeface="Arial" panose="020B0604020202020204" pitchFamily="34" charset="0"/>
              </a:rPr>
              <a:t>لذا يقدم </a:t>
            </a:r>
            <a:r>
              <a:rPr lang="ar-SA" sz="2400" dirty="0">
                <a:latin typeface="Arial" panose="020B0604020202020204" pitchFamily="34" charset="0"/>
                <a:cs typeface="Arial" panose="020B0604020202020204" pitchFamily="34" charset="0"/>
              </a:rPr>
              <a:t>لها باستمرار كل ما من شأنه أن يعينها على تحقيق رسالتها وترابطها.</a:t>
            </a:r>
          </a:p>
          <a:p>
            <a:pPr algn="r">
              <a:lnSpc>
                <a:spcPct val="150000"/>
              </a:lnSpc>
            </a:pPr>
            <a:r>
              <a:rPr lang="ar-SA" sz="2400" dirty="0">
                <a:latin typeface="Arial" panose="020B0604020202020204" pitchFamily="34" charset="0"/>
                <a:cs typeface="Arial" panose="020B0604020202020204" pitchFamily="34" charset="0"/>
              </a:rPr>
              <a:t>وهذه المادة مهمة </a:t>
            </a:r>
            <a:r>
              <a:rPr lang="ar-SA" sz="2400" dirty="0" smtClean="0">
                <a:latin typeface="Arial" panose="020B0604020202020204" pitchFamily="34" charset="0"/>
                <a:cs typeface="Arial" panose="020B0604020202020204" pitchFamily="34" charset="0"/>
              </a:rPr>
              <a:t>لأن </a:t>
            </a:r>
            <a:r>
              <a:rPr lang="ar-SA" sz="2400" dirty="0">
                <a:latin typeface="Arial" panose="020B0604020202020204" pitchFamily="34" charset="0"/>
                <a:cs typeface="Arial" panose="020B0604020202020204" pitchFamily="34" charset="0"/>
              </a:rPr>
              <a:t>صلاح الأسرة صلاح لإفرادها، حيث الطموح والعلم والأخلاق </a:t>
            </a:r>
            <a:r>
              <a:rPr lang="ar-SA" sz="2400" dirty="0" smtClean="0">
                <a:latin typeface="Arial" panose="020B0604020202020204" pitchFamily="34" charset="0"/>
                <a:cs typeface="Arial" panose="020B0604020202020204" pitchFamily="34" charset="0"/>
              </a:rPr>
              <a:t>والبعد </a:t>
            </a:r>
            <a:r>
              <a:rPr lang="ar-SA" sz="2400" dirty="0">
                <a:latin typeface="Arial" panose="020B0604020202020204" pitchFamily="34" charset="0"/>
                <a:cs typeface="Arial" panose="020B0604020202020204" pitchFamily="34" charset="0"/>
              </a:rPr>
              <a:t>عن المخدرات والجريمة ومختلف أنواع الانحرافات وهنا المسؤولية كبيرة على القنوات السعودية والصحافة وغيرها من الوسائل في مراعاة النشء والحفاظ عليهم من الغزو الفضائي القائم على الربح المادي وأثاره السيئة ولاشك أن ما يشهده المجتمع من أحداث يومية </a:t>
            </a:r>
            <a:r>
              <a:rPr lang="ar-SA" sz="2400" dirty="0" smtClean="0">
                <a:latin typeface="Arial" panose="020B0604020202020204" pitchFamily="34" charset="0"/>
                <a:cs typeface="Arial" panose="020B0604020202020204" pitchFamily="34" charset="0"/>
              </a:rPr>
              <a:t>و مواد هابطة ينشرها الإعلام دون تمعن يدل </a:t>
            </a:r>
            <a:r>
              <a:rPr lang="ar-SA" sz="2400" dirty="0">
                <a:latin typeface="Arial" panose="020B0604020202020204" pitchFamily="34" charset="0"/>
                <a:cs typeface="Arial" panose="020B0604020202020204" pitchFamily="34" charset="0"/>
              </a:rPr>
              <a:t>على قصور واضح من الإعلام في استشراف هذه المادة والعمل بها والتأكيد عليها</a:t>
            </a:r>
            <a:r>
              <a:rPr lang="ar-SA" sz="2400" dirty="0" smtClean="0">
                <a:latin typeface="Arial" panose="020B0604020202020204" pitchFamily="34" charset="0"/>
                <a:cs typeface="Arial" panose="020B0604020202020204" pitchFamily="34" charset="0"/>
              </a:rPr>
              <a:t>.</a:t>
            </a:r>
            <a:endParaRPr lang="ar-S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2744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eashells 16x9">
  <a:themeElements>
    <a:clrScheme name="Seashells">
      <a:dk1>
        <a:srgbClr val="634823"/>
      </a:dk1>
      <a:lt1>
        <a:sysClr val="window" lastClr="FFFFFF"/>
      </a:lt1>
      <a:dk2>
        <a:srgbClr val="000000"/>
      </a:dk2>
      <a:lt2>
        <a:srgbClr val="F9EDD7"/>
      </a:lt2>
      <a:accent1>
        <a:srgbClr val="803C63"/>
      </a:accent1>
      <a:accent2>
        <a:srgbClr val="5A95A4"/>
      </a:accent2>
      <a:accent3>
        <a:srgbClr val="EBB419"/>
      </a:accent3>
      <a:accent4>
        <a:srgbClr val="E1771F"/>
      </a:accent4>
      <a:accent5>
        <a:srgbClr val="648C7A"/>
      </a:accent5>
      <a:accent6>
        <a:srgbClr val="ACBB51"/>
      </a:accent6>
      <a:hlink>
        <a:srgbClr val="5A95A4"/>
      </a:hlink>
      <a:folHlink>
        <a:srgbClr val="E1771F"/>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eashells">
      <a:dk1>
        <a:srgbClr val="634823"/>
      </a:dk1>
      <a:lt1>
        <a:sysClr val="window" lastClr="FFFFFF"/>
      </a:lt1>
      <a:dk2>
        <a:srgbClr val="000000"/>
      </a:dk2>
      <a:lt2>
        <a:srgbClr val="F9EDD7"/>
      </a:lt2>
      <a:accent1>
        <a:srgbClr val="803C63"/>
      </a:accent1>
      <a:accent2>
        <a:srgbClr val="5A95A4"/>
      </a:accent2>
      <a:accent3>
        <a:srgbClr val="EBB419"/>
      </a:accent3>
      <a:accent4>
        <a:srgbClr val="E1771F"/>
      </a:accent4>
      <a:accent5>
        <a:srgbClr val="648C7A"/>
      </a:accent5>
      <a:accent6>
        <a:srgbClr val="ACBB51"/>
      </a:accent6>
      <a:hlink>
        <a:srgbClr val="5A95A4"/>
      </a:hlink>
      <a:folHlink>
        <a:srgbClr val="E1771F"/>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eashells">
      <a:dk1>
        <a:srgbClr val="634823"/>
      </a:dk1>
      <a:lt1>
        <a:sysClr val="window" lastClr="FFFFFF"/>
      </a:lt1>
      <a:dk2>
        <a:srgbClr val="000000"/>
      </a:dk2>
      <a:lt2>
        <a:srgbClr val="F9EDD7"/>
      </a:lt2>
      <a:accent1>
        <a:srgbClr val="803C63"/>
      </a:accent1>
      <a:accent2>
        <a:srgbClr val="5A95A4"/>
      </a:accent2>
      <a:accent3>
        <a:srgbClr val="EBB419"/>
      </a:accent3>
      <a:accent4>
        <a:srgbClr val="E1771F"/>
      </a:accent4>
      <a:accent5>
        <a:srgbClr val="648C7A"/>
      </a:accent5>
      <a:accent6>
        <a:srgbClr val="ACBB51"/>
      </a:accent6>
      <a:hlink>
        <a:srgbClr val="5A95A4"/>
      </a:hlink>
      <a:folHlink>
        <a:srgbClr val="E1771F"/>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7F38F90-B6CE-4A36-B557-E2C696D08F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عرض تقديمي لأصداف بحرية (شاشة عريضة)</Template>
  <TotalTime>0</TotalTime>
  <Words>819</Words>
  <Application>Microsoft Office PowerPoint</Application>
  <PresentationFormat>مخصص</PresentationFormat>
  <Paragraphs>41</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Seashells 16x9</vt:lpstr>
      <vt:lpstr>السياسة الإعلامية للمملكة العربية السعودية</vt:lpstr>
      <vt:lpstr>تعريف السياسة الإعلامية</vt:lpstr>
      <vt:lpstr>السياسية الإعلامية للمملكة العربية السعودية</vt:lpstr>
      <vt:lpstr>من أهم مواد السياسة الإعلامية السعودية : 1- ترسيخ الإيمان بالله عز وجل في نفوس الناس </vt:lpstr>
      <vt:lpstr>2- تعميق فكرة الطاعة لله ولرسوله و لأولي الأمر</vt:lpstr>
      <vt:lpstr>3- الحض على احترام النظام وتنفيذه عن قناعه </vt:lpstr>
      <vt:lpstr>4- معالجة المشكلات الاجتماعية وغيرها  </vt:lpstr>
      <vt:lpstr>5- توثيق الروابط بين أفراد الشعب و التعريف بمناطقه</vt:lpstr>
      <vt:lpstr>عرض تقديمي في PowerPoint</vt:lpstr>
      <vt:lpstr>عرض تقديمي في PowerPoint</vt:lpstr>
      <vt:lpstr>عرض تقديمي في PowerPoint</vt:lpstr>
      <vt:lpstr>9- التنشئة السياسية للمواطنين</vt:lpstr>
      <vt:lpstr>10 - التصدي لكل ما يسيء للذات الإلهية و الأنبياء </vt:lpstr>
      <vt:lpstr>11- حرية التعبير </vt:lpstr>
      <vt:lpstr>ملاحظات عامة على السياسات الإعلامية السعودية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2015-03-02T16:56:52Z</dcterms:created>
  <dcterms:modified xsi:type="dcterms:W3CDTF">2015-10-28T10:02:04Z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TC028952559991</vt:lpwstr>
  </property>
</Properties>
</file>