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92440" cy="2529840"/>
          </a:xfrm>
        </p:spPr>
        <p:txBody>
          <a:bodyPr/>
          <a:lstStyle/>
          <a:p>
            <a:r>
              <a:rPr lang="en-US" sz="4400" dirty="0" smtClean="0"/>
              <a:t>Industrial Mycology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01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571500"/>
            <a:ext cx="5594161" cy="5644261"/>
          </a:xfrm>
        </p:spPr>
      </p:pic>
    </p:spTree>
    <p:extLst>
      <p:ext uri="{BB962C8B-B14F-4D97-AF65-F5344CB8AC3E}">
        <p14:creationId xmlns:p14="http://schemas.microsoft.com/office/powerpoint/2010/main" val="5159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3989299" cy="6554588"/>
          </a:xfrm>
        </p:spPr>
      </p:pic>
    </p:spTree>
    <p:extLst>
      <p:ext uri="{BB962C8B-B14F-4D97-AF65-F5344CB8AC3E}">
        <p14:creationId xmlns:p14="http://schemas.microsoft.com/office/powerpoint/2010/main" val="209854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642938"/>
            <a:ext cx="6441718" cy="5439578"/>
          </a:xfrm>
        </p:spPr>
      </p:pic>
    </p:spTree>
    <p:extLst>
      <p:ext uri="{BB962C8B-B14F-4D97-AF65-F5344CB8AC3E}">
        <p14:creationId xmlns:p14="http://schemas.microsoft.com/office/powerpoint/2010/main" val="3245984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Industrial Mycology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Mycology</dc:title>
  <dc:creator>Ali Bahkali</dc:creator>
  <cp:lastModifiedBy>abahkali</cp:lastModifiedBy>
  <cp:revision>2</cp:revision>
  <dcterms:created xsi:type="dcterms:W3CDTF">2006-08-16T00:00:00Z</dcterms:created>
  <dcterms:modified xsi:type="dcterms:W3CDTF">2016-04-04T13:57:32Z</dcterms:modified>
</cp:coreProperties>
</file>