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</p:sldIdLst>
  <p:sldSz cx="9144000" cy="6858000"/>
  <p:notesSz cx="6858000" cy="9144000"/>
  <p:defaultTextStyle>
    <a:lvl1pPr marR="40639" indent="40639">
      <a:defRPr sz="1200">
        <a:uFill>
          <a:solidFill/>
        </a:uFill>
        <a:latin typeface="+mn-lt"/>
        <a:ea typeface="+mn-ea"/>
        <a:cs typeface="+mn-cs"/>
        <a:sym typeface="Helvetica"/>
      </a:defRPr>
    </a:lvl1pPr>
    <a:lvl2pPr marR="40639" indent="40639">
      <a:defRPr sz="1200">
        <a:uFill>
          <a:solidFill/>
        </a:uFill>
        <a:latin typeface="+mn-lt"/>
        <a:ea typeface="+mn-ea"/>
        <a:cs typeface="+mn-cs"/>
        <a:sym typeface="Helvetica"/>
      </a:defRPr>
    </a:lvl2pPr>
    <a:lvl3pPr marR="40639" indent="40639">
      <a:defRPr sz="1200">
        <a:uFill>
          <a:solidFill/>
        </a:uFill>
        <a:latin typeface="+mn-lt"/>
        <a:ea typeface="+mn-ea"/>
        <a:cs typeface="+mn-cs"/>
        <a:sym typeface="Helvetica"/>
      </a:defRPr>
    </a:lvl3pPr>
    <a:lvl4pPr marR="40639" indent="40639">
      <a:defRPr sz="1200">
        <a:uFill>
          <a:solidFill/>
        </a:uFill>
        <a:latin typeface="+mn-lt"/>
        <a:ea typeface="+mn-ea"/>
        <a:cs typeface="+mn-cs"/>
        <a:sym typeface="Helvetica"/>
      </a:defRPr>
    </a:lvl4pPr>
    <a:lvl5pPr marR="40639" indent="40639">
      <a:defRPr sz="1200">
        <a:uFill>
          <a:solidFill/>
        </a:uFill>
        <a:latin typeface="+mn-lt"/>
        <a:ea typeface="+mn-ea"/>
        <a:cs typeface="+mn-cs"/>
        <a:sym typeface="Helvetica"/>
      </a:defRPr>
    </a:lvl5pPr>
    <a:lvl6pPr marR="40639" indent="40639">
      <a:defRPr sz="1200">
        <a:uFill>
          <a:solidFill/>
        </a:uFill>
        <a:latin typeface="+mn-lt"/>
        <a:ea typeface="+mn-ea"/>
        <a:cs typeface="+mn-cs"/>
        <a:sym typeface="Helvetica"/>
      </a:defRPr>
    </a:lvl6pPr>
    <a:lvl7pPr marR="40639" indent="40639">
      <a:defRPr sz="1200">
        <a:uFill>
          <a:solidFill/>
        </a:uFill>
        <a:latin typeface="+mn-lt"/>
        <a:ea typeface="+mn-ea"/>
        <a:cs typeface="+mn-cs"/>
        <a:sym typeface="Helvetica"/>
      </a:defRPr>
    </a:lvl7pPr>
    <a:lvl8pPr marR="40639" indent="40639">
      <a:defRPr sz="1200">
        <a:uFill>
          <a:solidFill/>
        </a:uFill>
        <a:latin typeface="+mn-lt"/>
        <a:ea typeface="+mn-ea"/>
        <a:cs typeface="+mn-cs"/>
        <a:sym typeface="Helvetica"/>
      </a:defRPr>
    </a:lvl8pPr>
    <a:lvl9pPr marR="40639" indent="40639">
      <a:defRPr sz="1200">
        <a:uFill>
          <a:solidFill/>
        </a:uFill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D2E8"/>
          </a:solidFill>
        </a:fill>
      </a:tcStyle>
    </a:wholeTbl>
    <a:band2H>
      <a:tcTxStyle b="def" i="def"/>
      <a:tcStyle>
        <a:tcBdr/>
        <a:fill>
          <a:solidFill>
            <a:srgbClr val="E6EAF4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2E7CB"/>
          </a:solidFill>
        </a:fill>
      </a:tcStyle>
    </a:wholeTbl>
    <a:band2H>
      <a:tcTxStyle b="def" i="def"/>
      <a:tcStyle>
        <a:tcBdr/>
        <a:fill>
          <a:solidFill>
            <a:srgbClr val="F8F4E7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firstRow>
  </a:tblStyle>
  <a:tblStyle styleId="{EEE7283C-3CF3-47DC-8721-378D4A62B22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5CDDE"/>
          </a:solidFill>
        </a:fill>
      </a:tcStyle>
    </a:wholeTbl>
    <a:band2H>
      <a:tcTxStyle b="def" i="def"/>
      <a:tcStyle>
        <a:tcBdr/>
        <a:fill>
          <a:solidFill>
            <a:srgbClr val="EBE8EF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firstRow>
  </a:tblStyle>
  <a:tblStyle styleId="{CF821DB8-F4EB-4A41-A1BA-3FCAFE7338EE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33BA23B1-9221-436E-865A-0063620EA4FD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242" name="Shape 24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5" Type="http://schemas.openxmlformats.org/officeDocument/2006/relationships/image" Target="../media/image1.png"/></Relationships>
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1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1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1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2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2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2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2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2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2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2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5" Type="http://schemas.openxmlformats.org/officeDocument/2006/relationships/image" Target="../media/image1.png"/></Relationships>

</file>

<file path=ppt/slideLayouts/_rels/slideLayout3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3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3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Layouts/_rels/slideLayout3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Layouts/_rels/slideLayout3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Layouts/_rels/slideLayout3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>
            <p:ph type="title"/>
          </p:nvPr>
        </p:nvSpPr>
        <p:spPr>
          <a:xfrm>
            <a:off x="365125" y="395285"/>
            <a:ext cx="8405815" cy="1150941"/>
          </a:xfrm>
          <a:prstGeom prst="rect">
            <a:avLst/>
          </a:prstGeom>
        </p:spPr>
        <p:txBody>
          <a:bodyPr/>
          <a:lstStyle>
            <a:lvl1pPr marR="0" indent="0">
              <a:spcBef>
                <a:spcPts val="1200"/>
              </a:spcBef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Title Text</a:t>
            </a:r>
          </a:p>
        </p:txBody>
      </p:sp>
      <p:sp>
        <p:nvSpPr>
          <p:cNvPr id="10" name="Shape 10"/>
          <p:cNvSpPr/>
          <p:nvPr>
            <p:ph type="body" idx="1"/>
          </p:nvPr>
        </p:nvSpPr>
        <p:spPr>
          <a:xfrm>
            <a:off x="365125" y="1546225"/>
            <a:ext cx="8405815" cy="5311775"/>
          </a:xfrm>
          <a:prstGeom prst="rect">
            <a:avLst/>
          </a:prstGeom>
        </p:spPr>
        <p:txBody>
          <a:bodyPr/>
          <a:lstStyle>
            <a:lvl1pPr marR="0" indent="0">
              <a:lnSpc>
                <a:spcPct val="1200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1pPr>
            <a:lvl2pPr marR="0" indent="0">
              <a:lnSpc>
                <a:spcPct val="1200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2pPr>
            <a:lvl3pPr marR="0" indent="0">
              <a:lnSpc>
                <a:spcPct val="1200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3pPr>
            <a:lvl4pPr marR="0" indent="0">
              <a:lnSpc>
                <a:spcPct val="1200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4pPr>
            <a:lvl5pPr marR="0" indent="0">
              <a:lnSpc>
                <a:spcPct val="1200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pPr lvl="0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One</a:t>
            </a:r>
            <a:endParaRPr sz="2000">
              <a:uFill>
                <a:solidFill/>
              </a:uFill>
            </a:endParaRPr>
          </a:p>
          <a:p>
            <a:pPr lvl="1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Two</a:t>
            </a:r>
            <a:endParaRPr sz="2000">
              <a:uFill>
                <a:solidFill/>
              </a:uFill>
            </a:endParaRPr>
          </a:p>
          <a:p>
            <a:pPr lvl="2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Three</a:t>
            </a:r>
            <a:endParaRPr sz="2000">
              <a:uFill>
                <a:solidFill/>
              </a:uFill>
            </a:endParaRPr>
          </a:p>
          <a:p>
            <a:pPr lvl="3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Four</a:t>
            </a:r>
            <a:endParaRPr sz="2000">
              <a:uFill>
                <a:solidFill/>
              </a:uFill>
            </a:endParaRPr>
          </a:p>
          <a:p>
            <a:pPr lvl="4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&amp; Bullets">
    <p:bg>
      <p:bgPr>
        <a:solidFill>
          <a:srgbClr val="FCF7EE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/>
        </p:nvSpPr>
        <p:spPr>
          <a:xfrm>
            <a:off x="-1" y="6397625"/>
            <a:ext cx="9145590" cy="457200"/>
          </a:xfrm>
          <a:prstGeom prst="rect">
            <a:avLst/>
          </a:prstGeom>
          <a:solidFill>
            <a:srgbClr val="F38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indent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pic>
        <p:nvPicPr>
          <p:cNvPr id="55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12060" y="6356350"/>
            <a:ext cx="1528767" cy="493713"/>
          </a:xfrm>
          <a:prstGeom prst="rect">
            <a:avLst/>
          </a:prstGeom>
          <a:ln w="12700">
            <a:miter lim="400000"/>
          </a:ln>
        </p:spPr>
      </p:pic>
      <p:pic>
        <p:nvPicPr>
          <p:cNvPr id="56" name="image2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6356350"/>
            <a:ext cx="1762125" cy="493713"/>
          </a:xfrm>
          <a:prstGeom prst="rect">
            <a:avLst/>
          </a:prstGeom>
          <a:ln w="12700">
            <a:miter lim="400000"/>
          </a:ln>
        </p:spPr>
      </p:pic>
      <p:sp>
        <p:nvSpPr>
          <p:cNvPr id="57" name="Shape 57"/>
          <p:cNvSpPr/>
          <p:nvPr>
            <p:ph type="title"/>
          </p:nvPr>
        </p:nvSpPr>
        <p:spPr>
          <a:xfrm>
            <a:off x="365125" y="395285"/>
            <a:ext cx="8405815" cy="1366841"/>
          </a:xfrm>
          <a:prstGeom prst="rect">
            <a:avLst/>
          </a:prstGeom>
        </p:spPr>
        <p:txBody>
          <a:bodyPr/>
          <a:lstStyle>
            <a:lvl1pPr marR="0" indent="0">
              <a:spcBef>
                <a:spcPts val="1800"/>
              </a:spcBef>
              <a:defRPr b="1" sz="36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36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Title Text</a:t>
            </a:r>
          </a:p>
        </p:txBody>
      </p:sp>
      <p:sp>
        <p:nvSpPr>
          <p:cNvPr id="58" name="Shape 58"/>
          <p:cNvSpPr/>
          <p:nvPr>
            <p:ph type="body" idx="1"/>
          </p:nvPr>
        </p:nvSpPr>
        <p:spPr>
          <a:xfrm>
            <a:off x="365125" y="1762125"/>
            <a:ext cx="8405815" cy="5095875"/>
          </a:xfrm>
          <a:prstGeom prst="rect">
            <a:avLst/>
          </a:prstGeom>
        </p:spPr>
        <p:txBody>
          <a:bodyPr/>
          <a:lstStyle>
            <a:lvl1pPr marR="0" indent="0">
              <a:spcBef>
                <a:spcPts val="0"/>
              </a:spcBef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  <a:lvl2pPr marR="0" indent="0">
              <a:spcBef>
                <a:spcPts val="0"/>
              </a:spcBef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2pPr>
            <a:lvl3pPr marR="0" indent="0">
              <a:spcBef>
                <a:spcPts val="0"/>
              </a:spcBef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3pPr>
            <a:lvl4pPr marR="0" indent="0">
              <a:spcBef>
                <a:spcPts val="0"/>
              </a:spcBef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4pPr>
            <a:lvl5pPr marR="0" indent="0">
              <a:spcBef>
                <a:spcPts val="0"/>
              </a:spcBef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Body Level One</a:t>
            </a:r>
            <a:endParaRPr b="1" sz="2400">
              <a:solidFill>
                <a:srgbClr val="F38000"/>
              </a:solidFill>
              <a:uFill>
                <a:solidFill>
                  <a:srgbClr val="F38000"/>
                </a:solidFill>
              </a:uFill>
            </a:endParaRPr>
          </a:p>
          <a:p>
            <a:pPr lvl="1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Body Level Two</a:t>
            </a:r>
            <a:endParaRPr b="1" sz="2400">
              <a:solidFill>
                <a:srgbClr val="F38000"/>
              </a:solidFill>
              <a:uFill>
                <a:solidFill>
                  <a:srgbClr val="F38000"/>
                </a:solidFill>
              </a:uFill>
            </a:endParaRPr>
          </a:p>
          <a:p>
            <a:pPr lvl="2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Body Level Three</a:t>
            </a:r>
            <a:endParaRPr b="1" sz="2400">
              <a:solidFill>
                <a:srgbClr val="F38000"/>
              </a:solidFill>
              <a:uFill>
                <a:solidFill>
                  <a:srgbClr val="F38000"/>
                </a:solidFill>
              </a:uFill>
            </a:endParaRPr>
          </a:p>
          <a:p>
            <a:pPr lvl="3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Body Level Four</a:t>
            </a:r>
            <a:endParaRPr b="1" sz="2400">
              <a:solidFill>
                <a:srgbClr val="F38000"/>
              </a:solidFill>
              <a:uFill>
                <a:solidFill>
                  <a:srgbClr val="F38000"/>
                </a:solidFill>
              </a:uFill>
            </a:endParaRPr>
          </a:p>
          <a:p>
            <a:pPr lvl="4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&amp; Bullets">
    <p:bg>
      <p:bgPr>
        <a:solidFill>
          <a:srgbClr val="F38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-1" y="6397625"/>
            <a:ext cx="9145590" cy="457200"/>
          </a:xfrm>
          <a:prstGeom prst="rect">
            <a:avLst/>
          </a:prstGeom>
          <a:solidFill>
            <a:srgbClr val="F38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indent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1" name="Shape 61"/>
          <p:cNvSpPr/>
          <p:nvPr/>
        </p:nvSpPr>
        <p:spPr>
          <a:xfrm>
            <a:off x="-4" y="6397625"/>
            <a:ext cx="9139244" cy="1590"/>
          </a:xfrm>
          <a:prstGeom prst="line">
            <a:avLst/>
          </a:prstGeom>
          <a:ln w="6480">
            <a:solidFill>
              <a:srgbClr val="FFFFFF"/>
            </a:solidFill>
            <a:miter lim="400000"/>
          </a:ln>
        </p:spPr>
        <p:txBody>
          <a:bodyPr lIns="0" tIns="0" rIns="0" bIns="0"/>
          <a:lstStyle/>
          <a:p>
            <a:pPr lvl="0" marR="0" indent="0" defTabSz="457200">
              <a:defRPr>
                <a:uFillTx/>
              </a:defRPr>
            </a:pPr>
          </a:p>
        </p:txBody>
      </p:sp>
      <p:sp>
        <p:nvSpPr>
          <p:cNvPr id="62" name="Shape 62"/>
          <p:cNvSpPr/>
          <p:nvPr/>
        </p:nvSpPr>
        <p:spPr>
          <a:xfrm>
            <a:off x="504825" y="6546850"/>
            <a:ext cx="5030788" cy="12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marR="0" inden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4572000" algn="l"/>
              </a:tabLst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Presentation Title runs here  l  00/00/00</a:t>
            </a:r>
          </a:p>
        </p:txBody>
      </p:sp>
      <p:pic>
        <p:nvPicPr>
          <p:cNvPr id="63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12060" y="6356350"/>
            <a:ext cx="1528767" cy="493713"/>
          </a:xfrm>
          <a:prstGeom prst="rect">
            <a:avLst/>
          </a:prstGeom>
          <a:ln w="12700">
            <a:miter lim="400000"/>
          </a:ln>
        </p:spPr>
      </p:pic>
      <p:sp>
        <p:nvSpPr>
          <p:cNvPr id="64" name="Shape 64"/>
          <p:cNvSpPr/>
          <p:nvPr>
            <p:ph type="title"/>
          </p:nvPr>
        </p:nvSpPr>
        <p:spPr>
          <a:xfrm>
            <a:off x="365125" y="395285"/>
            <a:ext cx="8405815" cy="1141416"/>
          </a:xfrm>
          <a:prstGeom prst="rect">
            <a:avLst/>
          </a:prstGeom>
        </p:spPr>
        <p:txBody>
          <a:bodyPr/>
          <a:lstStyle>
            <a:lvl1pPr marR="0" indent="0">
              <a:spcBef>
                <a:spcPts val="1200"/>
              </a:spcBef>
              <a:defRPr b="1"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uFillTx/>
              </a:defRPr>
            </a:pPr>
            <a:r>
              <a:rPr b="1" sz="2400">
                <a:uFill>
                  <a:solidFill/>
                </a:uFill>
              </a:rPr>
              <a:t>Title Text</a:t>
            </a:r>
          </a:p>
        </p:txBody>
      </p:sp>
      <p:sp>
        <p:nvSpPr>
          <p:cNvPr id="65" name="Shape 65"/>
          <p:cNvSpPr/>
          <p:nvPr>
            <p:ph type="body" idx="1"/>
          </p:nvPr>
        </p:nvSpPr>
        <p:spPr>
          <a:xfrm>
            <a:off x="6321425" y="-15222538"/>
            <a:ext cx="2657475" cy="21994813"/>
          </a:xfrm>
          <a:prstGeom prst="rect">
            <a:avLst/>
          </a:prstGeom>
        </p:spPr>
        <p:txBody>
          <a:bodyPr anchor="b"/>
          <a:lstStyle>
            <a:lvl1pPr marR="0" indent="0" algn="r">
              <a:spcBef>
                <a:spcPts val="0"/>
              </a:spcBef>
              <a:defRPr sz="31500">
                <a:latin typeface="Verdana"/>
                <a:ea typeface="Verdana"/>
                <a:cs typeface="Verdana"/>
                <a:sym typeface="Verdana"/>
              </a:defRPr>
            </a:lvl1pPr>
            <a:lvl2pPr marR="0" indent="0" algn="r">
              <a:spcBef>
                <a:spcPts val="0"/>
              </a:spcBef>
              <a:defRPr sz="31500">
                <a:latin typeface="Verdana"/>
                <a:ea typeface="Verdana"/>
                <a:cs typeface="Verdana"/>
                <a:sym typeface="Verdana"/>
              </a:defRPr>
            </a:lvl2pPr>
            <a:lvl3pPr marR="0" indent="0" algn="r">
              <a:spcBef>
                <a:spcPts val="0"/>
              </a:spcBef>
              <a:defRPr sz="31500">
                <a:latin typeface="Verdana"/>
                <a:ea typeface="Verdana"/>
                <a:cs typeface="Verdana"/>
                <a:sym typeface="Verdana"/>
              </a:defRPr>
            </a:lvl3pPr>
            <a:lvl4pPr marR="0" indent="0" algn="r">
              <a:spcBef>
                <a:spcPts val="0"/>
              </a:spcBef>
              <a:defRPr sz="31500">
                <a:latin typeface="Verdana"/>
                <a:ea typeface="Verdana"/>
                <a:cs typeface="Verdana"/>
                <a:sym typeface="Verdana"/>
              </a:defRPr>
            </a:lvl4pPr>
            <a:lvl5pPr marR="0" indent="0" algn="r">
              <a:spcBef>
                <a:spcPts val="0"/>
              </a:spcBef>
              <a:defRPr sz="31500"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pPr lvl="0">
              <a:defRPr sz="1800">
                <a:uFillTx/>
              </a:defRPr>
            </a:pPr>
            <a:r>
              <a:rPr sz="31500">
                <a:uFill>
                  <a:solidFill/>
                </a:uFill>
              </a:rPr>
              <a:t>Body Level One</a:t>
            </a:r>
            <a:endParaRPr sz="31500">
              <a:uFill>
                <a:solidFill/>
              </a:uFill>
            </a:endParaRPr>
          </a:p>
          <a:p>
            <a:pPr lvl="1">
              <a:defRPr sz="1800">
                <a:uFillTx/>
              </a:defRPr>
            </a:pPr>
            <a:r>
              <a:rPr sz="31500">
                <a:uFill>
                  <a:solidFill/>
                </a:uFill>
              </a:rPr>
              <a:t>Body Level Two</a:t>
            </a:r>
            <a:endParaRPr sz="31500">
              <a:uFill>
                <a:solidFill/>
              </a:uFill>
            </a:endParaRPr>
          </a:p>
          <a:p>
            <a:pPr lvl="2">
              <a:defRPr sz="1800">
                <a:uFillTx/>
              </a:defRPr>
            </a:pPr>
            <a:r>
              <a:rPr sz="31500">
                <a:uFill>
                  <a:solidFill/>
                </a:uFill>
              </a:rPr>
              <a:t>Body Level Three</a:t>
            </a:r>
            <a:endParaRPr sz="31500">
              <a:uFill>
                <a:solidFill/>
              </a:uFill>
            </a:endParaRPr>
          </a:p>
          <a:p>
            <a:pPr lvl="3">
              <a:defRPr sz="1800">
                <a:uFillTx/>
              </a:defRPr>
            </a:pPr>
            <a:r>
              <a:rPr sz="31500">
                <a:uFill>
                  <a:solidFill/>
                </a:uFill>
              </a:rPr>
              <a:t>Body Level Four</a:t>
            </a:r>
            <a:endParaRPr sz="31500">
              <a:uFill>
                <a:solidFill/>
              </a:uFill>
            </a:endParaRPr>
          </a:p>
          <a:p>
            <a:pPr lvl="4">
              <a:defRPr sz="1800">
                <a:uFillTx/>
              </a:defRPr>
            </a:pPr>
            <a:r>
              <a:rPr sz="31500">
                <a:uFill>
                  <a:solidFill/>
                </a:u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-1" y="6397625"/>
            <a:ext cx="9145590" cy="457200"/>
          </a:xfrm>
          <a:prstGeom prst="rect">
            <a:avLst/>
          </a:prstGeom>
          <a:solidFill>
            <a:srgbClr val="F38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indent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8" name="Shape 68"/>
          <p:cNvSpPr/>
          <p:nvPr/>
        </p:nvSpPr>
        <p:spPr>
          <a:xfrm>
            <a:off x="504825" y="6546850"/>
            <a:ext cx="5030788" cy="12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marR="0" inden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4572000" algn="l"/>
              </a:tabLst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Presentation Title runs here  l  00/00/00</a:t>
            </a:r>
          </a:p>
        </p:txBody>
      </p:sp>
      <p:pic>
        <p:nvPicPr>
          <p:cNvPr id="69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12060" y="6356350"/>
            <a:ext cx="1528767" cy="493713"/>
          </a:xfrm>
          <a:prstGeom prst="rect">
            <a:avLst/>
          </a:prstGeom>
          <a:ln w="12700">
            <a:miter lim="400000"/>
          </a:ln>
        </p:spPr>
      </p:pic>
      <p:sp>
        <p:nvSpPr>
          <p:cNvPr id="70" name="Shape 70"/>
          <p:cNvSpPr/>
          <p:nvPr/>
        </p:nvSpPr>
        <p:spPr>
          <a:xfrm>
            <a:off x="-4" y="6397625"/>
            <a:ext cx="9139244" cy="1590"/>
          </a:xfrm>
          <a:prstGeom prst="line">
            <a:avLst/>
          </a:prstGeom>
          <a:ln w="6480">
            <a:solidFill>
              <a:srgbClr val="FFFFFF"/>
            </a:solidFill>
            <a:miter lim="400000"/>
          </a:ln>
        </p:spPr>
        <p:txBody>
          <a:bodyPr lIns="0" tIns="0" rIns="0" bIns="0"/>
          <a:lstStyle/>
          <a:p>
            <a:pPr lvl="0" marR="0" indent="0" defTabSz="457200">
              <a:defRPr>
                <a:uFillTx/>
              </a:defRPr>
            </a:pPr>
          </a:p>
        </p:txBody>
      </p:sp>
      <p:sp>
        <p:nvSpPr>
          <p:cNvPr id="71" name="Shape 71"/>
          <p:cNvSpPr/>
          <p:nvPr>
            <p:ph type="title"/>
          </p:nvPr>
        </p:nvSpPr>
        <p:spPr>
          <a:xfrm>
            <a:off x="365125" y="395285"/>
            <a:ext cx="5580063" cy="3167067"/>
          </a:xfrm>
          <a:prstGeom prst="rect">
            <a:avLst/>
          </a:prstGeom>
        </p:spPr>
        <p:txBody>
          <a:bodyPr/>
          <a:lstStyle>
            <a:lvl1pPr marR="0" indent="0">
              <a:spcBef>
                <a:spcPts val="1800"/>
              </a:spcBef>
              <a:defRPr b="1" sz="36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36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Title Text</a:t>
            </a:r>
          </a:p>
        </p:txBody>
      </p:sp>
      <p:sp>
        <p:nvSpPr>
          <p:cNvPr id="72" name="Shape 72"/>
          <p:cNvSpPr/>
          <p:nvPr>
            <p:ph type="body" idx="1"/>
          </p:nvPr>
        </p:nvSpPr>
        <p:spPr>
          <a:xfrm>
            <a:off x="365125" y="3562350"/>
            <a:ext cx="5580063" cy="3295650"/>
          </a:xfrm>
          <a:prstGeom prst="rect">
            <a:avLst/>
          </a:prstGeom>
        </p:spPr>
        <p:txBody>
          <a:bodyPr/>
          <a:lstStyle>
            <a:lvl1pPr marR="0" indent="0">
              <a:spcBef>
                <a:spcPts val="0"/>
              </a:spcBef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  <a:lvl2pPr marR="0" indent="0">
              <a:spcBef>
                <a:spcPts val="0"/>
              </a:spcBef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2pPr>
            <a:lvl3pPr marR="0" indent="0">
              <a:spcBef>
                <a:spcPts val="0"/>
              </a:spcBef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3pPr>
            <a:lvl4pPr marR="0" indent="0">
              <a:spcBef>
                <a:spcPts val="0"/>
              </a:spcBef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4pPr>
            <a:lvl5pPr marR="0" indent="0">
              <a:spcBef>
                <a:spcPts val="0"/>
              </a:spcBef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Body Level One</a:t>
            </a:r>
            <a:endParaRPr b="1" sz="2400">
              <a:solidFill>
                <a:srgbClr val="F38000"/>
              </a:solidFill>
              <a:uFill>
                <a:solidFill>
                  <a:srgbClr val="F38000"/>
                </a:solidFill>
              </a:uFill>
            </a:endParaRPr>
          </a:p>
          <a:p>
            <a:pPr lvl="1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Body Level Two</a:t>
            </a:r>
            <a:endParaRPr b="1" sz="2400">
              <a:solidFill>
                <a:srgbClr val="F38000"/>
              </a:solidFill>
              <a:uFill>
                <a:solidFill>
                  <a:srgbClr val="F38000"/>
                </a:solidFill>
              </a:uFill>
            </a:endParaRPr>
          </a:p>
          <a:p>
            <a:pPr lvl="2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Body Level Three</a:t>
            </a:r>
            <a:endParaRPr b="1" sz="2400">
              <a:solidFill>
                <a:srgbClr val="F38000"/>
              </a:solidFill>
              <a:uFill>
                <a:solidFill>
                  <a:srgbClr val="F38000"/>
                </a:solidFill>
              </a:uFill>
            </a:endParaRPr>
          </a:p>
          <a:p>
            <a:pPr lvl="3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Body Level Four</a:t>
            </a:r>
            <a:endParaRPr b="1" sz="2400">
              <a:solidFill>
                <a:srgbClr val="F38000"/>
              </a:solidFill>
              <a:uFill>
                <a:solidFill>
                  <a:srgbClr val="F38000"/>
                </a:solidFill>
              </a:uFill>
            </a:endParaRPr>
          </a:p>
          <a:p>
            <a:pPr lvl="4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/>
        </p:nvSpPr>
        <p:spPr>
          <a:xfrm>
            <a:off x="-4" y="6397625"/>
            <a:ext cx="9139244" cy="1590"/>
          </a:xfrm>
          <a:prstGeom prst="line">
            <a:avLst/>
          </a:prstGeom>
          <a:ln w="6480">
            <a:solidFill>
              <a:srgbClr val="FFFFFF"/>
            </a:solidFill>
            <a:miter lim="400000"/>
          </a:ln>
        </p:spPr>
        <p:txBody>
          <a:bodyPr lIns="0" tIns="0" rIns="0" bIns="0"/>
          <a:lstStyle/>
          <a:p>
            <a:pPr lvl="0" marR="0" indent="0" defTabSz="457200">
              <a:defRPr>
                <a:uFillTx/>
              </a:defRPr>
            </a:pPr>
          </a:p>
        </p:txBody>
      </p:sp>
      <p:sp>
        <p:nvSpPr>
          <p:cNvPr id="75" name="Shape 75"/>
          <p:cNvSpPr/>
          <p:nvPr/>
        </p:nvSpPr>
        <p:spPr>
          <a:xfrm>
            <a:off x="-1" y="6397625"/>
            <a:ext cx="9145590" cy="457200"/>
          </a:xfrm>
          <a:prstGeom prst="rect">
            <a:avLst/>
          </a:prstGeom>
          <a:solidFill>
            <a:srgbClr val="F38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indent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pic>
        <p:nvPicPr>
          <p:cNvPr id="76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6356350"/>
            <a:ext cx="1762125" cy="493713"/>
          </a:xfrm>
          <a:prstGeom prst="rect">
            <a:avLst/>
          </a:prstGeom>
          <a:ln w="12700">
            <a:miter lim="400000"/>
          </a:ln>
        </p:spPr>
      </p:pic>
      <p:pic>
        <p:nvPicPr>
          <p:cNvPr id="77" name="image1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612060" y="6356350"/>
            <a:ext cx="1528767" cy="493713"/>
          </a:xfrm>
          <a:prstGeom prst="rect">
            <a:avLst/>
          </a:prstGeom>
          <a:ln w="12700">
            <a:miter lim="400000"/>
          </a:ln>
        </p:spPr>
      </p:pic>
      <p:sp>
        <p:nvSpPr>
          <p:cNvPr id="78" name="Shape 78"/>
          <p:cNvSpPr/>
          <p:nvPr>
            <p:ph type="title"/>
          </p:nvPr>
        </p:nvSpPr>
        <p:spPr>
          <a:xfrm>
            <a:off x="365125" y="395285"/>
            <a:ext cx="5580063" cy="3167067"/>
          </a:xfrm>
          <a:prstGeom prst="rect">
            <a:avLst/>
          </a:prstGeom>
        </p:spPr>
        <p:txBody>
          <a:bodyPr/>
          <a:lstStyle>
            <a:lvl1pPr marR="0" indent="0">
              <a:spcBef>
                <a:spcPts val="1800"/>
              </a:spcBef>
              <a:defRPr b="1" sz="36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36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Title Text</a:t>
            </a:r>
          </a:p>
        </p:txBody>
      </p:sp>
      <p:sp>
        <p:nvSpPr>
          <p:cNvPr id="79" name="Shape 79"/>
          <p:cNvSpPr/>
          <p:nvPr>
            <p:ph type="body" idx="1"/>
          </p:nvPr>
        </p:nvSpPr>
        <p:spPr>
          <a:xfrm>
            <a:off x="365125" y="3562350"/>
            <a:ext cx="5580063" cy="3295650"/>
          </a:xfrm>
          <a:prstGeom prst="rect">
            <a:avLst/>
          </a:prstGeom>
        </p:spPr>
        <p:txBody>
          <a:bodyPr/>
          <a:lstStyle>
            <a:lvl1pPr marR="0" indent="0">
              <a:spcBef>
                <a:spcPts val="0"/>
              </a:spcBef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  <a:lvl2pPr marR="0" indent="0">
              <a:spcBef>
                <a:spcPts val="0"/>
              </a:spcBef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2pPr>
            <a:lvl3pPr marR="0" indent="0">
              <a:spcBef>
                <a:spcPts val="0"/>
              </a:spcBef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3pPr>
            <a:lvl4pPr marR="0" indent="0">
              <a:spcBef>
                <a:spcPts val="0"/>
              </a:spcBef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4pPr>
            <a:lvl5pPr marR="0" indent="0">
              <a:spcBef>
                <a:spcPts val="0"/>
              </a:spcBef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Body Level One</a:t>
            </a:r>
            <a:endParaRPr b="1" sz="2400">
              <a:solidFill>
                <a:srgbClr val="F38000"/>
              </a:solidFill>
              <a:uFill>
                <a:solidFill>
                  <a:srgbClr val="F38000"/>
                </a:solidFill>
              </a:uFill>
            </a:endParaRPr>
          </a:p>
          <a:p>
            <a:pPr lvl="1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Body Level Two</a:t>
            </a:r>
            <a:endParaRPr b="1" sz="2400">
              <a:solidFill>
                <a:srgbClr val="F38000"/>
              </a:solidFill>
              <a:uFill>
                <a:solidFill>
                  <a:srgbClr val="F38000"/>
                </a:solidFill>
              </a:uFill>
            </a:endParaRPr>
          </a:p>
          <a:p>
            <a:pPr lvl="2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Body Level Three</a:t>
            </a:r>
            <a:endParaRPr b="1" sz="2400">
              <a:solidFill>
                <a:srgbClr val="F38000"/>
              </a:solidFill>
              <a:uFill>
                <a:solidFill>
                  <a:srgbClr val="F38000"/>
                </a:solidFill>
              </a:uFill>
            </a:endParaRPr>
          </a:p>
          <a:p>
            <a:pPr lvl="3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Body Level Four</a:t>
            </a:r>
            <a:endParaRPr b="1" sz="2400">
              <a:solidFill>
                <a:srgbClr val="F38000"/>
              </a:solidFill>
              <a:uFill>
                <a:solidFill>
                  <a:srgbClr val="F38000"/>
                </a:solidFill>
              </a:uFill>
            </a:endParaRPr>
          </a:p>
          <a:p>
            <a:pPr lvl="4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4200">
                <a:solidFill>
                  <a:srgbClr val="007742"/>
                </a:solidFill>
                <a:uFill>
                  <a:solidFill>
                    <a:srgbClr val="007742"/>
                  </a:solidFill>
                </a:uFill>
              </a:rPr>
              <a:t>Title Text</a:t>
            </a:r>
          </a:p>
        </p:txBody>
      </p:sp>
      <p:sp>
        <p:nvSpPr>
          <p:cNvPr id="82" name="Shape 8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3000">
                <a:uFill>
                  <a:solidFill/>
                </a:uFill>
              </a:rPr>
              <a:t>Body Level One</a:t>
            </a:r>
            <a:endParaRPr sz="3000">
              <a:uFill>
                <a:solidFill/>
              </a:uFill>
            </a:endParaRPr>
          </a:p>
          <a:p>
            <a:pPr lvl="1">
              <a:defRPr sz="1800">
                <a:uFillTx/>
              </a:defRPr>
            </a:pPr>
            <a:r>
              <a:rPr sz="3000">
                <a:uFill>
                  <a:solidFill/>
                </a:uFill>
              </a:rPr>
              <a:t>Body Level Two</a:t>
            </a:r>
            <a:endParaRPr sz="3000">
              <a:uFill>
                <a:solidFill/>
              </a:uFill>
            </a:endParaRPr>
          </a:p>
          <a:p>
            <a:pPr lvl="2">
              <a:defRPr sz="1800">
                <a:uFillTx/>
              </a:defRPr>
            </a:pPr>
            <a:r>
              <a:rPr sz="3000">
                <a:uFill>
                  <a:solidFill/>
                </a:uFill>
              </a:rPr>
              <a:t>Body Level Three</a:t>
            </a:r>
            <a:endParaRPr sz="3000">
              <a:uFill>
                <a:solidFill/>
              </a:uFill>
            </a:endParaRPr>
          </a:p>
          <a:p>
            <a:pPr lvl="3">
              <a:defRPr sz="1800">
                <a:uFillTx/>
              </a:defRPr>
            </a:pPr>
            <a:r>
              <a:rPr sz="3000">
                <a:uFill>
                  <a:solidFill/>
                </a:uFill>
              </a:rPr>
              <a:t>Body Level Four</a:t>
            </a:r>
            <a:endParaRPr sz="3000">
              <a:uFill>
                <a:solidFill/>
              </a:uFill>
            </a:endParaRPr>
          </a:p>
          <a:p>
            <a:pPr lvl="4">
              <a:defRPr sz="1800">
                <a:uFillTx/>
              </a:defRPr>
            </a:pPr>
            <a:r>
              <a:rPr sz="3000">
                <a:uFill>
                  <a:solidFill/>
                </a:uFill>
              </a:rPr>
              <a:t>Body Level Five</a:t>
            </a:r>
          </a:p>
        </p:txBody>
      </p:sp>
      <p:sp>
        <p:nvSpPr>
          <p:cNvPr id="83" name="Shape 8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&amp; Bullets">
    <p:bg>
      <p:bgPr>
        <a:solidFill>
          <a:srgbClr val="FCF7EE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image3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83510" y="6496050"/>
            <a:ext cx="1190630" cy="223840"/>
          </a:xfrm>
          <a:prstGeom prst="rect">
            <a:avLst/>
          </a:prstGeom>
          <a:ln w="12700">
            <a:miter lim="400000"/>
          </a:ln>
        </p:spPr>
      </p:pic>
      <p:sp>
        <p:nvSpPr>
          <p:cNvPr id="86" name="Shape 86"/>
          <p:cNvSpPr/>
          <p:nvPr/>
        </p:nvSpPr>
        <p:spPr>
          <a:xfrm>
            <a:off x="-4" y="6397625"/>
            <a:ext cx="9139244" cy="1590"/>
          </a:xfrm>
          <a:prstGeom prst="line">
            <a:avLst/>
          </a:prstGeom>
          <a:ln w="6480">
            <a:solidFill>
              <a:srgbClr val="FFFFFF"/>
            </a:solidFill>
            <a:miter lim="400000"/>
          </a:ln>
        </p:spPr>
        <p:txBody>
          <a:bodyPr lIns="0" tIns="0" rIns="0" bIns="0"/>
          <a:lstStyle/>
          <a:p>
            <a:pPr lvl="0" marR="0" indent="0" defTabSz="457200">
              <a:defRPr>
                <a:uFillTx/>
              </a:defRPr>
            </a:pPr>
          </a:p>
        </p:txBody>
      </p:sp>
      <p:pic>
        <p:nvPicPr>
          <p:cNvPr id="87" name="image4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262062" y="2330450"/>
            <a:ext cx="6610351" cy="1727200"/>
          </a:xfrm>
          <a:prstGeom prst="rect">
            <a:avLst/>
          </a:prstGeom>
          <a:ln w="12700">
            <a:miter lim="400000"/>
          </a:ln>
        </p:spPr>
      </p:pic>
      <p:sp>
        <p:nvSpPr>
          <p:cNvPr id="88" name="Shape 88"/>
          <p:cNvSpPr/>
          <p:nvPr/>
        </p:nvSpPr>
        <p:spPr>
          <a:xfrm>
            <a:off x="-1" y="6397625"/>
            <a:ext cx="9145590" cy="457200"/>
          </a:xfrm>
          <a:prstGeom prst="rect">
            <a:avLst/>
          </a:prstGeom>
          <a:solidFill>
            <a:srgbClr val="F38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indent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pic>
        <p:nvPicPr>
          <p:cNvPr id="89" name="image2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0" y="6356350"/>
            <a:ext cx="1762125" cy="493713"/>
          </a:xfrm>
          <a:prstGeom prst="rect">
            <a:avLst/>
          </a:prstGeom>
          <a:ln w="12700">
            <a:miter lim="400000"/>
          </a:ln>
        </p:spPr>
      </p:pic>
      <p:pic>
        <p:nvPicPr>
          <p:cNvPr id="90" name="image1.png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612060" y="6356350"/>
            <a:ext cx="1528767" cy="493713"/>
          </a:xfrm>
          <a:prstGeom prst="rect">
            <a:avLst/>
          </a:prstGeom>
          <a:ln w="12700">
            <a:miter lim="400000"/>
          </a:ln>
        </p:spPr>
      </p:pic>
      <p:sp>
        <p:nvSpPr>
          <p:cNvPr id="91" name="Shape 91"/>
          <p:cNvSpPr/>
          <p:nvPr>
            <p:ph type="title"/>
          </p:nvPr>
        </p:nvSpPr>
        <p:spPr>
          <a:xfrm>
            <a:off x="365125" y="395285"/>
            <a:ext cx="8405815" cy="1150941"/>
          </a:xfrm>
          <a:prstGeom prst="rect">
            <a:avLst/>
          </a:prstGeom>
        </p:spPr>
        <p:txBody>
          <a:bodyPr/>
          <a:lstStyle>
            <a:lvl1pPr marR="0" indent="0">
              <a:spcBef>
                <a:spcPts val="1200"/>
              </a:spcBef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Title Text</a:t>
            </a:r>
          </a:p>
        </p:txBody>
      </p:sp>
      <p:sp>
        <p:nvSpPr>
          <p:cNvPr id="92" name="Shape 92"/>
          <p:cNvSpPr/>
          <p:nvPr>
            <p:ph type="body" idx="1"/>
          </p:nvPr>
        </p:nvSpPr>
        <p:spPr>
          <a:xfrm>
            <a:off x="365125" y="1546225"/>
            <a:ext cx="8405815" cy="5311775"/>
          </a:xfrm>
          <a:prstGeom prst="rect">
            <a:avLst/>
          </a:prstGeom>
        </p:spPr>
        <p:txBody>
          <a:bodyPr/>
          <a:lstStyle>
            <a:lvl1pPr marR="0" indent="0">
              <a:lnSpc>
                <a:spcPct val="1200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1pPr>
            <a:lvl2pPr marR="0" indent="0">
              <a:lnSpc>
                <a:spcPct val="1200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2pPr>
            <a:lvl3pPr marR="0" indent="0">
              <a:lnSpc>
                <a:spcPct val="1200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3pPr>
            <a:lvl4pPr marR="0" indent="0">
              <a:lnSpc>
                <a:spcPct val="1200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4pPr>
            <a:lvl5pPr marR="0" indent="0">
              <a:lnSpc>
                <a:spcPct val="1200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pPr lvl="0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One</a:t>
            </a:r>
            <a:endParaRPr sz="2000">
              <a:uFill>
                <a:solidFill/>
              </a:uFill>
            </a:endParaRPr>
          </a:p>
          <a:p>
            <a:pPr lvl="1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Two</a:t>
            </a:r>
            <a:endParaRPr sz="2000">
              <a:uFill>
                <a:solidFill/>
              </a:uFill>
            </a:endParaRPr>
          </a:p>
          <a:p>
            <a:pPr lvl="2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Three</a:t>
            </a:r>
            <a:endParaRPr sz="2000">
              <a:uFill>
                <a:solidFill/>
              </a:uFill>
            </a:endParaRPr>
          </a:p>
          <a:p>
            <a:pPr lvl="3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Four</a:t>
            </a:r>
            <a:endParaRPr sz="2000">
              <a:uFill>
                <a:solidFill/>
              </a:uFill>
            </a:endParaRPr>
          </a:p>
          <a:p>
            <a:pPr lvl="4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/>
        </p:nvSpPr>
        <p:spPr>
          <a:xfrm>
            <a:off x="-1" y="6397625"/>
            <a:ext cx="9145590" cy="457200"/>
          </a:xfrm>
          <a:prstGeom prst="rect">
            <a:avLst/>
          </a:prstGeom>
          <a:solidFill>
            <a:srgbClr val="F38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indent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95" name="Shape 95"/>
          <p:cNvSpPr/>
          <p:nvPr/>
        </p:nvSpPr>
        <p:spPr>
          <a:xfrm>
            <a:off x="504825" y="6546850"/>
            <a:ext cx="5030788" cy="12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marR="0" inden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4572000" algn="l"/>
              </a:tabLst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Copyright 2007 Prentice Hall</a:t>
            </a:r>
          </a:p>
        </p:txBody>
      </p:sp>
      <p:sp>
        <p:nvSpPr>
          <p:cNvPr id="96" name="Shape 96"/>
          <p:cNvSpPr/>
          <p:nvPr/>
        </p:nvSpPr>
        <p:spPr>
          <a:xfrm>
            <a:off x="-4" y="6397625"/>
            <a:ext cx="9139244" cy="1590"/>
          </a:xfrm>
          <a:prstGeom prst="line">
            <a:avLst/>
          </a:prstGeom>
          <a:ln w="6480">
            <a:solidFill>
              <a:srgbClr val="FFFFFF"/>
            </a:solidFill>
            <a:miter lim="400000"/>
          </a:ln>
        </p:spPr>
        <p:txBody>
          <a:bodyPr lIns="0" tIns="0" rIns="0" bIns="0"/>
          <a:lstStyle/>
          <a:p>
            <a:pPr lvl="0" marR="0" indent="0" defTabSz="457200">
              <a:defRPr>
                <a:uFillTx/>
              </a:defRPr>
            </a:pPr>
          </a:p>
        </p:txBody>
      </p:sp>
      <p:pic>
        <p:nvPicPr>
          <p:cNvPr id="97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12060" y="6356350"/>
            <a:ext cx="1528767" cy="493713"/>
          </a:xfrm>
          <a:prstGeom prst="rect">
            <a:avLst/>
          </a:prstGeom>
          <a:ln w="12700">
            <a:miter lim="400000"/>
          </a:ln>
        </p:spPr>
      </p:pic>
      <p:sp>
        <p:nvSpPr>
          <p:cNvPr id="98" name="Shape 98"/>
          <p:cNvSpPr/>
          <p:nvPr>
            <p:ph type="title"/>
          </p:nvPr>
        </p:nvSpPr>
        <p:spPr>
          <a:xfrm>
            <a:off x="365125" y="395285"/>
            <a:ext cx="8405815" cy="1150941"/>
          </a:xfrm>
          <a:prstGeom prst="rect">
            <a:avLst/>
          </a:prstGeom>
        </p:spPr>
        <p:txBody>
          <a:bodyPr/>
          <a:lstStyle>
            <a:lvl1pPr marR="0" indent="0">
              <a:spcBef>
                <a:spcPts val="1200"/>
              </a:spcBef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Title Text</a:t>
            </a:r>
          </a:p>
        </p:txBody>
      </p:sp>
      <p:sp>
        <p:nvSpPr>
          <p:cNvPr id="99" name="Shape 99"/>
          <p:cNvSpPr/>
          <p:nvPr>
            <p:ph type="body" idx="1"/>
          </p:nvPr>
        </p:nvSpPr>
        <p:spPr>
          <a:xfrm>
            <a:off x="365125" y="1546225"/>
            <a:ext cx="8405815" cy="5311775"/>
          </a:xfrm>
          <a:prstGeom prst="rect">
            <a:avLst/>
          </a:prstGeom>
        </p:spPr>
        <p:txBody>
          <a:bodyPr/>
          <a:lstStyle>
            <a:lvl1pPr marR="0" indent="0">
              <a:lnSpc>
                <a:spcPct val="1200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1pPr>
            <a:lvl2pPr marR="0" indent="0">
              <a:lnSpc>
                <a:spcPct val="1200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2pPr>
            <a:lvl3pPr marR="0" indent="0">
              <a:lnSpc>
                <a:spcPct val="1200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3pPr>
            <a:lvl4pPr marR="0" indent="0">
              <a:lnSpc>
                <a:spcPct val="1200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4pPr>
            <a:lvl5pPr marR="0" indent="0">
              <a:lnSpc>
                <a:spcPct val="1200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pPr lvl="0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One</a:t>
            </a:r>
            <a:endParaRPr sz="2000">
              <a:uFill>
                <a:solidFill/>
              </a:uFill>
            </a:endParaRPr>
          </a:p>
          <a:p>
            <a:pPr lvl="1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Two</a:t>
            </a:r>
            <a:endParaRPr sz="2000">
              <a:uFill>
                <a:solidFill/>
              </a:uFill>
            </a:endParaRPr>
          </a:p>
          <a:p>
            <a:pPr lvl="2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Three</a:t>
            </a:r>
            <a:endParaRPr sz="2000">
              <a:uFill>
                <a:solidFill/>
              </a:uFill>
            </a:endParaRPr>
          </a:p>
          <a:p>
            <a:pPr lvl="3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Four</a:t>
            </a:r>
            <a:endParaRPr sz="2000">
              <a:uFill>
                <a:solidFill/>
              </a:uFill>
            </a:endParaRPr>
          </a:p>
          <a:p>
            <a:pPr lvl="4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/>
        </p:nvSpPr>
        <p:spPr>
          <a:xfrm>
            <a:off x="-1" y="6397625"/>
            <a:ext cx="9145590" cy="457200"/>
          </a:xfrm>
          <a:prstGeom prst="rect">
            <a:avLst/>
          </a:prstGeom>
          <a:solidFill>
            <a:srgbClr val="F38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indent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02" name="Shape 102"/>
          <p:cNvSpPr/>
          <p:nvPr/>
        </p:nvSpPr>
        <p:spPr>
          <a:xfrm>
            <a:off x="-4" y="6397625"/>
            <a:ext cx="9139244" cy="1590"/>
          </a:xfrm>
          <a:prstGeom prst="line">
            <a:avLst/>
          </a:prstGeom>
          <a:ln w="6480">
            <a:solidFill>
              <a:srgbClr val="FFFFFF"/>
            </a:solidFill>
            <a:miter lim="400000"/>
          </a:ln>
        </p:spPr>
        <p:txBody>
          <a:bodyPr lIns="0" tIns="0" rIns="0" bIns="0"/>
          <a:lstStyle/>
          <a:p>
            <a:pPr lvl="0" marR="0" indent="0" defTabSz="457200">
              <a:defRPr>
                <a:uFillTx/>
              </a:defRPr>
            </a:pPr>
          </a:p>
        </p:txBody>
      </p:sp>
      <p:pic>
        <p:nvPicPr>
          <p:cNvPr id="103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12060" y="6356350"/>
            <a:ext cx="1528767" cy="493713"/>
          </a:xfrm>
          <a:prstGeom prst="rect">
            <a:avLst/>
          </a:prstGeom>
          <a:ln w="12700">
            <a:miter lim="400000"/>
          </a:ln>
        </p:spPr>
      </p:pic>
      <p:sp>
        <p:nvSpPr>
          <p:cNvPr id="104" name="Shape 104"/>
          <p:cNvSpPr/>
          <p:nvPr/>
        </p:nvSpPr>
        <p:spPr>
          <a:xfrm>
            <a:off x="504825" y="6546850"/>
            <a:ext cx="5030788" cy="249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R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</a:tabLst>
              <a:defRPr sz="1800"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Copyright © 2009 Pearson Education, Inc. </a:t>
            </a:r>
            <a:endParaRPr sz="900">
              <a:solidFill>
                <a:srgbClr val="FCF7EE"/>
              </a:solidFill>
              <a:uFill>
                <a:solidFill>
                  <a:srgbClr val="FCF7EE"/>
                </a:solidFill>
              </a:u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marR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</a:tabLst>
              <a:defRPr sz="1800"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Publishing as Prentice Hall</a:t>
            </a:r>
          </a:p>
        </p:txBody>
      </p:sp>
      <p:sp>
        <p:nvSpPr>
          <p:cNvPr id="105" name="Shape 105"/>
          <p:cNvSpPr/>
          <p:nvPr>
            <p:ph type="title"/>
          </p:nvPr>
        </p:nvSpPr>
        <p:spPr>
          <a:xfrm>
            <a:off x="365125" y="395285"/>
            <a:ext cx="8405815" cy="1150941"/>
          </a:xfrm>
          <a:prstGeom prst="rect">
            <a:avLst/>
          </a:prstGeom>
        </p:spPr>
        <p:txBody>
          <a:bodyPr/>
          <a:lstStyle>
            <a:lvl1pPr marR="0" indent="0">
              <a:spcBef>
                <a:spcPts val="1200"/>
              </a:spcBef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Title Text</a:t>
            </a:r>
          </a:p>
        </p:txBody>
      </p:sp>
      <p:sp>
        <p:nvSpPr>
          <p:cNvPr id="106" name="Shape 106"/>
          <p:cNvSpPr/>
          <p:nvPr>
            <p:ph type="body" idx="1"/>
          </p:nvPr>
        </p:nvSpPr>
        <p:spPr>
          <a:xfrm>
            <a:off x="365125" y="1546225"/>
            <a:ext cx="8405815" cy="5311775"/>
          </a:xfrm>
          <a:prstGeom prst="rect">
            <a:avLst/>
          </a:prstGeom>
        </p:spPr>
        <p:txBody>
          <a:bodyPr/>
          <a:lstStyle>
            <a:lvl1pPr marR="0" indent="0">
              <a:lnSpc>
                <a:spcPct val="1200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1pPr>
            <a:lvl2pPr marR="0" indent="0">
              <a:lnSpc>
                <a:spcPct val="1200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2pPr>
            <a:lvl3pPr marR="0" indent="0">
              <a:lnSpc>
                <a:spcPct val="1200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3pPr>
            <a:lvl4pPr marR="0" indent="0">
              <a:lnSpc>
                <a:spcPct val="1200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4pPr>
            <a:lvl5pPr marR="0" indent="0">
              <a:lnSpc>
                <a:spcPct val="1200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pPr lvl="0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One</a:t>
            </a:r>
            <a:endParaRPr sz="2000">
              <a:uFill>
                <a:solidFill/>
              </a:uFill>
            </a:endParaRPr>
          </a:p>
          <a:p>
            <a:pPr lvl="1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Two</a:t>
            </a:r>
            <a:endParaRPr sz="2000">
              <a:uFill>
                <a:solidFill/>
              </a:uFill>
            </a:endParaRPr>
          </a:p>
          <a:p>
            <a:pPr lvl="2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Three</a:t>
            </a:r>
            <a:endParaRPr sz="2000">
              <a:uFill>
                <a:solidFill/>
              </a:uFill>
            </a:endParaRPr>
          </a:p>
          <a:p>
            <a:pPr lvl="3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Four</a:t>
            </a:r>
            <a:endParaRPr sz="2000">
              <a:uFill>
                <a:solidFill/>
              </a:uFill>
            </a:endParaRPr>
          </a:p>
          <a:p>
            <a:pPr lvl="4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/>
        </p:nvSpPr>
        <p:spPr>
          <a:xfrm>
            <a:off x="-1" y="6397625"/>
            <a:ext cx="9145590" cy="457200"/>
          </a:xfrm>
          <a:prstGeom prst="rect">
            <a:avLst/>
          </a:prstGeom>
          <a:solidFill>
            <a:srgbClr val="F38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indent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09" name="Shape 109"/>
          <p:cNvSpPr/>
          <p:nvPr/>
        </p:nvSpPr>
        <p:spPr>
          <a:xfrm>
            <a:off x="-4" y="6397625"/>
            <a:ext cx="9139244" cy="1590"/>
          </a:xfrm>
          <a:prstGeom prst="line">
            <a:avLst/>
          </a:prstGeom>
          <a:ln w="6480">
            <a:solidFill>
              <a:srgbClr val="FFFFFF"/>
            </a:solidFill>
            <a:miter lim="400000"/>
          </a:ln>
        </p:spPr>
        <p:txBody>
          <a:bodyPr lIns="0" tIns="0" rIns="0" bIns="0"/>
          <a:lstStyle/>
          <a:p>
            <a:pPr lvl="0" marR="0" indent="0" defTabSz="457200">
              <a:defRPr>
                <a:uFillTx/>
              </a:defRPr>
            </a:pPr>
          </a:p>
        </p:txBody>
      </p:sp>
      <p:pic>
        <p:nvPicPr>
          <p:cNvPr id="110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12060" y="6356350"/>
            <a:ext cx="1528767" cy="493713"/>
          </a:xfrm>
          <a:prstGeom prst="rect">
            <a:avLst/>
          </a:prstGeom>
          <a:ln w="12700">
            <a:miter lim="400000"/>
          </a:ln>
        </p:spPr>
      </p:pic>
      <p:sp>
        <p:nvSpPr>
          <p:cNvPr id="111" name="Shape 111"/>
          <p:cNvSpPr/>
          <p:nvPr/>
        </p:nvSpPr>
        <p:spPr>
          <a:xfrm>
            <a:off x="504825" y="6546850"/>
            <a:ext cx="5030788" cy="249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R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</a:tabLst>
              <a:defRPr sz="1800"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Copyright © 2009 Pearson Education, Inc. </a:t>
            </a:r>
            <a:endParaRPr sz="900">
              <a:solidFill>
                <a:srgbClr val="FCF7EE"/>
              </a:solidFill>
              <a:uFill>
                <a:solidFill>
                  <a:srgbClr val="FCF7EE"/>
                </a:solidFill>
              </a:u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marR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</a:tabLst>
              <a:defRPr sz="1800"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Publishing as Prentice Hall</a:t>
            </a:r>
          </a:p>
        </p:txBody>
      </p:sp>
      <p:sp>
        <p:nvSpPr>
          <p:cNvPr id="112" name="Shape 112"/>
          <p:cNvSpPr/>
          <p:nvPr>
            <p:ph type="title"/>
          </p:nvPr>
        </p:nvSpPr>
        <p:spPr>
          <a:xfrm>
            <a:off x="365125" y="395285"/>
            <a:ext cx="8405815" cy="1150941"/>
          </a:xfrm>
          <a:prstGeom prst="rect">
            <a:avLst/>
          </a:prstGeom>
        </p:spPr>
        <p:txBody>
          <a:bodyPr/>
          <a:lstStyle>
            <a:lvl1pPr marR="0" indent="0">
              <a:spcBef>
                <a:spcPts val="1200"/>
              </a:spcBef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Title Text</a:t>
            </a:r>
          </a:p>
        </p:txBody>
      </p:sp>
      <p:sp>
        <p:nvSpPr>
          <p:cNvPr id="113" name="Shape 113"/>
          <p:cNvSpPr/>
          <p:nvPr>
            <p:ph type="body" idx="1"/>
          </p:nvPr>
        </p:nvSpPr>
        <p:spPr>
          <a:xfrm>
            <a:off x="365125" y="1546225"/>
            <a:ext cx="8405815" cy="5311775"/>
          </a:xfrm>
          <a:prstGeom prst="rect">
            <a:avLst/>
          </a:prstGeom>
        </p:spPr>
        <p:txBody>
          <a:bodyPr/>
          <a:lstStyle>
            <a:lvl1pPr marR="0" indent="0">
              <a:lnSpc>
                <a:spcPct val="1200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1pPr>
            <a:lvl2pPr marR="0" indent="0">
              <a:lnSpc>
                <a:spcPct val="1200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2pPr>
            <a:lvl3pPr marR="0" indent="0">
              <a:lnSpc>
                <a:spcPct val="1200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3pPr>
            <a:lvl4pPr marR="0" indent="0">
              <a:lnSpc>
                <a:spcPct val="1200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4pPr>
            <a:lvl5pPr marR="0" indent="0">
              <a:lnSpc>
                <a:spcPct val="1200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pPr lvl="0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One</a:t>
            </a:r>
            <a:endParaRPr sz="2000">
              <a:uFill>
                <a:solidFill/>
              </a:uFill>
            </a:endParaRPr>
          </a:p>
          <a:p>
            <a:pPr lvl="1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Two</a:t>
            </a:r>
            <a:endParaRPr sz="2000">
              <a:uFill>
                <a:solidFill/>
              </a:uFill>
            </a:endParaRPr>
          </a:p>
          <a:p>
            <a:pPr lvl="2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Three</a:t>
            </a:r>
            <a:endParaRPr sz="2000">
              <a:uFill>
                <a:solidFill/>
              </a:uFill>
            </a:endParaRPr>
          </a:p>
          <a:p>
            <a:pPr lvl="3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Four</a:t>
            </a:r>
            <a:endParaRPr sz="2000">
              <a:uFill>
                <a:solidFill/>
              </a:uFill>
            </a:endParaRPr>
          </a:p>
          <a:p>
            <a:pPr lvl="4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/>
        </p:nvSpPr>
        <p:spPr>
          <a:xfrm>
            <a:off x="-1" y="6397625"/>
            <a:ext cx="9145590" cy="457200"/>
          </a:xfrm>
          <a:prstGeom prst="rect">
            <a:avLst/>
          </a:prstGeom>
          <a:solidFill>
            <a:srgbClr val="F38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indent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16" name="Shape 116"/>
          <p:cNvSpPr/>
          <p:nvPr/>
        </p:nvSpPr>
        <p:spPr>
          <a:xfrm>
            <a:off x="-4" y="6397625"/>
            <a:ext cx="9139244" cy="1590"/>
          </a:xfrm>
          <a:prstGeom prst="line">
            <a:avLst/>
          </a:prstGeom>
          <a:ln w="6480">
            <a:solidFill>
              <a:srgbClr val="FFFFFF"/>
            </a:solidFill>
            <a:miter lim="400000"/>
          </a:ln>
        </p:spPr>
        <p:txBody>
          <a:bodyPr lIns="0" tIns="0" rIns="0" bIns="0"/>
          <a:lstStyle/>
          <a:p>
            <a:pPr lvl="0" marR="0" indent="0" defTabSz="457200">
              <a:defRPr>
                <a:uFillTx/>
              </a:defRPr>
            </a:pPr>
          </a:p>
        </p:txBody>
      </p:sp>
      <p:pic>
        <p:nvPicPr>
          <p:cNvPr id="117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12060" y="6356350"/>
            <a:ext cx="1528767" cy="493713"/>
          </a:xfrm>
          <a:prstGeom prst="rect">
            <a:avLst/>
          </a:prstGeom>
          <a:ln w="12700">
            <a:miter lim="400000"/>
          </a:ln>
        </p:spPr>
      </p:pic>
      <p:sp>
        <p:nvSpPr>
          <p:cNvPr id="118" name="Shape 118"/>
          <p:cNvSpPr/>
          <p:nvPr/>
        </p:nvSpPr>
        <p:spPr>
          <a:xfrm>
            <a:off x="504825" y="6546850"/>
            <a:ext cx="5030788" cy="249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R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</a:tabLst>
              <a:defRPr sz="1800"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Copyright © 2009 Pearson Education, Inc. </a:t>
            </a:r>
            <a:endParaRPr sz="900">
              <a:solidFill>
                <a:srgbClr val="FCF7EE"/>
              </a:solidFill>
              <a:uFill>
                <a:solidFill>
                  <a:srgbClr val="FCF7EE"/>
                </a:solidFill>
              </a:u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marR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</a:tabLst>
              <a:defRPr sz="1800"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Publishing as Prentice Hall</a:t>
            </a:r>
          </a:p>
        </p:txBody>
      </p:sp>
      <p:sp>
        <p:nvSpPr>
          <p:cNvPr id="119" name="Shape 119"/>
          <p:cNvSpPr/>
          <p:nvPr>
            <p:ph type="title"/>
          </p:nvPr>
        </p:nvSpPr>
        <p:spPr>
          <a:xfrm>
            <a:off x="365125" y="395285"/>
            <a:ext cx="8405815" cy="1150941"/>
          </a:xfrm>
          <a:prstGeom prst="rect">
            <a:avLst/>
          </a:prstGeom>
        </p:spPr>
        <p:txBody>
          <a:bodyPr/>
          <a:lstStyle>
            <a:lvl1pPr marR="0" indent="0">
              <a:spcBef>
                <a:spcPts val="1200"/>
              </a:spcBef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Title Text</a:t>
            </a:r>
          </a:p>
        </p:txBody>
      </p:sp>
      <p:sp>
        <p:nvSpPr>
          <p:cNvPr id="120" name="Shape 120"/>
          <p:cNvSpPr/>
          <p:nvPr>
            <p:ph type="body" idx="1"/>
          </p:nvPr>
        </p:nvSpPr>
        <p:spPr>
          <a:xfrm>
            <a:off x="365125" y="1546225"/>
            <a:ext cx="8405815" cy="5311775"/>
          </a:xfrm>
          <a:prstGeom prst="rect">
            <a:avLst/>
          </a:prstGeom>
        </p:spPr>
        <p:txBody>
          <a:bodyPr/>
          <a:lstStyle>
            <a:lvl1pPr marR="0" indent="0">
              <a:lnSpc>
                <a:spcPct val="1200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1pPr>
            <a:lvl2pPr marR="0" indent="0">
              <a:lnSpc>
                <a:spcPct val="1200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2pPr>
            <a:lvl3pPr marR="0" indent="0">
              <a:lnSpc>
                <a:spcPct val="1200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3pPr>
            <a:lvl4pPr marR="0" indent="0">
              <a:lnSpc>
                <a:spcPct val="1200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4pPr>
            <a:lvl5pPr marR="0" indent="0">
              <a:lnSpc>
                <a:spcPct val="1200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pPr lvl="0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One</a:t>
            </a:r>
            <a:endParaRPr sz="2000">
              <a:uFill>
                <a:solidFill/>
              </a:uFill>
            </a:endParaRPr>
          </a:p>
          <a:p>
            <a:pPr lvl="1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Two</a:t>
            </a:r>
            <a:endParaRPr sz="2000">
              <a:uFill>
                <a:solidFill/>
              </a:uFill>
            </a:endParaRPr>
          </a:p>
          <a:p>
            <a:pPr lvl="2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Three</a:t>
            </a:r>
            <a:endParaRPr sz="2000">
              <a:uFill>
                <a:solidFill/>
              </a:uFill>
            </a:endParaRPr>
          </a:p>
          <a:p>
            <a:pPr lvl="3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Four</a:t>
            </a:r>
            <a:endParaRPr sz="2000">
              <a:uFill>
                <a:solidFill/>
              </a:uFill>
            </a:endParaRPr>
          </a:p>
          <a:p>
            <a:pPr lvl="4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>
            <p:ph type="title"/>
          </p:nvPr>
        </p:nvSpPr>
        <p:spPr>
          <a:xfrm>
            <a:off x="365125" y="395285"/>
            <a:ext cx="8405815" cy="1150941"/>
          </a:xfrm>
          <a:prstGeom prst="rect">
            <a:avLst/>
          </a:prstGeom>
        </p:spPr>
        <p:txBody>
          <a:bodyPr/>
          <a:lstStyle>
            <a:lvl1pPr marR="0" indent="0">
              <a:spcBef>
                <a:spcPts val="1200"/>
              </a:spcBef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Title Text</a:t>
            </a:r>
          </a:p>
        </p:txBody>
      </p:sp>
      <p:sp>
        <p:nvSpPr>
          <p:cNvPr id="13" name="Shape 13"/>
          <p:cNvSpPr/>
          <p:nvPr>
            <p:ph type="body" idx="1"/>
          </p:nvPr>
        </p:nvSpPr>
        <p:spPr>
          <a:xfrm>
            <a:off x="365125" y="1546225"/>
            <a:ext cx="8405815" cy="5311775"/>
          </a:xfrm>
          <a:prstGeom prst="rect">
            <a:avLst/>
          </a:prstGeom>
        </p:spPr>
        <p:txBody>
          <a:bodyPr/>
          <a:lstStyle>
            <a:lvl1pPr marR="0" indent="0">
              <a:lnSpc>
                <a:spcPct val="1200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1pPr>
            <a:lvl2pPr marR="0" indent="0">
              <a:lnSpc>
                <a:spcPct val="1200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2pPr>
            <a:lvl3pPr marR="0" indent="0">
              <a:lnSpc>
                <a:spcPct val="1200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3pPr>
            <a:lvl4pPr marR="0" indent="0">
              <a:lnSpc>
                <a:spcPct val="1200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4pPr>
            <a:lvl5pPr marR="0" indent="0">
              <a:lnSpc>
                <a:spcPct val="1200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pPr lvl="0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One</a:t>
            </a:r>
            <a:endParaRPr sz="2000">
              <a:uFill>
                <a:solidFill/>
              </a:uFill>
            </a:endParaRPr>
          </a:p>
          <a:p>
            <a:pPr lvl="1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Two</a:t>
            </a:r>
            <a:endParaRPr sz="2000">
              <a:uFill>
                <a:solidFill/>
              </a:uFill>
            </a:endParaRPr>
          </a:p>
          <a:p>
            <a:pPr lvl="2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Three</a:t>
            </a:r>
            <a:endParaRPr sz="2000">
              <a:uFill>
                <a:solidFill/>
              </a:uFill>
            </a:endParaRPr>
          </a:p>
          <a:p>
            <a:pPr lvl="3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Four</a:t>
            </a:r>
            <a:endParaRPr sz="2000">
              <a:uFill>
                <a:solidFill/>
              </a:uFill>
            </a:endParaRPr>
          </a:p>
          <a:p>
            <a:pPr lvl="4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/>
        </p:nvSpPr>
        <p:spPr>
          <a:xfrm>
            <a:off x="-1" y="6397625"/>
            <a:ext cx="9145590" cy="457200"/>
          </a:xfrm>
          <a:prstGeom prst="rect">
            <a:avLst/>
          </a:prstGeom>
          <a:solidFill>
            <a:srgbClr val="F38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indent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23" name="Shape 123"/>
          <p:cNvSpPr/>
          <p:nvPr/>
        </p:nvSpPr>
        <p:spPr>
          <a:xfrm>
            <a:off x="-4" y="6397625"/>
            <a:ext cx="9139244" cy="1590"/>
          </a:xfrm>
          <a:prstGeom prst="line">
            <a:avLst/>
          </a:prstGeom>
          <a:ln w="6480">
            <a:solidFill>
              <a:srgbClr val="FFFFFF"/>
            </a:solidFill>
            <a:miter lim="400000"/>
          </a:ln>
        </p:spPr>
        <p:txBody>
          <a:bodyPr lIns="0" tIns="0" rIns="0" bIns="0"/>
          <a:lstStyle/>
          <a:p>
            <a:pPr lvl="0" marR="0" indent="0" defTabSz="457200">
              <a:defRPr>
                <a:uFillTx/>
              </a:defRPr>
            </a:pPr>
          </a:p>
        </p:txBody>
      </p:sp>
      <p:pic>
        <p:nvPicPr>
          <p:cNvPr id="124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12060" y="6356350"/>
            <a:ext cx="1528767" cy="493713"/>
          </a:xfrm>
          <a:prstGeom prst="rect">
            <a:avLst/>
          </a:prstGeom>
          <a:ln w="12700">
            <a:miter lim="400000"/>
          </a:ln>
        </p:spPr>
      </p:pic>
      <p:sp>
        <p:nvSpPr>
          <p:cNvPr id="125" name="Shape 125"/>
          <p:cNvSpPr/>
          <p:nvPr/>
        </p:nvSpPr>
        <p:spPr>
          <a:xfrm>
            <a:off x="504825" y="6546850"/>
            <a:ext cx="5030788" cy="249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R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</a:tabLst>
              <a:defRPr sz="1800"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Copyright © 2009 Pearson Education, Inc. </a:t>
            </a:r>
            <a:endParaRPr sz="900">
              <a:solidFill>
                <a:srgbClr val="FCF7EE"/>
              </a:solidFill>
              <a:uFill>
                <a:solidFill>
                  <a:srgbClr val="FCF7EE"/>
                </a:solidFill>
              </a:u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marR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</a:tabLst>
              <a:defRPr sz="1800"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Publishing as Prentice Hall</a:t>
            </a:r>
          </a:p>
        </p:txBody>
      </p:sp>
      <p:sp>
        <p:nvSpPr>
          <p:cNvPr id="126" name="Shape 126"/>
          <p:cNvSpPr/>
          <p:nvPr>
            <p:ph type="title"/>
          </p:nvPr>
        </p:nvSpPr>
        <p:spPr>
          <a:xfrm>
            <a:off x="365125" y="395285"/>
            <a:ext cx="8405815" cy="1150941"/>
          </a:xfrm>
          <a:prstGeom prst="rect">
            <a:avLst/>
          </a:prstGeom>
        </p:spPr>
        <p:txBody>
          <a:bodyPr/>
          <a:lstStyle>
            <a:lvl1pPr marR="0" indent="0">
              <a:spcBef>
                <a:spcPts val="1200"/>
              </a:spcBef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Title Text</a:t>
            </a:r>
          </a:p>
        </p:txBody>
      </p:sp>
      <p:sp>
        <p:nvSpPr>
          <p:cNvPr id="127" name="Shape 127"/>
          <p:cNvSpPr/>
          <p:nvPr>
            <p:ph type="body" idx="1"/>
          </p:nvPr>
        </p:nvSpPr>
        <p:spPr>
          <a:xfrm>
            <a:off x="365125" y="1546225"/>
            <a:ext cx="8405815" cy="5311775"/>
          </a:xfrm>
          <a:prstGeom prst="rect">
            <a:avLst/>
          </a:prstGeom>
        </p:spPr>
        <p:txBody>
          <a:bodyPr/>
          <a:lstStyle>
            <a:lvl1pPr marR="0" indent="0">
              <a:lnSpc>
                <a:spcPct val="1200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1pPr>
            <a:lvl2pPr marR="0" indent="0">
              <a:lnSpc>
                <a:spcPct val="1200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2pPr>
            <a:lvl3pPr marR="0" indent="0">
              <a:lnSpc>
                <a:spcPct val="1200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3pPr>
            <a:lvl4pPr marR="0" indent="0">
              <a:lnSpc>
                <a:spcPct val="1200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4pPr>
            <a:lvl5pPr marR="0" indent="0">
              <a:lnSpc>
                <a:spcPct val="1200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pPr lvl="0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One</a:t>
            </a:r>
            <a:endParaRPr sz="2000">
              <a:uFill>
                <a:solidFill/>
              </a:uFill>
            </a:endParaRPr>
          </a:p>
          <a:p>
            <a:pPr lvl="1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Two</a:t>
            </a:r>
            <a:endParaRPr sz="2000">
              <a:uFill>
                <a:solidFill/>
              </a:uFill>
            </a:endParaRPr>
          </a:p>
          <a:p>
            <a:pPr lvl="2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Three</a:t>
            </a:r>
            <a:endParaRPr sz="2000">
              <a:uFill>
                <a:solidFill/>
              </a:uFill>
            </a:endParaRPr>
          </a:p>
          <a:p>
            <a:pPr lvl="3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Four</a:t>
            </a:r>
            <a:endParaRPr sz="2000">
              <a:uFill>
                <a:solidFill/>
              </a:uFill>
            </a:endParaRPr>
          </a:p>
          <a:p>
            <a:pPr lvl="4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/>
        </p:nvSpPr>
        <p:spPr>
          <a:xfrm>
            <a:off x="-1" y="6397625"/>
            <a:ext cx="9145590" cy="457200"/>
          </a:xfrm>
          <a:prstGeom prst="rect">
            <a:avLst/>
          </a:prstGeom>
          <a:solidFill>
            <a:srgbClr val="F38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indent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30" name="Shape 130"/>
          <p:cNvSpPr/>
          <p:nvPr/>
        </p:nvSpPr>
        <p:spPr>
          <a:xfrm>
            <a:off x="504825" y="6546850"/>
            <a:ext cx="5030788" cy="249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R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</a:tabLst>
              <a:defRPr sz="1800"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Copyright © 2009 Pearson Education, Inc. </a:t>
            </a:r>
            <a:endParaRPr sz="900">
              <a:solidFill>
                <a:srgbClr val="FCF7EE"/>
              </a:solidFill>
              <a:uFill>
                <a:solidFill>
                  <a:srgbClr val="FCF7EE"/>
                </a:solidFill>
              </a:u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marR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</a:tabLst>
              <a:defRPr sz="1800"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Publishing as Prentice Hall</a:t>
            </a:r>
          </a:p>
        </p:txBody>
      </p:sp>
      <p:sp>
        <p:nvSpPr>
          <p:cNvPr id="131" name="Shape 131"/>
          <p:cNvSpPr/>
          <p:nvPr/>
        </p:nvSpPr>
        <p:spPr>
          <a:xfrm>
            <a:off x="-4" y="6397625"/>
            <a:ext cx="9139244" cy="1590"/>
          </a:xfrm>
          <a:prstGeom prst="line">
            <a:avLst/>
          </a:prstGeom>
          <a:ln w="6480">
            <a:solidFill>
              <a:srgbClr val="FFFFFF"/>
            </a:solidFill>
            <a:miter lim="400000"/>
          </a:ln>
        </p:spPr>
        <p:txBody>
          <a:bodyPr lIns="0" tIns="0" rIns="0" bIns="0"/>
          <a:lstStyle/>
          <a:p>
            <a:pPr lvl="0" marR="0" indent="0" defTabSz="457200">
              <a:defRPr>
                <a:uFillTx/>
              </a:defRPr>
            </a:pPr>
          </a:p>
        </p:txBody>
      </p:sp>
      <p:pic>
        <p:nvPicPr>
          <p:cNvPr id="132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12060" y="6356350"/>
            <a:ext cx="1528767" cy="493713"/>
          </a:xfrm>
          <a:prstGeom prst="rect">
            <a:avLst/>
          </a:prstGeom>
          <a:ln w="12700">
            <a:miter lim="400000"/>
          </a:ln>
        </p:spPr>
      </p:pic>
      <p:sp>
        <p:nvSpPr>
          <p:cNvPr id="133" name="Shape 133"/>
          <p:cNvSpPr/>
          <p:nvPr>
            <p:ph type="title"/>
          </p:nvPr>
        </p:nvSpPr>
        <p:spPr>
          <a:xfrm>
            <a:off x="365125" y="395285"/>
            <a:ext cx="8405815" cy="1150941"/>
          </a:xfrm>
          <a:prstGeom prst="rect">
            <a:avLst/>
          </a:prstGeom>
        </p:spPr>
        <p:txBody>
          <a:bodyPr/>
          <a:lstStyle>
            <a:lvl1pPr marR="0" indent="0">
              <a:spcBef>
                <a:spcPts val="1200"/>
              </a:spcBef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Title Text</a:t>
            </a:r>
          </a:p>
        </p:txBody>
      </p:sp>
      <p:sp>
        <p:nvSpPr>
          <p:cNvPr id="134" name="Shape 134"/>
          <p:cNvSpPr/>
          <p:nvPr>
            <p:ph type="body" idx="1"/>
          </p:nvPr>
        </p:nvSpPr>
        <p:spPr>
          <a:xfrm>
            <a:off x="365125" y="1546225"/>
            <a:ext cx="8405815" cy="5311775"/>
          </a:xfrm>
          <a:prstGeom prst="rect">
            <a:avLst/>
          </a:prstGeom>
        </p:spPr>
        <p:txBody>
          <a:bodyPr/>
          <a:lstStyle>
            <a:lvl1pPr marR="0" indent="0">
              <a:lnSpc>
                <a:spcPct val="1200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1pPr>
            <a:lvl2pPr marR="0" indent="0">
              <a:lnSpc>
                <a:spcPct val="1200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2pPr>
            <a:lvl3pPr marR="0" indent="0">
              <a:lnSpc>
                <a:spcPct val="1200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3pPr>
            <a:lvl4pPr marR="0" indent="0">
              <a:lnSpc>
                <a:spcPct val="1200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4pPr>
            <a:lvl5pPr marR="0" indent="0">
              <a:lnSpc>
                <a:spcPct val="1200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pPr lvl="0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One</a:t>
            </a:r>
            <a:endParaRPr sz="2000">
              <a:uFill>
                <a:solidFill/>
              </a:uFill>
            </a:endParaRPr>
          </a:p>
          <a:p>
            <a:pPr lvl="1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Two</a:t>
            </a:r>
            <a:endParaRPr sz="2000">
              <a:uFill>
                <a:solidFill/>
              </a:uFill>
            </a:endParaRPr>
          </a:p>
          <a:p>
            <a:pPr lvl="2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Three</a:t>
            </a:r>
            <a:endParaRPr sz="2000">
              <a:uFill>
                <a:solidFill/>
              </a:uFill>
            </a:endParaRPr>
          </a:p>
          <a:p>
            <a:pPr lvl="3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Four</a:t>
            </a:r>
            <a:endParaRPr sz="2000">
              <a:uFill>
                <a:solidFill/>
              </a:uFill>
            </a:endParaRPr>
          </a:p>
          <a:p>
            <a:pPr lvl="4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/>
        </p:nvSpPr>
        <p:spPr>
          <a:xfrm>
            <a:off x="-1" y="6397625"/>
            <a:ext cx="9145590" cy="457200"/>
          </a:xfrm>
          <a:prstGeom prst="rect">
            <a:avLst/>
          </a:prstGeom>
          <a:solidFill>
            <a:srgbClr val="F38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indent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37" name="Shape 137"/>
          <p:cNvSpPr/>
          <p:nvPr/>
        </p:nvSpPr>
        <p:spPr>
          <a:xfrm>
            <a:off x="-4" y="6397625"/>
            <a:ext cx="9139244" cy="1590"/>
          </a:xfrm>
          <a:prstGeom prst="line">
            <a:avLst/>
          </a:prstGeom>
          <a:ln w="6480">
            <a:solidFill>
              <a:srgbClr val="FFFFFF"/>
            </a:solidFill>
            <a:miter lim="400000"/>
          </a:ln>
        </p:spPr>
        <p:txBody>
          <a:bodyPr lIns="0" tIns="0" rIns="0" bIns="0"/>
          <a:lstStyle/>
          <a:p>
            <a:pPr lvl="0" marR="0" indent="0" defTabSz="457200">
              <a:defRPr>
                <a:uFillTx/>
              </a:defRPr>
            </a:pPr>
          </a:p>
        </p:txBody>
      </p:sp>
      <p:pic>
        <p:nvPicPr>
          <p:cNvPr id="138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12060" y="6356350"/>
            <a:ext cx="1528767" cy="493713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Shape 139"/>
          <p:cNvSpPr/>
          <p:nvPr/>
        </p:nvSpPr>
        <p:spPr>
          <a:xfrm>
            <a:off x="504825" y="6546850"/>
            <a:ext cx="5030788" cy="249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R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</a:tabLst>
              <a:defRPr sz="1800"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Copyright © 2009 Pearson Education, Inc. </a:t>
            </a:r>
            <a:endParaRPr sz="900">
              <a:solidFill>
                <a:srgbClr val="FCF7EE"/>
              </a:solidFill>
              <a:uFill>
                <a:solidFill>
                  <a:srgbClr val="FCF7EE"/>
                </a:solidFill>
              </a:u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marR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</a:tabLst>
              <a:defRPr sz="1800"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Publishing as Prentice Hall</a:t>
            </a:r>
          </a:p>
        </p:txBody>
      </p:sp>
      <p:sp>
        <p:nvSpPr>
          <p:cNvPr id="140" name="Shape 140"/>
          <p:cNvSpPr/>
          <p:nvPr>
            <p:ph type="title"/>
          </p:nvPr>
        </p:nvSpPr>
        <p:spPr>
          <a:xfrm>
            <a:off x="365125" y="395285"/>
            <a:ext cx="8405815" cy="1150941"/>
          </a:xfrm>
          <a:prstGeom prst="rect">
            <a:avLst/>
          </a:prstGeom>
        </p:spPr>
        <p:txBody>
          <a:bodyPr/>
          <a:lstStyle>
            <a:lvl1pPr marR="0" indent="0">
              <a:spcBef>
                <a:spcPts val="1200"/>
              </a:spcBef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Title Text</a:t>
            </a:r>
          </a:p>
        </p:txBody>
      </p:sp>
      <p:sp>
        <p:nvSpPr>
          <p:cNvPr id="141" name="Shape 141"/>
          <p:cNvSpPr/>
          <p:nvPr>
            <p:ph type="body" idx="1"/>
          </p:nvPr>
        </p:nvSpPr>
        <p:spPr>
          <a:xfrm>
            <a:off x="365125" y="1546225"/>
            <a:ext cx="8405815" cy="5311775"/>
          </a:xfrm>
          <a:prstGeom prst="rect">
            <a:avLst/>
          </a:prstGeom>
        </p:spPr>
        <p:txBody>
          <a:bodyPr/>
          <a:lstStyle>
            <a:lvl1pPr marR="0" indent="0">
              <a:lnSpc>
                <a:spcPct val="1200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1pPr>
            <a:lvl2pPr marR="0" indent="0">
              <a:lnSpc>
                <a:spcPct val="1200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2pPr>
            <a:lvl3pPr marR="0" indent="0">
              <a:lnSpc>
                <a:spcPct val="1200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3pPr>
            <a:lvl4pPr marR="0" indent="0">
              <a:lnSpc>
                <a:spcPct val="1200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4pPr>
            <a:lvl5pPr marR="0" indent="0">
              <a:lnSpc>
                <a:spcPct val="1200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pPr lvl="0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One</a:t>
            </a:r>
            <a:endParaRPr sz="2000">
              <a:uFill>
                <a:solidFill/>
              </a:uFill>
            </a:endParaRPr>
          </a:p>
          <a:p>
            <a:pPr lvl="1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Two</a:t>
            </a:r>
            <a:endParaRPr sz="2000">
              <a:uFill>
                <a:solidFill/>
              </a:uFill>
            </a:endParaRPr>
          </a:p>
          <a:p>
            <a:pPr lvl="2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Three</a:t>
            </a:r>
            <a:endParaRPr sz="2000">
              <a:uFill>
                <a:solidFill/>
              </a:uFill>
            </a:endParaRPr>
          </a:p>
          <a:p>
            <a:pPr lvl="3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Four</a:t>
            </a:r>
            <a:endParaRPr sz="2000">
              <a:uFill>
                <a:solidFill/>
              </a:uFill>
            </a:endParaRPr>
          </a:p>
          <a:p>
            <a:pPr lvl="4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/>
        </p:nvSpPr>
        <p:spPr>
          <a:xfrm>
            <a:off x="-1" y="6397625"/>
            <a:ext cx="9145590" cy="457200"/>
          </a:xfrm>
          <a:prstGeom prst="rect">
            <a:avLst/>
          </a:prstGeom>
          <a:solidFill>
            <a:srgbClr val="F38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indent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44" name="Shape 144"/>
          <p:cNvSpPr/>
          <p:nvPr/>
        </p:nvSpPr>
        <p:spPr>
          <a:xfrm>
            <a:off x="-4" y="6397625"/>
            <a:ext cx="9139244" cy="1590"/>
          </a:xfrm>
          <a:prstGeom prst="line">
            <a:avLst/>
          </a:prstGeom>
          <a:ln w="6480">
            <a:solidFill>
              <a:srgbClr val="FFFFFF"/>
            </a:solidFill>
            <a:miter lim="400000"/>
          </a:ln>
        </p:spPr>
        <p:txBody>
          <a:bodyPr lIns="0" tIns="0" rIns="0" bIns="0"/>
          <a:lstStyle/>
          <a:p>
            <a:pPr lvl="0" marR="0" indent="0" defTabSz="457200">
              <a:defRPr>
                <a:uFillTx/>
              </a:defRPr>
            </a:pPr>
          </a:p>
        </p:txBody>
      </p:sp>
      <p:pic>
        <p:nvPicPr>
          <p:cNvPr id="145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12060" y="6356350"/>
            <a:ext cx="1528767" cy="493713"/>
          </a:xfrm>
          <a:prstGeom prst="rect">
            <a:avLst/>
          </a:prstGeom>
          <a:ln w="12700">
            <a:miter lim="400000"/>
          </a:ln>
        </p:spPr>
      </p:pic>
      <p:sp>
        <p:nvSpPr>
          <p:cNvPr id="146" name="Shape 146"/>
          <p:cNvSpPr/>
          <p:nvPr/>
        </p:nvSpPr>
        <p:spPr>
          <a:xfrm>
            <a:off x="504825" y="6546850"/>
            <a:ext cx="5030788" cy="249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R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</a:tabLst>
              <a:defRPr sz="1800"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Copyright © 2009 Pearson Education, Inc. </a:t>
            </a:r>
            <a:endParaRPr sz="900">
              <a:solidFill>
                <a:srgbClr val="FCF7EE"/>
              </a:solidFill>
              <a:uFill>
                <a:solidFill>
                  <a:srgbClr val="FCF7EE"/>
                </a:solidFill>
              </a:u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marR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</a:tabLst>
              <a:defRPr sz="1800"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Publishing as Prentice Hall</a:t>
            </a:r>
          </a:p>
        </p:txBody>
      </p:sp>
      <p:sp>
        <p:nvSpPr>
          <p:cNvPr id="147" name="Shape 147"/>
          <p:cNvSpPr/>
          <p:nvPr>
            <p:ph type="title"/>
          </p:nvPr>
        </p:nvSpPr>
        <p:spPr>
          <a:xfrm>
            <a:off x="365125" y="395285"/>
            <a:ext cx="8405815" cy="1150941"/>
          </a:xfrm>
          <a:prstGeom prst="rect">
            <a:avLst/>
          </a:prstGeom>
        </p:spPr>
        <p:txBody>
          <a:bodyPr/>
          <a:lstStyle>
            <a:lvl1pPr marR="0" indent="0">
              <a:spcBef>
                <a:spcPts val="1200"/>
              </a:spcBef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Title Text</a:t>
            </a:r>
          </a:p>
        </p:txBody>
      </p:sp>
      <p:sp>
        <p:nvSpPr>
          <p:cNvPr id="148" name="Shape 148"/>
          <p:cNvSpPr/>
          <p:nvPr>
            <p:ph type="body" idx="1"/>
          </p:nvPr>
        </p:nvSpPr>
        <p:spPr>
          <a:xfrm>
            <a:off x="365125" y="1546225"/>
            <a:ext cx="8405815" cy="5311775"/>
          </a:xfrm>
          <a:prstGeom prst="rect">
            <a:avLst/>
          </a:prstGeom>
        </p:spPr>
        <p:txBody>
          <a:bodyPr/>
          <a:lstStyle>
            <a:lvl1pPr marR="0" indent="0">
              <a:lnSpc>
                <a:spcPct val="1200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1pPr>
            <a:lvl2pPr marR="0" indent="0">
              <a:lnSpc>
                <a:spcPct val="1200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2pPr>
            <a:lvl3pPr marR="0" indent="0">
              <a:lnSpc>
                <a:spcPct val="1200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3pPr>
            <a:lvl4pPr marR="0" indent="0">
              <a:lnSpc>
                <a:spcPct val="1200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4pPr>
            <a:lvl5pPr marR="0" indent="0">
              <a:lnSpc>
                <a:spcPct val="1200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pPr lvl="0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One</a:t>
            </a:r>
            <a:endParaRPr sz="2000">
              <a:uFill>
                <a:solidFill/>
              </a:uFill>
            </a:endParaRPr>
          </a:p>
          <a:p>
            <a:pPr lvl="1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Two</a:t>
            </a:r>
            <a:endParaRPr sz="2000">
              <a:uFill>
                <a:solidFill/>
              </a:uFill>
            </a:endParaRPr>
          </a:p>
          <a:p>
            <a:pPr lvl="2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Three</a:t>
            </a:r>
            <a:endParaRPr sz="2000">
              <a:uFill>
                <a:solidFill/>
              </a:uFill>
            </a:endParaRPr>
          </a:p>
          <a:p>
            <a:pPr lvl="3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Four</a:t>
            </a:r>
            <a:endParaRPr sz="2000">
              <a:uFill>
                <a:solidFill/>
              </a:uFill>
            </a:endParaRPr>
          </a:p>
          <a:p>
            <a:pPr lvl="4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/>
        </p:nvSpPr>
        <p:spPr>
          <a:xfrm>
            <a:off x="-1" y="6397625"/>
            <a:ext cx="9145590" cy="457200"/>
          </a:xfrm>
          <a:prstGeom prst="rect">
            <a:avLst/>
          </a:prstGeom>
          <a:solidFill>
            <a:srgbClr val="F38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indent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51" name="Shape 151"/>
          <p:cNvSpPr/>
          <p:nvPr/>
        </p:nvSpPr>
        <p:spPr>
          <a:xfrm>
            <a:off x="-4" y="6397625"/>
            <a:ext cx="9139244" cy="1590"/>
          </a:xfrm>
          <a:prstGeom prst="line">
            <a:avLst/>
          </a:prstGeom>
          <a:ln w="6480">
            <a:solidFill>
              <a:srgbClr val="FFFFFF"/>
            </a:solidFill>
            <a:miter lim="400000"/>
          </a:ln>
        </p:spPr>
        <p:txBody>
          <a:bodyPr lIns="0" tIns="0" rIns="0" bIns="0"/>
          <a:lstStyle/>
          <a:p>
            <a:pPr lvl="0" marR="0" indent="0" defTabSz="457200">
              <a:defRPr>
                <a:uFillTx/>
              </a:defRPr>
            </a:pPr>
          </a:p>
        </p:txBody>
      </p:sp>
      <p:pic>
        <p:nvPicPr>
          <p:cNvPr id="152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12060" y="6356350"/>
            <a:ext cx="1528767" cy="493713"/>
          </a:xfrm>
          <a:prstGeom prst="rect">
            <a:avLst/>
          </a:prstGeom>
          <a:ln w="12700">
            <a:miter lim="400000"/>
          </a:ln>
        </p:spPr>
      </p:pic>
      <p:sp>
        <p:nvSpPr>
          <p:cNvPr id="153" name="Shape 153"/>
          <p:cNvSpPr/>
          <p:nvPr/>
        </p:nvSpPr>
        <p:spPr>
          <a:xfrm>
            <a:off x="504825" y="6546850"/>
            <a:ext cx="5030788" cy="249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R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</a:tabLst>
              <a:defRPr sz="1800"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Copyright © 2009 Pearson Education, Inc. </a:t>
            </a:r>
            <a:endParaRPr sz="900">
              <a:solidFill>
                <a:srgbClr val="FCF7EE"/>
              </a:solidFill>
              <a:uFill>
                <a:solidFill>
                  <a:srgbClr val="FCF7EE"/>
                </a:solidFill>
              </a:u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marR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</a:tabLst>
              <a:defRPr sz="1800"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Publishing as Prentice Hall</a:t>
            </a:r>
          </a:p>
        </p:txBody>
      </p:sp>
      <p:sp>
        <p:nvSpPr>
          <p:cNvPr id="154" name="Shape 154"/>
          <p:cNvSpPr/>
          <p:nvPr>
            <p:ph type="title"/>
          </p:nvPr>
        </p:nvSpPr>
        <p:spPr>
          <a:xfrm>
            <a:off x="365125" y="395285"/>
            <a:ext cx="8405815" cy="1150941"/>
          </a:xfrm>
          <a:prstGeom prst="rect">
            <a:avLst/>
          </a:prstGeom>
        </p:spPr>
        <p:txBody>
          <a:bodyPr/>
          <a:lstStyle>
            <a:lvl1pPr marR="0" indent="0">
              <a:spcBef>
                <a:spcPts val="1200"/>
              </a:spcBef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Title Text</a:t>
            </a:r>
          </a:p>
        </p:txBody>
      </p:sp>
      <p:sp>
        <p:nvSpPr>
          <p:cNvPr id="155" name="Shape 155"/>
          <p:cNvSpPr/>
          <p:nvPr>
            <p:ph type="body" idx="1"/>
          </p:nvPr>
        </p:nvSpPr>
        <p:spPr>
          <a:xfrm>
            <a:off x="365125" y="1546225"/>
            <a:ext cx="8405815" cy="5311775"/>
          </a:xfrm>
          <a:prstGeom prst="rect">
            <a:avLst/>
          </a:prstGeom>
        </p:spPr>
        <p:txBody>
          <a:bodyPr/>
          <a:lstStyle>
            <a:lvl1pPr marR="0" indent="0">
              <a:lnSpc>
                <a:spcPct val="1200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1pPr>
            <a:lvl2pPr marR="0" indent="0">
              <a:lnSpc>
                <a:spcPct val="1200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2pPr>
            <a:lvl3pPr marR="0" indent="0">
              <a:lnSpc>
                <a:spcPct val="1200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3pPr>
            <a:lvl4pPr marR="0" indent="0">
              <a:lnSpc>
                <a:spcPct val="1200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4pPr>
            <a:lvl5pPr marR="0" indent="0">
              <a:lnSpc>
                <a:spcPct val="1200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pPr lvl="0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One</a:t>
            </a:r>
            <a:endParaRPr sz="2000">
              <a:uFill>
                <a:solidFill/>
              </a:uFill>
            </a:endParaRPr>
          </a:p>
          <a:p>
            <a:pPr lvl="1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Two</a:t>
            </a:r>
            <a:endParaRPr sz="2000">
              <a:uFill>
                <a:solidFill/>
              </a:uFill>
            </a:endParaRPr>
          </a:p>
          <a:p>
            <a:pPr lvl="2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Three</a:t>
            </a:r>
            <a:endParaRPr sz="2000">
              <a:uFill>
                <a:solidFill/>
              </a:uFill>
            </a:endParaRPr>
          </a:p>
          <a:p>
            <a:pPr lvl="3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Four</a:t>
            </a:r>
            <a:endParaRPr sz="2000">
              <a:uFill>
                <a:solidFill/>
              </a:uFill>
            </a:endParaRPr>
          </a:p>
          <a:p>
            <a:pPr lvl="4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/>
        </p:nvSpPr>
        <p:spPr>
          <a:xfrm>
            <a:off x="-1" y="6397625"/>
            <a:ext cx="9145590" cy="457200"/>
          </a:xfrm>
          <a:prstGeom prst="rect">
            <a:avLst/>
          </a:prstGeom>
          <a:solidFill>
            <a:srgbClr val="F38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indent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58" name="Shape 158"/>
          <p:cNvSpPr/>
          <p:nvPr/>
        </p:nvSpPr>
        <p:spPr>
          <a:xfrm>
            <a:off x="-4" y="6397625"/>
            <a:ext cx="9139244" cy="1590"/>
          </a:xfrm>
          <a:prstGeom prst="line">
            <a:avLst/>
          </a:prstGeom>
          <a:ln w="6480">
            <a:solidFill>
              <a:srgbClr val="FFFFFF"/>
            </a:solidFill>
            <a:miter lim="400000"/>
          </a:ln>
        </p:spPr>
        <p:txBody>
          <a:bodyPr lIns="0" tIns="0" rIns="0" bIns="0"/>
          <a:lstStyle/>
          <a:p>
            <a:pPr lvl="0" marR="0" indent="0" defTabSz="457200">
              <a:defRPr>
                <a:uFillTx/>
              </a:defRPr>
            </a:pPr>
          </a:p>
        </p:txBody>
      </p:sp>
      <p:pic>
        <p:nvPicPr>
          <p:cNvPr id="159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12060" y="6356350"/>
            <a:ext cx="1528767" cy="493713"/>
          </a:xfrm>
          <a:prstGeom prst="rect">
            <a:avLst/>
          </a:prstGeom>
          <a:ln w="12700">
            <a:miter lim="400000"/>
          </a:ln>
        </p:spPr>
      </p:pic>
      <p:sp>
        <p:nvSpPr>
          <p:cNvPr id="160" name="Shape 160"/>
          <p:cNvSpPr/>
          <p:nvPr/>
        </p:nvSpPr>
        <p:spPr>
          <a:xfrm>
            <a:off x="504825" y="6546850"/>
            <a:ext cx="5030788" cy="249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R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</a:tabLst>
              <a:defRPr sz="1800"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Copyright © 2009 Pearson Education, Inc. </a:t>
            </a:r>
            <a:endParaRPr sz="900">
              <a:solidFill>
                <a:srgbClr val="FCF7EE"/>
              </a:solidFill>
              <a:uFill>
                <a:solidFill>
                  <a:srgbClr val="FCF7EE"/>
                </a:solidFill>
              </a:u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marR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</a:tabLst>
              <a:defRPr sz="1800"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Publishing as Prentice Hall</a:t>
            </a:r>
          </a:p>
        </p:txBody>
      </p:sp>
      <p:sp>
        <p:nvSpPr>
          <p:cNvPr id="161" name="Shape 161"/>
          <p:cNvSpPr/>
          <p:nvPr>
            <p:ph type="title"/>
          </p:nvPr>
        </p:nvSpPr>
        <p:spPr>
          <a:xfrm>
            <a:off x="365125" y="395285"/>
            <a:ext cx="8405815" cy="1150941"/>
          </a:xfrm>
          <a:prstGeom prst="rect">
            <a:avLst/>
          </a:prstGeom>
        </p:spPr>
        <p:txBody>
          <a:bodyPr/>
          <a:lstStyle>
            <a:lvl1pPr marR="0" indent="0">
              <a:spcBef>
                <a:spcPts val="1200"/>
              </a:spcBef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Title Text</a:t>
            </a:r>
          </a:p>
        </p:txBody>
      </p:sp>
      <p:sp>
        <p:nvSpPr>
          <p:cNvPr id="162" name="Shape 162"/>
          <p:cNvSpPr/>
          <p:nvPr>
            <p:ph type="body" idx="1"/>
          </p:nvPr>
        </p:nvSpPr>
        <p:spPr>
          <a:xfrm>
            <a:off x="365125" y="1546225"/>
            <a:ext cx="8405815" cy="5311775"/>
          </a:xfrm>
          <a:prstGeom prst="rect">
            <a:avLst/>
          </a:prstGeom>
        </p:spPr>
        <p:txBody>
          <a:bodyPr/>
          <a:lstStyle>
            <a:lvl1pPr marR="0" indent="0">
              <a:lnSpc>
                <a:spcPct val="1200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1pPr>
            <a:lvl2pPr marR="0" indent="0">
              <a:lnSpc>
                <a:spcPct val="1200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2pPr>
            <a:lvl3pPr marR="0" indent="0">
              <a:lnSpc>
                <a:spcPct val="1200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3pPr>
            <a:lvl4pPr marR="0" indent="0">
              <a:lnSpc>
                <a:spcPct val="1200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4pPr>
            <a:lvl5pPr marR="0" indent="0">
              <a:lnSpc>
                <a:spcPct val="1200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pPr lvl="0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One</a:t>
            </a:r>
            <a:endParaRPr sz="2000">
              <a:uFill>
                <a:solidFill/>
              </a:uFill>
            </a:endParaRPr>
          </a:p>
          <a:p>
            <a:pPr lvl="1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Two</a:t>
            </a:r>
            <a:endParaRPr sz="2000">
              <a:uFill>
                <a:solidFill/>
              </a:uFill>
            </a:endParaRPr>
          </a:p>
          <a:p>
            <a:pPr lvl="2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Three</a:t>
            </a:r>
            <a:endParaRPr sz="2000">
              <a:uFill>
                <a:solidFill/>
              </a:uFill>
            </a:endParaRPr>
          </a:p>
          <a:p>
            <a:pPr lvl="3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Four</a:t>
            </a:r>
            <a:endParaRPr sz="2000">
              <a:uFill>
                <a:solidFill/>
              </a:uFill>
            </a:endParaRPr>
          </a:p>
          <a:p>
            <a:pPr lvl="4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/>
        </p:nvSpPr>
        <p:spPr>
          <a:xfrm>
            <a:off x="-1" y="6397625"/>
            <a:ext cx="9145590" cy="457200"/>
          </a:xfrm>
          <a:prstGeom prst="rect">
            <a:avLst/>
          </a:prstGeom>
          <a:solidFill>
            <a:srgbClr val="F38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indent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65" name="Shape 165"/>
          <p:cNvSpPr/>
          <p:nvPr/>
        </p:nvSpPr>
        <p:spPr>
          <a:xfrm>
            <a:off x="-4" y="6397625"/>
            <a:ext cx="9139244" cy="1590"/>
          </a:xfrm>
          <a:prstGeom prst="line">
            <a:avLst/>
          </a:prstGeom>
          <a:ln w="6480">
            <a:solidFill>
              <a:srgbClr val="FFFFFF"/>
            </a:solidFill>
            <a:miter lim="400000"/>
          </a:ln>
        </p:spPr>
        <p:txBody>
          <a:bodyPr lIns="0" tIns="0" rIns="0" bIns="0"/>
          <a:lstStyle/>
          <a:p>
            <a:pPr lvl="0" marR="0" indent="0" defTabSz="457200">
              <a:defRPr>
                <a:uFillTx/>
              </a:defRPr>
            </a:pPr>
          </a:p>
        </p:txBody>
      </p:sp>
      <p:pic>
        <p:nvPicPr>
          <p:cNvPr id="166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12060" y="6356350"/>
            <a:ext cx="1528767" cy="493713"/>
          </a:xfrm>
          <a:prstGeom prst="rect">
            <a:avLst/>
          </a:prstGeom>
          <a:ln w="12700">
            <a:miter lim="400000"/>
          </a:ln>
        </p:spPr>
      </p:pic>
      <p:sp>
        <p:nvSpPr>
          <p:cNvPr id="167" name="Shape 167"/>
          <p:cNvSpPr/>
          <p:nvPr/>
        </p:nvSpPr>
        <p:spPr>
          <a:xfrm>
            <a:off x="504825" y="6546850"/>
            <a:ext cx="5030788" cy="249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R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</a:tabLst>
              <a:defRPr sz="1800"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Copyright © 2009 Pearson Education, Inc. </a:t>
            </a:r>
            <a:endParaRPr sz="900">
              <a:solidFill>
                <a:srgbClr val="FCF7EE"/>
              </a:solidFill>
              <a:uFill>
                <a:solidFill>
                  <a:srgbClr val="FCF7EE"/>
                </a:solidFill>
              </a:u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marR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</a:tabLst>
              <a:defRPr sz="1800"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Publishing as Prentice Hall</a:t>
            </a:r>
          </a:p>
        </p:txBody>
      </p:sp>
      <p:sp>
        <p:nvSpPr>
          <p:cNvPr id="168" name="Shape 168"/>
          <p:cNvSpPr/>
          <p:nvPr>
            <p:ph type="title"/>
          </p:nvPr>
        </p:nvSpPr>
        <p:spPr>
          <a:xfrm>
            <a:off x="365125" y="395285"/>
            <a:ext cx="8405815" cy="1150941"/>
          </a:xfrm>
          <a:prstGeom prst="rect">
            <a:avLst/>
          </a:prstGeom>
        </p:spPr>
        <p:txBody>
          <a:bodyPr/>
          <a:lstStyle>
            <a:lvl1pPr marR="0" indent="0">
              <a:spcBef>
                <a:spcPts val="1200"/>
              </a:spcBef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Title Text</a:t>
            </a:r>
          </a:p>
        </p:txBody>
      </p:sp>
      <p:sp>
        <p:nvSpPr>
          <p:cNvPr id="169" name="Shape 169"/>
          <p:cNvSpPr/>
          <p:nvPr>
            <p:ph type="body" idx="1"/>
          </p:nvPr>
        </p:nvSpPr>
        <p:spPr>
          <a:xfrm>
            <a:off x="365125" y="1546225"/>
            <a:ext cx="8405815" cy="5311775"/>
          </a:xfrm>
          <a:prstGeom prst="rect">
            <a:avLst/>
          </a:prstGeom>
        </p:spPr>
        <p:txBody>
          <a:bodyPr/>
          <a:lstStyle>
            <a:lvl1pPr marR="0" indent="0">
              <a:lnSpc>
                <a:spcPct val="1200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1pPr>
            <a:lvl2pPr marR="0" indent="0">
              <a:lnSpc>
                <a:spcPct val="1200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2pPr>
            <a:lvl3pPr marR="0" indent="0">
              <a:lnSpc>
                <a:spcPct val="1200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3pPr>
            <a:lvl4pPr marR="0" indent="0">
              <a:lnSpc>
                <a:spcPct val="1200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4pPr>
            <a:lvl5pPr marR="0" indent="0">
              <a:lnSpc>
                <a:spcPct val="1200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pPr lvl="0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One</a:t>
            </a:r>
            <a:endParaRPr sz="2000">
              <a:uFill>
                <a:solidFill/>
              </a:uFill>
            </a:endParaRPr>
          </a:p>
          <a:p>
            <a:pPr lvl="1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Two</a:t>
            </a:r>
            <a:endParaRPr sz="2000">
              <a:uFill>
                <a:solidFill/>
              </a:uFill>
            </a:endParaRPr>
          </a:p>
          <a:p>
            <a:pPr lvl="2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Three</a:t>
            </a:r>
            <a:endParaRPr sz="2000">
              <a:uFill>
                <a:solidFill/>
              </a:uFill>
            </a:endParaRPr>
          </a:p>
          <a:p>
            <a:pPr lvl="3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Four</a:t>
            </a:r>
            <a:endParaRPr sz="2000">
              <a:uFill>
                <a:solidFill/>
              </a:uFill>
            </a:endParaRPr>
          </a:p>
          <a:p>
            <a:pPr lvl="4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/>
          <p:nvPr/>
        </p:nvSpPr>
        <p:spPr>
          <a:xfrm>
            <a:off x="380998" y="228598"/>
            <a:ext cx="8229605" cy="6096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ln w="19080">
            <a:solidFill>
              <a:srgbClr val="D6A800"/>
            </a:solidFill>
            <a:miter lim="400000"/>
          </a:ln>
        </p:spPr>
        <p:txBody>
          <a:bodyPr lIns="0" tIns="0" rIns="0" bIns="0" anchor="ctr"/>
          <a:lstStyle/>
          <a:p>
            <a:pPr lvl="0" indent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72" name="Shape 172"/>
          <p:cNvSpPr/>
          <p:nvPr/>
        </p:nvSpPr>
        <p:spPr>
          <a:xfrm>
            <a:off x="457198" y="6172200"/>
            <a:ext cx="8229605" cy="1590"/>
          </a:xfrm>
          <a:prstGeom prst="line">
            <a:avLst/>
          </a:prstGeom>
          <a:ln w="19080">
            <a:solidFill>
              <a:srgbClr val="D6A800"/>
            </a:solidFill>
            <a:miter lim="400000"/>
          </a:ln>
        </p:spPr>
        <p:txBody>
          <a:bodyPr lIns="0" tIns="0" rIns="0" bIns="0"/>
          <a:lstStyle/>
          <a:p>
            <a:pPr lvl="0" marR="0" indent="0" defTabSz="457200">
              <a:defRPr>
                <a:uFillTx/>
              </a:defRPr>
            </a:pPr>
          </a:p>
        </p:txBody>
      </p:sp>
      <p:sp>
        <p:nvSpPr>
          <p:cNvPr id="173" name="Shape 173"/>
          <p:cNvSpPr/>
          <p:nvPr/>
        </p:nvSpPr>
        <p:spPr>
          <a:xfrm>
            <a:off x="381000" y="6209314"/>
            <a:ext cx="5613400" cy="3988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0" marR="39199" indent="38100">
              <a:tabLst>
                <a:tab pos="762000" algn="l"/>
                <a:tab pos="762000" algn="l"/>
                <a:tab pos="762000" algn="l"/>
                <a:tab pos="762000" algn="l"/>
                <a:tab pos="762000" algn="l"/>
                <a:tab pos="762000" algn="l"/>
                <a:tab pos="762000" algn="l"/>
                <a:tab pos="762000" algn="l"/>
                <a:tab pos="1485900" algn="l"/>
                <a:tab pos="1485900" algn="l"/>
                <a:tab pos="1485900" algn="l"/>
                <a:tab pos="1485900" algn="l"/>
                <a:tab pos="1485900" algn="l"/>
                <a:tab pos="1485900" algn="l"/>
                <a:tab pos="1485900" algn="l"/>
                <a:tab pos="1485900" algn="l"/>
                <a:tab pos="2209800" algn="l"/>
                <a:tab pos="2209800" algn="l"/>
                <a:tab pos="2209800" algn="l"/>
                <a:tab pos="2209800" algn="l"/>
                <a:tab pos="2209800" algn="l"/>
                <a:tab pos="2209800" algn="l"/>
                <a:tab pos="2209800" algn="l"/>
                <a:tab pos="2209800" algn="l"/>
                <a:tab pos="2933700" algn="l"/>
                <a:tab pos="2933700" algn="l"/>
                <a:tab pos="2933700" algn="l"/>
                <a:tab pos="2933700" algn="l"/>
                <a:tab pos="2933700" algn="l"/>
                <a:tab pos="2933700" algn="l"/>
                <a:tab pos="2933700" algn="l"/>
                <a:tab pos="29337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4381500" algn="l"/>
                <a:tab pos="4381500" algn="l"/>
                <a:tab pos="4381500" algn="l"/>
                <a:tab pos="4381500" algn="l"/>
                <a:tab pos="4381500" algn="l"/>
                <a:tab pos="4381500" algn="l"/>
                <a:tab pos="4381500" algn="l"/>
                <a:tab pos="4381500" algn="l"/>
                <a:tab pos="5105400" algn="l"/>
                <a:tab pos="5105400" algn="l"/>
                <a:tab pos="5105400" algn="l"/>
                <a:tab pos="5105400" algn="l"/>
                <a:tab pos="5105400" algn="l"/>
                <a:tab pos="5105400" algn="l"/>
                <a:tab pos="5105400" algn="l"/>
                <a:tab pos="5105400" algn="l"/>
                <a:tab pos="5524500" algn="l"/>
                <a:tab pos="5524500" algn="l"/>
                <a:tab pos="5524500" algn="l"/>
                <a:tab pos="5524500" algn="l"/>
                <a:tab pos="5524500" algn="l"/>
                <a:tab pos="5524500" algn="l"/>
                <a:tab pos="5524500" algn="l"/>
                <a:tab pos="5524500" algn="l"/>
                <a:tab pos="6400800" algn="l"/>
                <a:tab pos="6400800" algn="l"/>
                <a:tab pos="6400800" algn="l"/>
                <a:tab pos="6400800" algn="l"/>
              </a:tabLst>
              <a:defRPr sz="1800">
                <a:uFillTx/>
              </a:defRPr>
            </a:pPr>
            <a:r>
              <a:rPr i="1" sz="1400">
                <a:solidFill>
                  <a:srgbClr val="84723D"/>
                </a:solidFill>
                <a:uFill>
                  <a:solidFill>
                    <a:srgbClr val="84723D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Copyright © 2009 Pearson Education, Inc. </a:t>
            </a:r>
            <a:endParaRPr i="1" sz="1400">
              <a:solidFill>
                <a:srgbClr val="84723D"/>
              </a:solidFill>
              <a:uFill>
                <a:solidFill>
                  <a:srgbClr val="84723D"/>
                </a:solidFill>
              </a:u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marR="39199" indent="38100">
              <a:tabLst>
                <a:tab pos="762000" algn="l"/>
                <a:tab pos="762000" algn="l"/>
                <a:tab pos="762000" algn="l"/>
                <a:tab pos="762000" algn="l"/>
                <a:tab pos="762000" algn="l"/>
                <a:tab pos="762000" algn="l"/>
                <a:tab pos="762000" algn="l"/>
                <a:tab pos="762000" algn="l"/>
                <a:tab pos="1485900" algn="l"/>
                <a:tab pos="1485900" algn="l"/>
                <a:tab pos="1485900" algn="l"/>
                <a:tab pos="1485900" algn="l"/>
                <a:tab pos="1485900" algn="l"/>
                <a:tab pos="1485900" algn="l"/>
                <a:tab pos="1485900" algn="l"/>
                <a:tab pos="1485900" algn="l"/>
                <a:tab pos="2209800" algn="l"/>
                <a:tab pos="2209800" algn="l"/>
                <a:tab pos="2209800" algn="l"/>
                <a:tab pos="2209800" algn="l"/>
                <a:tab pos="2209800" algn="l"/>
                <a:tab pos="2209800" algn="l"/>
                <a:tab pos="2209800" algn="l"/>
                <a:tab pos="2209800" algn="l"/>
                <a:tab pos="2933700" algn="l"/>
                <a:tab pos="2933700" algn="l"/>
                <a:tab pos="2933700" algn="l"/>
                <a:tab pos="2933700" algn="l"/>
                <a:tab pos="2933700" algn="l"/>
                <a:tab pos="2933700" algn="l"/>
                <a:tab pos="2933700" algn="l"/>
                <a:tab pos="29337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4381500" algn="l"/>
                <a:tab pos="4381500" algn="l"/>
                <a:tab pos="4381500" algn="l"/>
                <a:tab pos="4381500" algn="l"/>
                <a:tab pos="4381500" algn="l"/>
                <a:tab pos="4381500" algn="l"/>
                <a:tab pos="4381500" algn="l"/>
                <a:tab pos="4381500" algn="l"/>
                <a:tab pos="5105400" algn="l"/>
                <a:tab pos="5105400" algn="l"/>
                <a:tab pos="5105400" algn="l"/>
                <a:tab pos="5105400" algn="l"/>
                <a:tab pos="5105400" algn="l"/>
                <a:tab pos="5105400" algn="l"/>
                <a:tab pos="5105400" algn="l"/>
                <a:tab pos="5105400" algn="l"/>
                <a:tab pos="5524500" algn="l"/>
                <a:tab pos="5524500" algn="l"/>
                <a:tab pos="5524500" algn="l"/>
                <a:tab pos="5524500" algn="l"/>
                <a:tab pos="5524500" algn="l"/>
                <a:tab pos="5524500" algn="l"/>
                <a:tab pos="5524500" algn="l"/>
                <a:tab pos="5524500" algn="l"/>
                <a:tab pos="6400800" algn="l"/>
                <a:tab pos="6400800" algn="l"/>
                <a:tab pos="6400800" algn="l"/>
                <a:tab pos="6400800" algn="l"/>
              </a:tabLst>
              <a:defRPr sz="1800">
                <a:uFillTx/>
              </a:defRPr>
            </a:pPr>
            <a:r>
              <a:rPr i="1" sz="1400">
                <a:solidFill>
                  <a:srgbClr val="84723D"/>
                </a:solidFill>
                <a:uFill>
                  <a:solidFill>
                    <a:srgbClr val="84723D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Publishing as Prentice Hall</a:t>
            </a:r>
          </a:p>
        </p:txBody>
      </p:sp>
      <p:sp>
        <p:nvSpPr>
          <p:cNvPr id="174" name="Shape 17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4200">
                <a:solidFill>
                  <a:srgbClr val="007742"/>
                </a:solidFill>
                <a:uFill>
                  <a:solidFill>
                    <a:srgbClr val="007742"/>
                  </a:solidFill>
                </a:uFill>
              </a:rPr>
              <a:t>Title Text</a:t>
            </a:r>
          </a:p>
        </p:txBody>
      </p:sp>
      <p:sp>
        <p:nvSpPr>
          <p:cNvPr id="175" name="Shape 17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3000">
                <a:uFill>
                  <a:solidFill/>
                </a:uFill>
              </a:rPr>
              <a:t>Body Level One</a:t>
            </a:r>
            <a:endParaRPr sz="3000">
              <a:uFill>
                <a:solidFill/>
              </a:uFill>
            </a:endParaRPr>
          </a:p>
          <a:p>
            <a:pPr lvl="1">
              <a:defRPr sz="1800">
                <a:uFillTx/>
              </a:defRPr>
            </a:pPr>
            <a:r>
              <a:rPr sz="3000">
                <a:uFill>
                  <a:solidFill/>
                </a:uFill>
              </a:rPr>
              <a:t>Body Level Two</a:t>
            </a:r>
            <a:endParaRPr sz="3000">
              <a:uFill>
                <a:solidFill/>
              </a:uFill>
            </a:endParaRPr>
          </a:p>
          <a:p>
            <a:pPr lvl="2">
              <a:defRPr sz="1800">
                <a:uFillTx/>
              </a:defRPr>
            </a:pPr>
            <a:r>
              <a:rPr sz="3000">
                <a:uFill>
                  <a:solidFill/>
                </a:uFill>
              </a:rPr>
              <a:t>Body Level Three</a:t>
            </a:r>
            <a:endParaRPr sz="3000">
              <a:uFill>
                <a:solidFill/>
              </a:uFill>
            </a:endParaRPr>
          </a:p>
          <a:p>
            <a:pPr lvl="3">
              <a:defRPr sz="1800">
                <a:uFillTx/>
              </a:defRPr>
            </a:pPr>
            <a:r>
              <a:rPr sz="3000">
                <a:uFill>
                  <a:solidFill/>
                </a:uFill>
              </a:rPr>
              <a:t>Body Level Four</a:t>
            </a:r>
            <a:endParaRPr sz="3000">
              <a:uFill>
                <a:solidFill/>
              </a:uFill>
            </a:endParaRPr>
          </a:p>
          <a:p>
            <a:pPr lvl="4">
              <a:defRPr sz="1800">
                <a:uFillTx/>
              </a:defRPr>
            </a:pPr>
            <a:r>
              <a:rPr sz="3000">
                <a:uFill>
                  <a:solidFill/>
                </a:u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/>
        </p:nvSpPr>
        <p:spPr>
          <a:xfrm>
            <a:off x="380998" y="228598"/>
            <a:ext cx="8229605" cy="6096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ln w="19080">
            <a:solidFill>
              <a:srgbClr val="D6A800"/>
            </a:solidFill>
            <a:miter lim="400000"/>
          </a:ln>
        </p:spPr>
        <p:txBody>
          <a:bodyPr lIns="0" tIns="0" rIns="0" bIns="0" anchor="ctr"/>
          <a:lstStyle/>
          <a:p>
            <a:pPr lvl="0" indent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78" name="Shape 178"/>
          <p:cNvSpPr/>
          <p:nvPr/>
        </p:nvSpPr>
        <p:spPr>
          <a:xfrm>
            <a:off x="457198" y="6172200"/>
            <a:ext cx="8229605" cy="1590"/>
          </a:xfrm>
          <a:prstGeom prst="line">
            <a:avLst/>
          </a:prstGeom>
          <a:ln w="19080">
            <a:solidFill>
              <a:srgbClr val="D6A800"/>
            </a:solidFill>
            <a:miter lim="400000"/>
          </a:ln>
        </p:spPr>
        <p:txBody>
          <a:bodyPr lIns="0" tIns="0" rIns="0" bIns="0"/>
          <a:lstStyle/>
          <a:p>
            <a:pPr lvl="0" marR="0" indent="0" defTabSz="457200">
              <a:defRPr>
                <a:uFillTx/>
              </a:defRPr>
            </a:pPr>
          </a:p>
        </p:txBody>
      </p:sp>
      <p:sp>
        <p:nvSpPr>
          <p:cNvPr id="179" name="Shape 179"/>
          <p:cNvSpPr/>
          <p:nvPr/>
        </p:nvSpPr>
        <p:spPr>
          <a:xfrm>
            <a:off x="381000" y="6279126"/>
            <a:ext cx="5613400" cy="2592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marR="39199" indent="38100"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i="1" sz="1800">
                <a:solidFill>
                  <a:srgbClr val="84723D"/>
                </a:solidFill>
                <a:uFill>
                  <a:solidFill>
                    <a:srgbClr val="84723D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i="0">
                <a:solidFill>
                  <a:srgbClr val="000000"/>
                </a:solidFill>
                <a:uFillTx/>
              </a:defRPr>
            </a:pPr>
            <a:r>
              <a:rPr i="1">
                <a:solidFill>
                  <a:srgbClr val="84723D"/>
                </a:solidFill>
                <a:uFill>
                  <a:solidFill>
                    <a:srgbClr val="84723D"/>
                  </a:solidFill>
                </a:uFill>
              </a:rPr>
              <a:t>Copyright 2007 Prentice Hall</a:t>
            </a:r>
          </a:p>
        </p:txBody>
      </p:sp>
      <p:sp>
        <p:nvSpPr>
          <p:cNvPr id="180" name="Shape 18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4200">
                <a:solidFill>
                  <a:srgbClr val="007742"/>
                </a:solidFill>
                <a:uFill>
                  <a:solidFill>
                    <a:srgbClr val="007742"/>
                  </a:solidFill>
                </a:uFill>
              </a:rPr>
              <a:t>Title Text</a:t>
            </a:r>
          </a:p>
        </p:txBody>
      </p:sp>
      <p:sp>
        <p:nvSpPr>
          <p:cNvPr id="181" name="Shape 18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3000">
                <a:uFill>
                  <a:solidFill/>
                </a:uFill>
              </a:rPr>
              <a:t>Body Level One</a:t>
            </a:r>
            <a:endParaRPr sz="3000">
              <a:uFill>
                <a:solidFill/>
              </a:uFill>
            </a:endParaRPr>
          </a:p>
          <a:p>
            <a:pPr lvl="1">
              <a:defRPr sz="1800">
                <a:uFillTx/>
              </a:defRPr>
            </a:pPr>
            <a:r>
              <a:rPr sz="3000">
                <a:uFill>
                  <a:solidFill/>
                </a:uFill>
              </a:rPr>
              <a:t>Body Level Two</a:t>
            </a:r>
            <a:endParaRPr sz="3000">
              <a:uFill>
                <a:solidFill/>
              </a:uFill>
            </a:endParaRPr>
          </a:p>
          <a:p>
            <a:pPr lvl="2">
              <a:defRPr sz="1800">
                <a:uFillTx/>
              </a:defRPr>
            </a:pPr>
            <a:r>
              <a:rPr sz="3000">
                <a:uFill>
                  <a:solidFill/>
                </a:uFill>
              </a:rPr>
              <a:t>Body Level Three</a:t>
            </a:r>
            <a:endParaRPr sz="3000">
              <a:uFill>
                <a:solidFill/>
              </a:uFill>
            </a:endParaRPr>
          </a:p>
          <a:p>
            <a:pPr lvl="3">
              <a:defRPr sz="1800">
                <a:uFillTx/>
              </a:defRPr>
            </a:pPr>
            <a:r>
              <a:rPr sz="3000">
                <a:uFill>
                  <a:solidFill/>
                </a:uFill>
              </a:rPr>
              <a:t>Body Level Four</a:t>
            </a:r>
            <a:endParaRPr sz="3000">
              <a:uFill>
                <a:solidFill/>
              </a:uFill>
            </a:endParaRPr>
          </a:p>
          <a:p>
            <a:pPr lvl="4">
              <a:defRPr sz="1800">
                <a:uFillTx/>
              </a:defRPr>
            </a:pPr>
            <a:r>
              <a:rPr sz="3000">
                <a:uFill>
                  <a:solidFill/>
                </a:u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/>
          <p:nvPr/>
        </p:nvSpPr>
        <p:spPr>
          <a:xfrm>
            <a:off x="-1" y="6397625"/>
            <a:ext cx="9145590" cy="457200"/>
          </a:xfrm>
          <a:prstGeom prst="rect">
            <a:avLst/>
          </a:prstGeom>
          <a:solidFill>
            <a:srgbClr val="F38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indent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84" name="Shape 184"/>
          <p:cNvSpPr/>
          <p:nvPr/>
        </p:nvSpPr>
        <p:spPr>
          <a:xfrm>
            <a:off x="-4" y="6397625"/>
            <a:ext cx="9139244" cy="1590"/>
          </a:xfrm>
          <a:prstGeom prst="line">
            <a:avLst/>
          </a:prstGeom>
          <a:ln w="6480">
            <a:solidFill>
              <a:srgbClr val="FFFFFF"/>
            </a:solidFill>
            <a:miter lim="400000"/>
          </a:ln>
        </p:spPr>
        <p:txBody>
          <a:bodyPr lIns="0" tIns="0" rIns="0" bIns="0"/>
          <a:lstStyle/>
          <a:p>
            <a:pPr lvl="0" marR="0" indent="0" defTabSz="457200">
              <a:defRPr>
                <a:uFillTx/>
              </a:defRPr>
            </a:pPr>
          </a:p>
        </p:txBody>
      </p:sp>
      <p:pic>
        <p:nvPicPr>
          <p:cNvPr id="185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12060" y="6356350"/>
            <a:ext cx="1528767" cy="493713"/>
          </a:xfrm>
          <a:prstGeom prst="rect">
            <a:avLst/>
          </a:prstGeom>
          <a:ln w="12700">
            <a:miter lim="400000"/>
          </a:ln>
        </p:spPr>
      </p:pic>
      <p:sp>
        <p:nvSpPr>
          <p:cNvPr id="186" name="Shape 186"/>
          <p:cNvSpPr/>
          <p:nvPr/>
        </p:nvSpPr>
        <p:spPr>
          <a:xfrm>
            <a:off x="381000" y="6172200"/>
            <a:ext cx="5613400" cy="249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R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</a:tabLst>
              <a:defRPr sz="1800"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Copyright © 2009 Pearson Education, Inc. </a:t>
            </a:r>
            <a:endParaRPr sz="900">
              <a:solidFill>
                <a:srgbClr val="FCF7EE"/>
              </a:solidFill>
              <a:uFill>
                <a:solidFill>
                  <a:srgbClr val="FCF7EE"/>
                </a:solidFill>
              </a:u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marR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</a:tabLst>
              <a:defRPr sz="1800"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Publishing as Prentice Hall</a:t>
            </a:r>
          </a:p>
        </p:txBody>
      </p:sp>
      <p:sp>
        <p:nvSpPr>
          <p:cNvPr id="187" name="Shape 187"/>
          <p:cNvSpPr/>
          <p:nvPr>
            <p:ph type="title"/>
          </p:nvPr>
        </p:nvSpPr>
        <p:spPr>
          <a:xfrm>
            <a:off x="365125" y="395285"/>
            <a:ext cx="8405815" cy="1150941"/>
          </a:xfrm>
          <a:prstGeom prst="rect">
            <a:avLst/>
          </a:prstGeom>
        </p:spPr>
        <p:txBody>
          <a:bodyPr/>
          <a:lstStyle>
            <a:lvl1pPr marR="0" indent="0">
              <a:spcBef>
                <a:spcPts val="1200"/>
              </a:spcBef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Title Text</a:t>
            </a:r>
          </a:p>
        </p:txBody>
      </p:sp>
      <p:sp>
        <p:nvSpPr>
          <p:cNvPr id="188" name="Shape 188"/>
          <p:cNvSpPr/>
          <p:nvPr>
            <p:ph type="body" idx="1"/>
          </p:nvPr>
        </p:nvSpPr>
        <p:spPr>
          <a:xfrm>
            <a:off x="365125" y="1546225"/>
            <a:ext cx="8405815" cy="5311775"/>
          </a:xfrm>
          <a:prstGeom prst="rect">
            <a:avLst/>
          </a:prstGeom>
        </p:spPr>
        <p:txBody>
          <a:bodyPr/>
          <a:lstStyle>
            <a:lvl1pPr marR="0" indent="0">
              <a:lnSpc>
                <a:spcPct val="1200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1pPr>
            <a:lvl2pPr marR="0" indent="0">
              <a:lnSpc>
                <a:spcPct val="1200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2pPr>
            <a:lvl3pPr marR="0" indent="0">
              <a:lnSpc>
                <a:spcPct val="1200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3pPr>
            <a:lvl4pPr marR="0" indent="0">
              <a:lnSpc>
                <a:spcPct val="1200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4pPr>
            <a:lvl5pPr marR="0" indent="0">
              <a:lnSpc>
                <a:spcPct val="1200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pPr lvl="0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One</a:t>
            </a:r>
            <a:endParaRPr sz="2000">
              <a:uFill>
                <a:solidFill/>
              </a:uFill>
            </a:endParaRPr>
          </a:p>
          <a:p>
            <a:pPr lvl="1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Two</a:t>
            </a:r>
            <a:endParaRPr sz="2000">
              <a:uFill>
                <a:solidFill/>
              </a:uFill>
            </a:endParaRPr>
          </a:p>
          <a:p>
            <a:pPr lvl="2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Three</a:t>
            </a:r>
            <a:endParaRPr sz="2000">
              <a:uFill>
                <a:solidFill/>
              </a:uFill>
            </a:endParaRPr>
          </a:p>
          <a:p>
            <a:pPr lvl="3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Four</a:t>
            </a:r>
            <a:endParaRPr sz="2000">
              <a:uFill>
                <a:solidFill/>
              </a:uFill>
            </a:endParaRPr>
          </a:p>
          <a:p>
            <a:pPr lvl="4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>
            <p:ph type="title"/>
          </p:nvPr>
        </p:nvSpPr>
        <p:spPr>
          <a:xfrm>
            <a:off x="365125" y="395285"/>
            <a:ext cx="8405815" cy="1150941"/>
          </a:xfrm>
          <a:prstGeom prst="rect">
            <a:avLst/>
          </a:prstGeom>
        </p:spPr>
        <p:txBody>
          <a:bodyPr/>
          <a:lstStyle>
            <a:lvl1pPr marR="0" indent="0">
              <a:spcBef>
                <a:spcPts val="1200"/>
              </a:spcBef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Title Text</a:t>
            </a:r>
          </a:p>
        </p:txBody>
      </p:sp>
      <p:sp>
        <p:nvSpPr>
          <p:cNvPr id="16" name="Shape 16"/>
          <p:cNvSpPr/>
          <p:nvPr>
            <p:ph type="body" idx="1"/>
          </p:nvPr>
        </p:nvSpPr>
        <p:spPr>
          <a:xfrm>
            <a:off x="365125" y="1546225"/>
            <a:ext cx="8405815" cy="5311775"/>
          </a:xfrm>
          <a:prstGeom prst="rect">
            <a:avLst/>
          </a:prstGeom>
        </p:spPr>
        <p:txBody>
          <a:bodyPr/>
          <a:lstStyle>
            <a:lvl1pPr marR="0" indent="0">
              <a:lnSpc>
                <a:spcPct val="1200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1pPr>
            <a:lvl2pPr marR="0" indent="0">
              <a:lnSpc>
                <a:spcPct val="1200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2pPr>
            <a:lvl3pPr marR="0" indent="0">
              <a:lnSpc>
                <a:spcPct val="1200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3pPr>
            <a:lvl4pPr marR="0" indent="0">
              <a:lnSpc>
                <a:spcPct val="1200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4pPr>
            <a:lvl5pPr marR="0" indent="0">
              <a:lnSpc>
                <a:spcPct val="1200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pPr lvl="0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One</a:t>
            </a:r>
            <a:endParaRPr sz="2000">
              <a:uFill>
                <a:solidFill/>
              </a:uFill>
            </a:endParaRPr>
          </a:p>
          <a:p>
            <a:pPr lvl="1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Two</a:t>
            </a:r>
            <a:endParaRPr sz="2000">
              <a:uFill>
                <a:solidFill/>
              </a:uFill>
            </a:endParaRPr>
          </a:p>
          <a:p>
            <a:pPr lvl="2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Three</a:t>
            </a:r>
            <a:endParaRPr sz="2000">
              <a:uFill>
                <a:solidFill/>
              </a:uFill>
            </a:endParaRPr>
          </a:p>
          <a:p>
            <a:pPr lvl="3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Four</a:t>
            </a:r>
            <a:endParaRPr sz="2000">
              <a:uFill>
                <a:solidFill/>
              </a:uFill>
            </a:endParaRPr>
          </a:p>
          <a:p>
            <a:pPr lvl="4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4200">
                <a:solidFill>
                  <a:srgbClr val="007742"/>
                </a:solidFill>
                <a:uFill>
                  <a:solidFill>
                    <a:srgbClr val="007742"/>
                  </a:solidFill>
                </a:uFill>
              </a:rPr>
              <a:t>Title Text</a:t>
            </a:r>
          </a:p>
        </p:txBody>
      </p:sp>
      <p:sp>
        <p:nvSpPr>
          <p:cNvPr id="191" name="Shape 19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3000">
                <a:uFill>
                  <a:solidFill/>
                </a:uFill>
              </a:rPr>
              <a:t>Body Level One</a:t>
            </a:r>
            <a:endParaRPr sz="3000">
              <a:uFill>
                <a:solidFill/>
              </a:uFill>
            </a:endParaRPr>
          </a:p>
          <a:p>
            <a:pPr lvl="1">
              <a:defRPr sz="1800">
                <a:uFillTx/>
              </a:defRPr>
            </a:pPr>
            <a:r>
              <a:rPr sz="3000">
                <a:uFill>
                  <a:solidFill/>
                </a:uFill>
              </a:rPr>
              <a:t>Body Level Two</a:t>
            </a:r>
            <a:endParaRPr sz="3000">
              <a:uFill>
                <a:solidFill/>
              </a:uFill>
            </a:endParaRPr>
          </a:p>
          <a:p>
            <a:pPr lvl="2">
              <a:defRPr sz="1800">
                <a:uFillTx/>
              </a:defRPr>
            </a:pPr>
            <a:r>
              <a:rPr sz="3000">
                <a:uFill>
                  <a:solidFill/>
                </a:uFill>
              </a:rPr>
              <a:t>Body Level Three</a:t>
            </a:r>
            <a:endParaRPr sz="3000">
              <a:uFill>
                <a:solidFill/>
              </a:uFill>
            </a:endParaRPr>
          </a:p>
          <a:p>
            <a:pPr lvl="3">
              <a:defRPr sz="1800">
                <a:uFillTx/>
              </a:defRPr>
            </a:pPr>
            <a:r>
              <a:rPr sz="3000">
                <a:uFill>
                  <a:solidFill/>
                </a:uFill>
              </a:rPr>
              <a:t>Body Level Four</a:t>
            </a:r>
            <a:endParaRPr sz="3000">
              <a:uFill>
                <a:solidFill/>
              </a:uFill>
            </a:endParaRPr>
          </a:p>
          <a:p>
            <a:pPr lvl="4">
              <a:defRPr sz="1800">
                <a:uFillTx/>
              </a:defRPr>
            </a:pPr>
            <a:r>
              <a:rPr sz="3000">
                <a:uFill>
                  <a:solidFill/>
                </a:uFill>
              </a:rPr>
              <a:t>Body Level Five</a:t>
            </a:r>
          </a:p>
        </p:txBody>
      </p:sp>
      <p:sp>
        <p:nvSpPr>
          <p:cNvPr id="192" name="Shape 19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&amp; Bullets">
    <p:bg>
      <p:bgPr>
        <a:solidFill>
          <a:srgbClr val="FCF7EE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" name="image5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83510" y="6496050"/>
            <a:ext cx="1190630" cy="223840"/>
          </a:xfrm>
          <a:prstGeom prst="rect">
            <a:avLst/>
          </a:prstGeom>
          <a:ln w="12700">
            <a:miter lim="400000"/>
          </a:ln>
        </p:spPr>
      </p:pic>
      <p:sp>
        <p:nvSpPr>
          <p:cNvPr id="195" name="Shape 195"/>
          <p:cNvSpPr/>
          <p:nvPr/>
        </p:nvSpPr>
        <p:spPr>
          <a:xfrm>
            <a:off x="-4" y="6397625"/>
            <a:ext cx="9139244" cy="1590"/>
          </a:xfrm>
          <a:prstGeom prst="line">
            <a:avLst/>
          </a:prstGeom>
          <a:ln w="6480">
            <a:solidFill>
              <a:srgbClr val="FFFFFF"/>
            </a:solidFill>
            <a:miter lim="400000"/>
          </a:ln>
        </p:spPr>
        <p:txBody>
          <a:bodyPr lIns="0" tIns="0" rIns="0" bIns="0"/>
          <a:lstStyle/>
          <a:p>
            <a:pPr lvl="0" marR="0" indent="0" defTabSz="457200">
              <a:defRPr>
                <a:uFillTx/>
              </a:defRPr>
            </a:pPr>
          </a:p>
        </p:txBody>
      </p:sp>
      <p:pic>
        <p:nvPicPr>
          <p:cNvPr id="196" name="image4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262062" y="2330450"/>
            <a:ext cx="6610351" cy="1727200"/>
          </a:xfrm>
          <a:prstGeom prst="rect">
            <a:avLst/>
          </a:prstGeom>
          <a:ln w="12700">
            <a:miter lim="400000"/>
          </a:ln>
        </p:spPr>
      </p:pic>
      <p:sp>
        <p:nvSpPr>
          <p:cNvPr id="197" name="Shape 197"/>
          <p:cNvSpPr/>
          <p:nvPr/>
        </p:nvSpPr>
        <p:spPr>
          <a:xfrm>
            <a:off x="-1" y="6397625"/>
            <a:ext cx="9145590" cy="457200"/>
          </a:xfrm>
          <a:prstGeom prst="rect">
            <a:avLst/>
          </a:prstGeom>
          <a:solidFill>
            <a:srgbClr val="F38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indent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pic>
        <p:nvPicPr>
          <p:cNvPr id="198" name="image2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0" y="6356350"/>
            <a:ext cx="1762125" cy="493713"/>
          </a:xfrm>
          <a:prstGeom prst="rect">
            <a:avLst/>
          </a:prstGeom>
          <a:ln w="12700">
            <a:miter lim="400000"/>
          </a:ln>
        </p:spPr>
      </p:pic>
      <p:pic>
        <p:nvPicPr>
          <p:cNvPr id="199" name="image1.png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612060" y="6356350"/>
            <a:ext cx="1528767" cy="493713"/>
          </a:xfrm>
          <a:prstGeom prst="rect">
            <a:avLst/>
          </a:prstGeom>
          <a:ln w="12700">
            <a:miter lim="400000"/>
          </a:ln>
        </p:spPr>
      </p:pic>
      <p:sp>
        <p:nvSpPr>
          <p:cNvPr id="200" name="Shape 200"/>
          <p:cNvSpPr/>
          <p:nvPr>
            <p:ph type="title"/>
          </p:nvPr>
        </p:nvSpPr>
        <p:spPr>
          <a:xfrm>
            <a:off x="365125" y="395285"/>
            <a:ext cx="8405815" cy="1150941"/>
          </a:xfrm>
          <a:prstGeom prst="rect">
            <a:avLst/>
          </a:prstGeom>
        </p:spPr>
        <p:txBody>
          <a:bodyPr/>
          <a:lstStyle>
            <a:lvl1pPr marR="0" indent="0">
              <a:spcBef>
                <a:spcPts val="1200"/>
              </a:spcBef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Title Text</a:t>
            </a:r>
          </a:p>
        </p:txBody>
      </p:sp>
      <p:sp>
        <p:nvSpPr>
          <p:cNvPr id="201" name="Shape 201"/>
          <p:cNvSpPr/>
          <p:nvPr>
            <p:ph type="body" idx="1"/>
          </p:nvPr>
        </p:nvSpPr>
        <p:spPr>
          <a:xfrm>
            <a:off x="365125" y="1546225"/>
            <a:ext cx="8405815" cy="5311775"/>
          </a:xfrm>
          <a:prstGeom prst="rect">
            <a:avLst/>
          </a:prstGeom>
        </p:spPr>
        <p:txBody>
          <a:bodyPr/>
          <a:lstStyle>
            <a:lvl1pPr marR="0" indent="0">
              <a:lnSpc>
                <a:spcPct val="1200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1pPr>
            <a:lvl2pPr marR="0" indent="0">
              <a:lnSpc>
                <a:spcPct val="1200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2pPr>
            <a:lvl3pPr marR="0" indent="0">
              <a:lnSpc>
                <a:spcPct val="1200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3pPr>
            <a:lvl4pPr marR="0" indent="0">
              <a:lnSpc>
                <a:spcPct val="1200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4pPr>
            <a:lvl5pPr marR="0" indent="0">
              <a:lnSpc>
                <a:spcPct val="1200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pPr lvl="0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One</a:t>
            </a:r>
            <a:endParaRPr sz="2000">
              <a:uFill>
                <a:solidFill/>
              </a:uFill>
            </a:endParaRPr>
          </a:p>
          <a:p>
            <a:pPr lvl="1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Two</a:t>
            </a:r>
            <a:endParaRPr sz="2000">
              <a:uFill>
                <a:solidFill/>
              </a:uFill>
            </a:endParaRPr>
          </a:p>
          <a:p>
            <a:pPr lvl="2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Three</a:t>
            </a:r>
            <a:endParaRPr sz="2000">
              <a:uFill>
                <a:solidFill/>
              </a:uFill>
            </a:endParaRPr>
          </a:p>
          <a:p>
            <a:pPr lvl="3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Four</a:t>
            </a:r>
            <a:endParaRPr sz="2000">
              <a:uFill>
                <a:solidFill/>
              </a:uFill>
            </a:endParaRPr>
          </a:p>
          <a:p>
            <a:pPr lvl="4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/>
          <p:nvPr/>
        </p:nvSpPr>
        <p:spPr>
          <a:xfrm>
            <a:off x="-1" y="6397625"/>
            <a:ext cx="9145590" cy="457200"/>
          </a:xfrm>
          <a:prstGeom prst="rect">
            <a:avLst/>
          </a:prstGeom>
          <a:solidFill>
            <a:srgbClr val="F38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indent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04" name="Shape 204"/>
          <p:cNvSpPr/>
          <p:nvPr/>
        </p:nvSpPr>
        <p:spPr>
          <a:xfrm>
            <a:off x="-4" y="6397625"/>
            <a:ext cx="9139244" cy="1590"/>
          </a:xfrm>
          <a:prstGeom prst="line">
            <a:avLst/>
          </a:prstGeom>
          <a:ln w="6480">
            <a:solidFill>
              <a:srgbClr val="FFFFFF"/>
            </a:solidFill>
            <a:miter lim="400000"/>
          </a:ln>
        </p:spPr>
        <p:txBody>
          <a:bodyPr lIns="0" tIns="0" rIns="0" bIns="0"/>
          <a:lstStyle/>
          <a:p>
            <a:pPr lvl="0" marR="0" indent="0" defTabSz="457200">
              <a:defRPr>
                <a:uFillTx/>
              </a:defRPr>
            </a:pPr>
          </a:p>
        </p:txBody>
      </p:sp>
      <p:pic>
        <p:nvPicPr>
          <p:cNvPr id="205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12060" y="6356350"/>
            <a:ext cx="1528767" cy="493713"/>
          </a:xfrm>
          <a:prstGeom prst="rect">
            <a:avLst/>
          </a:prstGeom>
          <a:ln w="12700">
            <a:miter lim="400000"/>
          </a:ln>
        </p:spPr>
      </p:pic>
      <p:sp>
        <p:nvSpPr>
          <p:cNvPr id="206" name="Shape 206"/>
          <p:cNvSpPr/>
          <p:nvPr/>
        </p:nvSpPr>
        <p:spPr>
          <a:xfrm>
            <a:off x="381000" y="6172200"/>
            <a:ext cx="5613400" cy="249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R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</a:tabLst>
              <a:defRPr sz="1800"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Copyright © 2009 Pearson Education, Inc. </a:t>
            </a:r>
            <a:endParaRPr sz="900">
              <a:solidFill>
                <a:srgbClr val="FCF7EE"/>
              </a:solidFill>
              <a:uFill>
                <a:solidFill>
                  <a:srgbClr val="FCF7EE"/>
                </a:solidFill>
              </a:u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marR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</a:tabLst>
              <a:defRPr sz="1800"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Publishing as Prentice Hall</a:t>
            </a:r>
          </a:p>
        </p:txBody>
      </p:sp>
      <p:sp>
        <p:nvSpPr>
          <p:cNvPr id="207" name="Shape 207"/>
          <p:cNvSpPr/>
          <p:nvPr>
            <p:ph type="title"/>
          </p:nvPr>
        </p:nvSpPr>
        <p:spPr>
          <a:xfrm>
            <a:off x="365125" y="395285"/>
            <a:ext cx="8405815" cy="1150941"/>
          </a:xfrm>
          <a:prstGeom prst="rect">
            <a:avLst/>
          </a:prstGeom>
        </p:spPr>
        <p:txBody>
          <a:bodyPr/>
          <a:lstStyle>
            <a:lvl1pPr marR="0" indent="0">
              <a:spcBef>
                <a:spcPts val="1200"/>
              </a:spcBef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Title Text</a:t>
            </a:r>
          </a:p>
        </p:txBody>
      </p:sp>
      <p:sp>
        <p:nvSpPr>
          <p:cNvPr id="208" name="Shape 208"/>
          <p:cNvSpPr/>
          <p:nvPr>
            <p:ph type="body" idx="1"/>
          </p:nvPr>
        </p:nvSpPr>
        <p:spPr>
          <a:xfrm>
            <a:off x="365125" y="1546225"/>
            <a:ext cx="8405815" cy="5311775"/>
          </a:xfrm>
          <a:prstGeom prst="rect">
            <a:avLst/>
          </a:prstGeom>
        </p:spPr>
        <p:txBody>
          <a:bodyPr/>
          <a:lstStyle>
            <a:lvl1pPr marR="0" indent="0">
              <a:lnSpc>
                <a:spcPct val="1200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1pPr>
            <a:lvl2pPr marR="0" indent="0">
              <a:lnSpc>
                <a:spcPct val="1200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2pPr>
            <a:lvl3pPr marR="0" indent="0">
              <a:lnSpc>
                <a:spcPct val="1200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3pPr>
            <a:lvl4pPr marR="0" indent="0">
              <a:lnSpc>
                <a:spcPct val="1200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4pPr>
            <a:lvl5pPr marR="0" indent="0">
              <a:lnSpc>
                <a:spcPct val="1200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pPr lvl="0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One</a:t>
            </a:r>
            <a:endParaRPr sz="2000">
              <a:uFill>
                <a:solidFill/>
              </a:uFill>
            </a:endParaRPr>
          </a:p>
          <a:p>
            <a:pPr lvl="1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Two</a:t>
            </a:r>
            <a:endParaRPr sz="2000">
              <a:uFill>
                <a:solidFill/>
              </a:uFill>
            </a:endParaRPr>
          </a:p>
          <a:p>
            <a:pPr lvl="2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Three</a:t>
            </a:r>
            <a:endParaRPr sz="2000">
              <a:uFill>
                <a:solidFill/>
              </a:uFill>
            </a:endParaRPr>
          </a:p>
          <a:p>
            <a:pPr lvl="3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Four</a:t>
            </a:r>
            <a:endParaRPr sz="2000">
              <a:uFill>
                <a:solidFill/>
              </a:uFill>
            </a:endParaRPr>
          </a:p>
          <a:p>
            <a:pPr lvl="4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/>
          <p:nvPr/>
        </p:nvSpPr>
        <p:spPr>
          <a:xfrm>
            <a:off x="-1" y="6397625"/>
            <a:ext cx="9145590" cy="457200"/>
          </a:xfrm>
          <a:prstGeom prst="rect">
            <a:avLst/>
          </a:prstGeom>
          <a:solidFill>
            <a:srgbClr val="F38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indent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11" name="Shape 211"/>
          <p:cNvSpPr/>
          <p:nvPr/>
        </p:nvSpPr>
        <p:spPr>
          <a:xfrm>
            <a:off x="-4" y="6397625"/>
            <a:ext cx="9139244" cy="1590"/>
          </a:xfrm>
          <a:prstGeom prst="line">
            <a:avLst/>
          </a:prstGeom>
          <a:ln w="6480">
            <a:solidFill>
              <a:srgbClr val="FFFFFF"/>
            </a:solidFill>
            <a:miter lim="400000"/>
          </a:ln>
        </p:spPr>
        <p:txBody>
          <a:bodyPr lIns="0" tIns="0" rIns="0" bIns="0"/>
          <a:lstStyle/>
          <a:p>
            <a:pPr lvl="0" marR="0" indent="0" defTabSz="457200">
              <a:defRPr>
                <a:uFillTx/>
              </a:defRPr>
            </a:pPr>
          </a:p>
        </p:txBody>
      </p:sp>
      <p:pic>
        <p:nvPicPr>
          <p:cNvPr id="212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12060" y="6356350"/>
            <a:ext cx="1528767" cy="493713"/>
          </a:xfrm>
          <a:prstGeom prst="rect">
            <a:avLst/>
          </a:prstGeom>
          <a:ln w="12700">
            <a:miter lim="400000"/>
          </a:ln>
        </p:spPr>
      </p:pic>
      <p:sp>
        <p:nvSpPr>
          <p:cNvPr id="213" name="Shape 213"/>
          <p:cNvSpPr/>
          <p:nvPr/>
        </p:nvSpPr>
        <p:spPr>
          <a:xfrm>
            <a:off x="381000" y="6172200"/>
            <a:ext cx="5613400" cy="249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R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</a:tabLst>
              <a:defRPr sz="1800"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Copyright © 2009 Pearson Education, Inc. </a:t>
            </a:r>
            <a:endParaRPr sz="900">
              <a:solidFill>
                <a:srgbClr val="FCF7EE"/>
              </a:solidFill>
              <a:uFill>
                <a:solidFill>
                  <a:srgbClr val="FCF7EE"/>
                </a:solidFill>
              </a:u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marR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</a:tabLst>
              <a:defRPr sz="1800"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Publishing as Prentice Hall</a:t>
            </a:r>
          </a:p>
        </p:txBody>
      </p:sp>
      <p:sp>
        <p:nvSpPr>
          <p:cNvPr id="214" name="Shape 214"/>
          <p:cNvSpPr/>
          <p:nvPr>
            <p:ph type="title"/>
          </p:nvPr>
        </p:nvSpPr>
        <p:spPr>
          <a:xfrm>
            <a:off x="365125" y="395285"/>
            <a:ext cx="8405815" cy="1150941"/>
          </a:xfrm>
          <a:prstGeom prst="rect">
            <a:avLst/>
          </a:prstGeom>
        </p:spPr>
        <p:txBody>
          <a:bodyPr/>
          <a:lstStyle>
            <a:lvl1pPr marR="0" indent="0">
              <a:spcBef>
                <a:spcPts val="1200"/>
              </a:spcBef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Title Text</a:t>
            </a:r>
          </a:p>
        </p:txBody>
      </p:sp>
      <p:sp>
        <p:nvSpPr>
          <p:cNvPr id="215" name="Shape 215"/>
          <p:cNvSpPr/>
          <p:nvPr>
            <p:ph type="body" idx="1"/>
          </p:nvPr>
        </p:nvSpPr>
        <p:spPr>
          <a:xfrm>
            <a:off x="365125" y="1546225"/>
            <a:ext cx="8405815" cy="5311775"/>
          </a:xfrm>
          <a:prstGeom prst="rect">
            <a:avLst/>
          </a:prstGeom>
        </p:spPr>
        <p:txBody>
          <a:bodyPr/>
          <a:lstStyle>
            <a:lvl1pPr marR="0" indent="0">
              <a:lnSpc>
                <a:spcPct val="1200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1pPr>
            <a:lvl2pPr marR="0" indent="0">
              <a:lnSpc>
                <a:spcPct val="1200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2pPr>
            <a:lvl3pPr marR="0" indent="0">
              <a:lnSpc>
                <a:spcPct val="1200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3pPr>
            <a:lvl4pPr marR="0" indent="0">
              <a:lnSpc>
                <a:spcPct val="1200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4pPr>
            <a:lvl5pPr marR="0" indent="0">
              <a:lnSpc>
                <a:spcPct val="1200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pPr lvl="0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One</a:t>
            </a:r>
            <a:endParaRPr sz="2000">
              <a:uFill>
                <a:solidFill/>
              </a:uFill>
            </a:endParaRPr>
          </a:p>
          <a:p>
            <a:pPr lvl="1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Two</a:t>
            </a:r>
            <a:endParaRPr sz="2000">
              <a:uFill>
                <a:solidFill/>
              </a:uFill>
            </a:endParaRPr>
          </a:p>
          <a:p>
            <a:pPr lvl="2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Three</a:t>
            </a:r>
            <a:endParaRPr sz="2000">
              <a:uFill>
                <a:solidFill/>
              </a:uFill>
            </a:endParaRPr>
          </a:p>
          <a:p>
            <a:pPr lvl="3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Four</a:t>
            </a:r>
            <a:endParaRPr sz="2000">
              <a:uFill>
                <a:solidFill/>
              </a:uFill>
            </a:endParaRPr>
          </a:p>
          <a:p>
            <a:pPr lvl="4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&amp; Bullets">
    <p:bg>
      <p:bgPr>
        <a:solidFill>
          <a:srgbClr val="FCF7EE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/>
          <p:nvPr/>
        </p:nvSpPr>
        <p:spPr>
          <a:xfrm>
            <a:off x="-1" y="6397625"/>
            <a:ext cx="9145590" cy="457200"/>
          </a:xfrm>
          <a:prstGeom prst="rect">
            <a:avLst/>
          </a:prstGeom>
          <a:solidFill>
            <a:srgbClr val="F38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indent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pic>
        <p:nvPicPr>
          <p:cNvPr id="218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12060" y="6356350"/>
            <a:ext cx="1528767" cy="493713"/>
          </a:xfrm>
          <a:prstGeom prst="rect">
            <a:avLst/>
          </a:prstGeom>
          <a:ln w="12700">
            <a:miter lim="400000"/>
          </a:ln>
        </p:spPr>
      </p:pic>
      <p:pic>
        <p:nvPicPr>
          <p:cNvPr id="219" name="image2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6356350"/>
            <a:ext cx="1762125" cy="493713"/>
          </a:xfrm>
          <a:prstGeom prst="rect">
            <a:avLst/>
          </a:prstGeom>
          <a:ln w="12700">
            <a:miter lim="400000"/>
          </a:ln>
        </p:spPr>
      </p:pic>
      <p:sp>
        <p:nvSpPr>
          <p:cNvPr id="220" name="Shape 220"/>
          <p:cNvSpPr/>
          <p:nvPr/>
        </p:nvSpPr>
        <p:spPr>
          <a:xfrm>
            <a:off x="381000" y="6172198"/>
            <a:ext cx="5613400" cy="6728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R="39199" indent="38100">
              <a:tabLst>
                <a:tab pos="762000" algn="l"/>
                <a:tab pos="762000" algn="l"/>
                <a:tab pos="762000" algn="l"/>
                <a:tab pos="762000" algn="l"/>
                <a:tab pos="762000" algn="l"/>
                <a:tab pos="762000" algn="l"/>
                <a:tab pos="762000" algn="l"/>
                <a:tab pos="762000" algn="l"/>
                <a:tab pos="1485900" algn="l"/>
                <a:tab pos="1485900" algn="l"/>
                <a:tab pos="1485900" algn="l"/>
                <a:tab pos="1485900" algn="l"/>
                <a:tab pos="1485900" algn="l"/>
                <a:tab pos="1485900" algn="l"/>
                <a:tab pos="1485900" algn="l"/>
                <a:tab pos="1485900" algn="l"/>
                <a:tab pos="2209800" algn="l"/>
                <a:tab pos="2209800" algn="l"/>
                <a:tab pos="2209800" algn="l"/>
                <a:tab pos="2209800" algn="l"/>
                <a:tab pos="2209800" algn="l"/>
                <a:tab pos="2209800" algn="l"/>
                <a:tab pos="2209800" algn="l"/>
                <a:tab pos="2209800" algn="l"/>
                <a:tab pos="2933700" algn="l"/>
                <a:tab pos="2933700" algn="l"/>
                <a:tab pos="2933700" algn="l"/>
                <a:tab pos="2933700" algn="l"/>
                <a:tab pos="2933700" algn="l"/>
                <a:tab pos="2933700" algn="l"/>
                <a:tab pos="2933700" algn="l"/>
                <a:tab pos="29337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4381500" algn="l"/>
                <a:tab pos="4381500" algn="l"/>
                <a:tab pos="4381500" algn="l"/>
                <a:tab pos="4381500" algn="l"/>
                <a:tab pos="4381500" algn="l"/>
                <a:tab pos="4381500" algn="l"/>
                <a:tab pos="4381500" algn="l"/>
                <a:tab pos="4381500" algn="l"/>
                <a:tab pos="5105400" algn="l"/>
                <a:tab pos="5105400" algn="l"/>
                <a:tab pos="5105400" algn="l"/>
                <a:tab pos="5105400" algn="l"/>
                <a:tab pos="5105400" algn="l"/>
                <a:tab pos="5105400" algn="l"/>
                <a:tab pos="5105400" algn="l"/>
                <a:tab pos="5105400" algn="l"/>
                <a:tab pos="5524500" algn="l"/>
                <a:tab pos="5524500" algn="l"/>
                <a:tab pos="5524500" algn="l"/>
                <a:tab pos="5524500" algn="l"/>
                <a:tab pos="5524500" algn="l"/>
                <a:tab pos="5524500" algn="l"/>
                <a:tab pos="5524500" algn="l"/>
                <a:tab pos="5524500" algn="l"/>
                <a:tab pos="6400800" algn="l"/>
                <a:tab pos="6400800" algn="l"/>
                <a:tab pos="6400800" algn="l"/>
                <a:tab pos="6400800" algn="l"/>
              </a:tabLst>
              <a:defRPr sz="1800">
                <a:uFillTx/>
              </a:defRPr>
            </a:pPr>
            <a:r>
              <a:rPr sz="240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Copyright © 2009 Pearson Education, Inc. 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marR="39199" indent="38100">
              <a:tabLst>
                <a:tab pos="762000" algn="l"/>
                <a:tab pos="762000" algn="l"/>
                <a:tab pos="762000" algn="l"/>
                <a:tab pos="762000" algn="l"/>
                <a:tab pos="762000" algn="l"/>
                <a:tab pos="762000" algn="l"/>
                <a:tab pos="762000" algn="l"/>
                <a:tab pos="762000" algn="l"/>
                <a:tab pos="1485900" algn="l"/>
                <a:tab pos="1485900" algn="l"/>
                <a:tab pos="1485900" algn="l"/>
                <a:tab pos="1485900" algn="l"/>
                <a:tab pos="1485900" algn="l"/>
                <a:tab pos="1485900" algn="l"/>
                <a:tab pos="1485900" algn="l"/>
                <a:tab pos="1485900" algn="l"/>
                <a:tab pos="2209800" algn="l"/>
                <a:tab pos="2209800" algn="l"/>
                <a:tab pos="2209800" algn="l"/>
                <a:tab pos="2209800" algn="l"/>
                <a:tab pos="2209800" algn="l"/>
                <a:tab pos="2209800" algn="l"/>
                <a:tab pos="2209800" algn="l"/>
                <a:tab pos="2209800" algn="l"/>
                <a:tab pos="2933700" algn="l"/>
                <a:tab pos="2933700" algn="l"/>
                <a:tab pos="2933700" algn="l"/>
                <a:tab pos="2933700" algn="l"/>
                <a:tab pos="2933700" algn="l"/>
                <a:tab pos="2933700" algn="l"/>
                <a:tab pos="2933700" algn="l"/>
                <a:tab pos="29337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4381500" algn="l"/>
                <a:tab pos="4381500" algn="l"/>
                <a:tab pos="4381500" algn="l"/>
                <a:tab pos="4381500" algn="l"/>
                <a:tab pos="4381500" algn="l"/>
                <a:tab pos="4381500" algn="l"/>
                <a:tab pos="4381500" algn="l"/>
                <a:tab pos="4381500" algn="l"/>
                <a:tab pos="5105400" algn="l"/>
                <a:tab pos="5105400" algn="l"/>
                <a:tab pos="5105400" algn="l"/>
                <a:tab pos="5105400" algn="l"/>
                <a:tab pos="5105400" algn="l"/>
                <a:tab pos="5105400" algn="l"/>
                <a:tab pos="5105400" algn="l"/>
                <a:tab pos="5105400" algn="l"/>
                <a:tab pos="5524500" algn="l"/>
                <a:tab pos="5524500" algn="l"/>
                <a:tab pos="5524500" algn="l"/>
                <a:tab pos="5524500" algn="l"/>
                <a:tab pos="5524500" algn="l"/>
                <a:tab pos="5524500" algn="l"/>
                <a:tab pos="5524500" algn="l"/>
                <a:tab pos="5524500" algn="l"/>
                <a:tab pos="6400800" algn="l"/>
                <a:tab pos="6400800" algn="l"/>
                <a:tab pos="6400800" algn="l"/>
                <a:tab pos="6400800" algn="l"/>
              </a:tabLst>
              <a:defRPr sz="1800">
                <a:uFillTx/>
              </a:defRPr>
            </a:pPr>
            <a:r>
              <a:rPr sz="240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Publishing as Prentice Hall</a:t>
            </a:r>
          </a:p>
        </p:txBody>
      </p:sp>
      <p:sp>
        <p:nvSpPr>
          <p:cNvPr id="221" name="Shape 221"/>
          <p:cNvSpPr/>
          <p:nvPr>
            <p:ph type="title"/>
          </p:nvPr>
        </p:nvSpPr>
        <p:spPr>
          <a:xfrm>
            <a:off x="365125" y="395285"/>
            <a:ext cx="8405815" cy="1366841"/>
          </a:xfrm>
          <a:prstGeom prst="rect">
            <a:avLst/>
          </a:prstGeom>
        </p:spPr>
        <p:txBody>
          <a:bodyPr/>
          <a:lstStyle>
            <a:lvl1pPr marR="0" indent="0">
              <a:spcBef>
                <a:spcPts val="1800"/>
              </a:spcBef>
              <a:defRPr b="1" sz="36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36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Title Text</a:t>
            </a:r>
          </a:p>
        </p:txBody>
      </p:sp>
      <p:sp>
        <p:nvSpPr>
          <p:cNvPr id="222" name="Shape 222"/>
          <p:cNvSpPr/>
          <p:nvPr>
            <p:ph type="body" idx="1"/>
          </p:nvPr>
        </p:nvSpPr>
        <p:spPr>
          <a:xfrm>
            <a:off x="365125" y="1762125"/>
            <a:ext cx="8405815" cy="5095875"/>
          </a:xfrm>
          <a:prstGeom prst="rect">
            <a:avLst/>
          </a:prstGeom>
        </p:spPr>
        <p:txBody>
          <a:bodyPr/>
          <a:lstStyle>
            <a:lvl1pPr marR="0" indent="0">
              <a:spcBef>
                <a:spcPts val="0"/>
              </a:spcBef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  <a:lvl2pPr marR="0" indent="0">
              <a:spcBef>
                <a:spcPts val="0"/>
              </a:spcBef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2pPr>
            <a:lvl3pPr marR="0" indent="0">
              <a:spcBef>
                <a:spcPts val="0"/>
              </a:spcBef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3pPr>
            <a:lvl4pPr marR="0" indent="0">
              <a:spcBef>
                <a:spcPts val="0"/>
              </a:spcBef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4pPr>
            <a:lvl5pPr marR="0" indent="0">
              <a:spcBef>
                <a:spcPts val="0"/>
              </a:spcBef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Body Level One</a:t>
            </a:r>
            <a:endParaRPr b="1" sz="2400">
              <a:solidFill>
                <a:srgbClr val="F38000"/>
              </a:solidFill>
              <a:uFill>
                <a:solidFill>
                  <a:srgbClr val="F38000"/>
                </a:solidFill>
              </a:uFill>
            </a:endParaRPr>
          </a:p>
          <a:p>
            <a:pPr lvl="1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Body Level Two</a:t>
            </a:r>
            <a:endParaRPr b="1" sz="2400">
              <a:solidFill>
                <a:srgbClr val="F38000"/>
              </a:solidFill>
              <a:uFill>
                <a:solidFill>
                  <a:srgbClr val="F38000"/>
                </a:solidFill>
              </a:uFill>
            </a:endParaRPr>
          </a:p>
          <a:p>
            <a:pPr lvl="2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Body Level Three</a:t>
            </a:r>
            <a:endParaRPr b="1" sz="2400">
              <a:solidFill>
                <a:srgbClr val="F38000"/>
              </a:solidFill>
              <a:uFill>
                <a:solidFill>
                  <a:srgbClr val="F38000"/>
                </a:solidFill>
              </a:uFill>
            </a:endParaRPr>
          </a:p>
          <a:p>
            <a:pPr lvl="3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Body Level Four</a:t>
            </a:r>
            <a:endParaRPr b="1" sz="2400">
              <a:solidFill>
                <a:srgbClr val="F38000"/>
              </a:solidFill>
              <a:uFill>
                <a:solidFill>
                  <a:srgbClr val="F38000"/>
                </a:solidFill>
              </a:uFill>
            </a:endParaRPr>
          </a:p>
          <a:p>
            <a:pPr lvl="4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&amp; Bullets">
    <p:bg>
      <p:bgPr>
        <a:solidFill>
          <a:srgbClr val="FCF7EE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/>
          <p:nvPr/>
        </p:nvSpPr>
        <p:spPr>
          <a:xfrm>
            <a:off x="-1" y="6397625"/>
            <a:ext cx="9145590" cy="457200"/>
          </a:xfrm>
          <a:prstGeom prst="rect">
            <a:avLst/>
          </a:prstGeom>
          <a:solidFill>
            <a:srgbClr val="F38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indent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pic>
        <p:nvPicPr>
          <p:cNvPr id="225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12060" y="6356350"/>
            <a:ext cx="1528767" cy="493713"/>
          </a:xfrm>
          <a:prstGeom prst="rect">
            <a:avLst/>
          </a:prstGeom>
          <a:ln w="12700">
            <a:miter lim="400000"/>
          </a:ln>
        </p:spPr>
      </p:pic>
      <p:pic>
        <p:nvPicPr>
          <p:cNvPr id="226" name="image2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6356350"/>
            <a:ext cx="1762125" cy="493713"/>
          </a:xfrm>
          <a:prstGeom prst="rect">
            <a:avLst/>
          </a:prstGeom>
          <a:ln w="12700">
            <a:miter lim="400000"/>
          </a:ln>
        </p:spPr>
      </p:pic>
      <p:sp>
        <p:nvSpPr>
          <p:cNvPr id="227" name="Shape 227"/>
          <p:cNvSpPr/>
          <p:nvPr/>
        </p:nvSpPr>
        <p:spPr>
          <a:xfrm>
            <a:off x="381000" y="6172198"/>
            <a:ext cx="5613400" cy="6728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R="39199" indent="38100">
              <a:tabLst>
                <a:tab pos="762000" algn="l"/>
                <a:tab pos="762000" algn="l"/>
                <a:tab pos="762000" algn="l"/>
                <a:tab pos="762000" algn="l"/>
                <a:tab pos="762000" algn="l"/>
                <a:tab pos="762000" algn="l"/>
                <a:tab pos="762000" algn="l"/>
                <a:tab pos="762000" algn="l"/>
                <a:tab pos="1485900" algn="l"/>
                <a:tab pos="1485900" algn="l"/>
                <a:tab pos="1485900" algn="l"/>
                <a:tab pos="1485900" algn="l"/>
                <a:tab pos="1485900" algn="l"/>
                <a:tab pos="1485900" algn="l"/>
                <a:tab pos="1485900" algn="l"/>
                <a:tab pos="1485900" algn="l"/>
                <a:tab pos="2209800" algn="l"/>
                <a:tab pos="2209800" algn="l"/>
                <a:tab pos="2209800" algn="l"/>
                <a:tab pos="2209800" algn="l"/>
                <a:tab pos="2209800" algn="l"/>
                <a:tab pos="2209800" algn="l"/>
                <a:tab pos="2209800" algn="l"/>
                <a:tab pos="2209800" algn="l"/>
                <a:tab pos="2933700" algn="l"/>
                <a:tab pos="2933700" algn="l"/>
                <a:tab pos="2933700" algn="l"/>
                <a:tab pos="2933700" algn="l"/>
                <a:tab pos="2933700" algn="l"/>
                <a:tab pos="2933700" algn="l"/>
                <a:tab pos="2933700" algn="l"/>
                <a:tab pos="29337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4381500" algn="l"/>
                <a:tab pos="4381500" algn="l"/>
                <a:tab pos="4381500" algn="l"/>
                <a:tab pos="4381500" algn="l"/>
                <a:tab pos="4381500" algn="l"/>
                <a:tab pos="4381500" algn="l"/>
                <a:tab pos="4381500" algn="l"/>
                <a:tab pos="4381500" algn="l"/>
                <a:tab pos="5105400" algn="l"/>
                <a:tab pos="5105400" algn="l"/>
                <a:tab pos="5105400" algn="l"/>
                <a:tab pos="5105400" algn="l"/>
                <a:tab pos="5105400" algn="l"/>
                <a:tab pos="5105400" algn="l"/>
                <a:tab pos="5105400" algn="l"/>
                <a:tab pos="5105400" algn="l"/>
                <a:tab pos="5524500" algn="l"/>
                <a:tab pos="5524500" algn="l"/>
                <a:tab pos="5524500" algn="l"/>
                <a:tab pos="5524500" algn="l"/>
                <a:tab pos="5524500" algn="l"/>
                <a:tab pos="5524500" algn="l"/>
                <a:tab pos="5524500" algn="l"/>
                <a:tab pos="5524500" algn="l"/>
                <a:tab pos="6400800" algn="l"/>
                <a:tab pos="6400800" algn="l"/>
                <a:tab pos="6400800" algn="l"/>
                <a:tab pos="6400800" algn="l"/>
              </a:tabLst>
              <a:defRPr sz="1800">
                <a:uFillTx/>
              </a:defRPr>
            </a:pPr>
            <a:r>
              <a:rPr sz="240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Copyright © 2009 Pearson Education, Inc. 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marR="39199" indent="38100">
              <a:tabLst>
                <a:tab pos="762000" algn="l"/>
                <a:tab pos="762000" algn="l"/>
                <a:tab pos="762000" algn="l"/>
                <a:tab pos="762000" algn="l"/>
                <a:tab pos="762000" algn="l"/>
                <a:tab pos="762000" algn="l"/>
                <a:tab pos="762000" algn="l"/>
                <a:tab pos="762000" algn="l"/>
                <a:tab pos="1485900" algn="l"/>
                <a:tab pos="1485900" algn="l"/>
                <a:tab pos="1485900" algn="l"/>
                <a:tab pos="1485900" algn="l"/>
                <a:tab pos="1485900" algn="l"/>
                <a:tab pos="1485900" algn="l"/>
                <a:tab pos="1485900" algn="l"/>
                <a:tab pos="1485900" algn="l"/>
                <a:tab pos="2209800" algn="l"/>
                <a:tab pos="2209800" algn="l"/>
                <a:tab pos="2209800" algn="l"/>
                <a:tab pos="2209800" algn="l"/>
                <a:tab pos="2209800" algn="l"/>
                <a:tab pos="2209800" algn="l"/>
                <a:tab pos="2209800" algn="l"/>
                <a:tab pos="2209800" algn="l"/>
                <a:tab pos="2933700" algn="l"/>
                <a:tab pos="2933700" algn="l"/>
                <a:tab pos="2933700" algn="l"/>
                <a:tab pos="2933700" algn="l"/>
                <a:tab pos="2933700" algn="l"/>
                <a:tab pos="2933700" algn="l"/>
                <a:tab pos="2933700" algn="l"/>
                <a:tab pos="29337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4381500" algn="l"/>
                <a:tab pos="4381500" algn="l"/>
                <a:tab pos="4381500" algn="l"/>
                <a:tab pos="4381500" algn="l"/>
                <a:tab pos="4381500" algn="l"/>
                <a:tab pos="4381500" algn="l"/>
                <a:tab pos="4381500" algn="l"/>
                <a:tab pos="4381500" algn="l"/>
                <a:tab pos="5105400" algn="l"/>
                <a:tab pos="5105400" algn="l"/>
                <a:tab pos="5105400" algn="l"/>
                <a:tab pos="5105400" algn="l"/>
                <a:tab pos="5105400" algn="l"/>
                <a:tab pos="5105400" algn="l"/>
                <a:tab pos="5105400" algn="l"/>
                <a:tab pos="5105400" algn="l"/>
                <a:tab pos="5524500" algn="l"/>
                <a:tab pos="5524500" algn="l"/>
                <a:tab pos="5524500" algn="l"/>
                <a:tab pos="5524500" algn="l"/>
                <a:tab pos="5524500" algn="l"/>
                <a:tab pos="5524500" algn="l"/>
                <a:tab pos="5524500" algn="l"/>
                <a:tab pos="5524500" algn="l"/>
                <a:tab pos="6400800" algn="l"/>
                <a:tab pos="6400800" algn="l"/>
                <a:tab pos="6400800" algn="l"/>
                <a:tab pos="6400800" algn="l"/>
              </a:tabLst>
              <a:defRPr sz="1800">
                <a:uFillTx/>
              </a:defRPr>
            </a:pPr>
            <a:r>
              <a:rPr sz="240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Publishing as Prentice Hall</a:t>
            </a:r>
          </a:p>
        </p:txBody>
      </p:sp>
      <p:sp>
        <p:nvSpPr>
          <p:cNvPr id="228" name="Shape 228"/>
          <p:cNvSpPr/>
          <p:nvPr>
            <p:ph type="title"/>
          </p:nvPr>
        </p:nvSpPr>
        <p:spPr>
          <a:xfrm>
            <a:off x="365125" y="395285"/>
            <a:ext cx="8405815" cy="1366841"/>
          </a:xfrm>
          <a:prstGeom prst="rect">
            <a:avLst/>
          </a:prstGeom>
        </p:spPr>
        <p:txBody>
          <a:bodyPr/>
          <a:lstStyle>
            <a:lvl1pPr marR="0" indent="0">
              <a:spcBef>
                <a:spcPts val="1800"/>
              </a:spcBef>
              <a:defRPr b="1" sz="36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36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Title Text</a:t>
            </a:r>
          </a:p>
        </p:txBody>
      </p:sp>
      <p:sp>
        <p:nvSpPr>
          <p:cNvPr id="229" name="Shape 229"/>
          <p:cNvSpPr/>
          <p:nvPr>
            <p:ph type="body" idx="1"/>
          </p:nvPr>
        </p:nvSpPr>
        <p:spPr>
          <a:xfrm>
            <a:off x="365125" y="1762125"/>
            <a:ext cx="8405815" cy="5095875"/>
          </a:xfrm>
          <a:prstGeom prst="rect">
            <a:avLst/>
          </a:prstGeom>
        </p:spPr>
        <p:txBody>
          <a:bodyPr/>
          <a:lstStyle>
            <a:lvl1pPr marR="0" indent="0">
              <a:spcBef>
                <a:spcPts val="0"/>
              </a:spcBef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  <a:lvl2pPr marR="0" indent="0">
              <a:spcBef>
                <a:spcPts val="0"/>
              </a:spcBef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2pPr>
            <a:lvl3pPr marR="0" indent="0">
              <a:spcBef>
                <a:spcPts val="0"/>
              </a:spcBef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3pPr>
            <a:lvl4pPr marR="0" indent="0">
              <a:spcBef>
                <a:spcPts val="0"/>
              </a:spcBef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4pPr>
            <a:lvl5pPr marR="0" indent="0">
              <a:spcBef>
                <a:spcPts val="0"/>
              </a:spcBef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Body Level One</a:t>
            </a:r>
            <a:endParaRPr b="1" sz="2400">
              <a:solidFill>
                <a:srgbClr val="F38000"/>
              </a:solidFill>
              <a:uFill>
                <a:solidFill>
                  <a:srgbClr val="F38000"/>
                </a:solidFill>
              </a:uFill>
            </a:endParaRPr>
          </a:p>
          <a:p>
            <a:pPr lvl="1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Body Level Two</a:t>
            </a:r>
            <a:endParaRPr b="1" sz="2400">
              <a:solidFill>
                <a:srgbClr val="F38000"/>
              </a:solidFill>
              <a:uFill>
                <a:solidFill>
                  <a:srgbClr val="F38000"/>
                </a:solidFill>
              </a:uFill>
            </a:endParaRPr>
          </a:p>
          <a:p>
            <a:pPr lvl="2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Body Level Three</a:t>
            </a:r>
            <a:endParaRPr b="1" sz="2400">
              <a:solidFill>
                <a:srgbClr val="F38000"/>
              </a:solidFill>
              <a:uFill>
                <a:solidFill>
                  <a:srgbClr val="F38000"/>
                </a:solidFill>
              </a:uFill>
            </a:endParaRPr>
          </a:p>
          <a:p>
            <a:pPr lvl="3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Body Level Four</a:t>
            </a:r>
            <a:endParaRPr b="1" sz="2400">
              <a:solidFill>
                <a:srgbClr val="F38000"/>
              </a:solidFill>
              <a:uFill>
                <a:solidFill>
                  <a:srgbClr val="F38000"/>
                </a:solidFill>
              </a:uFill>
            </a:endParaRPr>
          </a:p>
          <a:p>
            <a:pPr lvl="4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&amp; Bullets">
    <p:bg>
      <p:bgPr>
        <a:solidFill>
          <a:srgbClr val="FCF7EE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/>
          <p:nvPr/>
        </p:nvSpPr>
        <p:spPr>
          <a:xfrm>
            <a:off x="-1" y="6397625"/>
            <a:ext cx="9145590" cy="457200"/>
          </a:xfrm>
          <a:prstGeom prst="rect">
            <a:avLst/>
          </a:prstGeom>
          <a:solidFill>
            <a:srgbClr val="F38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indent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pic>
        <p:nvPicPr>
          <p:cNvPr id="232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12060" y="6356350"/>
            <a:ext cx="1528767" cy="493713"/>
          </a:xfrm>
          <a:prstGeom prst="rect">
            <a:avLst/>
          </a:prstGeom>
          <a:ln w="12700">
            <a:miter lim="400000"/>
          </a:ln>
        </p:spPr>
      </p:pic>
      <p:pic>
        <p:nvPicPr>
          <p:cNvPr id="233" name="image2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6356350"/>
            <a:ext cx="1762125" cy="493713"/>
          </a:xfrm>
          <a:prstGeom prst="rect">
            <a:avLst/>
          </a:prstGeom>
          <a:ln w="12700">
            <a:miter lim="400000"/>
          </a:ln>
        </p:spPr>
      </p:pic>
      <p:sp>
        <p:nvSpPr>
          <p:cNvPr id="234" name="Shape 234"/>
          <p:cNvSpPr/>
          <p:nvPr/>
        </p:nvSpPr>
        <p:spPr>
          <a:xfrm>
            <a:off x="381000" y="6172198"/>
            <a:ext cx="5613400" cy="6728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R="39199" indent="38100">
              <a:tabLst>
                <a:tab pos="762000" algn="l"/>
                <a:tab pos="762000" algn="l"/>
                <a:tab pos="762000" algn="l"/>
                <a:tab pos="762000" algn="l"/>
                <a:tab pos="762000" algn="l"/>
                <a:tab pos="762000" algn="l"/>
                <a:tab pos="762000" algn="l"/>
                <a:tab pos="762000" algn="l"/>
                <a:tab pos="1485900" algn="l"/>
                <a:tab pos="1485900" algn="l"/>
                <a:tab pos="1485900" algn="l"/>
                <a:tab pos="1485900" algn="l"/>
                <a:tab pos="1485900" algn="l"/>
                <a:tab pos="1485900" algn="l"/>
                <a:tab pos="1485900" algn="l"/>
                <a:tab pos="1485900" algn="l"/>
                <a:tab pos="2209800" algn="l"/>
                <a:tab pos="2209800" algn="l"/>
                <a:tab pos="2209800" algn="l"/>
                <a:tab pos="2209800" algn="l"/>
                <a:tab pos="2209800" algn="l"/>
                <a:tab pos="2209800" algn="l"/>
                <a:tab pos="2209800" algn="l"/>
                <a:tab pos="2209800" algn="l"/>
                <a:tab pos="2933700" algn="l"/>
                <a:tab pos="2933700" algn="l"/>
                <a:tab pos="2933700" algn="l"/>
                <a:tab pos="2933700" algn="l"/>
                <a:tab pos="2933700" algn="l"/>
                <a:tab pos="2933700" algn="l"/>
                <a:tab pos="2933700" algn="l"/>
                <a:tab pos="29337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4381500" algn="l"/>
                <a:tab pos="4381500" algn="l"/>
                <a:tab pos="4381500" algn="l"/>
                <a:tab pos="4381500" algn="l"/>
                <a:tab pos="4381500" algn="l"/>
                <a:tab pos="4381500" algn="l"/>
                <a:tab pos="4381500" algn="l"/>
                <a:tab pos="4381500" algn="l"/>
                <a:tab pos="5105400" algn="l"/>
                <a:tab pos="5105400" algn="l"/>
                <a:tab pos="5105400" algn="l"/>
                <a:tab pos="5105400" algn="l"/>
                <a:tab pos="5105400" algn="l"/>
                <a:tab pos="5105400" algn="l"/>
                <a:tab pos="5105400" algn="l"/>
                <a:tab pos="5105400" algn="l"/>
                <a:tab pos="5524500" algn="l"/>
                <a:tab pos="5524500" algn="l"/>
                <a:tab pos="5524500" algn="l"/>
                <a:tab pos="5524500" algn="l"/>
                <a:tab pos="5524500" algn="l"/>
                <a:tab pos="5524500" algn="l"/>
                <a:tab pos="5524500" algn="l"/>
                <a:tab pos="5524500" algn="l"/>
                <a:tab pos="6400800" algn="l"/>
                <a:tab pos="6400800" algn="l"/>
                <a:tab pos="6400800" algn="l"/>
                <a:tab pos="6400800" algn="l"/>
              </a:tabLst>
              <a:defRPr sz="1800">
                <a:uFillTx/>
              </a:defRPr>
            </a:pPr>
            <a:r>
              <a:rPr sz="240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Copyright © 2009 Pearson Education, Inc. 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marR="39199" indent="38100">
              <a:tabLst>
                <a:tab pos="762000" algn="l"/>
                <a:tab pos="762000" algn="l"/>
                <a:tab pos="762000" algn="l"/>
                <a:tab pos="762000" algn="l"/>
                <a:tab pos="762000" algn="l"/>
                <a:tab pos="762000" algn="l"/>
                <a:tab pos="762000" algn="l"/>
                <a:tab pos="762000" algn="l"/>
                <a:tab pos="1485900" algn="l"/>
                <a:tab pos="1485900" algn="l"/>
                <a:tab pos="1485900" algn="l"/>
                <a:tab pos="1485900" algn="l"/>
                <a:tab pos="1485900" algn="l"/>
                <a:tab pos="1485900" algn="l"/>
                <a:tab pos="1485900" algn="l"/>
                <a:tab pos="1485900" algn="l"/>
                <a:tab pos="2209800" algn="l"/>
                <a:tab pos="2209800" algn="l"/>
                <a:tab pos="2209800" algn="l"/>
                <a:tab pos="2209800" algn="l"/>
                <a:tab pos="2209800" algn="l"/>
                <a:tab pos="2209800" algn="l"/>
                <a:tab pos="2209800" algn="l"/>
                <a:tab pos="2209800" algn="l"/>
                <a:tab pos="2933700" algn="l"/>
                <a:tab pos="2933700" algn="l"/>
                <a:tab pos="2933700" algn="l"/>
                <a:tab pos="2933700" algn="l"/>
                <a:tab pos="2933700" algn="l"/>
                <a:tab pos="2933700" algn="l"/>
                <a:tab pos="2933700" algn="l"/>
                <a:tab pos="29337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4381500" algn="l"/>
                <a:tab pos="4381500" algn="l"/>
                <a:tab pos="4381500" algn="l"/>
                <a:tab pos="4381500" algn="l"/>
                <a:tab pos="4381500" algn="l"/>
                <a:tab pos="4381500" algn="l"/>
                <a:tab pos="4381500" algn="l"/>
                <a:tab pos="4381500" algn="l"/>
                <a:tab pos="5105400" algn="l"/>
                <a:tab pos="5105400" algn="l"/>
                <a:tab pos="5105400" algn="l"/>
                <a:tab pos="5105400" algn="l"/>
                <a:tab pos="5105400" algn="l"/>
                <a:tab pos="5105400" algn="l"/>
                <a:tab pos="5105400" algn="l"/>
                <a:tab pos="5105400" algn="l"/>
                <a:tab pos="5524500" algn="l"/>
                <a:tab pos="5524500" algn="l"/>
                <a:tab pos="5524500" algn="l"/>
                <a:tab pos="5524500" algn="l"/>
                <a:tab pos="5524500" algn="l"/>
                <a:tab pos="5524500" algn="l"/>
                <a:tab pos="5524500" algn="l"/>
                <a:tab pos="5524500" algn="l"/>
                <a:tab pos="6400800" algn="l"/>
                <a:tab pos="6400800" algn="l"/>
                <a:tab pos="6400800" algn="l"/>
                <a:tab pos="6400800" algn="l"/>
              </a:tabLst>
              <a:defRPr sz="1800">
                <a:uFillTx/>
              </a:defRPr>
            </a:pPr>
            <a:r>
              <a:rPr sz="240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Publishing as Prentice Hall</a:t>
            </a:r>
          </a:p>
        </p:txBody>
      </p:sp>
      <p:sp>
        <p:nvSpPr>
          <p:cNvPr id="235" name="Shape 235"/>
          <p:cNvSpPr/>
          <p:nvPr>
            <p:ph type="title"/>
          </p:nvPr>
        </p:nvSpPr>
        <p:spPr>
          <a:xfrm>
            <a:off x="365125" y="395285"/>
            <a:ext cx="8405815" cy="1366841"/>
          </a:xfrm>
          <a:prstGeom prst="rect">
            <a:avLst/>
          </a:prstGeom>
        </p:spPr>
        <p:txBody>
          <a:bodyPr/>
          <a:lstStyle>
            <a:lvl1pPr marR="0" indent="0">
              <a:spcBef>
                <a:spcPts val="1800"/>
              </a:spcBef>
              <a:defRPr b="1" sz="36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36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Title Text</a:t>
            </a:r>
          </a:p>
        </p:txBody>
      </p:sp>
      <p:sp>
        <p:nvSpPr>
          <p:cNvPr id="236" name="Shape 236"/>
          <p:cNvSpPr/>
          <p:nvPr>
            <p:ph type="body" idx="1"/>
          </p:nvPr>
        </p:nvSpPr>
        <p:spPr>
          <a:xfrm>
            <a:off x="365125" y="1762125"/>
            <a:ext cx="8405815" cy="5095875"/>
          </a:xfrm>
          <a:prstGeom prst="rect">
            <a:avLst/>
          </a:prstGeom>
        </p:spPr>
        <p:txBody>
          <a:bodyPr/>
          <a:lstStyle>
            <a:lvl1pPr marR="0" indent="0">
              <a:spcBef>
                <a:spcPts val="0"/>
              </a:spcBef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  <a:lvl2pPr marR="0" indent="0">
              <a:spcBef>
                <a:spcPts val="0"/>
              </a:spcBef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2pPr>
            <a:lvl3pPr marR="0" indent="0">
              <a:spcBef>
                <a:spcPts val="0"/>
              </a:spcBef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3pPr>
            <a:lvl4pPr marR="0" indent="0">
              <a:spcBef>
                <a:spcPts val="0"/>
              </a:spcBef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4pPr>
            <a:lvl5pPr marR="0" indent="0">
              <a:spcBef>
                <a:spcPts val="0"/>
              </a:spcBef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Body Level One</a:t>
            </a:r>
            <a:endParaRPr b="1" sz="2400">
              <a:solidFill>
                <a:srgbClr val="F38000"/>
              </a:solidFill>
              <a:uFill>
                <a:solidFill>
                  <a:srgbClr val="F38000"/>
                </a:solidFill>
              </a:uFill>
            </a:endParaRPr>
          </a:p>
          <a:p>
            <a:pPr lvl="1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Body Level Two</a:t>
            </a:r>
            <a:endParaRPr b="1" sz="2400">
              <a:solidFill>
                <a:srgbClr val="F38000"/>
              </a:solidFill>
              <a:uFill>
                <a:solidFill>
                  <a:srgbClr val="F38000"/>
                </a:solidFill>
              </a:uFill>
            </a:endParaRPr>
          </a:p>
          <a:p>
            <a:pPr lvl="2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Body Level Three</a:t>
            </a:r>
            <a:endParaRPr b="1" sz="2400">
              <a:solidFill>
                <a:srgbClr val="F38000"/>
              </a:solidFill>
              <a:uFill>
                <a:solidFill>
                  <a:srgbClr val="F38000"/>
                </a:solidFill>
              </a:uFill>
            </a:endParaRPr>
          </a:p>
          <a:p>
            <a:pPr lvl="3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Body Level Four</a:t>
            </a:r>
            <a:endParaRPr b="1" sz="2400">
              <a:solidFill>
                <a:srgbClr val="F38000"/>
              </a:solidFill>
              <a:uFill>
                <a:solidFill>
                  <a:srgbClr val="F38000"/>
                </a:solidFill>
              </a:uFill>
            </a:endParaRPr>
          </a:p>
          <a:p>
            <a:pPr lvl="4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4200">
                <a:solidFill>
                  <a:srgbClr val="007742"/>
                </a:solidFill>
                <a:uFill>
                  <a:solidFill>
                    <a:srgbClr val="007742"/>
                  </a:solidFill>
                </a:uFill>
              </a:rPr>
              <a:t>Title Text</a:t>
            </a:r>
          </a:p>
        </p:txBody>
      </p:sp>
      <p:sp>
        <p:nvSpPr>
          <p:cNvPr id="239" name="Shape 23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3000">
                <a:uFill>
                  <a:solidFill/>
                </a:uFill>
              </a:rPr>
              <a:t>Body Level One</a:t>
            </a:r>
            <a:endParaRPr sz="3000">
              <a:uFill>
                <a:solidFill/>
              </a:uFill>
            </a:endParaRPr>
          </a:p>
          <a:p>
            <a:pPr lvl="1">
              <a:defRPr sz="1800">
                <a:uFillTx/>
              </a:defRPr>
            </a:pPr>
            <a:r>
              <a:rPr sz="3000">
                <a:uFill>
                  <a:solidFill/>
                </a:uFill>
              </a:rPr>
              <a:t>Body Level Two</a:t>
            </a:r>
            <a:endParaRPr sz="3000">
              <a:uFill>
                <a:solidFill/>
              </a:uFill>
            </a:endParaRPr>
          </a:p>
          <a:p>
            <a:pPr lvl="2">
              <a:defRPr sz="1800">
                <a:uFillTx/>
              </a:defRPr>
            </a:pPr>
            <a:r>
              <a:rPr sz="3000">
                <a:uFill>
                  <a:solidFill/>
                </a:uFill>
              </a:rPr>
              <a:t>Body Level Three</a:t>
            </a:r>
            <a:endParaRPr sz="3000">
              <a:uFill>
                <a:solidFill/>
              </a:uFill>
            </a:endParaRPr>
          </a:p>
          <a:p>
            <a:pPr lvl="3">
              <a:defRPr sz="1800">
                <a:uFillTx/>
              </a:defRPr>
            </a:pPr>
            <a:r>
              <a:rPr sz="3000">
                <a:uFill>
                  <a:solidFill/>
                </a:uFill>
              </a:rPr>
              <a:t>Body Level Four</a:t>
            </a:r>
            <a:endParaRPr sz="3000">
              <a:uFill>
                <a:solidFill/>
              </a:uFill>
            </a:endParaRPr>
          </a:p>
          <a:p>
            <a:pPr lvl="4">
              <a:defRPr sz="1800">
                <a:uFillTx/>
              </a:defRPr>
            </a:pPr>
            <a:r>
              <a:rPr sz="3000">
                <a:uFill>
                  <a:solidFill/>
                </a:uFill>
              </a:rPr>
              <a:t>Body Level Five</a:t>
            </a:r>
          </a:p>
        </p:txBody>
      </p:sp>
      <p:sp>
        <p:nvSpPr>
          <p:cNvPr id="240" name="Shape 24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xfrm>
            <a:off x="365125" y="395285"/>
            <a:ext cx="8405815" cy="1150941"/>
          </a:xfrm>
          <a:prstGeom prst="rect">
            <a:avLst/>
          </a:prstGeom>
        </p:spPr>
        <p:txBody>
          <a:bodyPr/>
          <a:lstStyle>
            <a:lvl1pPr marR="0" indent="0">
              <a:spcBef>
                <a:spcPts val="1200"/>
              </a:spcBef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Title Text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xfrm>
            <a:off x="365125" y="1546225"/>
            <a:ext cx="8405815" cy="5311775"/>
          </a:xfrm>
          <a:prstGeom prst="rect">
            <a:avLst/>
          </a:prstGeom>
        </p:spPr>
        <p:txBody>
          <a:bodyPr/>
          <a:lstStyle>
            <a:lvl1pPr marR="0" indent="0">
              <a:lnSpc>
                <a:spcPct val="1200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1pPr>
            <a:lvl2pPr marR="0" indent="0">
              <a:lnSpc>
                <a:spcPct val="1200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2pPr>
            <a:lvl3pPr marR="0" indent="0">
              <a:lnSpc>
                <a:spcPct val="1200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3pPr>
            <a:lvl4pPr marR="0" indent="0">
              <a:lnSpc>
                <a:spcPct val="1200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4pPr>
            <a:lvl5pPr marR="0" indent="0">
              <a:lnSpc>
                <a:spcPct val="120000"/>
              </a:lnSpc>
              <a:spcBef>
                <a:spcPts val="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pPr lvl="0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One</a:t>
            </a:r>
            <a:endParaRPr sz="2000">
              <a:uFill>
                <a:solidFill/>
              </a:uFill>
            </a:endParaRPr>
          </a:p>
          <a:p>
            <a:pPr lvl="1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Two</a:t>
            </a:r>
            <a:endParaRPr sz="2000">
              <a:uFill>
                <a:solidFill/>
              </a:uFill>
            </a:endParaRPr>
          </a:p>
          <a:p>
            <a:pPr lvl="2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Three</a:t>
            </a:r>
            <a:endParaRPr sz="2000">
              <a:uFill>
                <a:solidFill/>
              </a:uFill>
            </a:endParaRPr>
          </a:p>
          <a:p>
            <a:pPr lvl="3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Four</a:t>
            </a:r>
            <a:endParaRPr sz="2000">
              <a:uFill>
                <a:solidFill/>
              </a:uFill>
            </a:endParaRPr>
          </a:p>
          <a:p>
            <a:pPr lvl="4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&amp; Bullets">
    <p:bg>
      <p:bgPr>
        <a:solidFill>
          <a:srgbClr val="FCF7EE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-1" y="6397625"/>
            <a:ext cx="9145590" cy="457200"/>
          </a:xfrm>
          <a:prstGeom prst="rect">
            <a:avLst/>
          </a:prstGeom>
          <a:solidFill>
            <a:srgbClr val="F38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indent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pic>
        <p:nvPicPr>
          <p:cNvPr id="22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12060" y="6356350"/>
            <a:ext cx="1528767" cy="493713"/>
          </a:xfrm>
          <a:prstGeom prst="rect">
            <a:avLst/>
          </a:prstGeom>
          <a:ln w="12700">
            <a:miter lim="400000"/>
          </a:ln>
        </p:spPr>
      </p:pic>
      <p:pic>
        <p:nvPicPr>
          <p:cNvPr id="23" name="image2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6356350"/>
            <a:ext cx="1762125" cy="493713"/>
          </a:xfrm>
          <a:prstGeom prst="rect">
            <a:avLst/>
          </a:prstGeom>
          <a:ln w="12700">
            <a:miter lim="400000"/>
          </a:ln>
        </p:spPr>
      </p:pic>
      <p:sp>
        <p:nvSpPr>
          <p:cNvPr id="24" name="Shape 24"/>
          <p:cNvSpPr/>
          <p:nvPr>
            <p:ph type="title"/>
          </p:nvPr>
        </p:nvSpPr>
        <p:spPr>
          <a:xfrm>
            <a:off x="365125" y="395285"/>
            <a:ext cx="8405815" cy="1366841"/>
          </a:xfrm>
          <a:prstGeom prst="rect">
            <a:avLst/>
          </a:prstGeom>
        </p:spPr>
        <p:txBody>
          <a:bodyPr/>
          <a:lstStyle>
            <a:lvl1pPr marR="0" indent="0">
              <a:spcBef>
                <a:spcPts val="1800"/>
              </a:spcBef>
              <a:defRPr b="1" sz="36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36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Title Text</a:t>
            </a:r>
          </a:p>
        </p:txBody>
      </p:sp>
      <p:sp>
        <p:nvSpPr>
          <p:cNvPr id="25" name="Shape 25"/>
          <p:cNvSpPr/>
          <p:nvPr>
            <p:ph type="body" idx="1"/>
          </p:nvPr>
        </p:nvSpPr>
        <p:spPr>
          <a:xfrm>
            <a:off x="365125" y="1762125"/>
            <a:ext cx="8405815" cy="5095875"/>
          </a:xfrm>
          <a:prstGeom prst="rect">
            <a:avLst/>
          </a:prstGeom>
        </p:spPr>
        <p:txBody>
          <a:bodyPr/>
          <a:lstStyle>
            <a:lvl1pPr marR="0" indent="0">
              <a:spcBef>
                <a:spcPts val="0"/>
              </a:spcBef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  <a:lvl2pPr marR="0" indent="0">
              <a:spcBef>
                <a:spcPts val="0"/>
              </a:spcBef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2pPr>
            <a:lvl3pPr marR="0" indent="0">
              <a:spcBef>
                <a:spcPts val="0"/>
              </a:spcBef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3pPr>
            <a:lvl4pPr marR="0" indent="0">
              <a:spcBef>
                <a:spcPts val="0"/>
              </a:spcBef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4pPr>
            <a:lvl5pPr marR="0" indent="0">
              <a:spcBef>
                <a:spcPts val="0"/>
              </a:spcBef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Body Level One</a:t>
            </a:r>
            <a:endParaRPr b="1" sz="2400">
              <a:solidFill>
                <a:srgbClr val="F38000"/>
              </a:solidFill>
              <a:uFill>
                <a:solidFill>
                  <a:srgbClr val="F38000"/>
                </a:solidFill>
              </a:uFill>
            </a:endParaRPr>
          </a:p>
          <a:p>
            <a:pPr lvl="1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Body Level Two</a:t>
            </a:r>
            <a:endParaRPr b="1" sz="2400">
              <a:solidFill>
                <a:srgbClr val="F38000"/>
              </a:solidFill>
              <a:uFill>
                <a:solidFill>
                  <a:srgbClr val="F38000"/>
                </a:solidFill>
              </a:uFill>
            </a:endParaRPr>
          </a:p>
          <a:p>
            <a:pPr lvl="2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Body Level Three</a:t>
            </a:r>
            <a:endParaRPr b="1" sz="2400">
              <a:solidFill>
                <a:srgbClr val="F38000"/>
              </a:solidFill>
              <a:uFill>
                <a:solidFill>
                  <a:srgbClr val="F38000"/>
                </a:solidFill>
              </a:uFill>
            </a:endParaRPr>
          </a:p>
          <a:p>
            <a:pPr lvl="3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Body Level Four</a:t>
            </a:r>
            <a:endParaRPr b="1" sz="2400">
              <a:solidFill>
                <a:srgbClr val="F38000"/>
              </a:solidFill>
              <a:uFill>
                <a:solidFill>
                  <a:srgbClr val="F38000"/>
                </a:solidFill>
              </a:uFill>
            </a:endParaRPr>
          </a:p>
          <a:p>
            <a:pPr lvl="4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&amp; Bullets">
    <p:bg>
      <p:bgPr>
        <a:solidFill>
          <a:srgbClr val="F38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/>
        </p:nvSpPr>
        <p:spPr>
          <a:xfrm>
            <a:off x="-1" y="6397625"/>
            <a:ext cx="9145590" cy="457200"/>
          </a:xfrm>
          <a:prstGeom prst="rect">
            <a:avLst/>
          </a:prstGeom>
          <a:solidFill>
            <a:srgbClr val="F38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indent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8" name="Shape 28"/>
          <p:cNvSpPr/>
          <p:nvPr/>
        </p:nvSpPr>
        <p:spPr>
          <a:xfrm>
            <a:off x="-4" y="6397625"/>
            <a:ext cx="9139244" cy="1590"/>
          </a:xfrm>
          <a:prstGeom prst="line">
            <a:avLst/>
          </a:prstGeom>
          <a:ln w="6480">
            <a:solidFill>
              <a:srgbClr val="FFFFFF"/>
            </a:solidFill>
            <a:miter lim="400000"/>
          </a:ln>
        </p:spPr>
        <p:txBody>
          <a:bodyPr lIns="0" tIns="0" rIns="0" bIns="0"/>
          <a:lstStyle/>
          <a:p>
            <a:pPr lvl="0" marR="0" indent="0" defTabSz="457200">
              <a:defRPr>
                <a:uFillTx/>
              </a:defRPr>
            </a:pPr>
          </a:p>
        </p:txBody>
      </p:sp>
      <p:sp>
        <p:nvSpPr>
          <p:cNvPr id="29" name="Shape 29"/>
          <p:cNvSpPr/>
          <p:nvPr/>
        </p:nvSpPr>
        <p:spPr>
          <a:xfrm>
            <a:off x="504825" y="6546850"/>
            <a:ext cx="5030788" cy="12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marR="0" inden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4572000" algn="l"/>
              </a:tabLst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Presentation Title runs here  l  00/00/00</a:t>
            </a:r>
          </a:p>
        </p:txBody>
      </p:sp>
      <p:pic>
        <p:nvPicPr>
          <p:cNvPr id="30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12060" y="6356350"/>
            <a:ext cx="1528767" cy="493713"/>
          </a:xfrm>
          <a:prstGeom prst="rect">
            <a:avLst/>
          </a:prstGeom>
          <a:ln w="12700">
            <a:miter lim="400000"/>
          </a:ln>
        </p:spPr>
      </p:pic>
      <p:sp>
        <p:nvSpPr>
          <p:cNvPr id="31" name="Shape 31"/>
          <p:cNvSpPr/>
          <p:nvPr>
            <p:ph type="title"/>
          </p:nvPr>
        </p:nvSpPr>
        <p:spPr>
          <a:xfrm>
            <a:off x="365125" y="395285"/>
            <a:ext cx="8405815" cy="1141416"/>
          </a:xfrm>
          <a:prstGeom prst="rect">
            <a:avLst/>
          </a:prstGeom>
        </p:spPr>
        <p:txBody>
          <a:bodyPr/>
          <a:lstStyle>
            <a:lvl1pPr marR="0" indent="0">
              <a:spcBef>
                <a:spcPts val="1200"/>
              </a:spcBef>
              <a:defRPr b="1"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uFillTx/>
              </a:defRPr>
            </a:pPr>
            <a:r>
              <a:rPr b="1" sz="2400">
                <a:uFill>
                  <a:solidFill/>
                </a:uFill>
              </a:rPr>
              <a:t>Title Text</a:t>
            </a:r>
          </a:p>
        </p:txBody>
      </p:sp>
      <p:sp>
        <p:nvSpPr>
          <p:cNvPr id="32" name="Shape 32"/>
          <p:cNvSpPr/>
          <p:nvPr>
            <p:ph type="body" idx="1"/>
          </p:nvPr>
        </p:nvSpPr>
        <p:spPr>
          <a:xfrm>
            <a:off x="6321425" y="-15222538"/>
            <a:ext cx="2657475" cy="21994813"/>
          </a:xfrm>
          <a:prstGeom prst="rect">
            <a:avLst/>
          </a:prstGeom>
        </p:spPr>
        <p:txBody>
          <a:bodyPr anchor="b"/>
          <a:lstStyle>
            <a:lvl1pPr marR="0" indent="0" algn="r">
              <a:spcBef>
                <a:spcPts val="0"/>
              </a:spcBef>
              <a:defRPr sz="31500">
                <a:latin typeface="Verdana"/>
                <a:ea typeface="Verdana"/>
                <a:cs typeface="Verdana"/>
                <a:sym typeface="Verdana"/>
              </a:defRPr>
            </a:lvl1pPr>
            <a:lvl2pPr marR="0" indent="0" algn="r">
              <a:spcBef>
                <a:spcPts val="0"/>
              </a:spcBef>
              <a:defRPr sz="31500">
                <a:latin typeface="Verdana"/>
                <a:ea typeface="Verdana"/>
                <a:cs typeface="Verdana"/>
                <a:sym typeface="Verdana"/>
              </a:defRPr>
            </a:lvl2pPr>
            <a:lvl3pPr marR="0" indent="0" algn="r">
              <a:spcBef>
                <a:spcPts val="0"/>
              </a:spcBef>
              <a:defRPr sz="31500">
                <a:latin typeface="Verdana"/>
                <a:ea typeface="Verdana"/>
                <a:cs typeface="Verdana"/>
                <a:sym typeface="Verdana"/>
              </a:defRPr>
            </a:lvl3pPr>
            <a:lvl4pPr marR="0" indent="0" algn="r">
              <a:spcBef>
                <a:spcPts val="0"/>
              </a:spcBef>
              <a:defRPr sz="31500">
                <a:latin typeface="Verdana"/>
                <a:ea typeface="Verdana"/>
                <a:cs typeface="Verdana"/>
                <a:sym typeface="Verdana"/>
              </a:defRPr>
            </a:lvl4pPr>
            <a:lvl5pPr marR="0" indent="0" algn="r">
              <a:spcBef>
                <a:spcPts val="0"/>
              </a:spcBef>
              <a:defRPr sz="31500"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pPr lvl="0">
              <a:defRPr sz="1800">
                <a:uFillTx/>
              </a:defRPr>
            </a:pPr>
            <a:r>
              <a:rPr sz="31500">
                <a:uFill>
                  <a:solidFill/>
                </a:uFill>
              </a:rPr>
              <a:t>Body Level One</a:t>
            </a:r>
            <a:endParaRPr sz="31500">
              <a:uFill>
                <a:solidFill/>
              </a:uFill>
            </a:endParaRPr>
          </a:p>
          <a:p>
            <a:pPr lvl="1">
              <a:defRPr sz="1800">
                <a:uFillTx/>
              </a:defRPr>
            </a:pPr>
            <a:r>
              <a:rPr sz="31500">
                <a:uFill>
                  <a:solidFill/>
                </a:uFill>
              </a:rPr>
              <a:t>Body Level Two</a:t>
            </a:r>
            <a:endParaRPr sz="31500">
              <a:uFill>
                <a:solidFill/>
              </a:uFill>
            </a:endParaRPr>
          </a:p>
          <a:p>
            <a:pPr lvl="2">
              <a:defRPr sz="1800">
                <a:uFillTx/>
              </a:defRPr>
            </a:pPr>
            <a:r>
              <a:rPr sz="31500">
                <a:uFill>
                  <a:solidFill/>
                </a:uFill>
              </a:rPr>
              <a:t>Body Level Three</a:t>
            </a:r>
            <a:endParaRPr sz="31500">
              <a:uFill>
                <a:solidFill/>
              </a:uFill>
            </a:endParaRPr>
          </a:p>
          <a:p>
            <a:pPr lvl="3">
              <a:defRPr sz="1800">
                <a:uFillTx/>
              </a:defRPr>
            </a:pPr>
            <a:r>
              <a:rPr sz="31500">
                <a:uFill>
                  <a:solidFill/>
                </a:uFill>
              </a:rPr>
              <a:t>Body Level Four</a:t>
            </a:r>
            <a:endParaRPr sz="31500">
              <a:uFill>
                <a:solidFill/>
              </a:uFill>
            </a:endParaRPr>
          </a:p>
          <a:p>
            <a:pPr lvl="4">
              <a:defRPr sz="1800">
                <a:uFillTx/>
              </a:defRPr>
            </a:pPr>
            <a:r>
              <a:rPr sz="31500">
                <a:uFill>
                  <a:solidFill/>
                </a:u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/>
        </p:nvSpPr>
        <p:spPr>
          <a:xfrm>
            <a:off x="-1" y="6397625"/>
            <a:ext cx="9145590" cy="457200"/>
          </a:xfrm>
          <a:prstGeom prst="rect">
            <a:avLst/>
          </a:prstGeom>
          <a:solidFill>
            <a:srgbClr val="F38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indent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5" name="Shape 35"/>
          <p:cNvSpPr/>
          <p:nvPr/>
        </p:nvSpPr>
        <p:spPr>
          <a:xfrm>
            <a:off x="504825" y="6546850"/>
            <a:ext cx="5030788" cy="12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marR="0" inden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4572000" algn="l"/>
              </a:tabLst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Presentation Title runs here  l  00/00/00</a:t>
            </a:r>
          </a:p>
        </p:txBody>
      </p:sp>
      <p:pic>
        <p:nvPicPr>
          <p:cNvPr id="36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12060" y="6356350"/>
            <a:ext cx="1528767" cy="493713"/>
          </a:xfrm>
          <a:prstGeom prst="rect">
            <a:avLst/>
          </a:prstGeom>
          <a:ln w="12700">
            <a:miter lim="400000"/>
          </a:ln>
        </p:spPr>
      </p:pic>
      <p:sp>
        <p:nvSpPr>
          <p:cNvPr id="37" name="Shape 37"/>
          <p:cNvSpPr/>
          <p:nvPr/>
        </p:nvSpPr>
        <p:spPr>
          <a:xfrm>
            <a:off x="-4" y="6397625"/>
            <a:ext cx="9139244" cy="1590"/>
          </a:xfrm>
          <a:prstGeom prst="line">
            <a:avLst/>
          </a:prstGeom>
          <a:ln w="6480">
            <a:solidFill>
              <a:srgbClr val="FFFFFF"/>
            </a:solidFill>
            <a:miter lim="400000"/>
          </a:ln>
        </p:spPr>
        <p:txBody>
          <a:bodyPr lIns="0" tIns="0" rIns="0" bIns="0"/>
          <a:lstStyle/>
          <a:p>
            <a:pPr lvl="0" marR="0" indent="0" defTabSz="457200">
              <a:defRPr>
                <a:uFillTx/>
              </a:defRPr>
            </a:pPr>
          </a:p>
        </p:txBody>
      </p:sp>
      <p:sp>
        <p:nvSpPr>
          <p:cNvPr id="38" name="Shape 38"/>
          <p:cNvSpPr/>
          <p:nvPr>
            <p:ph type="title"/>
          </p:nvPr>
        </p:nvSpPr>
        <p:spPr>
          <a:xfrm>
            <a:off x="365125" y="395285"/>
            <a:ext cx="5580063" cy="3167067"/>
          </a:xfrm>
          <a:prstGeom prst="rect">
            <a:avLst/>
          </a:prstGeom>
        </p:spPr>
        <p:txBody>
          <a:bodyPr/>
          <a:lstStyle>
            <a:lvl1pPr marR="0" indent="0">
              <a:spcBef>
                <a:spcPts val="1800"/>
              </a:spcBef>
              <a:defRPr b="1" sz="36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36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Title Text</a:t>
            </a:r>
          </a:p>
        </p:txBody>
      </p:sp>
      <p:sp>
        <p:nvSpPr>
          <p:cNvPr id="39" name="Shape 39"/>
          <p:cNvSpPr/>
          <p:nvPr>
            <p:ph type="body" idx="1"/>
          </p:nvPr>
        </p:nvSpPr>
        <p:spPr>
          <a:xfrm>
            <a:off x="365125" y="3562350"/>
            <a:ext cx="5580063" cy="3295650"/>
          </a:xfrm>
          <a:prstGeom prst="rect">
            <a:avLst/>
          </a:prstGeom>
        </p:spPr>
        <p:txBody>
          <a:bodyPr/>
          <a:lstStyle>
            <a:lvl1pPr marR="0" indent="0">
              <a:spcBef>
                <a:spcPts val="0"/>
              </a:spcBef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  <a:lvl2pPr marR="0" indent="0">
              <a:spcBef>
                <a:spcPts val="0"/>
              </a:spcBef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2pPr>
            <a:lvl3pPr marR="0" indent="0">
              <a:spcBef>
                <a:spcPts val="0"/>
              </a:spcBef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3pPr>
            <a:lvl4pPr marR="0" indent="0">
              <a:spcBef>
                <a:spcPts val="0"/>
              </a:spcBef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4pPr>
            <a:lvl5pPr marR="0" indent="0">
              <a:spcBef>
                <a:spcPts val="0"/>
              </a:spcBef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Body Level One</a:t>
            </a:r>
            <a:endParaRPr b="1" sz="2400">
              <a:solidFill>
                <a:srgbClr val="F38000"/>
              </a:solidFill>
              <a:uFill>
                <a:solidFill>
                  <a:srgbClr val="F38000"/>
                </a:solidFill>
              </a:uFill>
            </a:endParaRPr>
          </a:p>
          <a:p>
            <a:pPr lvl="1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Body Level Two</a:t>
            </a:r>
            <a:endParaRPr b="1" sz="2400">
              <a:solidFill>
                <a:srgbClr val="F38000"/>
              </a:solidFill>
              <a:uFill>
                <a:solidFill>
                  <a:srgbClr val="F38000"/>
                </a:solidFill>
              </a:uFill>
            </a:endParaRPr>
          </a:p>
          <a:p>
            <a:pPr lvl="2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Body Level Three</a:t>
            </a:r>
            <a:endParaRPr b="1" sz="2400">
              <a:solidFill>
                <a:srgbClr val="F38000"/>
              </a:solidFill>
              <a:uFill>
                <a:solidFill>
                  <a:srgbClr val="F38000"/>
                </a:solidFill>
              </a:uFill>
            </a:endParaRPr>
          </a:p>
          <a:p>
            <a:pPr lvl="3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Body Level Four</a:t>
            </a:r>
            <a:endParaRPr b="1" sz="2400">
              <a:solidFill>
                <a:srgbClr val="F38000"/>
              </a:solidFill>
              <a:uFill>
                <a:solidFill>
                  <a:srgbClr val="F38000"/>
                </a:solidFill>
              </a:uFill>
            </a:endParaRPr>
          </a:p>
          <a:p>
            <a:pPr lvl="4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-4" y="6397625"/>
            <a:ext cx="9139244" cy="1590"/>
          </a:xfrm>
          <a:prstGeom prst="line">
            <a:avLst/>
          </a:prstGeom>
          <a:ln w="6480">
            <a:solidFill>
              <a:srgbClr val="FFFFFF"/>
            </a:solidFill>
            <a:miter lim="400000"/>
          </a:ln>
        </p:spPr>
        <p:txBody>
          <a:bodyPr lIns="0" tIns="0" rIns="0" bIns="0"/>
          <a:lstStyle/>
          <a:p>
            <a:pPr lvl="0" marR="0" indent="0" defTabSz="457200">
              <a:defRPr>
                <a:uFillTx/>
              </a:defRPr>
            </a:pPr>
          </a:p>
        </p:txBody>
      </p:sp>
      <p:sp>
        <p:nvSpPr>
          <p:cNvPr id="42" name="Shape 42"/>
          <p:cNvSpPr/>
          <p:nvPr/>
        </p:nvSpPr>
        <p:spPr>
          <a:xfrm>
            <a:off x="-1" y="6397625"/>
            <a:ext cx="9145590" cy="457200"/>
          </a:xfrm>
          <a:prstGeom prst="rect">
            <a:avLst/>
          </a:prstGeom>
          <a:solidFill>
            <a:srgbClr val="F38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indent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pic>
        <p:nvPicPr>
          <p:cNvPr id="43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6356350"/>
            <a:ext cx="1762125" cy="493713"/>
          </a:xfrm>
          <a:prstGeom prst="rect">
            <a:avLst/>
          </a:prstGeom>
          <a:ln w="12700">
            <a:miter lim="400000"/>
          </a:ln>
        </p:spPr>
      </p:pic>
      <p:pic>
        <p:nvPicPr>
          <p:cNvPr id="44" name="image1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612060" y="6356350"/>
            <a:ext cx="1528767" cy="493713"/>
          </a:xfrm>
          <a:prstGeom prst="rect">
            <a:avLst/>
          </a:prstGeom>
          <a:ln w="12700">
            <a:miter lim="400000"/>
          </a:ln>
        </p:spPr>
      </p:pic>
      <p:sp>
        <p:nvSpPr>
          <p:cNvPr id="45" name="Shape 45"/>
          <p:cNvSpPr/>
          <p:nvPr>
            <p:ph type="title"/>
          </p:nvPr>
        </p:nvSpPr>
        <p:spPr>
          <a:xfrm>
            <a:off x="365125" y="395285"/>
            <a:ext cx="5580063" cy="3167067"/>
          </a:xfrm>
          <a:prstGeom prst="rect">
            <a:avLst/>
          </a:prstGeom>
        </p:spPr>
        <p:txBody>
          <a:bodyPr/>
          <a:lstStyle>
            <a:lvl1pPr marR="0" indent="0">
              <a:spcBef>
                <a:spcPts val="1800"/>
              </a:spcBef>
              <a:defRPr b="1" sz="36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36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Title Text</a:t>
            </a:r>
          </a:p>
        </p:txBody>
      </p:sp>
      <p:sp>
        <p:nvSpPr>
          <p:cNvPr id="46" name="Shape 46"/>
          <p:cNvSpPr/>
          <p:nvPr>
            <p:ph type="body" idx="1"/>
          </p:nvPr>
        </p:nvSpPr>
        <p:spPr>
          <a:xfrm>
            <a:off x="365125" y="3562350"/>
            <a:ext cx="5580063" cy="3295650"/>
          </a:xfrm>
          <a:prstGeom prst="rect">
            <a:avLst/>
          </a:prstGeom>
        </p:spPr>
        <p:txBody>
          <a:bodyPr/>
          <a:lstStyle>
            <a:lvl1pPr marR="0" indent="0">
              <a:spcBef>
                <a:spcPts val="0"/>
              </a:spcBef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  <a:lvl2pPr marR="0" indent="0">
              <a:spcBef>
                <a:spcPts val="0"/>
              </a:spcBef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2pPr>
            <a:lvl3pPr marR="0" indent="0">
              <a:spcBef>
                <a:spcPts val="0"/>
              </a:spcBef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3pPr>
            <a:lvl4pPr marR="0" indent="0">
              <a:spcBef>
                <a:spcPts val="0"/>
              </a:spcBef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4pPr>
            <a:lvl5pPr marR="0" indent="0">
              <a:spcBef>
                <a:spcPts val="0"/>
              </a:spcBef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Body Level One</a:t>
            </a:r>
            <a:endParaRPr b="1" sz="2400">
              <a:solidFill>
                <a:srgbClr val="F38000"/>
              </a:solidFill>
              <a:uFill>
                <a:solidFill>
                  <a:srgbClr val="F38000"/>
                </a:solidFill>
              </a:uFill>
            </a:endParaRPr>
          </a:p>
          <a:p>
            <a:pPr lvl="1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Body Level Two</a:t>
            </a:r>
            <a:endParaRPr b="1" sz="2400">
              <a:solidFill>
                <a:srgbClr val="F38000"/>
              </a:solidFill>
              <a:uFill>
                <a:solidFill>
                  <a:srgbClr val="F38000"/>
                </a:solidFill>
              </a:uFill>
            </a:endParaRPr>
          </a:p>
          <a:p>
            <a:pPr lvl="2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Body Level Three</a:t>
            </a:r>
            <a:endParaRPr b="1" sz="2400">
              <a:solidFill>
                <a:srgbClr val="F38000"/>
              </a:solidFill>
              <a:uFill>
                <a:solidFill>
                  <a:srgbClr val="F38000"/>
                </a:solidFill>
              </a:uFill>
            </a:endParaRPr>
          </a:p>
          <a:p>
            <a:pPr lvl="3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Body Level Four</a:t>
            </a:r>
            <a:endParaRPr b="1" sz="2400">
              <a:solidFill>
                <a:srgbClr val="F38000"/>
              </a:solidFill>
              <a:uFill>
                <a:solidFill>
                  <a:srgbClr val="F38000"/>
                </a:solidFill>
              </a:uFill>
            </a:endParaRPr>
          </a:p>
          <a:p>
            <a:pPr lvl="4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380998" y="228598"/>
            <a:ext cx="8229605" cy="6096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ln w="19080">
            <a:solidFill>
              <a:srgbClr val="D6A800"/>
            </a:solidFill>
            <a:miter lim="400000"/>
          </a:ln>
        </p:spPr>
        <p:txBody>
          <a:bodyPr lIns="0" tIns="0" rIns="0" bIns="0" anchor="ctr"/>
          <a:lstStyle/>
          <a:p>
            <a:pPr lvl="0" indent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9" name="Shape 49"/>
          <p:cNvSpPr/>
          <p:nvPr/>
        </p:nvSpPr>
        <p:spPr>
          <a:xfrm>
            <a:off x="457198" y="6172200"/>
            <a:ext cx="8229605" cy="1590"/>
          </a:xfrm>
          <a:prstGeom prst="line">
            <a:avLst/>
          </a:prstGeom>
          <a:ln w="19080">
            <a:solidFill>
              <a:srgbClr val="D6A800"/>
            </a:solidFill>
            <a:miter lim="400000"/>
          </a:ln>
        </p:spPr>
        <p:txBody>
          <a:bodyPr lIns="0" tIns="0" rIns="0" bIns="0"/>
          <a:lstStyle/>
          <a:p>
            <a:pPr lvl="0" marR="0" indent="0" defTabSz="457200">
              <a:defRPr>
                <a:uFillTx/>
              </a:defRPr>
            </a:pPr>
          </a:p>
        </p:txBody>
      </p:sp>
      <p:sp>
        <p:nvSpPr>
          <p:cNvPr id="50" name="Shape 50"/>
          <p:cNvSpPr/>
          <p:nvPr/>
        </p:nvSpPr>
        <p:spPr>
          <a:xfrm>
            <a:off x="381000" y="6209314"/>
            <a:ext cx="5613400" cy="3988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0" marR="39199" indent="38100">
              <a:tabLst>
                <a:tab pos="762000" algn="l"/>
                <a:tab pos="762000" algn="l"/>
                <a:tab pos="762000" algn="l"/>
                <a:tab pos="762000" algn="l"/>
                <a:tab pos="762000" algn="l"/>
                <a:tab pos="762000" algn="l"/>
                <a:tab pos="762000" algn="l"/>
                <a:tab pos="762000" algn="l"/>
                <a:tab pos="1485900" algn="l"/>
                <a:tab pos="1485900" algn="l"/>
                <a:tab pos="1485900" algn="l"/>
                <a:tab pos="1485900" algn="l"/>
                <a:tab pos="1485900" algn="l"/>
                <a:tab pos="1485900" algn="l"/>
                <a:tab pos="1485900" algn="l"/>
                <a:tab pos="1485900" algn="l"/>
                <a:tab pos="2209800" algn="l"/>
                <a:tab pos="2209800" algn="l"/>
                <a:tab pos="2209800" algn="l"/>
                <a:tab pos="2209800" algn="l"/>
                <a:tab pos="2209800" algn="l"/>
                <a:tab pos="2209800" algn="l"/>
                <a:tab pos="2209800" algn="l"/>
                <a:tab pos="2209800" algn="l"/>
                <a:tab pos="2933700" algn="l"/>
                <a:tab pos="2933700" algn="l"/>
                <a:tab pos="2933700" algn="l"/>
                <a:tab pos="2933700" algn="l"/>
                <a:tab pos="2933700" algn="l"/>
                <a:tab pos="2933700" algn="l"/>
                <a:tab pos="2933700" algn="l"/>
                <a:tab pos="29337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4381500" algn="l"/>
                <a:tab pos="4381500" algn="l"/>
                <a:tab pos="4381500" algn="l"/>
                <a:tab pos="4381500" algn="l"/>
                <a:tab pos="4381500" algn="l"/>
                <a:tab pos="4381500" algn="l"/>
                <a:tab pos="4381500" algn="l"/>
                <a:tab pos="4381500" algn="l"/>
                <a:tab pos="5105400" algn="l"/>
                <a:tab pos="5105400" algn="l"/>
                <a:tab pos="5105400" algn="l"/>
                <a:tab pos="5105400" algn="l"/>
                <a:tab pos="5105400" algn="l"/>
                <a:tab pos="5105400" algn="l"/>
                <a:tab pos="5105400" algn="l"/>
                <a:tab pos="5105400" algn="l"/>
                <a:tab pos="5524500" algn="l"/>
                <a:tab pos="5524500" algn="l"/>
                <a:tab pos="5524500" algn="l"/>
                <a:tab pos="5524500" algn="l"/>
                <a:tab pos="5524500" algn="l"/>
                <a:tab pos="5524500" algn="l"/>
                <a:tab pos="5524500" algn="l"/>
                <a:tab pos="5524500" algn="l"/>
                <a:tab pos="6400800" algn="l"/>
                <a:tab pos="6400800" algn="l"/>
                <a:tab pos="6400800" algn="l"/>
                <a:tab pos="6400800" algn="l"/>
              </a:tabLst>
              <a:defRPr sz="1800">
                <a:uFillTx/>
              </a:defRPr>
            </a:pPr>
            <a:r>
              <a:rPr i="1" sz="1400">
                <a:solidFill>
                  <a:srgbClr val="84723D"/>
                </a:solidFill>
                <a:uFill>
                  <a:solidFill>
                    <a:srgbClr val="84723D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Copyright © 2009 Pearson Education, Inc. </a:t>
            </a:r>
            <a:endParaRPr i="1" sz="1400">
              <a:solidFill>
                <a:srgbClr val="84723D"/>
              </a:solidFill>
              <a:uFill>
                <a:solidFill>
                  <a:srgbClr val="84723D"/>
                </a:solidFill>
              </a:u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marR="39199" indent="38100">
              <a:tabLst>
                <a:tab pos="762000" algn="l"/>
                <a:tab pos="762000" algn="l"/>
                <a:tab pos="762000" algn="l"/>
                <a:tab pos="762000" algn="l"/>
                <a:tab pos="762000" algn="l"/>
                <a:tab pos="762000" algn="l"/>
                <a:tab pos="762000" algn="l"/>
                <a:tab pos="762000" algn="l"/>
                <a:tab pos="1485900" algn="l"/>
                <a:tab pos="1485900" algn="l"/>
                <a:tab pos="1485900" algn="l"/>
                <a:tab pos="1485900" algn="l"/>
                <a:tab pos="1485900" algn="l"/>
                <a:tab pos="1485900" algn="l"/>
                <a:tab pos="1485900" algn="l"/>
                <a:tab pos="1485900" algn="l"/>
                <a:tab pos="2209800" algn="l"/>
                <a:tab pos="2209800" algn="l"/>
                <a:tab pos="2209800" algn="l"/>
                <a:tab pos="2209800" algn="l"/>
                <a:tab pos="2209800" algn="l"/>
                <a:tab pos="2209800" algn="l"/>
                <a:tab pos="2209800" algn="l"/>
                <a:tab pos="2209800" algn="l"/>
                <a:tab pos="2933700" algn="l"/>
                <a:tab pos="2933700" algn="l"/>
                <a:tab pos="2933700" algn="l"/>
                <a:tab pos="2933700" algn="l"/>
                <a:tab pos="2933700" algn="l"/>
                <a:tab pos="2933700" algn="l"/>
                <a:tab pos="2933700" algn="l"/>
                <a:tab pos="29337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4381500" algn="l"/>
                <a:tab pos="4381500" algn="l"/>
                <a:tab pos="4381500" algn="l"/>
                <a:tab pos="4381500" algn="l"/>
                <a:tab pos="4381500" algn="l"/>
                <a:tab pos="4381500" algn="l"/>
                <a:tab pos="4381500" algn="l"/>
                <a:tab pos="4381500" algn="l"/>
                <a:tab pos="5105400" algn="l"/>
                <a:tab pos="5105400" algn="l"/>
                <a:tab pos="5105400" algn="l"/>
                <a:tab pos="5105400" algn="l"/>
                <a:tab pos="5105400" algn="l"/>
                <a:tab pos="5105400" algn="l"/>
                <a:tab pos="5105400" algn="l"/>
                <a:tab pos="5105400" algn="l"/>
                <a:tab pos="5524500" algn="l"/>
                <a:tab pos="5524500" algn="l"/>
                <a:tab pos="5524500" algn="l"/>
                <a:tab pos="5524500" algn="l"/>
                <a:tab pos="5524500" algn="l"/>
                <a:tab pos="5524500" algn="l"/>
                <a:tab pos="5524500" algn="l"/>
                <a:tab pos="5524500" algn="l"/>
                <a:tab pos="6400800" algn="l"/>
                <a:tab pos="6400800" algn="l"/>
                <a:tab pos="6400800" algn="l"/>
                <a:tab pos="6400800" algn="l"/>
              </a:tabLst>
              <a:defRPr sz="1800">
                <a:uFillTx/>
              </a:defRPr>
            </a:pPr>
            <a:r>
              <a:rPr i="1" sz="1400">
                <a:solidFill>
                  <a:srgbClr val="84723D"/>
                </a:solidFill>
                <a:uFill>
                  <a:solidFill>
                    <a:srgbClr val="84723D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Publishing as Prentice Hall</a:t>
            </a:r>
          </a:p>
        </p:txBody>
      </p:sp>
      <p:sp>
        <p:nvSpPr>
          <p:cNvPr id="51" name="Shape 5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4200">
                <a:solidFill>
                  <a:srgbClr val="007742"/>
                </a:solidFill>
                <a:uFill>
                  <a:solidFill>
                    <a:srgbClr val="007742"/>
                  </a:solidFill>
                </a:uFill>
              </a:rPr>
              <a:t>Title Text</a:t>
            </a:r>
          </a:p>
        </p:txBody>
      </p:sp>
      <p:sp>
        <p:nvSpPr>
          <p:cNvPr id="52" name="Shape 5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3000">
                <a:uFill>
                  <a:solidFill/>
                </a:uFill>
              </a:rPr>
              <a:t>Body Level One</a:t>
            </a:r>
            <a:endParaRPr sz="3000">
              <a:uFill>
                <a:solidFill/>
              </a:uFill>
            </a:endParaRPr>
          </a:p>
          <a:p>
            <a:pPr lvl="1">
              <a:defRPr sz="1800">
                <a:uFillTx/>
              </a:defRPr>
            </a:pPr>
            <a:r>
              <a:rPr sz="3000">
                <a:uFill>
                  <a:solidFill/>
                </a:uFill>
              </a:rPr>
              <a:t>Body Level Two</a:t>
            </a:r>
            <a:endParaRPr sz="3000">
              <a:uFill>
                <a:solidFill/>
              </a:uFill>
            </a:endParaRPr>
          </a:p>
          <a:p>
            <a:pPr lvl="2">
              <a:defRPr sz="1800">
                <a:uFillTx/>
              </a:defRPr>
            </a:pPr>
            <a:r>
              <a:rPr sz="3000">
                <a:uFill>
                  <a:solidFill/>
                </a:uFill>
              </a:rPr>
              <a:t>Body Level Three</a:t>
            </a:r>
            <a:endParaRPr sz="3000">
              <a:uFill>
                <a:solidFill/>
              </a:uFill>
            </a:endParaRPr>
          </a:p>
          <a:p>
            <a:pPr lvl="3">
              <a:defRPr sz="1800">
                <a:uFillTx/>
              </a:defRPr>
            </a:pPr>
            <a:r>
              <a:rPr sz="3000">
                <a:uFill>
                  <a:solidFill/>
                </a:uFill>
              </a:rPr>
              <a:t>Body Level Four</a:t>
            </a:r>
            <a:endParaRPr sz="3000">
              <a:uFill>
                <a:solidFill/>
              </a:uFill>
            </a:endParaRPr>
          </a:p>
          <a:p>
            <a:pPr lvl="4">
              <a:defRPr sz="1800">
                <a:uFillTx/>
              </a:defRPr>
            </a:pPr>
            <a:r>
              <a:rPr sz="3000">
                <a:uFill>
                  <a:solidFill/>
                </a:u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8.xml"/><Relationship Id="rId20" Type="http://schemas.openxmlformats.org/officeDocument/2006/relationships/slideLayout" Target="../slideLayouts/slideLayout19.xml"/><Relationship Id="rId21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1.xml"/><Relationship Id="rId23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23.xml"/><Relationship Id="rId25" Type="http://schemas.openxmlformats.org/officeDocument/2006/relationships/slideLayout" Target="../slideLayouts/slideLayout24.xml"/><Relationship Id="rId26" Type="http://schemas.openxmlformats.org/officeDocument/2006/relationships/slideLayout" Target="../slideLayouts/slideLayout25.xml"/><Relationship Id="rId27" Type="http://schemas.openxmlformats.org/officeDocument/2006/relationships/slideLayout" Target="../slideLayouts/slideLayout26.xml"/><Relationship Id="rId28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28.xml"/><Relationship Id="rId30" Type="http://schemas.openxmlformats.org/officeDocument/2006/relationships/slideLayout" Target="../slideLayouts/slideLayout29.xml"/><Relationship Id="rId31" Type="http://schemas.openxmlformats.org/officeDocument/2006/relationships/slideLayout" Target="../slideLayouts/slideLayout30.xml"/><Relationship Id="rId32" Type="http://schemas.openxmlformats.org/officeDocument/2006/relationships/slideLayout" Target="../slideLayouts/slideLayout31.xml"/><Relationship Id="rId33" Type="http://schemas.openxmlformats.org/officeDocument/2006/relationships/slideLayout" Target="../slideLayouts/slideLayout32.xml"/><Relationship Id="rId34" Type="http://schemas.openxmlformats.org/officeDocument/2006/relationships/slideLayout" Target="../slideLayouts/slideLayout33.xml"/><Relationship Id="rId35" Type="http://schemas.openxmlformats.org/officeDocument/2006/relationships/slideLayout" Target="../slideLayouts/slideLayout34.xml"/><Relationship Id="rId36" Type="http://schemas.openxmlformats.org/officeDocument/2006/relationships/slideLayout" Target="../slideLayouts/slideLayout35.xml"/><Relationship Id="rId37" Type="http://schemas.openxmlformats.org/officeDocument/2006/relationships/slideLayout" Target="../slideLayouts/slideLayout36.xml"/><Relationship Id="rId38" Type="http://schemas.openxmlformats.org/officeDocument/2006/relationships/slideLayout" Target="../slideLayouts/slideLayout37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609598" y="1219199"/>
            <a:ext cx="7924805" cy="914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ln w="25560">
            <a:solidFill>
              <a:srgbClr val="D6A800"/>
            </a:solidFill>
            <a:miter lim="400000"/>
          </a:ln>
        </p:spPr>
        <p:txBody>
          <a:bodyPr lIns="0" tIns="0" rIns="0" bIns="0" anchor="ctr"/>
          <a:lstStyle/>
          <a:p>
            <a:pPr lvl="0" indent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" name="Shape 3"/>
          <p:cNvSpPr/>
          <p:nvPr/>
        </p:nvSpPr>
        <p:spPr>
          <a:xfrm>
            <a:off x="1981200" y="3962400"/>
            <a:ext cx="6511926" cy="1590"/>
          </a:xfrm>
          <a:prstGeom prst="line">
            <a:avLst/>
          </a:prstGeom>
          <a:ln w="19080">
            <a:solidFill>
              <a:srgbClr val="D6A800"/>
            </a:solidFill>
            <a:miter lim="400000"/>
          </a:ln>
        </p:spPr>
        <p:txBody>
          <a:bodyPr lIns="0" tIns="0" rIns="0" bIns="0"/>
          <a:lstStyle/>
          <a:p>
            <a:pPr lvl="0" marR="0" indent="0" defTabSz="457200">
              <a:defRPr>
                <a:uFillTx/>
              </a:defRPr>
            </a:pPr>
          </a:p>
        </p:txBody>
      </p:sp>
      <p:sp>
        <p:nvSpPr>
          <p:cNvPr id="4" name="Shape 4"/>
          <p:cNvSpPr/>
          <p:nvPr/>
        </p:nvSpPr>
        <p:spPr>
          <a:xfrm>
            <a:off x="3122609" y="6508750"/>
            <a:ext cx="2946407" cy="190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marR="39199" indent="38100" algn="ctr">
              <a:tabLst>
                <a:tab pos="762000" algn="l"/>
                <a:tab pos="1485900" algn="l"/>
                <a:tab pos="2209800" algn="l"/>
                <a:tab pos="2933700" algn="l"/>
                <a:tab pos="3238500" algn="l"/>
                <a:tab pos="3657600" algn="l"/>
              </a:tabLst>
              <a:defRPr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pPr lvl="0">
              <a:defRPr sz="1800">
                <a:uFillTx/>
              </a:defRPr>
            </a:pPr>
            <a:r>
              <a:rPr sz="1200">
                <a:uFill>
                  <a:solidFill/>
                </a:uFill>
              </a:rPr>
              <a:t>Copyright 2005 Prentice Hall</a:t>
            </a:r>
          </a:p>
        </p:txBody>
      </p:sp>
      <p:sp>
        <p:nvSpPr>
          <p:cNvPr id="5" name="Shape 5"/>
          <p:cNvSpPr/>
          <p:nvPr>
            <p:ph type="title"/>
          </p:nvPr>
        </p:nvSpPr>
        <p:spPr>
          <a:xfrm>
            <a:off x="457200" y="277810"/>
            <a:ext cx="8228015" cy="13223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4200">
                <a:solidFill>
                  <a:srgbClr val="007742"/>
                </a:solidFill>
                <a:uFill>
                  <a:solidFill>
                    <a:srgbClr val="007742"/>
                  </a:solidFill>
                </a:uFill>
              </a:rPr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457200" y="1600200"/>
            <a:ext cx="8228015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>
              <a:defRPr sz="1800">
                <a:uFillTx/>
              </a:defRPr>
            </a:pPr>
            <a:r>
              <a:rPr sz="3000">
                <a:uFill>
                  <a:solidFill/>
                </a:uFill>
              </a:rPr>
              <a:t>Body Level One</a:t>
            </a:r>
            <a:endParaRPr sz="3000">
              <a:uFill>
                <a:solidFill/>
              </a:uFill>
            </a:endParaRPr>
          </a:p>
          <a:p>
            <a:pPr lvl="1">
              <a:defRPr sz="1800">
                <a:uFillTx/>
              </a:defRPr>
            </a:pPr>
            <a:r>
              <a:rPr sz="3000">
                <a:uFill>
                  <a:solidFill/>
                </a:uFill>
              </a:rPr>
              <a:t>Body Level Two</a:t>
            </a:r>
            <a:endParaRPr sz="3000">
              <a:uFill>
                <a:solidFill/>
              </a:uFill>
            </a:endParaRPr>
          </a:p>
          <a:p>
            <a:pPr lvl="2">
              <a:defRPr sz="1800">
                <a:uFillTx/>
              </a:defRPr>
            </a:pPr>
            <a:r>
              <a:rPr sz="3000">
                <a:uFill>
                  <a:solidFill/>
                </a:uFill>
              </a:rPr>
              <a:t>Body Level Three</a:t>
            </a:r>
            <a:endParaRPr sz="3000">
              <a:uFill>
                <a:solidFill/>
              </a:uFill>
            </a:endParaRPr>
          </a:p>
          <a:p>
            <a:pPr lvl="3">
              <a:defRPr sz="1800">
                <a:uFillTx/>
              </a:defRPr>
            </a:pPr>
            <a:r>
              <a:rPr sz="3000">
                <a:uFill>
                  <a:solidFill/>
                </a:uFill>
              </a:rPr>
              <a:t>Body Level Four</a:t>
            </a:r>
            <a:endParaRPr sz="3000">
              <a:uFill>
                <a:solidFill/>
              </a:uFill>
            </a:endParaRPr>
          </a:p>
          <a:p>
            <a:pPr lvl="4">
              <a:defRPr sz="1800">
                <a:uFillTx/>
              </a:defRPr>
            </a:pPr>
            <a:r>
              <a:rPr sz="3000">
                <a:uFill>
                  <a:solidFill/>
                </a:uFill>
              </a:rPr>
              <a:t>Body Level Five</a:t>
            </a:r>
          </a:p>
        </p:txBody>
      </p:sp>
      <p:sp>
        <p:nvSpPr>
          <p:cNvPr id="7" name="Shape 7"/>
          <p:cNvSpPr/>
          <p:nvPr>
            <p:ph type="sldNum" sz="quarter" idx="2"/>
          </p:nvPr>
        </p:nvSpPr>
        <p:spPr>
          <a:xfrm>
            <a:off x="7514108" y="6508749"/>
            <a:ext cx="205433" cy="19050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 anchor="b">
            <a:spAutoFit/>
          </a:bodyPr>
          <a:lstStyle>
            <a:lvl1pPr marR="0" indent="0" algn="ctr" defTabSz="584200">
              <a:defRPr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  <p:sldLayoutId id="2147483677" r:id="rId30"/>
    <p:sldLayoutId id="2147483678" r:id="rId31"/>
    <p:sldLayoutId id="2147483679" r:id="rId32"/>
    <p:sldLayoutId id="2147483680" r:id="rId33"/>
    <p:sldLayoutId id="2147483681" r:id="rId34"/>
    <p:sldLayoutId id="2147483682" r:id="rId35"/>
    <p:sldLayoutId id="2147483683" r:id="rId36"/>
    <p:sldLayoutId id="2147483684" r:id="rId37"/>
    <p:sldLayoutId id="2147483685" r:id="rId38"/>
  </p:sldLayoutIdLst>
  <p:transition spd="med" advClick="1"/>
  <p:txStyles>
    <p:titleStyle>
      <a:lvl1pPr marR="39199" indent="38100">
        <a:defRPr sz="4200">
          <a:solidFill>
            <a:srgbClr val="007742"/>
          </a:solidFill>
          <a:uFill>
            <a:solidFill>
              <a:srgbClr val="007742"/>
            </a:solidFill>
          </a:uFill>
          <a:latin typeface="Lucida Grande"/>
          <a:ea typeface="Lucida Grande"/>
          <a:cs typeface="Lucida Grande"/>
          <a:sym typeface="Lucida Grande"/>
        </a:defRPr>
      </a:lvl1pPr>
      <a:lvl2pPr marR="39199" indent="38100">
        <a:defRPr sz="4200">
          <a:solidFill>
            <a:srgbClr val="007742"/>
          </a:solidFill>
          <a:uFill>
            <a:solidFill>
              <a:srgbClr val="007742"/>
            </a:solidFill>
          </a:uFill>
          <a:latin typeface="Lucida Grande"/>
          <a:ea typeface="Lucida Grande"/>
          <a:cs typeface="Lucida Grande"/>
          <a:sym typeface="Lucida Grande"/>
        </a:defRPr>
      </a:lvl2pPr>
      <a:lvl3pPr marR="39199" indent="38100">
        <a:defRPr sz="4200">
          <a:solidFill>
            <a:srgbClr val="007742"/>
          </a:solidFill>
          <a:uFill>
            <a:solidFill>
              <a:srgbClr val="007742"/>
            </a:solidFill>
          </a:uFill>
          <a:latin typeface="Lucida Grande"/>
          <a:ea typeface="Lucida Grande"/>
          <a:cs typeface="Lucida Grande"/>
          <a:sym typeface="Lucida Grande"/>
        </a:defRPr>
      </a:lvl3pPr>
      <a:lvl4pPr marR="39199" indent="38100">
        <a:defRPr sz="4200">
          <a:solidFill>
            <a:srgbClr val="007742"/>
          </a:solidFill>
          <a:uFill>
            <a:solidFill>
              <a:srgbClr val="007742"/>
            </a:solidFill>
          </a:uFill>
          <a:latin typeface="Lucida Grande"/>
          <a:ea typeface="Lucida Grande"/>
          <a:cs typeface="Lucida Grande"/>
          <a:sym typeface="Lucida Grande"/>
        </a:defRPr>
      </a:lvl4pPr>
      <a:lvl5pPr marR="39199" indent="38100">
        <a:defRPr sz="4200">
          <a:solidFill>
            <a:srgbClr val="007742"/>
          </a:solidFill>
          <a:uFill>
            <a:solidFill>
              <a:srgbClr val="007742"/>
            </a:solidFill>
          </a:uFill>
          <a:latin typeface="Lucida Grande"/>
          <a:ea typeface="Lucida Grande"/>
          <a:cs typeface="Lucida Grande"/>
          <a:sym typeface="Lucida Grande"/>
        </a:defRPr>
      </a:lvl5pPr>
      <a:lvl6pPr marR="39199" indent="38100">
        <a:defRPr sz="4200">
          <a:solidFill>
            <a:srgbClr val="007742"/>
          </a:solidFill>
          <a:uFill>
            <a:solidFill>
              <a:srgbClr val="007742"/>
            </a:solidFill>
          </a:uFill>
          <a:latin typeface="Lucida Grande"/>
          <a:ea typeface="Lucida Grande"/>
          <a:cs typeface="Lucida Grande"/>
          <a:sym typeface="Lucida Grande"/>
        </a:defRPr>
      </a:lvl6pPr>
      <a:lvl7pPr marR="39199" indent="38100">
        <a:defRPr sz="4200">
          <a:solidFill>
            <a:srgbClr val="007742"/>
          </a:solidFill>
          <a:uFill>
            <a:solidFill>
              <a:srgbClr val="007742"/>
            </a:solidFill>
          </a:uFill>
          <a:latin typeface="Lucida Grande"/>
          <a:ea typeface="Lucida Grande"/>
          <a:cs typeface="Lucida Grande"/>
          <a:sym typeface="Lucida Grande"/>
        </a:defRPr>
      </a:lvl7pPr>
      <a:lvl8pPr marR="39199" indent="38100">
        <a:defRPr sz="4200">
          <a:solidFill>
            <a:srgbClr val="007742"/>
          </a:solidFill>
          <a:uFill>
            <a:solidFill>
              <a:srgbClr val="007742"/>
            </a:solidFill>
          </a:uFill>
          <a:latin typeface="Lucida Grande"/>
          <a:ea typeface="Lucida Grande"/>
          <a:cs typeface="Lucida Grande"/>
          <a:sym typeface="Lucida Grande"/>
        </a:defRPr>
      </a:lvl8pPr>
      <a:lvl9pPr marR="39199" indent="38100">
        <a:defRPr sz="4200">
          <a:solidFill>
            <a:srgbClr val="007742"/>
          </a:solidFill>
          <a:uFill>
            <a:solidFill>
              <a:srgbClr val="007742"/>
            </a:solidFill>
          </a:uFill>
          <a:latin typeface="Lucida Grande"/>
          <a:ea typeface="Lucida Grande"/>
          <a:cs typeface="Lucida Grande"/>
          <a:sym typeface="Lucida Grande"/>
        </a:defRPr>
      </a:lvl9pPr>
    </p:titleStyle>
    <p:bodyStyle>
      <a:lvl1pPr marR="39199" indent="38100">
        <a:spcBef>
          <a:spcPts val="800"/>
        </a:spcBef>
        <a:defRPr sz="3000">
          <a:uFill>
            <a:solidFill/>
          </a:uFill>
          <a:latin typeface="Arial"/>
          <a:ea typeface="Arial"/>
          <a:cs typeface="Arial"/>
          <a:sym typeface="Arial"/>
        </a:defRPr>
      </a:lvl1pPr>
      <a:lvl2pPr marR="39199" indent="38100">
        <a:spcBef>
          <a:spcPts val="800"/>
        </a:spcBef>
        <a:defRPr sz="3000">
          <a:uFill>
            <a:solidFill/>
          </a:uFill>
          <a:latin typeface="Arial"/>
          <a:ea typeface="Arial"/>
          <a:cs typeface="Arial"/>
          <a:sym typeface="Arial"/>
        </a:defRPr>
      </a:lvl2pPr>
      <a:lvl3pPr marR="39199" indent="38100">
        <a:spcBef>
          <a:spcPts val="800"/>
        </a:spcBef>
        <a:defRPr sz="3000">
          <a:uFill>
            <a:solidFill/>
          </a:uFill>
          <a:latin typeface="Arial"/>
          <a:ea typeface="Arial"/>
          <a:cs typeface="Arial"/>
          <a:sym typeface="Arial"/>
        </a:defRPr>
      </a:lvl3pPr>
      <a:lvl4pPr marR="39199" indent="38100">
        <a:spcBef>
          <a:spcPts val="800"/>
        </a:spcBef>
        <a:defRPr sz="3000">
          <a:uFill>
            <a:solidFill/>
          </a:uFill>
          <a:latin typeface="Arial"/>
          <a:ea typeface="Arial"/>
          <a:cs typeface="Arial"/>
          <a:sym typeface="Arial"/>
        </a:defRPr>
      </a:lvl4pPr>
      <a:lvl5pPr marR="39199" indent="38100">
        <a:spcBef>
          <a:spcPts val="800"/>
        </a:spcBef>
        <a:defRPr sz="3000">
          <a:uFill>
            <a:solidFill/>
          </a:uFill>
          <a:latin typeface="Arial"/>
          <a:ea typeface="Arial"/>
          <a:cs typeface="Arial"/>
          <a:sym typeface="Arial"/>
        </a:defRPr>
      </a:lvl5pPr>
      <a:lvl6pPr marR="39199" indent="38100">
        <a:spcBef>
          <a:spcPts val="800"/>
        </a:spcBef>
        <a:defRPr sz="3000">
          <a:uFill>
            <a:solidFill/>
          </a:uFill>
          <a:latin typeface="Arial"/>
          <a:ea typeface="Arial"/>
          <a:cs typeface="Arial"/>
          <a:sym typeface="Arial"/>
        </a:defRPr>
      </a:lvl6pPr>
      <a:lvl7pPr marR="39199" indent="38100">
        <a:spcBef>
          <a:spcPts val="800"/>
        </a:spcBef>
        <a:defRPr sz="3000">
          <a:uFill>
            <a:solidFill/>
          </a:uFill>
          <a:latin typeface="Arial"/>
          <a:ea typeface="Arial"/>
          <a:cs typeface="Arial"/>
          <a:sym typeface="Arial"/>
        </a:defRPr>
      </a:lvl7pPr>
      <a:lvl8pPr marR="39199" indent="38100">
        <a:spcBef>
          <a:spcPts val="800"/>
        </a:spcBef>
        <a:defRPr sz="3000">
          <a:uFill>
            <a:solidFill/>
          </a:uFill>
          <a:latin typeface="Arial"/>
          <a:ea typeface="Arial"/>
          <a:cs typeface="Arial"/>
          <a:sym typeface="Arial"/>
        </a:defRPr>
      </a:lvl8pPr>
      <a:lvl9pPr marR="39199" indent="38100">
        <a:spcBef>
          <a:spcPts val="800"/>
        </a:spcBef>
        <a:defRPr sz="3000">
          <a:uFill>
            <a:solidFill/>
          </a:uFill>
          <a:latin typeface="Arial"/>
          <a:ea typeface="Arial"/>
          <a:cs typeface="Arial"/>
          <a:sym typeface="Arial"/>
        </a:defRPr>
      </a:lvl9pPr>
    </p:bodyStyle>
    <p:otherStyle>
      <a:lvl1pPr algn="ctr" defTabSz="584200">
        <a:defRPr sz="12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Lucida Grande"/>
        </a:defRPr>
      </a:lvl1pPr>
      <a:lvl2pPr algn="ctr" defTabSz="584200">
        <a:defRPr sz="12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Lucida Grande"/>
        </a:defRPr>
      </a:lvl2pPr>
      <a:lvl3pPr algn="ctr" defTabSz="584200">
        <a:defRPr sz="12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Lucida Grande"/>
        </a:defRPr>
      </a:lvl3pPr>
      <a:lvl4pPr algn="ctr" defTabSz="584200">
        <a:defRPr sz="12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Lucida Grande"/>
        </a:defRPr>
      </a:lvl4pPr>
      <a:lvl5pPr algn="ctr" defTabSz="584200">
        <a:defRPr sz="12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Lucida Grande"/>
        </a:defRPr>
      </a:lvl5pPr>
      <a:lvl6pPr algn="ctr" defTabSz="584200">
        <a:defRPr sz="12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Lucida Grande"/>
        </a:defRPr>
      </a:lvl6pPr>
      <a:lvl7pPr algn="ctr" defTabSz="584200">
        <a:defRPr sz="12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Lucida Grande"/>
        </a:defRPr>
      </a:lvl7pPr>
      <a:lvl8pPr algn="ctr" defTabSz="584200">
        <a:defRPr sz="12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Lucida Grande"/>
        </a:defRPr>
      </a:lvl8pPr>
      <a:lvl9pPr algn="ctr" defTabSz="584200">
        <a:defRPr sz="12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Lucida Grande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1.jpeg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6.png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/>
          <p:nvPr/>
        </p:nvSpPr>
        <p:spPr>
          <a:xfrm>
            <a:off x="-1" y="6397625"/>
            <a:ext cx="9145590" cy="457200"/>
          </a:xfrm>
          <a:prstGeom prst="rect">
            <a:avLst/>
          </a:prstGeom>
          <a:solidFill>
            <a:srgbClr val="F38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indent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45" name="Shape 245"/>
          <p:cNvSpPr/>
          <p:nvPr/>
        </p:nvSpPr>
        <p:spPr>
          <a:xfrm>
            <a:off x="-4" y="6397625"/>
            <a:ext cx="9139244" cy="1590"/>
          </a:xfrm>
          <a:prstGeom prst="line">
            <a:avLst/>
          </a:prstGeom>
          <a:ln w="6480">
            <a:solidFill>
              <a:srgbClr val="FFFFFF"/>
            </a:solidFill>
            <a:miter lim="400000"/>
          </a:ln>
        </p:spPr>
        <p:txBody>
          <a:bodyPr lIns="0" tIns="0" rIns="0" bIns="0"/>
          <a:lstStyle/>
          <a:p>
            <a:pPr lvl="0" marR="0" indent="0" defTabSz="457200">
              <a:defRPr>
                <a:uFillTx/>
              </a:defRPr>
            </a:pPr>
          </a:p>
        </p:txBody>
      </p:sp>
      <p:pic>
        <p:nvPicPr>
          <p:cNvPr id="246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12060" y="6356350"/>
            <a:ext cx="1528767" cy="493713"/>
          </a:xfrm>
          <a:prstGeom prst="rect">
            <a:avLst/>
          </a:prstGeom>
          <a:ln w="12700">
            <a:miter lim="400000"/>
          </a:ln>
        </p:spPr>
      </p:pic>
      <p:sp>
        <p:nvSpPr>
          <p:cNvPr id="247" name="Shape 247"/>
          <p:cNvSpPr/>
          <p:nvPr/>
        </p:nvSpPr>
        <p:spPr>
          <a:xfrm>
            <a:off x="381000" y="6172200"/>
            <a:ext cx="5613400" cy="249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R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</a:tabLst>
              <a:defRPr sz="1800"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Copyright © 2009 Pearson Education, Inc. </a:t>
            </a:r>
            <a:endParaRPr sz="900">
              <a:solidFill>
                <a:srgbClr val="FCF7EE"/>
              </a:solidFill>
              <a:uFill>
                <a:solidFill>
                  <a:srgbClr val="FCF7EE"/>
                </a:solidFill>
              </a:u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marR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</a:tabLst>
              <a:defRPr sz="1800"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Publishing as Prentice Hall</a:t>
            </a:r>
          </a:p>
        </p:txBody>
      </p:sp>
      <p:sp>
        <p:nvSpPr>
          <p:cNvPr id="248" name="Shape 248"/>
          <p:cNvSpPr/>
          <p:nvPr/>
        </p:nvSpPr>
        <p:spPr>
          <a:xfrm>
            <a:off x="365125" y="395287"/>
            <a:ext cx="8521700" cy="1117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marR="0" indent="0">
              <a:spcBef>
                <a:spcPts val="18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36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36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Strategic Management: Concepts and Cases</a:t>
            </a:r>
          </a:p>
        </p:txBody>
      </p:sp>
      <p:sp>
        <p:nvSpPr>
          <p:cNvPr id="249" name="Shape 249"/>
          <p:cNvSpPr/>
          <p:nvPr/>
        </p:nvSpPr>
        <p:spPr>
          <a:xfrm>
            <a:off x="365124" y="1546222"/>
            <a:ext cx="4394202" cy="35822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R="0" indent="0">
              <a:lnSpc>
                <a:spcPct val="120000"/>
              </a:lnSpc>
              <a:tabLst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</a:tabLst>
              <a:defRPr sz="1800"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rPr>
              <a:t>Arab World Edition</a:t>
            </a:r>
            <a:endParaRPr b="1" sz="2400">
              <a:solidFill>
                <a:srgbClr val="F38000"/>
              </a:solidFill>
              <a:uFill>
                <a:solidFill>
                  <a:srgbClr val="F38000"/>
                </a:solidFill>
              </a:uFill>
              <a:latin typeface="Verdana"/>
              <a:ea typeface="Verdana"/>
              <a:cs typeface="Verdana"/>
              <a:sym typeface="Verdana"/>
            </a:endParaRPr>
          </a:p>
          <a:p>
            <a:pPr lvl="0" marR="0" indent="0">
              <a:lnSpc>
                <a:spcPct val="120000"/>
              </a:lnSpc>
              <a:tabLst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</a:tabLst>
              <a:defRPr sz="1800">
                <a:uFillTx/>
              </a:defRPr>
            </a:pPr>
            <a:r>
              <a:rPr sz="2000">
                <a:uFill>
                  <a:solidFill/>
                </a:uFill>
                <a:latin typeface="Verdana"/>
                <a:ea typeface="Verdana"/>
                <a:cs typeface="Verdana"/>
                <a:sym typeface="Verdana"/>
              </a:rPr>
              <a:t>Fred R. David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 marR="0" indent="0">
              <a:lnSpc>
                <a:spcPct val="120000"/>
              </a:lnSpc>
              <a:tabLst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</a:tabLst>
              <a:defRPr sz="1800">
                <a:uFillTx/>
              </a:defRPr>
            </a:pPr>
            <a:r>
              <a:rPr sz="2000">
                <a:uFill>
                  <a:solidFill/>
                </a:uFill>
                <a:latin typeface="Verdana"/>
                <a:ea typeface="Verdana"/>
                <a:cs typeface="Verdana"/>
                <a:sym typeface="Verdana"/>
              </a:rPr>
              <a:t>Abbas J. Ali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 marR="0" indent="0">
              <a:lnSpc>
                <a:spcPct val="120000"/>
              </a:lnSpc>
              <a:tabLst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</a:tabLst>
              <a:defRPr sz="1800">
                <a:uFillTx/>
              </a:defRPr>
            </a:pPr>
            <a:r>
              <a:rPr sz="2000">
                <a:uFill>
                  <a:solidFill/>
                </a:uFill>
                <a:latin typeface="Verdana"/>
                <a:ea typeface="Verdana"/>
                <a:cs typeface="Verdana"/>
                <a:sym typeface="Verdana"/>
              </a:rPr>
              <a:t>Abdulrahman Y. Al-Aali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 marR="0" indent="0">
              <a:lnSpc>
                <a:spcPct val="120000"/>
              </a:lnSpc>
              <a:tabLst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</a:tabLst>
              <a:defRPr sz="1800">
                <a:uFillTx/>
              </a:defRPr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 marR="0" indent="0">
              <a:lnSpc>
                <a:spcPct val="120000"/>
              </a:lnSpc>
              <a:tabLst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</a:tabLst>
              <a:defRPr sz="1800">
                <a:uFillTx/>
              </a:defRPr>
            </a:pPr>
            <a:endParaRPr b="1" sz="2400">
              <a:solidFill>
                <a:srgbClr val="F38000"/>
              </a:solidFill>
              <a:uFill>
                <a:solidFill>
                  <a:srgbClr val="F38000"/>
                </a:solidFill>
              </a:uFill>
              <a:latin typeface="Verdana"/>
              <a:ea typeface="Verdana"/>
              <a:cs typeface="Verdana"/>
              <a:sym typeface="Verdana"/>
            </a:endParaRPr>
          </a:p>
          <a:p>
            <a:pPr lvl="0" marR="0" indent="0">
              <a:lnSpc>
                <a:spcPct val="120000"/>
              </a:lnSpc>
              <a:tabLst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</a:tabLst>
              <a:defRPr sz="1800"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rPr>
              <a:t>Chapter 5: </a:t>
            </a:r>
            <a:endParaRPr b="1" sz="2400">
              <a:solidFill>
                <a:srgbClr val="F38000"/>
              </a:solidFill>
              <a:uFill>
                <a:solidFill>
                  <a:srgbClr val="F38000"/>
                </a:solidFill>
              </a:uFill>
              <a:latin typeface="Verdana"/>
              <a:ea typeface="Verdana"/>
              <a:cs typeface="Verdana"/>
              <a:sym typeface="Verdana"/>
            </a:endParaRPr>
          </a:p>
          <a:p>
            <a:pPr lvl="0" marR="0" indent="0">
              <a:lnSpc>
                <a:spcPct val="120000"/>
              </a:lnSpc>
              <a:tabLst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</a:tabLst>
              <a:defRPr sz="1800"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rPr>
              <a:t>Competing in the Global</a:t>
            </a:r>
            <a:endParaRPr b="1" sz="2400">
              <a:solidFill>
                <a:srgbClr val="F38000"/>
              </a:solidFill>
              <a:uFill>
                <a:solidFill>
                  <a:srgbClr val="F38000"/>
                </a:solidFill>
              </a:uFill>
              <a:latin typeface="Verdana"/>
              <a:ea typeface="Verdana"/>
              <a:cs typeface="Verdana"/>
              <a:sym typeface="Verdana"/>
            </a:endParaRPr>
          </a:p>
          <a:p>
            <a:pPr lvl="0" marR="0" indent="0">
              <a:lnSpc>
                <a:spcPct val="120000"/>
              </a:lnSpc>
              <a:tabLst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8509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17145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25654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34290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42799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1435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59944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68580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77089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85725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94234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2870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5156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  <a:tab pos="10972800" algn="l"/>
              </a:tabLst>
              <a:defRPr sz="1800"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rPr>
              <a:t>Marketplace</a:t>
            </a:r>
          </a:p>
        </p:txBody>
      </p:sp>
      <p:pic>
        <p:nvPicPr>
          <p:cNvPr id="250" name="image1.jpe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410200" y="1524000"/>
            <a:ext cx="2874966" cy="4138613"/>
          </a:xfrm>
          <a:prstGeom prst="rect">
            <a:avLst/>
          </a:prstGeom>
          <a:ln w="12700">
            <a:miter lim="400000"/>
          </a:ln>
        </p:spPr>
      </p:pic>
      <p:sp>
        <p:nvSpPr>
          <p:cNvPr id="251" name="Shape 251"/>
          <p:cNvSpPr/>
          <p:nvPr/>
        </p:nvSpPr>
        <p:spPr>
          <a:xfrm>
            <a:off x="228597" y="6553200"/>
            <a:ext cx="749305" cy="13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marR="39199" indent="38100"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Ch 5 -2</a:t>
            </a:r>
          </a:p>
        </p:txBody>
      </p:sp>
      <p:sp>
        <p:nvSpPr>
          <p:cNvPr id="252" name="Shape 252"/>
          <p:cNvSpPr/>
          <p:nvPr/>
        </p:nvSpPr>
        <p:spPr>
          <a:xfrm>
            <a:off x="1425575" y="6524625"/>
            <a:ext cx="2857501" cy="13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marR="39199" indent="38100" algn="r"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Copyright © 2011 Pearson Education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/>
          <p:nvPr/>
        </p:nvSpPr>
        <p:spPr>
          <a:xfrm>
            <a:off x="-1" y="6397625"/>
            <a:ext cx="9145590" cy="457200"/>
          </a:xfrm>
          <a:prstGeom prst="rect">
            <a:avLst/>
          </a:prstGeom>
          <a:solidFill>
            <a:srgbClr val="F38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indent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20" name="Shape 320"/>
          <p:cNvSpPr/>
          <p:nvPr/>
        </p:nvSpPr>
        <p:spPr>
          <a:xfrm>
            <a:off x="-4" y="6397625"/>
            <a:ext cx="9139244" cy="1590"/>
          </a:xfrm>
          <a:prstGeom prst="line">
            <a:avLst/>
          </a:prstGeom>
          <a:ln w="6480">
            <a:solidFill>
              <a:srgbClr val="FFFFFF"/>
            </a:solidFill>
            <a:miter lim="400000"/>
          </a:ln>
        </p:spPr>
        <p:txBody>
          <a:bodyPr lIns="0" tIns="0" rIns="0" bIns="0"/>
          <a:lstStyle/>
          <a:p>
            <a:pPr lvl="0" marR="0" indent="0" defTabSz="457200">
              <a:defRPr>
                <a:uFillTx/>
              </a:defRPr>
            </a:pPr>
          </a:p>
        </p:txBody>
      </p:sp>
      <p:pic>
        <p:nvPicPr>
          <p:cNvPr id="321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12060" y="6356350"/>
            <a:ext cx="1528767" cy="493713"/>
          </a:xfrm>
          <a:prstGeom prst="rect">
            <a:avLst/>
          </a:prstGeom>
          <a:ln w="12700">
            <a:miter lim="400000"/>
          </a:ln>
        </p:spPr>
      </p:pic>
      <p:sp>
        <p:nvSpPr>
          <p:cNvPr id="322" name="Shape 322"/>
          <p:cNvSpPr/>
          <p:nvPr/>
        </p:nvSpPr>
        <p:spPr>
          <a:xfrm>
            <a:off x="504825" y="6546850"/>
            <a:ext cx="5030788" cy="249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R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</a:tabLst>
              <a:defRPr sz="1800"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Copyright © 2009 Pearson Education, Inc. </a:t>
            </a:r>
            <a:endParaRPr sz="900">
              <a:solidFill>
                <a:srgbClr val="FCF7EE"/>
              </a:solidFill>
              <a:uFill>
                <a:solidFill>
                  <a:srgbClr val="FCF7EE"/>
                </a:solidFill>
              </a:u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marR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</a:tabLst>
              <a:defRPr sz="1800"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Publishing as Prentice Hall</a:t>
            </a:r>
          </a:p>
        </p:txBody>
      </p:sp>
      <p:sp>
        <p:nvSpPr>
          <p:cNvPr id="323" name="Shape 323"/>
          <p:cNvSpPr/>
          <p:nvPr/>
        </p:nvSpPr>
        <p:spPr>
          <a:xfrm>
            <a:off x="533400" y="457198"/>
            <a:ext cx="8051800" cy="368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marR="39199" indent="38100">
              <a:spcBef>
                <a:spcPts val="1500"/>
              </a:spcBef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Differences Among Countries</a:t>
            </a:r>
          </a:p>
        </p:txBody>
      </p:sp>
      <p:sp>
        <p:nvSpPr>
          <p:cNvPr id="324" name="Shape 324"/>
          <p:cNvSpPr/>
          <p:nvPr/>
        </p:nvSpPr>
        <p:spPr>
          <a:xfrm>
            <a:off x="533400" y="838199"/>
            <a:ext cx="7366000" cy="368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marR="39199" indent="38100">
              <a:spcBef>
                <a:spcPts val="1500"/>
              </a:spcBef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b="1" sz="24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uFillTx/>
              </a:defRPr>
            </a:pPr>
            <a:r>
              <a:rPr b="1" sz="2400">
                <a:uFill>
                  <a:solidFill/>
                </a:uFill>
              </a:rPr>
              <a:t>Existing Differences</a:t>
            </a:r>
          </a:p>
        </p:txBody>
      </p:sp>
      <p:grpSp>
        <p:nvGrpSpPr>
          <p:cNvPr id="327" name="Group 327"/>
          <p:cNvGrpSpPr/>
          <p:nvPr/>
        </p:nvGrpSpPr>
        <p:grpSpPr>
          <a:xfrm>
            <a:off x="609594" y="2590796"/>
            <a:ext cx="6819908" cy="1803406"/>
            <a:chOff x="-1" y="0"/>
            <a:chExt cx="6819906" cy="1803404"/>
          </a:xfrm>
        </p:grpSpPr>
        <p:sp>
          <p:nvSpPr>
            <p:cNvPr id="325" name="Shape 325"/>
            <p:cNvSpPr/>
            <p:nvPr/>
          </p:nvSpPr>
          <p:spPr>
            <a:xfrm>
              <a:off x="-2" y="-1"/>
              <a:ext cx="6794507" cy="1803406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26" name="Shape 326"/>
            <p:cNvSpPr/>
            <p:nvPr/>
          </p:nvSpPr>
          <p:spPr>
            <a:xfrm>
              <a:off x="-1" y="-1"/>
              <a:ext cx="6819907" cy="1676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marL="734943" marR="39199" indent="-696843">
                <a:spcBef>
                  <a:spcPts val="1200"/>
                </a:spcBef>
                <a:buClr>
                  <a:srgbClr val="000000"/>
                </a:buClr>
                <a:buSzPct val="100000"/>
                <a:buFont typeface="Verdana"/>
                <a:buChar char="•"/>
                <a:tabLst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</a:tabLst>
                <a:defRPr sz="1800">
                  <a:uFillTx/>
                </a:defRPr>
              </a:pPr>
              <a:r>
                <a:rPr sz="20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Cultural </a:t>
              </a:r>
              <a:endParaRPr sz="2000">
                <a:latin typeface="Arial"/>
                <a:ea typeface="Arial"/>
                <a:cs typeface="Arial"/>
                <a:sym typeface="Arial"/>
              </a:endParaRPr>
            </a:p>
            <a:p>
              <a:pPr lvl="0" marL="734943" marR="39199" indent="-696843">
                <a:spcBef>
                  <a:spcPts val="1200"/>
                </a:spcBef>
                <a:buClr>
                  <a:srgbClr val="000000"/>
                </a:buClr>
                <a:buSzPct val="100000"/>
                <a:buFont typeface="Verdana"/>
                <a:buChar char="•"/>
                <a:tabLst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</a:tabLst>
                <a:defRPr sz="1800">
                  <a:uFillTx/>
                </a:defRPr>
              </a:pPr>
              <a:r>
                <a:rPr sz="20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Demographic</a:t>
              </a:r>
              <a:endParaRPr sz="2000">
                <a:latin typeface="Arial"/>
                <a:ea typeface="Arial"/>
                <a:cs typeface="Arial"/>
                <a:sym typeface="Arial"/>
              </a:endParaRPr>
            </a:p>
            <a:p>
              <a:pPr lvl="0" marL="734943" marR="39199" indent="-696843">
                <a:spcBef>
                  <a:spcPts val="1200"/>
                </a:spcBef>
                <a:buClr>
                  <a:srgbClr val="000000"/>
                </a:buClr>
                <a:buSzPct val="100000"/>
                <a:buFont typeface="Verdana"/>
                <a:buChar char="•"/>
                <a:tabLst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</a:tabLst>
                <a:defRPr sz="1800">
                  <a:uFillTx/>
                </a:defRPr>
              </a:pPr>
              <a:r>
                <a:rPr sz="20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Economic</a:t>
              </a:r>
              <a:endParaRPr sz="2000">
                <a:latin typeface="Arial"/>
                <a:ea typeface="Arial"/>
                <a:cs typeface="Arial"/>
                <a:sym typeface="Arial"/>
              </a:endParaRPr>
            </a:p>
            <a:p>
              <a:pPr lvl="0" marL="734943" marR="39199" indent="-696843">
                <a:spcBef>
                  <a:spcPts val="1200"/>
                </a:spcBef>
                <a:buClr>
                  <a:srgbClr val="000000"/>
                </a:buClr>
                <a:buSzPct val="100000"/>
                <a:buFont typeface="Verdana"/>
                <a:buChar char="•"/>
                <a:tabLst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</a:tabLst>
                <a:defRPr sz="1800">
                  <a:uFillTx/>
                </a:defRPr>
              </a:pPr>
              <a:r>
                <a:rPr sz="20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Technological</a:t>
              </a:r>
            </a:p>
          </p:txBody>
        </p:sp>
      </p:grpSp>
      <p:sp>
        <p:nvSpPr>
          <p:cNvPr id="328" name="Shape 328"/>
          <p:cNvSpPr/>
          <p:nvPr/>
        </p:nvSpPr>
        <p:spPr>
          <a:xfrm>
            <a:off x="290509" y="6524625"/>
            <a:ext cx="749307" cy="13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marR="39199" indent="38100"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Ch 5 -11</a:t>
            </a:r>
          </a:p>
        </p:txBody>
      </p:sp>
      <p:sp>
        <p:nvSpPr>
          <p:cNvPr id="329" name="Shape 329"/>
          <p:cNvSpPr/>
          <p:nvPr/>
        </p:nvSpPr>
        <p:spPr>
          <a:xfrm>
            <a:off x="1425575" y="6524625"/>
            <a:ext cx="2857501" cy="13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marR="39199" indent="38100" algn="r"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Copyright © 2011 Pearson Education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4" presetID="2" grpId="1" fill="hold">
                                  <p:stCondLst>
                                    <p:cond delay="5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27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/>
          <p:nvPr/>
        </p:nvSpPr>
        <p:spPr>
          <a:xfrm>
            <a:off x="-1" y="6397625"/>
            <a:ext cx="9145590" cy="457200"/>
          </a:xfrm>
          <a:prstGeom prst="rect">
            <a:avLst/>
          </a:prstGeom>
          <a:solidFill>
            <a:srgbClr val="F38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indent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32" name="Shape 332"/>
          <p:cNvSpPr/>
          <p:nvPr/>
        </p:nvSpPr>
        <p:spPr>
          <a:xfrm>
            <a:off x="-4" y="6397625"/>
            <a:ext cx="9139244" cy="1590"/>
          </a:xfrm>
          <a:prstGeom prst="line">
            <a:avLst/>
          </a:prstGeom>
          <a:ln w="6480">
            <a:solidFill>
              <a:srgbClr val="FFFFFF"/>
            </a:solidFill>
            <a:miter lim="400000"/>
          </a:ln>
        </p:spPr>
        <p:txBody>
          <a:bodyPr lIns="0" tIns="0" rIns="0" bIns="0"/>
          <a:lstStyle/>
          <a:p>
            <a:pPr lvl="0" marR="0" indent="0" defTabSz="457200">
              <a:defRPr>
                <a:uFillTx/>
              </a:defRPr>
            </a:pPr>
          </a:p>
        </p:txBody>
      </p:sp>
      <p:pic>
        <p:nvPicPr>
          <p:cNvPr id="333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12060" y="6356350"/>
            <a:ext cx="1528767" cy="493713"/>
          </a:xfrm>
          <a:prstGeom prst="rect">
            <a:avLst/>
          </a:prstGeom>
          <a:ln w="12700">
            <a:miter lim="400000"/>
          </a:ln>
        </p:spPr>
      </p:pic>
      <p:sp>
        <p:nvSpPr>
          <p:cNvPr id="334" name="Shape 334"/>
          <p:cNvSpPr/>
          <p:nvPr/>
        </p:nvSpPr>
        <p:spPr>
          <a:xfrm>
            <a:off x="504825" y="6546850"/>
            <a:ext cx="5030788" cy="249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R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</a:tabLst>
              <a:defRPr sz="1800"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Copyright © 2009 Pearson Education, Inc. </a:t>
            </a:r>
            <a:endParaRPr sz="900">
              <a:solidFill>
                <a:srgbClr val="FCF7EE"/>
              </a:solidFill>
              <a:uFill>
                <a:solidFill>
                  <a:srgbClr val="FCF7EE"/>
                </a:solidFill>
              </a:u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marR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</a:tabLst>
              <a:defRPr sz="1800"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Publishing as Prentice Hall</a:t>
            </a:r>
          </a:p>
        </p:txBody>
      </p:sp>
      <p:sp>
        <p:nvSpPr>
          <p:cNvPr id="335" name="Shape 335"/>
          <p:cNvSpPr/>
          <p:nvPr>
            <p:ph type="title"/>
          </p:nvPr>
        </p:nvSpPr>
        <p:spPr>
          <a:xfrm>
            <a:off x="365124" y="395286"/>
            <a:ext cx="8405815" cy="1150939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Examples;</a:t>
            </a:r>
          </a:p>
        </p:txBody>
      </p:sp>
      <p:sp>
        <p:nvSpPr>
          <p:cNvPr id="336" name="Shape 336"/>
          <p:cNvSpPr/>
          <p:nvPr>
            <p:ph type="body" idx="1"/>
          </p:nvPr>
        </p:nvSpPr>
        <p:spPr>
          <a:xfrm>
            <a:off x="365124" y="1546225"/>
            <a:ext cx="8405815" cy="5311775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marL="342900" indent="-342900"/>
          </a:lstStyle>
          <a:p>
            <a:pPr lvl="0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In the united states there is a tendency to divide problems into several issues and deal with them separately , on the other hand Chinese like arabs look at the whole issue.</a:t>
            </a:r>
          </a:p>
        </p:txBody>
      </p:sp>
    </p:spTree>
  </p:cSld>
  <p:clrMapOvr>
    <a:masterClrMapping/>
  </p:clrMapOvr>
  <p:transition spd="fast" advClick="1">
    <p:cover dir="l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Shape 338"/>
          <p:cNvSpPr/>
          <p:nvPr/>
        </p:nvSpPr>
        <p:spPr>
          <a:xfrm>
            <a:off x="-1" y="6397625"/>
            <a:ext cx="9145590" cy="457200"/>
          </a:xfrm>
          <a:prstGeom prst="rect">
            <a:avLst/>
          </a:prstGeom>
          <a:solidFill>
            <a:srgbClr val="F38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indent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39" name="Shape 339"/>
          <p:cNvSpPr/>
          <p:nvPr/>
        </p:nvSpPr>
        <p:spPr>
          <a:xfrm>
            <a:off x="-4" y="6397625"/>
            <a:ext cx="9139244" cy="1590"/>
          </a:xfrm>
          <a:prstGeom prst="line">
            <a:avLst/>
          </a:prstGeom>
          <a:ln w="6480">
            <a:solidFill>
              <a:srgbClr val="FFFFFF"/>
            </a:solidFill>
            <a:miter lim="400000"/>
          </a:ln>
        </p:spPr>
        <p:txBody>
          <a:bodyPr lIns="0" tIns="0" rIns="0" bIns="0"/>
          <a:lstStyle/>
          <a:p>
            <a:pPr lvl="0" marR="0" indent="0" defTabSz="457200">
              <a:defRPr>
                <a:uFillTx/>
              </a:defRPr>
            </a:pPr>
          </a:p>
        </p:txBody>
      </p:sp>
      <p:pic>
        <p:nvPicPr>
          <p:cNvPr id="340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12060" y="6356350"/>
            <a:ext cx="1528767" cy="493713"/>
          </a:xfrm>
          <a:prstGeom prst="rect">
            <a:avLst/>
          </a:prstGeom>
          <a:ln w="12700">
            <a:miter lim="400000"/>
          </a:ln>
        </p:spPr>
      </p:pic>
      <p:sp>
        <p:nvSpPr>
          <p:cNvPr id="341" name="Shape 341"/>
          <p:cNvSpPr/>
          <p:nvPr/>
        </p:nvSpPr>
        <p:spPr>
          <a:xfrm>
            <a:off x="504825" y="6546850"/>
            <a:ext cx="5030788" cy="249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R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</a:tabLst>
              <a:defRPr sz="1800"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Copyright © 2009 Pearson Education, Inc. </a:t>
            </a:r>
            <a:endParaRPr sz="900">
              <a:solidFill>
                <a:srgbClr val="FCF7EE"/>
              </a:solidFill>
              <a:uFill>
                <a:solidFill>
                  <a:srgbClr val="FCF7EE"/>
                </a:solidFill>
              </a:u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marR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</a:tabLst>
              <a:defRPr sz="1800"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Publishing as Prentice Hall</a:t>
            </a:r>
          </a:p>
        </p:txBody>
      </p:sp>
      <p:sp>
        <p:nvSpPr>
          <p:cNvPr id="342" name="Shape 342"/>
          <p:cNvSpPr/>
          <p:nvPr/>
        </p:nvSpPr>
        <p:spPr>
          <a:xfrm>
            <a:off x="533400" y="457198"/>
            <a:ext cx="7670800" cy="368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marR="39199" indent="38100">
              <a:spcBef>
                <a:spcPts val="1500"/>
              </a:spcBef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Selecting Strategic Markets</a:t>
            </a:r>
          </a:p>
        </p:txBody>
      </p:sp>
      <p:sp>
        <p:nvSpPr>
          <p:cNvPr id="343" name="Shape 343"/>
          <p:cNvSpPr/>
          <p:nvPr/>
        </p:nvSpPr>
        <p:spPr>
          <a:xfrm>
            <a:off x="533400" y="909637"/>
            <a:ext cx="7366000" cy="368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marR="39199" indent="38100">
              <a:spcBef>
                <a:spcPts val="1500"/>
              </a:spcBef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b="1" sz="24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uFillTx/>
              </a:defRPr>
            </a:pPr>
            <a:r>
              <a:rPr b="1" sz="2400">
                <a:uFill>
                  <a:solidFill/>
                </a:uFill>
              </a:rPr>
              <a:t>Global Presence</a:t>
            </a:r>
          </a:p>
        </p:txBody>
      </p:sp>
      <p:grpSp>
        <p:nvGrpSpPr>
          <p:cNvPr id="346" name="Group 346"/>
          <p:cNvGrpSpPr/>
          <p:nvPr/>
        </p:nvGrpSpPr>
        <p:grpSpPr>
          <a:xfrm>
            <a:off x="384089" y="1508121"/>
            <a:ext cx="7969419" cy="3810001"/>
            <a:chOff x="-1" y="0"/>
            <a:chExt cx="7969418" cy="3810000"/>
          </a:xfrm>
        </p:grpSpPr>
        <p:sp>
          <p:nvSpPr>
            <p:cNvPr id="344" name="Shape 344"/>
            <p:cNvSpPr/>
            <p:nvPr/>
          </p:nvSpPr>
          <p:spPr>
            <a:xfrm>
              <a:off x="-1" y="-1"/>
              <a:ext cx="7942985" cy="2669691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45" name="Shape 345"/>
            <p:cNvSpPr/>
            <p:nvPr/>
          </p:nvSpPr>
          <p:spPr>
            <a:xfrm>
              <a:off x="-2" y="-1"/>
              <a:ext cx="7969419" cy="3810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marL="734943" marR="39199" indent="-696843">
                <a:spcBef>
                  <a:spcPts val="1200"/>
                </a:spcBef>
                <a:buClr>
                  <a:srgbClr val="000000"/>
                </a:buClr>
                <a:buSzPct val="100000"/>
                <a:buFont typeface="Verdana"/>
                <a:buChar char="•"/>
                <a:tabLst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</a:tabLst>
                <a:defRPr sz="1800">
                  <a:uFillTx/>
                </a:defRPr>
              </a:pPr>
              <a:r>
                <a:rPr sz="20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Arab firms have no choice but to position themselves strategically</a:t>
              </a:r>
              <a:endParaRPr sz="2000">
                <a:latin typeface="Arial"/>
                <a:ea typeface="Arial"/>
                <a:cs typeface="Arial"/>
                <a:sym typeface="Arial"/>
              </a:endParaRPr>
            </a:p>
            <a:p>
              <a:pPr lvl="0" marL="734943" marR="39199" indent="-696843">
                <a:spcBef>
                  <a:spcPts val="1200"/>
                </a:spcBef>
                <a:buClr>
                  <a:srgbClr val="000000"/>
                </a:buClr>
                <a:buSzPct val="100000"/>
                <a:buFont typeface="Verdana"/>
                <a:buChar char="•"/>
                <a:tabLst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</a:tabLst>
                <a:defRPr sz="1800">
                  <a:uFillTx/>
                </a:defRPr>
              </a:pPr>
              <a:r>
                <a:rPr sz="20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There are variety of options to choose from and there are hundreds of markets</a:t>
              </a:r>
              <a:endParaRPr sz="2000">
                <a:latin typeface="Arial"/>
                <a:ea typeface="Arial"/>
                <a:cs typeface="Arial"/>
                <a:sym typeface="Arial"/>
              </a:endParaRPr>
            </a:p>
            <a:p>
              <a:pPr lvl="0" marL="734943" marR="39199" indent="-696843">
                <a:spcBef>
                  <a:spcPts val="1200"/>
                </a:spcBef>
                <a:buClr>
                  <a:srgbClr val="000000"/>
                </a:buClr>
                <a:buSzPct val="100000"/>
                <a:buFont typeface="Verdana"/>
                <a:buChar char="•"/>
                <a:tabLst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</a:tabLst>
                <a:defRPr sz="1800">
                  <a:uFillTx/>
                </a:defRPr>
              </a:pPr>
              <a:r>
                <a:rPr sz="20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so which market they should focus on is a strategic decision and is not a random action or by chance.</a:t>
              </a:r>
              <a:endParaRPr sz="2000">
                <a:latin typeface="Arial"/>
                <a:ea typeface="Arial"/>
                <a:cs typeface="Arial"/>
                <a:sym typeface="Arial"/>
              </a:endParaRPr>
            </a:p>
            <a:p>
              <a:pPr lvl="0" marL="734943" marR="39199" indent="-696843">
                <a:spcBef>
                  <a:spcPts val="1200"/>
                </a:spcBef>
                <a:buClr>
                  <a:srgbClr val="000000"/>
                </a:buClr>
                <a:buSzPct val="100000"/>
                <a:buFont typeface="Verdana"/>
                <a:buChar char="•"/>
                <a:tabLst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</a:tabLst>
                <a:defRPr sz="1800">
                  <a:uFillTx/>
                </a:defRPr>
              </a:pPr>
              <a:r>
                <a:rPr sz="20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Two factors influence a company in determining which market to enter:</a:t>
              </a:r>
              <a:endParaRPr sz="2000">
                <a:latin typeface="Arial"/>
                <a:ea typeface="Arial"/>
                <a:cs typeface="Arial"/>
                <a:sym typeface="Arial"/>
              </a:endParaRPr>
            </a:p>
            <a:p>
              <a:pPr lvl="0" marL="734943" marR="39199" indent="-696843">
                <a:spcBef>
                  <a:spcPts val="1200"/>
                </a:spcBef>
                <a:buClr>
                  <a:srgbClr val="000000"/>
                </a:buClr>
                <a:buSzPct val="100000"/>
                <a:buFont typeface="Verdana"/>
                <a:buChar char="•"/>
                <a:tabLst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</a:tabLst>
                <a:defRPr sz="1800">
                  <a:uFillTx/>
                </a:defRPr>
              </a:pPr>
              <a:r>
                <a:rPr sz="20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The strategic importance of the market</a:t>
              </a:r>
              <a:endParaRPr sz="2000">
                <a:latin typeface="Arial"/>
                <a:ea typeface="Arial"/>
                <a:cs typeface="Arial"/>
                <a:sym typeface="Arial"/>
              </a:endParaRPr>
            </a:p>
            <a:p>
              <a:pPr lvl="0" marL="734943" marR="39199" indent="-696843">
                <a:spcBef>
                  <a:spcPts val="1200"/>
                </a:spcBef>
                <a:buClr>
                  <a:srgbClr val="000000"/>
                </a:buClr>
                <a:buSzPct val="100000"/>
                <a:buFont typeface="Verdana"/>
                <a:buChar char="•"/>
                <a:tabLst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</a:tabLst>
                <a:defRPr sz="1800">
                  <a:uFillTx/>
                </a:defRPr>
              </a:pPr>
              <a:r>
                <a:rPr sz="20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Firm’s ability or willingness to enter the market</a:t>
              </a:r>
            </a:p>
          </p:txBody>
        </p:sp>
      </p:grpSp>
      <p:sp>
        <p:nvSpPr>
          <p:cNvPr id="347" name="Shape 347"/>
          <p:cNvSpPr/>
          <p:nvPr/>
        </p:nvSpPr>
        <p:spPr>
          <a:xfrm>
            <a:off x="290509" y="6524625"/>
            <a:ext cx="749307" cy="13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marR="39199" indent="38100"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Ch 5 -13</a:t>
            </a:r>
          </a:p>
        </p:txBody>
      </p:sp>
      <p:sp>
        <p:nvSpPr>
          <p:cNvPr id="348" name="Shape 348"/>
          <p:cNvSpPr/>
          <p:nvPr/>
        </p:nvSpPr>
        <p:spPr>
          <a:xfrm>
            <a:off x="1425575" y="6524625"/>
            <a:ext cx="2857501" cy="13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marR="39199" indent="38100" algn="r"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Copyright © 2011 Pearson Education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4" presetID="2" grpId="1" fill="hold">
                                  <p:stCondLst>
                                    <p:cond delay="5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46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Shape 350"/>
          <p:cNvSpPr/>
          <p:nvPr>
            <p:ph type="body" idx="1"/>
          </p:nvPr>
        </p:nvSpPr>
        <p:spPr>
          <a:xfrm>
            <a:off x="369091" y="441325"/>
            <a:ext cx="8405818" cy="531177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 marL="376380" indent="-376380">
              <a:buSzPct val="75000"/>
              <a:buChar char="•"/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The first factor (degree of importance) encompasses elements such as current and future market size </a:t>
            </a:r>
            <a:r>
              <a:rPr b="1" sz="2000">
                <a:solidFill>
                  <a:srgbClr val="F39019"/>
                </a:solidFill>
                <a:uFill>
                  <a:solidFill/>
                </a:uFill>
              </a:rPr>
              <a:t>(dose the population size effect market size?) </a:t>
            </a:r>
            <a:endParaRPr b="1">
              <a:solidFill>
                <a:srgbClr val="F39019"/>
              </a:solidFill>
            </a:endParaRPr>
          </a:p>
          <a:p>
            <a:pPr lvl="0" marL="376380" indent="-376380">
              <a:buSzPct val="75000"/>
              <a:buChar char="•"/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learning opportunity ,customers demand and sophistication </a:t>
            </a:r>
            <a:r>
              <a:rPr b="1" sz="2000">
                <a:solidFill>
                  <a:srgbClr val="F39019"/>
                </a:solidFill>
                <a:uFill>
                  <a:solidFill/>
                </a:uFill>
              </a:rPr>
              <a:t>(what dose demanding and sophisticated customers stimulate?)</a:t>
            </a:r>
          </a:p>
        </p:txBody>
      </p:sp>
    </p:spTree>
  </p:cSld>
  <p:clrMapOvr>
    <a:masterClrMapping/>
  </p:clrMapOvr>
  <p:transition spd="fast" advClick="1">
    <p:cover dir="l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Shape 352"/>
          <p:cNvSpPr/>
          <p:nvPr/>
        </p:nvSpPr>
        <p:spPr>
          <a:xfrm>
            <a:off x="-1" y="6397625"/>
            <a:ext cx="9145590" cy="457200"/>
          </a:xfrm>
          <a:prstGeom prst="rect">
            <a:avLst/>
          </a:prstGeom>
          <a:solidFill>
            <a:srgbClr val="F38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indent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53" name="Shape 353"/>
          <p:cNvSpPr/>
          <p:nvPr/>
        </p:nvSpPr>
        <p:spPr>
          <a:xfrm>
            <a:off x="-4" y="6397625"/>
            <a:ext cx="9139244" cy="1590"/>
          </a:xfrm>
          <a:prstGeom prst="line">
            <a:avLst/>
          </a:prstGeom>
          <a:ln w="6480">
            <a:solidFill>
              <a:srgbClr val="FFFFFF"/>
            </a:solidFill>
            <a:miter lim="400000"/>
          </a:ln>
        </p:spPr>
        <p:txBody>
          <a:bodyPr lIns="0" tIns="0" rIns="0" bIns="0"/>
          <a:lstStyle/>
          <a:p>
            <a:pPr lvl="0" marR="0" indent="0" defTabSz="457200">
              <a:defRPr>
                <a:uFillTx/>
              </a:defRPr>
            </a:pPr>
          </a:p>
        </p:txBody>
      </p:sp>
      <p:pic>
        <p:nvPicPr>
          <p:cNvPr id="354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12060" y="6356350"/>
            <a:ext cx="1528767" cy="493713"/>
          </a:xfrm>
          <a:prstGeom prst="rect">
            <a:avLst/>
          </a:prstGeom>
          <a:ln w="12700">
            <a:miter lim="400000"/>
          </a:ln>
        </p:spPr>
      </p:pic>
      <p:sp>
        <p:nvSpPr>
          <p:cNvPr id="355" name="Shape 355"/>
          <p:cNvSpPr/>
          <p:nvPr/>
        </p:nvSpPr>
        <p:spPr>
          <a:xfrm>
            <a:off x="504825" y="6546850"/>
            <a:ext cx="5030788" cy="249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R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</a:tabLst>
              <a:defRPr sz="1800"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Copyright © 2009 Pearson Education, Inc. </a:t>
            </a:r>
            <a:endParaRPr sz="900">
              <a:solidFill>
                <a:srgbClr val="FCF7EE"/>
              </a:solidFill>
              <a:uFill>
                <a:solidFill>
                  <a:srgbClr val="FCF7EE"/>
                </a:solidFill>
              </a:u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marR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</a:tabLst>
              <a:defRPr sz="1800"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Publishing as Prentice Hall</a:t>
            </a:r>
          </a:p>
        </p:txBody>
      </p:sp>
      <p:sp>
        <p:nvSpPr>
          <p:cNvPr id="356" name="Shape 356"/>
          <p:cNvSpPr/>
          <p:nvPr/>
        </p:nvSpPr>
        <p:spPr>
          <a:xfrm>
            <a:off x="533400" y="457198"/>
            <a:ext cx="7670800" cy="368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marR="39199" indent="38100">
              <a:spcBef>
                <a:spcPts val="1500"/>
              </a:spcBef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Selecting Strategic Markets</a:t>
            </a:r>
          </a:p>
        </p:txBody>
      </p:sp>
      <p:pic>
        <p:nvPicPr>
          <p:cNvPr id="357" name="image6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09600" y="1219200"/>
            <a:ext cx="7426325" cy="4981575"/>
          </a:xfrm>
          <a:prstGeom prst="rect">
            <a:avLst/>
          </a:prstGeom>
          <a:ln w="12700">
            <a:miter lim="400000"/>
          </a:ln>
        </p:spPr>
      </p:pic>
      <p:sp>
        <p:nvSpPr>
          <p:cNvPr id="358" name="Shape 358"/>
          <p:cNvSpPr/>
          <p:nvPr/>
        </p:nvSpPr>
        <p:spPr>
          <a:xfrm>
            <a:off x="290509" y="6524625"/>
            <a:ext cx="749307" cy="13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marR="39199" indent="38100"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Ch 5 -14</a:t>
            </a:r>
          </a:p>
        </p:txBody>
      </p:sp>
      <p:sp>
        <p:nvSpPr>
          <p:cNvPr id="359" name="Shape 359"/>
          <p:cNvSpPr/>
          <p:nvPr/>
        </p:nvSpPr>
        <p:spPr>
          <a:xfrm>
            <a:off x="1425575" y="6524625"/>
            <a:ext cx="2857501" cy="13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marR="39199" indent="38100" algn="r"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Copyright © 2011 Pearson Education</a:t>
            </a:r>
          </a:p>
        </p:txBody>
      </p:sp>
    </p:spTree>
  </p:cSld>
  <p:clrMapOvr>
    <a:masterClrMapping/>
  </p:clrMapOvr>
  <p:transition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Shape 361"/>
          <p:cNvSpPr/>
          <p:nvPr>
            <p:ph type="body" idx="1"/>
          </p:nvPr>
        </p:nvSpPr>
        <p:spPr>
          <a:xfrm>
            <a:off x="365124" y="1546225"/>
            <a:ext cx="8405815" cy="531177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*Which one is the Ideal situation?</a:t>
            </a:r>
            <a:endParaRPr sz="2000">
              <a:uFill>
                <a:solidFill/>
              </a:uFill>
            </a:endParaRPr>
          </a:p>
          <a:p>
            <a:pPr lvl="0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*Foothold: hope the future of the market will be better.</a:t>
            </a:r>
            <a:endParaRPr sz="2000">
              <a:uFill>
                <a:solidFill/>
              </a:uFill>
            </a:endParaRPr>
          </a:p>
          <a:p>
            <a:pPr lvl="0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*Gradual: phased approaches (enter the market in phases..till the firm build its capabilities).</a:t>
            </a:r>
            <a:endParaRPr sz="2000">
              <a:uFill>
                <a:solidFill/>
              </a:uFill>
            </a:endParaRPr>
          </a:p>
          <a:p>
            <a:pPr lvl="0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*Companies’ conditions may change so actions will vary accordingly.</a:t>
            </a:r>
            <a:endParaRPr sz="2000">
              <a:uFill>
                <a:solidFill/>
              </a:uFill>
            </a:endParaRPr>
          </a:p>
          <a:p>
            <a:pPr lvl="0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*What will happen when a company have a multiproduct or multiple business units?? is the approach apply to all?</a:t>
            </a:r>
            <a:endParaRPr sz="2000">
              <a:uFill>
                <a:solidFill/>
              </a:uFill>
            </a:endParaRPr>
          </a:p>
          <a:p>
            <a:pPr lvl="0">
              <a:defRPr sz="1800">
                <a:uFillTx/>
              </a:defRPr>
            </a:pPr>
            <a:endParaRPr sz="2000">
              <a:uFill>
                <a:solidFill/>
              </a:uFill>
            </a:endParaRPr>
          </a:p>
          <a:p>
            <a:pPr lvl="0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various options for the same market</a:t>
            </a:r>
          </a:p>
        </p:txBody>
      </p:sp>
    </p:spTree>
  </p:cSld>
  <p:clrMapOvr>
    <a:masterClrMapping/>
  </p:clrMapOvr>
  <p:transition spd="fast" advClick="1">
    <p:cover dir="l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Shape 363"/>
          <p:cNvSpPr/>
          <p:nvPr>
            <p:ph type="body" idx="1"/>
          </p:nvPr>
        </p:nvSpPr>
        <p:spPr>
          <a:xfrm>
            <a:off x="365124" y="1546225"/>
            <a:ext cx="8405815" cy="531177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Strategies differ across industries and target markets.</a:t>
            </a:r>
            <a:endParaRPr sz="2000">
              <a:uFill>
                <a:solidFill/>
              </a:uFill>
            </a:endParaRPr>
          </a:p>
          <a:p>
            <a:pPr lvl="0">
              <a:defRPr sz="1800">
                <a:uFillTx/>
              </a:defRPr>
            </a:pPr>
            <a:endParaRPr sz="2000">
              <a:uFill>
                <a:solidFill/>
              </a:uFill>
            </a:endParaRPr>
          </a:p>
          <a:p>
            <a:pPr lvl="0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What mode should be selected is influenced by conditions specific to the firm .</a:t>
            </a:r>
          </a:p>
        </p:txBody>
      </p:sp>
      <p:sp>
        <p:nvSpPr>
          <p:cNvPr id="364" name="Shape 364"/>
          <p:cNvSpPr/>
          <p:nvPr/>
        </p:nvSpPr>
        <p:spPr>
          <a:xfrm>
            <a:off x="533400" y="457198"/>
            <a:ext cx="7670800" cy="368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marR="39199" indent="38100">
              <a:spcBef>
                <a:spcPts val="1500"/>
              </a:spcBef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Market Entry Strategies</a:t>
            </a:r>
          </a:p>
        </p:txBody>
      </p:sp>
    </p:spTree>
  </p:cSld>
  <p:clrMapOvr>
    <a:masterClrMapping/>
  </p:clrMapOvr>
  <p:transition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/>
          <p:nvPr/>
        </p:nvSpPr>
        <p:spPr>
          <a:xfrm>
            <a:off x="-1" y="6397625"/>
            <a:ext cx="9145590" cy="457200"/>
          </a:xfrm>
          <a:prstGeom prst="rect">
            <a:avLst/>
          </a:prstGeom>
          <a:solidFill>
            <a:srgbClr val="F38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indent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67" name="Shape 367"/>
          <p:cNvSpPr/>
          <p:nvPr/>
        </p:nvSpPr>
        <p:spPr>
          <a:xfrm>
            <a:off x="-4" y="6397625"/>
            <a:ext cx="9139244" cy="1590"/>
          </a:xfrm>
          <a:prstGeom prst="line">
            <a:avLst/>
          </a:prstGeom>
          <a:ln w="6480">
            <a:solidFill>
              <a:srgbClr val="FFFFFF"/>
            </a:solidFill>
            <a:miter lim="400000"/>
          </a:ln>
        </p:spPr>
        <p:txBody>
          <a:bodyPr lIns="0" tIns="0" rIns="0" bIns="0"/>
          <a:lstStyle/>
          <a:p>
            <a:pPr lvl="0" marR="0" indent="0" defTabSz="457200">
              <a:defRPr>
                <a:uFillTx/>
              </a:defRPr>
            </a:pPr>
          </a:p>
        </p:txBody>
      </p:sp>
      <p:pic>
        <p:nvPicPr>
          <p:cNvPr id="368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12060" y="6356350"/>
            <a:ext cx="1528767" cy="493713"/>
          </a:xfrm>
          <a:prstGeom prst="rect">
            <a:avLst/>
          </a:prstGeom>
          <a:ln w="12700">
            <a:miter lim="400000"/>
          </a:ln>
        </p:spPr>
      </p:pic>
      <p:sp>
        <p:nvSpPr>
          <p:cNvPr id="369" name="Shape 369"/>
          <p:cNvSpPr/>
          <p:nvPr/>
        </p:nvSpPr>
        <p:spPr>
          <a:xfrm>
            <a:off x="504825" y="6546850"/>
            <a:ext cx="5030788" cy="249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R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</a:tabLst>
              <a:defRPr sz="1800"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Copyright © 2009 Pearson Education, Inc. </a:t>
            </a:r>
            <a:endParaRPr sz="900">
              <a:solidFill>
                <a:srgbClr val="FCF7EE"/>
              </a:solidFill>
              <a:uFill>
                <a:solidFill>
                  <a:srgbClr val="FCF7EE"/>
                </a:solidFill>
              </a:u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marR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</a:tabLst>
              <a:defRPr sz="1800"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Publishing as Prentice Hall</a:t>
            </a:r>
          </a:p>
        </p:txBody>
      </p:sp>
      <p:sp>
        <p:nvSpPr>
          <p:cNvPr id="370" name="Shape 370"/>
          <p:cNvSpPr/>
          <p:nvPr/>
        </p:nvSpPr>
        <p:spPr>
          <a:xfrm>
            <a:off x="533400" y="457198"/>
            <a:ext cx="7670800" cy="368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marR="39199" indent="38100">
              <a:spcBef>
                <a:spcPts val="1500"/>
              </a:spcBef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Market Entry Strategies</a:t>
            </a:r>
          </a:p>
        </p:txBody>
      </p:sp>
      <p:sp>
        <p:nvSpPr>
          <p:cNvPr id="371" name="Shape 371"/>
          <p:cNvSpPr/>
          <p:nvPr/>
        </p:nvSpPr>
        <p:spPr>
          <a:xfrm>
            <a:off x="533400" y="1179512"/>
            <a:ext cx="7366000" cy="736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marR="39199" indent="38100">
              <a:spcBef>
                <a:spcPts val="1500"/>
              </a:spcBef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b="1" sz="24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uFillTx/>
              </a:defRPr>
            </a:pPr>
            <a:r>
              <a:rPr b="1" sz="2400">
                <a:uFill>
                  <a:solidFill/>
                </a:uFill>
              </a:rPr>
              <a:t>Influencing conditions on how are we going to enter the market</a:t>
            </a:r>
          </a:p>
        </p:txBody>
      </p:sp>
      <p:grpSp>
        <p:nvGrpSpPr>
          <p:cNvPr id="374" name="Group 374"/>
          <p:cNvGrpSpPr/>
          <p:nvPr/>
        </p:nvGrpSpPr>
        <p:grpSpPr>
          <a:xfrm>
            <a:off x="533394" y="2270120"/>
            <a:ext cx="6819908" cy="2730508"/>
            <a:chOff x="-1" y="0"/>
            <a:chExt cx="6819906" cy="2730507"/>
          </a:xfrm>
        </p:grpSpPr>
        <p:sp>
          <p:nvSpPr>
            <p:cNvPr id="372" name="Shape 372"/>
            <p:cNvSpPr/>
            <p:nvPr/>
          </p:nvSpPr>
          <p:spPr>
            <a:xfrm>
              <a:off x="-2" y="0"/>
              <a:ext cx="6794507" cy="2730508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73" name="Shape 373"/>
            <p:cNvSpPr/>
            <p:nvPr/>
          </p:nvSpPr>
          <p:spPr>
            <a:xfrm>
              <a:off x="-1" y="-1"/>
              <a:ext cx="6819907" cy="2590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marL="734943" marR="39199" indent="-696843">
                <a:spcBef>
                  <a:spcPts val="1200"/>
                </a:spcBef>
                <a:buClr>
                  <a:srgbClr val="000000"/>
                </a:buClr>
                <a:buSzPct val="100000"/>
                <a:buFont typeface="Verdana"/>
                <a:buChar char="•"/>
                <a:tabLst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</a:tabLst>
                <a:defRPr sz="1800">
                  <a:uFillTx/>
                </a:defRPr>
              </a:pPr>
              <a:r>
                <a:rPr sz="20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Executive’s orientations and experience</a:t>
              </a:r>
              <a:endParaRPr sz="2000">
                <a:latin typeface="Arial"/>
                <a:ea typeface="Arial"/>
                <a:cs typeface="Arial"/>
                <a:sym typeface="Arial"/>
              </a:endParaRPr>
            </a:p>
            <a:p>
              <a:pPr lvl="0" marL="734943" marR="39199" indent="-696843">
                <a:spcBef>
                  <a:spcPts val="1200"/>
                </a:spcBef>
                <a:buClr>
                  <a:srgbClr val="000000"/>
                </a:buClr>
                <a:buSzPct val="100000"/>
                <a:buFont typeface="Verdana"/>
                <a:buChar char="•"/>
                <a:tabLst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</a:tabLst>
                <a:defRPr sz="1800">
                  <a:uFillTx/>
                </a:defRPr>
              </a:pPr>
              <a:r>
                <a:rPr sz="20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Resource availability</a:t>
              </a:r>
              <a:endParaRPr sz="2000">
                <a:latin typeface="Arial"/>
                <a:ea typeface="Arial"/>
                <a:cs typeface="Arial"/>
                <a:sym typeface="Arial"/>
              </a:endParaRPr>
            </a:p>
            <a:p>
              <a:pPr lvl="0" marL="734943" marR="39199" indent="-696843">
                <a:spcBef>
                  <a:spcPts val="1200"/>
                </a:spcBef>
                <a:buClr>
                  <a:srgbClr val="000000"/>
                </a:buClr>
                <a:buSzPct val="100000"/>
                <a:buFont typeface="Verdana"/>
                <a:buChar char="•"/>
                <a:tabLst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</a:tabLst>
                <a:defRPr sz="1800">
                  <a:uFillTx/>
                </a:defRPr>
              </a:pPr>
              <a:r>
                <a:rPr sz="20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Type of product or service</a:t>
              </a:r>
              <a:endParaRPr sz="2000">
                <a:latin typeface="Arial"/>
                <a:ea typeface="Arial"/>
                <a:cs typeface="Arial"/>
                <a:sym typeface="Arial"/>
              </a:endParaRPr>
            </a:p>
            <a:p>
              <a:pPr lvl="0" marL="734943" marR="39199" indent="-696843">
                <a:spcBef>
                  <a:spcPts val="1200"/>
                </a:spcBef>
                <a:buClr>
                  <a:srgbClr val="000000"/>
                </a:buClr>
                <a:buSzPct val="100000"/>
                <a:buFont typeface="Verdana"/>
                <a:buChar char="•"/>
                <a:tabLst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</a:tabLst>
                <a:defRPr sz="1800">
                  <a:uFillTx/>
                </a:defRPr>
              </a:pPr>
              <a:r>
                <a:rPr sz="20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Product life-cycle</a:t>
              </a:r>
              <a:endParaRPr sz="2000">
                <a:latin typeface="Arial"/>
                <a:ea typeface="Arial"/>
                <a:cs typeface="Arial"/>
                <a:sym typeface="Arial"/>
              </a:endParaRPr>
            </a:p>
            <a:p>
              <a:pPr lvl="0" marL="734943" marR="39199" indent="-696843">
                <a:spcBef>
                  <a:spcPts val="1200"/>
                </a:spcBef>
                <a:buClr>
                  <a:srgbClr val="000000"/>
                </a:buClr>
                <a:buSzPct val="100000"/>
                <a:buFont typeface="Verdana"/>
                <a:buChar char="•"/>
                <a:tabLst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</a:tabLst>
                <a:defRPr sz="1800">
                  <a:uFillTx/>
                </a:defRPr>
              </a:pPr>
              <a:r>
                <a:rPr sz="20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Market share</a:t>
              </a:r>
              <a:endParaRPr sz="2000">
                <a:latin typeface="Arial"/>
                <a:ea typeface="Arial"/>
                <a:cs typeface="Arial"/>
                <a:sym typeface="Arial"/>
              </a:endParaRPr>
            </a:p>
            <a:p>
              <a:pPr lvl="0" marL="734943" marR="39199" indent="-696843">
                <a:spcBef>
                  <a:spcPts val="1200"/>
                </a:spcBef>
                <a:buClr>
                  <a:srgbClr val="000000"/>
                </a:buClr>
                <a:buSzPct val="100000"/>
                <a:buFont typeface="Verdana"/>
                <a:buChar char="•"/>
                <a:tabLst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</a:tabLst>
                <a:defRPr sz="1800">
                  <a:uFillTx/>
                </a:defRPr>
              </a:pPr>
              <a:r>
                <a:rPr sz="20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Competitive pressures</a:t>
              </a:r>
            </a:p>
          </p:txBody>
        </p:sp>
      </p:grpSp>
      <p:sp>
        <p:nvSpPr>
          <p:cNvPr id="375" name="Shape 375"/>
          <p:cNvSpPr/>
          <p:nvPr/>
        </p:nvSpPr>
        <p:spPr>
          <a:xfrm>
            <a:off x="290509" y="6524625"/>
            <a:ext cx="749307" cy="13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marR="39199" indent="38100"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Ch 5 -15</a:t>
            </a:r>
          </a:p>
        </p:txBody>
      </p:sp>
      <p:sp>
        <p:nvSpPr>
          <p:cNvPr id="376" name="Shape 376"/>
          <p:cNvSpPr/>
          <p:nvPr/>
        </p:nvSpPr>
        <p:spPr>
          <a:xfrm>
            <a:off x="1425575" y="6524625"/>
            <a:ext cx="2857501" cy="13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marR="39199" indent="38100" algn="r"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Copyright © 2011 Pearson Education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4" presetID="2" grpId="1" fill="hold">
                                  <p:stCondLst>
                                    <p:cond delay="5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74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/>
          <p:nvPr/>
        </p:nvSpPr>
        <p:spPr>
          <a:xfrm>
            <a:off x="-1" y="6397625"/>
            <a:ext cx="9145590" cy="457200"/>
          </a:xfrm>
          <a:prstGeom prst="rect">
            <a:avLst/>
          </a:prstGeom>
          <a:solidFill>
            <a:srgbClr val="F38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indent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79" name="Shape 379"/>
          <p:cNvSpPr/>
          <p:nvPr/>
        </p:nvSpPr>
        <p:spPr>
          <a:xfrm>
            <a:off x="-4" y="6397625"/>
            <a:ext cx="9139244" cy="1590"/>
          </a:xfrm>
          <a:prstGeom prst="line">
            <a:avLst/>
          </a:prstGeom>
          <a:ln w="6480">
            <a:solidFill>
              <a:srgbClr val="FFFFFF"/>
            </a:solidFill>
            <a:miter lim="400000"/>
          </a:ln>
        </p:spPr>
        <p:txBody>
          <a:bodyPr lIns="0" tIns="0" rIns="0" bIns="0"/>
          <a:lstStyle/>
          <a:p>
            <a:pPr lvl="0" marR="0" indent="0" defTabSz="457200">
              <a:defRPr>
                <a:uFillTx/>
              </a:defRPr>
            </a:pPr>
          </a:p>
        </p:txBody>
      </p:sp>
      <p:pic>
        <p:nvPicPr>
          <p:cNvPr id="380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12060" y="6356350"/>
            <a:ext cx="1528767" cy="493713"/>
          </a:xfrm>
          <a:prstGeom prst="rect">
            <a:avLst/>
          </a:prstGeom>
          <a:ln w="12700">
            <a:miter lim="400000"/>
          </a:ln>
        </p:spPr>
      </p:pic>
      <p:sp>
        <p:nvSpPr>
          <p:cNvPr id="381" name="Shape 381"/>
          <p:cNvSpPr/>
          <p:nvPr/>
        </p:nvSpPr>
        <p:spPr>
          <a:xfrm>
            <a:off x="504825" y="6546850"/>
            <a:ext cx="5030788" cy="249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R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</a:tabLst>
              <a:defRPr sz="1800"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Copyright © 2009 Pearson Education, Inc. </a:t>
            </a:r>
            <a:endParaRPr sz="900">
              <a:solidFill>
                <a:srgbClr val="FCF7EE"/>
              </a:solidFill>
              <a:uFill>
                <a:solidFill>
                  <a:srgbClr val="FCF7EE"/>
                </a:solidFill>
              </a:u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marR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</a:tabLst>
              <a:defRPr sz="1800"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Publishing as Prentice Hall</a:t>
            </a:r>
          </a:p>
        </p:txBody>
      </p:sp>
      <p:sp>
        <p:nvSpPr>
          <p:cNvPr id="382" name="Shape 382"/>
          <p:cNvSpPr/>
          <p:nvPr/>
        </p:nvSpPr>
        <p:spPr>
          <a:xfrm>
            <a:off x="533400" y="457198"/>
            <a:ext cx="7670800" cy="368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marR="39199" indent="38100">
              <a:spcBef>
                <a:spcPts val="1500"/>
              </a:spcBef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Market Entry Strategies</a:t>
            </a:r>
          </a:p>
        </p:txBody>
      </p:sp>
      <p:sp>
        <p:nvSpPr>
          <p:cNvPr id="383" name="Shape 383"/>
          <p:cNvSpPr/>
          <p:nvPr/>
        </p:nvSpPr>
        <p:spPr>
          <a:xfrm>
            <a:off x="533400" y="838199"/>
            <a:ext cx="7366000" cy="368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marR="39199" indent="38100">
              <a:spcBef>
                <a:spcPts val="1500"/>
              </a:spcBef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b="1" sz="24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uFillTx/>
              </a:defRPr>
            </a:pPr>
            <a:r>
              <a:rPr b="1" sz="2400">
                <a:uFill>
                  <a:solidFill/>
                </a:uFill>
              </a:rPr>
              <a:t>Entry Modes</a:t>
            </a:r>
          </a:p>
        </p:txBody>
      </p:sp>
      <p:grpSp>
        <p:nvGrpSpPr>
          <p:cNvPr id="386" name="Group 386"/>
          <p:cNvGrpSpPr/>
          <p:nvPr/>
        </p:nvGrpSpPr>
        <p:grpSpPr>
          <a:xfrm>
            <a:off x="533394" y="2209796"/>
            <a:ext cx="8191508" cy="2870206"/>
            <a:chOff x="-1" y="0"/>
            <a:chExt cx="8191506" cy="2870204"/>
          </a:xfrm>
        </p:grpSpPr>
        <p:sp>
          <p:nvSpPr>
            <p:cNvPr id="384" name="Shape 384"/>
            <p:cNvSpPr/>
            <p:nvPr/>
          </p:nvSpPr>
          <p:spPr>
            <a:xfrm>
              <a:off x="-2" y="-1"/>
              <a:ext cx="8166107" cy="2870206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85" name="Shape 385"/>
            <p:cNvSpPr/>
            <p:nvPr/>
          </p:nvSpPr>
          <p:spPr>
            <a:xfrm>
              <a:off x="-1" y="-1"/>
              <a:ext cx="8191507" cy="2743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marL="734943" marR="39199" indent="-696843">
                <a:spcBef>
                  <a:spcPts val="1200"/>
                </a:spcBef>
                <a:buClr>
                  <a:srgbClr val="000000"/>
                </a:buClr>
                <a:buSzPct val="100000"/>
                <a:buFont typeface="Verdana"/>
                <a:buChar char="•"/>
                <a:tabLst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</a:tabLst>
                <a:defRPr sz="1800">
                  <a:uFillTx/>
                </a:defRPr>
              </a:pPr>
              <a:r>
                <a:rPr sz="20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Exporting</a:t>
              </a:r>
              <a:endParaRPr sz="2000">
                <a:latin typeface="Arial"/>
                <a:ea typeface="Arial"/>
                <a:cs typeface="Arial"/>
                <a:sym typeface="Arial"/>
              </a:endParaRPr>
            </a:p>
            <a:p>
              <a:pPr lvl="0" marL="734943" marR="39199" indent="-696843">
                <a:spcBef>
                  <a:spcPts val="1200"/>
                </a:spcBef>
                <a:buClr>
                  <a:srgbClr val="000000"/>
                </a:buClr>
                <a:buSzPct val="100000"/>
                <a:buFont typeface="Verdana"/>
                <a:buChar char="•"/>
                <a:tabLst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</a:tabLst>
                <a:defRPr sz="1800">
                  <a:uFillTx/>
                </a:defRPr>
              </a:pPr>
              <a:r>
                <a:rPr sz="20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Contractual approaches</a:t>
              </a:r>
              <a:endParaRPr sz="2000">
                <a:latin typeface="Arial"/>
                <a:ea typeface="Arial"/>
                <a:cs typeface="Arial"/>
                <a:sym typeface="Arial"/>
              </a:endParaRPr>
            </a:p>
            <a:p>
              <a:pPr lvl="0" marL="734943" marR="39199" indent="-696843">
                <a:spcBef>
                  <a:spcPts val="1200"/>
                </a:spcBef>
                <a:buClr>
                  <a:srgbClr val="000000"/>
                </a:buClr>
                <a:buSzPct val="100000"/>
                <a:buFont typeface="Verdana"/>
                <a:buChar char="-"/>
                <a:tabLst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</a:tabLst>
                <a:defRPr sz="1800">
                  <a:uFillTx/>
                </a:defRPr>
              </a:pPr>
              <a:r>
                <a:rPr sz="20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licensing, franchising, management contract, contract manufacturing, and turnkey operations</a:t>
              </a:r>
              <a:endParaRPr sz="2000">
                <a:latin typeface="Arial"/>
                <a:ea typeface="Arial"/>
                <a:cs typeface="Arial"/>
                <a:sym typeface="Arial"/>
              </a:endParaRPr>
            </a:p>
            <a:p>
              <a:pPr lvl="0" marL="734943" marR="39199" indent="-696843">
                <a:spcBef>
                  <a:spcPts val="1200"/>
                </a:spcBef>
                <a:buClr>
                  <a:srgbClr val="000000"/>
                </a:buClr>
                <a:buSzPct val="100000"/>
                <a:buFont typeface="Verdana"/>
                <a:buChar char="•"/>
                <a:tabLst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</a:tabLst>
                <a:defRPr sz="1800">
                  <a:uFillTx/>
                </a:defRPr>
              </a:pPr>
              <a:r>
                <a:rPr sz="20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Investment </a:t>
              </a:r>
              <a:endParaRPr sz="2000">
                <a:latin typeface="Arial"/>
                <a:ea typeface="Arial"/>
                <a:cs typeface="Arial"/>
                <a:sym typeface="Arial"/>
              </a:endParaRPr>
            </a:p>
            <a:p>
              <a:pPr lvl="0" marL="734943" marR="39199" indent="-696843">
                <a:spcBef>
                  <a:spcPts val="1200"/>
                </a:spcBef>
                <a:buClr>
                  <a:srgbClr val="000000"/>
                </a:buClr>
                <a:buSzPct val="100000"/>
                <a:buFont typeface="Verdana"/>
                <a:buChar char="-"/>
                <a:tabLst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</a:tabLst>
                <a:defRPr sz="1800">
                  <a:uFillTx/>
                </a:defRPr>
              </a:pPr>
              <a:r>
                <a:rPr sz="20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Equity participation, joint venture, and wholly-owned subsidiaries, among others</a:t>
              </a:r>
            </a:p>
          </p:txBody>
        </p:sp>
      </p:grpSp>
      <p:sp>
        <p:nvSpPr>
          <p:cNvPr id="387" name="Shape 387"/>
          <p:cNvSpPr/>
          <p:nvPr/>
        </p:nvSpPr>
        <p:spPr>
          <a:xfrm>
            <a:off x="290509" y="6524625"/>
            <a:ext cx="749307" cy="13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marR="39199" indent="38100"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Ch 5 -16</a:t>
            </a:r>
          </a:p>
        </p:txBody>
      </p:sp>
      <p:sp>
        <p:nvSpPr>
          <p:cNvPr id="388" name="Shape 388"/>
          <p:cNvSpPr/>
          <p:nvPr/>
        </p:nvSpPr>
        <p:spPr>
          <a:xfrm>
            <a:off x="1425575" y="6524625"/>
            <a:ext cx="2857501" cy="13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marR="39199" indent="38100" algn="r"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Copyright © 2011 Pearson Education</a:t>
            </a:r>
          </a:p>
        </p:txBody>
      </p:sp>
    </p:spTree>
  </p:cSld>
  <p:clrMapOvr>
    <a:masterClrMapping/>
  </p:clrMapOvr>
  <p:transition spd="fast" advClick="1">
    <p:cover dir="l"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4" presetID="2" grpId="1" fill="hold">
                                  <p:stCondLst>
                                    <p:cond delay="5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86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Shape 390"/>
          <p:cNvSpPr/>
          <p:nvPr>
            <p:ph type="title"/>
          </p:nvPr>
        </p:nvSpPr>
        <p:spPr>
          <a:xfrm>
            <a:off x="365124" y="395286"/>
            <a:ext cx="8405815" cy="1150939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Export </a:t>
            </a:r>
          </a:p>
        </p:txBody>
      </p:sp>
      <p:sp>
        <p:nvSpPr>
          <p:cNvPr id="391" name="Shape 391"/>
          <p:cNvSpPr/>
          <p:nvPr>
            <p:ph type="body" idx="1"/>
          </p:nvPr>
        </p:nvSpPr>
        <p:spPr>
          <a:xfrm>
            <a:off x="365124" y="1546225"/>
            <a:ext cx="8405815" cy="531177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is the oldest and least risky approach to foreign markets expansion.</a:t>
            </a:r>
            <a:endParaRPr sz="2000">
              <a:uFill>
                <a:solidFill/>
              </a:uFill>
            </a:endParaRPr>
          </a:p>
          <a:p>
            <a:pPr lvl="0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Advantages: low-cost , low-risk ,easy to carry out , no culture issues , full ownership of profits</a:t>
            </a:r>
            <a:endParaRPr sz="2000">
              <a:uFill>
                <a:solidFill/>
              </a:uFill>
            </a:endParaRPr>
          </a:p>
          <a:p>
            <a:pPr lvl="0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Disadvantages : difficulties in arranging suitable distribution channels.</a:t>
            </a:r>
          </a:p>
        </p:txBody>
      </p:sp>
    </p:spTree>
  </p:cSld>
  <p:clrMapOvr>
    <a:masterClrMapping/>
  </p:clrMapOvr>
  <p:transition spd="fast" advClick="1">
    <p:cover dir="l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/>
          <p:nvPr/>
        </p:nvSpPr>
        <p:spPr>
          <a:xfrm>
            <a:off x="-1" y="6397625"/>
            <a:ext cx="9145590" cy="457200"/>
          </a:xfrm>
          <a:prstGeom prst="rect">
            <a:avLst/>
          </a:prstGeom>
          <a:solidFill>
            <a:srgbClr val="F38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indent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55" name="Shape 255"/>
          <p:cNvSpPr/>
          <p:nvPr/>
        </p:nvSpPr>
        <p:spPr>
          <a:xfrm>
            <a:off x="-4" y="6397625"/>
            <a:ext cx="9139244" cy="1590"/>
          </a:xfrm>
          <a:prstGeom prst="line">
            <a:avLst/>
          </a:prstGeom>
          <a:ln w="6480">
            <a:solidFill>
              <a:srgbClr val="FFFFFF"/>
            </a:solidFill>
            <a:miter lim="400000"/>
          </a:ln>
        </p:spPr>
        <p:txBody>
          <a:bodyPr lIns="0" tIns="0" rIns="0" bIns="0"/>
          <a:lstStyle/>
          <a:p>
            <a:pPr lvl="0" marR="0" indent="0" defTabSz="457200">
              <a:defRPr>
                <a:uFillTx/>
              </a:defRPr>
            </a:pPr>
          </a:p>
        </p:txBody>
      </p:sp>
      <p:pic>
        <p:nvPicPr>
          <p:cNvPr id="256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12060" y="6356350"/>
            <a:ext cx="1528767" cy="493713"/>
          </a:xfrm>
          <a:prstGeom prst="rect">
            <a:avLst/>
          </a:prstGeom>
          <a:ln w="12700">
            <a:miter lim="400000"/>
          </a:ln>
        </p:spPr>
      </p:pic>
      <p:sp>
        <p:nvSpPr>
          <p:cNvPr id="257" name="Shape 257"/>
          <p:cNvSpPr/>
          <p:nvPr/>
        </p:nvSpPr>
        <p:spPr>
          <a:xfrm>
            <a:off x="381000" y="6172200"/>
            <a:ext cx="5613400" cy="249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R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</a:tabLst>
              <a:defRPr sz="1800"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Copyright © 2009 Pearson Education, Inc. </a:t>
            </a:r>
            <a:endParaRPr sz="900">
              <a:solidFill>
                <a:srgbClr val="FCF7EE"/>
              </a:solidFill>
              <a:uFill>
                <a:solidFill>
                  <a:srgbClr val="FCF7EE"/>
                </a:solidFill>
              </a:u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marR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</a:tabLst>
              <a:defRPr sz="1800"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Publishing as Prentice Hall</a:t>
            </a:r>
          </a:p>
        </p:txBody>
      </p:sp>
      <p:sp>
        <p:nvSpPr>
          <p:cNvPr id="258" name="Shape 258"/>
          <p:cNvSpPr/>
          <p:nvPr>
            <p:ph type="title"/>
          </p:nvPr>
        </p:nvSpPr>
        <p:spPr>
          <a:xfrm>
            <a:off x="365124" y="395286"/>
            <a:ext cx="8405815" cy="1150939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Reasons for Arab companies to expand abroad:</a:t>
            </a:r>
          </a:p>
        </p:txBody>
      </p:sp>
      <p:sp>
        <p:nvSpPr>
          <p:cNvPr id="259" name="Shape 259"/>
          <p:cNvSpPr/>
          <p:nvPr>
            <p:ph type="body" idx="1"/>
          </p:nvPr>
        </p:nvSpPr>
        <p:spPr>
          <a:xfrm>
            <a:off x="365124" y="1546225"/>
            <a:ext cx="8405815" cy="531177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 marL="342900" indent="-342900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1-To expand markets.</a:t>
            </a:r>
            <a:endParaRPr sz="2000">
              <a:uFill>
                <a:solidFill/>
              </a:uFill>
            </a:endParaRPr>
          </a:p>
          <a:p>
            <a:pPr lvl="0" marL="342900" indent="-342900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2-To obtain advanced technology and access talent globally</a:t>
            </a:r>
            <a:endParaRPr sz="2000">
              <a:uFill>
                <a:solidFill/>
              </a:uFill>
            </a:endParaRPr>
          </a:p>
          <a:p>
            <a:pPr lvl="0" marL="342900" indent="-342900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3-To have access to lower cost materials or cheap labor</a:t>
            </a:r>
            <a:endParaRPr sz="2000">
              <a:uFill>
                <a:solidFill/>
              </a:uFill>
            </a:endParaRPr>
          </a:p>
          <a:p>
            <a:pPr lvl="0" marL="342900" indent="-342900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4-To reduce risk by spreading investment</a:t>
            </a:r>
          </a:p>
        </p:txBody>
      </p:sp>
    </p:spTree>
  </p:cSld>
  <p:clrMapOvr>
    <a:masterClrMapping/>
  </p:clrMapOvr>
  <p:transition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Shape 393"/>
          <p:cNvSpPr/>
          <p:nvPr>
            <p:ph type="title"/>
          </p:nvPr>
        </p:nvSpPr>
        <p:spPr>
          <a:xfrm>
            <a:off x="365124" y="395286"/>
            <a:ext cx="8405815" cy="1150939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Franchising</a:t>
            </a:r>
          </a:p>
        </p:txBody>
      </p:sp>
      <p:sp>
        <p:nvSpPr>
          <p:cNvPr id="394" name="Shape 394"/>
          <p:cNvSpPr/>
          <p:nvPr>
            <p:ph type="body" idx="1"/>
          </p:nvPr>
        </p:nvSpPr>
        <p:spPr>
          <a:xfrm>
            <a:off x="365124" y="1546225"/>
            <a:ext cx="8405815" cy="531177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Agreement involves a firm (franchiser) granting the right to another entity (franchisee) to run its business in a specified manner and provide assistance during the contract duration.</a:t>
            </a:r>
            <a:endParaRPr sz="2000">
              <a:uFill>
                <a:solidFill/>
              </a:uFill>
            </a:endParaRPr>
          </a:p>
          <a:p>
            <a:pPr lvl="0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Example : McDonalds.</a:t>
            </a:r>
            <a:endParaRPr sz="2000">
              <a:uFill>
                <a:solidFill/>
              </a:uFill>
            </a:endParaRPr>
          </a:p>
          <a:p>
            <a:pPr lvl="0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Advantages : franchiser has a “say” in how the business should operate ,easy method to expand overseas ,avoids the need to invest large capital</a:t>
            </a:r>
            <a:endParaRPr sz="2000">
              <a:uFill>
                <a:solidFill/>
              </a:uFill>
            </a:endParaRPr>
          </a:p>
          <a:p>
            <a:pPr lvl="0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Disadvantages : the franchisee may become a competitor.</a:t>
            </a:r>
          </a:p>
        </p:txBody>
      </p:sp>
    </p:spTree>
  </p:cSld>
  <p:clrMapOvr>
    <a:masterClrMapping/>
  </p:clrMapOvr>
  <p:transition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Shape 396"/>
          <p:cNvSpPr/>
          <p:nvPr>
            <p:ph type="title"/>
          </p:nvPr>
        </p:nvSpPr>
        <p:spPr>
          <a:xfrm>
            <a:off x="365124" y="395286"/>
            <a:ext cx="8405815" cy="1150939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Turnkey Operations</a:t>
            </a:r>
          </a:p>
        </p:txBody>
      </p:sp>
      <p:sp>
        <p:nvSpPr>
          <p:cNvPr id="397" name="Shape 397"/>
          <p:cNvSpPr/>
          <p:nvPr>
            <p:ph type="body" idx="1"/>
          </p:nvPr>
        </p:nvSpPr>
        <p:spPr>
          <a:xfrm>
            <a:off x="365124" y="1546225"/>
            <a:ext cx="8405815" cy="531177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This usually represents a huge project involving a large investments and is often done for the developing nation’s government.</a:t>
            </a:r>
            <a:endParaRPr sz="2000">
              <a:uFill>
                <a:solidFill/>
              </a:uFill>
            </a:endParaRPr>
          </a:p>
          <a:p>
            <a:pPr lvl="0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*when a company constructs an entire project e.g highway</a:t>
            </a:r>
            <a:endParaRPr sz="2000">
              <a:uFill>
                <a:solidFill/>
              </a:uFill>
            </a:endParaRPr>
          </a:p>
          <a:p>
            <a:pPr lvl="0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*Advantages : enables the client to have access to hard to get skills and technology.</a:t>
            </a:r>
          </a:p>
        </p:txBody>
      </p:sp>
    </p:spTree>
  </p:cSld>
  <p:clrMapOvr>
    <a:masterClrMapping/>
  </p:clrMapOvr>
  <p:transition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Shape 399"/>
          <p:cNvSpPr/>
          <p:nvPr>
            <p:ph type="title"/>
          </p:nvPr>
        </p:nvSpPr>
        <p:spPr>
          <a:xfrm>
            <a:off x="365124" y="395286"/>
            <a:ext cx="8405815" cy="1150939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Joint venture </a:t>
            </a:r>
          </a:p>
        </p:txBody>
      </p:sp>
      <p:sp>
        <p:nvSpPr>
          <p:cNvPr id="400" name="Shape 400"/>
          <p:cNvSpPr/>
          <p:nvPr>
            <p:ph type="body" idx="1"/>
          </p:nvPr>
        </p:nvSpPr>
        <p:spPr>
          <a:xfrm>
            <a:off x="365124" y="1546225"/>
            <a:ext cx="8405815" cy="531177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*this option is popular</a:t>
            </a:r>
            <a:endParaRPr sz="2000">
              <a:uFill>
                <a:solidFill/>
              </a:uFill>
            </a:endParaRPr>
          </a:p>
          <a:p>
            <a:pPr lvl="0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*independent entity which is created and owned by 2 or more companies to achieve mutual objectives.</a:t>
            </a:r>
            <a:endParaRPr sz="2000">
              <a:uFill>
                <a:solidFill/>
              </a:uFill>
            </a:endParaRPr>
          </a:p>
          <a:p>
            <a:pPr lvl="0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*Advantages : gaining access to new tech or resources ,reducing risk </a:t>
            </a:r>
            <a:endParaRPr sz="2000">
              <a:uFill>
                <a:solidFill/>
              </a:uFill>
            </a:endParaRPr>
          </a:p>
          <a:p>
            <a:pPr lvl="0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*Disadvantages:  when partners do not share the same goals , slow decision making , conflicts , </a:t>
            </a:r>
          </a:p>
        </p:txBody>
      </p:sp>
    </p:spTree>
  </p:cSld>
  <p:clrMapOvr>
    <a:masterClrMapping/>
  </p:clrMapOvr>
  <p:transition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Shape 402"/>
          <p:cNvSpPr/>
          <p:nvPr/>
        </p:nvSpPr>
        <p:spPr>
          <a:xfrm>
            <a:off x="-1" y="6397625"/>
            <a:ext cx="9145590" cy="457200"/>
          </a:xfrm>
          <a:prstGeom prst="rect">
            <a:avLst/>
          </a:prstGeom>
          <a:solidFill>
            <a:srgbClr val="F38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indent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03" name="Shape 403"/>
          <p:cNvSpPr/>
          <p:nvPr/>
        </p:nvSpPr>
        <p:spPr>
          <a:xfrm>
            <a:off x="-4" y="6397625"/>
            <a:ext cx="9139244" cy="1590"/>
          </a:xfrm>
          <a:prstGeom prst="line">
            <a:avLst/>
          </a:prstGeom>
          <a:ln w="6480">
            <a:solidFill>
              <a:srgbClr val="FFFFFF"/>
            </a:solidFill>
            <a:miter lim="400000"/>
          </a:ln>
        </p:spPr>
        <p:txBody>
          <a:bodyPr lIns="0" tIns="0" rIns="0" bIns="0"/>
          <a:lstStyle/>
          <a:p>
            <a:pPr lvl="0" marR="0" indent="0" defTabSz="457200">
              <a:defRPr>
                <a:uFillTx/>
              </a:defRPr>
            </a:pPr>
          </a:p>
        </p:txBody>
      </p:sp>
      <p:pic>
        <p:nvPicPr>
          <p:cNvPr id="404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12060" y="6356350"/>
            <a:ext cx="1528767" cy="493713"/>
          </a:xfrm>
          <a:prstGeom prst="rect">
            <a:avLst/>
          </a:prstGeom>
          <a:ln w="12700">
            <a:miter lim="400000"/>
          </a:ln>
        </p:spPr>
      </p:pic>
      <p:sp>
        <p:nvSpPr>
          <p:cNvPr id="405" name="Shape 405"/>
          <p:cNvSpPr/>
          <p:nvPr/>
        </p:nvSpPr>
        <p:spPr>
          <a:xfrm>
            <a:off x="381000" y="6172200"/>
            <a:ext cx="5613400" cy="249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R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</a:tabLst>
              <a:defRPr sz="1800"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Copyright © 2009 Pearson Education, Inc. </a:t>
            </a:r>
            <a:endParaRPr sz="900">
              <a:solidFill>
                <a:srgbClr val="FCF7EE"/>
              </a:solidFill>
              <a:uFill>
                <a:solidFill>
                  <a:srgbClr val="FCF7EE"/>
                </a:solidFill>
              </a:u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marR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0673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</a:tabLst>
              <a:defRPr sz="1800"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Publishing as Prentice Hall</a:t>
            </a:r>
          </a:p>
        </p:txBody>
      </p:sp>
      <p:sp>
        <p:nvSpPr>
          <p:cNvPr id="406" name="Shape 406"/>
          <p:cNvSpPr/>
          <p:nvPr/>
        </p:nvSpPr>
        <p:spPr>
          <a:xfrm>
            <a:off x="381000" y="6172198"/>
            <a:ext cx="5613400" cy="2936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R="0" indent="0">
              <a:tabLst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</a:tabLst>
              <a:defRPr sz="1800">
                <a:uFillTx/>
              </a:defRPr>
            </a:pPr>
            <a:r>
              <a:rPr baseline="-25000"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Arial"/>
                <a:ea typeface="Arial"/>
                <a:cs typeface="Arial"/>
                <a:sym typeface="Arial"/>
              </a:rPr>
              <a:t>Copyright © 2009 Pearson Education, Inc. </a:t>
            </a:r>
            <a:endParaRPr baseline="-25000" sz="900">
              <a:solidFill>
                <a:srgbClr val="FCF7EE"/>
              </a:solidFill>
              <a:uFill>
                <a:solidFill>
                  <a:srgbClr val="FCF7EE"/>
                </a:solidFill>
              </a:uFill>
              <a:latin typeface="Arial"/>
              <a:ea typeface="Arial"/>
              <a:cs typeface="Arial"/>
              <a:sym typeface="Arial"/>
            </a:endParaRPr>
          </a:p>
          <a:p>
            <a:pPr lvl="0" marR="0" indent="0">
              <a:tabLst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9144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18288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27432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36576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54864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64008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73152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82296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91440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  <a:tab pos="10058400" algn="l"/>
              </a:tabLst>
              <a:defRPr sz="1800">
                <a:uFillTx/>
              </a:defRPr>
            </a:pPr>
            <a:r>
              <a:rPr baseline="-25000"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Arial"/>
                <a:ea typeface="Arial"/>
                <a:cs typeface="Arial"/>
                <a:sym typeface="Arial"/>
              </a:rPr>
              <a:t>Publishing as Prentice Hall</a:t>
            </a:r>
          </a:p>
        </p:txBody>
      </p:sp>
      <p:sp>
        <p:nvSpPr>
          <p:cNvPr id="407" name="Shape 407"/>
          <p:cNvSpPr/>
          <p:nvPr/>
        </p:nvSpPr>
        <p:spPr>
          <a:xfrm>
            <a:off x="533400" y="457198"/>
            <a:ext cx="8432800" cy="368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marR="39199" indent="38100">
              <a:spcBef>
                <a:spcPts val="1500"/>
              </a:spcBef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Managing Expansion Effectively</a:t>
            </a:r>
          </a:p>
        </p:txBody>
      </p:sp>
      <p:sp>
        <p:nvSpPr>
          <p:cNvPr id="408" name="Shape 408"/>
          <p:cNvSpPr/>
          <p:nvPr/>
        </p:nvSpPr>
        <p:spPr>
          <a:xfrm>
            <a:off x="533400" y="838199"/>
            <a:ext cx="7289800" cy="368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marR="39199" indent="38100">
              <a:spcBef>
                <a:spcPts val="1500"/>
              </a:spcBef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b="1" sz="24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uFillTx/>
              </a:defRPr>
            </a:pPr>
            <a:r>
              <a:rPr b="1" sz="2400">
                <a:uFill>
                  <a:solidFill/>
                </a:uFill>
              </a:rPr>
              <a:t>Global Presence of Arab Corporations</a:t>
            </a:r>
          </a:p>
        </p:txBody>
      </p:sp>
      <p:grpSp>
        <p:nvGrpSpPr>
          <p:cNvPr id="411" name="Group 411"/>
          <p:cNvGrpSpPr/>
          <p:nvPr/>
        </p:nvGrpSpPr>
        <p:grpSpPr>
          <a:xfrm>
            <a:off x="533394" y="2362196"/>
            <a:ext cx="8267708" cy="2120906"/>
            <a:chOff x="-1" y="0"/>
            <a:chExt cx="8267706" cy="2120905"/>
          </a:xfrm>
        </p:grpSpPr>
        <p:sp>
          <p:nvSpPr>
            <p:cNvPr id="409" name="Shape 409"/>
            <p:cNvSpPr/>
            <p:nvPr/>
          </p:nvSpPr>
          <p:spPr>
            <a:xfrm>
              <a:off x="-2" y="0"/>
              <a:ext cx="8242307" cy="2120905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410" name="Shape 410"/>
            <p:cNvSpPr/>
            <p:nvPr/>
          </p:nvSpPr>
          <p:spPr>
            <a:xfrm>
              <a:off x="-1" y="-1"/>
              <a:ext cx="8267707" cy="77080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marL="905122" marR="39199" indent="-867022">
                <a:spcBef>
                  <a:spcPts val="1200"/>
                </a:spcBef>
                <a:buClr>
                  <a:srgbClr val="000000"/>
                </a:buClr>
                <a:buSzPct val="100000"/>
                <a:buFont typeface="Verdana"/>
                <a:buChar char="•"/>
                <a:tabLst>
                  <a:tab pos="381000" algn="l"/>
                  <a:tab pos="381000" algn="l"/>
                  <a:tab pos="381000" algn="l"/>
                  <a:tab pos="381000" algn="l"/>
                  <a:tab pos="381000" algn="l"/>
                  <a:tab pos="381000" algn="l"/>
                  <a:tab pos="381000" algn="l"/>
                  <a:tab pos="381000" algn="l"/>
                  <a:tab pos="381000" algn="l"/>
                  <a:tab pos="381000" algn="l"/>
                  <a:tab pos="381000" algn="l"/>
                  <a:tab pos="381000" algn="l"/>
                  <a:tab pos="381000" algn="l"/>
                  <a:tab pos="381000" algn="l"/>
                  <a:tab pos="381000" algn="l"/>
                  <a:tab pos="381000" algn="l"/>
                  <a:tab pos="381000" algn="l"/>
                  <a:tab pos="381000" algn="l"/>
                  <a:tab pos="381000" algn="l"/>
                  <a:tab pos="381000" algn="l"/>
                  <a:tab pos="381000" algn="l"/>
                  <a:tab pos="381000" algn="l"/>
                  <a:tab pos="381000" algn="l"/>
                  <a:tab pos="381000" algn="l"/>
                  <a:tab pos="381000" algn="l"/>
                  <a:tab pos="381000" algn="l"/>
                  <a:tab pos="381000" algn="l"/>
                  <a:tab pos="381000" algn="l"/>
                  <a:tab pos="381000" algn="l"/>
                  <a:tab pos="381000" algn="l"/>
                  <a:tab pos="381000" algn="l"/>
                  <a:tab pos="381000" algn="l"/>
                  <a:tab pos="381000" algn="l"/>
                  <a:tab pos="381000" algn="l"/>
                  <a:tab pos="381000" algn="l"/>
                  <a:tab pos="381000" algn="l"/>
                  <a:tab pos="381000" algn="l"/>
                  <a:tab pos="381000" algn="l"/>
                  <a:tab pos="381000" algn="l"/>
                  <a:tab pos="381000" algn="l"/>
                  <a:tab pos="381000" algn="l"/>
                  <a:tab pos="381000" algn="l"/>
                  <a:tab pos="381000" algn="l"/>
                  <a:tab pos="381000" algn="l"/>
                  <a:tab pos="381000" algn="l"/>
                  <a:tab pos="381000" algn="l"/>
                  <a:tab pos="381000" algn="l"/>
                  <a:tab pos="3810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</a:tabLst>
                <a:defRPr sz="1800">
                  <a:uFillTx/>
                </a:defRPr>
              </a:pPr>
              <a:r>
                <a:rPr sz="2000">
                  <a:uFill>
                    <a:solidFill/>
                  </a:u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sz="20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There are few very large Arab firms operating globally</a:t>
              </a:r>
              <a:endParaRPr sz="2000">
                <a:latin typeface="Arial"/>
                <a:ea typeface="Arial"/>
                <a:cs typeface="Arial"/>
                <a:sym typeface="Arial"/>
              </a:endParaRPr>
            </a:p>
            <a:p>
              <a:pPr lvl="0" marL="558312" marR="39199" indent="-520212">
                <a:spcBef>
                  <a:spcPts val="1200"/>
                </a:spcBef>
                <a:buClr>
                  <a:srgbClr val="000000"/>
                </a:buClr>
                <a:buSzPct val="100000"/>
                <a:buFont typeface="Verdana"/>
                <a:buChar char="-"/>
                <a:tabLst>
                  <a:tab pos="381000" algn="l"/>
                  <a:tab pos="381000" algn="l"/>
                  <a:tab pos="381000" algn="l"/>
                  <a:tab pos="381000" algn="l"/>
                  <a:tab pos="381000" algn="l"/>
                  <a:tab pos="381000" algn="l"/>
                  <a:tab pos="381000" algn="l"/>
                  <a:tab pos="381000" algn="l"/>
                  <a:tab pos="381000" algn="l"/>
                  <a:tab pos="381000" algn="l"/>
                  <a:tab pos="381000" algn="l"/>
                  <a:tab pos="381000" algn="l"/>
                  <a:tab pos="381000" algn="l"/>
                  <a:tab pos="381000" algn="l"/>
                  <a:tab pos="381000" algn="l"/>
                  <a:tab pos="381000" algn="l"/>
                  <a:tab pos="381000" algn="l"/>
                  <a:tab pos="381000" algn="l"/>
                  <a:tab pos="381000" algn="l"/>
                  <a:tab pos="381000" algn="l"/>
                  <a:tab pos="381000" algn="l"/>
                  <a:tab pos="381000" algn="l"/>
                  <a:tab pos="381000" algn="l"/>
                  <a:tab pos="381000" algn="l"/>
                  <a:tab pos="381000" algn="l"/>
                  <a:tab pos="381000" algn="l"/>
                  <a:tab pos="381000" algn="l"/>
                  <a:tab pos="381000" algn="l"/>
                  <a:tab pos="381000" algn="l"/>
                  <a:tab pos="381000" algn="l"/>
                  <a:tab pos="381000" algn="l"/>
                  <a:tab pos="381000" algn="l"/>
                  <a:tab pos="381000" algn="l"/>
                  <a:tab pos="381000" algn="l"/>
                  <a:tab pos="381000" algn="l"/>
                  <a:tab pos="381000" algn="l"/>
                  <a:tab pos="381000" algn="l"/>
                  <a:tab pos="381000" algn="l"/>
                  <a:tab pos="381000" algn="l"/>
                  <a:tab pos="381000" algn="l"/>
                  <a:tab pos="381000" algn="l"/>
                  <a:tab pos="381000" algn="l"/>
                  <a:tab pos="381000" algn="l"/>
                  <a:tab pos="381000" algn="l"/>
                  <a:tab pos="381000" algn="l"/>
                  <a:tab pos="381000" algn="l"/>
                  <a:tab pos="381000" algn="l"/>
                  <a:tab pos="3810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12954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22098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31242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0386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49530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58674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67818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76962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86106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95250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4394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</a:tabLst>
                <a:defRPr sz="1800">
                  <a:uFillTx/>
                </a:defRPr>
              </a:pPr>
              <a:r>
                <a:rPr sz="20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Only SABIC appeared on the Fortune 500 list for 2009</a:t>
              </a:r>
            </a:p>
          </p:txBody>
        </p:sp>
      </p:grpSp>
      <p:sp>
        <p:nvSpPr>
          <p:cNvPr id="412" name="Shape 412"/>
          <p:cNvSpPr/>
          <p:nvPr/>
        </p:nvSpPr>
        <p:spPr>
          <a:xfrm>
            <a:off x="290509" y="6524625"/>
            <a:ext cx="749307" cy="13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marR="39199" indent="38100"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Ch 5 -30</a:t>
            </a:r>
          </a:p>
        </p:txBody>
      </p:sp>
      <p:sp>
        <p:nvSpPr>
          <p:cNvPr id="413" name="Shape 413"/>
          <p:cNvSpPr/>
          <p:nvPr/>
        </p:nvSpPr>
        <p:spPr>
          <a:xfrm>
            <a:off x="1425575" y="6524625"/>
            <a:ext cx="2857501" cy="13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marR="39199" indent="38100" algn="r"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Copyright © 2011 Pearson Education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4" presetID="2" grpId="1" fill="hold">
                                  <p:stCondLst>
                                    <p:cond delay="5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11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Shape 415"/>
          <p:cNvSpPr/>
          <p:nvPr>
            <p:ph type="title"/>
          </p:nvPr>
        </p:nvSpPr>
        <p:spPr>
          <a:xfrm>
            <a:off x="365124" y="395286"/>
            <a:ext cx="8405815" cy="1150939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Managing Expansion Effectively:</a:t>
            </a:r>
            <a:endParaRPr b="1" sz="2400">
              <a:solidFill>
                <a:srgbClr val="F38000"/>
              </a:solidFill>
              <a:uFill>
                <a:solidFill>
                  <a:srgbClr val="F38000"/>
                </a:solidFill>
              </a:uFill>
            </a:endParaRPr>
          </a:p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What should Arab corporation change</a:t>
            </a:r>
          </a:p>
        </p:txBody>
      </p:sp>
      <p:sp>
        <p:nvSpPr>
          <p:cNvPr id="416" name="Shape 416"/>
          <p:cNvSpPr/>
          <p:nvPr>
            <p:ph type="body" idx="1"/>
          </p:nvPr>
        </p:nvSpPr>
        <p:spPr>
          <a:xfrm>
            <a:off x="365124" y="1546225"/>
            <a:ext cx="8405815" cy="531177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Arab corporations have to :</a:t>
            </a:r>
            <a:endParaRPr sz="2000">
              <a:uFill>
                <a:solidFill/>
              </a:uFill>
            </a:endParaRPr>
          </a:p>
          <a:p>
            <a:pPr lvl="0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*Design and implement effective authorities.</a:t>
            </a:r>
            <a:endParaRPr sz="2000">
              <a:uFill>
                <a:solidFill/>
              </a:uFill>
            </a:endParaRPr>
          </a:p>
          <a:p>
            <a:pPr lvl="0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*Rethink the existing portfolio </a:t>
            </a:r>
            <a:endParaRPr sz="2000">
              <a:uFill>
                <a:solidFill/>
              </a:uFill>
            </a:endParaRPr>
          </a:p>
          <a:p>
            <a:pPr lvl="0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*Attract the best talents to compete better.</a:t>
            </a:r>
            <a:endParaRPr sz="2000">
              <a:uFill>
                <a:solidFill/>
              </a:uFill>
            </a:endParaRPr>
          </a:p>
          <a:p>
            <a:pPr lvl="0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*Separate business and family activities.</a:t>
            </a:r>
          </a:p>
        </p:txBody>
      </p:sp>
    </p:spTree>
  </p:cSld>
  <p:clrMapOvr>
    <a:masterClrMapping/>
  </p:clrMapOvr>
  <p:transition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Shape 418"/>
          <p:cNvSpPr/>
          <p:nvPr>
            <p:ph type="title"/>
          </p:nvPr>
        </p:nvSpPr>
        <p:spPr>
          <a:xfrm>
            <a:off x="365123" y="395286"/>
            <a:ext cx="8405818" cy="1150939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Amendments to the syllabus</a:t>
            </a:r>
          </a:p>
        </p:txBody>
      </p:sp>
      <p:sp>
        <p:nvSpPr>
          <p:cNvPr id="419" name="Shape 419"/>
          <p:cNvSpPr/>
          <p:nvPr>
            <p:ph type="body" idx="1"/>
          </p:nvPr>
        </p:nvSpPr>
        <p:spPr>
          <a:xfrm>
            <a:off x="365123" y="1546225"/>
            <a:ext cx="8405818" cy="531177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Submission date will be Dec 9th.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/>
          <p:nvPr/>
        </p:nvSpPr>
        <p:spPr>
          <a:xfrm>
            <a:off x="-1" y="6397625"/>
            <a:ext cx="9145590" cy="457200"/>
          </a:xfrm>
          <a:prstGeom prst="rect">
            <a:avLst/>
          </a:prstGeom>
          <a:solidFill>
            <a:srgbClr val="F38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indent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62" name="Shape 262"/>
          <p:cNvSpPr/>
          <p:nvPr/>
        </p:nvSpPr>
        <p:spPr>
          <a:xfrm>
            <a:off x="-4" y="6397625"/>
            <a:ext cx="9139244" cy="1590"/>
          </a:xfrm>
          <a:prstGeom prst="line">
            <a:avLst/>
          </a:prstGeom>
          <a:ln w="6480">
            <a:solidFill>
              <a:srgbClr val="FFFFFF"/>
            </a:solidFill>
            <a:miter lim="400000"/>
          </a:ln>
        </p:spPr>
        <p:txBody>
          <a:bodyPr lIns="0" tIns="0" rIns="0" bIns="0"/>
          <a:lstStyle/>
          <a:p>
            <a:pPr lvl="0" marR="0" indent="0" defTabSz="457200">
              <a:defRPr>
                <a:uFillTx/>
              </a:defRPr>
            </a:pPr>
          </a:p>
        </p:txBody>
      </p:sp>
      <p:pic>
        <p:nvPicPr>
          <p:cNvPr id="263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12060" y="6356350"/>
            <a:ext cx="1528767" cy="493713"/>
          </a:xfrm>
          <a:prstGeom prst="rect">
            <a:avLst/>
          </a:prstGeom>
          <a:ln w="12700">
            <a:miter lim="400000"/>
          </a:ln>
        </p:spPr>
      </p:pic>
      <p:sp>
        <p:nvSpPr>
          <p:cNvPr id="264" name="Shape 264"/>
          <p:cNvSpPr/>
          <p:nvPr/>
        </p:nvSpPr>
        <p:spPr>
          <a:xfrm>
            <a:off x="504825" y="6546850"/>
            <a:ext cx="5030788" cy="249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R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</a:tabLst>
              <a:defRPr sz="1800"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Copyright © 2009 Pearson Education, Inc. </a:t>
            </a:r>
            <a:endParaRPr sz="900">
              <a:solidFill>
                <a:srgbClr val="FCF7EE"/>
              </a:solidFill>
              <a:uFill>
                <a:solidFill>
                  <a:srgbClr val="FCF7EE"/>
                </a:solidFill>
              </a:u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marR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</a:tabLst>
              <a:defRPr sz="1800"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Publishing as Prentice Hall</a:t>
            </a:r>
          </a:p>
        </p:txBody>
      </p:sp>
      <p:sp>
        <p:nvSpPr>
          <p:cNvPr id="265" name="Shape 265"/>
          <p:cNvSpPr/>
          <p:nvPr/>
        </p:nvSpPr>
        <p:spPr>
          <a:xfrm>
            <a:off x="533400" y="457198"/>
            <a:ext cx="7670800" cy="368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marR="39199" indent="38100">
              <a:spcBef>
                <a:spcPts val="1500"/>
              </a:spcBef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Internationalization and Globalization</a:t>
            </a:r>
          </a:p>
        </p:txBody>
      </p:sp>
      <p:grpSp>
        <p:nvGrpSpPr>
          <p:cNvPr id="268" name="Group 268"/>
          <p:cNvGrpSpPr/>
          <p:nvPr/>
        </p:nvGrpSpPr>
        <p:grpSpPr>
          <a:xfrm>
            <a:off x="533394" y="1676396"/>
            <a:ext cx="7429508" cy="2413007"/>
            <a:chOff x="-1" y="0"/>
            <a:chExt cx="7429506" cy="2413005"/>
          </a:xfrm>
        </p:grpSpPr>
        <p:sp>
          <p:nvSpPr>
            <p:cNvPr id="266" name="Shape 266"/>
            <p:cNvSpPr/>
            <p:nvPr/>
          </p:nvSpPr>
          <p:spPr>
            <a:xfrm>
              <a:off x="-2" y="-1"/>
              <a:ext cx="7404107" cy="2413007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67" name="Shape 267"/>
            <p:cNvSpPr/>
            <p:nvPr/>
          </p:nvSpPr>
          <p:spPr>
            <a:xfrm>
              <a:off x="-1" y="-1"/>
              <a:ext cx="7429507" cy="2286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marL="734943" marR="39199" indent="-696843">
                <a:spcBef>
                  <a:spcPts val="1200"/>
                </a:spcBef>
                <a:buClr>
                  <a:srgbClr val="000000"/>
                </a:buClr>
                <a:buSzPct val="100000"/>
                <a:buFont typeface="Verdana"/>
                <a:buChar char="•"/>
                <a:tabLst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</a:tabLst>
                <a:defRPr sz="1800">
                  <a:uFillTx/>
                </a:defRPr>
              </a:pPr>
              <a:r>
                <a:rPr sz="20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Arab companies vary in their commitment to international expansion and activities</a:t>
              </a:r>
              <a:endParaRPr sz="2000">
                <a:latin typeface="Arial"/>
                <a:ea typeface="Arial"/>
                <a:cs typeface="Arial"/>
                <a:sym typeface="Arial"/>
              </a:endParaRPr>
            </a:p>
            <a:p>
              <a:pPr lvl="0" marL="734943" marR="39199" indent="-696843">
                <a:spcBef>
                  <a:spcPts val="1200"/>
                </a:spcBef>
                <a:buClr>
                  <a:srgbClr val="000000"/>
                </a:buClr>
                <a:buSzPct val="100000"/>
                <a:buFont typeface="Verdana"/>
                <a:buChar char="•"/>
                <a:tabLst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</a:tabLst>
                <a:defRPr sz="1800">
                  <a:uFillTx/>
                </a:defRPr>
              </a:pPr>
              <a:r>
                <a:rPr sz="20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The two strategic focal points for expansion of Arab businesses: </a:t>
              </a:r>
              <a:endParaRPr sz="2000">
                <a:latin typeface="Arial"/>
                <a:ea typeface="Arial"/>
                <a:cs typeface="Arial"/>
                <a:sym typeface="Arial"/>
              </a:endParaRPr>
            </a:p>
            <a:p>
              <a:pPr lvl="0" marL="734943" marR="39199" indent="-696843">
                <a:spcBef>
                  <a:spcPts val="1200"/>
                </a:spcBef>
                <a:buClr>
                  <a:srgbClr val="000000"/>
                </a:buClr>
                <a:buSzPct val="100000"/>
                <a:buFont typeface="Verdana"/>
                <a:buAutoNum type="arabicPeriod" startAt="1"/>
                <a:tabLst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</a:tabLst>
                <a:defRPr sz="1800">
                  <a:uFillTx/>
                </a:defRPr>
              </a:pPr>
              <a:r>
                <a:rPr sz="20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Internationalization </a:t>
              </a:r>
              <a:endParaRPr sz="2000">
                <a:latin typeface="Arial"/>
                <a:ea typeface="Arial"/>
                <a:cs typeface="Arial"/>
                <a:sym typeface="Arial"/>
              </a:endParaRPr>
            </a:p>
            <a:p>
              <a:pPr lvl="0" marL="734943" marR="39199" indent="-696843">
                <a:spcBef>
                  <a:spcPts val="1200"/>
                </a:spcBef>
                <a:buClr>
                  <a:srgbClr val="000000"/>
                </a:buClr>
                <a:buSzPct val="100000"/>
                <a:buFont typeface="Verdana"/>
                <a:buAutoNum type="arabicPeriod" startAt="1"/>
                <a:tabLst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</a:tabLst>
                <a:defRPr sz="1800">
                  <a:uFillTx/>
                </a:defRPr>
              </a:pPr>
              <a:r>
                <a:rPr sz="20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Globalization</a:t>
              </a:r>
            </a:p>
          </p:txBody>
        </p:sp>
      </p:grpSp>
      <p:sp>
        <p:nvSpPr>
          <p:cNvPr id="269" name="Shape 269"/>
          <p:cNvSpPr/>
          <p:nvPr/>
        </p:nvSpPr>
        <p:spPr>
          <a:xfrm>
            <a:off x="290509" y="6524625"/>
            <a:ext cx="749307" cy="13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marR="39199" indent="38100"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Ch 5 -7</a:t>
            </a:r>
          </a:p>
        </p:txBody>
      </p:sp>
      <p:sp>
        <p:nvSpPr>
          <p:cNvPr id="270" name="Shape 270"/>
          <p:cNvSpPr/>
          <p:nvPr/>
        </p:nvSpPr>
        <p:spPr>
          <a:xfrm>
            <a:off x="1425575" y="6524625"/>
            <a:ext cx="2857501" cy="13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marR="39199" indent="38100" algn="r"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Copyright © 2011 Pearson Education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4" presetID="2" grpId="1" fill="hold">
                                  <p:stCondLst>
                                    <p:cond delay="5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68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/>
          <p:nvPr/>
        </p:nvSpPr>
        <p:spPr>
          <a:xfrm>
            <a:off x="-1" y="6397625"/>
            <a:ext cx="9145590" cy="457200"/>
          </a:xfrm>
          <a:prstGeom prst="rect">
            <a:avLst/>
          </a:prstGeom>
          <a:solidFill>
            <a:srgbClr val="F38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indent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73" name="Shape 273"/>
          <p:cNvSpPr/>
          <p:nvPr/>
        </p:nvSpPr>
        <p:spPr>
          <a:xfrm>
            <a:off x="-4" y="6397625"/>
            <a:ext cx="9139244" cy="1590"/>
          </a:xfrm>
          <a:prstGeom prst="line">
            <a:avLst/>
          </a:prstGeom>
          <a:ln w="6480">
            <a:solidFill>
              <a:srgbClr val="FFFFFF"/>
            </a:solidFill>
            <a:miter lim="400000"/>
          </a:ln>
        </p:spPr>
        <p:txBody>
          <a:bodyPr lIns="0" tIns="0" rIns="0" bIns="0"/>
          <a:lstStyle/>
          <a:p>
            <a:pPr lvl="0" marR="0" indent="0" defTabSz="457200">
              <a:defRPr>
                <a:uFillTx/>
              </a:defRPr>
            </a:pPr>
          </a:p>
        </p:txBody>
      </p:sp>
      <p:pic>
        <p:nvPicPr>
          <p:cNvPr id="274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12060" y="6356350"/>
            <a:ext cx="1528767" cy="493713"/>
          </a:xfrm>
          <a:prstGeom prst="rect">
            <a:avLst/>
          </a:prstGeom>
          <a:ln w="12700">
            <a:miter lim="400000"/>
          </a:ln>
        </p:spPr>
      </p:pic>
      <p:sp>
        <p:nvSpPr>
          <p:cNvPr id="275" name="Shape 275"/>
          <p:cNvSpPr/>
          <p:nvPr/>
        </p:nvSpPr>
        <p:spPr>
          <a:xfrm>
            <a:off x="504825" y="6546850"/>
            <a:ext cx="5030788" cy="249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R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</a:tabLst>
              <a:defRPr sz="1800"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Copyright © 2009 Pearson Education, Inc. </a:t>
            </a:r>
            <a:endParaRPr sz="900">
              <a:solidFill>
                <a:srgbClr val="FCF7EE"/>
              </a:solidFill>
              <a:uFill>
                <a:solidFill>
                  <a:srgbClr val="FCF7EE"/>
                </a:solidFill>
              </a:u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marR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</a:tabLst>
              <a:defRPr sz="1800"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Publishing as Prentice Hall</a:t>
            </a:r>
          </a:p>
        </p:txBody>
      </p:sp>
      <p:sp>
        <p:nvSpPr>
          <p:cNvPr id="276" name="Shape 276"/>
          <p:cNvSpPr/>
          <p:nvPr>
            <p:ph type="title"/>
          </p:nvPr>
        </p:nvSpPr>
        <p:spPr>
          <a:xfrm>
            <a:off x="365124" y="395286"/>
            <a:ext cx="8405815" cy="1150939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Internationalization</a:t>
            </a:r>
          </a:p>
        </p:txBody>
      </p:sp>
      <p:sp>
        <p:nvSpPr>
          <p:cNvPr id="277" name="Shape 277"/>
          <p:cNvSpPr/>
          <p:nvPr>
            <p:ph type="body" idx="1"/>
          </p:nvPr>
        </p:nvSpPr>
        <p:spPr>
          <a:xfrm>
            <a:off x="365124" y="1546225"/>
            <a:ext cx="8405815" cy="531177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 marL="342900" indent="-342900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*This strategy is limited to expansion to a few countries with no interest in operating globally.</a:t>
            </a:r>
            <a:endParaRPr sz="2000">
              <a:uFill>
                <a:solidFill/>
              </a:uFill>
            </a:endParaRPr>
          </a:p>
          <a:p>
            <a:pPr lvl="0" marL="342900" indent="-342900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*Activities are dictated by cultural and geographic limits or by familiarity with a specific markets.</a:t>
            </a:r>
          </a:p>
        </p:txBody>
      </p:sp>
    </p:spTree>
  </p:cSld>
  <p:clrMapOvr>
    <a:masterClrMapping/>
  </p:clrMapOvr>
  <p:transition spd="fast" advClick="1">
    <p:cover dir="l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/>
          <p:nvPr/>
        </p:nvSpPr>
        <p:spPr>
          <a:xfrm>
            <a:off x="-1" y="6397625"/>
            <a:ext cx="9145590" cy="457200"/>
          </a:xfrm>
          <a:prstGeom prst="rect">
            <a:avLst/>
          </a:prstGeom>
          <a:solidFill>
            <a:srgbClr val="F38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indent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80" name="Shape 280"/>
          <p:cNvSpPr/>
          <p:nvPr/>
        </p:nvSpPr>
        <p:spPr>
          <a:xfrm>
            <a:off x="-4" y="6397625"/>
            <a:ext cx="9139244" cy="1590"/>
          </a:xfrm>
          <a:prstGeom prst="line">
            <a:avLst/>
          </a:prstGeom>
          <a:ln w="6480">
            <a:solidFill>
              <a:srgbClr val="FFFFFF"/>
            </a:solidFill>
            <a:miter lim="400000"/>
          </a:ln>
        </p:spPr>
        <p:txBody>
          <a:bodyPr lIns="0" tIns="0" rIns="0" bIns="0"/>
          <a:lstStyle/>
          <a:p>
            <a:pPr lvl="0" marR="0" indent="0" defTabSz="457200">
              <a:defRPr>
                <a:uFillTx/>
              </a:defRPr>
            </a:pPr>
          </a:p>
        </p:txBody>
      </p:sp>
      <p:pic>
        <p:nvPicPr>
          <p:cNvPr id="281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12060" y="6356350"/>
            <a:ext cx="1528767" cy="493713"/>
          </a:xfrm>
          <a:prstGeom prst="rect">
            <a:avLst/>
          </a:prstGeom>
          <a:ln w="12700">
            <a:miter lim="400000"/>
          </a:ln>
        </p:spPr>
      </p:pic>
      <p:sp>
        <p:nvSpPr>
          <p:cNvPr id="282" name="Shape 282"/>
          <p:cNvSpPr/>
          <p:nvPr/>
        </p:nvSpPr>
        <p:spPr>
          <a:xfrm>
            <a:off x="504825" y="6546850"/>
            <a:ext cx="5030788" cy="249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R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</a:tabLst>
              <a:defRPr sz="1800"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Copyright © 2009 Pearson Education, Inc. </a:t>
            </a:r>
            <a:endParaRPr sz="900">
              <a:solidFill>
                <a:srgbClr val="FCF7EE"/>
              </a:solidFill>
              <a:uFill>
                <a:solidFill>
                  <a:srgbClr val="FCF7EE"/>
                </a:solidFill>
              </a:u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marR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</a:tabLst>
              <a:defRPr sz="1800"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Publishing as Prentice Hall</a:t>
            </a:r>
          </a:p>
        </p:txBody>
      </p:sp>
      <p:sp>
        <p:nvSpPr>
          <p:cNvPr id="283" name="Shape 283"/>
          <p:cNvSpPr/>
          <p:nvPr>
            <p:ph type="title"/>
          </p:nvPr>
        </p:nvSpPr>
        <p:spPr>
          <a:xfrm>
            <a:off x="365124" y="395286"/>
            <a:ext cx="8405815" cy="1150939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Globalization</a:t>
            </a:r>
          </a:p>
        </p:txBody>
      </p:sp>
      <p:sp>
        <p:nvSpPr>
          <p:cNvPr id="284" name="Shape 284"/>
          <p:cNvSpPr/>
          <p:nvPr>
            <p:ph type="body" idx="1"/>
          </p:nvPr>
        </p:nvSpPr>
        <p:spPr>
          <a:xfrm>
            <a:off x="365124" y="1546225"/>
            <a:ext cx="8405815" cy="531177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 marL="342900" indent="-342900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*The strategy focus considers the global markets as the platform for action.</a:t>
            </a:r>
            <a:endParaRPr sz="2000">
              <a:uFill>
                <a:solidFill/>
              </a:uFill>
            </a:endParaRPr>
          </a:p>
          <a:p>
            <a:pPr lvl="0" marL="342900" indent="-342900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*Activities and involvement  are determined by opportunities.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/>
          <p:nvPr/>
        </p:nvSpPr>
        <p:spPr>
          <a:xfrm>
            <a:off x="-1" y="6397625"/>
            <a:ext cx="9145590" cy="457200"/>
          </a:xfrm>
          <a:prstGeom prst="rect">
            <a:avLst/>
          </a:prstGeom>
          <a:solidFill>
            <a:srgbClr val="F38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indent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87" name="Shape 287"/>
          <p:cNvSpPr/>
          <p:nvPr/>
        </p:nvSpPr>
        <p:spPr>
          <a:xfrm>
            <a:off x="-4" y="6397625"/>
            <a:ext cx="9139244" cy="1590"/>
          </a:xfrm>
          <a:prstGeom prst="line">
            <a:avLst/>
          </a:prstGeom>
          <a:ln w="6480">
            <a:solidFill>
              <a:srgbClr val="FFFFFF"/>
            </a:solidFill>
            <a:miter lim="400000"/>
          </a:ln>
        </p:spPr>
        <p:txBody>
          <a:bodyPr lIns="0" tIns="0" rIns="0" bIns="0"/>
          <a:lstStyle/>
          <a:p>
            <a:pPr lvl="0" marR="0" indent="0" defTabSz="457200">
              <a:defRPr>
                <a:uFillTx/>
              </a:defRPr>
            </a:pPr>
          </a:p>
        </p:txBody>
      </p:sp>
      <p:pic>
        <p:nvPicPr>
          <p:cNvPr id="288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12060" y="6356350"/>
            <a:ext cx="1528767" cy="493713"/>
          </a:xfrm>
          <a:prstGeom prst="rect">
            <a:avLst/>
          </a:prstGeom>
          <a:ln w="12700">
            <a:miter lim="400000"/>
          </a:ln>
        </p:spPr>
      </p:pic>
      <p:sp>
        <p:nvSpPr>
          <p:cNvPr id="289" name="Shape 289"/>
          <p:cNvSpPr/>
          <p:nvPr/>
        </p:nvSpPr>
        <p:spPr>
          <a:xfrm>
            <a:off x="504825" y="6546850"/>
            <a:ext cx="5030788" cy="249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R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</a:tabLst>
              <a:defRPr sz="1800"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Copyright © 2009 Pearson Education, Inc. </a:t>
            </a:r>
            <a:endParaRPr sz="900">
              <a:solidFill>
                <a:srgbClr val="FCF7EE"/>
              </a:solidFill>
              <a:uFill>
                <a:solidFill>
                  <a:srgbClr val="FCF7EE"/>
                </a:solidFill>
              </a:u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marR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</a:tabLst>
              <a:defRPr sz="1800"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Publishing as Prentice Hall</a:t>
            </a:r>
          </a:p>
        </p:txBody>
      </p:sp>
      <p:sp>
        <p:nvSpPr>
          <p:cNvPr id="290" name="Shape 290"/>
          <p:cNvSpPr/>
          <p:nvPr>
            <p:ph type="title"/>
          </p:nvPr>
        </p:nvSpPr>
        <p:spPr>
          <a:xfrm>
            <a:off x="365124" y="395286"/>
            <a:ext cx="8405815" cy="1150939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Global Expansion and Orientation</a:t>
            </a:r>
          </a:p>
        </p:txBody>
      </p:sp>
      <p:sp>
        <p:nvSpPr>
          <p:cNvPr id="291" name="Shape 291"/>
          <p:cNvSpPr/>
          <p:nvPr>
            <p:ph type="body" idx="1"/>
          </p:nvPr>
        </p:nvSpPr>
        <p:spPr>
          <a:xfrm>
            <a:off x="365124" y="1546225"/>
            <a:ext cx="8405815" cy="531177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 marL="342900" indent="-342900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As Arab companies expand beyond domestic markets they confronted with various issues ranging from culture to politics and economics.</a:t>
            </a:r>
            <a:endParaRPr sz="2000">
              <a:uFill>
                <a:solidFill/>
              </a:uFill>
            </a:endParaRPr>
          </a:p>
          <a:p>
            <a:pPr lvl="0" marL="342900" indent="-342900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They have to face these issues and act appropriately 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/>
          <p:nvPr/>
        </p:nvSpPr>
        <p:spPr>
          <a:xfrm>
            <a:off x="-1" y="6397625"/>
            <a:ext cx="9145590" cy="457200"/>
          </a:xfrm>
          <a:prstGeom prst="rect">
            <a:avLst/>
          </a:prstGeom>
          <a:solidFill>
            <a:srgbClr val="F38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indent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94" name="Shape 294"/>
          <p:cNvSpPr/>
          <p:nvPr/>
        </p:nvSpPr>
        <p:spPr>
          <a:xfrm>
            <a:off x="-4" y="6397625"/>
            <a:ext cx="9139244" cy="1590"/>
          </a:xfrm>
          <a:prstGeom prst="line">
            <a:avLst/>
          </a:prstGeom>
          <a:ln w="6480">
            <a:solidFill>
              <a:srgbClr val="FFFFFF"/>
            </a:solidFill>
            <a:miter lim="400000"/>
          </a:ln>
        </p:spPr>
        <p:txBody>
          <a:bodyPr lIns="0" tIns="0" rIns="0" bIns="0"/>
          <a:lstStyle/>
          <a:p>
            <a:pPr lvl="0" marR="0" indent="0" defTabSz="457200">
              <a:defRPr>
                <a:uFillTx/>
              </a:defRPr>
            </a:pPr>
          </a:p>
        </p:txBody>
      </p:sp>
      <p:pic>
        <p:nvPicPr>
          <p:cNvPr id="295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12060" y="6356350"/>
            <a:ext cx="1528767" cy="493713"/>
          </a:xfrm>
          <a:prstGeom prst="rect">
            <a:avLst/>
          </a:prstGeom>
          <a:ln w="12700">
            <a:miter lim="400000"/>
          </a:ln>
        </p:spPr>
      </p:pic>
      <p:sp>
        <p:nvSpPr>
          <p:cNvPr id="296" name="Shape 296"/>
          <p:cNvSpPr/>
          <p:nvPr/>
        </p:nvSpPr>
        <p:spPr>
          <a:xfrm>
            <a:off x="504825" y="6546850"/>
            <a:ext cx="5030788" cy="249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R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</a:tabLst>
              <a:defRPr sz="1800"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Copyright © 2009 Pearson Education, Inc. </a:t>
            </a:r>
            <a:endParaRPr sz="900">
              <a:solidFill>
                <a:srgbClr val="FCF7EE"/>
              </a:solidFill>
              <a:uFill>
                <a:solidFill>
                  <a:srgbClr val="FCF7EE"/>
                </a:solidFill>
              </a:u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marR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</a:tabLst>
              <a:defRPr sz="1800"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Publishing as Prentice Hall</a:t>
            </a:r>
          </a:p>
        </p:txBody>
      </p:sp>
      <p:sp>
        <p:nvSpPr>
          <p:cNvPr id="297" name="Shape 297"/>
          <p:cNvSpPr/>
          <p:nvPr/>
        </p:nvSpPr>
        <p:spPr>
          <a:xfrm>
            <a:off x="381000" y="457198"/>
            <a:ext cx="8585200" cy="368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marR="39199" indent="38100">
              <a:spcBef>
                <a:spcPts val="1500"/>
              </a:spcBef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Global Expansion &amp; Orientations</a:t>
            </a:r>
          </a:p>
        </p:txBody>
      </p:sp>
      <p:sp>
        <p:nvSpPr>
          <p:cNvPr id="298" name="Shape 298"/>
          <p:cNvSpPr/>
          <p:nvPr/>
        </p:nvSpPr>
        <p:spPr>
          <a:xfrm>
            <a:off x="457200" y="2205034"/>
            <a:ext cx="7366000" cy="30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marR="39199" indent="38100">
              <a:spcBef>
                <a:spcPts val="1200"/>
              </a:spcBef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b="1" sz="20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b="0" sz="1800">
                <a:uFillTx/>
              </a:defRPr>
            </a:pPr>
            <a:r>
              <a:rPr b="1" sz="2000">
                <a:uFill>
                  <a:solidFill/>
                </a:uFill>
              </a:rPr>
              <a:t>Four Strategic Orientations:</a:t>
            </a:r>
          </a:p>
        </p:txBody>
      </p:sp>
      <p:grpSp>
        <p:nvGrpSpPr>
          <p:cNvPr id="301" name="Group 301"/>
          <p:cNvGrpSpPr/>
          <p:nvPr/>
        </p:nvGrpSpPr>
        <p:grpSpPr>
          <a:xfrm>
            <a:off x="457194" y="2590794"/>
            <a:ext cx="6819908" cy="1765308"/>
            <a:chOff x="-1" y="0"/>
            <a:chExt cx="6819906" cy="1765306"/>
          </a:xfrm>
        </p:grpSpPr>
        <p:sp>
          <p:nvSpPr>
            <p:cNvPr id="299" name="Shape 299"/>
            <p:cNvSpPr/>
            <p:nvPr/>
          </p:nvSpPr>
          <p:spPr>
            <a:xfrm>
              <a:off x="-2" y="1"/>
              <a:ext cx="6794507" cy="1765306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indent="0"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00" name="Shape 300"/>
            <p:cNvSpPr/>
            <p:nvPr/>
          </p:nvSpPr>
          <p:spPr>
            <a:xfrm>
              <a:off x="-1" y="-1"/>
              <a:ext cx="6819907" cy="163068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marL="734943" marR="39199" indent="-696843">
                <a:lnSpc>
                  <a:spcPct val="95000"/>
                </a:lnSpc>
                <a:spcBef>
                  <a:spcPts val="1200"/>
                </a:spcBef>
                <a:buClr>
                  <a:srgbClr val="000000"/>
                </a:buClr>
                <a:buSzPct val="100000"/>
                <a:buFont typeface="Verdana"/>
                <a:buAutoNum type="arabicPeriod" startAt="1"/>
                <a:tabLst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</a:tabLst>
                <a:defRPr sz="1800">
                  <a:uFillTx/>
                </a:defRPr>
              </a:pPr>
              <a:r>
                <a:rPr sz="20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Ethnocentric</a:t>
              </a:r>
              <a:endParaRPr sz="2000">
                <a:latin typeface="Arial"/>
                <a:ea typeface="Arial"/>
                <a:cs typeface="Arial"/>
                <a:sym typeface="Arial"/>
              </a:endParaRPr>
            </a:p>
            <a:p>
              <a:pPr lvl="0" marL="734943" marR="39199" indent="-696843">
                <a:lnSpc>
                  <a:spcPct val="95000"/>
                </a:lnSpc>
                <a:spcBef>
                  <a:spcPts val="1200"/>
                </a:spcBef>
                <a:buClr>
                  <a:srgbClr val="000000"/>
                </a:buClr>
                <a:buSzPct val="100000"/>
                <a:buFont typeface="Verdana"/>
                <a:buAutoNum type="arabicPeriod" startAt="1"/>
                <a:tabLst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</a:tabLst>
                <a:defRPr sz="1800">
                  <a:uFillTx/>
                </a:defRPr>
              </a:pPr>
              <a:r>
                <a:rPr sz="20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Polycentric</a:t>
              </a:r>
              <a:endParaRPr sz="2000">
                <a:latin typeface="Arial"/>
                <a:ea typeface="Arial"/>
                <a:cs typeface="Arial"/>
                <a:sym typeface="Arial"/>
              </a:endParaRPr>
            </a:p>
            <a:p>
              <a:pPr lvl="0" marL="734943" marR="39199" indent="-696843">
                <a:lnSpc>
                  <a:spcPct val="95000"/>
                </a:lnSpc>
                <a:spcBef>
                  <a:spcPts val="1200"/>
                </a:spcBef>
                <a:buClr>
                  <a:srgbClr val="000000"/>
                </a:buClr>
                <a:buSzPct val="100000"/>
                <a:buFont typeface="Verdana"/>
                <a:buAutoNum type="arabicPeriod" startAt="1"/>
                <a:tabLst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</a:tabLst>
                <a:defRPr sz="1800">
                  <a:uFillTx/>
                </a:defRPr>
              </a:pPr>
              <a:r>
                <a:rPr sz="20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Regiocentric</a:t>
              </a:r>
              <a:endParaRPr sz="2000">
                <a:latin typeface="Arial"/>
                <a:ea typeface="Arial"/>
                <a:cs typeface="Arial"/>
                <a:sym typeface="Arial"/>
              </a:endParaRPr>
            </a:p>
            <a:p>
              <a:pPr lvl="0" marL="734943" marR="39199" indent="-696843">
                <a:lnSpc>
                  <a:spcPct val="95000"/>
                </a:lnSpc>
                <a:spcBef>
                  <a:spcPts val="1200"/>
                </a:spcBef>
                <a:buClr>
                  <a:srgbClr val="000000"/>
                </a:buClr>
                <a:buSzPct val="100000"/>
                <a:buFont typeface="Verdana"/>
                <a:buAutoNum type="arabicPeriod" startAt="1"/>
                <a:tabLst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4953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14097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23241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32385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41529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0673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59817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68961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78105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87249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96393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5537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  <a:tab pos="10972800" algn="l"/>
                </a:tabLst>
                <a:defRPr sz="1800">
                  <a:uFillTx/>
                </a:defRPr>
              </a:pPr>
              <a:r>
                <a:rPr sz="2000">
                  <a:uFill>
                    <a:solidFill/>
                  </a:uFill>
                  <a:latin typeface="Verdana"/>
                  <a:ea typeface="Verdana"/>
                  <a:cs typeface="Verdana"/>
                  <a:sym typeface="Verdana"/>
                </a:rPr>
                <a:t>Geocentric</a:t>
              </a:r>
            </a:p>
          </p:txBody>
        </p:sp>
      </p:grpSp>
      <p:sp>
        <p:nvSpPr>
          <p:cNvPr id="302" name="Shape 302"/>
          <p:cNvSpPr/>
          <p:nvPr/>
        </p:nvSpPr>
        <p:spPr>
          <a:xfrm>
            <a:off x="290509" y="6524625"/>
            <a:ext cx="749307" cy="13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marR="39199" indent="38100"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Ch 5 -8</a:t>
            </a:r>
          </a:p>
        </p:txBody>
      </p:sp>
      <p:sp>
        <p:nvSpPr>
          <p:cNvPr id="303" name="Shape 303"/>
          <p:cNvSpPr/>
          <p:nvPr/>
        </p:nvSpPr>
        <p:spPr>
          <a:xfrm>
            <a:off x="1425575" y="6524625"/>
            <a:ext cx="2857501" cy="13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marR="39199" indent="38100" algn="r"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972800" algn="l"/>
              </a:tabLst>
              <a:def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</a:rPr>
              <a:t>Copyright © 2011 Pearson Education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4" presetID="2" grpId="1" fill="hold">
                                  <p:stCondLst>
                                    <p:cond delay="5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01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/>
          <p:nvPr/>
        </p:nvSpPr>
        <p:spPr>
          <a:xfrm>
            <a:off x="-1" y="6397625"/>
            <a:ext cx="9145590" cy="457200"/>
          </a:xfrm>
          <a:prstGeom prst="rect">
            <a:avLst/>
          </a:prstGeom>
          <a:solidFill>
            <a:srgbClr val="F38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indent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06" name="Shape 306"/>
          <p:cNvSpPr/>
          <p:nvPr/>
        </p:nvSpPr>
        <p:spPr>
          <a:xfrm>
            <a:off x="-4" y="6397625"/>
            <a:ext cx="9139244" cy="1590"/>
          </a:xfrm>
          <a:prstGeom prst="line">
            <a:avLst/>
          </a:prstGeom>
          <a:ln w="6480">
            <a:solidFill>
              <a:srgbClr val="FFFFFF"/>
            </a:solidFill>
            <a:miter lim="400000"/>
          </a:ln>
        </p:spPr>
        <p:txBody>
          <a:bodyPr lIns="0" tIns="0" rIns="0" bIns="0"/>
          <a:lstStyle/>
          <a:p>
            <a:pPr lvl="0" marR="0" indent="0" defTabSz="457200">
              <a:defRPr>
                <a:uFillTx/>
              </a:defRPr>
            </a:pPr>
          </a:p>
        </p:txBody>
      </p:sp>
      <p:pic>
        <p:nvPicPr>
          <p:cNvPr id="307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12060" y="6356350"/>
            <a:ext cx="1528767" cy="493713"/>
          </a:xfrm>
          <a:prstGeom prst="rect">
            <a:avLst/>
          </a:prstGeom>
          <a:ln w="12700">
            <a:miter lim="400000"/>
          </a:ln>
        </p:spPr>
      </p:pic>
      <p:sp>
        <p:nvSpPr>
          <p:cNvPr id="308" name="Shape 308"/>
          <p:cNvSpPr/>
          <p:nvPr/>
        </p:nvSpPr>
        <p:spPr>
          <a:xfrm>
            <a:off x="504825" y="6546850"/>
            <a:ext cx="5030788" cy="249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R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</a:tabLst>
              <a:defRPr sz="1800"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Copyright © 2009 Pearson Education, Inc. </a:t>
            </a:r>
            <a:endParaRPr sz="900">
              <a:solidFill>
                <a:srgbClr val="FCF7EE"/>
              </a:solidFill>
              <a:uFill>
                <a:solidFill>
                  <a:srgbClr val="FCF7EE"/>
                </a:solidFill>
              </a:u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marR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</a:tabLst>
              <a:defRPr sz="1800"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Publishing as Prentice Hall</a:t>
            </a:r>
          </a:p>
        </p:txBody>
      </p:sp>
      <p:sp>
        <p:nvSpPr>
          <p:cNvPr id="309" name="Shape 309"/>
          <p:cNvSpPr/>
          <p:nvPr>
            <p:ph type="title"/>
          </p:nvPr>
        </p:nvSpPr>
        <p:spPr>
          <a:xfrm>
            <a:off x="365124" y="395286"/>
            <a:ext cx="8405815" cy="1150939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/>
          </a:p>
        </p:txBody>
      </p:sp>
      <p:sp>
        <p:nvSpPr>
          <p:cNvPr id="310" name="Shape 310"/>
          <p:cNvSpPr/>
          <p:nvPr>
            <p:ph type="body" idx="1"/>
          </p:nvPr>
        </p:nvSpPr>
        <p:spPr>
          <a:xfrm>
            <a:off x="365124" y="1546225"/>
            <a:ext cx="8405815" cy="531177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 marL="342900" indent="-342900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Ethnocentric : project the beliefs and values of the parent company on its offices abroad.</a:t>
            </a:r>
            <a:endParaRPr sz="2000">
              <a:uFill>
                <a:solidFill/>
              </a:uFill>
            </a:endParaRPr>
          </a:p>
          <a:p>
            <a:pPr lvl="0" marL="342900" indent="-342900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Polycentric: they consider the culture of the host country to guide the operation.</a:t>
            </a:r>
            <a:endParaRPr sz="2000">
              <a:uFill>
                <a:solidFill/>
              </a:uFill>
            </a:endParaRPr>
          </a:p>
          <a:p>
            <a:pPr lvl="0" marL="342900" indent="-342900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Regiocentric : let the general beliefs and values prevailing in a particular region guide the operations.</a:t>
            </a:r>
            <a:endParaRPr sz="2000">
              <a:uFill>
                <a:solidFill/>
              </a:uFill>
            </a:endParaRPr>
          </a:p>
          <a:p>
            <a:pPr lvl="0" marL="342900" indent="-342900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Geocentric : Executives are guided by the best practice globally .</a:t>
            </a:r>
          </a:p>
        </p:txBody>
      </p:sp>
    </p:spTree>
  </p:cSld>
  <p:clrMapOvr>
    <a:masterClrMapping/>
  </p:clrMapOvr>
  <p:transition spd="fast" advClick="1">
    <p:cover dir="l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/>
          <p:nvPr/>
        </p:nvSpPr>
        <p:spPr>
          <a:xfrm>
            <a:off x="-1" y="6397625"/>
            <a:ext cx="9145590" cy="457200"/>
          </a:xfrm>
          <a:prstGeom prst="rect">
            <a:avLst/>
          </a:prstGeom>
          <a:solidFill>
            <a:srgbClr val="F38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indent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13" name="Shape 313"/>
          <p:cNvSpPr/>
          <p:nvPr/>
        </p:nvSpPr>
        <p:spPr>
          <a:xfrm>
            <a:off x="-4" y="6397625"/>
            <a:ext cx="9139244" cy="1590"/>
          </a:xfrm>
          <a:prstGeom prst="line">
            <a:avLst/>
          </a:prstGeom>
          <a:ln w="6480">
            <a:solidFill>
              <a:srgbClr val="FFFFFF"/>
            </a:solidFill>
            <a:miter lim="400000"/>
          </a:ln>
        </p:spPr>
        <p:txBody>
          <a:bodyPr lIns="0" tIns="0" rIns="0" bIns="0"/>
          <a:lstStyle/>
          <a:p>
            <a:pPr lvl="0" marR="0" indent="0" defTabSz="457200">
              <a:defRPr>
                <a:uFillTx/>
              </a:defRPr>
            </a:pPr>
          </a:p>
        </p:txBody>
      </p:sp>
      <p:pic>
        <p:nvPicPr>
          <p:cNvPr id="314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12060" y="6356350"/>
            <a:ext cx="1528767" cy="493713"/>
          </a:xfrm>
          <a:prstGeom prst="rect">
            <a:avLst/>
          </a:prstGeom>
          <a:ln w="12700">
            <a:miter lim="400000"/>
          </a:ln>
        </p:spPr>
      </p:pic>
      <p:sp>
        <p:nvSpPr>
          <p:cNvPr id="315" name="Shape 315"/>
          <p:cNvSpPr/>
          <p:nvPr/>
        </p:nvSpPr>
        <p:spPr>
          <a:xfrm>
            <a:off x="504825" y="6546850"/>
            <a:ext cx="5030788" cy="249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R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</a:tabLst>
              <a:defRPr sz="1800"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Copyright © 2009 Pearson Education, Inc. </a:t>
            </a:r>
            <a:endParaRPr sz="900">
              <a:solidFill>
                <a:srgbClr val="FCF7EE"/>
              </a:solidFill>
              <a:uFill>
                <a:solidFill>
                  <a:srgbClr val="FCF7EE"/>
                </a:solidFill>
              </a:u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marR="0" indent="0">
              <a:tabLst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7239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14478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1717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28956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36195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3434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  <a:tab pos="4572000" algn="l"/>
              </a:tabLst>
              <a:defRPr sz="1800">
                <a:uFillTx/>
              </a:defRPr>
            </a:pPr>
            <a:r>
              <a:rPr sz="900">
                <a:solidFill>
                  <a:srgbClr val="FCF7EE"/>
                </a:solidFill>
                <a:uFill>
                  <a:solidFill>
                    <a:srgbClr val="FCF7EE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Publishing as Prentice Hall</a:t>
            </a:r>
          </a:p>
        </p:txBody>
      </p:sp>
      <p:sp>
        <p:nvSpPr>
          <p:cNvPr id="316" name="Shape 316"/>
          <p:cNvSpPr/>
          <p:nvPr>
            <p:ph type="title"/>
          </p:nvPr>
        </p:nvSpPr>
        <p:spPr>
          <a:xfrm>
            <a:off x="365124" y="395286"/>
            <a:ext cx="8405815" cy="1150939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>
              <a:defRPr b="0" sz="1800">
                <a:solidFill>
                  <a:srgbClr val="000000"/>
                </a:solidFill>
                <a:uFillTx/>
              </a:defRPr>
            </a:pPr>
            <a:r>
              <a:rPr b="1" sz="2400">
                <a:solidFill>
                  <a:srgbClr val="F38000"/>
                </a:solidFill>
                <a:uFill>
                  <a:solidFill>
                    <a:srgbClr val="F38000"/>
                  </a:solidFill>
                </a:uFill>
              </a:rPr>
              <a:t>Differences Among Countries:</a:t>
            </a:r>
          </a:p>
        </p:txBody>
      </p:sp>
      <p:sp>
        <p:nvSpPr>
          <p:cNvPr id="317" name="Shape 317"/>
          <p:cNvSpPr/>
          <p:nvPr>
            <p:ph type="body" idx="1"/>
          </p:nvPr>
        </p:nvSpPr>
        <p:spPr>
          <a:xfrm>
            <a:off x="365124" y="1546225"/>
            <a:ext cx="8405815" cy="5311775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marL="342900" indent="-342900"/>
          </a:lstStyle>
          <a:p>
            <a:pPr lvl="0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Regardless of which country a company choses to operate in executives must understand that differences do exist and must be approached with an open mind</a:t>
            </a:r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365C0"/>
          </a:solidFill>
          <a:prstDash val="solid"/>
          <a:bevel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40639" indent="40639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2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365C0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40639" indent="40639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2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365C0"/>
          </a:solidFill>
          <a:prstDash val="solid"/>
          <a:bevel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40639" indent="40639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2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365C0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40639" indent="40639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2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