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مستطيل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7" name="مستطيل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ar-SA"/>
          </a:p>
        </p:txBody>
      </p:sp>
      <p:sp>
        <p:nvSpPr>
          <p:cNvPr id="16" name="عنصر نائب للنص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15" name="عنصر نائب للنص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8" name="مستطيل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1" name="مستطيل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5ED04CC-2F67-480C-9FD9-93F08CFF084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مستطيل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48877B0-8010-4276-9371-3BE1E5768F74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0352C-1127-4D5E-84CF-89179798C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805" y="3841653"/>
            <a:ext cx="8636000" cy="1828800"/>
          </a:xfrm>
        </p:spPr>
        <p:txBody>
          <a:bodyPr/>
          <a:lstStyle/>
          <a:p>
            <a:r>
              <a:rPr lang="en-GB" dirty="0"/>
              <a:t>Barr Body</a:t>
            </a:r>
            <a:br>
              <a:rPr lang="en-GB" dirty="0"/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5772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F8111-3396-4EB6-988F-639401E5F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 Body: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16D3-1C1C-4A7C-92D9-DCB59F08E7F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8302" y="1406769"/>
            <a:ext cx="11209762" cy="4689231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/>
              <a:t>Also known as sex chromatin.</a:t>
            </a:r>
          </a:p>
          <a:p>
            <a:pPr algn="l" rtl="0"/>
            <a:r>
              <a:rPr lang="en-US" sz="3200" dirty="0"/>
              <a:t>is the inactive X chromosome in a female somatic cells.</a:t>
            </a:r>
          </a:p>
          <a:p>
            <a:pPr algn="l" rtl="0"/>
            <a:r>
              <a:rPr lang="en-US" sz="3200" dirty="0"/>
              <a:t>Discover by </a:t>
            </a:r>
            <a:r>
              <a:rPr lang="en-GB" sz="3200" dirty="0"/>
              <a:t>Murray Barr as</a:t>
            </a:r>
            <a:r>
              <a:rPr lang="en-US" sz="3200" dirty="0"/>
              <a:t> small, darkly staining body adjacent to the nucleolus or nuclear membrane in most </a:t>
            </a:r>
            <a:r>
              <a:rPr lang="en-US" sz="3200"/>
              <a:t>of the nuclei </a:t>
            </a:r>
            <a:r>
              <a:rPr lang="en-US" sz="3200" dirty="0"/>
              <a:t>of neurons of female cats.</a:t>
            </a:r>
            <a:endParaRPr lang="ar-SA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7038AC-5EA5-479B-9540-75879C56B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370" y="4027129"/>
            <a:ext cx="3671668" cy="24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5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7CA55-BEB0-4E1A-84AD-49F35DE1644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371600" y="1744394"/>
            <a:ext cx="9601200" cy="4123006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/>
              <a:t>Characteristic of female cells ( absent from male cells).</a:t>
            </a:r>
          </a:p>
          <a:p>
            <a:pPr algn="l" rtl="0"/>
            <a:r>
              <a:rPr lang="en-US" sz="3200" dirty="0"/>
              <a:t>Normal male : one X chromosome ,No Barr Body</a:t>
            </a:r>
          </a:p>
          <a:p>
            <a:pPr algn="l" rtl="0"/>
            <a:r>
              <a:rPr lang="en-US" sz="3200" dirty="0"/>
              <a:t>Normal female : two X chromosome, one Barr Body</a:t>
            </a:r>
          </a:p>
          <a:p>
            <a:pPr algn="l" rtl="0"/>
            <a:r>
              <a:rPr lang="en-US" sz="3200" dirty="0"/>
              <a:t>Female with trisomy X chromosome , three X chromosome , two Barr Body.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04386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19236F-0D04-4C18-AD18-4E43EB59538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91472" y="696700"/>
            <a:ext cx="8936610" cy="592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95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4D9F-7B2A-4FC9-84AF-6EF1F0B79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Aim: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DF068-B849-49CD-9C8F-2BF6CD29694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/>
              <a:t>Demonstrating sex chromatin (Barr body) in squamous epithelial cells of human oral smear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670388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A0C96-B0C7-4E12-AD27-61A5AFFA4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Materials: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E4D0B-7F1B-4CF4-A313-29F38EFFF8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448972"/>
            <a:ext cx="10871200" cy="5022166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/>
              <a:t>Light microscope				</a:t>
            </a:r>
          </a:p>
          <a:p>
            <a:pPr algn="l" rtl="0"/>
            <a:r>
              <a:rPr lang="en-US" sz="2800" dirty="0"/>
              <a:t>Paper towel</a:t>
            </a:r>
          </a:p>
          <a:p>
            <a:pPr algn="l" rtl="0"/>
            <a:r>
              <a:rPr lang="en-US" sz="2800" dirty="0"/>
              <a:t>Glass slide	               </a:t>
            </a:r>
          </a:p>
          <a:p>
            <a:pPr algn="l" rtl="0"/>
            <a:r>
              <a:rPr lang="en-US" sz="2800" dirty="0"/>
              <a:t>Dropper pipette            </a:t>
            </a:r>
          </a:p>
          <a:p>
            <a:pPr algn="l" rtl="0"/>
            <a:r>
              <a:rPr lang="en-US" sz="2800" dirty="0"/>
              <a:t>Cover slip			</a:t>
            </a:r>
          </a:p>
          <a:p>
            <a:pPr algn="l" rtl="0"/>
            <a:r>
              <a:rPr lang="en-US" sz="2800" dirty="0"/>
              <a:t>Water</a:t>
            </a:r>
          </a:p>
          <a:p>
            <a:pPr algn="l" rtl="0"/>
            <a:r>
              <a:rPr lang="en-US" sz="2800" dirty="0"/>
              <a:t>Flat toothpick		</a:t>
            </a:r>
          </a:p>
          <a:p>
            <a:pPr algn="l" rtl="0"/>
            <a:r>
              <a:rPr lang="en-US" sz="2800" dirty="0"/>
              <a:t>Methylene blue (0.3%)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8582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8C06-ABC1-41D1-B344-2C8F0E11D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33B89-6F4B-4737-8BCA-647F5C75836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82879" y="1461733"/>
            <a:ext cx="11437034" cy="4981269"/>
          </a:xfrm>
        </p:spPr>
        <p:txBody>
          <a:bodyPr>
            <a:noAutofit/>
          </a:bodyPr>
          <a:lstStyle/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Obtain a clean glass microscope slide.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Place a drop of water in the center of the slide.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Gently scrape the inside of your cheek with the flat edge of a toothpick.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Spread cells in the drop of water.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Place cover slip on top of specimen.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Apply one drop of methylene blue along one side of the cover slip.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Along the opposite edge of the cover slip, gently touch with a piece of paper towel.  This will draw the methylene blue under the cover slip to stain the cells.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en-US" sz="2700" dirty="0"/>
              <a:t>Observe, diagram, label, and record magnification.</a:t>
            </a:r>
          </a:p>
          <a:p>
            <a:pPr marL="0" indent="0">
              <a:buNone/>
            </a:pPr>
            <a:endParaRPr lang="ar-SA" sz="2700" dirty="0"/>
          </a:p>
        </p:txBody>
      </p:sp>
    </p:spTree>
    <p:extLst>
      <p:ext uri="{BB962C8B-B14F-4D97-AF65-F5344CB8AC3E}">
        <p14:creationId xmlns:p14="http://schemas.microsoft.com/office/powerpoint/2010/main" val="121764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6864" y="228599"/>
            <a:ext cx="10871200" cy="1262575"/>
          </a:xfrm>
        </p:spPr>
        <p:txBody>
          <a:bodyPr>
            <a:normAutofit/>
          </a:bodyPr>
          <a:lstStyle/>
          <a:p>
            <a:r>
              <a:rPr lang="en-US" dirty="0"/>
              <a:t>                                                                                </a:t>
            </a:r>
            <a:endParaRPr lang="de-DE" dirty="0"/>
          </a:p>
        </p:txBody>
      </p:sp>
      <p:pic>
        <p:nvPicPr>
          <p:cNvPr id="1026" name="Picture 2" descr="C:\Users\Sony\Desktop\f61b36a7-e9f7-4023-8ee9-4eed6d4b8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3" y="295422"/>
            <a:ext cx="4250495" cy="566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2807528" y="2753262"/>
            <a:ext cx="379828" cy="38588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رابط كسهم مستقيم 5"/>
          <p:cNvCxnSpPr>
            <a:endCxn id="1027" idx="1"/>
          </p:cNvCxnSpPr>
          <p:nvPr/>
        </p:nvCxnSpPr>
        <p:spPr>
          <a:xfrm flipV="1">
            <a:off x="3088880" y="2365275"/>
            <a:ext cx="3157603" cy="5949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83" y="1831829"/>
            <a:ext cx="2658086" cy="106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73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لوان متوسطة">
  <a:themeElements>
    <a:clrScheme name="ألوان متوسطة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ألوان متوسطة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لوان متوسطة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12</TotalTime>
  <Words>252</Words>
  <Application>Microsoft Office PowerPoint</Application>
  <PresentationFormat>شاشة عريضة</PresentationFormat>
  <Paragraphs>30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Tw Cen MT</vt:lpstr>
      <vt:lpstr>Wingdings</vt:lpstr>
      <vt:lpstr>Wingdings 2</vt:lpstr>
      <vt:lpstr>ألوان متوسطة</vt:lpstr>
      <vt:lpstr>Barr Body </vt:lpstr>
      <vt:lpstr>Barr Body:</vt:lpstr>
      <vt:lpstr>عرض تقديمي في PowerPoint</vt:lpstr>
      <vt:lpstr>عرض تقديمي في PowerPoint</vt:lpstr>
      <vt:lpstr>Aim:</vt:lpstr>
      <vt:lpstr>Materials:</vt:lpstr>
      <vt:lpstr>Procedure</vt:lpstr>
      <vt:lpstr>                                      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 Body</dc:title>
  <dc:creator>sarah .</dc:creator>
  <cp:lastModifiedBy>صفاء القرزعي ID 442204658</cp:lastModifiedBy>
  <cp:revision>33</cp:revision>
  <dcterms:created xsi:type="dcterms:W3CDTF">2018-01-28T06:06:33Z</dcterms:created>
  <dcterms:modified xsi:type="dcterms:W3CDTF">2026-09-01T10:06:32Z</dcterms:modified>
</cp:coreProperties>
</file>