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653" r:id="rId2"/>
  </p:sldMasterIdLst>
  <p:sldIdLst>
    <p:sldId id="256" r:id="rId3"/>
    <p:sldId id="257" r:id="rId4"/>
    <p:sldId id="258" r:id="rId5"/>
    <p:sldId id="259" r:id="rId6"/>
    <p:sldId id="276" r:id="rId7"/>
    <p:sldId id="260" r:id="rId8"/>
    <p:sldId id="261" r:id="rId9"/>
    <p:sldId id="262" r:id="rId10"/>
    <p:sldId id="263" r:id="rId11"/>
    <p:sldId id="265" r:id="rId12"/>
    <p:sldId id="266" r:id="rId13"/>
    <p:sldId id="27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smeen" initials="ya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0066"/>
    <a:srgbClr val="663300"/>
    <a:srgbClr val="00009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182"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DD7D3-5C54-441F-9DEB-67E251C6BD13}" type="doc">
      <dgm:prSet loTypeId="urn:microsoft.com/office/officeart/2008/layout/HorizontalMultiLevelHierarchy" loCatId="hierarchy" qsTypeId="urn:microsoft.com/office/officeart/2005/8/quickstyle/3d2" qsCatId="3D" csTypeId="urn:microsoft.com/office/officeart/2005/8/colors/accent2_2" csCatId="accent2" phldr="1"/>
      <dgm:spPr/>
      <dgm:t>
        <a:bodyPr/>
        <a:lstStyle/>
        <a:p>
          <a:endParaRPr lang="en-US"/>
        </a:p>
      </dgm:t>
    </dgm:pt>
    <dgm:pt modelId="{F16DB79C-CA57-4CA3-A477-E7E4E78C3F58}">
      <dgm:prSet phldrT="[Text]"/>
      <dgm:spPr/>
      <dgm:t>
        <a:bodyPr/>
        <a:lstStyle/>
        <a:p>
          <a:r>
            <a:rPr lang="ar-SA" b="1"/>
            <a:t>عوامل الوسط</a:t>
          </a:r>
          <a:endParaRPr lang="en-US" b="1" dirty="0"/>
        </a:p>
      </dgm:t>
    </dgm:pt>
    <dgm:pt modelId="{98402069-8C8B-4A65-AF3F-7F3CAE7F2EB3}" type="parTrans" cxnId="{D50A5983-563F-4050-AC5C-F463BE6A2525}">
      <dgm:prSet/>
      <dgm:spPr/>
      <dgm:t>
        <a:bodyPr/>
        <a:lstStyle/>
        <a:p>
          <a:endParaRPr lang="en-US">
            <a:solidFill>
              <a:schemeClr val="tx1"/>
            </a:solidFill>
          </a:endParaRPr>
        </a:p>
      </dgm:t>
    </dgm:pt>
    <dgm:pt modelId="{1400C52A-B084-4FE0-9E76-278AF1372BDC}" type="sibTrans" cxnId="{D50A5983-563F-4050-AC5C-F463BE6A2525}">
      <dgm:prSet/>
      <dgm:spPr/>
      <dgm:t>
        <a:bodyPr/>
        <a:lstStyle/>
        <a:p>
          <a:endParaRPr lang="en-US" b="1">
            <a:solidFill>
              <a:schemeClr val="tx1"/>
            </a:solidFill>
          </a:endParaRPr>
        </a:p>
      </dgm:t>
    </dgm:pt>
    <dgm:pt modelId="{63CBCEB1-8CAD-44DB-BFDD-B1A9D8D1FAE3}">
      <dgm:prSet phldrT="[Text]"/>
      <dgm:spPr/>
      <dgm:t>
        <a:bodyPr/>
        <a:lstStyle/>
        <a:p>
          <a:r>
            <a:rPr lang="ar-SA" b="1"/>
            <a:t>عوامل فعل الإنسان</a:t>
          </a:r>
          <a:endParaRPr lang="en-US" b="1" dirty="0"/>
        </a:p>
      </dgm:t>
    </dgm:pt>
    <dgm:pt modelId="{169A02B3-65F8-489F-A503-A1D04A3262D6}" type="parTrans" cxnId="{7F6FF111-2D36-45C6-9BBB-1A6CA1F91095}">
      <dgm:prSet/>
      <dgm:spPr/>
      <dgm:t>
        <a:bodyPr/>
        <a:lstStyle/>
        <a:p>
          <a:endParaRPr lang="en-US" b="1">
            <a:solidFill>
              <a:schemeClr val="tx1"/>
            </a:solidFill>
          </a:endParaRPr>
        </a:p>
      </dgm:t>
    </dgm:pt>
    <dgm:pt modelId="{E916890E-9819-4363-AEB7-7CDC9E56645C}" type="sibTrans" cxnId="{7F6FF111-2D36-45C6-9BBB-1A6CA1F91095}">
      <dgm:prSet/>
      <dgm:spPr/>
      <dgm:t>
        <a:bodyPr/>
        <a:lstStyle/>
        <a:p>
          <a:endParaRPr lang="en-US" b="1">
            <a:solidFill>
              <a:schemeClr val="tx1"/>
            </a:solidFill>
          </a:endParaRPr>
        </a:p>
      </dgm:t>
    </dgm:pt>
    <dgm:pt modelId="{9C584EF6-0FDF-4BB0-818C-EB9A50EA23BF}">
      <dgm:prSet phldrT="[Text]"/>
      <dgm:spPr/>
      <dgm:t>
        <a:bodyPr/>
        <a:lstStyle/>
        <a:p>
          <a:r>
            <a:rPr lang="ar-SA" b="1"/>
            <a:t>عوامل التربة</a:t>
          </a:r>
          <a:endParaRPr lang="en-US" b="1" dirty="0"/>
        </a:p>
      </dgm:t>
    </dgm:pt>
    <dgm:pt modelId="{738F19D3-4349-40B1-A7A7-A1C0DBEFD5F0}" type="parTrans" cxnId="{BA1BC6A8-DE6C-4672-A5C6-CB356284F847}">
      <dgm:prSet/>
      <dgm:spPr/>
      <dgm:t>
        <a:bodyPr/>
        <a:lstStyle/>
        <a:p>
          <a:endParaRPr lang="en-US" b="1">
            <a:solidFill>
              <a:schemeClr val="tx1"/>
            </a:solidFill>
          </a:endParaRPr>
        </a:p>
      </dgm:t>
    </dgm:pt>
    <dgm:pt modelId="{62D16D66-0171-4A08-BBB7-7ED8B5CC9D7C}" type="sibTrans" cxnId="{BA1BC6A8-DE6C-4672-A5C6-CB356284F847}">
      <dgm:prSet/>
      <dgm:spPr/>
      <dgm:t>
        <a:bodyPr/>
        <a:lstStyle/>
        <a:p>
          <a:endParaRPr lang="en-US" b="1">
            <a:solidFill>
              <a:schemeClr val="tx1"/>
            </a:solidFill>
          </a:endParaRPr>
        </a:p>
      </dgm:t>
    </dgm:pt>
    <dgm:pt modelId="{71AB1C04-B410-4307-B1D0-ECF30466E374}">
      <dgm:prSet phldrT="[Text]"/>
      <dgm:spPr/>
      <dgm:t>
        <a:bodyPr/>
        <a:lstStyle/>
        <a:p>
          <a:r>
            <a:rPr lang="ar-SA" b="1"/>
            <a:t>عوامل مناخية</a:t>
          </a:r>
          <a:endParaRPr lang="en-US" b="1" dirty="0"/>
        </a:p>
      </dgm:t>
    </dgm:pt>
    <dgm:pt modelId="{EA8E4887-1272-4505-A106-D03820312208}" type="parTrans" cxnId="{B1CDB331-BF23-4586-8362-4216699715E5}">
      <dgm:prSet/>
      <dgm:spPr/>
      <dgm:t>
        <a:bodyPr/>
        <a:lstStyle/>
        <a:p>
          <a:endParaRPr lang="en-US" b="1">
            <a:solidFill>
              <a:schemeClr val="tx1"/>
            </a:solidFill>
          </a:endParaRPr>
        </a:p>
      </dgm:t>
    </dgm:pt>
    <dgm:pt modelId="{E7F2806A-7724-4E37-9E1B-716723AE2D64}" type="sibTrans" cxnId="{B1CDB331-BF23-4586-8362-4216699715E5}">
      <dgm:prSet/>
      <dgm:spPr/>
      <dgm:t>
        <a:bodyPr/>
        <a:lstStyle/>
        <a:p>
          <a:endParaRPr lang="en-US" b="1">
            <a:solidFill>
              <a:schemeClr val="tx1"/>
            </a:solidFill>
          </a:endParaRPr>
        </a:p>
      </dgm:t>
    </dgm:pt>
    <dgm:pt modelId="{5B2B0CE7-DF64-4156-BA30-FBB863DAC541}">
      <dgm:prSet/>
      <dgm:spPr/>
      <dgm:t>
        <a:bodyPr/>
        <a:lstStyle/>
        <a:p>
          <a:r>
            <a:rPr lang="ar-SA" b="1"/>
            <a:t>عوامل طبوغرافية</a:t>
          </a:r>
          <a:endParaRPr lang="en-US" b="1" dirty="0"/>
        </a:p>
      </dgm:t>
    </dgm:pt>
    <dgm:pt modelId="{65D1CEE4-90BD-4758-88A1-EC98BFA3227F}" type="parTrans" cxnId="{B6FC339A-C214-4EDB-834B-39DB769DF8CF}">
      <dgm:prSet/>
      <dgm:spPr/>
      <dgm:t>
        <a:bodyPr/>
        <a:lstStyle/>
        <a:p>
          <a:endParaRPr lang="en-US" b="1">
            <a:solidFill>
              <a:schemeClr val="tx1"/>
            </a:solidFill>
          </a:endParaRPr>
        </a:p>
      </dgm:t>
    </dgm:pt>
    <dgm:pt modelId="{1D591C89-66F6-4246-A0BA-F8DFDBD0F5D0}" type="sibTrans" cxnId="{B6FC339A-C214-4EDB-834B-39DB769DF8CF}">
      <dgm:prSet/>
      <dgm:spPr/>
      <dgm:t>
        <a:bodyPr/>
        <a:lstStyle/>
        <a:p>
          <a:endParaRPr lang="en-US" b="1">
            <a:solidFill>
              <a:schemeClr val="tx1"/>
            </a:solidFill>
          </a:endParaRPr>
        </a:p>
      </dgm:t>
    </dgm:pt>
    <dgm:pt modelId="{7F79A06B-4690-44D6-A615-E90259CFE9F5}">
      <dgm:prSet/>
      <dgm:spPr/>
      <dgm:t>
        <a:bodyPr/>
        <a:lstStyle/>
        <a:p>
          <a:r>
            <a:rPr lang="ar-SA" b="1"/>
            <a:t>عوامل حيوية</a:t>
          </a:r>
          <a:endParaRPr lang="en-US" b="1" dirty="0"/>
        </a:p>
      </dgm:t>
    </dgm:pt>
    <dgm:pt modelId="{F8834A3D-E58F-411D-9E58-46D2151B9D62}" type="parTrans" cxnId="{DD55E72F-157D-440F-8AFA-EA39BDBEA589}">
      <dgm:prSet/>
      <dgm:spPr/>
      <dgm:t>
        <a:bodyPr/>
        <a:lstStyle/>
        <a:p>
          <a:endParaRPr lang="en-US" b="1">
            <a:solidFill>
              <a:schemeClr val="tx1"/>
            </a:solidFill>
          </a:endParaRPr>
        </a:p>
      </dgm:t>
    </dgm:pt>
    <dgm:pt modelId="{6A99FC41-4B51-45CB-9C8F-D1A6B8D3A7BA}" type="sibTrans" cxnId="{DD55E72F-157D-440F-8AFA-EA39BDBEA589}">
      <dgm:prSet/>
      <dgm:spPr/>
      <dgm:t>
        <a:bodyPr/>
        <a:lstStyle/>
        <a:p>
          <a:endParaRPr lang="en-US" b="1">
            <a:solidFill>
              <a:schemeClr val="tx1"/>
            </a:solidFill>
          </a:endParaRPr>
        </a:p>
      </dgm:t>
    </dgm:pt>
    <dgm:pt modelId="{7EC3052F-ECAA-40DA-A577-BEA986EA3798}">
      <dgm:prSet/>
      <dgm:spPr/>
      <dgm:t>
        <a:bodyPr/>
        <a:lstStyle/>
        <a:p>
          <a:r>
            <a:rPr lang="ar-SA" b="1"/>
            <a:t>الرياح</a:t>
          </a:r>
          <a:endParaRPr lang="en-US" b="1" dirty="0"/>
        </a:p>
      </dgm:t>
    </dgm:pt>
    <dgm:pt modelId="{F67F0D0E-6F6D-44B1-9061-45649652C775}" type="parTrans" cxnId="{43311523-0D4D-4CA0-9294-63B9E720B06C}">
      <dgm:prSet/>
      <dgm:spPr/>
      <dgm:t>
        <a:bodyPr/>
        <a:lstStyle/>
        <a:p>
          <a:endParaRPr lang="en-US" b="1">
            <a:solidFill>
              <a:schemeClr val="tx1"/>
            </a:solidFill>
          </a:endParaRPr>
        </a:p>
      </dgm:t>
    </dgm:pt>
    <dgm:pt modelId="{7A8CF718-C9C8-4DD2-8C9F-043C781BBD35}" type="sibTrans" cxnId="{43311523-0D4D-4CA0-9294-63B9E720B06C}">
      <dgm:prSet/>
      <dgm:spPr/>
      <dgm:t>
        <a:bodyPr/>
        <a:lstStyle/>
        <a:p>
          <a:endParaRPr lang="en-US" b="1">
            <a:solidFill>
              <a:schemeClr val="tx1"/>
            </a:solidFill>
          </a:endParaRPr>
        </a:p>
      </dgm:t>
    </dgm:pt>
    <dgm:pt modelId="{072672DE-ECF8-4CB0-8321-DF93F56F4B4B}">
      <dgm:prSet/>
      <dgm:spPr/>
      <dgm:t>
        <a:bodyPr/>
        <a:lstStyle/>
        <a:p>
          <a:r>
            <a:rPr lang="ar-SA" b="1"/>
            <a:t>الهطول</a:t>
          </a:r>
          <a:endParaRPr lang="en-US" b="1" dirty="0"/>
        </a:p>
      </dgm:t>
    </dgm:pt>
    <dgm:pt modelId="{AE067C76-9C1E-4D50-B946-B6DE7A0BE06D}" type="parTrans" cxnId="{AC816B3F-E50A-4ABA-9F96-AA1FF349DE86}">
      <dgm:prSet/>
      <dgm:spPr/>
      <dgm:t>
        <a:bodyPr/>
        <a:lstStyle/>
        <a:p>
          <a:endParaRPr lang="en-US" b="1">
            <a:solidFill>
              <a:schemeClr val="tx1"/>
            </a:solidFill>
          </a:endParaRPr>
        </a:p>
      </dgm:t>
    </dgm:pt>
    <dgm:pt modelId="{396C5241-2852-429B-A777-1F912516CD6F}" type="sibTrans" cxnId="{AC816B3F-E50A-4ABA-9F96-AA1FF349DE86}">
      <dgm:prSet/>
      <dgm:spPr/>
      <dgm:t>
        <a:bodyPr/>
        <a:lstStyle/>
        <a:p>
          <a:endParaRPr lang="en-US" b="1">
            <a:solidFill>
              <a:schemeClr val="tx1"/>
            </a:solidFill>
          </a:endParaRPr>
        </a:p>
      </dgm:t>
    </dgm:pt>
    <dgm:pt modelId="{1FD12F24-19B1-433A-9B09-B67FE821C46C}">
      <dgm:prSet/>
      <dgm:spPr/>
      <dgm:t>
        <a:bodyPr/>
        <a:lstStyle/>
        <a:p>
          <a:r>
            <a:rPr lang="ar-SA" b="1"/>
            <a:t>الحرارة</a:t>
          </a:r>
          <a:endParaRPr lang="en-US" b="1" dirty="0"/>
        </a:p>
      </dgm:t>
    </dgm:pt>
    <dgm:pt modelId="{46B0FC6C-6CE2-436B-944A-2083A66F561C}" type="parTrans" cxnId="{ABCA2B24-A693-4887-9BE1-BADD2BE26D47}">
      <dgm:prSet/>
      <dgm:spPr/>
      <dgm:t>
        <a:bodyPr/>
        <a:lstStyle/>
        <a:p>
          <a:endParaRPr lang="en-US" b="1">
            <a:solidFill>
              <a:schemeClr val="tx1"/>
            </a:solidFill>
          </a:endParaRPr>
        </a:p>
      </dgm:t>
    </dgm:pt>
    <dgm:pt modelId="{8FB611EF-0C0C-4E24-987B-B48EDE625530}" type="sibTrans" cxnId="{ABCA2B24-A693-4887-9BE1-BADD2BE26D47}">
      <dgm:prSet/>
      <dgm:spPr/>
      <dgm:t>
        <a:bodyPr/>
        <a:lstStyle/>
        <a:p>
          <a:endParaRPr lang="en-US" b="1">
            <a:solidFill>
              <a:schemeClr val="tx1"/>
            </a:solidFill>
          </a:endParaRPr>
        </a:p>
      </dgm:t>
    </dgm:pt>
    <dgm:pt modelId="{ACF5F50E-B9A1-4A02-B2C7-118DD9802361}">
      <dgm:prSet/>
      <dgm:spPr/>
      <dgm:t>
        <a:bodyPr/>
        <a:lstStyle/>
        <a:p>
          <a:r>
            <a:rPr lang="ar-SA" b="1"/>
            <a:t>الضوء</a:t>
          </a:r>
          <a:endParaRPr lang="en-US" b="1" dirty="0"/>
        </a:p>
      </dgm:t>
    </dgm:pt>
    <dgm:pt modelId="{98091DAA-6EA9-4F86-AE8C-42CD40754414}" type="parTrans" cxnId="{CB58A911-8B4F-45C3-9766-22A6BDC2BAC7}">
      <dgm:prSet/>
      <dgm:spPr/>
      <dgm:t>
        <a:bodyPr/>
        <a:lstStyle/>
        <a:p>
          <a:endParaRPr lang="en-US" b="1">
            <a:solidFill>
              <a:schemeClr val="tx1"/>
            </a:solidFill>
          </a:endParaRPr>
        </a:p>
      </dgm:t>
    </dgm:pt>
    <dgm:pt modelId="{CB5564B9-607B-4140-BD2D-1329B4986C28}" type="sibTrans" cxnId="{CB58A911-8B4F-45C3-9766-22A6BDC2BAC7}">
      <dgm:prSet/>
      <dgm:spPr/>
      <dgm:t>
        <a:bodyPr/>
        <a:lstStyle/>
        <a:p>
          <a:endParaRPr lang="en-US" b="1">
            <a:solidFill>
              <a:schemeClr val="tx1"/>
            </a:solidFill>
          </a:endParaRPr>
        </a:p>
      </dgm:t>
    </dgm:pt>
    <dgm:pt modelId="{EB0985F7-6AF1-4993-8480-D67B831FC710}" type="asst">
      <dgm:prSet/>
      <dgm:spPr/>
      <dgm:t>
        <a:bodyPr/>
        <a:lstStyle/>
        <a:p>
          <a:r>
            <a:rPr lang="ar-SA" b="1" dirty="0"/>
            <a:t>نباتات جفافية</a:t>
          </a:r>
          <a:endParaRPr lang="en-US" b="1" dirty="0"/>
        </a:p>
      </dgm:t>
    </dgm:pt>
    <dgm:pt modelId="{6A61273A-6829-4970-8D4B-4DDD2B3D7FD2}" type="parTrans" cxnId="{B0B4F71F-FD95-4246-BE38-E5D21AD37229}">
      <dgm:prSet/>
      <dgm:spPr/>
      <dgm:t>
        <a:bodyPr/>
        <a:lstStyle/>
        <a:p>
          <a:endParaRPr lang="en-US" b="1">
            <a:solidFill>
              <a:schemeClr val="tx1"/>
            </a:solidFill>
          </a:endParaRPr>
        </a:p>
      </dgm:t>
    </dgm:pt>
    <dgm:pt modelId="{E0C07AD3-CE83-453D-B31F-05CB3F815B6A}" type="sibTrans" cxnId="{B0B4F71F-FD95-4246-BE38-E5D21AD37229}">
      <dgm:prSet/>
      <dgm:spPr/>
      <dgm:t>
        <a:bodyPr/>
        <a:lstStyle/>
        <a:p>
          <a:endParaRPr lang="en-US" b="1">
            <a:solidFill>
              <a:schemeClr val="tx1"/>
            </a:solidFill>
          </a:endParaRPr>
        </a:p>
      </dgm:t>
    </dgm:pt>
    <dgm:pt modelId="{722AB721-C433-436C-AE33-84CA4C1F7C19}" type="asst">
      <dgm:prSet/>
      <dgm:spPr/>
      <dgm:t>
        <a:bodyPr/>
        <a:lstStyle/>
        <a:p>
          <a:r>
            <a:rPr lang="ar-SA" b="1"/>
            <a:t>نباتات مائية</a:t>
          </a:r>
          <a:endParaRPr lang="en-US" b="1" dirty="0"/>
        </a:p>
      </dgm:t>
    </dgm:pt>
    <dgm:pt modelId="{C5B702C7-B984-47DA-92B8-D56B259D945A}" type="parTrans" cxnId="{6C850C9B-10F9-40C4-8178-F8122C3B597C}">
      <dgm:prSet/>
      <dgm:spPr/>
      <dgm:t>
        <a:bodyPr/>
        <a:lstStyle/>
        <a:p>
          <a:endParaRPr lang="en-US" b="1">
            <a:solidFill>
              <a:schemeClr val="tx1"/>
            </a:solidFill>
          </a:endParaRPr>
        </a:p>
      </dgm:t>
    </dgm:pt>
    <dgm:pt modelId="{07EEE66A-E967-4989-A907-B51778DFEA4A}" type="sibTrans" cxnId="{6C850C9B-10F9-40C4-8178-F8122C3B597C}">
      <dgm:prSet/>
      <dgm:spPr/>
      <dgm:t>
        <a:bodyPr/>
        <a:lstStyle/>
        <a:p>
          <a:endParaRPr lang="en-US" b="1">
            <a:solidFill>
              <a:schemeClr val="tx1"/>
            </a:solidFill>
          </a:endParaRPr>
        </a:p>
      </dgm:t>
    </dgm:pt>
    <dgm:pt modelId="{B9B3CDA4-2520-429D-AC13-2C95986361B7}" type="asst">
      <dgm:prSet/>
      <dgm:spPr/>
      <dgm:t>
        <a:bodyPr/>
        <a:lstStyle/>
        <a:p>
          <a:r>
            <a:rPr lang="ar-SA" b="1"/>
            <a:t>نباتات وسطية</a:t>
          </a:r>
          <a:endParaRPr lang="en-US" b="1" dirty="0"/>
        </a:p>
      </dgm:t>
    </dgm:pt>
    <dgm:pt modelId="{526105D6-280F-4186-A2FB-1ABF0E3F4B5C}" type="parTrans" cxnId="{A3524B16-8B55-4247-9526-E5392997812D}">
      <dgm:prSet/>
      <dgm:spPr/>
      <dgm:t>
        <a:bodyPr/>
        <a:lstStyle/>
        <a:p>
          <a:endParaRPr lang="en-US" b="1">
            <a:solidFill>
              <a:schemeClr val="tx1"/>
            </a:solidFill>
          </a:endParaRPr>
        </a:p>
      </dgm:t>
    </dgm:pt>
    <dgm:pt modelId="{54C30FCB-228C-44D3-BB8E-DD10A7BBD456}" type="sibTrans" cxnId="{A3524B16-8B55-4247-9526-E5392997812D}">
      <dgm:prSet/>
      <dgm:spPr/>
      <dgm:t>
        <a:bodyPr/>
        <a:lstStyle/>
        <a:p>
          <a:endParaRPr lang="en-US" b="1">
            <a:solidFill>
              <a:schemeClr val="tx1"/>
            </a:solidFill>
          </a:endParaRPr>
        </a:p>
      </dgm:t>
    </dgm:pt>
    <dgm:pt modelId="{12336054-4030-402F-B100-2D8027608F70}">
      <dgm:prSet/>
      <dgm:spPr/>
      <dgm:t>
        <a:bodyPr/>
        <a:lstStyle/>
        <a:p>
          <a:r>
            <a:rPr lang="ar-SA" b="1"/>
            <a:t>نباتات عصارية</a:t>
          </a:r>
          <a:endParaRPr lang="en-US" b="1" dirty="0"/>
        </a:p>
      </dgm:t>
    </dgm:pt>
    <dgm:pt modelId="{F57F7617-5CE9-4C18-9453-0330D911771C}" type="parTrans" cxnId="{B31F5F33-EBDA-44BC-BEC0-AE3EFC3A7E39}">
      <dgm:prSet/>
      <dgm:spPr/>
      <dgm:t>
        <a:bodyPr/>
        <a:lstStyle/>
        <a:p>
          <a:endParaRPr lang="en-US" b="1">
            <a:solidFill>
              <a:schemeClr val="tx1"/>
            </a:solidFill>
          </a:endParaRPr>
        </a:p>
      </dgm:t>
    </dgm:pt>
    <dgm:pt modelId="{75346B0A-F858-4C1D-BDAF-62CB8E098C74}" type="sibTrans" cxnId="{B31F5F33-EBDA-44BC-BEC0-AE3EFC3A7E39}">
      <dgm:prSet/>
      <dgm:spPr/>
      <dgm:t>
        <a:bodyPr/>
        <a:lstStyle/>
        <a:p>
          <a:endParaRPr lang="en-US" b="1">
            <a:solidFill>
              <a:schemeClr val="tx1"/>
            </a:solidFill>
          </a:endParaRPr>
        </a:p>
      </dgm:t>
    </dgm:pt>
    <dgm:pt modelId="{B2F10741-4E08-4301-AC01-031E59420D8A}">
      <dgm:prSet/>
      <dgm:spPr/>
      <dgm:t>
        <a:bodyPr/>
        <a:lstStyle/>
        <a:p>
          <a:r>
            <a:rPr lang="ar-SA" b="1"/>
            <a:t>نباتات غضة الأوراق</a:t>
          </a:r>
          <a:endParaRPr lang="en-US" b="1" dirty="0"/>
        </a:p>
      </dgm:t>
    </dgm:pt>
    <dgm:pt modelId="{EBB0854F-C7A6-49D8-B957-D78B9EA8AA9B}" type="parTrans" cxnId="{B5D713D1-A5B6-41BC-9731-106FF3555EC5}">
      <dgm:prSet/>
      <dgm:spPr/>
      <dgm:t>
        <a:bodyPr/>
        <a:lstStyle/>
        <a:p>
          <a:endParaRPr lang="en-US" b="1">
            <a:solidFill>
              <a:schemeClr val="tx1"/>
            </a:solidFill>
          </a:endParaRPr>
        </a:p>
      </dgm:t>
    </dgm:pt>
    <dgm:pt modelId="{B6365F72-F476-4C42-9776-03BC21C448BB}" type="sibTrans" cxnId="{B5D713D1-A5B6-41BC-9731-106FF3555EC5}">
      <dgm:prSet/>
      <dgm:spPr/>
      <dgm:t>
        <a:bodyPr/>
        <a:lstStyle/>
        <a:p>
          <a:endParaRPr lang="en-US" b="1">
            <a:solidFill>
              <a:schemeClr val="tx1"/>
            </a:solidFill>
          </a:endParaRPr>
        </a:p>
      </dgm:t>
    </dgm:pt>
    <dgm:pt modelId="{7D5ED465-DF10-4041-BE49-304A8CB57550}">
      <dgm:prSet/>
      <dgm:spPr/>
      <dgm:t>
        <a:bodyPr/>
        <a:lstStyle/>
        <a:p>
          <a:r>
            <a:rPr lang="ar-SA" b="1"/>
            <a:t>نباتات تتفادى الجفاف</a:t>
          </a:r>
          <a:endParaRPr lang="en-US" b="1" dirty="0"/>
        </a:p>
      </dgm:t>
    </dgm:pt>
    <dgm:pt modelId="{E55C95B4-DC3A-41CA-8B08-9DF092819E93}" type="parTrans" cxnId="{4D34DD03-3D28-433C-8257-CA9FC386F9E4}">
      <dgm:prSet/>
      <dgm:spPr/>
      <dgm:t>
        <a:bodyPr/>
        <a:lstStyle/>
        <a:p>
          <a:endParaRPr lang="en-US" b="1">
            <a:solidFill>
              <a:schemeClr val="tx1"/>
            </a:solidFill>
          </a:endParaRPr>
        </a:p>
      </dgm:t>
    </dgm:pt>
    <dgm:pt modelId="{B4CF380D-2BB1-41D8-B3F2-514D7B55747E}" type="sibTrans" cxnId="{4D34DD03-3D28-433C-8257-CA9FC386F9E4}">
      <dgm:prSet/>
      <dgm:spPr/>
      <dgm:t>
        <a:bodyPr/>
        <a:lstStyle/>
        <a:p>
          <a:endParaRPr lang="en-US" b="1">
            <a:solidFill>
              <a:schemeClr val="tx1"/>
            </a:solidFill>
          </a:endParaRPr>
        </a:p>
      </dgm:t>
    </dgm:pt>
    <dgm:pt modelId="{E68E38CD-EF33-4250-9A6B-4C941C2EB050}">
      <dgm:prSet/>
      <dgm:spPr/>
      <dgm:t>
        <a:bodyPr/>
        <a:lstStyle/>
        <a:p>
          <a:r>
            <a:rPr lang="ar-SA" b="1"/>
            <a:t>نباتات قاسية</a:t>
          </a:r>
          <a:endParaRPr lang="en-US" b="1" dirty="0"/>
        </a:p>
      </dgm:t>
    </dgm:pt>
    <dgm:pt modelId="{28E90D87-92B1-43EA-9795-A1699E2E0183}" type="parTrans" cxnId="{B2C1FFC1-181D-4968-A7AE-FB46E6C73D89}">
      <dgm:prSet/>
      <dgm:spPr/>
      <dgm:t>
        <a:bodyPr/>
        <a:lstStyle/>
        <a:p>
          <a:endParaRPr lang="en-US" b="1">
            <a:solidFill>
              <a:schemeClr val="tx1"/>
            </a:solidFill>
          </a:endParaRPr>
        </a:p>
      </dgm:t>
    </dgm:pt>
    <dgm:pt modelId="{244F7A5E-D1BD-458C-9AD2-E8F4F3839BDC}" type="sibTrans" cxnId="{B2C1FFC1-181D-4968-A7AE-FB46E6C73D89}">
      <dgm:prSet/>
      <dgm:spPr/>
      <dgm:t>
        <a:bodyPr/>
        <a:lstStyle/>
        <a:p>
          <a:endParaRPr lang="en-US" b="1">
            <a:solidFill>
              <a:schemeClr val="tx1"/>
            </a:solidFill>
          </a:endParaRPr>
        </a:p>
      </dgm:t>
    </dgm:pt>
    <dgm:pt modelId="{E5DC3918-5D31-4004-A4EA-DD3F86AA6124}">
      <dgm:prSet custT="1"/>
      <dgm:spPr/>
      <dgm:t>
        <a:bodyPr/>
        <a:lstStyle/>
        <a:p>
          <a:r>
            <a:rPr lang="ar-SA" sz="2200" b="1" kern="1200">
              <a:latin typeface="Tw Cen MT" panose="020B0602020104020603"/>
              <a:ea typeface="+mn-ea"/>
              <a:cs typeface="Arial" panose="020B0604020202020204" pitchFamily="34" charset="0"/>
            </a:rPr>
            <a:t>النوبة الضوئية</a:t>
          </a:r>
          <a:endParaRPr lang="en-US" sz="2200" b="1" kern="1200" dirty="0">
            <a:latin typeface="Tw Cen MT" panose="020B0602020104020603"/>
            <a:ea typeface="+mn-ea"/>
            <a:cs typeface="Arial" panose="020B0604020202020204" pitchFamily="34" charset="0"/>
          </a:endParaRPr>
        </a:p>
      </dgm:t>
    </dgm:pt>
    <dgm:pt modelId="{A8BAA130-AAEC-4BAD-9045-D871DA17786A}" type="parTrans" cxnId="{FB4FB91F-CB9A-43B3-B04F-F31E46E1D762}">
      <dgm:prSet/>
      <dgm:spPr/>
      <dgm:t>
        <a:bodyPr/>
        <a:lstStyle/>
        <a:p>
          <a:endParaRPr lang="en-US"/>
        </a:p>
      </dgm:t>
    </dgm:pt>
    <dgm:pt modelId="{E0D91CD1-B64B-4C1F-83A7-0972050E0328}" type="sibTrans" cxnId="{FB4FB91F-CB9A-43B3-B04F-F31E46E1D762}">
      <dgm:prSet/>
      <dgm:spPr/>
      <dgm:t>
        <a:bodyPr/>
        <a:lstStyle/>
        <a:p>
          <a:endParaRPr lang="en-US"/>
        </a:p>
      </dgm:t>
    </dgm:pt>
    <dgm:pt modelId="{7886EF17-1F12-4E20-8A81-872C7EAFC07B}" type="pres">
      <dgm:prSet presAssocID="{966DD7D3-5C54-441F-9DEB-67E251C6BD13}" presName="Name0" presStyleCnt="0">
        <dgm:presLayoutVars>
          <dgm:chPref val="1"/>
          <dgm:dir/>
          <dgm:animOne val="branch"/>
          <dgm:animLvl val="lvl"/>
          <dgm:resizeHandles val="exact"/>
        </dgm:presLayoutVars>
      </dgm:prSet>
      <dgm:spPr/>
      <dgm:t>
        <a:bodyPr/>
        <a:lstStyle/>
        <a:p>
          <a:endParaRPr lang="en-US"/>
        </a:p>
      </dgm:t>
    </dgm:pt>
    <dgm:pt modelId="{BC820460-1CF6-40BE-8B9B-CB9DD1CB5AA6}" type="pres">
      <dgm:prSet presAssocID="{F16DB79C-CA57-4CA3-A477-E7E4E78C3F58}" presName="root1" presStyleCnt="0"/>
      <dgm:spPr/>
    </dgm:pt>
    <dgm:pt modelId="{1A1BF629-CEEE-440C-AF48-2BCAF2A08791}" type="pres">
      <dgm:prSet presAssocID="{F16DB79C-CA57-4CA3-A477-E7E4E78C3F58}" presName="LevelOneTextNode" presStyleLbl="node0" presStyleIdx="0" presStyleCnt="1">
        <dgm:presLayoutVars>
          <dgm:chPref val="3"/>
        </dgm:presLayoutVars>
      </dgm:prSet>
      <dgm:spPr/>
      <dgm:t>
        <a:bodyPr/>
        <a:lstStyle/>
        <a:p>
          <a:endParaRPr lang="en-US"/>
        </a:p>
      </dgm:t>
    </dgm:pt>
    <dgm:pt modelId="{E8E0F533-41A4-4162-8764-CF24A64F4194}" type="pres">
      <dgm:prSet presAssocID="{F16DB79C-CA57-4CA3-A477-E7E4E78C3F58}" presName="level2hierChild" presStyleCnt="0"/>
      <dgm:spPr/>
    </dgm:pt>
    <dgm:pt modelId="{3FCF0E49-1C17-4D94-98D7-AE89707C2045}" type="pres">
      <dgm:prSet presAssocID="{EA8E4887-1272-4505-A106-D03820312208}" presName="conn2-1" presStyleLbl="parChTrans1D2" presStyleIdx="0" presStyleCnt="5"/>
      <dgm:spPr/>
      <dgm:t>
        <a:bodyPr/>
        <a:lstStyle/>
        <a:p>
          <a:endParaRPr lang="en-US"/>
        </a:p>
      </dgm:t>
    </dgm:pt>
    <dgm:pt modelId="{D4F92A30-FF30-48AB-9870-5A4BDD9D0880}" type="pres">
      <dgm:prSet presAssocID="{EA8E4887-1272-4505-A106-D03820312208}" presName="connTx" presStyleLbl="parChTrans1D2" presStyleIdx="0" presStyleCnt="5"/>
      <dgm:spPr/>
      <dgm:t>
        <a:bodyPr/>
        <a:lstStyle/>
        <a:p>
          <a:endParaRPr lang="en-US"/>
        </a:p>
      </dgm:t>
    </dgm:pt>
    <dgm:pt modelId="{8FA06B66-13F3-420D-A723-BC9C00405E2D}" type="pres">
      <dgm:prSet presAssocID="{71AB1C04-B410-4307-B1D0-ECF30466E374}" presName="root2" presStyleCnt="0"/>
      <dgm:spPr/>
    </dgm:pt>
    <dgm:pt modelId="{CD834ABE-1C22-4F33-BA82-85F5348DD7B5}" type="pres">
      <dgm:prSet presAssocID="{71AB1C04-B410-4307-B1D0-ECF30466E374}" presName="LevelTwoTextNode" presStyleLbl="node2" presStyleIdx="0" presStyleCnt="5">
        <dgm:presLayoutVars>
          <dgm:chPref val="3"/>
        </dgm:presLayoutVars>
      </dgm:prSet>
      <dgm:spPr/>
      <dgm:t>
        <a:bodyPr/>
        <a:lstStyle/>
        <a:p>
          <a:endParaRPr lang="en-US"/>
        </a:p>
      </dgm:t>
    </dgm:pt>
    <dgm:pt modelId="{A72499C0-A626-4597-BADF-60B3A6D85323}" type="pres">
      <dgm:prSet presAssocID="{71AB1C04-B410-4307-B1D0-ECF30466E374}" presName="level3hierChild" presStyleCnt="0"/>
      <dgm:spPr/>
    </dgm:pt>
    <dgm:pt modelId="{5980C369-2385-4BEB-A478-AD3DE4BD48F8}" type="pres">
      <dgm:prSet presAssocID="{46B0FC6C-6CE2-436B-944A-2083A66F561C}" presName="conn2-1" presStyleLbl="parChTrans1D3" presStyleIdx="0" presStyleCnt="4"/>
      <dgm:spPr/>
      <dgm:t>
        <a:bodyPr/>
        <a:lstStyle/>
        <a:p>
          <a:endParaRPr lang="en-US"/>
        </a:p>
      </dgm:t>
    </dgm:pt>
    <dgm:pt modelId="{6CBBAB2B-7F42-42A4-B744-165498A7D23F}" type="pres">
      <dgm:prSet presAssocID="{46B0FC6C-6CE2-436B-944A-2083A66F561C}" presName="connTx" presStyleLbl="parChTrans1D3" presStyleIdx="0" presStyleCnt="4"/>
      <dgm:spPr/>
      <dgm:t>
        <a:bodyPr/>
        <a:lstStyle/>
        <a:p>
          <a:endParaRPr lang="en-US"/>
        </a:p>
      </dgm:t>
    </dgm:pt>
    <dgm:pt modelId="{EC14C067-5090-4FDF-8E60-2C1A9230AC74}" type="pres">
      <dgm:prSet presAssocID="{1FD12F24-19B1-433A-9B09-B67FE821C46C}" presName="root2" presStyleCnt="0"/>
      <dgm:spPr/>
    </dgm:pt>
    <dgm:pt modelId="{17192D6B-873D-4BDA-A575-ECA8802AC60A}" type="pres">
      <dgm:prSet presAssocID="{1FD12F24-19B1-433A-9B09-B67FE821C46C}" presName="LevelTwoTextNode" presStyleLbl="node3" presStyleIdx="0" presStyleCnt="4">
        <dgm:presLayoutVars>
          <dgm:chPref val="3"/>
        </dgm:presLayoutVars>
      </dgm:prSet>
      <dgm:spPr/>
      <dgm:t>
        <a:bodyPr/>
        <a:lstStyle/>
        <a:p>
          <a:endParaRPr lang="en-US"/>
        </a:p>
      </dgm:t>
    </dgm:pt>
    <dgm:pt modelId="{653CD043-4F8C-4003-81CD-4E92B85050C1}" type="pres">
      <dgm:prSet presAssocID="{1FD12F24-19B1-433A-9B09-B67FE821C46C}" presName="level3hierChild" presStyleCnt="0"/>
      <dgm:spPr/>
    </dgm:pt>
    <dgm:pt modelId="{22074D54-AA3E-408B-A8A4-80E23D54A2E8}" type="pres">
      <dgm:prSet presAssocID="{AE067C76-9C1E-4D50-B946-B6DE7A0BE06D}" presName="conn2-1" presStyleLbl="parChTrans1D3" presStyleIdx="1" presStyleCnt="4"/>
      <dgm:spPr/>
      <dgm:t>
        <a:bodyPr/>
        <a:lstStyle/>
        <a:p>
          <a:endParaRPr lang="en-US"/>
        </a:p>
      </dgm:t>
    </dgm:pt>
    <dgm:pt modelId="{8B04C644-BDEE-4538-9C21-E5D8CB761464}" type="pres">
      <dgm:prSet presAssocID="{AE067C76-9C1E-4D50-B946-B6DE7A0BE06D}" presName="connTx" presStyleLbl="parChTrans1D3" presStyleIdx="1" presStyleCnt="4"/>
      <dgm:spPr/>
      <dgm:t>
        <a:bodyPr/>
        <a:lstStyle/>
        <a:p>
          <a:endParaRPr lang="en-US"/>
        </a:p>
      </dgm:t>
    </dgm:pt>
    <dgm:pt modelId="{EEE0022A-6377-4558-82EF-FEE8416645EE}" type="pres">
      <dgm:prSet presAssocID="{072672DE-ECF8-4CB0-8321-DF93F56F4B4B}" presName="root2" presStyleCnt="0"/>
      <dgm:spPr/>
    </dgm:pt>
    <dgm:pt modelId="{D41E7905-5574-43C1-BAFB-9246CAFD7B72}" type="pres">
      <dgm:prSet presAssocID="{072672DE-ECF8-4CB0-8321-DF93F56F4B4B}" presName="LevelTwoTextNode" presStyleLbl="node3" presStyleIdx="1" presStyleCnt="4">
        <dgm:presLayoutVars>
          <dgm:chPref val="3"/>
        </dgm:presLayoutVars>
      </dgm:prSet>
      <dgm:spPr/>
      <dgm:t>
        <a:bodyPr/>
        <a:lstStyle/>
        <a:p>
          <a:endParaRPr lang="en-US"/>
        </a:p>
      </dgm:t>
    </dgm:pt>
    <dgm:pt modelId="{CA95C299-B64E-4C35-B7DC-C0074309C4E7}" type="pres">
      <dgm:prSet presAssocID="{072672DE-ECF8-4CB0-8321-DF93F56F4B4B}" presName="level3hierChild" presStyleCnt="0"/>
      <dgm:spPr/>
    </dgm:pt>
    <dgm:pt modelId="{E4C5071B-56EE-4C39-8BF5-0B3CF52ACE59}" type="pres">
      <dgm:prSet presAssocID="{C5B702C7-B984-47DA-92B8-D56B259D945A}" presName="conn2-1" presStyleLbl="parChTrans1D4" presStyleIdx="0" presStyleCnt="8"/>
      <dgm:spPr/>
      <dgm:t>
        <a:bodyPr/>
        <a:lstStyle/>
        <a:p>
          <a:endParaRPr lang="en-US"/>
        </a:p>
      </dgm:t>
    </dgm:pt>
    <dgm:pt modelId="{2320D20A-D9FB-40F8-8913-D5B51FEA8ECE}" type="pres">
      <dgm:prSet presAssocID="{C5B702C7-B984-47DA-92B8-D56B259D945A}" presName="connTx" presStyleLbl="parChTrans1D4" presStyleIdx="0" presStyleCnt="8"/>
      <dgm:spPr/>
      <dgm:t>
        <a:bodyPr/>
        <a:lstStyle/>
        <a:p>
          <a:endParaRPr lang="en-US"/>
        </a:p>
      </dgm:t>
    </dgm:pt>
    <dgm:pt modelId="{B530FF54-F0B1-4A2B-9303-AD5ED18E7AA1}" type="pres">
      <dgm:prSet presAssocID="{722AB721-C433-436C-AE33-84CA4C1F7C19}" presName="root2" presStyleCnt="0"/>
      <dgm:spPr/>
    </dgm:pt>
    <dgm:pt modelId="{812F5DF8-88D7-4362-9C51-5394F2EA2DBD}" type="pres">
      <dgm:prSet presAssocID="{722AB721-C433-436C-AE33-84CA4C1F7C19}" presName="LevelTwoTextNode" presStyleLbl="asst3" presStyleIdx="0" presStyleCnt="3">
        <dgm:presLayoutVars>
          <dgm:chPref val="3"/>
        </dgm:presLayoutVars>
      </dgm:prSet>
      <dgm:spPr/>
      <dgm:t>
        <a:bodyPr/>
        <a:lstStyle/>
        <a:p>
          <a:endParaRPr lang="en-US"/>
        </a:p>
      </dgm:t>
    </dgm:pt>
    <dgm:pt modelId="{E3215973-2728-4B94-B164-FF1DE8034D41}" type="pres">
      <dgm:prSet presAssocID="{722AB721-C433-436C-AE33-84CA4C1F7C19}" presName="level3hierChild" presStyleCnt="0"/>
      <dgm:spPr/>
    </dgm:pt>
    <dgm:pt modelId="{8F046EB0-2B03-456D-AD57-B44BC037EBBF}" type="pres">
      <dgm:prSet presAssocID="{6A61273A-6829-4970-8D4B-4DDD2B3D7FD2}" presName="conn2-1" presStyleLbl="parChTrans1D4" presStyleIdx="1" presStyleCnt="8"/>
      <dgm:spPr/>
      <dgm:t>
        <a:bodyPr/>
        <a:lstStyle/>
        <a:p>
          <a:endParaRPr lang="en-US"/>
        </a:p>
      </dgm:t>
    </dgm:pt>
    <dgm:pt modelId="{9503D4E8-9A4E-4EE4-BC6A-39542175D4BA}" type="pres">
      <dgm:prSet presAssocID="{6A61273A-6829-4970-8D4B-4DDD2B3D7FD2}" presName="connTx" presStyleLbl="parChTrans1D4" presStyleIdx="1" presStyleCnt="8"/>
      <dgm:spPr/>
      <dgm:t>
        <a:bodyPr/>
        <a:lstStyle/>
        <a:p>
          <a:endParaRPr lang="en-US"/>
        </a:p>
      </dgm:t>
    </dgm:pt>
    <dgm:pt modelId="{407560C5-D136-4EFF-BD03-5E4F2063468B}" type="pres">
      <dgm:prSet presAssocID="{EB0985F7-6AF1-4993-8480-D67B831FC710}" presName="root2" presStyleCnt="0"/>
      <dgm:spPr/>
    </dgm:pt>
    <dgm:pt modelId="{E845834D-A7D6-4CF9-B083-9080BF8DF7CA}" type="pres">
      <dgm:prSet presAssocID="{EB0985F7-6AF1-4993-8480-D67B831FC710}" presName="LevelTwoTextNode" presStyleLbl="asst3" presStyleIdx="1" presStyleCnt="3">
        <dgm:presLayoutVars>
          <dgm:chPref val="3"/>
        </dgm:presLayoutVars>
      </dgm:prSet>
      <dgm:spPr/>
      <dgm:t>
        <a:bodyPr/>
        <a:lstStyle/>
        <a:p>
          <a:endParaRPr lang="en-US"/>
        </a:p>
      </dgm:t>
    </dgm:pt>
    <dgm:pt modelId="{59C2D99A-25AE-42D9-A868-EB50A82A2FA7}" type="pres">
      <dgm:prSet presAssocID="{EB0985F7-6AF1-4993-8480-D67B831FC710}" presName="level3hierChild" presStyleCnt="0"/>
      <dgm:spPr/>
    </dgm:pt>
    <dgm:pt modelId="{4AAF9F65-F50D-4569-8271-C1E44B004619}" type="pres">
      <dgm:prSet presAssocID="{F57F7617-5CE9-4C18-9453-0330D911771C}" presName="conn2-1" presStyleLbl="parChTrans1D4" presStyleIdx="2" presStyleCnt="8"/>
      <dgm:spPr/>
      <dgm:t>
        <a:bodyPr/>
        <a:lstStyle/>
        <a:p>
          <a:endParaRPr lang="en-US"/>
        </a:p>
      </dgm:t>
    </dgm:pt>
    <dgm:pt modelId="{8FE36635-1BD7-4AD0-9E94-4B4A3810272A}" type="pres">
      <dgm:prSet presAssocID="{F57F7617-5CE9-4C18-9453-0330D911771C}" presName="connTx" presStyleLbl="parChTrans1D4" presStyleIdx="2" presStyleCnt="8"/>
      <dgm:spPr/>
      <dgm:t>
        <a:bodyPr/>
        <a:lstStyle/>
        <a:p>
          <a:endParaRPr lang="en-US"/>
        </a:p>
      </dgm:t>
    </dgm:pt>
    <dgm:pt modelId="{DA76010D-DDB6-4B84-8BE6-3C2752201767}" type="pres">
      <dgm:prSet presAssocID="{12336054-4030-402F-B100-2D8027608F70}" presName="root2" presStyleCnt="0"/>
      <dgm:spPr/>
    </dgm:pt>
    <dgm:pt modelId="{D0F665BE-061B-4DA9-B7D7-88A03C33EB90}" type="pres">
      <dgm:prSet presAssocID="{12336054-4030-402F-B100-2D8027608F70}" presName="LevelTwoTextNode" presStyleLbl="node4" presStyleIdx="0" presStyleCnt="5">
        <dgm:presLayoutVars>
          <dgm:chPref val="3"/>
        </dgm:presLayoutVars>
      </dgm:prSet>
      <dgm:spPr/>
      <dgm:t>
        <a:bodyPr/>
        <a:lstStyle/>
        <a:p>
          <a:endParaRPr lang="en-US"/>
        </a:p>
      </dgm:t>
    </dgm:pt>
    <dgm:pt modelId="{7316D2E5-C290-4EF3-B92A-F1ACED773AE6}" type="pres">
      <dgm:prSet presAssocID="{12336054-4030-402F-B100-2D8027608F70}" presName="level3hierChild" presStyleCnt="0"/>
      <dgm:spPr/>
    </dgm:pt>
    <dgm:pt modelId="{BD7C27AF-FC8D-4889-8C7D-5FA14AEE4FB5}" type="pres">
      <dgm:prSet presAssocID="{28E90D87-92B1-43EA-9795-A1699E2E0183}" presName="conn2-1" presStyleLbl="parChTrans1D4" presStyleIdx="3" presStyleCnt="8"/>
      <dgm:spPr/>
      <dgm:t>
        <a:bodyPr/>
        <a:lstStyle/>
        <a:p>
          <a:endParaRPr lang="en-US"/>
        </a:p>
      </dgm:t>
    </dgm:pt>
    <dgm:pt modelId="{4B58D482-B124-4A88-8057-39CE9FF1CCA3}" type="pres">
      <dgm:prSet presAssocID="{28E90D87-92B1-43EA-9795-A1699E2E0183}" presName="connTx" presStyleLbl="parChTrans1D4" presStyleIdx="3" presStyleCnt="8"/>
      <dgm:spPr/>
      <dgm:t>
        <a:bodyPr/>
        <a:lstStyle/>
        <a:p>
          <a:endParaRPr lang="en-US"/>
        </a:p>
      </dgm:t>
    </dgm:pt>
    <dgm:pt modelId="{8F78B905-074D-466A-A6FC-F840478E6C78}" type="pres">
      <dgm:prSet presAssocID="{E68E38CD-EF33-4250-9A6B-4C941C2EB050}" presName="root2" presStyleCnt="0"/>
      <dgm:spPr/>
    </dgm:pt>
    <dgm:pt modelId="{C51FB856-DA6B-497E-BFCD-E2AA1AD86966}" type="pres">
      <dgm:prSet presAssocID="{E68E38CD-EF33-4250-9A6B-4C941C2EB050}" presName="LevelTwoTextNode" presStyleLbl="node4" presStyleIdx="1" presStyleCnt="5">
        <dgm:presLayoutVars>
          <dgm:chPref val="3"/>
        </dgm:presLayoutVars>
      </dgm:prSet>
      <dgm:spPr/>
      <dgm:t>
        <a:bodyPr/>
        <a:lstStyle/>
        <a:p>
          <a:endParaRPr lang="en-US"/>
        </a:p>
      </dgm:t>
    </dgm:pt>
    <dgm:pt modelId="{90925672-D296-4F16-A498-701AEA60CB3C}" type="pres">
      <dgm:prSet presAssocID="{E68E38CD-EF33-4250-9A6B-4C941C2EB050}" presName="level3hierChild" presStyleCnt="0"/>
      <dgm:spPr/>
    </dgm:pt>
    <dgm:pt modelId="{AEF15609-CFAE-4939-928A-D07DFB6DD895}" type="pres">
      <dgm:prSet presAssocID="{EBB0854F-C7A6-49D8-B957-D78B9EA8AA9B}" presName="conn2-1" presStyleLbl="parChTrans1D4" presStyleIdx="4" presStyleCnt="8"/>
      <dgm:spPr/>
      <dgm:t>
        <a:bodyPr/>
        <a:lstStyle/>
        <a:p>
          <a:endParaRPr lang="en-US"/>
        </a:p>
      </dgm:t>
    </dgm:pt>
    <dgm:pt modelId="{350DD1D5-4339-4E40-BDFF-E14AAF84BACE}" type="pres">
      <dgm:prSet presAssocID="{EBB0854F-C7A6-49D8-B957-D78B9EA8AA9B}" presName="connTx" presStyleLbl="parChTrans1D4" presStyleIdx="4" presStyleCnt="8"/>
      <dgm:spPr/>
      <dgm:t>
        <a:bodyPr/>
        <a:lstStyle/>
        <a:p>
          <a:endParaRPr lang="en-US"/>
        </a:p>
      </dgm:t>
    </dgm:pt>
    <dgm:pt modelId="{3E11670B-B938-4E07-B007-C534643EB391}" type="pres">
      <dgm:prSet presAssocID="{B2F10741-4E08-4301-AC01-031E59420D8A}" presName="root2" presStyleCnt="0"/>
      <dgm:spPr/>
    </dgm:pt>
    <dgm:pt modelId="{614E2043-4F29-4B71-AA2D-B1565AE7A67F}" type="pres">
      <dgm:prSet presAssocID="{B2F10741-4E08-4301-AC01-031E59420D8A}" presName="LevelTwoTextNode" presStyleLbl="node4" presStyleIdx="2" presStyleCnt="5">
        <dgm:presLayoutVars>
          <dgm:chPref val="3"/>
        </dgm:presLayoutVars>
      </dgm:prSet>
      <dgm:spPr/>
      <dgm:t>
        <a:bodyPr/>
        <a:lstStyle/>
        <a:p>
          <a:endParaRPr lang="en-US"/>
        </a:p>
      </dgm:t>
    </dgm:pt>
    <dgm:pt modelId="{1210BB47-CAD9-4D7E-8371-303371509AAC}" type="pres">
      <dgm:prSet presAssocID="{B2F10741-4E08-4301-AC01-031E59420D8A}" presName="level3hierChild" presStyleCnt="0"/>
      <dgm:spPr/>
    </dgm:pt>
    <dgm:pt modelId="{2A0AC6B0-D688-40EC-A700-0E62641F79DE}" type="pres">
      <dgm:prSet presAssocID="{E55C95B4-DC3A-41CA-8B08-9DF092819E93}" presName="conn2-1" presStyleLbl="parChTrans1D4" presStyleIdx="5" presStyleCnt="8"/>
      <dgm:spPr/>
      <dgm:t>
        <a:bodyPr/>
        <a:lstStyle/>
        <a:p>
          <a:endParaRPr lang="en-US"/>
        </a:p>
      </dgm:t>
    </dgm:pt>
    <dgm:pt modelId="{DC947CC7-94AB-4B60-ACEB-4EF0DD74A6B1}" type="pres">
      <dgm:prSet presAssocID="{E55C95B4-DC3A-41CA-8B08-9DF092819E93}" presName="connTx" presStyleLbl="parChTrans1D4" presStyleIdx="5" presStyleCnt="8"/>
      <dgm:spPr/>
      <dgm:t>
        <a:bodyPr/>
        <a:lstStyle/>
        <a:p>
          <a:endParaRPr lang="en-US"/>
        </a:p>
      </dgm:t>
    </dgm:pt>
    <dgm:pt modelId="{B5127DCA-423A-4F94-B246-433D9515921D}" type="pres">
      <dgm:prSet presAssocID="{7D5ED465-DF10-4041-BE49-304A8CB57550}" presName="root2" presStyleCnt="0"/>
      <dgm:spPr/>
    </dgm:pt>
    <dgm:pt modelId="{354B6F5B-E193-4032-9872-E356B0E2A7E9}" type="pres">
      <dgm:prSet presAssocID="{7D5ED465-DF10-4041-BE49-304A8CB57550}" presName="LevelTwoTextNode" presStyleLbl="node4" presStyleIdx="3" presStyleCnt="5">
        <dgm:presLayoutVars>
          <dgm:chPref val="3"/>
        </dgm:presLayoutVars>
      </dgm:prSet>
      <dgm:spPr/>
      <dgm:t>
        <a:bodyPr/>
        <a:lstStyle/>
        <a:p>
          <a:endParaRPr lang="en-US"/>
        </a:p>
      </dgm:t>
    </dgm:pt>
    <dgm:pt modelId="{C4D55422-C9D7-40B2-B549-096C7C9B41C2}" type="pres">
      <dgm:prSet presAssocID="{7D5ED465-DF10-4041-BE49-304A8CB57550}" presName="level3hierChild" presStyleCnt="0"/>
      <dgm:spPr/>
    </dgm:pt>
    <dgm:pt modelId="{6C82F40C-FD8F-4B66-BC68-2E3196DA4487}" type="pres">
      <dgm:prSet presAssocID="{526105D6-280F-4186-A2FB-1ABF0E3F4B5C}" presName="conn2-1" presStyleLbl="parChTrans1D4" presStyleIdx="6" presStyleCnt="8"/>
      <dgm:spPr/>
      <dgm:t>
        <a:bodyPr/>
        <a:lstStyle/>
        <a:p>
          <a:endParaRPr lang="en-US"/>
        </a:p>
      </dgm:t>
    </dgm:pt>
    <dgm:pt modelId="{CE19BC67-7625-4A85-8941-F2CC065315C8}" type="pres">
      <dgm:prSet presAssocID="{526105D6-280F-4186-A2FB-1ABF0E3F4B5C}" presName="connTx" presStyleLbl="parChTrans1D4" presStyleIdx="6" presStyleCnt="8"/>
      <dgm:spPr/>
      <dgm:t>
        <a:bodyPr/>
        <a:lstStyle/>
        <a:p>
          <a:endParaRPr lang="en-US"/>
        </a:p>
      </dgm:t>
    </dgm:pt>
    <dgm:pt modelId="{BAA173A6-7C02-4686-89CF-6CAB7BBB3ED7}" type="pres">
      <dgm:prSet presAssocID="{B9B3CDA4-2520-429D-AC13-2C95986361B7}" presName="root2" presStyleCnt="0"/>
      <dgm:spPr/>
    </dgm:pt>
    <dgm:pt modelId="{D804D87B-0D25-4FDB-A87F-7345C0E1DEA7}" type="pres">
      <dgm:prSet presAssocID="{B9B3CDA4-2520-429D-AC13-2C95986361B7}" presName="LevelTwoTextNode" presStyleLbl="asst3" presStyleIdx="2" presStyleCnt="3">
        <dgm:presLayoutVars>
          <dgm:chPref val="3"/>
        </dgm:presLayoutVars>
      </dgm:prSet>
      <dgm:spPr/>
      <dgm:t>
        <a:bodyPr/>
        <a:lstStyle/>
        <a:p>
          <a:endParaRPr lang="en-US"/>
        </a:p>
      </dgm:t>
    </dgm:pt>
    <dgm:pt modelId="{6DB7A0F9-7D70-4A9E-BA6A-DCB6A851CA36}" type="pres">
      <dgm:prSet presAssocID="{B9B3CDA4-2520-429D-AC13-2C95986361B7}" presName="level3hierChild" presStyleCnt="0"/>
      <dgm:spPr/>
    </dgm:pt>
    <dgm:pt modelId="{57386802-B2C6-4375-8B32-1A6D45EFBD87}" type="pres">
      <dgm:prSet presAssocID="{F67F0D0E-6F6D-44B1-9061-45649652C775}" presName="conn2-1" presStyleLbl="parChTrans1D3" presStyleIdx="2" presStyleCnt="4"/>
      <dgm:spPr/>
      <dgm:t>
        <a:bodyPr/>
        <a:lstStyle/>
        <a:p>
          <a:endParaRPr lang="en-US"/>
        </a:p>
      </dgm:t>
    </dgm:pt>
    <dgm:pt modelId="{857AC630-9259-4080-AF9E-D881F55ADB53}" type="pres">
      <dgm:prSet presAssocID="{F67F0D0E-6F6D-44B1-9061-45649652C775}" presName="connTx" presStyleLbl="parChTrans1D3" presStyleIdx="2" presStyleCnt="4"/>
      <dgm:spPr/>
      <dgm:t>
        <a:bodyPr/>
        <a:lstStyle/>
        <a:p>
          <a:endParaRPr lang="en-US"/>
        </a:p>
      </dgm:t>
    </dgm:pt>
    <dgm:pt modelId="{A414EF71-919B-457A-8354-A1FAC5D05908}" type="pres">
      <dgm:prSet presAssocID="{7EC3052F-ECAA-40DA-A577-BEA986EA3798}" presName="root2" presStyleCnt="0"/>
      <dgm:spPr/>
    </dgm:pt>
    <dgm:pt modelId="{8CF05A91-7BE1-450A-90D0-6E0E16AAFEAA}" type="pres">
      <dgm:prSet presAssocID="{7EC3052F-ECAA-40DA-A577-BEA986EA3798}" presName="LevelTwoTextNode" presStyleLbl="node3" presStyleIdx="2" presStyleCnt="4">
        <dgm:presLayoutVars>
          <dgm:chPref val="3"/>
        </dgm:presLayoutVars>
      </dgm:prSet>
      <dgm:spPr/>
      <dgm:t>
        <a:bodyPr/>
        <a:lstStyle/>
        <a:p>
          <a:endParaRPr lang="en-US"/>
        </a:p>
      </dgm:t>
    </dgm:pt>
    <dgm:pt modelId="{13EF68F2-72BC-4A69-8DC4-A8E759BF8CFB}" type="pres">
      <dgm:prSet presAssocID="{7EC3052F-ECAA-40DA-A577-BEA986EA3798}" presName="level3hierChild" presStyleCnt="0"/>
      <dgm:spPr/>
    </dgm:pt>
    <dgm:pt modelId="{07E6CCC4-306A-4889-8DCB-3C8FDEA70009}" type="pres">
      <dgm:prSet presAssocID="{98091DAA-6EA9-4F86-AE8C-42CD40754414}" presName="conn2-1" presStyleLbl="parChTrans1D3" presStyleIdx="3" presStyleCnt="4"/>
      <dgm:spPr/>
      <dgm:t>
        <a:bodyPr/>
        <a:lstStyle/>
        <a:p>
          <a:endParaRPr lang="en-US"/>
        </a:p>
      </dgm:t>
    </dgm:pt>
    <dgm:pt modelId="{EADC0743-DACA-4482-9A54-16D83A1356E5}" type="pres">
      <dgm:prSet presAssocID="{98091DAA-6EA9-4F86-AE8C-42CD40754414}" presName="connTx" presStyleLbl="parChTrans1D3" presStyleIdx="3" presStyleCnt="4"/>
      <dgm:spPr/>
      <dgm:t>
        <a:bodyPr/>
        <a:lstStyle/>
        <a:p>
          <a:endParaRPr lang="en-US"/>
        </a:p>
      </dgm:t>
    </dgm:pt>
    <dgm:pt modelId="{EFCE3229-5F55-455F-9A6F-CEDF96F6CD5C}" type="pres">
      <dgm:prSet presAssocID="{ACF5F50E-B9A1-4A02-B2C7-118DD9802361}" presName="root2" presStyleCnt="0"/>
      <dgm:spPr/>
    </dgm:pt>
    <dgm:pt modelId="{F391AB1D-72A1-463E-8B7B-592C340021FF}" type="pres">
      <dgm:prSet presAssocID="{ACF5F50E-B9A1-4A02-B2C7-118DD9802361}" presName="LevelTwoTextNode" presStyleLbl="node3" presStyleIdx="3" presStyleCnt="4">
        <dgm:presLayoutVars>
          <dgm:chPref val="3"/>
        </dgm:presLayoutVars>
      </dgm:prSet>
      <dgm:spPr/>
      <dgm:t>
        <a:bodyPr/>
        <a:lstStyle/>
        <a:p>
          <a:endParaRPr lang="en-US"/>
        </a:p>
      </dgm:t>
    </dgm:pt>
    <dgm:pt modelId="{F3F93FFE-9504-48FA-A907-DDFC33E47EE2}" type="pres">
      <dgm:prSet presAssocID="{ACF5F50E-B9A1-4A02-B2C7-118DD9802361}" presName="level3hierChild" presStyleCnt="0"/>
      <dgm:spPr/>
    </dgm:pt>
    <dgm:pt modelId="{9DFA7B7C-C68F-457D-A5D7-59BA561946B8}" type="pres">
      <dgm:prSet presAssocID="{A8BAA130-AAEC-4BAD-9045-D871DA17786A}" presName="conn2-1" presStyleLbl="parChTrans1D4" presStyleIdx="7" presStyleCnt="8"/>
      <dgm:spPr/>
      <dgm:t>
        <a:bodyPr/>
        <a:lstStyle/>
        <a:p>
          <a:endParaRPr lang="en-US"/>
        </a:p>
      </dgm:t>
    </dgm:pt>
    <dgm:pt modelId="{6B66B6C4-DCD2-41F2-B505-49C71F89CAEE}" type="pres">
      <dgm:prSet presAssocID="{A8BAA130-AAEC-4BAD-9045-D871DA17786A}" presName="connTx" presStyleLbl="parChTrans1D4" presStyleIdx="7" presStyleCnt="8"/>
      <dgm:spPr/>
      <dgm:t>
        <a:bodyPr/>
        <a:lstStyle/>
        <a:p>
          <a:endParaRPr lang="en-US"/>
        </a:p>
      </dgm:t>
    </dgm:pt>
    <dgm:pt modelId="{1B9A5B66-BAE7-464D-9E15-6FB83E4A4FFD}" type="pres">
      <dgm:prSet presAssocID="{E5DC3918-5D31-4004-A4EA-DD3F86AA6124}" presName="root2" presStyleCnt="0"/>
      <dgm:spPr/>
    </dgm:pt>
    <dgm:pt modelId="{52391C0F-5EB2-4BCE-96E6-D71403C3A93A}" type="pres">
      <dgm:prSet presAssocID="{E5DC3918-5D31-4004-A4EA-DD3F86AA6124}" presName="LevelTwoTextNode" presStyleLbl="node4" presStyleIdx="4" presStyleCnt="5">
        <dgm:presLayoutVars>
          <dgm:chPref val="3"/>
        </dgm:presLayoutVars>
      </dgm:prSet>
      <dgm:spPr/>
      <dgm:t>
        <a:bodyPr/>
        <a:lstStyle/>
        <a:p>
          <a:endParaRPr lang="en-US"/>
        </a:p>
      </dgm:t>
    </dgm:pt>
    <dgm:pt modelId="{A92E7174-EDBA-4C85-938C-30D0A3691EDA}" type="pres">
      <dgm:prSet presAssocID="{E5DC3918-5D31-4004-A4EA-DD3F86AA6124}" presName="level3hierChild" presStyleCnt="0"/>
      <dgm:spPr/>
    </dgm:pt>
    <dgm:pt modelId="{9AF88BD7-4B24-415D-BD2D-3FC71BA9E766}" type="pres">
      <dgm:prSet presAssocID="{738F19D3-4349-40B1-A7A7-A1C0DBEFD5F0}" presName="conn2-1" presStyleLbl="parChTrans1D2" presStyleIdx="1" presStyleCnt="5"/>
      <dgm:spPr/>
      <dgm:t>
        <a:bodyPr/>
        <a:lstStyle/>
        <a:p>
          <a:endParaRPr lang="en-US"/>
        </a:p>
      </dgm:t>
    </dgm:pt>
    <dgm:pt modelId="{86F1851A-7BA1-474F-8C90-D4BC0E91A04C}" type="pres">
      <dgm:prSet presAssocID="{738F19D3-4349-40B1-A7A7-A1C0DBEFD5F0}" presName="connTx" presStyleLbl="parChTrans1D2" presStyleIdx="1" presStyleCnt="5"/>
      <dgm:spPr/>
      <dgm:t>
        <a:bodyPr/>
        <a:lstStyle/>
        <a:p>
          <a:endParaRPr lang="en-US"/>
        </a:p>
      </dgm:t>
    </dgm:pt>
    <dgm:pt modelId="{809656C7-CA36-4118-A6A2-04E0B689DAAA}" type="pres">
      <dgm:prSet presAssocID="{9C584EF6-0FDF-4BB0-818C-EB9A50EA23BF}" presName="root2" presStyleCnt="0"/>
      <dgm:spPr/>
    </dgm:pt>
    <dgm:pt modelId="{2DAB1A54-193B-45A7-9D5D-23B642D11F58}" type="pres">
      <dgm:prSet presAssocID="{9C584EF6-0FDF-4BB0-818C-EB9A50EA23BF}" presName="LevelTwoTextNode" presStyleLbl="node2" presStyleIdx="1" presStyleCnt="5">
        <dgm:presLayoutVars>
          <dgm:chPref val="3"/>
        </dgm:presLayoutVars>
      </dgm:prSet>
      <dgm:spPr/>
      <dgm:t>
        <a:bodyPr/>
        <a:lstStyle/>
        <a:p>
          <a:endParaRPr lang="en-US"/>
        </a:p>
      </dgm:t>
    </dgm:pt>
    <dgm:pt modelId="{F645ED79-5F68-4BE7-BBDD-C246126ED488}" type="pres">
      <dgm:prSet presAssocID="{9C584EF6-0FDF-4BB0-818C-EB9A50EA23BF}" presName="level3hierChild" presStyleCnt="0"/>
      <dgm:spPr/>
    </dgm:pt>
    <dgm:pt modelId="{4C6312A4-7B65-4692-AA16-595D7215F84C}" type="pres">
      <dgm:prSet presAssocID="{F8834A3D-E58F-411D-9E58-46D2151B9D62}" presName="conn2-1" presStyleLbl="parChTrans1D2" presStyleIdx="2" presStyleCnt="5"/>
      <dgm:spPr/>
      <dgm:t>
        <a:bodyPr/>
        <a:lstStyle/>
        <a:p>
          <a:endParaRPr lang="en-US"/>
        </a:p>
      </dgm:t>
    </dgm:pt>
    <dgm:pt modelId="{25FDEA81-5692-4926-B93E-0C1FA8C2C4E5}" type="pres">
      <dgm:prSet presAssocID="{F8834A3D-E58F-411D-9E58-46D2151B9D62}" presName="connTx" presStyleLbl="parChTrans1D2" presStyleIdx="2" presStyleCnt="5"/>
      <dgm:spPr/>
      <dgm:t>
        <a:bodyPr/>
        <a:lstStyle/>
        <a:p>
          <a:endParaRPr lang="en-US"/>
        </a:p>
      </dgm:t>
    </dgm:pt>
    <dgm:pt modelId="{A4E44C89-224D-45A1-B094-EDEF41327CB5}" type="pres">
      <dgm:prSet presAssocID="{7F79A06B-4690-44D6-A615-E90259CFE9F5}" presName="root2" presStyleCnt="0"/>
      <dgm:spPr/>
    </dgm:pt>
    <dgm:pt modelId="{E653C9B7-8B3A-4585-8B8D-E15A9D39C3BB}" type="pres">
      <dgm:prSet presAssocID="{7F79A06B-4690-44D6-A615-E90259CFE9F5}" presName="LevelTwoTextNode" presStyleLbl="node2" presStyleIdx="2" presStyleCnt="5">
        <dgm:presLayoutVars>
          <dgm:chPref val="3"/>
        </dgm:presLayoutVars>
      </dgm:prSet>
      <dgm:spPr/>
      <dgm:t>
        <a:bodyPr/>
        <a:lstStyle/>
        <a:p>
          <a:endParaRPr lang="en-US"/>
        </a:p>
      </dgm:t>
    </dgm:pt>
    <dgm:pt modelId="{19F5AB5B-B9D3-4138-ADD4-B96CC8AC1D99}" type="pres">
      <dgm:prSet presAssocID="{7F79A06B-4690-44D6-A615-E90259CFE9F5}" presName="level3hierChild" presStyleCnt="0"/>
      <dgm:spPr/>
    </dgm:pt>
    <dgm:pt modelId="{017F42EF-7143-4755-BDE5-E2CF7D5F5F0A}" type="pres">
      <dgm:prSet presAssocID="{65D1CEE4-90BD-4758-88A1-EC98BFA3227F}" presName="conn2-1" presStyleLbl="parChTrans1D2" presStyleIdx="3" presStyleCnt="5"/>
      <dgm:spPr/>
      <dgm:t>
        <a:bodyPr/>
        <a:lstStyle/>
        <a:p>
          <a:endParaRPr lang="en-US"/>
        </a:p>
      </dgm:t>
    </dgm:pt>
    <dgm:pt modelId="{CCFAA956-1D49-4AA6-A59A-C303C93C39E1}" type="pres">
      <dgm:prSet presAssocID="{65D1CEE4-90BD-4758-88A1-EC98BFA3227F}" presName="connTx" presStyleLbl="parChTrans1D2" presStyleIdx="3" presStyleCnt="5"/>
      <dgm:spPr/>
      <dgm:t>
        <a:bodyPr/>
        <a:lstStyle/>
        <a:p>
          <a:endParaRPr lang="en-US"/>
        </a:p>
      </dgm:t>
    </dgm:pt>
    <dgm:pt modelId="{CCC11EE8-41DC-4878-A817-992D320045BF}" type="pres">
      <dgm:prSet presAssocID="{5B2B0CE7-DF64-4156-BA30-FBB863DAC541}" presName="root2" presStyleCnt="0"/>
      <dgm:spPr/>
    </dgm:pt>
    <dgm:pt modelId="{3B59BB86-18B7-4251-9A31-DDD057DBC30C}" type="pres">
      <dgm:prSet presAssocID="{5B2B0CE7-DF64-4156-BA30-FBB863DAC541}" presName="LevelTwoTextNode" presStyleLbl="node2" presStyleIdx="3" presStyleCnt="5">
        <dgm:presLayoutVars>
          <dgm:chPref val="3"/>
        </dgm:presLayoutVars>
      </dgm:prSet>
      <dgm:spPr/>
      <dgm:t>
        <a:bodyPr/>
        <a:lstStyle/>
        <a:p>
          <a:endParaRPr lang="en-US"/>
        </a:p>
      </dgm:t>
    </dgm:pt>
    <dgm:pt modelId="{A8735D78-B575-44B1-BE5E-3A356A00A0D9}" type="pres">
      <dgm:prSet presAssocID="{5B2B0CE7-DF64-4156-BA30-FBB863DAC541}" presName="level3hierChild" presStyleCnt="0"/>
      <dgm:spPr/>
    </dgm:pt>
    <dgm:pt modelId="{81EF80E9-C7C1-47A8-947B-60C549642E92}" type="pres">
      <dgm:prSet presAssocID="{169A02B3-65F8-489F-A503-A1D04A3262D6}" presName="conn2-1" presStyleLbl="parChTrans1D2" presStyleIdx="4" presStyleCnt="5"/>
      <dgm:spPr/>
      <dgm:t>
        <a:bodyPr/>
        <a:lstStyle/>
        <a:p>
          <a:endParaRPr lang="en-US"/>
        </a:p>
      </dgm:t>
    </dgm:pt>
    <dgm:pt modelId="{594AE9CB-620A-43B5-B283-FB88B4862943}" type="pres">
      <dgm:prSet presAssocID="{169A02B3-65F8-489F-A503-A1D04A3262D6}" presName="connTx" presStyleLbl="parChTrans1D2" presStyleIdx="4" presStyleCnt="5"/>
      <dgm:spPr/>
      <dgm:t>
        <a:bodyPr/>
        <a:lstStyle/>
        <a:p>
          <a:endParaRPr lang="en-US"/>
        </a:p>
      </dgm:t>
    </dgm:pt>
    <dgm:pt modelId="{06C0D936-0756-49AC-A569-52C0E46999D7}" type="pres">
      <dgm:prSet presAssocID="{63CBCEB1-8CAD-44DB-BFDD-B1A9D8D1FAE3}" presName="root2" presStyleCnt="0"/>
      <dgm:spPr/>
    </dgm:pt>
    <dgm:pt modelId="{7200AB0E-918C-4448-B1CC-4149C3D7F324}" type="pres">
      <dgm:prSet presAssocID="{63CBCEB1-8CAD-44DB-BFDD-B1A9D8D1FAE3}" presName="LevelTwoTextNode" presStyleLbl="node2" presStyleIdx="4" presStyleCnt="5">
        <dgm:presLayoutVars>
          <dgm:chPref val="3"/>
        </dgm:presLayoutVars>
      </dgm:prSet>
      <dgm:spPr/>
      <dgm:t>
        <a:bodyPr/>
        <a:lstStyle/>
        <a:p>
          <a:endParaRPr lang="en-US"/>
        </a:p>
      </dgm:t>
    </dgm:pt>
    <dgm:pt modelId="{719FB8C1-AA1B-4B71-A5E8-F3719FAF8F64}" type="pres">
      <dgm:prSet presAssocID="{63CBCEB1-8CAD-44DB-BFDD-B1A9D8D1FAE3}" presName="level3hierChild" presStyleCnt="0"/>
      <dgm:spPr/>
    </dgm:pt>
  </dgm:ptLst>
  <dgm:cxnLst>
    <dgm:cxn modelId="{DC031D8B-D0EB-414F-9A58-F40A228DEDEC}" type="presOf" srcId="{F67F0D0E-6F6D-44B1-9061-45649652C775}" destId="{857AC630-9259-4080-AF9E-D881F55ADB53}" srcOrd="1" destOrd="0" presId="urn:microsoft.com/office/officeart/2008/layout/HorizontalMultiLevelHierarchy"/>
    <dgm:cxn modelId="{3806E670-5285-413E-8D7B-A314E1293B45}" type="presOf" srcId="{A8BAA130-AAEC-4BAD-9045-D871DA17786A}" destId="{6B66B6C4-DCD2-41F2-B505-49C71F89CAEE}" srcOrd="1" destOrd="0" presId="urn:microsoft.com/office/officeart/2008/layout/HorizontalMultiLevelHierarchy"/>
    <dgm:cxn modelId="{0320545A-70A7-4476-A8E8-93A83480532E}" type="presOf" srcId="{E5DC3918-5D31-4004-A4EA-DD3F86AA6124}" destId="{52391C0F-5EB2-4BCE-96E6-D71403C3A93A}" srcOrd="0" destOrd="0" presId="urn:microsoft.com/office/officeart/2008/layout/HorizontalMultiLevelHierarchy"/>
    <dgm:cxn modelId="{5E49BDC8-0527-48C1-8736-F91B1173789B}" type="presOf" srcId="{6A61273A-6829-4970-8D4B-4DDD2B3D7FD2}" destId="{9503D4E8-9A4E-4EE4-BC6A-39542175D4BA}" srcOrd="1" destOrd="0" presId="urn:microsoft.com/office/officeart/2008/layout/HorizontalMultiLevelHierarchy"/>
    <dgm:cxn modelId="{ABCA2B24-A693-4887-9BE1-BADD2BE26D47}" srcId="{71AB1C04-B410-4307-B1D0-ECF30466E374}" destId="{1FD12F24-19B1-433A-9B09-B67FE821C46C}" srcOrd="0" destOrd="0" parTransId="{46B0FC6C-6CE2-436B-944A-2083A66F561C}" sibTransId="{8FB611EF-0C0C-4E24-987B-B48EDE625530}"/>
    <dgm:cxn modelId="{38C88E4D-94DC-4D66-AF2D-AC916E4745DB}" type="presOf" srcId="{F8834A3D-E58F-411D-9E58-46D2151B9D62}" destId="{4C6312A4-7B65-4692-AA16-595D7215F84C}" srcOrd="0" destOrd="0" presId="urn:microsoft.com/office/officeart/2008/layout/HorizontalMultiLevelHierarchy"/>
    <dgm:cxn modelId="{BA1BC6A8-DE6C-4672-A5C6-CB356284F847}" srcId="{F16DB79C-CA57-4CA3-A477-E7E4E78C3F58}" destId="{9C584EF6-0FDF-4BB0-818C-EB9A50EA23BF}" srcOrd="1" destOrd="0" parTransId="{738F19D3-4349-40B1-A7A7-A1C0DBEFD5F0}" sibTransId="{62D16D66-0171-4A08-BBB7-7ED8B5CC9D7C}"/>
    <dgm:cxn modelId="{EB269DD1-707D-45D1-B603-942B8A364D7B}" type="presOf" srcId="{63CBCEB1-8CAD-44DB-BFDD-B1A9D8D1FAE3}" destId="{7200AB0E-918C-4448-B1CC-4149C3D7F324}" srcOrd="0" destOrd="0" presId="urn:microsoft.com/office/officeart/2008/layout/HorizontalMultiLevelHierarchy"/>
    <dgm:cxn modelId="{8F8CE70F-B2AA-4E71-8159-1C1D73E8DE13}" type="presOf" srcId="{9C584EF6-0FDF-4BB0-818C-EB9A50EA23BF}" destId="{2DAB1A54-193B-45A7-9D5D-23B642D11F58}" srcOrd="0" destOrd="0" presId="urn:microsoft.com/office/officeart/2008/layout/HorizontalMultiLevelHierarchy"/>
    <dgm:cxn modelId="{DDD2D992-0D6B-4177-BF2F-51835EC92C37}" type="presOf" srcId="{28E90D87-92B1-43EA-9795-A1699E2E0183}" destId="{BD7C27AF-FC8D-4889-8C7D-5FA14AEE4FB5}" srcOrd="0" destOrd="0" presId="urn:microsoft.com/office/officeart/2008/layout/HorizontalMultiLevelHierarchy"/>
    <dgm:cxn modelId="{21AC066D-D7FC-4C65-9401-95FFFA409D84}" type="presOf" srcId="{28E90D87-92B1-43EA-9795-A1699E2E0183}" destId="{4B58D482-B124-4A88-8057-39CE9FF1CCA3}" srcOrd="1" destOrd="0" presId="urn:microsoft.com/office/officeart/2008/layout/HorizontalMultiLevelHierarchy"/>
    <dgm:cxn modelId="{33395EF3-0D74-4BE6-941E-81B42933D57B}" type="presOf" srcId="{A8BAA130-AAEC-4BAD-9045-D871DA17786A}" destId="{9DFA7B7C-C68F-457D-A5D7-59BA561946B8}" srcOrd="0" destOrd="0" presId="urn:microsoft.com/office/officeart/2008/layout/HorizontalMultiLevelHierarchy"/>
    <dgm:cxn modelId="{A3524B16-8B55-4247-9526-E5392997812D}" srcId="{072672DE-ECF8-4CB0-8321-DF93F56F4B4B}" destId="{B9B3CDA4-2520-429D-AC13-2C95986361B7}" srcOrd="2" destOrd="0" parTransId="{526105D6-280F-4186-A2FB-1ABF0E3F4B5C}" sibTransId="{54C30FCB-228C-44D3-BB8E-DD10A7BBD456}"/>
    <dgm:cxn modelId="{58AD4491-F3ED-49C6-BBAE-1B1CCE4C59DB}" type="presOf" srcId="{B2F10741-4E08-4301-AC01-031E59420D8A}" destId="{614E2043-4F29-4B71-AA2D-B1565AE7A67F}" srcOrd="0" destOrd="0" presId="urn:microsoft.com/office/officeart/2008/layout/HorizontalMultiLevelHierarchy"/>
    <dgm:cxn modelId="{B6FC339A-C214-4EDB-834B-39DB769DF8CF}" srcId="{F16DB79C-CA57-4CA3-A477-E7E4E78C3F58}" destId="{5B2B0CE7-DF64-4156-BA30-FBB863DAC541}" srcOrd="3" destOrd="0" parTransId="{65D1CEE4-90BD-4758-88A1-EC98BFA3227F}" sibTransId="{1D591C89-66F6-4246-A0BA-F8DFDBD0F5D0}"/>
    <dgm:cxn modelId="{6E2FF243-B6A6-468B-89B6-5A5D5B2AF94A}" type="presOf" srcId="{7EC3052F-ECAA-40DA-A577-BEA986EA3798}" destId="{8CF05A91-7BE1-450A-90D0-6E0E16AAFEAA}" srcOrd="0" destOrd="0" presId="urn:microsoft.com/office/officeart/2008/layout/HorizontalMultiLevelHierarchy"/>
    <dgm:cxn modelId="{2CF85A2A-63D1-4C6E-B000-E5A3921545CE}" type="presOf" srcId="{F67F0D0E-6F6D-44B1-9061-45649652C775}" destId="{57386802-B2C6-4375-8B32-1A6D45EFBD87}" srcOrd="0" destOrd="0" presId="urn:microsoft.com/office/officeart/2008/layout/HorizontalMultiLevelHierarchy"/>
    <dgm:cxn modelId="{FDFFB377-9D07-42EB-BE3F-8DA578963841}" type="presOf" srcId="{E68E38CD-EF33-4250-9A6B-4C941C2EB050}" destId="{C51FB856-DA6B-497E-BFCD-E2AA1AD86966}" srcOrd="0" destOrd="0" presId="urn:microsoft.com/office/officeart/2008/layout/HorizontalMultiLevelHierarchy"/>
    <dgm:cxn modelId="{100EE0ED-9E2B-432C-91AC-C289C721FFD9}" type="presOf" srcId="{C5B702C7-B984-47DA-92B8-D56B259D945A}" destId="{2320D20A-D9FB-40F8-8913-D5B51FEA8ECE}" srcOrd="1" destOrd="0" presId="urn:microsoft.com/office/officeart/2008/layout/HorizontalMultiLevelHierarchy"/>
    <dgm:cxn modelId="{F7A59E34-C0EB-4849-B9DC-B245349F66DA}" type="presOf" srcId="{65D1CEE4-90BD-4758-88A1-EC98BFA3227F}" destId="{CCFAA956-1D49-4AA6-A59A-C303C93C39E1}" srcOrd="1" destOrd="0" presId="urn:microsoft.com/office/officeart/2008/layout/HorizontalMultiLevelHierarchy"/>
    <dgm:cxn modelId="{AC816B3F-E50A-4ABA-9F96-AA1FF349DE86}" srcId="{71AB1C04-B410-4307-B1D0-ECF30466E374}" destId="{072672DE-ECF8-4CB0-8321-DF93F56F4B4B}" srcOrd="1" destOrd="0" parTransId="{AE067C76-9C1E-4D50-B946-B6DE7A0BE06D}" sibTransId="{396C5241-2852-429B-A777-1F912516CD6F}"/>
    <dgm:cxn modelId="{6C850C9B-10F9-40C4-8178-F8122C3B597C}" srcId="{072672DE-ECF8-4CB0-8321-DF93F56F4B4B}" destId="{722AB721-C433-436C-AE33-84CA4C1F7C19}" srcOrd="0" destOrd="0" parTransId="{C5B702C7-B984-47DA-92B8-D56B259D945A}" sibTransId="{07EEE66A-E967-4989-A907-B51778DFEA4A}"/>
    <dgm:cxn modelId="{3ECBE6D5-4D32-413E-BACF-A2B380DA7BAF}" type="presOf" srcId="{E55C95B4-DC3A-41CA-8B08-9DF092819E93}" destId="{2A0AC6B0-D688-40EC-A700-0E62641F79DE}" srcOrd="0" destOrd="0" presId="urn:microsoft.com/office/officeart/2008/layout/HorizontalMultiLevelHierarchy"/>
    <dgm:cxn modelId="{E4A9866C-C82D-42B3-9E61-7891A01BE3D0}" type="presOf" srcId="{F8834A3D-E58F-411D-9E58-46D2151B9D62}" destId="{25FDEA81-5692-4926-B93E-0C1FA8C2C4E5}" srcOrd="1" destOrd="0" presId="urn:microsoft.com/office/officeart/2008/layout/HorizontalMultiLevelHierarchy"/>
    <dgm:cxn modelId="{30E31576-E160-490A-9CE8-9B4AE0CED3F7}" type="presOf" srcId="{ACF5F50E-B9A1-4A02-B2C7-118DD9802361}" destId="{F391AB1D-72A1-463E-8B7B-592C340021FF}" srcOrd="0" destOrd="0" presId="urn:microsoft.com/office/officeart/2008/layout/HorizontalMultiLevelHierarchy"/>
    <dgm:cxn modelId="{50FAA321-E230-4AE8-8ADB-25ECA29E1E5E}" type="presOf" srcId="{F16DB79C-CA57-4CA3-A477-E7E4E78C3F58}" destId="{1A1BF629-CEEE-440C-AF48-2BCAF2A08791}" srcOrd="0" destOrd="0" presId="urn:microsoft.com/office/officeart/2008/layout/HorizontalMultiLevelHierarchy"/>
    <dgm:cxn modelId="{FB4FB91F-CB9A-43B3-B04F-F31E46E1D762}" srcId="{ACF5F50E-B9A1-4A02-B2C7-118DD9802361}" destId="{E5DC3918-5D31-4004-A4EA-DD3F86AA6124}" srcOrd="0" destOrd="0" parTransId="{A8BAA130-AAEC-4BAD-9045-D871DA17786A}" sibTransId="{E0D91CD1-B64B-4C1F-83A7-0972050E0328}"/>
    <dgm:cxn modelId="{CB58A911-8B4F-45C3-9766-22A6BDC2BAC7}" srcId="{71AB1C04-B410-4307-B1D0-ECF30466E374}" destId="{ACF5F50E-B9A1-4A02-B2C7-118DD9802361}" srcOrd="3" destOrd="0" parTransId="{98091DAA-6EA9-4F86-AE8C-42CD40754414}" sibTransId="{CB5564B9-607B-4140-BD2D-1329B4986C28}"/>
    <dgm:cxn modelId="{0EF8C9CA-0B94-4238-8A88-14C86B315F75}" type="presOf" srcId="{722AB721-C433-436C-AE33-84CA4C1F7C19}" destId="{812F5DF8-88D7-4362-9C51-5394F2EA2DBD}" srcOrd="0" destOrd="0" presId="urn:microsoft.com/office/officeart/2008/layout/HorizontalMultiLevelHierarchy"/>
    <dgm:cxn modelId="{C9DC4D8E-1DDD-47CC-A00E-81E649BAFB32}" type="presOf" srcId="{EB0985F7-6AF1-4993-8480-D67B831FC710}" destId="{E845834D-A7D6-4CF9-B083-9080BF8DF7CA}" srcOrd="0" destOrd="0" presId="urn:microsoft.com/office/officeart/2008/layout/HorizontalMultiLevelHierarchy"/>
    <dgm:cxn modelId="{C785F4B6-6582-44BB-82FB-6677F9FB16A6}" type="presOf" srcId="{F57F7617-5CE9-4C18-9453-0330D911771C}" destId="{8FE36635-1BD7-4AD0-9E94-4B4A3810272A}" srcOrd="1" destOrd="0" presId="urn:microsoft.com/office/officeart/2008/layout/HorizontalMultiLevelHierarchy"/>
    <dgm:cxn modelId="{43311523-0D4D-4CA0-9294-63B9E720B06C}" srcId="{71AB1C04-B410-4307-B1D0-ECF30466E374}" destId="{7EC3052F-ECAA-40DA-A577-BEA986EA3798}" srcOrd="2" destOrd="0" parTransId="{F67F0D0E-6F6D-44B1-9061-45649652C775}" sibTransId="{7A8CF718-C9C8-4DD2-8C9F-043C781BBD35}"/>
    <dgm:cxn modelId="{DD55E72F-157D-440F-8AFA-EA39BDBEA589}" srcId="{F16DB79C-CA57-4CA3-A477-E7E4E78C3F58}" destId="{7F79A06B-4690-44D6-A615-E90259CFE9F5}" srcOrd="2" destOrd="0" parTransId="{F8834A3D-E58F-411D-9E58-46D2151B9D62}" sibTransId="{6A99FC41-4B51-45CB-9C8F-D1A6B8D3A7BA}"/>
    <dgm:cxn modelId="{B1CDB331-BF23-4586-8362-4216699715E5}" srcId="{F16DB79C-CA57-4CA3-A477-E7E4E78C3F58}" destId="{71AB1C04-B410-4307-B1D0-ECF30466E374}" srcOrd="0" destOrd="0" parTransId="{EA8E4887-1272-4505-A106-D03820312208}" sibTransId="{E7F2806A-7724-4E37-9E1B-716723AE2D64}"/>
    <dgm:cxn modelId="{7AD48A1E-113A-4271-94B2-966496C3B6AD}" type="presOf" srcId="{46B0FC6C-6CE2-436B-944A-2083A66F561C}" destId="{6CBBAB2B-7F42-42A4-B744-165498A7D23F}" srcOrd="1" destOrd="0" presId="urn:microsoft.com/office/officeart/2008/layout/HorizontalMultiLevelHierarchy"/>
    <dgm:cxn modelId="{CA2E5F72-F45C-44AF-B55E-1554C98C498F}" type="presOf" srcId="{5B2B0CE7-DF64-4156-BA30-FBB863DAC541}" destId="{3B59BB86-18B7-4251-9A31-DDD057DBC30C}" srcOrd="0" destOrd="0" presId="urn:microsoft.com/office/officeart/2008/layout/HorizontalMultiLevelHierarchy"/>
    <dgm:cxn modelId="{A0D109AA-F88F-49F7-B4D9-B870B3FD471B}" type="presOf" srcId="{169A02B3-65F8-489F-A503-A1D04A3262D6}" destId="{594AE9CB-620A-43B5-B283-FB88B4862943}" srcOrd="1" destOrd="0" presId="urn:microsoft.com/office/officeart/2008/layout/HorizontalMultiLevelHierarchy"/>
    <dgm:cxn modelId="{B431C237-8E3E-4FF9-A1CC-69F092120F26}" type="presOf" srcId="{12336054-4030-402F-B100-2D8027608F70}" destId="{D0F665BE-061B-4DA9-B7D7-88A03C33EB90}" srcOrd="0" destOrd="0" presId="urn:microsoft.com/office/officeart/2008/layout/HorizontalMultiLevelHierarchy"/>
    <dgm:cxn modelId="{9DD4001A-7318-400E-A00C-3375BC1D50F0}" type="presOf" srcId="{1FD12F24-19B1-433A-9B09-B67FE821C46C}" destId="{17192D6B-873D-4BDA-A575-ECA8802AC60A}" srcOrd="0" destOrd="0" presId="urn:microsoft.com/office/officeart/2008/layout/HorizontalMultiLevelHierarchy"/>
    <dgm:cxn modelId="{0BBE6287-C50C-4F9B-B7C9-AD7FB13DE647}" type="presOf" srcId="{EBB0854F-C7A6-49D8-B957-D78B9EA8AA9B}" destId="{AEF15609-CFAE-4939-928A-D07DFB6DD895}" srcOrd="0" destOrd="0" presId="urn:microsoft.com/office/officeart/2008/layout/HorizontalMultiLevelHierarchy"/>
    <dgm:cxn modelId="{2266D376-0892-4DC1-B469-2C1B7DBEA1D4}" type="presOf" srcId="{6A61273A-6829-4970-8D4B-4DDD2B3D7FD2}" destId="{8F046EB0-2B03-456D-AD57-B44BC037EBBF}" srcOrd="0" destOrd="0" presId="urn:microsoft.com/office/officeart/2008/layout/HorizontalMultiLevelHierarchy"/>
    <dgm:cxn modelId="{CEE51DDA-3923-4C90-BAAE-36455F807B70}" type="presOf" srcId="{F57F7617-5CE9-4C18-9453-0330D911771C}" destId="{4AAF9F65-F50D-4569-8271-C1E44B004619}" srcOrd="0" destOrd="0" presId="urn:microsoft.com/office/officeart/2008/layout/HorizontalMultiLevelHierarchy"/>
    <dgm:cxn modelId="{B31F5F33-EBDA-44BC-BEC0-AE3EFC3A7E39}" srcId="{EB0985F7-6AF1-4993-8480-D67B831FC710}" destId="{12336054-4030-402F-B100-2D8027608F70}" srcOrd="0" destOrd="0" parTransId="{F57F7617-5CE9-4C18-9453-0330D911771C}" sibTransId="{75346B0A-F858-4C1D-BDAF-62CB8E098C74}"/>
    <dgm:cxn modelId="{E8638785-23AD-4E4F-95A7-84C33049A8D5}" type="presOf" srcId="{46B0FC6C-6CE2-436B-944A-2083A66F561C}" destId="{5980C369-2385-4BEB-A478-AD3DE4BD48F8}" srcOrd="0" destOrd="0" presId="urn:microsoft.com/office/officeart/2008/layout/HorizontalMultiLevelHierarchy"/>
    <dgm:cxn modelId="{59B313A5-43F6-4C9F-82A5-56DA03635FD9}" type="presOf" srcId="{526105D6-280F-4186-A2FB-1ABF0E3F4B5C}" destId="{6C82F40C-FD8F-4B66-BC68-2E3196DA4487}" srcOrd="0" destOrd="0" presId="urn:microsoft.com/office/officeart/2008/layout/HorizontalMultiLevelHierarchy"/>
    <dgm:cxn modelId="{E4F2ADA1-716B-4283-A851-780B35D56270}" type="presOf" srcId="{E55C95B4-DC3A-41CA-8B08-9DF092819E93}" destId="{DC947CC7-94AB-4B60-ACEB-4EF0DD74A6B1}" srcOrd="1" destOrd="0" presId="urn:microsoft.com/office/officeart/2008/layout/HorizontalMultiLevelHierarchy"/>
    <dgm:cxn modelId="{56D9A80E-9057-4C9D-8AC8-2F9D22AC0556}" type="presOf" srcId="{738F19D3-4349-40B1-A7A7-A1C0DBEFD5F0}" destId="{86F1851A-7BA1-474F-8C90-D4BC0E91A04C}" srcOrd="1" destOrd="0" presId="urn:microsoft.com/office/officeart/2008/layout/HorizontalMultiLevelHierarchy"/>
    <dgm:cxn modelId="{2886F7B1-9C4F-4FFA-8812-662BFAA4E5E3}" type="presOf" srcId="{98091DAA-6EA9-4F86-AE8C-42CD40754414}" destId="{EADC0743-DACA-4482-9A54-16D83A1356E5}" srcOrd="1" destOrd="0" presId="urn:microsoft.com/office/officeart/2008/layout/HorizontalMultiLevelHierarchy"/>
    <dgm:cxn modelId="{86239500-0EB5-45B4-8A33-B4C8D5040394}" type="presOf" srcId="{AE067C76-9C1E-4D50-B946-B6DE7A0BE06D}" destId="{8B04C644-BDEE-4538-9C21-E5D8CB761464}" srcOrd="1" destOrd="0" presId="urn:microsoft.com/office/officeart/2008/layout/HorizontalMultiLevelHierarchy"/>
    <dgm:cxn modelId="{AC5B8F3E-00F2-44F1-ABDF-39CBC8E5AC4D}" type="presOf" srcId="{98091DAA-6EA9-4F86-AE8C-42CD40754414}" destId="{07E6CCC4-306A-4889-8DCB-3C8FDEA70009}" srcOrd="0" destOrd="0" presId="urn:microsoft.com/office/officeart/2008/layout/HorizontalMultiLevelHierarchy"/>
    <dgm:cxn modelId="{C080D61E-F47D-4FE8-B8C8-50BA5B9C79A9}" type="presOf" srcId="{526105D6-280F-4186-A2FB-1ABF0E3F4B5C}" destId="{CE19BC67-7625-4A85-8941-F2CC065315C8}" srcOrd="1" destOrd="0" presId="urn:microsoft.com/office/officeart/2008/layout/HorizontalMultiLevelHierarchy"/>
    <dgm:cxn modelId="{2C4E2A71-0617-40FD-9779-7411D4A35DAF}" type="presOf" srcId="{71AB1C04-B410-4307-B1D0-ECF30466E374}" destId="{CD834ABE-1C22-4F33-BA82-85F5348DD7B5}" srcOrd="0" destOrd="0" presId="urn:microsoft.com/office/officeart/2008/layout/HorizontalMultiLevelHierarchy"/>
    <dgm:cxn modelId="{D50A5983-563F-4050-AC5C-F463BE6A2525}" srcId="{966DD7D3-5C54-441F-9DEB-67E251C6BD13}" destId="{F16DB79C-CA57-4CA3-A477-E7E4E78C3F58}" srcOrd="0" destOrd="0" parTransId="{98402069-8C8B-4A65-AF3F-7F3CAE7F2EB3}" sibTransId="{1400C52A-B084-4FE0-9E76-278AF1372BDC}"/>
    <dgm:cxn modelId="{08454A9B-09D5-45B2-BB54-7C9C1DFE563B}" type="presOf" srcId="{072672DE-ECF8-4CB0-8321-DF93F56F4B4B}" destId="{D41E7905-5574-43C1-BAFB-9246CAFD7B72}" srcOrd="0" destOrd="0" presId="urn:microsoft.com/office/officeart/2008/layout/HorizontalMultiLevelHierarchy"/>
    <dgm:cxn modelId="{F82A2836-FF04-45FA-8E74-99DA13A5241F}" type="presOf" srcId="{966DD7D3-5C54-441F-9DEB-67E251C6BD13}" destId="{7886EF17-1F12-4E20-8A81-872C7EAFC07B}" srcOrd="0" destOrd="0" presId="urn:microsoft.com/office/officeart/2008/layout/HorizontalMultiLevelHierarchy"/>
    <dgm:cxn modelId="{7F6FF111-2D36-45C6-9BBB-1A6CA1F91095}" srcId="{F16DB79C-CA57-4CA3-A477-E7E4E78C3F58}" destId="{63CBCEB1-8CAD-44DB-BFDD-B1A9D8D1FAE3}" srcOrd="4" destOrd="0" parTransId="{169A02B3-65F8-489F-A503-A1D04A3262D6}" sibTransId="{E916890E-9819-4363-AEB7-7CDC9E56645C}"/>
    <dgm:cxn modelId="{1771CDDB-5443-400D-93ED-FC9F027AAB9C}" type="presOf" srcId="{AE067C76-9C1E-4D50-B946-B6DE7A0BE06D}" destId="{22074D54-AA3E-408B-A8A4-80E23D54A2E8}" srcOrd="0" destOrd="0" presId="urn:microsoft.com/office/officeart/2008/layout/HorizontalMultiLevelHierarchy"/>
    <dgm:cxn modelId="{B2C1FFC1-181D-4968-A7AE-FB46E6C73D89}" srcId="{EB0985F7-6AF1-4993-8480-D67B831FC710}" destId="{E68E38CD-EF33-4250-9A6B-4C941C2EB050}" srcOrd="1" destOrd="0" parTransId="{28E90D87-92B1-43EA-9795-A1699E2E0183}" sibTransId="{244F7A5E-D1BD-458C-9AD2-E8F4F3839BDC}"/>
    <dgm:cxn modelId="{437A0424-C883-48CB-963A-5A91A4DBE3DF}" type="presOf" srcId="{169A02B3-65F8-489F-A503-A1D04A3262D6}" destId="{81EF80E9-C7C1-47A8-947B-60C549642E92}" srcOrd="0" destOrd="0" presId="urn:microsoft.com/office/officeart/2008/layout/HorizontalMultiLevelHierarchy"/>
    <dgm:cxn modelId="{B7D98FD4-15AD-447A-97C2-21761740B6AA}" type="presOf" srcId="{EA8E4887-1272-4505-A106-D03820312208}" destId="{3FCF0E49-1C17-4D94-98D7-AE89707C2045}" srcOrd="0" destOrd="0" presId="urn:microsoft.com/office/officeart/2008/layout/HorizontalMultiLevelHierarchy"/>
    <dgm:cxn modelId="{5E739598-9A44-421B-9897-90407B079755}" type="presOf" srcId="{B9B3CDA4-2520-429D-AC13-2C95986361B7}" destId="{D804D87B-0D25-4FDB-A87F-7345C0E1DEA7}" srcOrd="0" destOrd="0" presId="urn:microsoft.com/office/officeart/2008/layout/HorizontalMultiLevelHierarchy"/>
    <dgm:cxn modelId="{6FB87112-903C-470D-8D5C-A843B7BD9DDC}" type="presOf" srcId="{738F19D3-4349-40B1-A7A7-A1C0DBEFD5F0}" destId="{9AF88BD7-4B24-415D-BD2D-3FC71BA9E766}" srcOrd="0" destOrd="0" presId="urn:microsoft.com/office/officeart/2008/layout/HorizontalMultiLevelHierarchy"/>
    <dgm:cxn modelId="{B0B4F71F-FD95-4246-BE38-E5D21AD37229}" srcId="{072672DE-ECF8-4CB0-8321-DF93F56F4B4B}" destId="{EB0985F7-6AF1-4993-8480-D67B831FC710}" srcOrd="1" destOrd="0" parTransId="{6A61273A-6829-4970-8D4B-4DDD2B3D7FD2}" sibTransId="{E0C07AD3-CE83-453D-B31F-05CB3F815B6A}"/>
    <dgm:cxn modelId="{690D3A98-9477-4FAC-8C71-4BC291221896}" type="presOf" srcId="{7F79A06B-4690-44D6-A615-E90259CFE9F5}" destId="{E653C9B7-8B3A-4585-8B8D-E15A9D39C3BB}" srcOrd="0" destOrd="0" presId="urn:microsoft.com/office/officeart/2008/layout/HorizontalMultiLevelHierarchy"/>
    <dgm:cxn modelId="{B5D713D1-A5B6-41BC-9731-106FF3555EC5}" srcId="{EB0985F7-6AF1-4993-8480-D67B831FC710}" destId="{B2F10741-4E08-4301-AC01-031E59420D8A}" srcOrd="2" destOrd="0" parTransId="{EBB0854F-C7A6-49D8-B957-D78B9EA8AA9B}" sibTransId="{B6365F72-F476-4C42-9776-03BC21C448BB}"/>
    <dgm:cxn modelId="{4D34DD03-3D28-433C-8257-CA9FC386F9E4}" srcId="{EB0985F7-6AF1-4993-8480-D67B831FC710}" destId="{7D5ED465-DF10-4041-BE49-304A8CB57550}" srcOrd="3" destOrd="0" parTransId="{E55C95B4-DC3A-41CA-8B08-9DF092819E93}" sibTransId="{B4CF380D-2BB1-41D8-B3F2-514D7B55747E}"/>
    <dgm:cxn modelId="{6A3B7B9C-0151-460B-BF95-DE6C6D3C4DDE}" type="presOf" srcId="{EBB0854F-C7A6-49D8-B957-D78B9EA8AA9B}" destId="{350DD1D5-4339-4E40-BDFF-E14AAF84BACE}" srcOrd="1" destOrd="0" presId="urn:microsoft.com/office/officeart/2008/layout/HorizontalMultiLevelHierarchy"/>
    <dgm:cxn modelId="{F871065F-6F91-4378-BB0C-E9180A262E64}" type="presOf" srcId="{7D5ED465-DF10-4041-BE49-304A8CB57550}" destId="{354B6F5B-E193-4032-9872-E356B0E2A7E9}" srcOrd="0" destOrd="0" presId="urn:microsoft.com/office/officeart/2008/layout/HorizontalMultiLevelHierarchy"/>
    <dgm:cxn modelId="{0BCE0268-3E2A-4996-85A5-3893BBA0B2F2}" type="presOf" srcId="{EA8E4887-1272-4505-A106-D03820312208}" destId="{D4F92A30-FF30-48AB-9870-5A4BDD9D0880}" srcOrd="1" destOrd="0" presId="urn:microsoft.com/office/officeart/2008/layout/HorizontalMultiLevelHierarchy"/>
    <dgm:cxn modelId="{F21813D4-5F28-423F-8377-1243E2C739F5}" type="presOf" srcId="{C5B702C7-B984-47DA-92B8-D56B259D945A}" destId="{E4C5071B-56EE-4C39-8BF5-0B3CF52ACE59}" srcOrd="0" destOrd="0" presId="urn:microsoft.com/office/officeart/2008/layout/HorizontalMultiLevelHierarchy"/>
    <dgm:cxn modelId="{88B3FCE1-0CFD-4D39-B135-67523FF267CC}" type="presOf" srcId="{65D1CEE4-90BD-4758-88A1-EC98BFA3227F}" destId="{017F42EF-7143-4755-BDE5-E2CF7D5F5F0A}" srcOrd="0" destOrd="0" presId="urn:microsoft.com/office/officeart/2008/layout/HorizontalMultiLevelHierarchy"/>
    <dgm:cxn modelId="{4E7D2238-C748-46E4-8B24-C5329C15598B}" type="presParOf" srcId="{7886EF17-1F12-4E20-8A81-872C7EAFC07B}" destId="{BC820460-1CF6-40BE-8B9B-CB9DD1CB5AA6}" srcOrd="0" destOrd="0" presId="urn:microsoft.com/office/officeart/2008/layout/HorizontalMultiLevelHierarchy"/>
    <dgm:cxn modelId="{9C69579F-FE2C-4AF5-84DE-E8C29FC6B4C2}" type="presParOf" srcId="{BC820460-1CF6-40BE-8B9B-CB9DD1CB5AA6}" destId="{1A1BF629-CEEE-440C-AF48-2BCAF2A08791}" srcOrd="0" destOrd="0" presId="urn:microsoft.com/office/officeart/2008/layout/HorizontalMultiLevelHierarchy"/>
    <dgm:cxn modelId="{323BDED2-ED4C-4F7F-A9B6-511891FC3E81}" type="presParOf" srcId="{BC820460-1CF6-40BE-8B9B-CB9DD1CB5AA6}" destId="{E8E0F533-41A4-4162-8764-CF24A64F4194}" srcOrd="1" destOrd="0" presId="urn:microsoft.com/office/officeart/2008/layout/HorizontalMultiLevelHierarchy"/>
    <dgm:cxn modelId="{2B070128-72D3-4708-9196-33E5327F0757}" type="presParOf" srcId="{E8E0F533-41A4-4162-8764-CF24A64F4194}" destId="{3FCF0E49-1C17-4D94-98D7-AE89707C2045}" srcOrd="0" destOrd="0" presId="urn:microsoft.com/office/officeart/2008/layout/HorizontalMultiLevelHierarchy"/>
    <dgm:cxn modelId="{D1B4D01B-6E01-449F-A9D6-EC4D3F5DF309}" type="presParOf" srcId="{3FCF0E49-1C17-4D94-98D7-AE89707C2045}" destId="{D4F92A30-FF30-48AB-9870-5A4BDD9D0880}" srcOrd="0" destOrd="0" presId="urn:microsoft.com/office/officeart/2008/layout/HorizontalMultiLevelHierarchy"/>
    <dgm:cxn modelId="{67E66B6D-CD13-401E-9459-9DD6E872ABF8}" type="presParOf" srcId="{E8E0F533-41A4-4162-8764-CF24A64F4194}" destId="{8FA06B66-13F3-420D-A723-BC9C00405E2D}" srcOrd="1" destOrd="0" presId="urn:microsoft.com/office/officeart/2008/layout/HorizontalMultiLevelHierarchy"/>
    <dgm:cxn modelId="{E2E6A42C-8AAE-4E52-BC4C-840AC58B22E2}" type="presParOf" srcId="{8FA06B66-13F3-420D-A723-BC9C00405E2D}" destId="{CD834ABE-1C22-4F33-BA82-85F5348DD7B5}" srcOrd="0" destOrd="0" presId="urn:microsoft.com/office/officeart/2008/layout/HorizontalMultiLevelHierarchy"/>
    <dgm:cxn modelId="{57E9E32F-7ECE-4FE6-BB00-10FFBED58F77}" type="presParOf" srcId="{8FA06B66-13F3-420D-A723-BC9C00405E2D}" destId="{A72499C0-A626-4597-BADF-60B3A6D85323}" srcOrd="1" destOrd="0" presId="urn:microsoft.com/office/officeart/2008/layout/HorizontalMultiLevelHierarchy"/>
    <dgm:cxn modelId="{CBA59FEE-16D5-472A-AB9A-E5F22E9F33C6}" type="presParOf" srcId="{A72499C0-A626-4597-BADF-60B3A6D85323}" destId="{5980C369-2385-4BEB-A478-AD3DE4BD48F8}" srcOrd="0" destOrd="0" presId="urn:microsoft.com/office/officeart/2008/layout/HorizontalMultiLevelHierarchy"/>
    <dgm:cxn modelId="{295DD46E-1DDE-4457-BE13-B76B8F24EE36}" type="presParOf" srcId="{5980C369-2385-4BEB-A478-AD3DE4BD48F8}" destId="{6CBBAB2B-7F42-42A4-B744-165498A7D23F}" srcOrd="0" destOrd="0" presId="urn:microsoft.com/office/officeart/2008/layout/HorizontalMultiLevelHierarchy"/>
    <dgm:cxn modelId="{E38E2A80-4CE8-41DE-BFDD-B299356B7D58}" type="presParOf" srcId="{A72499C0-A626-4597-BADF-60B3A6D85323}" destId="{EC14C067-5090-4FDF-8E60-2C1A9230AC74}" srcOrd="1" destOrd="0" presId="urn:microsoft.com/office/officeart/2008/layout/HorizontalMultiLevelHierarchy"/>
    <dgm:cxn modelId="{780CC307-9C5B-460A-97E6-2CC29568F734}" type="presParOf" srcId="{EC14C067-5090-4FDF-8E60-2C1A9230AC74}" destId="{17192D6B-873D-4BDA-A575-ECA8802AC60A}" srcOrd="0" destOrd="0" presId="urn:microsoft.com/office/officeart/2008/layout/HorizontalMultiLevelHierarchy"/>
    <dgm:cxn modelId="{F30C7EDA-C2A1-49EE-B063-E22027FA3FDF}" type="presParOf" srcId="{EC14C067-5090-4FDF-8E60-2C1A9230AC74}" destId="{653CD043-4F8C-4003-81CD-4E92B85050C1}" srcOrd="1" destOrd="0" presId="urn:microsoft.com/office/officeart/2008/layout/HorizontalMultiLevelHierarchy"/>
    <dgm:cxn modelId="{6923AAD1-F3FC-433E-BF02-5E50FD25E644}" type="presParOf" srcId="{A72499C0-A626-4597-BADF-60B3A6D85323}" destId="{22074D54-AA3E-408B-A8A4-80E23D54A2E8}" srcOrd="2" destOrd="0" presId="urn:microsoft.com/office/officeart/2008/layout/HorizontalMultiLevelHierarchy"/>
    <dgm:cxn modelId="{CE095967-EE2E-4C35-810D-9FE55027478D}" type="presParOf" srcId="{22074D54-AA3E-408B-A8A4-80E23D54A2E8}" destId="{8B04C644-BDEE-4538-9C21-E5D8CB761464}" srcOrd="0" destOrd="0" presId="urn:microsoft.com/office/officeart/2008/layout/HorizontalMultiLevelHierarchy"/>
    <dgm:cxn modelId="{FAC18BDB-3E3D-4387-BF00-3148B8451FB1}" type="presParOf" srcId="{A72499C0-A626-4597-BADF-60B3A6D85323}" destId="{EEE0022A-6377-4558-82EF-FEE8416645EE}" srcOrd="3" destOrd="0" presId="urn:microsoft.com/office/officeart/2008/layout/HorizontalMultiLevelHierarchy"/>
    <dgm:cxn modelId="{4A9EA699-7580-48FE-9584-CD504C4DC383}" type="presParOf" srcId="{EEE0022A-6377-4558-82EF-FEE8416645EE}" destId="{D41E7905-5574-43C1-BAFB-9246CAFD7B72}" srcOrd="0" destOrd="0" presId="urn:microsoft.com/office/officeart/2008/layout/HorizontalMultiLevelHierarchy"/>
    <dgm:cxn modelId="{A8C776E6-20FD-4087-B252-103A19F67506}" type="presParOf" srcId="{EEE0022A-6377-4558-82EF-FEE8416645EE}" destId="{CA95C299-B64E-4C35-B7DC-C0074309C4E7}" srcOrd="1" destOrd="0" presId="urn:microsoft.com/office/officeart/2008/layout/HorizontalMultiLevelHierarchy"/>
    <dgm:cxn modelId="{E27215DA-161C-4CBA-A4A7-B86A948A9EB1}" type="presParOf" srcId="{CA95C299-B64E-4C35-B7DC-C0074309C4E7}" destId="{E4C5071B-56EE-4C39-8BF5-0B3CF52ACE59}" srcOrd="0" destOrd="0" presId="urn:microsoft.com/office/officeart/2008/layout/HorizontalMultiLevelHierarchy"/>
    <dgm:cxn modelId="{3A9DBA40-09EE-44AD-AEC2-3E69B728B19C}" type="presParOf" srcId="{E4C5071B-56EE-4C39-8BF5-0B3CF52ACE59}" destId="{2320D20A-D9FB-40F8-8913-D5B51FEA8ECE}" srcOrd="0" destOrd="0" presId="urn:microsoft.com/office/officeart/2008/layout/HorizontalMultiLevelHierarchy"/>
    <dgm:cxn modelId="{32E0C9AF-90CA-464F-9E6A-BF6869229F6F}" type="presParOf" srcId="{CA95C299-B64E-4C35-B7DC-C0074309C4E7}" destId="{B530FF54-F0B1-4A2B-9303-AD5ED18E7AA1}" srcOrd="1" destOrd="0" presId="urn:microsoft.com/office/officeart/2008/layout/HorizontalMultiLevelHierarchy"/>
    <dgm:cxn modelId="{C1155726-FB1D-48C3-8E30-ACCC6BDB94C3}" type="presParOf" srcId="{B530FF54-F0B1-4A2B-9303-AD5ED18E7AA1}" destId="{812F5DF8-88D7-4362-9C51-5394F2EA2DBD}" srcOrd="0" destOrd="0" presId="urn:microsoft.com/office/officeart/2008/layout/HorizontalMultiLevelHierarchy"/>
    <dgm:cxn modelId="{2BA3B304-B803-44B6-8423-5E9545FFA503}" type="presParOf" srcId="{B530FF54-F0B1-4A2B-9303-AD5ED18E7AA1}" destId="{E3215973-2728-4B94-B164-FF1DE8034D41}" srcOrd="1" destOrd="0" presId="urn:microsoft.com/office/officeart/2008/layout/HorizontalMultiLevelHierarchy"/>
    <dgm:cxn modelId="{49227801-26BD-488B-BAA0-714B942C1284}" type="presParOf" srcId="{CA95C299-B64E-4C35-B7DC-C0074309C4E7}" destId="{8F046EB0-2B03-456D-AD57-B44BC037EBBF}" srcOrd="2" destOrd="0" presId="urn:microsoft.com/office/officeart/2008/layout/HorizontalMultiLevelHierarchy"/>
    <dgm:cxn modelId="{8530410F-8237-4822-B0E7-EDED98FBC5EC}" type="presParOf" srcId="{8F046EB0-2B03-456D-AD57-B44BC037EBBF}" destId="{9503D4E8-9A4E-4EE4-BC6A-39542175D4BA}" srcOrd="0" destOrd="0" presId="urn:microsoft.com/office/officeart/2008/layout/HorizontalMultiLevelHierarchy"/>
    <dgm:cxn modelId="{04D0C69F-D2FC-43B1-8785-7BF07DCEBFF0}" type="presParOf" srcId="{CA95C299-B64E-4C35-B7DC-C0074309C4E7}" destId="{407560C5-D136-4EFF-BD03-5E4F2063468B}" srcOrd="3" destOrd="0" presId="urn:microsoft.com/office/officeart/2008/layout/HorizontalMultiLevelHierarchy"/>
    <dgm:cxn modelId="{D54BE47A-83B6-4BFD-A12F-1483C92F4842}" type="presParOf" srcId="{407560C5-D136-4EFF-BD03-5E4F2063468B}" destId="{E845834D-A7D6-4CF9-B083-9080BF8DF7CA}" srcOrd="0" destOrd="0" presId="urn:microsoft.com/office/officeart/2008/layout/HorizontalMultiLevelHierarchy"/>
    <dgm:cxn modelId="{42A3B09A-E1F4-481E-BD24-26FBB1B552B1}" type="presParOf" srcId="{407560C5-D136-4EFF-BD03-5E4F2063468B}" destId="{59C2D99A-25AE-42D9-A868-EB50A82A2FA7}" srcOrd="1" destOrd="0" presId="urn:microsoft.com/office/officeart/2008/layout/HorizontalMultiLevelHierarchy"/>
    <dgm:cxn modelId="{2D392CBC-B123-4806-B051-F629A786E5B1}" type="presParOf" srcId="{59C2D99A-25AE-42D9-A868-EB50A82A2FA7}" destId="{4AAF9F65-F50D-4569-8271-C1E44B004619}" srcOrd="0" destOrd="0" presId="urn:microsoft.com/office/officeart/2008/layout/HorizontalMultiLevelHierarchy"/>
    <dgm:cxn modelId="{4B1D237E-B5E1-4C3C-9F01-8482F6D8D2E6}" type="presParOf" srcId="{4AAF9F65-F50D-4569-8271-C1E44B004619}" destId="{8FE36635-1BD7-4AD0-9E94-4B4A3810272A}" srcOrd="0" destOrd="0" presId="urn:microsoft.com/office/officeart/2008/layout/HorizontalMultiLevelHierarchy"/>
    <dgm:cxn modelId="{C0A9E3EA-0AF3-40C1-A72B-46C0386ACDCE}" type="presParOf" srcId="{59C2D99A-25AE-42D9-A868-EB50A82A2FA7}" destId="{DA76010D-DDB6-4B84-8BE6-3C2752201767}" srcOrd="1" destOrd="0" presId="urn:microsoft.com/office/officeart/2008/layout/HorizontalMultiLevelHierarchy"/>
    <dgm:cxn modelId="{7A0A9D82-EF83-4402-955C-B5DD79984286}" type="presParOf" srcId="{DA76010D-DDB6-4B84-8BE6-3C2752201767}" destId="{D0F665BE-061B-4DA9-B7D7-88A03C33EB90}" srcOrd="0" destOrd="0" presId="urn:microsoft.com/office/officeart/2008/layout/HorizontalMultiLevelHierarchy"/>
    <dgm:cxn modelId="{C369719F-41A6-4E82-B42D-EE18B7FE5941}" type="presParOf" srcId="{DA76010D-DDB6-4B84-8BE6-3C2752201767}" destId="{7316D2E5-C290-4EF3-B92A-F1ACED773AE6}" srcOrd="1" destOrd="0" presId="urn:microsoft.com/office/officeart/2008/layout/HorizontalMultiLevelHierarchy"/>
    <dgm:cxn modelId="{E144F2EB-D4C2-41A7-8570-7AF9E2046765}" type="presParOf" srcId="{59C2D99A-25AE-42D9-A868-EB50A82A2FA7}" destId="{BD7C27AF-FC8D-4889-8C7D-5FA14AEE4FB5}" srcOrd="2" destOrd="0" presId="urn:microsoft.com/office/officeart/2008/layout/HorizontalMultiLevelHierarchy"/>
    <dgm:cxn modelId="{25D1CE6A-88A9-418F-B9CF-BB1316DB6810}" type="presParOf" srcId="{BD7C27AF-FC8D-4889-8C7D-5FA14AEE4FB5}" destId="{4B58D482-B124-4A88-8057-39CE9FF1CCA3}" srcOrd="0" destOrd="0" presId="urn:microsoft.com/office/officeart/2008/layout/HorizontalMultiLevelHierarchy"/>
    <dgm:cxn modelId="{8526044F-D7B8-4C1E-B5F7-3FB9D4018518}" type="presParOf" srcId="{59C2D99A-25AE-42D9-A868-EB50A82A2FA7}" destId="{8F78B905-074D-466A-A6FC-F840478E6C78}" srcOrd="3" destOrd="0" presId="urn:microsoft.com/office/officeart/2008/layout/HorizontalMultiLevelHierarchy"/>
    <dgm:cxn modelId="{98425D7B-C376-4328-A32F-E62E4E04E60D}" type="presParOf" srcId="{8F78B905-074D-466A-A6FC-F840478E6C78}" destId="{C51FB856-DA6B-497E-BFCD-E2AA1AD86966}" srcOrd="0" destOrd="0" presId="urn:microsoft.com/office/officeart/2008/layout/HorizontalMultiLevelHierarchy"/>
    <dgm:cxn modelId="{2F8867BF-DFA5-4E7F-9A84-4725CBB23ABE}" type="presParOf" srcId="{8F78B905-074D-466A-A6FC-F840478E6C78}" destId="{90925672-D296-4F16-A498-701AEA60CB3C}" srcOrd="1" destOrd="0" presId="urn:microsoft.com/office/officeart/2008/layout/HorizontalMultiLevelHierarchy"/>
    <dgm:cxn modelId="{57CCB6F4-14CA-4E1B-AE47-72DE42133E6D}" type="presParOf" srcId="{59C2D99A-25AE-42D9-A868-EB50A82A2FA7}" destId="{AEF15609-CFAE-4939-928A-D07DFB6DD895}" srcOrd="4" destOrd="0" presId="urn:microsoft.com/office/officeart/2008/layout/HorizontalMultiLevelHierarchy"/>
    <dgm:cxn modelId="{FE0C7184-8E1C-44AF-A14D-2B8B361C7335}" type="presParOf" srcId="{AEF15609-CFAE-4939-928A-D07DFB6DD895}" destId="{350DD1D5-4339-4E40-BDFF-E14AAF84BACE}" srcOrd="0" destOrd="0" presId="urn:microsoft.com/office/officeart/2008/layout/HorizontalMultiLevelHierarchy"/>
    <dgm:cxn modelId="{8B24C5E1-A6AA-4CEB-9AED-3498B998E6E2}" type="presParOf" srcId="{59C2D99A-25AE-42D9-A868-EB50A82A2FA7}" destId="{3E11670B-B938-4E07-B007-C534643EB391}" srcOrd="5" destOrd="0" presId="urn:microsoft.com/office/officeart/2008/layout/HorizontalMultiLevelHierarchy"/>
    <dgm:cxn modelId="{F86ADEE9-18B8-4F1A-A080-E0DA20CDC31C}" type="presParOf" srcId="{3E11670B-B938-4E07-B007-C534643EB391}" destId="{614E2043-4F29-4B71-AA2D-B1565AE7A67F}" srcOrd="0" destOrd="0" presId="urn:microsoft.com/office/officeart/2008/layout/HorizontalMultiLevelHierarchy"/>
    <dgm:cxn modelId="{44F57484-C864-4708-812C-F32417A0BAE2}" type="presParOf" srcId="{3E11670B-B938-4E07-B007-C534643EB391}" destId="{1210BB47-CAD9-4D7E-8371-303371509AAC}" srcOrd="1" destOrd="0" presId="urn:microsoft.com/office/officeart/2008/layout/HorizontalMultiLevelHierarchy"/>
    <dgm:cxn modelId="{9AC12EFA-A1A1-44F8-9406-0E0BDC54E1C3}" type="presParOf" srcId="{59C2D99A-25AE-42D9-A868-EB50A82A2FA7}" destId="{2A0AC6B0-D688-40EC-A700-0E62641F79DE}" srcOrd="6" destOrd="0" presId="urn:microsoft.com/office/officeart/2008/layout/HorizontalMultiLevelHierarchy"/>
    <dgm:cxn modelId="{E8262152-E443-4AD4-97B6-E80CDBD035D9}" type="presParOf" srcId="{2A0AC6B0-D688-40EC-A700-0E62641F79DE}" destId="{DC947CC7-94AB-4B60-ACEB-4EF0DD74A6B1}" srcOrd="0" destOrd="0" presId="urn:microsoft.com/office/officeart/2008/layout/HorizontalMultiLevelHierarchy"/>
    <dgm:cxn modelId="{291A9AD2-F18C-47F0-95DF-3A5E8E6BEBB7}" type="presParOf" srcId="{59C2D99A-25AE-42D9-A868-EB50A82A2FA7}" destId="{B5127DCA-423A-4F94-B246-433D9515921D}" srcOrd="7" destOrd="0" presId="urn:microsoft.com/office/officeart/2008/layout/HorizontalMultiLevelHierarchy"/>
    <dgm:cxn modelId="{CDCEDA34-5E1D-4D2A-BC68-E5D5CAB0AF6B}" type="presParOf" srcId="{B5127DCA-423A-4F94-B246-433D9515921D}" destId="{354B6F5B-E193-4032-9872-E356B0E2A7E9}" srcOrd="0" destOrd="0" presId="urn:microsoft.com/office/officeart/2008/layout/HorizontalMultiLevelHierarchy"/>
    <dgm:cxn modelId="{DD0A1043-81AF-4702-BD18-6A4B328358B9}" type="presParOf" srcId="{B5127DCA-423A-4F94-B246-433D9515921D}" destId="{C4D55422-C9D7-40B2-B549-096C7C9B41C2}" srcOrd="1" destOrd="0" presId="urn:microsoft.com/office/officeart/2008/layout/HorizontalMultiLevelHierarchy"/>
    <dgm:cxn modelId="{93338FAD-4217-4273-B11E-DBDAAB3D9F08}" type="presParOf" srcId="{CA95C299-B64E-4C35-B7DC-C0074309C4E7}" destId="{6C82F40C-FD8F-4B66-BC68-2E3196DA4487}" srcOrd="4" destOrd="0" presId="urn:microsoft.com/office/officeart/2008/layout/HorizontalMultiLevelHierarchy"/>
    <dgm:cxn modelId="{52D7B01E-6561-437E-B41F-E6D702D02F69}" type="presParOf" srcId="{6C82F40C-FD8F-4B66-BC68-2E3196DA4487}" destId="{CE19BC67-7625-4A85-8941-F2CC065315C8}" srcOrd="0" destOrd="0" presId="urn:microsoft.com/office/officeart/2008/layout/HorizontalMultiLevelHierarchy"/>
    <dgm:cxn modelId="{CC201013-09E2-481A-B4AD-997888DB41C5}" type="presParOf" srcId="{CA95C299-B64E-4C35-B7DC-C0074309C4E7}" destId="{BAA173A6-7C02-4686-89CF-6CAB7BBB3ED7}" srcOrd="5" destOrd="0" presId="urn:microsoft.com/office/officeart/2008/layout/HorizontalMultiLevelHierarchy"/>
    <dgm:cxn modelId="{FDC12E77-6E52-40CC-A502-4A6CFB4CDAFA}" type="presParOf" srcId="{BAA173A6-7C02-4686-89CF-6CAB7BBB3ED7}" destId="{D804D87B-0D25-4FDB-A87F-7345C0E1DEA7}" srcOrd="0" destOrd="0" presId="urn:microsoft.com/office/officeart/2008/layout/HorizontalMultiLevelHierarchy"/>
    <dgm:cxn modelId="{C41B3BBC-6D5F-44DB-A5F5-674DC8DD9362}" type="presParOf" srcId="{BAA173A6-7C02-4686-89CF-6CAB7BBB3ED7}" destId="{6DB7A0F9-7D70-4A9E-BA6A-DCB6A851CA36}" srcOrd="1" destOrd="0" presId="urn:microsoft.com/office/officeart/2008/layout/HorizontalMultiLevelHierarchy"/>
    <dgm:cxn modelId="{78BD00E2-F531-4AC0-B77A-3EAE8D2ECC5B}" type="presParOf" srcId="{A72499C0-A626-4597-BADF-60B3A6D85323}" destId="{57386802-B2C6-4375-8B32-1A6D45EFBD87}" srcOrd="4" destOrd="0" presId="urn:microsoft.com/office/officeart/2008/layout/HorizontalMultiLevelHierarchy"/>
    <dgm:cxn modelId="{8E4FDCBD-36C4-469A-AFC6-5FAB85FBFD0D}" type="presParOf" srcId="{57386802-B2C6-4375-8B32-1A6D45EFBD87}" destId="{857AC630-9259-4080-AF9E-D881F55ADB53}" srcOrd="0" destOrd="0" presId="urn:microsoft.com/office/officeart/2008/layout/HorizontalMultiLevelHierarchy"/>
    <dgm:cxn modelId="{61DABDC8-A59A-42BB-922F-158677AADD5F}" type="presParOf" srcId="{A72499C0-A626-4597-BADF-60B3A6D85323}" destId="{A414EF71-919B-457A-8354-A1FAC5D05908}" srcOrd="5" destOrd="0" presId="urn:microsoft.com/office/officeart/2008/layout/HorizontalMultiLevelHierarchy"/>
    <dgm:cxn modelId="{DB7A3153-8A0A-4370-BD39-EB48938DF5FB}" type="presParOf" srcId="{A414EF71-919B-457A-8354-A1FAC5D05908}" destId="{8CF05A91-7BE1-450A-90D0-6E0E16AAFEAA}" srcOrd="0" destOrd="0" presId="urn:microsoft.com/office/officeart/2008/layout/HorizontalMultiLevelHierarchy"/>
    <dgm:cxn modelId="{64A0D617-93FD-470E-B235-B16F47C0AB9D}" type="presParOf" srcId="{A414EF71-919B-457A-8354-A1FAC5D05908}" destId="{13EF68F2-72BC-4A69-8DC4-A8E759BF8CFB}" srcOrd="1" destOrd="0" presId="urn:microsoft.com/office/officeart/2008/layout/HorizontalMultiLevelHierarchy"/>
    <dgm:cxn modelId="{3F6F5F49-A9B4-4E71-B13B-6700D2855350}" type="presParOf" srcId="{A72499C0-A626-4597-BADF-60B3A6D85323}" destId="{07E6CCC4-306A-4889-8DCB-3C8FDEA70009}" srcOrd="6" destOrd="0" presId="urn:microsoft.com/office/officeart/2008/layout/HorizontalMultiLevelHierarchy"/>
    <dgm:cxn modelId="{9248D988-4D59-4EF8-A5B7-46C0343575F4}" type="presParOf" srcId="{07E6CCC4-306A-4889-8DCB-3C8FDEA70009}" destId="{EADC0743-DACA-4482-9A54-16D83A1356E5}" srcOrd="0" destOrd="0" presId="urn:microsoft.com/office/officeart/2008/layout/HorizontalMultiLevelHierarchy"/>
    <dgm:cxn modelId="{8B134966-D5DB-47F6-8048-29321862F74E}" type="presParOf" srcId="{A72499C0-A626-4597-BADF-60B3A6D85323}" destId="{EFCE3229-5F55-455F-9A6F-CEDF96F6CD5C}" srcOrd="7" destOrd="0" presId="urn:microsoft.com/office/officeart/2008/layout/HorizontalMultiLevelHierarchy"/>
    <dgm:cxn modelId="{1DE86909-6E87-4C3C-813E-10A7B7E46FE3}" type="presParOf" srcId="{EFCE3229-5F55-455F-9A6F-CEDF96F6CD5C}" destId="{F391AB1D-72A1-463E-8B7B-592C340021FF}" srcOrd="0" destOrd="0" presId="urn:microsoft.com/office/officeart/2008/layout/HorizontalMultiLevelHierarchy"/>
    <dgm:cxn modelId="{3C8C3B73-9467-4F39-A36F-DFAD118D4B4E}" type="presParOf" srcId="{EFCE3229-5F55-455F-9A6F-CEDF96F6CD5C}" destId="{F3F93FFE-9504-48FA-A907-DDFC33E47EE2}" srcOrd="1" destOrd="0" presId="urn:microsoft.com/office/officeart/2008/layout/HorizontalMultiLevelHierarchy"/>
    <dgm:cxn modelId="{AD992AF5-C1A0-4367-B67B-FF6129730065}" type="presParOf" srcId="{F3F93FFE-9504-48FA-A907-DDFC33E47EE2}" destId="{9DFA7B7C-C68F-457D-A5D7-59BA561946B8}" srcOrd="0" destOrd="0" presId="urn:microsoft.com/office/officeart/2008/layout/HorizontalMultiLevelHierarchy"/>
    <dgm:cxn modelId="{24AD7734-D784-4871-AC24-B3B75C983676}" type="presParOf" srcId="{9DFA7B7C-C68F-457D-A5D7-59BA561946B8}" destId="{6B66B6C4-DCD2-41F2-B505-49C71F89CAEE}" srcOrd="0" destOrd="0" presId="urn:microsoft.com/office/officeart/2008/layout/HorizontalMultiLevelHierarchy"/>
    <dgm:cxn modelId="{0ACE18E1-CF6C-42E5-B24E-148742F7EB89}" type="presParOf" srcId="{F3F93FFE-9504-48FA-A907-DDFC33E47EE2}" destId="{1B9A5B66-BAE7-464D-9E15-6FB83E4A4FFD}" srcOrd="1" destOrd="0" presId="urn:microsoft.com/office/officeart/2008/layout/HorizontalMultiLevelHierarchy"/>
    <dgm:cxn modelId="{FB34D866-2698-47AF-98FC-E7FE5469E5B6}" type="presParOf" srcId="{1B9A5B66-BAE7-464D-9E15-6FB83E4A4FFD}" destId="{52391C0F-5EB2-4BCE-96E6-D71403C3A93A}" srcOrd="0" destOrd="0" presId="urn:microsoft.com/office/officeart/2008/layout/HorizontalMultiLevelHierarchy"/>
    <dgm:cxn modelId="{60DDF60A-6B74-4C14-A980-77E2A86BFF95}" type="presParOf" srcId="{1B9A5B66-BAE7-464D-9E15-6FB83E4A4FFD}" destId="{A92E7174-EDBA-4C85-938C-30D0A3691EDA}" srcOrd="1" destOrd="0" presId="urn:microsoft.com/office/officeart/2008/layout/HorizontalMultiLevelHierarchy"/>
    <dgm:cxn modelId="{1FFEC5B9-7B20-4664-BF2F-B7FAE6683CFC}" type="presParOf" srcId="{E8E0F533-41A4-4162-8764-CF24A64F4194}" destId="{9AF88BD7-4B24-415D-BD2D-3FC71BA9E766}" srcOrd="2" destOrd="0" presId="urn:microsoft.com/office/officeart/2008/layout/HorizontalMultiLevelHierarchy"/>
    <dgm:cxn modelId="{EFE43BC9-6AA6-479D-8BF6-809138874034}" type="presParOf" srcId="{9AF88BD7-4B24-415D-BD2D-3FC71BA9E766}" destId="{86F1851A-7BA1-474F-8C90-D4BC0E91A04C}" srcOrd="0" destOrd="0" presId="urn:microsoft.com/office/officeart/2008/layout/HorizontalMultiLevelHierarchy"/>
    <dgm:cxn modelId="{91C2FB6D-321A-42BB-9AEC-D37E12A524A2}" type="presParOf" srcId="{E8E0F533-41A4-4162-8764-CF24A64F4194}" destId="{809656C7-CA36-4118-A6A2-04E0B689DAAA}" srcOrd="3" destOrd="0" presId="urn:microsoft.com/office/officeart/2008/layout/HorizontalMultiLevelHierarchy"/>
    <dgm:cxn modelId="{97C51071-9613-4AD2-984C-9A8CBAE4A23D}" type="presParOf" srcId="{809656C7-CA36-4118-A6A2-04E0B689DAAA}" destId="{2DAB1A54-193B-45A7-9D5D-23B642D11F58}" srcOrd="0" destOrd="0" presId="urn:microsoft.com/office/officeart/2008/layout/HorizontalMultiLevelHierarchy"/>
    <dgm:cxn modelId="{8149AE5D-3C09-4691-8F0F-8C653AE1D71C}" type="presParOf" srcId="{809656C7-CA36-4118-A6A2-04E0B689DAAA}" destId="{F645ED79-5F68-4BE7-BBDD-C246126ED488}" srcOrd="1" destOrd="0" presId="urn:microsoft.com/office/officeart/2008/layout/HorizontalMultiLevelHierarchy"/>
    <dgm:cxn modelId="{151AE8DE-D8E8-4CDB-B3A7-4C5C050C4B08}" type="presParOf" srcId="{E8E0F533-41A4-4162-8764-CF24A64F4194}" destId="{4C6312A4-7B65-4692-AA16-595D7215F84C}" srcOrd="4" destOrd="0" presId="urn:microsoft.com/office/officeart/2008/layout/HorizontalMultiLevelHierarchy"/>
    <dgm:cxn modelId="{88304BAF-2848-47B1-A289-7C5F01AD6F1F}" type="presParOf" srcId="{4C6312A4-7B65-4692-AA16-595D7215F84C}" destId="{25FDEA81-5692-4926-B93E-0C1FA8C2C4E5}" srcOrd="0" destOrd="0" presId="urn:microsoft.com/office/officeart/2008/layout/HorizontalMultiLevelHierarchy"/>
    <dgm:cxn modelId="{66FC5649-A117-492A-B6E6-CA39B0A3DC45}" type="presParOf" srcId="{E8E0F533-41A4-4162-8764-CF24A64F4194}" destId="{A4E44C89-224D-45A1-B094-EDEF41327CB5}" srcOrd="5" destOrd="0" presId="urn:microsoft.com/office/officeart/2008/layout/HorizontalMultiLevelHierarchy"/>
    <dgm:cxn modelId="{14BD6438-AD24-448D-907C-1E1C6CD26AFD}" type="presParOf" srcId="{A4E44C89-224D-45A1-B094-EDEF41327CB5}" destId="{E653C9B7-8B3A-4585-8B8D-E15A9D39C3BB}" srcOrd="0" destOrd="0" presId="urn:microsoft.com/office/officeart/2008/layout/HorizontalMultiLevelHierarchy"/>
    <dgm:cxn modelId="{108F682D-E0A1-42E8-A485-975C888E6A94}" type="presParOf" srcId="{A4E44C89-224D-45A1-B094-EDEF41327CB5}" destId="{19F5AB5B-B9D3-4138-ADD4-B96CC8AC1D99}" srcOrd="1" destOrd="0" presId="urn:microsoft.com/office/officeart/2008/layout/HorizontalMultiLevelHierarchy"/>
    <dgm:cxn modelId="{ED61B9BE-5170-42A1-B8B3-6726AE109476}" type="presParOf" srcId="{E8E0F533-41A4-4162-8764-CF24A64F4194}" destId="{017F42EF-7143-4755-BDE5-E2CF7D5F5F0A}" srcOrd="6" destOrd="0" presId="urn:microsoft.com/office/officeart/2008/layout/HorizontalMultiLevelHierarchy"/>
    <dgm:cxn modelId="{8CAD117B-61C8-4365-A704-0515A0B96D23}" type="presParOf" srcId="{017F42EF-7143-4755-BDE5-E2CF7D5F5F0A}" destId="{CCFAA956-1D49-4AA6-A59A-C303C93C39E1}" srcOrd="0" destOrd="0" presId="urn:microsoft.com/office/officeart/2008/layout/HorizontalMultiLevelHierarchy"/>
    <dgm:cxn modelId="{A0673257-D8C2-48DA-8A6F-524A392AD1F1}" type="presParOf" srcId="{E8E0F533-41A4-4162-8764-CF24A64F4194}" destId="{CCC11EE8-41DC-4878-A817-992D320045BF}" srcOrd="7" destOrd="0" presId="urn:microsoft.com/office/officeart/2008/layout/HorizontalMultiLevelHierarchy"/>
    <dgm:cxn modelId="{ADF88F26-07DC-4A38-8A5B-2137B5BA1DCC}" type="presParOf" srcId="{CCC11EE8-41DC-4878-A817-992D320045BF}" destId="{3B59BB86-18B7-4251-9A31-DDD057DBC30C}" srcOrd="0" destOrd="0" presId="urn:microsoft.com/office/officeart/2008/layout/HorizontalMultiLevelHierarchy"/>
    <dgm:cxn modelId="{40852505-DDF0-4CC7-881A-3139728C7962}" type="presParOf" srcId="{CCC11EE8-41DC-4878-A817-992D320045BF}" destId="{A8735D78-B575-44B1-BE5E-3A356A00A0D9}" srcOrd="1" destOrd="0" presId="urn:microsoft.com/office/officeart/2008/layout/HorizontalMultiLevelHierarchy"/>
    <dgm:cxn modelId="{EEAB7411-C307-49A6-9A6C-475B82F382F3}" type="presParOf" srcId="{E8E0F533-41A4-4162-8764-CF24A64F4194}" destId="{81EF80E9-C7C1-47A8-947B-60C549642E92}" srcOrd="8" destOrd="0" presId="urn:microsoft.com/office/officeart/2008/layout/HorizontalMultiLevelHierarchy"/>
    <dgm:cxn modelId="{D481AB65-E2DF-4C21-B582-7D59A067C8A3}" type="presParOf" srcId="{81EF80E9-C7C1-47A8-947B-60C549642E92}" destId="{594AE9CB-620A-43B5-B283-FB88B4862943}" srcOrd="0" destOrd="0" presId="urn:microsoft.com/office/officeart/2008/layout/HorizontalMultiLevelHierarchy"/>
    <dgm:cxn modelId="{3FD436BF-229B-47AA-BDB0-7E31AB63138F}" type="presParOf" srcId="{E8E0F533-41A4-4162-8764-CF24A64F4194}" destId="{06C0D936-0756-49AC-A569-52C0E46999D7}" srcOrd="9" destOrd="0" presId="urn:microsoft.com/office/officeart/2008/layout/HorizontalMultiLevelHierarchy"/>
    <dgm:cxn modelId="{C72B3C5B-26A4-453B-90CD-06112A8833C9}" type="presParOf" srcId="{06C0D936-0756-49AC-A569-52C0E46999D7}" destId="{7200AB0E-918C-4448-B1CC-4149C3D7F324}" srcOrd="0" destOrd="0" presId="urn:microsoft.com/office/officeart/2008/layout/HorizontalMultiLevelHierarchy"/>
    <dgm:cxn modelId="{9092EAC7-C000-4FAD-8E27-7CEF0A657181}" type="presParOf" srcId="{06C0D936-0756-49AC-A569-52C0E46999D7}" destId="{719FB8C1-AA1B-4B71-A5E8-F3719FAF8F6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DD7D3-5C54-441F-9DEB-67E251C6BD13}" type="doc">
      <dgm:prSet loTypeId="urn:microsoft.com/office/officeart/2008/layout/HorizontalMultiLevelHierarchy" loCatId="hierarchy" qsTypeId="urn:microsoft.com/office/officeart/2005/8/quickstyle/3d4" qsCatId="3D" csTypeId="urn:microsoft.com/office/officeart/2005/8/colors/colorful1#2" csCatId="colorful" phldr="1"/>
      <dgm:spPr/>
      <dgm:t>
        <a:bodyPr/>
        <a:lstStyle/>
        <a:p>
          <a:endParaRPr lang="en-US"/>
        </a:p>
      </dgm:t>
    </dgm:pt>
    <dgm:pt modelId="{F16DB79C-CA57-4CA3-A477-E7E4E78C3F58}">
      <dgm:prSet phldrT="[Text]"/>
      <dgm:spPr/>
      <dgm:t>
        <a:bodyPr/>
        <a:lstStyle/>
        <a:p>
          <a:r>
            <a:rPr lang="ar-SA" b="1">
              <a:solidFill>
                <a:schemeClr val="tx1"/>
              </a:solidFill>
            </a:rPr>
            <a:t>عوامل الوسط</a:t>
          </a:r>
          <a:endParaRPr lang="en-US" b="1" dirty="0">
            <a:solidFill>
              <a:schemeClr val="tx1"/>
            </a:solidFill>
          </a:endParaRPr>
        </a:p>
      </dgm:t>
    </dgm:pt>
    <dgm:pt modelId="{98402069-8C8B-4A65-AF3F-7F3CAE7F2EB3}" type="parTrans" cxnId="{D50A5983-563F-4050-AC5C-F463BE6A2525}">
      <dgm:prSet/>
      <dgm:spPr/>
      <dgm:t>
        <a:bodyPr/>
        <a:lstStyle/>
        <a:p>
          <a:endParaRPr lang="en-US">
            <a:solidFill>
              <a:schemeClr val="tx1"/>
            </a:solidFill>
          </a:endParaRPr>
        </a:p>
      </dgm:t>
    </dgm:pt>
    <dgm:pt modelId="{1400C52A-B084-4FE0-9E76-278AF1372BDC}" type="sibTrans" cxnId="{D50A5983-563F-4050-AC5C-F463BE6A2525}">
      <dgm:prSet/>
      <dgm:spPr/>
      <dgm:t>
        <a:bodyPr/>
        <a:lstStyle/>
        <a:p>
          <a:endParaRPr lang="en-US" b="1">
            <a:solidFill>
              <a:schemeClr val="tx1"/>
            </a:solidFill>
          </a:endParaRPr>
        </a:p>
      </dgm:t>
    </dgm:pt>
    <dgm:pt modelId="{63CBCEB1-8CAD-44DB-BFDD-B1A9D8D1FAE3}">
      <dgm:prSet phldrT="[Text]"/>
      <dgm:spPr>
        <a:solidFill>
          <a:schemeClr val="tx2">
            <a:lumMod val="60000"/>
            <a:lumOff val="40000"/>
          </a:schemeClr>
        </a:solidFill>
      </dgm:spPr>
      <dgm:t>
        <a:bodyPr/>
        <a:lstStyle/>
        <a:p>
          <a:r>
            <a:rPr lang="ar-SA" b="1" dirty="0">
              <a:solidFill>
                <a:schemeClr val="tx1"/>
              </a:solidFill>
            </a:rPr>
            <a:t>عوامل فعل الإنسان</a:t>
          </a:r>
          <a:endParaRPr lang="en-US" b="1" dirty="0">
            <a:solidFill>
              <a:schemeClr val="tx1"/>
            </a:solidFill>
          </a:endParaRPr>
        </a:p>
      </dgm:t>
    </dgm:pt>
    <dgm:pt modelId="{169A02B3-65F8-489F-A503-A1D04A3262D6}" type="parTrans" cxnId="{7F6FF111-2D36-45C6-9BBB-1A6CA1F91095}">
      <dgm:prSet/>
      <dgm:spPr/>
      <dgm:t>
        <a:bodyPr/>
        <a:lstStyle/>
        <a:p>
          <a:endParaRPr lang="en-US" b="1">
            <a:solidFill>
              <a:schemeClr val="tx1"/>
            </a:solidFill>
          </a:endParaRPr>
        </a:p>
      </dgm:t>
    </dgm:pt>
    <dgm:pt modelId="{E916890E-9819-4363-AEB7-7CDC9E56645C}" type="sibTrans" cxnId="{7F6FF111-2D36-45C6-9BBB-1A6CA1F91095}">
      <dgm:prSet/>
      <dgm:spPr/>
      <dgm:t>
        <a:bodyPr/>
        <a:lstStyle/>
        <a:p>
          <a:endParaRPr lang="en-US" b="1">
            <a:solidFill>
              <a:schemeClr val="tx1"/>
            </a:solidFill>
          </a:endParaRPr>
        </a:p>
      </dgm:t>
    </dgm:pt>
    <dgm:pt modelId="{9C584EF6-0FDF-4BB0-818C-EB9A50EA23BF}">
      <dgm:prSet phldrT="[Text]"/>
      <dgm:spPr/>
      <dgm:t>
        <a:bodyPr/>
        <a:lstStyle/>
        <a:p>
          <a:r>
            <a:rPr lang="ar-SA" b="1">
              <a:solidFill>
                <a:schemeClr val="tx1"/>
              </a:solidFill>
            </a:rPr>
            <a:t>عوامل التربة</a:t>
          </a:r>
          <a:endParaRPr lang="en-US" b="1" dirty="0">
            <a:solidFill>
              <a:schemeClr val="tx1"/>
            </a:solidFill>
          </a:endParaRPr>
        </a:p>
      </dgm:t>
    </dgm:pt>
    <dgm:pt modelId="{738F19D3-4349-40B1-A7A7-A1C0DBEFD5F0}" type="parTrans" cxnId="{BA1BC6A8-DE6C-4672-A5C6-CB356284F847}">
      <dgm:prSet/>
      <dgm:spPr/>
      <dgm:t>
        <a:bodyPr/>
        <a:lstStyle/>
        <a:p>
          <a:endParaRPr lang="en-US" b="1">
            <a:solidFill>
              <a:schemeClr val="tx1"/>
            </a:solidFill>
          </a:endParaRPr>
        </a:p>
      </dgm:t>
    </dgm:pt>
    <dgm:pt modelId="{62D16D66-0171-4A08-BBB7-7ED8B5CC9D7C}" type="sibTrans" cxnId="{BA1BC6A8-DE6C-4672-A5C6-CB356284F847}">
      <dgm:prSet/>
      <dgm:spPr/>
      <dgm:t>
        <a:bodyPr/>
        <a:lstStyle/>
        <a:p>
          <a:endParaRPr lang="en-US" b="1">
            <a:solidFill>
              <a:schemeClr val="tx1"/>
            </a:solidFill>
          </a:endParaRPr>
        </a:p>
      </dgm:t>
    </dgm:pt>
    <dgm:pt modelId="{71AB1C04-B410-4307-B1D0-ECF30466E374}">
      <dgm:prSet phldrT="[Text]"/>
      <dgm:spPr/>
      <dgm:t>
        <a:bodyPr/>
        <a:lstStyle/>
        <a:p>
          <a:r>
            <a:rPr lang="ar-SA" b="1">
              <a:solidFill>
                <a:schemeClr val="tx1"/>
              </a:solidFill>
            </a:rPr>
            <a:t>عوامل مناخية</a:t>
          </a:r>
          <a:endParaRPr lang="en-US" b="1" dirty="0">
            <a:solidFill>
              <a:schemeClr val="tx1"/>
            </a:solidFill>
          </a:endParaRPr>
        </a:p>
      </dgm:t>
    </dgm:pt>
    <dgm:pt modelId="{EA8E4887-1272-4505-A106-D03820312208}" type="parTrans" cxnId="{B1CDB331-BF23-4586-8362-4216699715E5}">
      <dgm:prSet/>
      <dgm:spPr/>
      <dgm:t>
        <a:bodyPr/>
        <a:lstStyle/>
        <a:p>
          <a:endParaRPr lang="en-US" b="1">
            <a:solidFill>
              <a:schemeClr val="tx1"/>
            </a:solidFill>
          </a:endParaRPr>
        </a:p>
      </dgm:t>
    </dgm:pt>
    <dgm:pt modelId="{E7F2806A-7724-4E37-9E1B-716723AE2D64}" type="sibTrans" cxnId="{B1CDB331-BF23-4586-8362-4216699715E5}">
      <dgm:prSet/>
      <dgm:spPr/>
      <dgm:t>
        <a:bodyPr/>
        <a:lstStyle/>
        <a:p>
          <a:endParaRPr lang="en-US" b="1">
            <a:solidFill>
              <a:schemeClr val="tx1"/>
            </a:solidFill>
          </a:endParaRPr>
        </a:p>
      </dgm:t>
    </dgm:pt>
    <dgm:pt modelId="{5B2B0CE7-DF64-4156-BA30-FBB863DAC541}">
      <dgm:prSet/>
      <dgm:spPr>
        <a:solidFill>
          <a:schemeClr val="tx2">
            <a:lumMod val="40000"/>
            <a:lumOff val="60000"/>
          </a:schemeClr>
        </a:solidFill>
      </dgm:spPr>
      <dgm:t>
        <a:bodyPr/>
        <a:lstStyle/>
        <a:p>
          <a:r>
            <a:rPr lang="ar-SA" b="1" dirty="0">
              <a:solidFill>
                <a:schemeClr val="tx1"/>
              </a:solidFill>
            </a:rPr>
            <a:t>عوامل طبوغرافية</a:t>
          </a:r>
          <a:endParaRPr lang="en-US" b="1" dirty="0">
            <a:solidFill>
              <a:schemeClr val="tx1"/>
            </a:solidFill>
          </a:endParaRPr>
        </a:p>
      </dgm:t>
    </dgm:pt>
    <dgm:pt modelId="{65D1CEE4-90BD-4758-88A1-EC98BFA3227F}" type="parTrans" cxnId="{B6FC339A-C214-4EDB-834B-39DB769DF8CF}">
      <dgm:prSet/>
      <dgm:spPr/>
      <dgm:t>
        <a:bodyPr/>
        <a:lstStyle/>
        <a:p>
          <a:endParaRPr lang="en-US" b="1">
            <a:solidFill>
              <a:schemeClr val="tx1"/>
            </a:solidFill>
          </a:endParaRPr>
        </a:p>
      </dgm:t>
    </dgm:pt>
    <dgm:pt modelId="{1D591C89-66F6-4246-A0BA-F8DFDBD0F5D0}" type="sibTrans" cxnId="{B6FC339A-C214-4EDB-834B-39DB769DF8CF}">
      <dgm:prSet/>
      <dgm:spPr/>
      <dgm:t>
        <a:bodyPr/>
        <a:lstStyle/>
        <a:p>
          <a:endParaRPr lang="en-US" b="1">
            <a:solidFill>
              <a:schemeClr val="tx1"/>
            </a:solidFill>
          </a:endParaRPr>
        </a:p>
      </dgm:t>
    </dgm:pt>
    <dgm:pt modelId="{7F79A06B-4690-44D6-A615-E90259CFE9F5}">
      <dgm:prSet/>
      <dgm:spPr>
        <a:solidFill>
          <a:schemeClr val="tx2">
            <a:lumMod val="20000"/>
            <a:lumOff val="80000"/>
          </a:schemeClr>
        </a:solidFill>
      </dgm:spPr>
      <dgm:t>
        <a:bodyPr/>
        <a:lstStyle/>
        <a:p>
          <a:r>
            <a:rPr lang="ar-SA" b="1">
              <a:solidFill>
                <a:schemeClr val="tx1"/>
              </a:solidFill>
            </a:rPr>
            <a:t>عوامل حيوية</a:t>
          </a:r>
          <a:endParaRPr lang="en-US" b="1" dirty="0">
            <a:solidFill>
              <a:schemeClr val="tx1"/>
            </a:solidFill>
          </a:endParaRPr>
        </a:p>
      </dgm:t>
    </dgm:pt>
    <dgm:pt modelId="{F8834A3D-E58F-411D-9E58-46D2151B9D62}" type="parTrans" cxnId="{DD55E72F-157D-440F-8AFA-EA39BDBEA589}">
      <dgm:prSet/>
      <dgm:spPr/>
      <dgm:t>
        <a:bodyPr/>
        <a:lstStyle/>
        <a:p>
          <a:endParaRPr lang="en-US" b="1">
            <a:solidFill>
              <a:schemeClr val="tx1"/>
            </a:solidFill>
          </a:endParaRPr>
        </a:p>
      </dgm:t>
    </dgm:pt>
    <dgm:pt modelId="{6A99FC41-4B51-45CB-9C8F-D1A6B8D3A7BA}" type="sibTrans" cxnId="{DD55E72F-157D-440F-8AFA-EA39BDBEA589}">
      <dgm:prSet/>
      <dgm:spPr/>
      <dgm:t>
        <a:bodyPr/>
        <a:lstStyle/>
        <a:p>
          <a:endParaRPr lang="en-US" b="1">
            <a:solidFill>
              <a:schemeClr val="tx1"/>
            </a:solidFill>
          </a:endParaRPr>
        </a:p>
      </dgm:t>
    </dgm:pt>
    <dgm:pt modelId="{7EC3052F-ECAA-40DA-A577-BEA986EA3798}">
      <dgm:prSet/>
      <dgm:spPr/>
      <dgm:t>
        <a:bodyPr/>
        <a:lstStyle/>
        <a:p>
          <a:r>
            <a:rPr lang="ar-SA" b="1">
              <a:solidFill>
                <a:schemeClr val="tx1"/>
              </a:solidFill>
            </a:rPr>
            <a:t>الرياح</a:t>
          </a:r>
          <a:endParaRPr lang="en-US" b="1" dirty="0">
            <a:solidFill>
              <a:schemeClr val="tx1"/>
            </a:solidFill>
          </a:endParaRPr>
        </a:p>
      </dgm:t>
    </dgm:pt>
    <dgm:pt modelId="{F67F0D0E-6F6D-44B1-9061-45649652C775}" type="parTrans" cxnId="{43311523-0D4D-4CA0-9294-63B9E720B06C}">
      <dgm:prSet/>
      <dgm:spPr/>
      <dgm:t>
        <a:bodyPr/>
        <a:lstStyle/>
        <a:p>
          <a:endParaRPr lang="en-US" b="1">
            <a:solidFill>
              <a:schemeClr val="tx1"/>
            </a:solidFill>
          </a:endParaRPr>
        </a:p>
      </dgm:t>
    </dgm:pt>
    <dgm:pt modelId="{7A8CF718-C9C8-4DD2-8C9F-043C781BBD35}" type="sibTrans" cxnId="{43311523-0D4D-4CA0-9294-63B9E720B06C}">
      <dgm:prSet/>
      <dgm:spPr/>
      <dgm:t>
        <a:bodyPr/>
        <a:lstStyle/>
        <a:p>
          <a:endParaRPr lang="en-US" b="1">
            <a:solidFill>
              <a:schemeClr val="tx1"/>
            </a:solidFill>
          </a:endParaRPr>
        </a:p>
      </dgm:t>
    </dgm:pt>
    <dgm:pt modelId="{072672DE-ECF8-4CB0-8321-DF93F56F4B4B}">
      <dgm:prSet/>
      <dgm:spPr/>
      <dgm:t>
        <a:bodyPr/>
        <a:lstStyle/>
        <a:p>
          <a:r>
            <a:rPr lang="ar-SA" b="1">
              <a:solidFill>
                <a:schemeClr val="tx1"/>
              </a:solidFill>
            </a:rPr>
            <a:t>الهطول</a:t>
          </a:r>
          <a:endParaRPr lang="en-US" b="1" dirty="0">
            <a:solidFill>
              <a:schemeClr val="tx1"/>
            </a:solidFill>
          </a:endParaRPr>
        </a:p>
      </dgm:t>
    </dgm:pt>
    <dgm:pt modelId="{AE067C76-9C1E-4D50-B946-B6DE7A0BE06D}" type="parTrans" cxnId="{AC816B3F-E50A-4ABA-9F96-AA1FF349DE86}">
      <dgm:prSet/>
      <dgm:spPr/>
      <dgm:t>
        <a:bodyPr/>
        <a:lstStyle/>
        <a:p>
          <a:endParaRPr lang="en-US" b="1">
            <a:solidFill>
              <a:schemeClr val="tx1"/>
            </a:solidFill>
          </a:endParaRPr>
        </a:p>
      </dgm:t>
    </dgm:pt>
    <dgm:pt modelId="{396C5241-2852-429B-A777-1F912516CD6F}" type="sibTrans" cxnId="{AC816B3F-E50A-4ABA-9F96-AA1FF349DE86}">
      <dgm:prSet/>
      <dgm:spPr/>
      <dgm:t>
        <a:bodyPr/>
        <a:lstStyle/>
        <a:p>
          <a:endParaRPr lang="en-US" b="1">
            <a:solidFill>
              <a:schemeClr val="tx1"/>
            </a:solidFill>
          </a:endParaRPr>
        </a:p>
      </dgm:t>
    </dgm:pt>
    <dgm:pt modelId="{1FD12F24-19B1-433A-9B09-B67FE821C46C}">
      <dgm:prSet/>
      <dgm:spPr/>
      <dgm:t>
        <a:bodyPr/>
        <a:lstStyle/>
        <a:p>
          <a:r>
            <a:rPr lang="ar-SA" b="1">
              <a:solidFill>
                <a:schemeClr val="tx1"/>
              </a:solidFill>
            </a:rPr>
            <a:t>الحرارة</a:t>
          </a:r>
          <a:endParaRPr lang="en-US" b="1" dirty="0">
            <a:solidFill>
              <a:schemeClr val="tx1"/>
            </a:solidFill>
          </a:endParaRPr>
        </a:p>
      </dgm:t>
    </dgm:pt>
    <dgm:pt modelId="{46B0FC6C-6CE2-436B-944A-2083A66F561C}" type="parTrans" cxnId="{ABCA2B24-A693-4887-9BE1-BADD2BE26D47}">
      <dgm:prSet/>
      <dgm:spPr/>
      <dgm:t>
        <a:bodyPr/>
        <a:lstStyle/>
        <a:p>
          <a:endParaRPr lang="en-US" b="1">
            <a:solidFill>
              <a:schemeClr val="tx1"/>
            </a:solidFill>
          </a:endParaRPr>
        </a:p>
      </dgm:t>
    </dgm:pt>
    <dgm:pt modelId="{8FB611EF-0C0C-4E24-987B-B48EDE625530}" type="sibTrans" cxnId="{ABCA2B24-A693-4887-9BE1-BADD2BE26D47}">
      <dgm:prSet/>
      <dgm:spPr/>
      <dgm:t>
        <a:bodyPr/>
        <a:lstStyle/>
        <a:p>
          <a:endParaRPr lang="en-US" b="1">
            <a:solidFill>
              <a:schemeClr val="tx1"/>
            </a:solidFill>
          </a:endParaRPr>
        </a:p>
      </dgm:t>
    </dgm:pt>
    <dgm:pt modelId="{ACF5F50E-B9A1-4A02-B2C7-118DD9802361}">
      <dgm:prSet/>
      <dgm:spPr/>
      <dgm:t>
        <a:bodyPr/>
        <a:lstStyle/>
        <a:p>
          <a:r>
            <a:rPr lang="ar-SA" b="1">
              <a:solidFill>
                <a:schemeClr val="tx1"/>
              </a:solidFill>
            </a:rPr>
            <a:t>الضوء</a:t>
          </a:r>
          <a:endParaRPr lang="en-US" b="1" dirty="0">
            <a:solidFill>
              <a:schemeClr val="tx1"/>
            </a:solidFill>
          </a:endParaRPr>
        </a:p>
      </dgm:t>
    </dgm:pt>
    <dgm:pt modelId="{98091DAA-6EA9-4F86-AE8C-42CD40754414}" type="parTrans" cxnId="{CB58A911-8B4F-45C3-9766-22A6BDC2BAC7}">
      <dgm:prSet/>
      <dgm:spPr/>
      <dgm:t>
        <a:bodyPr/>
        <a:lstStyle/>
        <a:p>
          <a:endParaRPr lang="en-US" b="1">
            <a:solidFill>
              <a:schemeClr val="tx1"/>
            </a:solidFill>
          </a:endParaRPr>
        </a:p>
      </dgm:t>
    </dgm:pt>
    <dgm:pt modelId="{CB5564B9-607B-4140-BD2D-1329B4986C28}" type="sibTrans" cxnId="{CB58A911-8B4F-45C3-9766-22A6BDC2BAC7}">
      <dgm:prSet/>
      <dgm:spPr/>
      <dgm:t>
        <a:bodyPr/>
        <a:lstStyle/>
        <a:p>
          <a:endParaRPr lang="en-US" b="1">
            <a:solidFill>
              <a:schemeClr val="tx1"/>
            </a:solidFill>
          </a:endParaRPr>
        </a:p>
      </dgm:t>
    </dgm:pt>
    <dgm:pt modelId="{EB0985F7-6AF1-4993-8480-D67B831FC710}" type="asst">
      <dgm:prSet/>
      <dgm:spPr/>
      <dgm:t>
        <a:bodyPr/>
        <a:lstStyle/>
        <a:p>
          <a:r>
            <a:rPr lang="ar-SA" b="1">
              <a:solidFill>
                <a:schemeClr val="tx1"/>
              </a:solidFill>
            </a:rPr>
            <a:t>نباتات جفافية</a:t>
          </a:r>
          <a:endParaRPr lang="en-US" b="1" dirty="0">
            <a:solidFill>
              <a:schemeClr val="tx1"/>
            </a:solidFill>
          </a:endParaRPr>
        </a:p>
      </dgm:t>
    </dgm:pt>
    <dgm:pt modelId="{6A61273A-6829-4970-8D4B-4DDD2B3D7FD2}" type="parTrans" cxnId="{B0B4F71F-FD95-4246-BE38-E5D21AD37229}">
      <dgm:prSet/>
      <dgm:spPr/>
      <dgm:t>
        <a:bodyPr/>
        <a:lstStyle/>
        <a:p>
          <a:endParaRPr lang="en-US" b="1">
            <a:solidFill>
              <a:schemeClr val="tx1"/>
            </a:solidFill>
          </a:endParaRPr>
        </a:p>
      </dgm:t>
    </dgm:pt>
    <dgm:pt modelId="{E0C07AD3-CE83-453D-B31F-05CB3F815B6A}" type="sibTrans" cxnId="{B0B4F71F-FD95-4246-BE38-E5D21AD37229}">
      <dgm:prSet/>
      <dgm:spPr/>
      <dgm:t>
        <a:bodyPr/>
        <a:lstStyle/>
        <a:p>
          <a:endParaRPr lang="en-US" b="1">
            <a:solidFill>
              <a:schemeClr val="tx1"/>
            </a:solidFill>
          </a:endParaRPr>
        </a:p>
      </dgm:t>
    </dgm:pt>
    <dgm:pt modelId="{722AB721-C433-436C-AE33-84CA4C1F7C19}" type="asst">
      <dgm:prSet/>
      <dgm:spPr/>
      <dgm:t>
        <a:bodyPr/>
        <a:lstStyle/>
        <a:p>
          <a:r>
            <a:rPr lang="ar-SA" b="1">
              <a:solidFill>
                <a:schemeClr val="tx1"/>
              </a:solidFill>
            </a:rPr>
            <a:t>نباتات مائية</a:t>
          </a:r>
          <a:endParaRPr lang="en-US" b="1" dirty="0">
            <a:solidFill>
              <a:schemeClr val="tx1"/>
            </a:solidFill>
          </a:endParaRPr>
        </a:p>
      </dgm:t>
    </dgm:pt>
    <dgm:pt modelId="{C5B702C7-B984-47DA-92B8-D56B259D945A}" type="parTrans" cxnId="{6C850C9B-10F9-40C4-8178-F8122C3B597C}">
      <dgm:prSet/>
      <dgm:spPr/>
      <dgm:t>
        <a:bodyPr/>
        <a:lstStyle/>
        <a:p>
          <a:endParaRPr lang="en-US" b="1">
            <a:solidFill>
              <a:schemeClr val="tx1"/>
            </a:solidFill>
          </a:endParaRPr>
        </a:p>
      </dgm:t>
    </dgm:pt>
    <dgm:pt modelId="{07EEE66A-E967-4989-A907-B51778DFEA4A}" type="sibTrans" cxnId="{6C850C9B-10F9-40C4-8178-F8122C3B597C}">
      <dgm:prSet/>
      <dgm:spPr/>
      <dgm:t>
        <a:bodyPr/>
        <a:lstStyle/>
        <a:p>
          <a:endParaRPr lang="en-US" b="1">
            <a:solidFill>
              <a:schemeClr val="tx1"/>
            </a:solidFill>
          </a:endParaRPr>
        </a:p>
      </dgm:t>
    </dgm:pt>
    <dgm:pt modelId="{B9B3CDA4-2520-429D-AC13-2C95986361B7}" type="asst">
      <dgm:prSet/>
      <dgm:spPr/>
      <dgm:t>
        <a:bodyPr/>
        <a:lstStyle/>
        <a:p>
          <a:r>
            <a:rPr lang="ar-SA" b="1">
              <a:solidFill>
                <a:schemeClr val="tx1"/>
              </a:solidFill>
            </a:rPr>
            <a:t>نباتات وسطية</a:t>
          </a:r>
          <a:endParaRPr lang="en-US" b="1" dirty="0">
            <a:solidFill>
              <a:schemeClr val="tx1"/>
            </a:solidFill>
          </a:endParaRPr>
        </a:p>
      </dgm:t>
    </dgm:pt>
    <dgm:pt modelId="{526105D6-280F-4186-A2FB-1ABF0E3F4B5C}" type="parTrans" cxnId="{A3524B16-8B55-4247-9526-E5392997812D}">
      <dgm:prSet/>
      <dgm:spPr/>
      <dgm:t>
        <a:bodyPr/>
        <a:lstStyle/>
        <a:p>
          <a:endParaRPr lang="en-US" b="1">
            <a:solidFill>
              <a:schemeClr val="tx1"/>
            </a:solidFill>
          </a:endParaRPr>
        </a:p>
      </dgm:t>
    </dgm:pt>
    <dgm:pt modelId="{54C30FCB-228C-44D3-BB8E-DD10A7BBD456}" type="sibTrans" cxnId="{A3524B16-8B55-4247-9526-E5392997812D}">
      <dgm:prSet/>
      <dgm:spPr/>
      <dgm:t>
        <a:bodyPr/>
        <a:lstStyle/>
        <a:p>
          <a:endParaRPr lang="en-US" b="1">
            <a:solidFill>
              <a:schemeClr val="tx1"/>
            </a:solidFill>
          </a:endParaRPr>
        </a:p>
      </dgm:t>
    </dgm:pt>
    <dgm:pt modelId="{12336054-4030-402F-B100-2D8027608F70}">
      <dgm:prSet/>
      <dgm:spPr>
        <a:solidFill>
          <a:schemeClr val="accent4">
            <a:lumMod val="40000"/>
            <a:lumOff val="60000"/>
          </a:schemeClr>
        </a:solidFill>
      </dgm:spPr>
      <dgm:t>
        <a:bodyPr/>
        <a:lstStyle/>
        <a:p>
          <a:r>
            <a:rPr lang="ar-SA" b="1">
              <a:solidFill>
                <a:schemeClr val="tx1"/>
              </a:solidFill>
            </a:rPr>
            <a:t>نباتات عصارية</a:t>
          </a:r>
          <a:endParaRPr lang="en-US" b="1" dirty="0">
            <a:solidFill>
              <a:schemeClr val="tx1"/>
            </a:solidFill>
          </a:endParaRPr>
        </a:p>
      </dgm:t>
    </dgm:pt>
    <dgm:pt modelId="{F57F7617-5CE9-4C18-9453-0330D911771C}" type="parTrans" cxnId="{B31F5F33-EBDA-44BC-BEC0-AE3EFC3A7E39}">
      <dgm:prSet/>
      <dgm:spPr/>
      <dgm:t>
        <a:bodyPr/>
        <a:lstStyle/>
        <a:p>
          <a:endParaRPr lang="en-US" b="1">
            <a:solidFill>
              <a:schemeClr val="tx1"/>
            </a:solidFill>
          </a:endParaRPr>
        </a:p>
      </dgm:t>
    </dgm:pt>
    <dgm:pt modelId="{75346B0A-F858-4C1D-BDAF-62CB8E098C74}" type="sibTrans" cxnId="{B31F5F33-EBDA-44BC-BEC0-AE3EFC3A7E39}">
      <dgm:prSet/>
      <dgm:spPr/>
      <dgm:t>
        <a:bodyPr/>
        <a:lstStyle/>
        <a:p>
          <a:endParaRPr lang="en-US" b="1">
            <a:solidFill>
              <a:schemeClr val="tx1"/>
            </a:solidFill>
          </a:endParaRPr>
        </a:p>
      </dgm:t>
    </dgm:pt>
    <dgm:pt modelId="{B2F10741-4E08-4301-AC01-031E59420D8A}">
      <dgm:prSet/>
      <dgm:spPr>
        <a:solidFill>
          <a:schemeClr val="accent4">
            <a:lumMod val="40000"/>
            <a:lumOff val="60000"/>
          </a:schemeClr>
        </a:solidFill>
      </dgm:spPr>
      <dgm:t>
        <a:bodyPr/>
        <a:lstStyle/>
        <a:p>
          <a:r>
            <a:rPr lang="ar-SA" b="1">
              <a:solidFill>
                <a:schemeClr val="tx1"/>
              </a:solidFill>
            </a:rPr>
            <a:t>نباتات غضة الأوراق</a:t>
          </a:r>
          <a:endParaRPr lang="en-US" b="1" dirty="0">
            <a:solidFill>
              <a:schemeClr val="tx1"/>
            </a:solidFill>
          </a:endParaRPr>
        </a:p>
      </dgm:t>
    </dgm:pt>
    <dgm:pt modelId="{EBB0854F-C7A6-49D8-B957-D78B9EA8AA9B}" type="parTrans" cxnId="{B5D713D1-A5B6-41BC-9731-106FF3555EC5}">
      <dgm:prSet/>
      <dgm:spPr/>
      <dgm:t>
        <a:bodyPr/>
        <a:lstStyle/>
        <a:p>
          <a:endParaRPr lang="en-US" b="1">
            <a:solidFill>
              <a:schemeClr val="tx1"/>
            </a:solidFill>
          </a:endParaRPr>
        </a:p>
      </dgm:t>
    </dgm:pt>
    <dgm:pt modelId="{B6365F72-F476-4C42-9776-03BC21C448BB}" type="sibTrans" cxnId="{B5D713D1-A5B6-41BC-9731-106FF3555EC5}">
      <dgm:prSet/>
      <dgm:spPr/>
      <dgm:t>
        <a:bodyPr/>
        <a:lstStyle/>
        <a:p>
          <a:endParaRPr lang="en-US" b="1">
            <a:solidFill>
              <a:schemeClr val="tx1"/>
            </a:solidFill>
          </a:endParaRPr>
        </a:p>
      </dgm:t>
    </dgm:pt>
    <dgm:pt modelId="{7D5ED465-DF10-4041-BE49-304A8CB57550}">
      <dgm:prSet/>
      <dgm:spPr>
        <a:solidFill>
          <a:schemeClr val="accent4">
            <a:lumMod val="40000"/>
            <a:lumOff val="60000"/>
          </a:schemeClr>
        </a:solidFill>
      </dgm:spPr>
      <dgm:t>
        <a:bodyPr/>
        <a:lstStyle/>
        <a:p>
          <a:r>
            <a:rPr lang="ar-SA" b="1">
              <a:solidFill>
                <a:schemeClr val="tx1"/>
              </a:solidFill>
            </a:rPr>
            <a:t>نباتات تتفادى الجفاف</a:t>
          </a:r>
          <a:endParaRPr lang="en-US" b="1" dirty="0">
            <a:solidFill>
              <a:schemeClr val="tx1"/>
            </a:solidFill>
          </a:endParaRPr>
        </a:p>
      </dgm:t>
    </dgm:pt>
    <dgm:pt modelId="{E55C95B4-DC3A-41CA-8B08-9DF092819E93}" type="parTrans" cxnId="{4D34DD03-3D28-433C-8257-CA9FC386F9E4}">
      <dgm:prSet/>
      <dgm:spPr/>
      <dgm:t>
        <a:bodyPr/>
        <a:lstStyle/>
        <a:p>
          <a:endParaRPr lang="en-US" b="1">
            <a:solidFill>
              <a:schemeClr val="tx1"/>
            </a:solidFill>
          </a:endParaRPr>
        </a:p>
      </dgm:t>
    </dgm:pt>
    <dgm:pt modelId="{B4CF380D-2BB1-41D8-B3F2-514D7B55747E}" type="sibTrans" cxnId="{4D34DD03-3D28-433C-8257-CA9FC386F9E4}">
      <dgm:prSet/>
      <dgm:spPr/>
      <dgm:t>
        <a:bodyPr/>
        <a:lstStyle/>
        <a:p>
          <a:endParaRPr lang="en-US" b="1">
            <a:solidFill>
              <a:schemeClr val="tx1"/>
            </a:solidFill>
          </a:endParaRPr>
        </a:p>
      </dgm:t>
    </dgm:pt>
    <dgm:pt modelId="{E68E38CD-EF33-4250-9A6B-4C941C2EB050}">
      <dgm:prSet/>
      <dgm:spPr>
        <a:solidFill>
          <a:schemeClr val="accent4">
            <a:lumMod val="40000"/>
            <a:lumOff val="60000"/>
          </a:schemeClr>
        </a:solidFill>
      </dgm:spPr>
      <dgm:t>
        <a:bodyPr/>
        <a:lstStyle/>
        <a:p>
          <a:r>
            <a:rPr lang="ar-SA" b="1">
              <a:solidFill>
                <a:schemeClr val="tx1"/>
              </a:solidFill>
            </a:rPr>
            <a:t>نباتات قاسية</a:t>
          </a:r>
          <a:endParaRPr lang="en-US" b="1" dirty="0">
            <a:solidFill>
              <a:schemeClr val="tx1"/>
            </a:solidFill>
          </a:endParaRPr>
        </a:p>
      </dgm:t>
    </dgm:pt>
    <dgm:pt modelId="{28E90D87-92B1-43EA-9795-A1699E2E0183}" type="parTrans" cxnId="{B2C1FFC1-181D-4968-A7AE-FB46E6C73D89}">
      <dgm:prSet/>
      <dgm:spPr/>
      <dgm:t>
        <a:bodyPr/>
        <a:lstStyle/>
        <a:p>
          <a:endParaRPr lang="en-US" b="1">
            <a:solidFill>
              <a:schemeClr val="tx1"/>
            </a:solidFill>
          </a:endParaRPr>
        </a:p>
      </dgm:t>
    </dgm:pt>
    <dgm:pt modelId="{244F7A5E-D1BD-458C-9AD2-E8F4F3839BDC}" type="sibTrans" cxnId="{B2C1FFC1-181D-4968-A7AE-FB46E6C73D89}">
      <dgm:prSet/>
      <dgm:spPr/>
      <dgm:t>
        <a:bodyPr/>
        <a:lstStyle/>
        <a:p>
          <a:endParaRPr lang="en-US" b="1">
            <a:solidFill>
              <a:schemeClr val="tx1"/>
            </a:solidFill>
          </a:endParaRPr>
        </a:p>
      </dgm:t>
    </dgm:pt>
    <dgm:pt modelId="{E5DC3918-5D31-4004-A4EA-DD3F86AA6124}">
      <dgm:prSet custT="1"/>
      <dgm:spPr/>
      <dgm:t>
        <a:bodyPr/>
        <a:lstStyle/>
        <a:p>
          <a:r>
            <a:rPr lang="ar-SA" sz="2200" b="1" kern="1200">
              <a:solidFill>
                <a:prstClr val="black"/>
              </a:solidFill>
              <a:latin typeface="Tw Cen MT" panose="020B0602020104020603"/>
              <a:ea typeface="+mn-ea"/>
              <a:cs typeface="Arial" panose="020B0604020202020204" pitchFamily="34" charset="0"/>
            </a:rPr>
            <a:t>النوبة الضوئية</a:t>
          </a:r>
          <a:endParaRPr lang="en-US" sz="2200" b="1" kern="1200" dirty="0">
            <a:solidFill>
              <a:prstClr val="black"/>
            </a:solidFill>
            <a:latin typeface="Tw Cen MT" panose="020B0602020104020603"/>
            <a:ea typeface="+mn-ea"/>
            <a:cs typeface="Arial" panose="020B0604020202020204" pitchFamily="34" charset="0"/>
          </a:endParaRPr>
        </a:p>
      </dgm:t>
    </dgm:pt>
    <dgm:pt modelId="{A8BAA130-AAEC-4BAD-9045-D871DA17786A}" type="parTrans" cxnId="{FB4FB91F-CB9A-43B3-B04F-F31E46E1D762}">
      <dgm:prSet/>
      <dgm:spPr/>
      <dgm:t>
        <a:bodyPr/>
        <a:lstStyle/>
        <a:p>
          <a:endParaRPr lang="en-US"/>
        </a:p>
      </dgm:t>
    </dgm:pt>
    <dgm:pt modelId="{E0D91CD1-B64B-4C1F-83A7-0972050E0328}" type="sibTrans" cxnId="{FB4FB91F-CB9A-43B3-B04F-F31E46E1D762}">
      <dgm:prSet/>
      <dgm:spPr/>
      <dgm:t>
        <a:bodyPr/>
        <a:lstStyle/>
        <a:p>
          <a:endParaRPr lang="en-US"/>
        </a:p>
      </dgm:t>
    </dgm:pt>
    <dgm:pt modelId="{7886EF17-1F12-4E20-8A81-872C7EAFC07B}" type="pres">
      <dgm:prSet presAssocID="{966DD7D3-5C54-441F-9DEB-67E251C6BD13}" presName="Name0" presStyleCnt="0">
        <dgm:presLayoutVars>
          <dgm:chPref val="1"/>
          <dgm:dir/>
          <dgm:animOne val="branch"/>
          <dgm:animLvl val="lvl"/>
          <dgm:resizeHandles val="exact"/>
        </dgm:presLayoutVars>
      </dgm:prSet>
      <dgm:spPr/>
      <dgm:t>
        <a:bodyPr/>
        <a:lstStyle/>
        <a:p>
          <a:endParaRPr lang="en-US"/>
        </a:p>
      </dgm:t>
    </dgm:pt>
    <dgm:pt modelId="{BC820460-1CF6-40BE-8B9B-CB9DD1CB5AA6}" type="pres">
      <dgm:prSet presAssocID="{F16DB79C-CA57-4CA3-A477-E7E4E78C3F58}" presName="root1" presStyleCnt="0"/>
      <dgm:spPr/>
    </dgm:pt>
    <dgm:pt modelId="{1A1BF629-CEEE-440C-AF48-2BCAF2A08791}" type="pres">
      <dgm:prSet presAssocID="{F16DB79C-CA57-4CA3-A477-E7E4E78C3F58}" presName="LevelOneTextNode" presStyleLbl="node0" presStyleIdx="0" presStyleCnt="1">
        <dgm:presLayoutVars>
          <dgm:chPref val="3"/>
        </dgm:presLayoutVars>
      </dgm:prSet>
      <dgm:spPr/>
      <dgm:t>
        <a:bodyPr/>
        <a:lstStyle/>
        <a:p>
          <a:endParaRPr lang="en-US"/>
        </a:p>
      </dgm:t>
    </dgm:pt>
    <dgm:pt modelId="{E8E0F533-41A4-4162-8764-CF24A64F4194}" type="pres">
      <dgm:prSet presAssocID="{F16DB79C-CA57-4CA3-A477-E7E4E78C3F58}" presName="level2hierChild" presStyleCnt="0"/>
      <dgm:spPr/>
    </dgm:pt>
    <dgm:pt modelId="{3FCF0E49-1C17-4D94-98D7-AE89707C2045}" type="pres">
      <dgm:prSet presAssocID="{EA8E4887-1272-4505-A106-D03820312208}" presName="conn2-1" presStyleLbl="parChTrans1D2" presStyleIdx="0" presStyleCnt="5"/>
      <dgm:spPr/>
      <dgm:t>
        <a:bodyPr/>
        <a:lstStyle/>
        <a:p>
          <a:endParaRPr lang="en-US"/>
        </a:p>
      </dgm:t>
    </dgm:pt>
    <dgm:pt modelId="{D4F92A30-FF30-48AB-9870-5A4BDD9D0880}" type="pres">
      <dgm:prSet presAssocID="{EA8E4887-1272-4505-A106-D03820312208}" presName="connTx" presStyleLbl="parChTrans1D2" presStyleIdx="0" presStyleCnt="5"/>
      <dgm:spPr/>
      <dgm:t>
        <a:bodyPr/>
        <a:lstStyle/>
        <a:p>
          <a:endParaRPr lang="en-US"/>
        </a:p>
      </dgm:t>
    </dgm:pt>
    <dgm:pt modelId="{8FA06B66-13F3-420D-A723-BC9C00405E2D}" type="pres">
      <dgm:prSet presAssocID="{71AB1C04-B410-4307-B1D0-ECF30466E374}" presName="root2" presStyleCnt="0"/>
      <dgm:spPr/>
    </dgm:pt>
    <dgm:pt modelId="{CD834ABE-1C22-4F33-BA82-85F5348DD7B5}" type="pres">
      <dgm:prSet presAssocID="{71AB1C04-B410-4307-B1D0-ECF30466E374}" presName="LevelTwoTextNode" presStyleLbl="node2" presStyleIdx="0" presStyleCnt="5">
        <dgm:presLayoutVars>
          <dgm:chPref val="3"/>
        </dgm:presLayoutVars>
      </dgm:prSet>
      <dgm:spPr/>
      <dgm:t>
        <a:bodyPr/>
        <a:lstStyle/>
        <a:p>
          <a:endParaRPr lang="en-US"/>
        </a:p>
      </dgm:t>
    </dgm:pt>
    <dgm:pt modelId="{A72499C0-A626-4597-BADF-60B3A6D85323}" type="pres">
      <dgm:prSet presAssocID="{71AB1C04-B410-4307-B1D0-ECF30466E374}" presName="level3hierChild" presStyleCnt="0"/>
      <dgm:spPr/>
    </dgm:pt>
    <dgm:pt modelId="{5980C369-2385-4BEB-A478-AD3DE4BD48F8}" type="pres">
      <dgm:prSet presAssocID="{46B0FC6C-6CE2-436B-944A-2083A66F561C}" presName="conn2-1" presStyleLbl="parChTrans1D3" presStyleIdx="0" presStyleCnt="4"/>
      <dgm:spPr/>
      <dgm:t>
        <a:bodyPr/>
        <a:lstStyle/>
        <a:p>
          <a:endParaRPr lang="en-US"/>
        </a:p>
      </dgm:t>
    </dgm:pt>
    <dgm:pt modelId="{6CBBAB2B-7F42-42A4-B744-165498A7D23F}" type="pres">
      <dgm:prSet presAssocID="{46B0FC6C-6CE2-436B-944A-2083A66F561C}" presName="connTx" presStyleLbl="parChTrans1D3" presStyleIdx="0" presStyleCnt="4"/>
      <dgm:spPr/>
      <dgm:t>
        <a:bodyPr/>
        <a:lstStyle/>
        <a:p>
          <a:endParaRPr lang="en-US"/>
        </a:p>
      </dgm:t>
    </dgm:pt>
    <dgm:pt modelId="{EC14C067-5090-4FDF-8E60-2C1A9230AC74}" type="pres">
      <dgm:prSet presAssocID="{1FD12F24-19B1-433A-9B09-B67FE821C46C}" presName="root2" presStyleCnt="0"/>
      <dgm:spPr/>
    </dgm:pt>
    <dgm:pt modelId="{17192D6B-873D-4BDA-A575-ECA8802AC60A}" type="pres">
      <dgm:prSet presAssocID="{1FD12F24-19B1-433A-9B09-B67FE821C46C}" presName="LevelTwoTextNode" presStyleLbl="node3" presStyleIdx="0" presStyleCnt="4">
        <dgm:presLayoutVars>
          <dgm:chPref val="3"/>
        </dgm:presLayoutVars>
      </dgm:prSet>
      <dgm:spPr/>
      <dgm:t>
        <a:bodyPr/>
        <a:lstStyle/>
        <a:p>
          <a:endParaRPr lang="en-US"/>
        </a:p>
      </dgm:t>
    </dgm:pt>
    <dgm:pt modelId="{653CD043-4F8C-4003-81CD-4E92B85050C1}" type="pres">
      <dgm:prSet presAssocID="{1FD12F24-19B1-433A-9B09-B67FE821C46C}" presName="level3hierChild" presStyleCnt="0"/>
      <dgm:spPr/>
    </dgm:pt>
    <dgm:pt modelId="{22074D54-AA3E-408B-A8A4-80E23D54A2E8}" type="pres">
      <dgm:prSet presAssocID="{AE067C76-9C1E-4D50-B946-B6DE7A0BE06D}" presName="conn2-1" presStyleLbl="parChTrans1D3" presStyleIdx="1" presStyleCnt="4"/>
      <dgm:spPr/>
      <dgm:t>
        <a:bodyPr/>
        <a:lstStyle/>
        <a:p>
          <a:endParaRPr lang="en-US"/>
        </a:p>
      </dgm:t>
    </dgm:pt>
    <dgm:pt modelId="{8B04C644-BDEE-4538-9C21-E5D8CB761464}" type="pres">
      <dgm:prSet presAssocID="{AE067C76-9C1E-4D50-B946-B6DE7A0BE06D}" presName="connTx" presStyleLbl="parChTrans1D3" presStyleIdx="1" presStyleCnt="4"/>
      <dgm:spPr/>
      <dgm:t>
        <a:bodyPr/>
        <a:lstStyle/>
        <a:p>
          <a:endParaRPr lang="en-US"/>
        </a:p>
      </dgm:t>
    </dgm:pt>
    <dgm:pt modelId="{EEE0022A-6377-4558-82EF-FEE8416645EE}" type="pres">
      <dgm:prSet presAssocID="{072672DE-ECF8-4CB0-8321-DF93F56F4B4B}" presName="root2" presStyleCnt="0"/>
      <dgm:spPr/>
    </dgm:pt>
    <dgm:pt modelId="{D41E7905-5574-43C1-BAFB-9246CAFD7B72}" type="pres">
      <dgm:prSet presAssocID="{072672DE-ECF8-4CB0-8321-DF93F56F4B4B}" presName="LevelTwoTextNode" presStyleLbl="node3" presStyleIdx="1" presStyleCnt="4">
        <dgm:presLayoutVars>
          <dgm:chPref val="3"/>
        </dgm:presLayoutVars>
      </dgm:prSet>
      <dgm:spPr/>
      <dgm:t>
        <a:bodyPr/>
        <a:lstStyle/>
        <a:p>
          <a:endParaRPr lang="en-US"/>
        </a:p>
      </dgm:t>
    </dgm:pt>
    <dgm:pt modelId="{CA95C299-B64E-4C35-B7DC-C0074309C4E7}" type="pres">
      <dgm:prSet presAssocID="{072672DE-ECF8-4CB0-8321-DF93F56F4B4B}" presName="level3hierChild" presStyleCnt="0"/>
      <dgm:spPr/>
    </dgm:pt>
    <dgm:pt modelId="{E4C5071B-56EE-4C39-8BF5-0B3CF52ACE59}" type="pres">
      <dgm:prSet presAssocID="{C5B702C7-B984-47DA-92B8-D56B259D945A}" presName="conn2-1" presStyleLbl="parChTrans1D4" presStyleIdx="0" presStyleCnt="8"/>
      <dgm:spPr/>
      <dgm:t>
        <a:bodyPr/>
        <a:lstStyle/>
        <a:p>
          <a:endParaRPr lang="en-US"/>
        </a:p>
      </dgm:t>
    </dgm:pt>
    <dgm:pt modelId="{2320D20A-D9FB-40F8-8913-D5B51FEA8ECE}" type="pres">
      <dgm:prSet presAssocID="{C5B702C7-B984-47DA-92B8-D56B259D945A}" presName="connTx" presStyleLbl="parChTrans1D4" presStyleIdx="0" presStyleCnt="8"/>
      <dgm:spPr/>
      <dgm:t>
        <a:bodyPr/>
        <a:lstStyle/>
        <a:p>
          <a:endParaRPr lang="en-US"/>
        </a:p>
      </dgm:t>
    </dgm:pt>
    <dgm:pt modelId="{B530FF54-F0B1-4A2B-9303-AD5ED18E7AA1}" type="pres">
      <dgm:prSet presAssocID="{722AB721-C433-436C-AE33-84CA4C1F7C19}" presName="root2" presStyleCnt="0"/>
      <dgm:spPr/>
    </dgm:pt>
    <dgm:pt modelId="{812F5DF8-88D7-4362-9C51-5394F2EA2DBD}" type="pres">
      <dgm:prSet presAssocID="{722AB721-C433-436C-AE33-84CA4C1F7C19}" presName="LevelTwoTextNode" presStyleLbl="asst3" presStyleIdx="0" presStyleCnt="3">
        <dgm:presLayoutVars>
          <dgm:chPref val="3"/>
        </dgm:presLayoutVars>
      </dgm:prSet>
      <dgm:spPr/>
      <dgm:t>
        <a:bodyPr/>
        <a:lstStyle/>
        <a:p>
          <a:endParaRPr lang="en-US"/>
        </a:p>
      </dgm:t>
    </dgm:pt>
    <dgm:pt modelId="{E3215973-2728-4B94-B164-FF1DE8034D41}" type="pres">
      <dgm:prSet presAssocID="{722AB721-C433-436C-AE33-84CA4C1F7C19}" presName="level3hierChild" presStyleCnt="0"/>
      <dgm:spPr/>
    </dgm:pt>
    <dgm:pt modelId="{8F046EB0-2B03-456D-AD57-B44BC037EBBF}" type="pres">
      <dgm:prSet presAssocID="{6A61273A-6829-4970-8D4B-4DDD2B3D7FD2}" presName="conn2-1" presStyleLbl="parChTrans1D4" presStyleIdx="1" presStyleCnt="8"/>
      <dgm:spPr/>
      <dgm:t>
        <a:bodyPr/>
        <a:lstStyle/>
        <a:p>
          <a:endParaRPr lang="en-US"/>
        </a:p>
      </dgm:t>
    </dgm:pt>
    <dgm:pt modelId="{9503D4E8-9A4E-4EE4-BC6A-39542175D4BA}" type="pres">
      <dgm:prSet presAssocID="{6A61273A-6829-4970-8D4B-4DDD2B3D7FD2}" presName="connTx" presStyleLbl="parChTrans1D4" presStyleIdx="1" presStyleCnt="8"/>
      <dgm:spPr/>
      <dgm:t>
        <a:bodyPr/>
        <a:lstStyle/>
        <a:p>
          <a:endParaRPr lang="en-US"/>
        </a:p>
      </dgm:t>
    </dgm:pt>
    <dgm:pt modelId="{407560C5-D136-4EFF-BD03-5E4F2063468B}" type="pres">
      <dgm:prSet presAssocID="{EB0985F7-6AF1-4993-8480-D67B831FC710}" presName="root2" presStyleCnt="0"/>
      <dgm:spPr/>
    </dgm:pt>
    <dgm:pt modelId="{E845834D-A7D6-4CF9-B083-9080BF8DF7CA}" type="pres">
      <dgm:prSet presAssocID="{EB0985F7-6AF1-4993-8480-D67B831FC710}" presName="LevelTwoTextNode" presStyleLbl="asst3" presStyleIdx="1" presStyleCnt="3">
        <dgm:presLayoutVars>
          <dgm:chPref val="3"/>
        </dgm:presLayoutVars>
      </dgm:prSet>
      <dgm:spPr/>
      <dgm:t>
        <a:bodyPr/>
        <a:lstStyle/>
        <a:p>
          <a:endParaRPr lang="en-US"/>
        </a:p>
      </dgm:t>
    </dgm:pt>
    <dgm:pt modelId="{59C2D99A-25AE-42D9-A868-EB50A82A2FA7}" type="pres">
      <dgm:prSet presAssocID="{EB0985F7-6AF1-4993-8480-D67B831FC710}" presName="level3hierChild" presStyleCnt="0"/>
      <dgm:spPr/>
    </dgm:pt>
    <dgm:pt modelId="{4AAF9F65-F50D-4569-8271-C1E44B004619}" type="pres">
      <dgm:prSet presAssocID="{F57F7617-5CE9-4C18-9453-0330D911771C}" presName="conn2-1" presStyleLbl="parChTrans1D4" presStyleIdx="2" presStyleCnt="8"/>
      <dgm:spPr/>
      <dgm:t>
        <a:bodyPr/>
        <a:lstStyle/>
        <a:p>
          <a:endParaRPr lang="en-US"/>
        </a:p>
      </dgm:t>
    </dgm:pt>
    <dgm:pt modelId="{8FE36635-1BD7-4AD0-9E94-4B4A3810272A}" type="pres">
      <dgm:prSet presAssocID="{F57F7617-5CE9-4C18-9453-0330D911771C}" presName="connTx" presStyleLbl="parChTrans1D4" presStyleIdx="2" presStyleCnt="8"/>
      <dgm:spPr/>
      <dgm:t>
        <a:bodyPr/>
        <a:lstStyle/>
        <a:p>
          <a:endParaRPr lang="en-US"/>
        </a:p>
      </dgm:t>
    </dgm:pt>
    <dgm:pt modelId="{DA76010D-DDB6-4B84-8BE6-3C2752201767}" type="pres">
      <dgm:prSet presAssocID="{12336054-4030-402F-B100-2D8027608F70}" presName="root2" presStyleCnt="0"/>
      <dgm:spPr/>
    </dgm:pt>
    <dgm:pt modelId="{D0F665BE-061B-4DA9-B7D7-88A03C33EB90}" type="pres">
      <dgm:prSet presAssocID="{12336054-4030-402F-B100-2D8027608F70}" presName="LevelTwoTextNode" presStyleLbl="node4" presStyleIdx="0" presStyleCnt="5">
        <dgm:presLayoutVars>
          <dgm:chPref val="3"/>
        </dgm:presLayoutVars>
      </dgm:prSet>
      <dgm:spPr/>
      <dgm:t>
        <a:bodyPr/>
        <a:lstStyle/>
        <a:p>
          <a:endParaRPr lang="en-US"/>
        </a:p>
      </dgm:t>
    </dgm:pt>
    <dgm:pt modelId="{7316D2E5-C290-4EF3-B92A-F1ACED773AE6}" type="pres">
      <dgm:prSet presAssocID="{12336054-4030-402F-B100-2D8027608F70}" presName="level3hierChild" presStyleCnt="0"/>
      <dgm:spPr/>
    </dgm:pt>
    <dgm:pt modelId="{BD7C27AF-FC8D-4889-8C7D-5FA14AEE4FB5}" type="pres">
      <dgm:prSet presAssocID="{28E90D87-92B1-43EA-9795-A1699E2E0183}" presName="conn2-1" presStyleLbl="parChTrans1D4" presStyleIdx="3" presStyleCnt="8"/>
      <dgm:spPr/>
      <dgm:t>
        <a:bodyPr/>
        <a:lstStyle/>
        <a:p>
          <a:endParaRPr lang="en-US"/>
        </a:p>
      </dgm:t>
    </dgm:pt>
    <dgm:pt modelId="{4B58D482-B124-4A88-8057-39CE9FF1CCA3}" type="pres">
      <dgm:prSet presAssocID="{28E90D87-92B1-43EA-9795-A1699E2E0183}" presName="connTx" presStyleLbl="parChTrans1D4" presStyleIdx="3" presStyleCnt="8"/>
      <dgm:spPr/>
      <dgm:t>
        <a:bodyPr/>
        <a:lstStyle/>
        <a:p>
          <a:endParaRPr lang="en-US"/>
        </a:p>
      </dgm:t>
    </dgm:pt>
    <dgm:pt modelId="{8F78B905-074D-466A-A6FC-F840478E6C78}" type="pres">
      <dgm:prSet presAssocID="{E68E38CD-EF33-4250-9A6B-4C941C2EB050}" presName="root2" presStyleCnt="0"/>
      <dgm:spPr/>
    </dgm:pt>
    <dgm:pt modelId="{C51FB856-DA6B-497E-BFCD-E2AA1AD86966}" type="pres">
      <dgm:prSet presAssocID="{E68E38CD-EF33-4250-9A6B-4C941C2EB050}" presName="LevelTwoTextNode" presStyleLbl="node4" presStyleIdx="1" presStyleCnt="5">
        <dgm:presLayoutVars>
          <dgm:chPref val="3"/>
        </dgm:presLayoutVars>
      </dgm:prSet>
      <dgm:spPr/>
      <dgm:t>
        <a:bodyPr/>
        <a:lstStyle/>
        <a:p>
          <a:endParaRPr lang="en-US"/>
        </a:p>
      </dgm:t>
    </dgm:pt>
    <dgm:pt modelId="{90925672-D296-4F16-A498-701AEA60CB3C}" type="pres">
      <dgm:prSet presAssocID="{E68E38CD-EF33-4250-9A6B-4C941C2EB050}" presName="level3hierChild" presStyleCnt="0"/>
      <dgm:spPr/>
    </dgm:pt>
    <dgm:pt modelId="{AEF15609-CFAE-4939-928A-D07DFB6DD895}" type="pres">
      <dgm:prSet presAssocID="{EBB0854F-C7A6-49D8-B957-D78B9EA8AA9B}" presName="conn2-1" presStyleLbl="parChTrans1D4" presStyleIdx="4" presStyleCnt="8"/>
      <dgm:spPr/>
      <dgm:t>
        <a:bodyPr/>
        <a:lstStyle/>
        <a:p>
          <a:endParaRPr lang="en-US"/>
        </a:p>
      </dgm:t>
    </dgm:pt>
    <dgm:pt modelId="{350DD1D5-4339-4E40-BDFF-E14AAF84BACE}" type="pres">
      <dgm:prSet presAssocID="{EBB0854F-C7A6-49D8-B957-D78B9EA8AA9B}" presName="connTx" presStyleLbl="parChTrans1D4" presStyleIdx="4" presStyleCnt="8"/>
      <dgm:spPr/>
      <dgm:t>
        <a:bodyPr/>
        <a:lstStyle/>
        <a:p>
          <a:endParaRPr lang="en-US"/>
        </a:p>
      </dgm:t>
    </dgm:pt>
    <dgm:pt modelId="{3E11670B-B938-4E07-B007-C534643EB391}" type="pres">
      <dgm:prSet presAssocID="{B2F10741-4E08-4301-AC01-031E59420D8A}" presName="root2" presStyleCnt="0"/>
      <dgm:spPr/>
    </dgm:pt>
    <dgm:pt modelId="{614E2043-4F29-4B71-AA2D-B1565AE7A67F}" type="pres">
      <dgm:prSet presAssocID="{B2F10741-4E08-4301-AC01-031E59420D8A}" presName="LevelTwoTextNode" presStyleLbl="node4" presStyleIdx="2" presStyleCnt="5">
        <dgm:presLayoutVars>
          <dgm:chPref val="3"/>
        </dgm:presLayoutVars>
      </dgm:prSet>
      <dgm:spPr/>
      <dgm:t>
        <a:bodyPr/>
        <a:lstStyle/>
        <a:p>
          <a:endParaRPr lang="en-US"/>
        </a:p>
      </dgm:t>
    </dgm:pt>
    <dgm:pt modelId="{1210BB47-CAD9-4D7E-8371-303371509AAC}" type="pres">
      <dgm:prSet presAssocID="{B2F10741-4E08-4301-AC01-031E59420D8A}" presName="level3hierChild" presStyleCnt="0"/>
      <dgm:spPr/>
    </dgm:pt>
    <dgm:pt modelId="{2A0AC6B0-D688-40EC-A700-0E62641F79DE}" type="pres">
      <dgm:prSet presAssocID="{E55C95B4-DC3A-41CA-8B08-9DF092819E93}" presName="conn2-1" presStyleLbl="parChTrans1D4" presStyleIdx="5" presStyleCnt="8"/>
      <dgm:spPr/>
      <dgm:t>
        <a:bodyPr/>
        <a:lstStyle/>
        <a:p>
          <a:endParaRPr lang="en-US"/>
        </a:p>
      </dgm:t>
    </dgm:pt>
    <dgm:pt modelId="{DC947CC7-94AB-4B60-ACEB-4EF0DD74A6B1}" type="pres">
      <dgm:prSet presAssocID="{E55C95B4-DC3A-41CA-8B08-9DF092819E93}" presName="connTx" presStyleLbl="parChTrans1D4" presStyleIdx="5" presStyleCnt="8"/>
      <dgm:spPr/>
      <dgm:t>
        <a:bodyPr/>
        <a:lstStyle/>
        <a:p>
          <a:endParaRPr lang="en-US"/>
        </a:p>
      </dgm:t>
    </dgm:pt>
    <dgm:pt modelId="{B5127DCA-423A-4F94-B246-433D9515921D}" type="pres">
      <dgm:prSet presAssocID="{7D5ED465-DF10-4041-BE49-304A8CB57550}" presName="root2" presStyleCnt="0"/>
      <dgm:spPr/>
    </dgm:pt>
    <dgm:pt modelId="{354B6F5B-E193-4032-9872-E356B0E2A7E9}" type="pres">
      <dgm:prSet presAssocID="{7D5ED465-DF10-4041-BE49-304A8CB57550}" presName="LevelTwoTextNode" presStyleLbl="node4" presStyleIdx="3" presStyleCnt="5">
        <dgm:presLayoutVars>
          <dgm:chPref val="3"/>
        </dgm:presLayoutVars>
      </dgm:prSet>
      <dgm:spPr/>
      <dgm:t>
        <a:bodyPr/>
        <a:lstStyle/>
        <a:p>
          <a:endParaRPr lang="en-US"/>
        </a:p>
      </dgm:t>
    </dgm:pt>
    <dgm:pt modelId="{C4D55422-C9D7-40B2-B549-096C7C9B41C2}" type="pres">
      <dgm:prSet presAssocID="{7D5ED465-DF10-4041-BE49-304A8CB57550}" presName="level3hierChild" presStyleCnt="0"/>
      <dgm:spPr/>
    </dgm:pt>
    <dgm:pt modelId="{6C82F40C-FD8F-4B66-BC68-2E3196DA4487}" type="pres">
      <dgm:prSet presAssocID="{526105D6-280F-4186-A2FB-1ABF0E3F4B5C}" presName="conn2-1" presStyleLbl="parChTrans1D4" presStyleIdx="6" presStyleCnt="8"/>
      <dgm:spPr/>
      <dgm:t>
        <a:bodyPr/>
        <a:lstStyle/>
        <a:p>
          <a:endParaRPr lang="en-US"/>
        </a:p>
      </dgm:t>
    </dgm:pt>
    <dgm:pt modelId="{CE19BC67-7625-4A85-8941-F2CC065315C8}" type="pres">
      <dgm:prSet presAssocID="{526105D6-280F-4186-A2FB-1ABF0E3F4B5C}" presName="connTx" presStyleLbl="parChTrans1D4" presStyleIdx="6" presStyleCnt="8"/>
      <dgm:spPr/>
      <dgm:t>
        <a:bodyPr/>
        <a:lstStyle/>
        <a:p>
          <a:endParaRPr lang="en-US"/>
        </a:p>
      </dgm:t>
    </dgm:pt>
    <dgm:pt modelId="{BAA173A6-7C02-4686-89CF-6CAB7BBB3ED7}" type="pres">
      <dgm:prSet presAssocID="{B9B3CDA4-2520-429D-AC13-2C95986361B7}" presName="root2" presStyleCnt="0"/>
      <dgm:spPr/>
    </dgm:pt>
    <dgm:pt modelId="{D804D87B-0D25-4FDB-A87F-7345C0E1DEA7}" type="pres">
      <dgm:prSet presAssocID="{B9B3CDA4-2520-429D-AC13-2C95986361B7}" presName="LevelTwoTextNode" presStyleLbl="asst3" presStyleIdx="2" presStyleCnt="3">
        <dgm:presLayoutVars>
          <dgm:chPref val="3"/>
        </dgm:presLayoutVars>
      </dgm:prSet>
      <dgm:spPr/>
      <dgm:t>
        <a:bodyPr/>
        <a:lstStyle/>
        <a:p>
          <a:endParaRPr lang="en-US"/>
        </a:p>
      </dgm:t>
    </dgm:pt>
    <dgm:pt modelId="{6DB7A0F9-7D70-4A9E-BA6A-DCB6A851CA36}" type="pres">
      <dgm:prSet presAssocID="{B9B3CDA4-2520-429D-AC13-2C95986361B7}" presName="level3hierChild" presStyleCnt="0"/>
      <dgm:spPr/>
    </dgm:pt>
    <dgm:pt modelId="{57386802-B2C6-4375-8B32-1A6D45EFBD87}" type="pres">
      <dgm:prSet presAssocID="{F67F0D0E-6F6D-44B1-9061-45649652C775}" presName="conn2-1" presStyleLbl="parChTrans1D3" presStyleIdx="2" presStyleCnt="4"/>
      <dgm:spPr/>
      <dgm:t>
        <a:bodyPr/>
        <a:lstStyle/>
        <a:p>
          <a:endParaRPr lang="en-US"/>
        </a:p>
      </dgm:t>
    </dgm:pt>
    <dgm:pt modelId="{857AC630-9259-4080-AF9E-D881F55ADB53}" type="pres">
      <dgm:prSet presAssocID="{F67F0D0E-6F6D-44B1-9061-45649652C775}" presName="connTx" presStyleLbl="parChTrans1D3" presStyleIdx="2" presStyleCnt="4"/>
      <dgm:spPr/>
      <dgm:t>
        <a:bodyPr/>
        <a:lstStyle/>
        <a:p>
          <a:endParaRPr lang="en-US"/>
        </a:p>
      </dgm:t>
    </dgm:pt>
    <dgm:pt modelId="{A414EF71-919B-457A-8354-A1FAC5D05908}" type="pres">
      <dgm:prSet presAssocID="{7EC3052F-ECAA-40DA-A577-BEA986EA3798}" presName="root2" presStyleCnt="0"/>
      <dgm:spPr/>
    </dgm:pt>
    <dgm:pt modelId="{8CF05A91-7BE1-450A-90D0-6E0E16AAFEAA}" type="pres">
      <dgm:prSet presAssocID="{7EC3052F-ECAA-40DA-A577-BEA986EA3798}" presName="LevelTwoTextNode" presStyleLbl="node3" presStyleIdx="2" presStyleCnt="4">
        <dgm:presLayoutVars>
          <dgm:chPref val="3"/>
        </dgm:presLayoutVars>
      </dgm:prSet>
      <dgm:spPr/>
      <dgm:t>
        <a:bodyPr/>
        <a:lstStyle/>
        <a:p>
          <a:endParaRPr lang="en-US"/>
        </a:p>
      </dgm:t>
    </dgm:pt>
    <dgm:pt modelId="{13EF68F2-72BC-4A69-8DC4-A8E759BF8CFB}" type="pres">
      <dgm:prSet presAssocID="{7EC3052F-ECAA-40DA-A577-BEA986EA3798}" presName="level3hierChild" presStyleCnt="0"/>
      <dgm:spPr/>
    </dgm:pt>
    <dgm:pt modelId="{07E6CCC4-306A-4889-8DCB-3C8FDEA70009}" type="pres">
      <dgm:prSet presAssocID="{98091DAA-6EA9-4F86-AE8C-42CD40754414}" presName="conn2-1" presStyleLbl="parChTrans1D3" presStyleIdx="3" presStyleCnt="4"/>
      <dgm:spPr/>
      <dgm:t>
        <a:bodyPr/>
        <a:lstStyle/>
        <a:p>
          <a:endParaRPr lang="en-US"/>
        </a:p>
      </dgm:t>
    </dgm:pt>
    <dgm:pt modelId="{EADC0743-DACA-4482-9A54-16D83A1356E5}" type="pres">
      <dgm:prSet presAssocID="{98091DAA-6EA9-4F86-AE8C-42CD40754414}" presName="connTx" presStyleLbl="parChTrans1D3" presStyleIdx="3" presStyleCnt="4"/>
      <dgm:spPr/>
      <dgm:t>
        <a:bodyPr/>
        <a:lstStyle/>
        <a:p>
          <a:endParaRPr lang="en-US"/>
        </a:p>
      </dgm:t>
    </dgm:pt>
    <dgm:pt modelId="{EFCE3229-5F55-455F-9A6F-CEDF96F6CD5C}" type="pres">
      <dgm:prSet presAssocID="{ACF5F50E-B9A1-4A02-B2C7-118DD9802361}" presName="root2" presStyleCnt="0"/>
      <dgm:spPr/>
    </dgm:pt>
    <dgm:pt modelId="{F391AB1D-72A1-463E-8B7B-592C340021FF}" type="pres">
      <dgm:prSet presAssocID="{ACF5F50E-B9A1-4A02-B2C7-118DD9802361}" presName="LevelTwoTextNode" presStyleLbl="node3" presStyleIdx="3" presStyleCnt="4">
        <dgm:presLayoutVars>
          <dgm:chPref val="3"/>
        </dgm:presLayoutVars>
      </dgm:prSet>
      <dgm:spPr/>
      <dgm:t>
        <a:bodyPr/>
        <a:lstStyle/>
        <a:p>
          <a:endParaRPr lang="en-US"/>
        </a:p>
      </dgm:t>
    </dgm:pt>
    <dgm:pt modelId="{F3F93FFE-9504-48FA-A907-DDFC33E47EE2}" type="pres">
      <dgm:prSet presAssocID="{ACF5F50E-B9A1-4A02-B2C7-118DD9802361}" presName="level3hierChild" presStyleCnt="0"/>
      <dgm:spPr/>
    </dgm:pt>
    <dgm:pt modelId="{9DFA7B7C-C68F-457D-A5D7-59BA561946B8}" type="pres">
      <dgm:prSet presAssocID="{A8BAA130-AAEC-4BAD-9045-D871DA17786A}" presName="conn2-1" presStyleLbl="parChTrans1D4" presStyleIdx="7" presStyleCnt="8"/>
      <dgm:spPr/>
      <dgm:t>
        <a:bodyPr/>
        <a:lstStyle/>
        <a:p>
          <a:endParaRPr lang="en-US"/>
        </a:p>
      </dgm:t>
    </dgm:pt>
    <dgm:pt modelId="{6B66B6C4-DCD2-41F2-B505-49C71F89CAEE}" type="pres">
      <dgm:prSet presAssocID="{A8BAA130-AAEC-4BAD-9045-D871DA17786A}" presName="connTx" presStyleLbl="parChTrans1D4" presStyleIdx="7" presStyleCnt="8"/>
      <dgm:spPr/>
      <dgm:t>
        <a:bodyPr/>
        <a:lstStyle/>
        <a:p>
          <a:endParaRPr lang="en-US"/>
        </a:p>
      </dgm:t>
    </dgm:pt>
    <dgm:pt modelId="{1B9A5B66-BAE7-464D-9E15-6FB83E4A4FFD}" type="pres">
      <dgm:prSet presAssocID="{E5DC3918-5D31-4004-A4EA-DD3F86AA6124}" presName="root2" presStyleCnt="0"/>
      <dgm:spPr/>
    </dgm:pt>
    <dgm:pt modelId="{52391C0F-5EB2-4BCE-96E6-D71403C3A93A}" type="pres">
      <dgm:prSet presAssocID="{E5DC3918-5D31-4004-A4EA-DD3F86AA6124}" presName="LevelTwoTextNode" presStyleLbl="node4" presStyleIdx="4" presStyleCnt="5">
        <dgm:presLayoutVars>
          <dgm:chPref val="3"/>
        </dgm:presLayoutVars>
      </dgm:prSet>
      <dgm:spPr/>
      <dgm:t>
        <a:bodyPr/>
        <a:lstStyle/>
        <a:p>
          <a:endParaRPr lang="en-US"/>
        </a:p>
      </dgm:t>
    </dgm:pt>
    <dgm:pt modelId="{A92E7174-EDBA-4C85-938C-30D0A3691EDA}" type="pres">
      <dgm:prSet presAssocID="{E5DC3918-5D31-4004-A4EA-DD3F86AA6124}" presName="level3hierChild" presStyleCnt="0"/>
      <dgm:spPr/>
    </dgm:pt>
    <dgm:pt modelId="{9AF88BD7-4B24-415D-BD2D-3FC71BA9E766}" type="pres">
      <dgm:prSet presAssocID="{738F19D3-4349-40B1-A7A7-A1C0DBEFD5F0}" presName="conn2-1" presStyleLbl="parChTrans1D2" presStyleIdx="1" presStyleCnt="5"/>
      <dgm:spPr/>
      <dgm:t>
        <a:bodyPr/>
        <a:lstStyle/>
        <a:p>
          <a:endParaRPr lang="en-US"/>
        </a:p>
      </dgm:t>
    </dgm:pt>
    <dgm:pt modelId="{86F1851A-7BA1-474F-8C90-D4BC0E91A04C}" type="pres">
      <dgm:prSet presAssocID="{738F19D3-4349-40B1-A7A7-A1C0DBEFD5F0}" presName="connTx" presStyleLbl="parChTrans1D2" presStyleIdx="1" presStyleCnt="5"/>
      <dgm:spPr/>
      <dgm:t>
        <a:bodyPr/>
        <a:lstStyle/>
        <a:p>
          <a:endParaRPr lang="en-US"/>
        </a:p>
      </dgm:t>
    </dgm:pt>
    <dgm:pt modelId="{809656C7-CA36-4118-A6A2-04E0B689DAAA}" type="pres">
      <dgm:prSet presAssocID="{9C584EF6-0FDF-4BB0-818C-EB9A50EA23BF}" presName="root2" presStyleCnt="0"/>
      <dgm:spPr/>
    </dgm:pt>
    <dgm:pt modelId="{2DAB1A54-193B-45A7-9D5D-23B642D11F58}" type="pres">
      <dgm:prSet presAssocID="{9C584EF6-0FDF-4BB0-818C-EB9A50EA23BF}" presName="LevelTwoTextNode" presStyleLbl="node2" presStyleIdx="1" presStyleCnt="5">
        <dgm:presLayoutVars>
          <dgm:chPref val="3"/>
        </dgm:presLayoutVars>
      </dgm:prSet>
      <dgm:spPr/>
      <dgm:t>
        <a:bodyPr/>
        <a:lstStyle/>
        <a:p>
          <a:endParaRPr lang="en-US"/>
        </a:p>
      </dgm:t>
    </dgm:pt>
    <dgm:pt modelId="{F645ED79-5F68-4BE7-BBDD-C246126ED488}" type="pres">
      <dgm:prSet presAssocID="{9C584EF6-0FDF-4BB0-818C-EB9A50EA23BF}" presName="level3hierChild" presStyleCnt="0"/>
      <dgm:spPr/>
    </dgm:pt>
    <dgm:pt modelId="{4C6312A4-7B65-4692-AA16-595D7215F84C}" type="pres">
      <dgm:prSet presAssocID="{F8834A3D-E58F-411D-9E58-46D2151B9D62}" presName="conn2-1" presStyleLbl="parChTrans1D2" presStyleIdx="2" presStyleCnt="5"/>
      <dgm:spPr/>
      <dgm:t>
        <a:bodyPr/>
        <a:lstStyle/>
        <a:p>
          <a:endParaRPr lang="en-US"/>
        </a:p>
      </dgm:t>
    </dgm:pt>
    <dgm:pt modelId="{25FDEA81-5692-4926-B93E-0C1FA8C2C4E5}" type="pres">
      <dgm:prSet presAssocID="{F8834A3D-E58F-411D-9E58-46D2151B9D62}" presName="connTx" presStyleLbl="parChTrans1D2" presStyleIdx="2" presStyleCnt="5"/>
      <dgm:spPr/>
      <dgm:t>
        <a:bodyPr/>
        <a:lstStyle/>
        <a:p>
          <a:endParaRPr lang="en-US"/>
        </a:p>
      </dgm:t>
    </dgm:pt>
    <dgm:pt modelId="{A4E44C89-224D-45A1-B094-EDEF41327CB5}" type="pres">
      <dgm:prSet presAssocID="{7F79A06B-4690-44D6-A615-E90259CFE9F5}" presName="root2" presStyleCnt="0"/>
      <dgm:spPr/>
    </dgm:pt>
    <dgm:pt modelId="{E653C9B7-8B3A-4585-8B8D-E15A9D39C3BB}" type="pres">
      <dgm:prSet presAssocID="{7F79A06B-4690-44D6-A615-E90259CFE9F5}" presName="LevelTwoTextNode" presStyleLbl="node2" presStyleIdx="2" presStyleCnt="5">
        <dgm:presLayoutVars>
          <dgm:chPref val="3"/>
        </dgm:presLayoutVars>
      </dgm:prSet>
      <dgm:spPr/>
      <dgm:t>
        <a:bodyPr/>
        <a:lstStyle/>
        <a:p>
          <a:endParaRPr lang="en-US"/>
        </a:p>
      </dgm:t>
    </dgm:pt>
    <dgm:pt modelId="{19F5AB5B-B9D3-4138-ADD4-B96CC8AC1D99}" type="pres">
      <dgm:prSet presAssocID="{7F79A06B-4690-44D6-A615-E90259CFE9F5}" presName="level3hierChild" presStyleCnt="0"/>
      <dgm:spPr/>
    </dgm:pt>
    <dgm:pt modelId="{017F42EF-7143-4755-BDE5-E2CF7D5F5F0A}" type="pres">
      <dgm:prSet presAssocID="{65D1CEE4-90BD-4758-88A1-EC98BFA3227F}" presName="conn2-1" presStyleLbl="parChTrans1D2" presStyleIdx="3" presStyleCnt="5"/>
      <dgm:spPr/>
      <dgm:t>
        <a:bodyPr/>
        <a:lstStyle/>
        <a:p>
          <a:endParaRPr lang="en-US"/>
        </a:p>
      </dgm:t>
    </dgm:pt>
    <dgm:pt modelId="{CCFAA956-1D49-4AA6-A59A-C303C93C39E1}" type="pres">
      <dgm:prSet presAssocID="{65D1CEE4-90BD-4758-88A1-EC98BFA3227F}" presName="connTx" presStyleLbl="parChTrans1D2" presStyleIdx="3" presStyleCnt="5"/>
      <dgm:spPr/>
      <dgm:t>
        <a:bodyPr/>
        <a:lstStyle/>
        <a:p>
          <a:endParaRPr lang="en-US"/>
        </a:p>
      </dgm:t>
    </dgm:pt>
    <dgm:pt modelId="{CCC11EE8-41DC-4878-A817-992D320045BF}" type="pres">
      <dgm:prSet presAssocID="{5B2B0CE7-DF64-4156-BA30-FBB863DAC541}" presName="root2" presStyleCnt="0"/>
      <dgm:spPr/>
    </dgm:pt>
    <dgm:pt modelId="{3B59BB86-18B7-4251-9A31-DDD057DBC30C}" type="pres">
      <dgm:prSet presAssocID="{5B2B0CE7-DF64-4156-BA30-FBB863DAC541}" presName="LevelTwoTextNode" presStyleLbl="node2" presStyleIdx="3" presStyleCnt="5">
        <dgm:presLayoutVars>
          <dgm:chPref val="3"/>
        </dgm:presLayoutVars>
      </dgm:prSet>
      <dgm:spPr/>
      <dgm:t>
        <a:bodyPr/>
        <a:lstStyle/>
        <a:p>
          <a:endParaRPr lang="en-US"/>
        </a:p>
      </dgm:t>
    </dgm:pt>
    <dgm:pt modelId="{A8735D78-B575-44B1-BE5E-3A356A00A0D9}" type="pres">
      <dgm:prSet presAssocID="{5B2B0CE7-DF64-4156-BA30-FBB863DAC541}" presName="level3hierChild" presStyleCnt="0"/>
      <dgm:spPr/>
    </dgm:pt>
    <dgm:pt modelId="{81EF80E9-C7C1-47A8-947B-60C549642E92}" type="pres">
      <dgm:prSet presAssocID="{169A02B3-65F8-489F-A503-A1D04A3262D6}" presName="conn2-1" presStyleLbl="parChTrans1D2" presStyleIdx="4" presStyleCnt="5"/>
      <dgm:spPr/>
      <dgm:t>
        <a:bodyPr/>
        <a:lstStyle/>
        <a:p>
          <a:endParaRPr lang="en-US"/>
        </a:p>
      </dgm:t>
    </dgm:pt>
    <dgm:pt modelId="{594AE9CB-620A-43B5-B283-FB88B4862943}" type="pres">
      <dgm:prSet presAssocID="{169A02B3-65F8-489F-A503-A1D04A3262D6}" presName="connTx" presStyleLbl="parChTrans1D2" presStyleIdx="4" presStyleCnt="5"/>
      <dgm:spPr/>
      <dgm:t>
        <a:bodyPr/>
        <a:lstStyle/>
        <a:p>
          <a:endParaRPr lang="en-US"/>
        </a:p>
      </dgm:t>
    </dgm:pt>
    <dgm:pt modelId="{06C0D936-0756-49AC-A569-52C0E46999D7}" type="pres">
      <dgm:prSet presAssocID="{63CBCEB1-8CAD-44DB-BFDD-B1A9D8D1FAE3}" presName="root2" presStyleCnt="0"/>
      <dgm:spPr/>
    </dgm:pt>
    <dgm:pt modelId="{7200AB0E-918C-4448-B1CC-4149C3D7F324}" type="pres">
      <dgm:prSet presAssocID="{63CBCEB1-8CAD-44DB-BFDD-B1A9D8D1FAE3}" presName="LevelTwoTextNode" presStyleLbl="node2" presStyleIdx="4" presStyleCnt="5">
        <dgm:presLayoutVars>
          <dgm:chPref val="3"/>
        </dgm:presLayoutVars>
      </dgm:prSet>
      <dgm:spPr/>
      <dgm:t>
        <a:bodyPr/>
        <a:lstStyle/>
        <a:p>
          <a:endParaRPr lang="en-US"/>
        </a:p>
      </dgm:t>
    </dgm:pt>
    <dgm:pt modelId="{719FB8C1-AA1B-4B71-A5E8-F3719FAF8F64}" type="pres">
      <dgm:prSet presAssocID="{63CBCEB1-8CAD-44DB-BFDD-B1A9D8D1FAE3}" presName="level3hierChild" presStyleCnt="0"/>
      <dgm:spPr/>
    </dgm:pt>
  </dgm:ptLst>
  <dgm:cxnLst>
    <dgm:cxn modelId="{30D7155D-DB96-4E14-BD34-D8E11C4B2438}" type="presOf" srcId="{526105D6-280F-4186-A2FB-1ABF0E3F4B5C}" destId="{CE19BC67-7625-4A85-8941-F2CC065315C8}" srcOrd="1" destOrd="0" presId="urn:microsoft.com/office/officeart/2008/layout/HorizontalMultiLevelHierarchy"/>
    <dgm:cxn modelId="{2E6A22B1-5044-4C3B-95CB-DF4D3E1ADE46}" type="presOf" srcId="{28E90D87-92B1-43EA-9795-A1699E2E0183}" destId="{4B58D482-B124-4A88-8057-39CE9FF1CCA3}" srcOrd="1" destOrd="0" presId="urn:microsoft.com/office/officeart/2008/layout/HorizontalMultiLevelHierarchy"/>
    <dgm:cxn modelId="{E03AAF75-08CA-4EE7-B569-31C3CAC9398D}" type="presOf" srcId="{F8834A3D-E58F-411D-9E58-46D2151B9D62}" destId="{25FDEA81-5692-4926-B93E-0C1FA8C2C4E5}" srcOrd="1" destOrd="0" presId="urn:microsoft.com/office/officeart/2008/layout/HorizontalMultiLevelHierarchy"/>
    <dgm:cxn modelId="{8874AEAF-FA49-47DE-A006-7B7CEFC2FC82}" type="presOf" srcId="{A8BAA130-AAEC-4BAD-9045-D871DA17786A}" destId="{6B66B6C4-DCD2-41F2-B505-49C71F89CAEE}" srcOrd="1" destOrd="0" presId="urn:microsoft.com/office/officeart/2008/layout/HorizontalMultiLevelHierarchy"/>
    <dgm:cxn modelId="{FE15A79D-DF5F-4354-A45B-FFBEFF91C798}" type="presOf" srcId="{E5DC3918-5D31-4004-A4EA-DD3F86AA6124}" destId="{52391C0F-5EB2-4BCE-96E6-D71403C3A93A}" srcOrd="0" destOrd="0" presId="urn:microsoft.com/office/officeart/2008/layout/HorizontalMultiLevelHierarchy"/>
    <dgm:cxn modelId="{37A7064D-16A7-4E3A-9141-1DC8C020BF07}" type="presOf" srcId="{F57F7617-5CE9-4C18-9453-0330D911771C}" destId="{8FE36635-1BD7-4AD0-9E94-4B4A3810272A}" srcOrd="1" destOrd="0" presId="urn:microsoft.com/office/officeart/2008/layout/HorizontalMultiLevelHierarchy"/>
    <dgm:cxn modelId="{87601007-7546-4CDA-BB03-CB8E1095585E}" type="presOf" srcId="{C5B702C7-B984-47DA-92B8-D56B259D945A}" destId="{E4C5071B-56EE-4C39-8BF5-0B3CF52ACE59}" srcOrd="0" destOrd="0" presId="urn:microsoft.com/office/officeart/2008/layout/HorizontalMultiLevelHierarchy"/>
    <dgm:cxn modelId="{A6C01C74-6F0A-4A10-A385-73A7E3E3ED9A}" type="presOf" srcId="{EA8E4887-1272-4505-A106-D03820312208}" destId="{D4F92A30-FF30-48AB-9870-5A4BDD9D0880}" srcOrd="1" destOrd="0" presId="urn:microsoft.com/office/officeart/2008/layout/HorizontalMultiLevelHierarchy"/>
    <dgm:cxn modelId="{ABCA2B24-A693-4887-9BE1-BADD2BE26D47}" srcId="{71AB1C04-B410-4307-B1D0-ECF30466E374}" destId="{1FD12F24-19B1-433A-9B09-B67FE821C46C}" srcOrd="0" destOrd="0" parTransId="{46B0FC6C-6CE2-436B-944A-2083A66F561C}" sibTransId="{8FB611EF-0C0C-4E24-987B-B48EDE625530}"/>
    <dgm:cxn modelId="{4A8CF097-6B70-44E8-99DE-1944ABE233F4}" type="presOf" srcId="{526105D6-280F-4186-A2FB-1ABF0E3F4B5C}" destId="{6C82F40C-FD8F-4B66-BC68-2E3196DA4487}" srcOrd="0" destOrd="0" presId="urn:microsoft.com/office/officeart/2008/layout/HorizontalMultiLevelHierarchy"/>
    <dgm:cxn modelId="{5CA254CC-0A4E-4489-8457-339370380462}" type="presOf" srcId="{F16DB79C-CA57-4CA3-A477-E7E4E78C3F58}" destId="{1A1BF629-CEEE-440C-AF48-2BCAF2A08791}" srcOrd="0" destOrd="0" presId="urn:microsoft.com/office/officeart/2008/layout/HorizontalMultiLevelHierarchy"/>
    <dgm:cxn modelId="{3E36489B-257E-41C2-AF2D-DF238873A6CC}" type="presOf" srcId="{F57F7617-5CE9-4C18-9453-0330D911771C}" destId="{4AAF9F65-F50D-4569-8271-C1E44B004619}" srcOrd="0" destOrd="0" presId="urn:microsoft.com/office/officeart/2008/layout/HorizontalMultiLevelHierarchy"/>
    <dgm:cxn modelId="{FF6C683F-C37D-4920-BA14-679B7E00EA3F}" type="presOf" srcId="{9C584EF6-0FDF-4BB0-818C-EB9A50EA23BF}" destId="{2DAB1A54-193B-45A7-9D5D-23B642D11F58}" srcOrd="0" destOrd="0" presId="urn:microsoft.com/office/officeart/2008/layout/HorizontalMultiLevelHierarchy"/>
    <dgm:cxn modelId="{BA1BC6A8-DE6C-4672-A5C6-CB356284F847}" srcId="{F16DB79C-CA57-4CA3-A477-E7E4E78C3F58}" destId="{9C584EF6-0FDF-4BB0-818C-EB9A50EA23BF}" srcOrd="1" destOrd="0" parTransId="{738F19D3-4349-40B1-A7A7-A1C0DBEFD5F0}" sibTransId="{62D16D66-0171-4A08-BBB7-7ED8B5CC9D7C}"/>
    <dgm:cxn modelId="{921D8C4C-331A-43A0-88C6-F4BA28679025}" type="presOf" srcId="{98091DAA-6EA9-4F86-AE8C-42CD40754414}" destId="{07E6CCC4-306A-4889-8DCB-3C8FDEA70009}" srcOrd="0" destOrd="0" presId="urn:microsoft.com/office/officeart/2008/layout/HorizontalMultiLevelHierarchy"/>
    <dgm:cxn modelId="{A3524B16-8B55-4247-9526-E5392997812D}" srcId="{072672DE-ECF8-4CB0-8321-DF93F56F4B4B}" destId="{B9B3CDA4-2520-429D-AC13-2C95986361B7}" srcOrd="2" destOrd="0" parTransId="{526105D6-280F-4186-A2FB-1ABF0E3F4B5C}" sibTransId="{54C30FCB-228C-44D3-BB8E-DD10A7BBD456}"/>
    <dgm:cxn modelId="{D7574F31-285B-45C1-A507-902AC7A7641C}" type="presOf" srcId="{71AB1C04-B410-4307-B1D0-ECF30466E374}" destId="{CD834ABE-1C22-4F33-BA82-85F5348DD7B5}" srcOrd="0" destOrd="0" presId="urn:microsoft.com/office/officeart/2008/layout/HorizontalMultiLevelHierarchy"/>
    <dgm:cxn modelId="{B6FC339A-C214-4EDB-834B-39DB769DF8CF}" srcId="{F16DB79C-CA57-4CA3-A477-E7E4E78C3F58}" destId="{5B2B0CE7-DF64-4156-BA30-FBB863DAC541}" srcOrd="3" destOrd="0" parTransId="{65D1CEE4-90BD-4758-88A1-EC98BFA3227F}" sibTransId="{1D591C89-66F6-4246-A0BA-F8DFDBD0F5D0}"/>
    <dgm:cxn modelId="{95443840-069F-433F-AA59-470DBEB00E8D}" type="presOf" srcId="{ACF5F50E-B9A1-4A02-B2C7-118DD9802361}" destId="{F391AB1D-72A1-463E-8B7B-592C340021FF}" srcOrd="0" destOrd="0" presId="urn:microsoft.com/office/officeart/2008/layout/HorizontalMultiLevelHierarchy"/>
    <dgm:cxn modelId="{B8276A5A-C96C-4F7B-9280-27AE1FA207D2}" type="presOf" srcId="{F67F0D0E-6F6D-44B1-9061-45649652C775}" destId="{857AC630-9259-4080-AF9E-D881F55ADB53}" srcOrd="1" destOrd="0" presId="urn:microsoft.com/office/officeart/2008/layout/HorizontalMultiLevelHierarchy"/>
    <dgm:cxn modelId="{3CA0AD54-99DF-40BB-BAAE-9BCB8A9C249A}" type="presOf" srcId="{7EC3052F-ECAA-40DA-A577-BEA986EA3798}" destId="{8CF05A91-7BE1-450A-90D0-6E0E16AAFEAA}" srcOrd="0" destOrd="0" presId="urn:microsoft.com/office/officeart/2008/layout/HorizontalMultiLevelHierarchy"/>
    <dgm:cxn modelId="{68BCC578-182B-451C-B2EC-77D8E1D12BED}" type="presOf" srcId="{B9B3CDA4-2520-429D-AC13-2C95986361B7}" destId="{D804D87B-0D25-4FDB-A87F-7345C0E1DEA7}" srcOrd="0" destOrd="0" presId="urn:microsoft.com/office/officeart/2008/layout/HorizontalMultiLevelHierarchy"/>
    <dgm:cxn modelId="{E84759CF-4426-4F6B-B033-0485A92A1498}" type="presOf" srcId="{98091DAA-6EA9-4F86-AE8C-42CD40754414}" destId="{EADC0743-DACA-4482-9A54-16D83A1356E5}" srcOrd="1" destOrd="0" presId="urn:microsoft.com/office/officeart/2008/layout/HorizontalMultiLevelHierarchy"/>
    <dgm:cxn modelId="{AC816B3F-E50A-4ABA-9F96-AA1FF349DE86}" srcId="{71AB1C04-B410-4307-B1D0-ECF30466E374}" destId="{072672DE-ECF8-4CB0-8321-DF93F56F4B4B}" srcOrd="1" destOrd="0" parTransId="{AE067C76-9C1E-4D50-B946-B6DE7A0BE06D}" sibTransId="{396C5241-2852-429B-A777-1F912516CD6F}"/>
    <dgm:cxn modelId="{6C850C9B-10F9-40C4-8178-F8122C3B597C}" srcId="{072672DE-ECF8-4CB0-8321-DF93F56F4B4B}" destId="{722AB721-C433-436C-AE33-84CA4C1F7C19}" srcOrd="0" destOrd="0" parTransId="{C5B702C7-B984-47DA-92B8-D56B259D945A}" sibTransId="{07EEE66A-E967-4989-A907-B51778DFEA4A}"/>
    <dgm:cxn modelId="{39957DE1-DA5D-4D92-A2DD-8B8118A69577}" type="presOf" srcId="{5B2B0CE7-DF64-4156-BA30-FBB863DAC541}" destId="{3B59BB86-18B7-4251-9A31-DDD057DBC30C}" srcOrd="0" destOrd="0" presId="urn:microsoft.com/office/officeart/2008/layout/HorizontalMultiLevelHierarchy"/>
    <dgm:cxn modelId="{E61F05FC-5856-4640-AF7A-B177F9855D53}" type="presOf" srcId="{6A61273A-6829-4970-8D4B-4DDD2B3D7FD2}" destId="{9503D4E8-9A4E-4EE4-BC6A-39542175D4BA}" srcOrd="1" destOrd="0" presId="urn:microsoft.com/office/officeart/2008/layout/HorizontalMultiLevelHierarchy"/>
    <dgm:cxn modelId="{72478D25-EE43-4F3F-9AF6-7B49F5249A3C}" type="presOf" srcId="{EBB0854F-C7A6-49D8-B957-D78B9EA8AA9B}" destId="{350DD1D5-4339-4E40-BDFF-E14AAF84BACE}" srcOrd="1" destOrd="0" presId="urn:microsoft.com/office/officeart/2008/layout/HorizontalMultiLevelHierarchy"/>
    <dgm:cxn modelId="{DF71CE0C-3266-461B-AABE-046B0EAE0412}" type="presOf" srcId="{AE067C76-9C1E-4D50-B946-B6DE7A0BE06D}" destId="{22074D54-AA3E-408B-A8A4-80E23D54A2E8}" srcOrd="0" destOrd="0" presId="urn:microsoft.com/office/officeart/2008/layout/HorizontalMultiLevelHierarchy"/>
    <dgm:cxn modelId="{FB4FB91F-CB9A-43B3-B04F-F31E46E1D762}" srcId="{ACF5F50E-B9A1-4A02-B2C7-118DD9802361}" destId="{E5DC3918-5D31-4004-A4EA-DD3F86AA6124}" srcOrd="0" destOrd="0" parTransId="{A8BAA130-AAEC-4BAD-9045-D871DA17786A}" sibTransId="{E0D91CD1-B64B-4C1F-83A7-0972050E0328}"/>
    <dgm:cxn modelId="{CB58A911-8B4F-45C3-9766-22A6BDC2BAC7}" srcId="{71AB1C04-B410-4307-B1D0-ECF30466E374}" destId="{ACF5F50E-B9A1-4A02-B2C7-118DD9802361}" srcOrd="3" destOrd="0" parTransId="{98091DAA-6EA9-4F86-AE8C-42CD40754414}" sibTransId="{CB5564B9-607B-4140-BD2D-1329B4986C28}"/>
    <dgm:cxn modelId="{43311523-0D4D-4CA0-9294-63B9E720B06C}" srcId="{71AB1C04-B410-4307-B1D0-ECF30466E374}" destId="{7EC3052F-ECAA-40DA-A577-BEA986EA3798}" srcOrd="2" destOrd="0" parTransId="{F67F0D0E-6F6D-44B1-9061-45649652C775}" sibTransId="{7A8CF718-C9C8-4DD2-8C9F-043C781BBD35}"/>
    <dgm:cxn modelId="{DD55E72F-157D-440F-8AFA-EA39BDBEA589}" srcId="{F16DB79C-CA57-4CA3-A477-E7E4E78C3F58}" destId="{7F79A06B-4690-44D6-A615-E90259CFE9F5}" srcOrd="2" destOrd="0" parTransId="{F8834A3D-E58F-411D-9E58-46D2151B9D62}" sibTransId="{6A99FC41-4B51-45CB-9C8F-D1A6B8D3A7BA}"/>
    <dgm:cxn modelId="{B1CDB331-BF23-4586-8362-4216699715E5}" srcId="{F16DB79C-CA57-4CA3-A477-E7E4E78C3F58}" destId="{71AB1C04-B410-4307-B1D0-ECF30466E374}" srcOrd="0" destOrd="0" parTransId="{EA8E4887-1272-4505-A106-D03820312208}" sibTransId="{E7F2806A-7724-4E37-9E1B-716723AE2D64}"/>
    <dgm:cxn modelId="{DD4D828F-F594-4907-9CE9-6A4F1CC68109}" type="presOf" srcId="{E55C95B4-DC3A-41CA-8B08-9DF092819E93}" destId="{DC947CC7-94AB-4B60-ACEB-4EF0DD74A6B1}" srcOrd="1" destOrd="0" presId="urn:microsoft.com/office/officeart/2008/layout/HorizontalMultiLevelHierarchy"/>
    <dgm:cxn modelId="{6BCA557C-7AC2-475A-9D3E-76DDC8BCCE2A}" type="presOf" srcId="{46B0FC6C-6CE2-436B-944A-2083A66F561C}" destId="{6CBBAB2B-7F42-42A4-B744-165498A7D23F}" srcOrd="1" destOrd="0" presId="urn:microsoft.com/office/officeart/2008/layout/HorizontalMultiLevelHierarchy"/>
    <dgm:cxn modelId="{373486B2-3C3E-46B2-9C3D-7BEDDF7D312C}" type="presOf" srcId="{65D1CEE4-90BD-4758-88A1-EC98BFA3227F}" destId="{017F42EF-7143-4755-BDE5-E2CF7D5F5F0A}" srcOrd="0" destOrd="0" presId="urn:microsoft.com/office/officeart/2008/layout/HorizontalMultiLevelHierarchy"/>
    <dgm:cxn modelId="{70AE7522-73C3-4AAB-B8C1-2DC958899E35}" type="presOf" srcId="{AE067C76-9C1E-4D50-B946-B6DE7A0BE06D}" destId="{8B04C644-BDEE-4538-9C21-E5D8CB761464}" srcOrd="1" destOrd="0" presId="urn:microsoft.com/office/officeart/2008/layout/HorizontalMultiLevelHierarchy"/>
    <dgm:cxn modelId="{13397278-87B0-4BCB-B506-0A86F3EF0180}" type="presOf" srcId="{6A61273A-6829-4970-8D4B-4DDD2B3D7FD2}" destId="{8F046EB0-2B03-456D-AD57-B44BC037EBBF}" srcOrd="0" destOrd="0" presId="urn:microsoft.com/office/officeart/2008/layout/HorizontalMultiLevelHierarchy"/>
    <dgm:cxn modelId="{B31F5F33-EBDA-44BC-BEC0-AE3EFC3A7E39}" srcId="{EB0985F7-6AF1-4993-8480-D67B831FC710}" destId="{12336054-4030-402F-B100-2D8027608F70}" srcOrd="0" destOrd="0" parTransId="{F57F7617-5CE9-4C18-9453-0330D911771C}" sibTransId="{75346B0A-F858-4C1D-BDAF-62CB8E098C74}"/>
    <dgm:cxn modelId="{4537707C-1C8D-4C70-8F65-F4A37AFAF491}" type="presOf" srcId="{EBB0854F-C7A6-49D8-B957-D78B9EA8AA9B}" destId="{AEF15609-CFAE-4939-928A-D07DFB6DD895}" srcOrd="0" destOrd="0" presId="urn:microsoft.com/office/officeart/2008/layout/HorizontalMultiLevelHierarchy"/>
    <dgm:cxn modelId="{6E4460E9-E050-422D-A4F6-6D50ED23FDAC}" type="presOf" srcId="{7D5ED465-DF10-4041-BE49-304A8CB57550}" destId="{354B6F5B-E193-4032-9872-E356B0E2A7E9}" srcOrd="0" destOrd="0" presId="urn:microsoft.com/office/officeart/2008/layout/HorizontalMultiLevelHierarchy"/>
    <dgm:cxn modelId="{C238E83A-B343-4B8B-81C6-DC95D420C4EA}" type="presOf" srcId="{F67F0D0E-6F6D-44B1-9061-45649652C775}" destId="{57386802-B2C6-4375-8B32-1A6D45EFBD87}" srcOrd="0" destOrd="0" presId="urn:microsoft.com/office/officeart/2008/layout/HorizontalMultiLevelHierarchy"/>
    <dgm:cxn modelId="{9139FF03-2319-4078-8E9F-298E433371BE}" type="presOf" srcId="{072672DE-ECF8-4CB0-8321-DF93F56F4B4B}" destId="{D41E7905-5574-43C1-BAFB-9246CAFD7B72}" srcOrd="0" destOrd="0" presId="urn:microsoft.com/office/officeart/2008/layout/HorizontalMultiLevelHierarchy"/>
    <dgm:cxn modelId="{4F127707-D9A8-43B8-AAD5-6E4468A2CBEA}" type="presOf" srcId="{169A02B3-65F8-489F-A503-A1D04A3262D6}" destId="{594AE9CB-620A-43B5-B283-FB88B4862943}" srcOrd="1" destOrd="0" presId="urn:microsoft.com/office/officeart/2008/layout/HorizontalMultiLevelHierarchy"/>
    <dgm:cxn modelId="{56FA75F5-8785-42C7-960C-459F6C863B3C}" type="presOf" srcId="{28E90D87-92B1-43EA-9795-A1699E2E0183}" destId="{BD7C27AF-FC8D-4889-8C7D-5FA14AEE4FB5}" srcOrd="0" destOrd="0" presId="urn:microsoft.com/office/officeart/2008/layout/HorizontalMultiLevelHierarchy"/>
    <dgm:cxn modelId="{93AE6CE8-6039-48E8-AE1E-C2350B7D9AAF}" type="presOf" srcId="{12336054-4030-402F-B100-2D8027608F70}" destId="{D0F665BE-061B-4DA9-B7D7-88A03C33EB90}" srcOrd="0" destOrd="0" presId="urn:microsoft.com/office/officeart/2008/layout/HorizontalMultiLevelHierarchy"/>
    <dgm:cxn modelId="{36C8007A-1B1A-4DF2-B194-E83B5EEA437E}" type="presOf" srcId="{E55C95B4-DC3A-41CA-8B08-9DF092819E93}" destId="{2A0AC6B0-D688-40EC-A700-0E62641F79DE}" srcOrd="0" destOrd="0" presId="urn:microsoft.com/office/officeart/2008/layout/HorizontalMultiLevelHierarchy"/>
    <dgm:cxn modelId="{C1C6B8D1-1603-48DF-A137-AFDB778709AF}" type="presOf" srcId="{63CBCEB1-8CAD-44DB-BFDD-B1A9D8D1FAE3}" destId="{7200AB0E-918C-4448-B1CC-4149C3D7F324}" srcOrd="0" destOrd="0" presId="urn:microsoft.com/office/officeart/2008/layout/HorizontalMultiLevelHierarchy"/>
    <dgm:cxn modelId="{D50A5983-563F-4050-AC5C-F463BE6A2525}" srcId="{966DD7D3-5C54-441F-9DEB-67E251C6BD13}" destId="{F16DB79C-CA57-4CA3-A477-E7E4E78C3F58}" srcOrd="0" destOrd="0" parTransId="{98402069-8C8B-4A65-AF3F-7F3CAE7F2EB3}" sibTransId="{1400C52A-B084-4FE0-9E76-278AF1372BDC}"/>
    <dgm:cxn modelId="{E1259188-F656-49D7-BAC6-7F7E173BE208}" type="presOf" srcId="{B2F10741-4E08-4301-AC01-031E59420D8A}" destId="{614E2043-4F29-4B71-AA2D-B1565AE7A67F}" srcOrd="0" destOrd="0" presId="urn:microsoft.com/office/officeart/2008/layout/HorizontalMultiLevelHierarchy"/>
    <dgm:cxn modelId="{E0D3CF4E-9028-4B53-BB68-30C90A1321B4}" type="presOf" srcId="{46B0FC6C-6CE2-436B-944A-2083A66F561C}" destId="{5980C369-2385-4BEB-A478-AD3DE4BD48F8}" srcOrd="0" destOrd="0" presId="urn:microsoft.com/office/officeart/2008/layout/HorizontalMultiLevelHierarchy"/>
    <dgm:cxn modelId="{46851D37-D492-46A5-A95A-D33875D8CACC}" type="presOf" srcId="{EA8E4887-1272-4505-A106-D03820312208}" destId="{3FCF0E49-1C17-4D94-98D7-AE89707C2045}" srcOrd="0" destOrd="0" presId="urn:microsoft.com/office/officeart/2008/layout/HorizontalMultiLevelHierarchy"/>
    <dgm:cxn modelId="{15BCD6E6-F79C-49F6-AC78-A90C965F9928}" type="presOf" srcId="{738F19D3-4349-40B1-A7A7-A1C0DBEFD5F0}" destId="{86F1851A-7BA1-474F-8C90-D4BC0E91A04C}" srcOrd="1" destOrd="0" presId="urn:microsoft.com/office/officeart/2008/layout/HorizontalMultiLevelHierarchy"/>
    <dgm:cxn modelId="{7F6FF111-2D36-45C6-9BBB-1A6CA1F91095}" srcId="{F16DB79C-CA57-4CA3-A477-E7E4E78C3F58}" destId="{63CBCEB1-8CAD-44DB-BFDD-B1A9D8D1FAE3}" srcOrd="4" destOrd="0" parTransId="{169A02B3-65F8-489F-A503-A1D04A3262D6}" sibTransId="{E916890E-9819-4363-AEB7-7CDC9E56645C}"/>
    <dgm:cxn modelId="{5BAAA654-EC74-439E-83C7-FF89EBFF1F53}" type="presOf" srcId="{738F19D3-4349-40B1-A7A7-A1C0DBEFD5F0}" destId="{9AF88BD7-4B24-415D-BD2D-3FC71BA9E766}" srcOrd="0" destOrd="0" presId="urn:microsoft.com/office/officeart/2008/layout/HorizontalMultiLevelHierarchy"/>
    <dgm:cxn modelId="{B2C1FFC1-181D-4968-A7AE-FB46E6C73D89}" srcId="{EB0985F7-6AF1-4993-8480-D67B831FC710}" destId="{E68E38CD-EF33-4250-9A6B-4C941C2EB050}" srcOrd="1" destOrd="0" parTransId="{28E90D87-92B1-43EA-9795-A1699E2E0183}" sibTransId="{244F7A5E-D1BD-458C-9AD2-E8F4F3839BDC}"/>
    <dgm:cxn modelId="{8EFEC302-6BA9-4AB6-B8BF-1727C1FA1333}" type="presOf" srcId="{F8834A3D-E58F-411D-9E58-46D2151B9D62}" destId="{4C6312A4-7B65-4692-AA16-595D7215F84C}" srcOrd="0" destOrd="0" presId="urn:microsoft.com/office/officeart/2008/layout/HorizontalMultiLevelHierarchy"/>
    <dgm:cxn modelId="{D0D7D8CC-59DF-4155-90A2-C40832DBA303}" type="presOf" srcId="{722AB721-C433-436C-AE33-84CA4C1F7C19}" destId="{812F5DF8-88D7-4362-9C51-5394F2EA2DBD}" srcOrd="0" destOrd="0" presId="urn:microsoft.com/office/officeart/2008/layout/HorizontalMultiLevelHierarchy"/>
    <dgm:cxn modelId="{4B471CFA-7DDA-45B1-A6D8-170BCC02FA7E}" type="presOf" srcId="{A8BAA130-AAEC-4BAD-9045-D871DA17786A}" destId="{9DFA7B7C-C68F-457D-A5D7-59BA561946B8}" srcOrd="0" destOrd="0" presId="urn:microsoft.com/office/officeart/2008/layout/HorizontalMultiLevelHierarchy"/>
    <dgm:cxn modelId="{B0B4F71F-FD95-4246-BE38-E5D21AD37229}" srcId="{072672DE-ECF8-4CB0-8321-DF93F56F4B4B}" destId="{EB0985F7-6AF1-4993-8480-D67B831FC710}" srcOrd="1" destOrd="0" parTransId="{6A61273A-6829-4970-8D4B-4DDD2B3D7FD2}" sibTransId="{E0C07AD3-CE83-453D-B31F-05CB3F815B6A}"/>
    <dgm:cxn modelId="{1FB76B22-584C-44F8-B554-A82E96578725}" type="presOf" srcId="{65D1CEE4-90BD-4758-88A1-EC98BFA3227F}" destId="{CCFAA956-1D49-4AA6-A59A-C303C93C39E1}" srcOrd="1" destOrd="0" presId="urn:microsoft.com/office/officeart/2008/layout/HorizontalMultiLevelHierarchy"/>
    <dgm:cxn modelId="{25CE7982-B731-4459-B32D-1BBCFF790BC5}" type="presOf" srcId="{C5B702C7-B984-47DA-92B8-D56B259D945A}" destId="{2320D20A-D9FB-40F8-8913-D5B51FEA8ECE}" srcOrd="1" destOrd="0" presId="urn:microsoft.com/office/officeart/2008/layout/HorizontalMultiLevelHierarchy"/>
    <dgm:cxn modelId="{02B94FA0-0BCC-4314-90ED-C448D4A4A561}" type="presOf" srcId="{1FD12F24-19B1-433A-9B09-B67FE821C46C}" destId="{17192D6B-873D-4BDA-A575-ECA8802AC60A}" srcOrd="0" destOrd="0" presId="urn:microsoft.com/office/officeart/2008/layout/HorizontalMultiLevelHierarchy"/>
    <dgm:cxn modelId="{35E986CB-FD59-4156-B534-225749A8C9A9}" type="presOf" srcId="{966DD7D3-5C54-441F-9DEB-67E251C6BD13}" destId="{7886EF17-1F12-4E20-8A81-872C7EAFC07B}" srcOrd="0" destOrd="0" presId="urn:microsoft.com/office/officeart/2008/layout/HorizontalMultiLevelHierarchy"/>
    <dgm:cxn modelId="{B5D713D1-A5B6-41BC-9731-106FF3555EC5}" srcId="{EB0985F7-6AF1-4993-8480-D67B831FC710}" destId="{B2F10741-4E08-4301-AC01-031E59420D8A}" srcOrd="2" destOrd="0" parTransId="{EBB0854F-C7A6-49D8-B957-D78B9EA8AA9B}" sibTransId="{B6365F72-F476-4C42-9776-03BC21C448BB}"/>
    <dgm:cxn modelId="{1463D10C-B341-43B3-8146-59420958BAF7}" type="presOf" srcId="{7F79A06B-4690-44D6-A615-E90259CFE9F5}" destId="{E653C9B7-8B3A-4585-8B8D-E15A9D39C3BB}" srcOrd="0" destOrd="0" presId="urn:microsoft.com/office/officeart/2008/layout/HorizontalMultiLevelHierarchy"/>
    <dgm:cxn modelId="{3D0F9F4C-B5BF-4D60-90B1-A51564618614}" type="presOf" srcId="{E68E38CD-EF33-4250-9A6B-4C941C2EB050}" destId="{C51FB856-DA6B-497E-BFCD-E2AA1AD86966}" srcOrd="0" destOrd="0" presId="urn:microsoft.com/office/officeart/2008/layout/HorizontalMultiLevelHierarchy"/>
    <dgm:cxn modelId="{4D34DD03-3D28-433C-8257-CA9FC386F9E4}" srcId="{EB0985F7-6AF1-4993-8480-D67B831FC710}" destId="{7D5ED465-DF10-4041-BE49-304A8CB57550}" srcOrd="3" destOrd="0" parTransId="{E55C95B4-DC3A-41CA-8B08-9DF092819E93}" sibTransId="{B4CF380D-2BB1-41D8-B3F2-514D7B55747E}"/>
    <dgm:cxn modelId="{A1A09134-176A-445A-BC3C-813466DE42E7}" type="presOf" srcId="{169A02B3-65F8-489F-A503-A1D04A3262D6}" destId="{81EF80E9-C7C1-47A8-947B-60C549642E92}" srcOrd="0" destOrd="0" presId="urn:microsoft.com/office/officeart/2008/layout/HorizontalMultiLevelHierarchy"/>
    <dgm:cxn modelId="{B4359633-17B3-4D9E-A7E4-C63D3A6CE5A9}" type="presOf" srcId="{EB0985F7-6AF1-4993-8480-D67B831FC710}" destId="{E845834D-A7D6-4CF9-B083-9080BF8DF7CA}" srcOrd="0" destOrd="0" presId="urn:microsoft.com/office/officeart/2008/layout/HorizontalMultiLevelHierarchy"/>
    <dgm:cxn modelId="{1D4029C7-0130-485C-9869-3542C31D6315}" type="presParOf" srcId="{7886EF17-1F12-4E20-8A81-872C7EAFC07B}" destId="{BC820460-1CF6-40BE-8B9B-CB9DD1CB5AA6}" srcOrd="0" destOrd="0" presId="urn:microsoft.com/office/officeart/2008/layout/HorizontalMultiLevelHierarchy"/>
    <dgm:cxn modelId="{B8937482-6680-48FF-AF47-CA6B7DC6F365}" type="presParOf" srcId="{BC820460-1CF6-40BE-8B9B-CB9DD1CB5AA6}" destId="{1A1BF629-CEEE-440C-AF48-2BCAF2A08791}" srcOrd="0" destOrd="0" presId="urn:microsoft.com/office/officeart/2008/layout/HorizontalMultiLevelHierarchy"/>
    <dgm:cxn modelId="{98CC4949-63B9-4C3E-A017-9FFF770584E9}" type="presParOf" srcId="{BC820460-1CF6-40BE-8B9B-CB9DD1CB5AA6}" destId="{E8E0F533-41A4-4162-8764-CF24A64F4194}" srcOrd="1" destOrd="0" presId="urn:microsoft.com/office/officeart/2008/layout/HorizontalMultiLevelHierarchy"/>
    <dgm:cxn modelId="{E9A8D104-0D88-4CD8-B4E8-2685539A033E}" type="presParOf" srcId="{E8E0F533-41A4-4162-8764-CF24A64F4194}" destId="{3FCF0E49-1C17-4D94-98D7-AE89707C2045}" srcOrd="0" destOrd="0" presId="urn:microsoft.com/office/officeart/2008/layout/HorizontalMultiLevelHierarchy"/>
    <dgm:cxn modelId="{EDE0EE58-18FD-4A7F-B3F5-334F3901814D}" type="presParOf" srcId="{3FCF0E49-1C17-4D94-98D7-AE89707C2045}" destId="{D4F92A30-FF30-48AB-9870-5A4BDD9D0880}" srcOrd="0" destOrd="0" presId="urn:microsoft.com/office/officeart/2008/layout/HorizontalMultiLevelHierarchy"/>
    <dgm:cxn modelId="{678CB203-06D8-41C4-B1FA-3369F479BFA9}" type="presParOf" srcId="{E8E0F533-41A4-4162-8764-CF24A64F4194}" destId="{8FA06B66-13F3-420D-A723-BC9C00405E2D}" srcOrd="1" destOrd="0" presId="urn:microsoft.com/office/officeart/2008/layout/HorizontalMultiLevelHierarchy"/>
    <dgm:cxn modelId="{83909F16-F715-4F87-9F8F-FC420D2EBE05}" type="presParOf" srcId="{8FA06B66-13F3-420D-A723-BC9C00405E2D}" destId="{CD834ABE-1C22-4F33-BA82-85F5348DD7B5}" srcOrd="0" destOrd="0" presId="urn:microsoft.com/office/officeart/2008/layout/HorizontalMultiLevelHierarchy"/>
    <dgm:cxn modelId="{CBDC3BF7-39F3-427B-8974-8C3E6B9AF9A9}" type="presParOf" srcId="{8FA06B66-13F3-420D-A723-BC9C00405E2D}" destId="{A72499C0-A626-4597-BADF-60B3A6D85323}" srcOrd="1" destOrd="0" presId="urn:microsoft.com/office/officeart/2008/layout/HorizontalMultiLevelHierarchy"/>
    <dgm:cxn modelId="{D3AB8A65-85E8-41AC-BED2-87682DBA0D43}" type="presParOf" srcId="{A72499C0-A626-4597-BADF-60B3A6D85323}" destId="{5980C369-2385-4BEB-A478-AD3DE4BD48F8}" srcOrd="0" destOrd="0" presId="urn:microsoft.com/office/officeart/2008/layout/HorizontalMultiLevelHierarchy"/>
    <dgm:cxn modelId="{F66EC0A2-6A54-40F7-AB8D-E7A7C8CFF69F}" type="presParOf" srcId="{5980C369-2385-4BEB-A478-AD3DE4BD48F8}" destId="{6CBBAB2B-7F42-42A4-B744-165498A7D23F}" srcOrd="0" destOrd="0" presId="urn:microsoft.com/office/officeart/2008/layout/HorizontalMultiLevelHierarchy"/>
    <dgm:cxn modelId="{52E02056-6E5C-4016-A245-A114B19EB6DC}" type="presParOf" srcId="{A72499C0-A626-4597-BADF-60B3A6D85323}" destId="{EC14C067-5090-4FDF-8E60-2C1A9230AC74}" srcOrd="1" destOrd="0" presId="urn:microsoft.com/office/officeart/2008/layout/HorizontalMultiLevelHierarchy"/>
    <dgm:cxn modelId="{0F613111-7A3D-4455-A5B6-EB23C18C6CCE}" type="presParOf" srcId="{EC14C067-5090-4FDF-8E60-2C1A9230AC74}" destId="{17192D6B-873D-4BDA-A575-ECA8802AC60A}" srcOrd="0" destOrd="0" presId="urn:microsoft.com/office/officeart/2008/layout/HorizontalMultiLevelHierarchy"/>
    <dgm:cxn modelId="{8476245A-2FFE-4B88-B36B-76A01D0BFE6A}" type="presParOf" srcId="{EC14C067-5090-4FDF-8E60-2C1A9230AC74}" destId="{653CD043-4F8C-4003-81CD-4E92B85050C1}" srcOrd="1" destOrd="0" presId="urn:microsoft.com/office/officeart/2008/layout/HorizontalMultiLevelHierarchy"/>
    <dgm:cxn modelId="{D9545566-F336-4400-B3D6-FAD48A39102E}" type="presParOf" srcId="{A72499C0-A626-4597-BADF-60B3A6D85323}" destId="{22074D54-AA3E-408B-A8A4-80E23D54A2E8}" srcOrd="2" destOrd="0" presId="urn:microsoft.com/office/officeart/2008/layout/HorizontalMultiLevelHierarchy"/>
    <dgm:cxn modelId="{E1C9991C-1CA3-4D23-8DF9-CB334CA6C788}" type="presParOf" srcId="{22074D54-AA3E-408B-A8A4-80E23D54A2E8}" destId="{8B04C644-BDEE-4538-9C21-E5D8CB761464}" srcOrd="0" destOrd="0" presId="urn:microsoft.com/office/officeart/2008/layout/HorizontalMultiLevelHierarchy"/>
    <dgm:cxn modelId="{ABAB4DE5-CA5C-41D0-B7A1-713651028AD1}" type="presParOf" srcId="{A72499C0-A626-4597-BADF-60B3A6D85323}" destId="{EEE0022A-6377-4558-82EF-FEE8416645EE}" srcOrd="3" destOrd="0" presId="urn:microsoft.com/office/officeart/2008/layout/HorizontalMultiLevelHierarchy"/>
    <dgm:cxn modelId="{85473864-A532-4AF7-8250-60B2A9E2FBC9}" type="presParOf" srcId="{EEE0022A-6377-4558-82EF-FEE8416645EE}" destId="{D41E7905-5574-43C1-BAFB-9246CAFD7B72}" srcOrd="0" destOrd="0" presId="urn:microsoft.com/office/officeart/2008/layout/HorizontalMultiLevelHierarchy"/>
    <dgm:cxn modelId="{60998E39-29E6-4C6F-B984-03E86DFBDB93}" type="presParOf" srcId="{EEE0022A-6377-4558-82EF-FEE8416645EE}" destId="{CA95C299-B64E-4C35-B7DC-C0074309C4E7}" srcOrd="1" destOrd="0" presId="urn:microsoft.com/office/officeart/2008/layout/HorizontalMultiLevelHierarchy"/>
    <dgm:cxn modelId="{D2B4AEF1-9F3A-4BEB-9B1D-ECFABFEE3B7C}" type="presParOf" srcId="{CA95C299-B64E-4C35-B7DC-C0074309C4E7}" destId="{E4C5071B-56EE-4C39-8BF5-0B3CF52ACE59}" srcOrd="0" destOrd="0" presId="urn:microsoft.com/office/officeart/2008/layout/HorizontalMultiLevelHierarchy"/>
    <dgm:cxn modelId="{69EEDFFB-D86A-4FD4-8653-140455356239}" type="presParOf" srcId="{E4C5071B-56EE-4C39-8BF5-0B3CF52ACE59}" destId="{2320D20A-D9FB-40F8-8913-D5B51FEA8ECE}" srcOrd="0" destOrd="0" presId="urn:microsoft.com/office/officeart/2008/layout/HorizontalMultiLevelHierarchy"/>
    <dgm:cxn modelId="{3A95BF6F-6EFD-4008-983D-2290CBCF7D2A}" type="presParOf" srcId="{CA95C299-B64E-4C35-B7DC-C0074309C4E7}" destId="{B530FF54-F0B1-4A2B-9303-AD5ED18E7AA1}" srcOrd="1" destOrd="0" presId="urn:microsoft.com/office/officeart/2008/layout/HorizontalMultiLevelHierarchy"/>
    <dgm:cxn modelId="{1D9320DE-7C76-460F-8BE7-DD2B2C9217E1}" type="presParOf" srcId="{B530FF54-F0B1-4A2B-9303-AD5ED18E7AA1}" destId="{812F5DF8-88D7-4362-9C51-5394F2EA2DBD}" srcOrd="0" destOrd="0" presId="urn:microsoft.com/office/officeart/2008/layout/HorizontalMultiLevelHierarchy"/>
    <dgm:cxn modelId="{373218EC-681A-4582-9C07-96F80D349150}" type="presParOf" srcId="{B530FF54-F0B1-4A2B-9303-AD5ED18E7AA1}" destId="{E3215973-2728-4B94-B164-FF1DE8034D41}" srcOrd="1" destOrd="0" presId="urn:microsoft.com/office/officeart/2008/layout/HorizontalMultiLevelHierarchy"/>
    <dgm:cxn modelId="{6E36FA16-34B9-416E-960E-8A13D2BAA9AB}" type="presParOf" srcId="{CA95C299-B64E-4C35-B7DC-C0074309C4E7}" destId="{8F046EB0-2B03-456D-AD57-B44BC037EBBF}" srcOrd="2" destOrd="0" presId="urn:microsoft.com/office/officeart/2008/layout/HorizontalMultiLevelHierarchy"/>
    <dgm:cxn modelId="{8F8B3B82-85B1-44B9-9194-574CE8CFBC16}" type="presParOf" srcId="{8F046EB0-2B03-456D-AD57-B44BC037EBBF}" destId="{9503D4E8-9A4E-4EE4-BC6A-39542175D4BA}" srcOrd="0" destOrd="0" presId="urn:microsoft.com/office/officeart/2008/layout/HorizontalMultiLevelHierarchy"/>
    <dgm:cxn modelId="{F4E2F082-08D6-4B03-BD14-26844EDE91AC}" type="presParOf" srcId="{CA95C299-B64E-4C35-B7DC-C0074309C4E7}" destId="{407560C5-D136-4EFF-BD03-5E4F2063468B}" srcOrd="3" destOrd="0" presId="urn:microsoft.com/office/officeart/2008/layout/HorizontalMultiLevelHierarchy"/>
    <dgm:cxn modelId="{3EEFD4F5-E278-4AB1-A5EF-D9FFFB53873A}" type="presParOf" srcId="{407560C5-D136-4EFF-BD03-5E4F2063468B}" destId="{E845834D-A7D6-4CF9-B083-9080BF8DF7CA}" srcOrd="0" destOrd="0" presId="urn:microsoft.com/office/officeart/2008/layout/HorizontalMultiLevelHierarchy"/>
    <dgm:cxn modelId="{B16FE1FF-B318-41EE-A8C1-32F499DC8E8E}" type="presParOf" srcId="{407560C5-D136-4EFF-BD03-5E4F2063468B}" destId="{59C2D99A-25AE-42D9-A868-EB50A82A2FA7}" srcOrd="1" destOrd="0" presId="urn:microsoft.com/office/officeart/2008/layout/HorizontalMultiLevelHierarchy"/>
    <dgm:cxn modelId="{BC5D35DD-9D54-41BF-B694-D7DB5084C365}" type="presParOf" srcId="{59C2D99A-25AE-42D9-A868-EB50A82A2FA7}" destId="{4AAF9F65-F50D-4569-8271-C1E44B004619}" srcOrd="0" destOrd="0" presId="urn:microsoft.com/office/officeart/2008/layout/HorizontalMultiLevelHierarchy"/>
    <dgm:cxn modelId="{21B87D88-55B1-42A2-B55B-3956A4821A74}" type="presParOf" srcId="{4AAF9F65-F50D-4569-8271-C1E44B004619}" destId="{8FE36635-1BD7-4AD0-9E94-4B4A3810272A}" srcOrd="0" destOrd="0" presId="urn:microsoft.com/office/officeart/2008/layout/HorizontalMultiLevelHierarchy"/>
    <dgm:cxn modelId="{BDD13B0A-1A12-4819-A11C-06BBE4467CC1}" type="presParOf" srcId="{59C2D99A-25AE-42D9-A868-EB50A82A2FA7}" destId="{DA76010D-DDB6-4B84-8BE6-3C2752201767}" srcOrd="1" destOrd="0" presId="urn:microsoft.com/office/officeart/2008/layout/HorizontalMultiLevelHierarchy"/>
    <dgm:cxn modelId="{65775CF0-07DD-458F-9039-E2B99FE15BF1}" type="presParOf" srcId="{DA76010D-DDB6-4B84-8BE6-3C2752201767}" destId="{D0F665BE-061B-4DA9-B7D7-88A03C33EB90}" srcOrd="0" destOrd="0" presId="urn:microsoft.com/office/officeart/2008/layout/HorizontalMultiLevelHierarchy"/>
    <dgm:cxn modelId="{AD1F1AD4-EB91-4F28-88FC-ABBBABD9A798}" type="presParOf" srcId="{DA76010D-DDB6-4B84-8BE6-3C2752201767}" destId="{7316D2E5-C290-4EF3-B92A-F1ACED773AE6}" srcOrd="1" destOrd="0" presId="urn:microsoft.com/office/officeart/2008/layout/HorizontalMultiLevelHierarchy"/>
    <dgm:cxn modelId="{CAE5361B-D661-426B-ADB3-628B5F6FB61A}" type="presParOf" srcId="{59C2D99A-25AE-42D9-A868-EB50A82A2FA7}" destId="{BD7C27AF-FC8D-4889-8C7D-5FA14AEE4FB5}" srcOrd="2" destOrd="0" presId="urn:microsoft.com/office/officeart/2008/layout/HorizontalMultiLevelHierarchy"/>
    <dgm:cxn modelId="{22AF065B-C496-4C18-A64B-35D2597F3ADA}" type="presParOf" srcId="{BD7C27AF-FC8D-4889-8C7D-5FA14AEE4FB5}" destId="{4B58D482-B124-4A88-8057-39CE9FF1CCA3}" srcOrd="0" destOrd="0" presId="urn:microsoft.com/office/officeart/2008/layout/HorizontalMultiLevelHierarchy"/>
    <dgm:cxn modelId="{0B961F43-ACA2-451F-85A9-48E80CA13BFA}" type="presParOf" srcId="{59C2D99A-25AE-42D9-A868-EB50A82A2FA7}" destId="{8F78B905-074D-466A-A6FC-F840478E6C78}" srcOrd="3" destOrd="0" presId="urn:microsoft.com/office/officeart/2008/layout/HorizontalMultiLevelHierarchy"/>
    <dgm:cxn modelId="{5C8275CE-799E-4CF7-9AAE-E8E76D1372C4}" type="presParOf" srcId="{8F78B905-074D-466A-A6FC-F840478E6C78}" destId="{C51FB856-DA6B-497E-BFCD-E2AA1AD86966}" srcOrd="0" destOrd="0" presId="urn:microsoft.com/office/officeart/2008/layout/HorizontalMultiLevelHierarchy"/>
    <dgm:cxn modelId="{A935BA45-703B-46EE-B7C5-838A9FB077EB}" type="presParOf" srcId="{8F78B905-074D-466A-A6FC-F840478E6C78}" destId="{90925672-D296-4F16-A498-701AEA60CB3C}" srcOrd="1" destOrd="0" presId="urn:microsoft.com/office/officeart/2008/layout/HorizontalMultiLevelHierarchy"/>
    <dgm:cxn modelId="{2A7D66D1-E5B5-43AF-8B91-C7C675F218BC}" type="presParOf" srcId="{59C2D99A-25AE-42D9-A868-EB50A82A2FA7}" destId="{AEF15609-CFAE-4939-928A-D07DFB6DD895}" srcOrd="4" destOrd="0" presId="urn:microsoft.com/office/officeart/2008/layout/HorizontalMultiLevelHierarchy"/>
    <dgm:cxn modelId="{4A449054-3DBC-45C8-B6B2-A5540C91A8AC}" type="presParOf" srcId="{AEF15609-CFAE-4939-928A-D07DFB6DD895}" destId="{350DD1D5-4339-4E40-BDFF-E14AAF84BACE}" srcOrd="0" destOrd="0" presId="urn:microsoft.com/office/officeart/2008/layout/HorizontalMultiLevelHierarchy"/>
    <dgm:cxn modelId="{C55BD08B-58D1-433F-9ACA-44DA34A18A62}" type="presParOf" srcId="{59C2D99A-25AE-42D9-A868-EB50A82A2FA7}" destId="{3E11670B-B938-4E07-B007-C534643EB391}" srcOrd="5" destOrd="0" presId="urn:microsoft.com/office/officeart/2008/layout/HorizontalMultiLevelHierarchy"/>
    <dgm:cxn modelId="{FD6AB6C7-3C82-494C-BEB3-444A4C903EF9}" type="presParOf" srcId="{3E11670B-B938-4E07-B007-C534643EB391}" destId="{614E2043-4F29-4B71-AA2D-B1565AE7A67F}" srcOrd="0" destOrd="0" presId="urn:microsoft.com/office/officeart/2008/layout/HorizontalMultiLevelHierarchy"/>
    <dgm:cxn modelId="{4B41E54F-C92A-43AC-A585-11F1C5483FD5}" type="presParOf" srcId="{3E11670B-B938-4E07-B007-C534643EB391}" destId="{1210BB47-CAD9-4D7E-8371-303371509AAC}" srcOrd="1" destOrd="0" presId="urn:microsoft.com/office/officeart/2008/layout/HorizontalMultiLevelHierarchy"/>
    <dgm:cxn modelId="{CE5E157B-7F5E-4C87-BB86-91A442F969AD}" type="presParOf" srcId="{59C2D99A-25AE-42D9-A868-EB50A82A2FA7}" destId="{2A0AC6B0-D688-40EC-A700-0E62641F79DE}" srcOrd="6" destOrd="0" presId="urn:microsoft.com/office/officeart/2008/layout/HorizontalMultiLevelHierarchy"/>
    <dgm:cxn modelId="{8B3052E8-C742-4E1D-AB64-AE34969F7C86}" type="presParOf" srcId="{2A0AC6B0-D688-40EC-A700-0E62641F79DE}" destId="{DC947CC7-94AB-4B60-ACEB-4EF0DD74A6B1}" srcOrd="0" destOrd="0" presId="urn:microsoft.com/office/officeart/2008/layout/HorizontalMultiLevelHierarchy"/>
    <dgm:cxn modelId="{E70B8CDA-FBF9-47F9-8B60-3294088BCA0B}" type="presParOf" srcId="{59C2D99A-25AE-42D9-A868-EB50A82A2FA7}" destId="{B5127DCA-423A-4F94-B246-433D9515921D}" srcOrd="7" destOrd="0" presId="urn:microsoft.com/office/officeart/2008/layout/HorizontalMultiLevelHierarchy"/>
    <dgm:cxn modelId="{3F7F20A1-1E68-49B8-996C-753783189C32}" type="presParOf" srcId="{B5127DCA-423A-4F94-B246-433D9515921D}" destId="{354B6F5B-E193-4032-9872-E356B0E2A7E9}" srcOrd="0" destOrd="0" presId="urn:microsoft.com/office/officeart/2008/layout/HorizontalMultiLevelHierarchy"/>
    <dgm:cxn modelId="{E2A851FC-AF53-40E8-A3AF-E7EC6F124D6D}" type="presParOf" srcId="{B5127DCA-423A-4F94-B246-433D9515921D}" destId="{C4D55422-C9D7-40B2-B549-096C7C9B41C2}" srcOrd="1" destOrd="0" presId="urn:microsoft.com/office/officeart/2008/layout/HorizontalMultiLevelHierarchy"/>
    <dgm:cxn modelId="{7C453C73-6C58-49E2-9B35-12125B402A12}" type="presParOf" srcId="{CA95C299-B64E-4C35-B7DC-C0074309C4E7}" destId="{6C82F40C-FD8F-4B66-BC68-2E3196DA4487}" srcOrd="4" destOrd="0" presId="urn:microsoft.com/office/officeart/2008/layout/HorizontalMultiLevelHierarchy"/>
    <dgm:cxn modelId="{25DF122F-C208-4A85-9CF9-DB4307AAECB4}" type="presParOf" srcId="{6C82F40C-FD8F-4B66-BC68-2E3196DA4487}" destId="{CE19BC67-7625-4A85-8941-F2CC065315C8}" srcOrd="0" destOrd="0" presId="urn:microsoft.com/office/officeart/2008/layout/HorizontalMultiLevelHierarchy"/>
    <dgm:cxn modelId="{52FC6A46-25F7-470B-99B7-D86E399D1474}" type="presParOf" srcId="{CA95C299-B64E-4C35-B7DC-C0074309C4E7}" destId="{BAA173A6-7C02-4686-89CF-6CAB7BBB3ED7}" srcOrd="5" destOrd="0" presId="urn:microsoft.com/office/officeart/2008/layout/HorizontalMultiLevelHierarchy"/>
    <dgm:cxn modelId="{5A4DA9B1-7048-4908-9B50-32AC8ED9CF06}" type="presParOf" srcId="{BAA173A6-7C02-4686-89CF-6CAB7BBB3ED7}" destId="{D804D87B-0D25-4FDB-A87F-7345C0E1DEA7}" srcOrd="0" destOrd="0" presId="urn:microsoft.com/office/officeart/2008/layout/HorizontalMultiLevelHierarchy"/>
    <dgm:cxn modelId="{4E13BE51-5517-4C30-BE5D-4DB80665A415}" type="presParOf" srcId="{BAA173A6-7C02-4686-89CF-6CAB7BBB3ED7}" destId="{6DB7A0F9-7D70-4A9E-BA6A-DCB6A851CA36}" srcOrd="1" destOrd="0" presId="urn:microsoft.com/office/officeart/2008/layout/HorizontalMultiLevelHierarchy"/>
    <dgm:cxn modelId="{FC3D9D5C-AB56-4376-B110-0C3913644AD6}" type="presParOf" srcId="{A72499C0-A626-4597-BADF-60B3A6D85323}" destId="{57386802-B2C6-4375-8B32-1A6D45EFBD87}" srcOrd="4" destOrd="0" presId="urn:microsoft.com/office/officeart/2008/layout/HorizontalMultiLevelHierarchy"/>
    <dgm:cxn modelId="{C62B1890-116D-41A2-B889-30BF9A58EDBA}" type="presParOf" srcId="{57386802-B2C6-4375-8B32-1A6D45EFBD87}" destId="{857AC630-9259-4080-AF9E-D881F55ADB53}" srcOrd="0" destOrd="0" presId="urn:microsoft.com/office/officeart/2008/layout/HorizontalMultiLevelHierarchy"/>
    <dgm:cxn modelId="{85E09537-4B49-4CF4-901C-D2C0D2BE1E99}" type="presParOf" srcId="{A72499C0-A626-4597-BADF-60B3A6D85323}" destId="{A414EF71-919B-457A-8354-A1FAC5D05908}" srcOrd="5" destOrd="0" presId="urn:microsoft.com/office/officeart/2008/layout/HorizontalMultiLevelHierarchy"/>
    <dgm:cxn modelId="{D6594FD7-160B-459A-9AFB-FC9D1B609CC1}" type="presParOf" srcId="{A414EF71-919B-457A-8354-A1FAC5D05908}" destId="{8CF05A91-7BE1-450A-90D0-6E0E16AAFEAA}" srcOrd="0" destOrd="0" presId="urn:microsoft.com/office/officeart/2008/layout/HorizontalMultiLevelHierarchy"/>
    <dgm:cxn modelId="{3D98936B-D6BD-4563-AE67-51525A6175C8}" type="presParOf" srcId="{A414EF71-919B-457A-8354-A1FAC5D05908}" destId="{13EF68F2-72BC-4A69-8DC4-A8E759BF8CFB}" srcOrd="1" destOrd="0" presId="urn:microsoft.com/office/officeart/2008/layout/HorizontalMultiLevelHierarchy"/>
    <dgm:cxn modelId="{DAE7C9BC-0B45-495B-87BE-322CAAE21E04}" type="presParOf" srcId="{A72499C0-A626-4597-BADF-60B3A6D85323}" destId="{07E6CCC4-306A-4889-8DCB-3C8FDEA70009}" srcOrd="6" destOrd="0" presId="urn:microsoft.com/office/officeart/2008/layout/HorizontalMultiLevelHierarchy"/>
    <dgm:cxn modelId="{CE49619D-4558-4544-9EC8-9DDE359B8324}" type="presParOf" srcId="{07E6CCC4-306A-4889-8DCB-3C8FDEA70009}" destId="{EADC0743-DACA-4482-9A54-16D83A1356E5}" srcOrd="0" destOrd="0" presId="urn:microsoft.com/office/officeart/2008/layout/HorizontalMultiLevelHierarchy"/>
    <dgm:cxn modelId="{F88DB9E4-1BB4-47D8-B922-187E5E67A429}" type="presParOf" srcId="{A72499C0-A626-4597-BADF-60B3A6D85323}" destId="{EFCE3229-5F55-455F-9A6F-CEDF96F6CD5C}" srcOrd="7" destOrd="0" presId="urn:microsoft.com/office/officeart/2008/layout/HorizontalMultiLevelHierarchy"/>
    <dgm:cxn modelId="{9374A0D0-0652-477A-9939-FAA30240A685}" type="presParOf" srcId="{EFCE3229-5F55-455F-9A6F-CEDF96F6CD5C}" destId="{F391AB1D-72A1-463E-8B7B-592C340021FF}" srcOrd="0" destOrd="0" presId="urn:microsoft.com/office/officeart/2008/layout/HorizontalMultiLevelHierarchy"/>
    <dgm:cxn modelId="{37BCCC25-212E-4EA7-AB2B-7564B585EE5F}" type="presParOf" srcId="{EFCE3229-5F55-455F-9A6F-CEDF96F6CD5C}" destId="{F3F93FFE-9504-48FA-A907-DDFC33E47EE2}" srcOrd="1" destOrd="0" presId="urn:microsoft.com/office/officeart/2008/layout/HorizontalMultiLevelHierarchy"/>
    <dgm:cxn modelId="{185383D1-B495-4E3A-A07E-79D5B022522A}" type="presParOf" srcId="{F3F93FFE-9504-48FA-A907-DDFC33E47EE2}" destId="{9DFA7B7C-C68F-457D-A5D7-59BA561946B8}" srcOrd="0" destOrd="0" presId="urn:microsoft.com/office/officeart/2008/layout/HorizontalMultiLevelHierarchy"/>
    <dgm:cxn modelId="{B8A62FBB-E91A-4C18-A78B-F3022E6C47BC}" type="presParOf" srcId="{9DFA7B7C-C68F-457D-A5D7-59BA561946B8}" destId="{6B66B6C4-DCD2-41F2-B505-49C71F89CAEE}" srcOrd="0" destOrd="0" presId="urn:microsoft.com/office/officeart/2008/layout/HorizontalMultiLevelHierarchy"/>
    <dgm:cxn modelId="{C0DB6A5E-B60E-4EA1-ABB6-D7EBDB87D536}" type="presParOf" srcId="{F3F93FFE-9504-48FA-A907-DDFC33E47EE2}" destId="{1B9A5B66-BAE7-464D-9E15-6FB83E4A4FFD}" srcOrd="1" destOrd="0" presId="urn:microsoft.com/office/officeart/2008/layout/HorizontalMultiLevelHierarchy"/>
    <dgm:cxn modelId="{D3A60A75-9F8E-4FC1-800B-0C6D8509C165}" type="presParOf" srcId="{1B9A5B66-BAE7-464D-9E15-6FB83E4A4FFD}" destId="{52391C0F-5EB2-4BCE-96E6-D71403C3A93A}" srcOrd="0" destOrd="0" presId="urn:microsoft.com/office/officeart/2008/layout/HorizontalMultiLevelHierarchy"/>
    <dgm:cxn modelId="{3C88CA37-4428-42CB-BB9D-80316CB13C3A}" type="presParOf" srcId="{1B9A5B66-BAE7-464D-9E15-6FB83E4A4FFD}" destId="{A92E7174-EDBA-4C85-938C-30D0A3691EDA}" srcOrd="1" destOrd="0" presId="urn:microsoft.com/office/officeart/2008/layout/HorizontalMultiLevelHierarchy"/>
    <dgm:cxn modelId="{B59C2DAF-4DA9-43BB-8032-9631E06031B6}" type="presParOf" srcId="{E8E0F533-41A4-4162-8764-CF24A64F4194}" destId="{9AF88BD7-4B24-415D-BD2D-3FC71BA9E766}" srcOrd="2" destOrd="0" presId="urn:microsoft.com/office/officeart/2008/layout/HorizontalMultiLevelHierarchy"/>
    <dgm:cxn modelId="{4C08AB99-D57D-42AE-ADA7-9D5F16BEFE24}" type="presParOf" srcId="{9AF88BD7-4B24-415D-BD2D-3FC71BA9E766}" destId="{86F1851A-7BA1-474F-8C90-D4BC0E91A04C}" srcOrd="0" destOrd="0" presId="urn:microsoft.com/office/officeart/2008/layout/HorizontalMultiLevelHierarchy"/>
    <dgm:cxn modelId="{AC766714-B1FE-4B21-B547-57981F3221A7}" type="presParOf" srcId="{E8E0F533-41A4-4162-8764-CF24A64F4194}" destId="{809656C7-CA36-4118-A6A2-04E0B689DAAA}" srcOrd="3" destOrd="0" presId="urn:microsoft.com/office/officeart/2008/layout/HorizontalMultiLevelHierarchy"/>
    <dgm:cxn modelId="{72D8158D-EB03-4A74-A5FC-6B1C7DD83EDE}" type="presParOf" srcId="{809656C7-CA36-4118-A6A2-04E0B689DAAA}" destId="{2DAB1A54-193B-45A7-9D5D-23B642D11F58}" srcOrd="0" destOrd="0" presId="urn:microsoft.com/office/officeart/2008/layout/HorizontalMultiLevelHierarchy"/>
    <dgm:cxn modelId="{6BB4B628-CF62-45D1-9434-02EBC59EFEE3}" type="presParOf" srcId="{809656C7-CA36-4118-A6A2-04E0B689DAAA}" destId="{F645ED79-5F68-4BE7-BBDD-C246126ED488}" srcOrd="1" destOrd="0" presId="urn:microsoft.com/office/officeart/2008/layout/HorizontalMultiLevelHierarchy"/>
    <dgm:cxn modelId="{E3E66D3E-1E5B-46DE-AD81-8E2692533845}" type="presParOf" srcId="{E8E0F533-41A4-4162-8764-CF24A64F4194}" destId="{4C6312A4-7B65-4692-AA16-595D7215F84C}" srcOrd="4" destOrd="0" presId="urn:microsoft.com/office/officeart/2008/layout/HorizontalMultiLevelHierarchy"/>
    <dgm:cxn modelId="{ED4406BF-0EB9-4513-91A0-726C08D3E077}" type="presParOf" srcId="{4C6312A4-7B65-4692-AA16-595D7215F84C}" destId="{25FDEA81-5692-4926-B93E-0C1FA8C2C4E5}" srcOrd="0" destOrd="0" presId="urn:microsoft.com/office/officeart/2008/layout/HorizontalMultiLevelHierarchy"/>
    <dgm:cxn modelId="{EB37CBEF-A8A7-4F5D-8D87-E2B8E9CE13F9}" type="presParOf" srcId="{E8E0F533-41A4-4162-8764-CF24A64F4194}" destId="{A4E44C89-224D-45A1-B094-EDEF41327CB5}" srcOrd="5" destOrd="0" presId="urn:microsoft.com/office/officeart/2008/layout/HorizontalMultiLevelHierarchy"/>
    <dgm:cxn modelId="{D5DF90FD-FBED-45FE-B2AB-F0F251AB40C5}" type="presParOf" srcId="{A4E44C89-224D-45A1-B094-EDEF41327CB5}" destId="{E653C9B7-8B3A-4585-8B8D-E15A9D39C3BB}" srcOrd="0" destOrd="0" presId="urn:microsoft.com/office/officeart/2008/layout/HorizontalMultiLevelHierarchy"/>
    <dgm:cxn modelId="{F88EDF1C-A98D-43CF-A6F4-98F3CE805CFC}" type="presParOf" srcId="{A4E44C89-224D-45A1-B094-EDEF41327CB5}" destId="{19F5AB5B-B9D3-4138-ADD4-B96CC8AC1D99}" srcOrd="1" destOrd="0" presId="urn:microsoft.com/office/officeart/2008/layout/HorizontalMultiLevelHierarchy"/>
    <dgm:cxn modelId="{0346BEDE-7EAF-4FEA-BF75-85C4B6AB6EFC}" type="presParOf" srcId="{E8E0F533-41A4-4162-8764-CF24A64F4194}" destId="{017F42EF-7143-4755-BDE5-E2CF7D5F5F0A}" srcOrd="6" destOrd="0" presId="urn:microsoft.com/office/officeart/2008/layout/HorizontalMultiLevelHierarchy"/>
    <dgm:cxn modelId="{ED346E52-957A-436C-B56A-B2E2EFF3AEB5}" type="presParOf" srcId="{017F42EF-7143-4755-BDE5-E2CF7D5F5F0A}" destId="{CCFAA956-1D49-4AA6-A59A-C303C93C39E1}" srcOrd="0" destOrd="0" presId="urn:microsoft.com/office/officeart/2008/layout/HorizontalMultiLevelHierarchy"/>
    <dgm:cxn modelId="{388D7C0C-3627-41F6-A722-E1211B406131}" type="presParOf" srcId="{E8E0F533-41A4-4162-8764-CF24A64F4194}" destId="{CCC11EE8-41DC-4878-A817-992D320045BF}" srcOrd="7" destOrd="0" presId="urn:microsoft.com/office/officeart/2008/layout/HorizontalMultiLevelHierarchy"/>
    <dgm:cxn modelId="{3425380B-7685-47E5-9AE2-CBA70356893B}" type="presParOf" srcId="{CCC11EE8-41DC-4878-A817-992D320045BF}" destId="{3B59BB86-18B7-4251-9A31-DDD057DBC30C}" srcOrd="0" destOrd="0" presId="urn:microsoft.com/office/officeart/2008/layout/HorizontalMultiLevelHierarchy"/>
    <dgm:cxn modelId="{234570E6-D5A5-4882-A64B-0F9A88D6F419}" type="presParOf" srcId="{CCC11EE8-41DC-4878-A817-992D320045BF}" destId="{A8735D78-B575-44B1-BE5E-3A356A00A0D9}" srcOrd="1" destOrd="0" presId="urn:microsoft.com/office/officeart/2008/layout/HorizontalMultiLevelHierarchy"/>
    <dgm:cxn modelId="{A087652B-6571-483B-B178-862A0CF0664F}" type="presParOf" srcId="{E8E0F533-41A4-4162-8764-CF24A64F4194}" destId="{81EF80E9-C7C1-47A8-947B-60C549642E92}" srcOrd="8" destOrd="0" presId="urn:microsoft.com/office/officeart/2008/layout/HorizontalMultiLevelHierarchy"/>
    <dgm:cxn modelId="{F10DCB4A-4E39-4AA1-8515-BDDC7319D11D}" type="presParOf" srcId="{81EF80E9-C7C1-47A8-947B-60C549642E92}" destId="{594AE9CB-620A-43B5-B283-FB88B4862943}" srcOrd="0" destOrd="0" presId="urn:microsoft.com/office/officeart/2008/layout/HorizontalMultiLevelHierarchy"/>
    <dgm:cxn modelId="{427C031A-C54B-4CDD-A008-CE681B3484AE}" type="presParOf" srcId="{E8E0F533-41A4-4162-8764-CF24A64F4194}" destId="{06C0D936-0756-49AC-A569-52C0E46999D7}" srcOrd="9" destOrd="0" presId="urn:microsoft.com/office/officeart/2008/layout/HorizontalMultiLevelHierarchy"/>
    <dgm:cxn modelId="{59F6D3CE-1CFD-452A-A40B-12323A8E11CD}" type="presParOf" srcId="{06C0D936-0756-49AC-A569-52C0E46999D7}" destId="{7200AB0E-918C-4448-B1CC-4149C3D7F324}" srcOrd="0" destOrd="0" presId="urn:microsoft.com/office/officeart/2008/layout/HorizontalMultiLevelHierarchy"/>
    <dgm:cxn modelId="{B8ED9638-6791-448A-9FFF-6B936F05FFD4}" type="presParOf" srcId="{06C0D936-0756-49AC-A569-52C0E46999D7}" destId="{719FB8C1-AA1B-4B71-A5E8-F3719FAF8F6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DD7D3-5C54-441F-9DEB-67E251C6BD13}" type="doc">
      <dgm:prSet loTypeId="urn:microsoft.com/office/officeart/2008/layout/HorizontalMultiLevelHierarchy" loCatId="hierarchy" qsTypeId="urn:microsoft.com/office/officeart/2005/8/quickstyle/3d2" qsCatId="3D" csTypeId="urn:microsoft.com/office/officeart/2005/8/colors/accent2_2" csCatId="accent2" phldr="1"/>
      <dgm:spPr/>
      <dgm:t>
        <a:bodyPr/>
        <a:lstStyle/>
        <a:p>
          <a:endParaRPr lang="en-US"/>
        </a:p>
      </dgm:t>
    </dgm:pt>
    <dgm:pt modelId="{F16DB79C-CA57-4CA3-A477-E7E4E78C3F58}">
      <dgm:prSet phldrT="[Text]"/>
      <dgm:spPr/>
      <dgm:t>
        <a:bodyPr/>
        <a:lstStyle/>
        <a:p>
          <a:r>
            <a:rPr lang="ar-SA" b="1"/>
            <a:t>عوامل الوسط</a:t>
          </a:r>
          <a:endParaRPr lang="en-US" b="1" dirty="0"/>
        </a:p>
      </dgm:t>
    </dgm:pt>
    <dgm:pt modelId="{98402069-8C8B-4A65-AF3F-7F3CAE7F2EB3}" type="parTrans" cxnId="{D50A5983-563F-4050-AC5C-F463BE6A2525}">
      <dgm:prSet/>
      <dgm:spPr/>
      <dgm:t>
        <a:bodyPr/>
        <a:lstStyle/>
        <a:p>
          <a:endParaRPr lang="en-US">
            <a:solidFill>
              <a:schemeClr val="tx1"/>
            </a:solidFill>
          </a:endParaRPr>
        </a:p>
      </dgm:t>
    </dgm:pt>
    <dgm:pt modelId="{1400C52A-B084-4FE0-9E76-278AF1372BDC}" type="sibTrans" cxnId="{D50A5983-563F-4050-AC5C-F463BE6A2525}">
      <dgm:prSet/>
      <dgm:spPr/>
      <dgm:t>
        <a:bodyPr/>
        <a:lstStyle/>
        <a:p>
          <a:endParaRPr lang="en-US" b="1">
            <a:solidFill>
              <a:schemeClr val="tx1"/>
            </a:solidFill>
          </a:endParaRPr>
        </a:p>
      </dgm:t>
    </dgm:pt>
    <dgm:pt modelId="{63CBCEB1-8CAD-44DB-BFDD-B1A9D8D1FAE3}">
      <dgm:prSet phldrT="[Text]"/>
      <dgm:spPr/>
      <dgm:t>
        <a:bodyPr/>
        <a:lstStyle/>
        <a:p>
          <a:r>
            <a:rPr lang="ar-SA" b="1"/>
            <a:t>عوامل فعل الإنسان</a:t>
          </a:r>
          <a:endParaRPr lang="en-US" b="1" dirty="0"/>
        </a:p>
      </dgm:t>
    </dgm:pt>
    <dgm:pt modelId="{169A02B3-65F8-489F-A503-A1D04A3262D6}" type="parTrans" cxnId="{7F6FF111-2D36-45C6-9BBB-1A6CA1F91095}">
      <dgm:prSet/>
      <dgm:spPr/>
      <dgm:t>
        <a:bodyPr/>
        <a:lstStyle/>
        <a:p>
          <a:endParaRPr lang="en-US" b="1">
            <a:solidFill>
              <a:schemeClr val="tx1"/>
            </a:solidFill>
          </a:endParaRPr>
        </a:p>
      </dgm:t>
    </dgm:pt>
    <dgm:pt modelId="{E916890E-9819-4363-AEB7-7CDC9E56645C}" type="sibTrans" cxnId="{7F6FF111-2D36-45C6-9BBB-1A6CA1F91095}">
      <dgm:prSet/>
      <dgm:spPr/>
      <dgm:t>
        <a:bodyPr/>
        <a:lstStyle/>
        <a:p>
          <a:endParaRPr lang="en-US" b="1">
            <a:solidFill>
              <a:schemeClr val="tx1"/>
            </a:solidFill>
          </a:endParaRPr>
        </a:p>
      </dgm:t>
    </dgm:pt>
    <dgm:pt modelId="{9C584EF6-0FDF-4BB0-818C-EB9A50EA23BF}">
      <dgm:prSet phldrT="[Text]"/>
      <dgm:spPr/>
      <dgm:t>
        <a:bodyPr/>
        <a:lstStyle/>
        <a:p>
          <a:r>
            <a:rPr lang="ar-SA" b="1" dirty="0">
              <a:solidFill>
                <a:srgbClr val="FFFF00"/>
              </a:solidFill>
            </a:rPr>
            <a:t>عوامل التربة</a:t>
          </a:r>
          <a:endParaRPr lang="en-US" b="1" dirty="0">
            <a:solidFill>
              <a:srgbClr val="FFFF00"/>
            </a:solidFill>
          </a:endParaRPr>
        </a:p>
      </dgm:t>
    </dgm:pt>
    <dgm:pt modelId="{738F19D3-4349-40B1-A7A7-A1C0DBEFD5F0}" type="parTrans" cxnId="{BA1BC6A8-DE6C-4672-A5C6-CB356284F847}">
      <dgm:prSet/>
      <dgm:spPr/>
      <dgm:t>
        <a:bodyPr/>
        <a:lstStyle/>
        <a:p>
          <a:endParaRPr lang="en-US" b="1">
            <a:solidFill>
              <a:schemeClr val="tx1"/>
            </a:solidFill>
          </a:endParaRPr>
        </a:p>
      </dgm:t>
    </dgm:pt>
    <dgm:pt modelId="{62D16D66-0171-4A08-BBB7-7ED8B5CC9D7C}" type="sibTrans" cxnId="{BA1BC6A8-DE6C-4672-A5C6-CB356284F847}">
      <dgm:prSet/>
      <dgm:spPr/>
      <dgm:t>
        <a:bodyPr/>
        <a:lstStyle/>
        <a:p>
          <a:endParaRPr lang="en-US" b="1">
            <a:solidFill>
              <a:schemeClr val="tx1"/>
            </a:solidFill>
          </a:endParaRPr>
        </a:p>
      </dgm:t>
    </dgm:pt>
    <dgm:pt modelId="{71AB1C04-B410-4307-B1D0-ECF30466E374}">
      <dgm:prSet phldrT="[Text]"/>
      <dgm:spPr/>
      <dgm:t>
        <a:bodyPr/>
        <a:lstStyle/>
        <a:p>
          <a:r>
            <a:rPr lang="ar-SA" b="1"/>
            <a:t>عوامل مناخية</a:t>
          </a:r>
          <a:endParaRPr lang="en-US" b="1" dirty="0"/>
        </a:p>
      </dgm:t>
    </dgm:pt>
    <dgm:pt modelId="{EA8E4887-1272-4505-A106-D03820312208}" type="parTrans" cxnId="{B1CDB331-BF23-4586-8362-4216699715E5}">
      <dgm:prSet/>
      <dgm:spPr/>
      <dgm:t>
        <a:bodyPr/>
        <a:lstStyle/>
        <a:p>
          <a:endParaRPr lang="en-US" b="1">
            <a:solidFill>
              <a:schemeClr val="tx1"/>
            </a:solidFill>
          </a:endParaRPr>
        </a:p>
      </dgm:t>
    </dgm:pt>
    <dgm:pt modelId="{E7F2806A-7724-4E37-9E1B-716723AE2D64}" type="sibTrans" cxnId="{B1CDB331-BF23-4586-8362-4216699715E5}">
      <dgm:prSet/>
      <dgm:spPr/>
      <dgm:t>
        <a:bodyPr/>
        <a:lstStyle/>
        <a:p>
          <a:endParaRPr lang="en-US" b="1">
            <a:solidFill>
              <a:schemeClr val="tx1"/>
            </a:solidFill>
          </a:endParaRPr>
        </a:p>
      </dgm:t>
    </dgm:pt>
    <dgm:pt modelId="{5B2B0CE7-DF64-4156-BA30-FBB863DAC541}">
      <dgm:prSet/>
      <dgm:spPr/>
      <dgm:t>
        <a:bodyPr/>
        <a:lstStyle/>
        <a:p>
          <a:r>
            <a:rPr lang="ar-SA" b="1"/>
            <a:t>عوامل طبوغرافية</a:t>
          </a:r>
          <a:endParaRPr lang="en-US" b="1" dirty="0"/>
        </a:p>
      </dgm:t>
    </dgm:pt>
    <dgm:pt modelId="{65D1CEE4-90BD-4758-88A1-EC98BFA3227F}" type="parTrans" cxnId="{B6FC339A-C214-4EDB-834B-39DB769DF8CF}">
      <dgm:prSet/>
      <dgm:spPr/>
      <dgm:t>
        <a:bodyPr/>
        <a:lstStyle/>
        <a:p>
          <a:endParaRPr lang="en-US" b="1">
            <a:solidFill>
              <a:schemeClr val="tx1"/>
            </a:solidFill>
          </a:endParaRPr>
        </a:p>
      </dgm:t>
    </dgm:pt>
    <dgm:pt modelId="{1D591C89-66F6-4246-A0BA-F8DFDBD0F5D0}" type="sibTrans" cxnId="{B6FC339A-C214-4EDB-834B-39DB769DF8CF}">
      <dgm:prSet/>
      <dgm:spPr/>
      <dgm:t>
        <a:bodyPr/>
        <a:lstStyle/>
        <a:p>
          <a:endParaRPr lang="en-US" b="1">
            <a:solidFill>
              <a:schemeClr val="tx1"/>
            </a:solidFill>
          </a:endParaRPr>
        </a:p>
      </dgm:t>
    </dgm:pt>
    <dgm:pt modelId="{7F79A06B-4690-44D6-A615-E90259CFE9F5}">
      <dgm:prSet/>
      <dgm:spPr/>
      <dgm:t>
        <a:bodyPr/>
        <a:lstStyle/>
        <a:p>
          <a:r>
            <a:rPr lang="ar-SA" b="1" dirty="0">
              <a:solidFill>
                <a:srgbClr val="FFFF00"/>
              </a:solidFill>
            </a:rPr>
            <a:t>عوامل حيوية</a:t>
          </a:r>
          <a:endParaRPr lang="en-US" b="1" dirty="0">
            <a:solidFill>
              <a:srgbClr val="FFFF00"/>
            </a:solidFill>
          </a:endParaRPr>
        </a:p>
      </dgm:t>
    </dgm:pt>
    <dgm:pt modelId="{F8834A3D-E58F-411D-9E58-46D2151B9D62}" type="parTrans" cxnId="{DD55E72F-157D-440F-8AFA-EA39BDBEA589}">
      <dgm:prSet/>
      <dgm:spPr/>
      <dgm:t>
        <a:bodyPr/>
        <a:lstStyle/>
        <a:p>
          <a:endParaRPr lang="en-US" b="1">
            <a:solidFill>
              <a:schemeClr val="tx1"/>
            </a:solidFill>
          </a:endParaRPr>
        </a:p>
      </dgm:t>
    </dgm:pt>
    <dgm:pt modelId="{6A99FC41-4B51-45CB-9C8F-D1A6B8D3A7BA}" type="sibTrans" cxnId="{DD55E72F-157D-440F-8AFA-EA39BDBEA589}">
      <dgm:prSet/>
      <dgm:spPr/>
      <dgm:t>
        <a:bodyPr/>
        <a:lstStyle/>
        <a:p>
          <a:endParaRPr lang="en-US" b="1">
            <a:solidFill>
              <a:schemeClr val="tx1"/>
            </a:solidFill>
          </a:endParaRPr>
        </a:p>
      </dgm:t>
    </dgm:pt>
    <dgm:pt modelId="{7EC3052F-ECAA-40DA-A577-BEA986EA3798}">
      <dgm:prSet/>
      <dgm:spPr/>
      <dgm:t>
        <a:bodyPr/>
        <a:lstStyle/>
        <a:p>
          <a:r>
            <a:rPr lang="ar-SA" b="1"/>
            <a:t>الرياح</a:t>
          </a:r>
          <a:endParaRPr lang="en-US" b="1" dirty="0"/>
        </a:p>
      </dgm:t>
    </dgm:pt>
    <dgm:pt modelId="{F67F0D0E-6F6D-44B1-9061-45649652C775}" type="parTrans" cxnId="{43311523-0D4D-4CA0-9294-63B9E720B06C}">
      <dgm:prSet/>
      <dgm:spPr/>
      <dgm:t>
        <a:bodyPr/>
        <a:lstStyle/>
        <a:p>
          <a:endParaRPr lang="en-US" b="1">
            <a:solidFill>
              <a:schemeClr val="tx1"/>
            </a:solidFill>
          </a:endParaRPr>
        </a:p>
      </dgm:t>
    </dgm:pt>
    <dgm:pt modelId="{7A8CF718-C9C8-4DD2-8C9F-043C781BBD35}" type="sibTrans" cxnId="{43311523-0D4D-4CA0-9294-63B9E720B06C}">
      <dgm:prSet/>
      <dgm:spPr/>
      <dgm:t>
        <a:bodyPr/>
        <a:lstStyle/>
        <a:p>
          <a:endParaRPr lang="en-US" b="1">
            <a:solidFill>
              <a:schemeClr val="tx1"/>
            </a:solidFill>
          </a:endParaRPr>
        </a:p>
      </dgm:t>
    </dgm:pt>
    <dgm:pt modelId="{072672DE-ECF8-4CB0-8321-DF93F56F4B4B}">
      <dgm:prSet/>
      <dgm:spPr/>
      <dgm:t>
        <a:bodyPr/>
        <a:lstStyle/>
        <a:p>
          <a:r>
            <a:rPr lang="ar-SA" b="1"/>
            <a:t>الهطول</a:t>
          </a:r>
          <a:endParaRPr lang="en-US" b="1" dirty="0"/>
        </a:p>
      </dgm:t>
    </dgm:pt>
    <dgm:pt modelId="{AE067C76-9C1E-4D50-B946-B6DE7A0BE06D}" type="parTrans" cxnId="{AC816B3F-E50A-4ABA-9F96-AA1FF349DE86}">
      <dgm:prSet/>
      <dgm:spPr/>
      <dgm:t>
        <a:bodyPr/>
        <a:lstStyle/>
        <a:p>
          <a:endParaRPr lang="en-US" b="1">
            <a:solidFill>
              <a:schemeClr val="tx1"/>
            </a:solidFill>
          </a:endParaRPr>
        </a:p>
      </dgm:t>
    </dgm:pt>
    <dgm:pt modelId="{396C5241-2852-429B-A777-1F912516CD6F}" type="sibTrans" cxnId="{AC816B3F-E50A-4ABA-9F96-AA1FF349DE86}">
      <dgm:prSet/>
      <dgm:spPr/>
      <dgm:t>
        <a:bodyPr/>
        <a:lstStyle/>
        <a:p>
          <a:endParaRPr lang="en-US" b="1">
            <a:solidFill>
              <a:schemeClr val="tx1"/>
            </a:solidFill>
          </a:endParaRPr>
        </a:p>
      </dgm:t>
    </dgm:pt>
    <dgm:pt modelId="{1FD12F24-19B1-433A-9B09-B67FE821C46C}">
      <dgm:prSet/>
      <dgm:spPr/>
      <dgm:t>
        <a:bodyPr/>
        <a:lstStyle/>
        <a:p>
          <a:r>
            <a:rPr lang="ar-SA" b="1"/>
            <a:t>الحرارة</a:t>
          </a:r>
          <a:endParaRPr lang="en-US" b="1" dirty="0"/>
        </a:p>
      </dgm:t>
    </dgm:pt>
    <dgm:pt modelId="{46B0FC6C-6CE2-436B-944A-2083A66F561C}" type="parTrans" cxnId="{ABCA2B24-A693-4887-9BE1-BADD2BE26D47}">
      <dgm:prSet/>
      <dgm:spPr/>
      <dgm:t>
        <a:bodyPr/>
        <a:lstStyle/>
        <a:p>
          <a:endParaRPr lang="en-US" b="1">
            <a:solidFill>
              <a:schemeClr val="tx1"/>
            </a:solidFill>
          </a:endParaRPr>
        </a:p>
      </dgm:t>
    </dgm:pt>
    <dgm:pt modelId="{8FB611EF-0C0C-4E24-987B-B48EDE625530}" type="sibTrans" cxnId="{ABCA2B24-A693-4887-9BE1-BADD2BE26D47}">
      <dgm:prSet/>
      <dgm:spPr/>
      <dgm:t>
        <a:bodyPr/>
        <a:lstStyle/>
        <a:p>
          <a:endParaRPr lang="en-US" b="1">
            <a:solidFill>
              <a:schemeClr val="tx1"/>
            </a:solidFill>
          </a:endParaRPr>
        </a:p>
      </dgm:t>
    </dgm:pt>
    <dgm:pt modelId="{ACF5F50E-B9A1-4A02-B2C7-118DD9802361}">
      <dgm:prSet/>
      <dgm:spPr/>
      <dgm:t>
        <a:bodyPr/>
        <a:lstStyle/>
        <a:p>
          <a:r>
            <a:rPr lang="ar-SA" b="1"/>
            <a:t>الضوء</a:t>
          </a:r>
          <a:endParaRPr lang="en-US" b="1" dirty="0"/>
        </a:p>
      </dgm:t>
    </dgm:pt>
    <dgm:pt modelId="{98091DAA-6EA9-4F86-AE8C-42CD40754414}" type="parTrans" cxnId="{CB58A911-8B4F-45C3-9766-22A6BDC2BAC7}">
      <dgm:prSet/>
      <dgm:spPr/>
      <dgm:t>
        <a:bodyPr/>
        <a:lstStyle/>
        <a:p>
          <a:endParaRPr lang="en-US" b="1">
            <a:solidFill>
              <a:schemeClr val="tx1"/>
            </a:solidFill>
          </a:endParaRPr>
        </a:p>
      </dgm:t>
    </dgm:pt>
    <dgm:pt modelId="{CB5564B9-607B-4140-BD2D-1329B4986C28}" type="sibTrans" cxnId="{CB58A911-8B4F-45C3-9766-22A6BDC2BAC7}">
      <dgm:prSet/>
      <dgm:spPr/>
      <dgm:t>
        <a:bodyPr/>
        <a:lstStyle/>
        <a:p>
          <a:endParaRPr lang="en-US" b="1">
            <a:solidFill>
              <a:schemeClr val="tx1"/>
            </a:solidFill>
          </a:endParaRPr>
        </a:p>
      </dgm:t>
    </dgm:pt>
    <dgm:pt modelId="{EB0985F7-6AF1-4993-8480-D67B831FC710}" type="asst">
      <dgm:prSet/>
      <dgm:spPr/>
      <dgm:t>
        <a:bodyPr/>
        <a:lstStyle/>
        <a:p>
          <a:r>
            <a:rPr lang="ar-SA" b="1"/>
            <a:t>نباتات جفافية</a:t>
          </a:r>
          <a:endParaRPr lang="en-US" b="1" dirty="0"/>
        </a:p>
      </dgm:t>
    </dgm:pt>
    <dgm:pt modelId="{6A61273A-6829-4970-8D4B-4DDD2B3D7FD2}" type="parTrans" cxnId="{B0B4F71F-FD95-4246-BE38-E5D21AD37229}">
      <dgm:prSet/>
      <dgm:spPr/>
      <dgm:t>
        <a:bodyPr/>
        <a:lstStyle/>
        <a:p>
          <a:endParaRPr lang="en-US" b="1">
            <a:solidFill>
              <a:schemeClr val="tx1"/>
            </a:solidFill>
          </a:endParaRPr>
        </a:p>
      </dgm:t>
    </dgm:pt>
    <dgm:pt modelId="{E0C07AD3-CE83-453D-B31F-05CB3F815B6A}" type="sibTrans" cxnId="{B0B4F71F-FD95-4246-BE38-E5D21AD37229}">
      <dgm:prSet/>
      <dgm:spPr/>
      <dgm:t>
        <a:bodyPr/>
        <a:lstStyle/>
        <a:p>
          <a:endParaRPr lang="en-US" b="1">
            <a:solidFill>
              <a:schemeClr val="tx1"/>
            </a:solidFill>
          </a:endParaRPr>
        </a:p>
      </dgm:t>
    </dgm:pt>
    <dgm:pt modelId="{722AB721-C433-436C-AE33-84CA4C1F7C19}" type="asst">
      <dgm:prSet/>
      <dgm:spPr/>
      <dgm:t>
        <a:bodyPr/>
        <a:lstStyle/>
        <a:p>
          <a:r>
            <a:rPr lang="ar-SA" b="1" dirty="0"/>
            <a:t>نباتات مائية</a:t>
          </a:r>
          <a:endParaRPr lang="en-US" b="1" dirty="0"/>
        </a:p>
      </dgm:t>
    </dgm:pt>
    <dgm:pt modelId="{C5B702C7-B984-47DA-92B8-D56B259D945A}" type="parTrans" cxnId="{6C850C9B-10F9-40C4-8178-F8122C3B597C}">
      <dgm:prSet/>
      <dgm:spPr/>
      <dgm:t>
        <a:bodyPr/>
        <a:lstStyle/>
        <a:p>
          <a:endParaRPr lang="en-US" b="1">
            <a:solidFill>
              <a:schemeClr val="tx1"/>
            </a:solidFill>
          </a:endParaRPr>
        </a:p>
      </dgm:t>
    </dgm:pt>
    <dgm:pt modelId="{07EEE66A-E967-4989-A907-B51778DFEA4A}" type="sibTrans" cxnId="{6C850C9B-10F9-40C4-8178-F8122C3B597C}">
      <dgm:prSet/>
      <dgm:spPr/>
      <dgm:t>
        <a:bodyPr/>
        <a:lstStyle/>
        <a:p>
          <a:endParaRPr lang="en-US" b="1">
            <a:solidFill>
              <a:schemeClr val="tx1"/>
            </a:solidFill>
          </a:endParaRPr>
        </a:p>
      </dgm:t>
    </dgm:pt>
    <dgm:pt modelId="{B9B3CDA4-2520-429D-AC13-2C95986361B7}" type="asst">
      <dgm:prSet/>
      <dgm:spPr/>
      <dgm:t>
        <a:bodyPr/>
        <a:lstStyle/>
        <a:p>
          <a:r>
            <a:rPr lang="ar-SA" b="1"/>
            <a:t>نباتات وسطية</a:t>
          </a:r>
          <a:endParaRPr lang="en-US" b="1" dirty="0"/>
        </a:p>
      </dgm:t>
    </dgm:pt>
    <dgm:pt modelId="{526105D6-280F-4186-A2FB-1ABF0E3F4B5C}" type="parTrans" cxnId="{A3524B16-8B55-4247-9526-E5392997812D}">
      <dgm:prSet/>
      <dgm:spPr/>
      <dgm:t>
        <a:bodyPr/>
        <a:lstStyle/>
        <a:p>
          <a:endParaRPr lang="en-US" b="1">
            <a:solidFill>
              <a:schemeClr val="tx1"/>
            </a:solidFill>
          </a:endParaRPr>
        </a:p>
      </dgm:t>
    </dgm:pt>
    <dgm:pt modelId="{54C30FCB-228C-44D3-BB8E-DD10A7BBD456}" type="sibTrans" cxnId="{A3524B16-8B55-4247-9526-E5392997812D}">
      <dgm:prSet/>
      <dgm:spPr/>
      <dgm:t>
        <a:bodyPr/>
        <a:lstStyle/>
        <a:p>
          <a:endParaRPr lang="en-US" b="1">
            <a:solidFill>
              <a:schemeClr val="tx1"/>
            </a:solidFill>
          </a:endParaRPr>
        </a:p>
      </dgm:t>
    </dgm:pt>
    <dgm:pt modelId="{12336054-4030-402F-B100-2D8027608F70}">
      <dgm:prSet/>
      <dgm:spPr/>
      <dgm:t>
        <a:bodyPr/>
        <a:lstStyle/>
        <a:p>
          <a:r>
            <a:rPr lang="ar-SA" b="1"/>
            <a:t>نباتات عصارية</a:t>
          </a:r>
          <a:endParaRPr lang="en-US" b="1" dirty="0"/>
        </a:p>
      </dgm:t>
    </dgm:pt>
    <dgm:pt modelId="{F57F7617-5CE9-4C18-9453-0330D911771C}" type="parTrans" cxnId="{B31F5F33-EBDA-44BC-BEC0-AE3EFC3A7E39}">
      <dgm:prSet/>
      <dgm:spPr/>
      <dgm:t>
        <a:bodyPr/>
        <a:lstStyle/>
        <a:p>
          <a:endParaRPr lang="en-US" b="1">
            <a:solidFill>
              <a:schemeClr val="tx1"/>
            </a:solidFill>
          </a:endParaRPr>
        </a:p>
      </dgm:t>
    </dgm:pt>
    <dgm:pt modelId="{75346B0A-F858-4C1D-BDAF-62CB8E098C74}" type="sibTrans" cxnId="{B31F5F33-EBDA-44BC-BEC0-AE3EFC3A7E39}">
      <dgm:prSet/>
      <dgm:spPr/>
      <dgm:t>
        <a:bodyPr/>
        <a:lstStyle/>
        <a:p>
          <a:endParaRPr lang="en-US" b="1">
            <a:solidFill>
              <a:schemeClr val="tx1"/>
            </a:solidFill>
          </a:endParaRPr>
        </a:p>
      </dgm:t>
    </dgm:pt>
    <dgm:pt modelId="{B2F10741-4E08-4301-AC01-031E59420D8A}">
      <dgm:prSet/>
      <dgm:spPr/>
      <dgm:t>
        <a:bodyPr/>
        <a:lstStyle/>
        <a:p>
          <a:r>
            <a:rPr lang="ar-SA" b="1"/>
            <a:t>نباتات غضة الأوراق</a:t>
          </a:r>
          <a:endParaRPr lang="en-US" b="1" dirty="0"/>
        </a:p>
      </dgm:t>
    </dgm:pt>
    <dgm:pt modelId="{EBB0854F-C7A6-49D8-B957-D78B9EA8AA9B}" type="parTrans" cxnId="{B5D713D1-A5B6-41BC-9731-106FF3555EC5}">
      <dgm:prSet/>
      <dgm:spPr/>
      <dgm:t>
        <a:bodyPr/>
        <a:lstStyle/>
        <a:p>
          <a:endParaRPr lang="en-US" b="1">
            <a:solidFill>
              <a:schemeClr val="tx1"/>
            </a:solidFill>
          </a:endParaRPr>
        </a:p>
      </dgm:t>
    </dgm:pt>
    <dgm:pt modelId="{B6365F72-F476-4C42-9776-03BC21C448BB}" type="sibTrans" cxnId="{B5D713D1-A5B6-41BC-9731-106FF3555EC5}">
      <dgm:prSet/>
      <dgm:spPr/>
      <dgm:t>
        <a:bodyPr/>
        <a:lstStyle/>
        <a:p>
          <a:endParaRPr lang="en-US" b="1">
            <a:solidFill>
              <a:schemeClr val="tx1"/>
            </a:solidFill>
          </a:endParaRPr>
        </a:p>
      </dgm:t>
    </dgm:pt>
    <dgm:pt modelId="{7D5ED465-DF10-4041-BE49-304A8CB57550}">
      <dgm:prSet/>
      <dgm:spPr/>
      <dgm:t>
        <a:bodyPr/>
        <a:lstStyle/>
        <a:p>
          <a:r>
            <a:rPr lang="ar-SA" b="1"/>
            <a:t>نباتات تتفادى الجفاف</a:t>
          </a:r>
          <a:endParaRPr lang="en-US" b="1" dirty="0"/>
        </a:p>
      </dgm:t>
    </dgm:pt>
    <dgm:pt modelId="{E55C95B4-DC3A-41CA-8B08-9DF092819E93}" type="parTrans" cxnId="{4D34DD03-3D28-433C-8257-CA9FC386F9E4}">
      <dgm:prSet/>
      <dgm:spPr/>
      <dgm:t>
        <a:bodyPr/>
        <a:lstStyle/>
        <a:p>
          <a:endParaRPr lang="en-US" b="1">
            <a:solidFill>
              <a:schemeClr val="tx1"/>
            </a:solidFill>
          </a:endParaRPr>
        </a:p>
      </dgm:t>
    </dgm:pt>
    <dgm:pt modelId="{B4CF380D-2BB1-41D8-B3F2-514D7B55747E}" type="sibTrans" cxnId="{4D34DD03-3D28-433C-8257-CA9FC386F9E4}">
      <dgm:prSet/>
      <dgm:spPr/>
      <dgm:t>
        <a:bodyPr/>
        <a:lstStyle/>
        <a:p>
          <a:endParaRPr lang="en-US" b="1">
            <a:solidFill>
              <a:schemeClr val="tx1"/>
            </a:solidFill>
          </a:endParaRPr>
        </a:p>
      </dgm:t>
    </dgm:pt>
    <dgm:pt modelId="{E68E38CD-EF33-4250-9A6B-4C941C2EB050}">
      <dgm:prSet/>
      <dgm:spPr/>
      <dgm:t>
        <a:bodyPr/>
        <a:lstStyle/>
        <a:p>
          <a:r>
            <a:rPr lang="ar-SA" b="1"/>
            <a:t>نباتات قاسية</a:t>
          </a:r>
          <a:endParaRPr lang="en-US" b="1" dirty="0"/>
        </a:p>
      </dgm:t>
    </dgm:pt>
    <dgm:pt modelId="{28E90D87-92B1-43EA-9795-A1699E2E0183}" type="parTrans" cxnId="{B2C1FFC1-181D-4968-A7AE-FB46E6C73D89}">
      <dgm:prSet/>
      <dgm:spPr/>
      <dgm:t>
        <a:bodyPr/>
        <a:lstStyle/>
        <a:p>
          <a:endParaRPr lang="en-US" b="1">
            <a:solidFill>
              <a:schemeClr val="tx1"/>
            </a:solidFill>
          </a:endParaRPr>
        </a:p>
      </dgm:t>
    </dgm:pt>
    <dgm:pt modelId="{244F7A5E-D1BD-458C-9AD2-E8F4F3839BDC}" type="sibTrans" cxnId="{B2C1FFC1-181D-4968-A7AE-FB46E6C73D89}">
      <dgm:prSet/>
      <dgm:spPr/>
      <dgm:t>
        <a:bodyPr/>
        <a:lstStyle/>
        <a:p>
          <a:endParaRPr lang="en-US" b="1">
            <a:solidFill>
              <a:schemeClr val="tx1"/>
            </a:solidFill>
          </a:endParaRPr>
        </a:p>
      </dgm:t>
    </dgm:pt>
    <dgm:pt modelId="{E5DC3918-5D31-4004-A4EA-DD3F86AA6124}">
      <dgm:prSet custT="1"/>
      <dgm:spPr/>
      <dgm:t>
        <a:bodyPr/>
        <a:lstStyle/>
        <a:p>
          <a:r>
            <a:rPr lang="ar-SA" sz="2200" b="1" kern="1200">
              <a:latin typeface="Tw Cen MT" panose="020B0602020104020603"/>
              <a:ea typeface="+mn-ea"/>
              <a:cs typeface="Arial" panose="020B0604020202020204" pitchFamily="34" charset="0"/>
            </a:rPr>
            <a:t>النوبة الضوئية</a:t>
          </a:r>
          <a:endParaRPr lang="en-US" sz="2200" b="1" kern="1200" dirty="0">
            <a:latin typeface="Tw Cen MT" panose="020B0602020104020603"/>
            <a:ea typeface="+mn-ea"/>
            <a:cs typeface="Arial" panose="020B0604020202020204" pitchFamily="34" charset="0"/>
          </a:endParaRPr>
        </a:p>
      </dgm:t>
    </dgm:pt>
    <dgm:pt modelId="{A8BAA130-AAEC-4BAD-9045-D871DA17786A}" type="parTrans" cxnId="{FB4FB91F-CB9A-43B3-B04F-F31E46E1D762}">
      <dgm:prSet/>
      <dgm:spPr/>
      <dgm:t>
        <a:bodyPr/>
        <a:lstStyle/>
        <a:p>
          <a:endParaRPr lang="en-US"/>
        </a:p>
      </dgm:t>
    </dgm:pt>
    <dgm:pt modelId="{E0D91CD1-B64B-4C1F-83A7-0972050E0328}" type="sibTrans" cxnId="{FB4FB91F-CB9A-43B3-B04F-F31E46E1D762}">
      <dgm:prSet/>
      <dgm:spPr/>
      <dgm:t>
        <a:bodyPr/>
        <a:lstStyle/>
        <a:p>
          <a:endParaRPr lang="en-US"/>
        </a:p>
      </dgm:t>
    </dgm:pt>
    <dgm:pt modelId="{7886EF17-1F12-4E20-8A81-872C7EAFC07B}" type="pres">
      <dgm:prSet presAssocID="{966DD7D3-5C54-441F-9DEB-67E251C6BD13}" presName="Name0" presStyleCnt="0">
        <dgm:presLayoutVars>
          <dgm:chPref val="1"/>
          <dgm:dir/>
          <dgm:animOne val="branch"/>
          <dgm:animLvl val="lvl"/>
          <dgm:resizeHandles val="exact"/>
        </dgm:presLayoutVars>
      </dgm:prSet>
      <dgm:spPr/>
      <dgm:t>
        <a:bodyPr/>
        <a:lstStyle/>
        <a:p>
          <a:endParaRPr lang="en-US"/>
        </a:p>
      </dgm:t>
    </dgm:pt>
    <dgm:pt modelId="{BC820460-1CF6-40BE-8B9B-CB9DD1CB5AA6}" type="pres">
      <dgm:prSet presAssocID="{F16DB79C-CA57-4CA3-A477-E7E4E78C3F58}" presName="root1" presStyleCnt="0"/>
      <dgm:spPr/>
    </dgm:pt>
    <dgm:pt modelId="{1A1BF629-CEEE-440C-AF48-2BCAF2A08791}" type="pres">
      <dgm:prSet presAssocID="{F16DB79C-CA57-4CA3-A477-E7E4E78C3F58}" presName="LevelOneTextNode" presStyleLbl="node0" presStyleIdx="0" presStyleCnt="1">
        <dgm:presLayoutVars>
          <dgm:chPref val="3"/>
        </dgm:presLayoutVars>
      </dgm:prSet>
      <dgm:spPr/>
      <dgm:t>
        <a:bodyPr/>
        <a:lstStyle/>
        <a:p>
          <a:endParaRPr lang="en-US"/>
        </a:p>
      </dgm:t>
    </dgm:pt>
    <dgm:pt modelId="{E8E0F533-41A4-4162-8764-CF24A64F4194}" type="pres">
      <dgm:prSet presAssocID="{F16DB79C-CA57-4CA3-A477-E7E4E78C3F58}" presName="level2hierChild" presStyleCnt="0"/>
      <dgm:spPr/>
    </dgm:pt>
    <dgm:pt modelId="{3FCF0E49-1C17-4D94-98D7-AE89707C2045}" type="pres">
      <dgm:prSet presAssocID="{EA8E4887-1272-4505-A106-D03820312208}" presName="conn2-1" presStyleLbl="parChTrans1D2" presStyleIdx="0" presStyleCnt="5"/>
      <dgm:spPr/>
      <dgm:t>
        <a:bodyPr/>
        <a:lstStyle/>
        <a:p>
          <a:endParaRPr lang="en-US"/>
        </a:p>
      </dgm:t>
    </dgm:pt>
    <dgm:pt modelId="{D4F92A30-FF30-48AB-9870-5A4BDD9D0880}" type="pres">
      <dgm:prSet presAssocID="{EA8E4887-1272-4505-A106-D03820312208}" presName="connTx" presStyleLbl="parChTrans1D2" presStyleIdx="0" presStyleCnt="5"/>
      <dgm:spPr/>
      <dgm:t>
        <a:bodyPr/>
        <a:lstStyle/>
        <a:p>
          <a:endParaRPr lang="en-US"/>
        </a:p>
      </dgm:t>
    </dgm:pt>
    <dgm:pt modelId="{8FA06B66-13F3-420D-A723-BC9C00405E2D}" type="pres">
      <dgm:prSet presAssocID="{71AB1C04-B410-4307-B1D0-ECF30466E374}" presName="root2" presStyleCnt="0"/>
      <dgm:spPr/>
    </dgm:pt>
    <dgm:pt modelId="{CD834ABE-1C22-4F33-BA82-85F5348DD7B5}" type="pres">
      <dgm:prSet presAssocID="{71AB1C04-B410-4307-B1D0-ECF30466E374}" presName="LevelTwoTextNode" presStyleLbl="node2" presStyleIdx="0" presStyleCnt="5">
        <dgm:presLayoutVars>
          <dgm:chPref val="3"/>
        </dgm:presLayoutVars>
      </dgm:prSet>
      <dgm:spPr/>
      <dgm:t>
        <a:bodyPr/>
        <a:lstStyle/>
        <a:p>
          <a:endParaRPr lang="en-US"/>
        </a:p>
      </dgm:t>
    </dgm:pt>
    <dgm:pt modelId="{A72499C0-A626-4597-BADF-60B3A6D85323}" type="pres">
      <dgm:prSet presAssocID="{71AB1C04-B410-4307-B1D0-ECF30466E374}" presName="level3hierChild" presStyleCnt="0"/>
      <dgm:spPr/>
    </dgm:pt>
    <dgm:pt modelId="{5980C369-2385-4BEB-A478-AD3DE4BD48F8}" type="pres">
      <dgm:prSet presAssocID="{46B0FC6C-6CE2-436B-944A-2083A66F561C}" presName="conn2-1" presStyleLbl="parChTrans1D3" presStyleIdx="0" presStyleCnt="4"/>
      <dgm:spPr/>
      <dgm:t>
        <a:bodyPr/>
        <a:lstStyle/>
        <a:p>
          <a:endParaRPr lang="en-US"/>
        </a:p>
      </dgm:t>
    </dgm:pt>
    <dgm:pt modelId="{6CBBAB2B-7F42-42A4-B744-165498A7D23F}" type="pres">
      <dgm:prSet presAssocID="{46B0FC6C-6CE2-436B-944A-2083A66F561C}" presName="connTx" presStyleLbl="parChTrans1D3" presStyleIdx="0" presStyleCnt="4"/>
      <dgm:spPr/>
      <dgm:t>
        <a:bodyPr/>
        <a:lstStyle/>
        <a:p>
          <a:endParaRPr lang="en-US"/>
        </a:p>
      </dgm:t>
    </dgm:pt>
    <dgm:pt modelId="{EC14C067-5090-4FDF-8E60-2C1A9230AC74}" type="pres">
      <dgm:prSet presAssocID="{1FD12F24-19B1-433A-9B09-B67FE821C46C}" presName="root2" presStyleCnt="0"/>
      <dgm:spPr/>
    </dgm:pt>
    <dgm:pt modelId="{17192D6B-873D-4BDA-A575-ECA8802AC60A}" type="pres">
      <dgm:prSet presAssocID="{1FD12F24-19B1-433A-9B09-B67FE821C46C}" presName="LevelTwoTextNode" presStyleLbl="node3" presStyleIdx="0" presStyleCnt="4">
        <dgm:presLayoutVars>
          <dgm:chPref val="3"/>
        </dgm:presLayoutVars>
      </dgm:prSet>
      <dgm:spPr/>
      <dgm:t>
        <a:bodyPr/>
        <a:lstStyle/>
        <a:p>
          <a:endParaRPr lang="en-US"/>
        </a:p>
      </dgm:t>
    </dgm:pt>
    <dgm:pt modelId="{653CD043-4F8C-4003-81CD-4E92B85050C1}" type="pres">
      <dgm:prSet presAssocID="{1FD12F24-19B1-433A-9B09-B67FE821C46C}" presName="level3hierChild" presStyleCnt="0"/>
      <dgm:spPr/>
    </dgm:pt>
    <dgm:pt modelId="{22074D54-AA3E-408B-A8A4-80E23D54A2E8}" type="pres">
      <dgm:prSet presAssocID="{AE067C76-9C1E-4D50-B946-B6DE7A0BE06D}" presName="conn2-1" presStyleLbl="parChTrans1D3" presStyleIdx="1" presStyleCnt="4"/>
      <dgm:spPr/>
      <dgm:t>
        <a:bodyPr/>
        <a:lstStyle/>
        <a:p>
          <a:endParaRPr lang="en-US"/>
        </a:p>
      </dgm:t>
    </dgm:pt>
    <dgm:pt modelId="{8B04C644-BDEE-4538-9C21-E5D8CB761464}" type="pres">
      <dgm:prSet presAssocID="{AE067C76-9C1E-4D50-B946-B6DE7A0BE06D}" presName="connTx" presStyleLbl="parChTrans1D3" presStyleIdx="1" presStyleCnt="4"/>
      <dgm:spPr/>
      <dgm:t>
        <a:bodyPr/>
        <a:lstStyle/>
        <a:p>
          <a:endParaRPr lang="en-US"/>
        </a:p>
      </dgm:t>
    </dgm:pt>
    <dgm:pt modelId="{EEE0022A-6377-4558-82EF-FEE8416645EE}" type="pres">
      <dgm:prSet presAssocID="{072672DE-ECF8-4CB0-8321-DF93F56F4B4B}" presName="root2" presStyleCnt="0"/>
      <dgm:spPr/>
    </dgm:pt>
    <dgm:pt modelId="{D41E7905-5574-43C1-BAFB-9246CAFD7B72}" type="pres">
      <dgm:prSet presAssocID="{072672DE-ECF8-4CB0-8321-DF93F56F4B4B}" presName="LevelTwoTextNode" presStyleLbl="node3" presStyleIdx="1" presStyleCnt="4">
        <dgm:presLayoutVars>
          <dgm:chPref val="3"/>
        </dgm:presLayoutVars>
      </dgm:prSet>
      <dgm:spPr/>
      <dgm:t>
        <a:bodyPr/>
        <a:lstStyle/>
        <a:p>
          <a:endParaRPr lang="en-US"/>
        </a:p>
      </dgm:t>
    </dgm:pt>
    <dgm:pt modelId="{CA95C299-B64E-4C35-B7DC-C0074309C4E7}" type="pres">
      <dgm:prSet presAssocID="{072672DE-ECF8-4CB0-8321-DF93F56F4B4B}" presName="level3hierChild" presStyleCnt="0"/>
      <dgm:spPr/>
    </dgm:pt>
    <dgm:pt modelId="{E4C5071B-56EE-4C39-8BF5-0B3CF52ACE59}" type="pres">
      <dgm:prSet presAssocID="{C5B702C7-B984-47DA-92B8-D56B259D945A}" presName="conn2-1" presStyleLbl="parChTrans1D4" presStyleIdx="0" presStyleCnt="8"/>
      <dgm:spPr/>
      <dgm:t>
        <a:bodyPr/>
        <a:lstStyle/>
        <a:p>
          <a:endParaRPr lang="en-US"/>
        </a:p>
      </dgm:t>
    </dgm:pt>
    <dgm:pt modelId="{2320D20A-D9FB-40F8-8913-D5B51FEA8ECE}" type="pres">
      <dgm:prSet presAssocID="{C5B702C7-B984-47DA-92B8-D56B259D945A}" presName="connTx" presStyleLbl="parChTrans1D4" presStyleIdx="0" presStyleCnt="8"/>
      <dgm:spPr/>
      <dgm:t>
        <a:bodyPr/>
        <a:lstStyle/>
        <a:p>
          <a:endParaRPr lang="en-US"/>
        </a:p>
      </dgm:t>
    </dgm:pt>
    <dgm:pt modelId="{B530FF54-F0B1-4A2B-9303-AD5ED18E7AA1}" type="pres">
      <dgm:prSet presAssocID="{722AB721-C433-436C-AE33-84CA4C1F7C19}" presName="root2" presStyleCnt="0"/>
      <dgm:spPr/>
    </dgm:pt>
    <dgm:pt modelId="{812F5DF8-88D7-4362-9C51-5394F2EA2DBD}" type="pres">
      <dgm:prSet presAssocID="{722AB721-C433-436C-AE33-84CA4C1F7C19}" presName="LevelTwoTextNode" presStyleLbl="asst3" presStyleIdx="0" presStyleCnt="3">
        <dgm:presLayoutVars>
          <dgm:chPref val="3"/>
        </dgm:presLayoutVars>
      </dgm:prSet>
      <dgm:spPr/>
      <dgm:t>
        <a:bodyPr/>
        <a:lstStyle/>
        <a:p>
          <a:endParaRPr lang="en-US"/>
        </a:p>
      </dgm:t>
    </dgm:pt>
    <dgm:pt modelId="{E3215973-2728-4B94-B164-FF1DE8034D41}" type="pres">
      <dgm:prSet presAssocID="{722AB721-C433-436C-AE33-84CA4C1F7C19}" presName="level3hierChild" presStyleCnt="0"/>
      <dgm:spPr/>
    </dgm:pt>
    <dgm:pt modelId="{8F046EB0-2B03-456D-AD57-B44BC037EBBF}" type="pres">
      <dgm:prSet presAssocID="{6A61273A-6829-4970-8D4B-4DDD2B3D7FD2}" presName="conn2-1" presStyleLbl="parChTrans1D4" presStyleIdx="1" presStyleCnt="8"/>
      <dgm:spPr/>
      <dgm:t>
        <a:bodyPr/>
        <a:lstStyle/>
        <a:p>
          <a:endParaRPr lang="en-US"/>
        </a:p>
      </dgm:t>
    </dgm:pt>
    <dgm:pt modelId="{9503D4E8-9A4E-4EE4-BC6A-39542175D4BA}" type="pres">
      <dgm:prSet presAssocID="{6A61273A-6829-4970-8D4B-4DDD2B3D7FD2}" presName="connTx" presStyleLbl="parChTrans1D4" presStyleIdx="1" presStyleCnt="8"/>
      <dgm:spPr/>
      <dgm:t>
        <a:bodyPr/>
        <a:lstStyle/>
        <a:p>
          <a:endParaRPr lang="en-US"/>
        </a:p>
      </dgm:t>
    </dgm:pt>
    <dgm:pt modelId="{407560C5-D136-4EFF-BD03-5E4F2063468B}" type="pres">
      <dgm:prSet presAssocID="{EB0985F7-6AF1-4993-8480-D67B831FC710}" presName="root2" presStyleCnt="0"/>
      <dgm:spPr/>
    </dgm:pt>
    <dgm:pt modelId="{E845834D-A7D6-4CF9-B083-9080BF8DF7CA}" type="pres">
      <dgm:prSet presAssocID="{EB0985F7-6AF1-4993-8480-D67B831FC710}" presName="LevelTwoTextNode" presStyleLbl="asst3" presStyleIdx="1" presStyleCnt="3">
        <dgm:presLayoutVars>
          <dgm:chPref val="3"/>
        </dgm:presLayoutVars>
      </dgm:prSet>
      <dgm:spPr/>
      <dgm:t>
        <a:bodyPr/>
        <a:lstStyle/>
        <a:p>
          <a:endParaRPr lang="en-US"/>
        </a:p>
      </dgm:t>
    </dgm:pt>
    <dgm:pt modelId="{59C2D99A-25AE-42D9-A868-EB50A82A2FA7}" type="pres">
      <dgm:prSet presAssocID="{EB0985F7-6AF1-4993-8480-D67B831FC710}" presName="level3hierChild" presStyleCnt="0"/>
      <dgm:spPr/>
    </dgm:pt>
    <dgm:pt modelId="{4AAF9F65-F50D-4569-8271-C1E44B004619}" type="pres">
      <dgm:prSet presAssocID="{F57F7617-5CE9-4C18-9453-0330D911771C}" presName="conn2-1" presStyleLbl="parChTrans1D4" presStyleIdx="2" presStyleCnt="8"/>
      <dgm:spPr/>
      <dgm:t>
        <a:bodyPr/>
        <a:lstStyle/>
        <a:p>
          <a:endParaRPr lang="en-US"/>
        </a:p>
      </dgm:t>
    </dgm:pt>
    <dgm:pt modelId="{8FE36635-1BD7-4AD0-9E94-4B4A3810272A}" type="pres">
      <dgm:prSet presAssocID="{F57F7617-5CE9-4C18-9453-0330D911771C}" presName="connTx" presStyleLbl="parChTrans1D4" presStyleIdx="2" presStyleCnt="8"/>
      <dgm:spPr/>
      <dgm:t>
        <a:bodyPr/>
        <a:lstStyle/>
        <a:p>
          <a:endParaRPr lang="en-US"/>
        </a:p>
      </dgm:t>
    </dgm:pt>
    <dgm:pt modelId="{DA76010D-DDB6-4B84-8BE6-3C2752201767}" type="pres">
      <dgm:prSet presAssocID="{12336054-4030-402F-B100-2D8027608F70}" presName="root2" presStyleCnt="0"/>
      <dgm:spPr/>
    </dgm:pt>
    <dgm:pt modelId="{D0F665BE-061B-4DA9-B7D7-88A03C33EB90}" type="pres">
      <dgm:prSet presAssocID="{12336054-4030-402F-B100-2D8027608F70}" presName="LevelTwoTextNode" presStyleLbl="node4" presStyleIdx="0" presStyleCnt="5">
        <dgm:presLayoutVars>
          <dgm:chPref val="3"/>
        </dgm:presLayoutVars>
      </dgm:prSet>
      <dgm:spPr/>
      <dgm:t>
        <a:bodyPr/>
        <a:lstStyle/>
        <a:p>
          <a:endParaRPr lang="en-US"/>
        </a:p>
      </dgm:t>
    </dgm:pt>
    <dgm:pt modelId="{7316D2E5-C290-4EF3-B92A-F1ACED773AE6}" type="pres">
      <dgm:prSet presAssocID="{12336054-4030-402F-B100-2D8027608F70}" presName="level3hierChild" presStyleCnt="0"/>
      <dgm:spPr/>
    </dgm:pt>
    <dgm:pt modelId="{BD7C27AF-FC8D-4889-8C7D-5FA14AEE4FB5}" type="pres">
      <dgm:prSet presAssocID="{28E90D87-92B1-43EA-9795-A1699E2E0183}" presName="conn2-1" presStyleLbl="parChTrans1D4" presStyleIdx="3" presStyleCnt="8"/>
      <dgm:spPr/>
      <dgm:t>
        <a:bodyPr/>
        <a:lstStyle/>
        <a:p>
          <a:endParaRPr lang="en-US"/>
        </a:p>
      </dgm:t>
    </dgm:pt>
    <dgm:pt modelId="{4B58D482-B124-4A88-8057-39CE9FF1CCA3}" type="pres">
      <dgm:prSet presAssocID="{28E90D87-92B1-43EA-9795-A1699E2E0183}" presName="connTx" presStyleLbl="parChTrans1D4" presStyleIdx="3" presStyleCnt="8"/>
      <dgm:spPr/>
      <dgm:t>
        <a:bodyPr/>
        <a:lstStyle/>
        <a:p>
          <a:endParaRPr lang="en-US"/>
        </a:p>
      </dgm:t>
    </dgm:pt>
    <dgm:pt modelId="{8F78B905-074D-466A-A6FC-F840478E6C78}" type="pres">
      <dgm:prSet presAssocID="{E68E38CD-EF33-4250-9A6B-4C941C2EB050}" presName="root2" presStyleCnt="0"/>
      <dgm:spPr/>
    </dgm:pt>
    <dgm:pt modelId="{C51FB856-DA6B-497E-BFCD-E2AA1AD86966}" type="pres">
      <dgm:prSet presAssocID="{E68E38CD-EF33-4250-9A6B-4C941C2EB050}" presName="LevelTwoTextNode" presStyleLbl="node4" presStyleIdx="1" presStyleCnt="5">
        <dgm:presLayoutVars>
          <dgm:chPref val="3"/>
        </dgm:presLayoutVars>
      </dgm:prSet>
      <dgm:spPr/>
      <dgm:t>
        <a:bodyPr/>
        <a:lstStyle/>
        <a:p>
          <a:endParaRPr lang="en-US"/>
        </a:p>
      </dgm:t>
    </dgm:pt>
    <dgm:pt modelId="{90925672-D296-4F16-A498-701AEA60CB3C}" type="pres">
      <dgm:prSet presAssocID="{E68E38CD-EF33-4250-9A6B-4C941C2EB050}" presName="level3hierChild" presStyleCnt="0"/>
      <dgm:spPr/>
    </dgm:pt>
    <dgm:pt modelId="{AEF15609-CFAE-4939-928A-D07DFB6DD895}" type="pres">
      <dgm:prSet presAssocID="{EBB0854F-C7A6-49D8-B957-D78B9EA8AA9B}" presName="conn2-1" presStyleLbl="parChTrans1D4" presStyleIdx="4" presStyleCnt="8"/>
      <dgm:spPr/>
      <dgm:t>
        <a:bodyPr/>
        <a:lstStyle/>
        <a:p>
          <a:endParaRPr lang="en-US"/>
        </a:p>
      </dgm:t>
    </dgm:pt>
    <dgm:pt modelId="{350DD1D5-4339-4E40-BDFF-E14AAF84BACE}" type="pres">
      <dgm:prSet presAssocID="{EBB0854F-C7A6-49D8-B957-D78B9EA8AA9B}" presName="connTx" presStyleLbl="parChTrans1D4" presStyleIdx="4" presStyleCnt="8"/>
      <dgm:spPr/>
      <dgm:t>
        <a:bodyPr/>
        <a:lstStyle/>
        <a:p>
          <a:endParaRPr lang="en-US"/>
        </a:p>
      </dgm:t>
    </dgm:pt>
    <dgm:pt modelId="{3E11670B-B938-4E07-B007-C534643EB391}" type="pres">
      <dgm:prSet presAssocID="{B2F10741-4E08-4301-AC01-031E59420D8A}" presName="root2" presStyleCnt="0"/>
      <dgm:spPr/>
    </dgm:pt>
    <dgm:pt modelId="{614E2043-4F29-4B71-AA2D-B1565AE7A67F}" type="pres">
      <dgm:prSet presAssocID="{B2F10741-4E08-4301-AC01-031E59420D8A}" presName="LevelTwoTextNode" presStyleLbl="node4" presStyleIdx="2" presStyleCnt="5">
        <dgm:presLayoutVars>
          <dgm:chPref val="3"/>
        </dgm:presLayoutVars>
      </dgm:prSet>
      <dgm:spPr/>
      <dgm:t>
        <a:bodyPr/>
        <a:lstStyle/>
        <a:p>
          <a:endParaRPr lang="en-US"/>
        </a:p>
      </dgm:t>
    </dgm:pt>
    <dgm:pt modelId="{1210BB47-CAD9-4D7E-8371-303371509AAC}" type="pres">
      <dgm:prSet presAssocID="{B2F10741-4E08-4301-AC01-031E59420D8A}" presName="level3hierChild" presStyleCnt="0"/>
      <dgm:spPr/>
    </dgm:pt>
    <dgm:pt modelId="{2A0AC6B0-D688-40EC-A700-0E62641F79DE}" type="pres">
      <dgm:prSet presAssocID="{E55C95B4-DC3A-41CA-8B08-9DF092819E93}" presName="conn2-1" presStyleLbl="parChTrans1D4" presStyleIdx="5" presStyleCnt="8"/>
      <dgm:spPr/>
      <dgm:t>
        <a:bodyPr/>
        <a:lstStyle/>
        <a:p>
          <a:endParaRPr lang="en-US"/>
        </a:p>
      </dgm:t>
    </dgm:pt>
    <dgm:pt modelId="{DC947CC7-94AB-4B60-ACEB-4EF0DD74A6B1}" type="pres">
      <dgm:prSet presAssocID="{E55C95B4-DC3A-41CA-8B08-9DF092819E93}" presName="connTx" presStyleLbl="parChTrans1D4" presStyleIdx="5" presStyleCnt="8"/>
      <dgm:spPr/>
      <dgm:t>
        <a:bodyPr/>
        <a:lstStyle/>
        <a:p>
          <a:endParaRPr lang="en-US"/>
        </a:p>
      </dgm:t>
    </dgm:pt>
    <dgm:pt modelId="{B5127DCA-423A-4F94-B246-433D9515921D}" type="pres">
      <dgm:prSet presAssocID="{7D5ED465-DF10-4041-BE49-304A8CB57550}" presName="root2" presStyleCnt="0"/>
      <dgm:spPr/>
    </dgm:pt>
    <dgm:pt modelId="{354B6F5B-E193-4032-9872-E356B0E2A7E9}" type="pres">
      <dgm:prSet presAssocID="{7D5ED465-DF10-4041-BE49-304A8CB57550}" presName="LevelTwoTextNode" presStyleLbl="node4" presStyleIdx="3" presStyleCnt="5">
        <dgm:presLayoutVars>
          <dgm:chPref val="3"/>
        </dgm:presLayoutVars>
      </dgm:prSet>
      <dgm:spPr/>
      <dgm:t>
        <a:bodyPr/>
        <a:lstStyle/>
        <a:p>
          <a:endParaRPr lang="en-US"/>
        </a:p>
      </dgm:t>
    </dgm:pt>
    <dgm:pt modelId="{C4D55422-C9D7-40B2-B549-096C7C9B41C2}" type="pres">
      <dgm:prSet presAssocID="{7D5ED465-DF10-4041-BE49-304A8CB57550}" presName="level3hierChild" presStyleCnt="0"/>
      <dgm:spPr/>
    </dgm:pt>
    <dgm:pt modelId="{6C82F40C-FD8F-4B66-BC68-2E3196DA4487}" type="pres">
      <dgm:prSet presAssocID="{526105D6-280F-4186-A2FB-1ABF0E3F4B5C}" presName="conn2-1" presStyleLbl="parChTrans1D4" presStyleIdx="6" presStyleCnt="8"/>
      <dgm:spPr/>
      <dgm:t>
        <a:bodyPr/>
        <a:lstStyle/>
        <a:p>
          <a:endParaRPr lang="en-US"/>
        </a:p>
      </dgm:t>
    </dgm:pt>
    <dgm:pt modelId="{CE19BC67-7625-4A85-8941-F2CC065315C8}" type="pres">
      <dgm:prSet presAssocID="{526105D6-280F-4186-A2FB-1ABF0E3F4B5C}" presName="connTx" presStyleLbl="parChTrans1D4" presStyleIdx="6" presStyleCnt="8"/>
      <dgm:spPr/>
      <dgm:t>
        <a:bodyPr/>
        <a:lstStyle/>
        <a:p>
          <a:endParaRPr lang="en-US"/>
        </a:p>
      </dgm:t>
    </dgm:pt>
    <dgm:pt modelId="{BAA173A6-7C02-4686-89CF-6CAB7BBB3ED7}" type="pres">
      <dgm:prSet presAssocID="{B9B3CDA4-2520-429D-AC13-2C95986361B7}" presName="root2" presStyleCnt="0"/>
      <dgm:spPr/>
    </dgm:pt>
    <dgm:pt modelId="{D804D87B-0D25-4FDB-A87F-7345C0E1DEA7}" type="pres">
      <dgm:prSet presAssocID="{B9B3CDA4-2520-429D-AC13-2C95986361B7}" presName="LevelTwoTextNode" presStyleLbl="asst3" presStyleIdx="2" presStyleCnt="3">
        <dgm:presLayoutVars>
          <dgm:chPref val="3"/>
        </dgm:presLayoutVars>
      </dgm:prSet>
      <dgm:spPr/>
      <dgm:t>
        <a:bodyPr/>
        <a:lstStyle/>
        <a:p>
          <a:endParaRPr lang="en-US"/>
        </a:p>
      </dgm:t>
    </dgm:pt>
    <dgm:pt modelId="{6DB7A0F9-7D70-4A9E-BA6A-DCB6A851CA36}" type="pres">
      <dgm:prSet presAssocID="{B9B3CDA4-2520-429D-AC13-2C95986361B7}" presName="level3hierChild" presStyleCnt="0"/>
      <dgm:spPr/>
    </dgm:pt>
    <dgm:pt modelId="{57386802-B2C6-4375-8B32-1A6D45EFBD87}" type="pres">
      <dgm:prSet presAssocID="{F67F0D0E-6F6D-44B1-9061-45649652C775}" presName="conn2-1" presStyleLbl="parChTrans1D3" presStyleIdx="2" presStyleCnt="4"/>
      <dgm:spPr/>
      <dgm:t>
        <a:bodyPr/>
        <a:lstStyle/>
        <a:p>
          <a:endParaRPr lang="en-US"/>
        </a:p>
      </dgm:t>
    </dgm:pt>
    <dgm:pt modelId="{857AC630-9259-4080-AF9E-D881F55ADB53}" type="pres">
      <dgm:prSet presAssocID="{F67F0D0E-6F6D-44B1-9061-45649652C775}" presName="connTx" presStyleLbl="parChTrans1D3" presStyleIdx="2" presStyleCnt="4"/>
      <dgm:spPr/>
      <dgm:t>
        <a:bodyPr/>
        <a:lstStyle/>
        <a:p>
          <a:endParaRPr lang="en-US"/>
        </a:p>
      </dgm:t>
    </dgm:pt>
    <dgm:pt modelId="{A414EF71-919B-457A-8354-A1FAC5D05908}" type="pres">
      <dgm:prSet presAssocID="{7EC3052F-ECAA-40DA-A577-BEA986EA3798}" presName="root2" presStyleCnt="0"/>
      <dgm:spPr/>
    </dgm:pt>
    <dgm:pt modelId="{8CF05A91-7BE1-450A-90D0-6E0E16AAFEAA}" type="pres">
      <dgm:prSet presAssocID="{7EC3052F-ECAA-40DA-A577-BEA986EA3798}" presName="LevelTwoTextNode" presStyleLbl="node3" presStyleIdx="2" presStyleCnt="4">
        <dgm:presLayoutVars>
          <dgm:chPref val="3"/>
        </dgm:presLayoutVars>
      </dgm:prSet>
      <dgm:spPr/>
      <dgm:t>
        <a:bodyPr/>
        <a:lstStyle/>
        <a:p>
          <a:endParaRPr lang="en-US"/>
        </a:p>
      </dgm:t>
    </dgm:pt>
    <dgm:pt modelId="{13EF68F2-72BC-4A69-8DC4-A8E759BF8CFB}" type="pres">
      <dgm:prSet presAssocID="{7EC3052F-ECAA-40DA-A577-BEA986EA3798}" presName="level3hierChild" presStyleCnt="0"/>
      <dgm:spPr/>
    </dgm:pt>
    <dgm:pt modelId="{07E6CCC4-306A-4889-8DCB-3C8FDEA70009}" type="pres">
      <dgm:prSet presAssocID="{98091DAA-6EA9-4F86-AE8C-42CD40754414}" presName="conn2-1" presStyleLbl="parChTrans1D3" presStyleIdx="3" presStyleCnt="4"/>
      <dgm:spPr/>
      <dgm:t>
        <a:bodyPr/>
        <a:lstStyle/>
        <a:p>
          <a:endParaRPr lang="en-US"/>
        </a:p>
      </dgm:t>
    </dgm:pt>
    <dgm:pt modelId="{EADC0743-DACA-4482-9A54-16D83A1356E5}" type="pres">
      <dgm:prSet presAssocID="{98091DAA-6EA9-4F86-AE8C-42CD40754414}" presName="connTx" presStyleLbl="parChTrans1D3" presStyleIdx="3" presStyleCnt="4"/>
      <dgm:spPr/>
      <dgm:t>
        <a:bodyPr/>
        <a:lstStyle/>
        <a:p>
          <a:endParaRPr lang="en-US"/>
        </a:p>
      </dgm:t>
    </dgm:pt>
    <dgm:pt modelId="{EFCE3229-5F55-455F-9A6F-CEDF96F6CD5C}" type="pres">
      <dgm:prSet presAssocID="{ACF5F50E-B9A1-4A02-B2C7-118DD9802361}" presName="root2" presStyleCnt="0"/>
      <dgm:spPr/>
    </dgm:pt>
    <dgm:pt modelId="{F391AB1D-72A1-463E-8B7B-592C340021FF}" type="pres">
      <dgm:prSet presAssocID="{ACF5F50E-B9A1-4A02-B2C7-118DD9802361}" presName="LevelTwoTextNode" presStyleLbl="node3" presStyleIdx="3" presStyleCnt="4">
        <dgm:presLayoutVars>
          <dgm:chPref val="3"/>
        </dgm:presLayoutVars>
      </dgm:prSet>
      <dgm:spPr/>
      <dgm:t>
        <a:bodyPr/>
        <a:lstStyle/>
        <a:p>
          <a:endParaRPr lang="en-US"/>
        </a:p>
      </dgm:t>
    </dgm:pt>
    <dgm:pt modelId="{F3F93FFE-9504-48FA-A907-DDFC33E47EE2}" type="pres">
      <dgm:prSet presAssocID="{ACF5F50E-B9A1-4A02-B2C7-118DD9802361}" presName="level3hierChild" presStyleCnt="0"/>
      <dgm:spPr/>
    </dgm:pt>
    <dgm:pt modelId="{9DFA7B7C-C68F-457D-A5D7-59BA561946B8}" type="pres">
      <dgm:prSet presAssocID="{A8BAA130-AAEC-4BAD-9045-D871DA17786A}" presName="conn2-1" presStyleLbl="parChTrans1D4" presStyleIdx="7" presStyleCnt="8"/>
      <dgm:spPr/>
      <dgm:t>
        <a:bodyPr/>
        <a:lstStyle/>
        <a:p>
          <a:endParaRPr lang="en-US"/>
        </a:p>
      </dgm:t>
    </dgm:pt>
    <dgm:pt modelId="{6B66B6C4-DCD2-41F2-B505-49C71F89CAEE}" type="pres">
      <dgm:prSet presAssocID="{A8BAA130-AAEC-4BAD-9045-D871DA17786A}" presName="connTx" presStyleLbl="parChTrans1D4" presStyleIdx="7" presStyleCnt="8"/>
      <dgm:spPr/>
      <dgm:t>
        <a:bodyPr/>
        <a:lstStyle/>
        <a:p>
          <a:endParaRPr lang="en-US"/>
        </a:p>
      </dgm:t>
    </dgm:pt>
    <dgm:pt modelId="{1B9A5B66-BAE7-464D-9E15-6FB83E4A4FFD}" type="pres">
      <dgm:prSet presAssocID="{E5DC3918-5D31-4004-A4EA-DD3F86AA6124}" presName="root2" presStyleCnt="0"/>
      <dgm:spPr/>
    </dgm:pt>
    <dgm:pt modelId="{52391C0F-5EB2-4BCE-96E6-D71403C3A93A}" type="pres">
      <dgm:prSet presAssocID="{E5DC3918-5D31-4004-A4EA-DD3F86AA6124}" presName="LevelTwoTextNode" presStyleLbl="node4" presStyleIdx="4" presStyleCnt="5">
        <dgm:presLayoutVars>
          <dgm:chPref val="3"/>
        </dgm:presLayoutVars>
      </dgm:prSet>
      <dgm:spPr/>
      <dgm:t>
        <a:bodyPr/>
        <a:lstStyle/>
        <a:p>
          <a:endParaRPr lang="en-US"/>
        </a:p>
      </dgm:t>
    </dgm:pt>
    <dgm:pt modelId="{A92E7174-EDBA-4C85-938C-30D0A3691EDA}" type="pres">
      <dgm:prSet presAssocID="{E5DC3918-5D31-4004-A4EA-DD3F86AA6124}" presName="level3hierChild" presStyleCnt="0"/>
      <dgm:spPr/>
    </dgm:pt>
    <dgm:pt modelId="{9AF88BD7-4B24-415D-BD2D-3FC71BA9E766}" type="pres">
      <dgm:prSet presAssocID="{738F19D3-4349-40B1-A7A7-A1C0DBEFD5F0}" presName="conn2-1" presStyleLbl="parChTrans1D2" presStyleIdx="1" presStyleCnt="5"/>
      <dgm:spPr/>
      <dgm:t>
        <a:bodyPr/>
        <a:lstStyle/>
        <a:p>
          <a:endParaRPr lang="en-US"/>
        </a:p>
      </dgm:t>
    </dgm:pt>
    <dgm:pt modelId="{86F1851A-7BA1-474F-8C90-D4BC0E91A04C}" type="pres">
      <dgm:prSet presAssocID="{738F19D3-4349-40B1-A7A7-A1C0DBEFD5F0}" presName="connTx" presStyleLbl="parChTrans1D2" presStyleIdx="1" presStyleCnt="5"/>
      <dgm:spPr/>
      <dgm:t>
        <a:bodyPr/>
        <a:lstStyle/>
        <a:p>
          <a:endParaRPr lang="en-US"/>
        </a:p>
      </dgm:t>
    </dgm:pt>
    <dgm:pt modelId="{809656C7-CA36-4118-A6A2-04E0B689DAAA}" type="pres">
      <dgm:prSet presAssocID="{9C584EF6-0FDF-4BB0-818C-EB9A50EA23BF}" presName="root2" presStyleCnt="0"/>
      <dgm:spPr/>
    </dgm:pt>
    <dgm:pt modelId="{2DAB1A54-193B-45A7-9D5D-23B642D11F58}" type="pres">
      <dgm:prSet presAssocID="{9C584EF6-0FDF-4BB0-818C-EB9A50EA23BF}" presName="LevelTwoTextNode" presStyleLbl="node2" presStyleIdx="1" presStyleCnt="5">
        <dgm:presLayoutVars>
          <dgm:chPref val="3"/>
        </dgm:presLayoutVars>
      </dgm:prSet>
      <dgm:spPr/>
      <dgm:t>
        <a:bodyPr/>
        <a:lstStyle/>
        <a:p>
          <a:endParaRPr lang="en-US"/>
        </a:p>
      </dgm:t>
    </dgm:pt>
    <dgm:pt modelId="{F645ED79-5F68-4BE7-BBDD-C246126ED488}" type="pres">
      <dgm:prSet presAssocID="{9C584EF6-0FDF-4BB0-818C-EB9A50EA23BF}" presName="level3hierChild" presStyleCnt="0"/>
      <dgm:spPr/>
    </dgm:pt>
    <dgm:pt modelId="{4C6312A4-7B65-4692-AA16-595D7215F84C}" type="pres">
      <dgm:prSet presAssocID="{F8834A3D-E58F-411D-9E58-46D2151B9D62}" presName="conn2-1" presStyleLbl="parChTrans1D2" presStyleIdx="2" presStyleCnt="5"/>
      <dgm:spPr/>
      <dgm:t>
        <a:bodyPr/>
        <a:lstStyle/>
        <a:p>
          <a:endParaRPr lang="en-US"/>
        </a:p>
      </dgm:t>
    </dgm:pt>
    <dgm:pt modelId="{25FDEA81-5692-4926-B93E-0C1FA8C2C4E5}" type="pres">
      <dgm:prSet presAssocID="{F8834A3D-E58F-411D-9E58-46D2151B9D62}" presName="connTx" presStyleLbl="parChTrans1D2" presStyleIdx="2" presStyleCnt="5"/>
      <dgm:spPr/>
      <dgm:t>
        <a:bodyPr/>
        <a:lstStyle/>
        <a:p>
          <a:endParaRPr lang="en-US"/>
        </a:p>
      </dgm:t>
    </dgm:pt>
    <dgm:pt modelId="{A4E44C89-224D-45A1-B094-EDEF41327CB5}" type="pres">
      <dgm:prSet presAssocID="{7F79A06B-4690-44D6-A615-E90259CFE9F5}" presName="root2" presStyleCnt="0"/>
      <dgm:spPr/>
    </dgm:pt>
    <dgm:pt modelId="{E653C9B7-8B3A-4585-8B8D-E15A9D39C3BB}" type="pres">
      <dgm:prSet presAssocID="{7F79A06B-4690-44D6-A615-E90259CFE9F5}" presName="LevelTwoTextNode" presStyleLbl="node2" presStyleIdx="2" presStyleCnt="5">
        <dgm:presLayoutVars>
          <dgm:chPref val="3"/>
        </dgm:presLayoutVars>
      </dgm:prSet>
      <dgm:spPr/>
      <dgm:t>
        <a:bodyPr/>
        <a:lstStyle/>
        <a:p>
          <a:endParaRPr lang="en-US"/>
        </a:p>
      </dgm:t>
    </dgm:pt>
    <dgm:pt modelId="{19F5AB5B-B9D3-4138-ADD4-B96CC8AC1D99}" type="pres">
      <dgm:prSet presAssocID="{7F79A06B-4690-44D6-A615-E90259CFE9F5}" presName="level3hierChild" presStyleCnt="0"/>
      <dgm:spPr/>
    </dgm:pt>
    <dgm:pt modelId="{017F42EF-7143-4755-BDE5-E2CF7D5F5F0A}" type="pres">
      <dgm:prSet presAssocID="{65D1CEE4-90BD-4758-88A1-EC98BFA3227F}" presName="conn2-1" presStyleLbl="parChTrans1D2" presStyleIdx="3" presStyleCnt="5"/>
      <dgm:spPr/>
      <dgm:t>
        <a:bodyPr/>
        <a:lstStyle/>
        <a:p>
          <a:endParaRPr lang="en-US"/>
        </a:p>
      </dgm:t>
    </dgm:pt>
    <dgm:pt modelId="{CCFAA956-1D49-4AA6-A59A-C303C93C39E1}" type="pres">
      <dgm:prSet presAssocID="{65D1CEE4-90BD-4758-88A1-EC98BFA3227F}" presName="connTx" presStyleLbl="parChTrans1D2" presStyleIdx="3" presStyleCnt="5"/>
      <dgm:spPr/>
      <dgm:t>
        <a:bodyPr/>
        <a:lstStyle/>
        <a:p>
          <a:endParaRPr lang="en-US"/>
        </a:p>
      </dgm:t>
    </dgm:pt>
    <dgm:pt modelId="{CCC11EE8-41DC-4878-A817-992D320045BF}" type="pres">
      <dgm:prSet presAssocID="{5B2B0CE7-DF64-4156-BA30-FBB863DAC541}" presName="root2" presStyleCnt="0"/>
      <dgm:spPr/>
    </dgm:pt>
    <dgm:pt modelId="{3B59BB86-18B7-4251-9A31-DDD057DBC30C}" type="pres">
      <dgm:prSet presAssocID="{5B2B0CE7-DF64-4156-BA30-FBB863DAC541}" presName="LevelTwoTextNode" presStyleLbl="node2" presStyleIdx="3" presStyleCnt="5">
        <dgm:presLayoutVars>
          <dgm:chPref val="3"/>
        </dgm:presLayoutVars>
      </dgm:prSet>
      <dgm:spPr/>
      <dgm:t>
        <a:bodyPr/>
        <a:lstStyle/>
        <a:p>
          <a:endParaRPr lang="en-US"/>
        </a:p>
      </dgm:t>
    </dgm:pt>
    <dgm:pt modelId="{A8735D78-B575-44B1-BE5E-3A356A00A0D9}" type="pres">
      <dgm:prSet presAssocID="{5B2B0CE7-DF64-4156-BA30-FBB863DAC541}" presName="level3hierChild" presStyleCnt="0"/>
      <dgm:spPr/>
    </dgm:pt>
    <dgm:pt modelId="{81EF80E9-C7C1-47A8-947B-60C549642E92}" type="pres">
      <dgm:prSet presAssocID="{169A02B3-65F8-489F-A503-A1D04A3262D6}" presName="conn2-1" presStyleLbl="parChTrans1D2" presStyleIdx="4" presStyleCnt="5"/>
      <dgm:spPr/>
      <dgm:t>
        <a:bodyPr/>
        <a:lstStyle/>
        <a:p>
          <a:endParaRPr lang="en-US"/>
        </a:p>
      </dgm:t>
    </dgm:pt>
    <dgm:pt modelId="{594AE9CB-620A-43B5-B283-FB88B4862943}" type="pres">
      <dgm:prSet presAssocID="{169A02B3-65F8-489F-A503-A1D04A3262D6}" presName="connTx" presStyleLbl="parChTrans1D2" presStyleIdx="4" presStyleCnt="5"/>
      <dgm:spPr/>
      <dgm:t>
        <a:bodyPr/>
        <a:lstStyle/>
        <a:p>
          <a:endParaRPr lang="en-US"/>
        </a:p>
      </dgm:t>
    </dgm:pt>
    <dgm:pt modelId="{06C0D936-0756-49AC-A569-52C0E46999D7}" type="pres">
      <dgm:prSet presAssocID="{63CBCEB1-8CAD-44DB-BFDD-B1A9D8D1FAE3}" presName="root2" presStyleCnt="0"/>
      <dgm:spPr/>
    </dgm:pt>
    <dgm:pt modelId="{7200AB0E-918C-4448-B1CC-4149C3D7F324}" type="pres">
      <dgm:prSet presAssocID="{63CBCEB1-8CAD-44DB-BFDD-B1A9D8D1FAE3}" presName="LevelTwoTextNode" presStyleLbl="node2" presStyleIdx="4" presStyleCnt="5">
        <dgm:presLayoutVars>
          <dgm:chPref val="3"/>
        </dgm:presLayoutVars>
      </dgm:prSet>
      <dgm:spPr/>
      <dgm:t>
        <a:bodyPr/>
        <a:lstStyle/>
        <a:p>
          <a:endParaRPr lang="en-US"/>
        </a:p>
      </dgm:t>
    </dgm:pt>
    <dgm:pt modelId="{719FB8C1-AA1B-4B71-A5E8-F3719FAF8F64}" type="pres">
      <dgm:prSet presAssocID="{63CBCEB1-8CAD-44DB-BFDD-B1A9D8D1FAE3}" presName="level3hierChild" presStyleCnt="0"/>
      <dgm:spPr/>
    </dgm:pt>
  </dgm:ptLst>
  <dgm:cxnLst>
    <dgm:cxn modelId="{CA2E5F72-F45C-44AF-B55E-1554C98C498F}" type="presOf" srcId="{5B2B0CE7-DF64-4156-BA30-FBB863DAC541}" destId="{3B59BB86-18B7-4251-9A31-DDD057DBC30C}" srcOrd="0" destOrd="0" presId="urn:microsoft.com/office/officeart/2008/layout/HorizontalMultiLevelHierarchy"/>
    <dgm:cxn modelId="{100EE0ED-9E2B-432C-91AC-C289C721FFD9}" type="presOf" srcId="{C5B702C7-B984-47DA-92B8-D56B259D945A}" destId="{2320D20A-D9FB-40F8-8913-D5B51FEA8ECE}" srcOrd="1" destOrd="0" presId="urn:microsoft.com/office/officeart/2008/layout/HorizontalMultiLevelHierarchy"/>
    <dgm:cxn modelId="{C9DC4D8E-1DDD-47CC-A00E-81E649BAFB32}" type="presOf" srcId="{EB0985F7-6AF1-4993-8480-D67B831FC710}" destId="{E845834D-A7D6-4CF9-B083-9080BF8DF7CA}" srcOrd="0" destOrd="0" presId="urn:microsoft.com/office/officeart/2008/layout/HorizontalMultiLevelHierarchy"/>
    <dgm:cxn modelId="{F7A59E34-C0EB-4849-B9DC-B245349F66DA}" type="presOf" srcId="{65D1CEE4-90BD-4758-88A1-EC98BFA3227F}" destId="{CCFAA956-1D49-4AA6-A59A-C303C93C39E1}" srcOrd="1" destOrd="0" presId="urn:microsoft.com/office/officeart/2008/layout/HorizontalMultiLevelHierarchy"/>
    <dgm:cxn modelId="{2266D376-0892-4DC1-B469-2C1B7DBEA1D4}" type="presOf" srcId="{6A61273A-6829-4970-8D4B-4DDD2B3D7FD2}" destId="{8F046EB0-2B03-456D-AD57-B44BC037EBBF}" srcOrd="0" destOrd="0" presId="urn:microsoft.com/office/officeart/2008/layout/HorizontalMultiLevelHierarchy"/>
    <dgm:cxn modelId="{ABCA2B24-A693-4887-9BE1-BADD2BE26D47}" srcId="{71AB1C04-B410-4307-B1D0-ECF30466E374}" destId="{1FD12F24-19B1-433A-9B09-B67FE821C46C}" srcOrd="0" destOrd="0" parTransId="{46B0FC6C-6CE2-436B-944A-2083A66F561C}" sibTransId="{8FB611EF-0C0C-4E24-987B-B48EDE625530}"/>
    <dgm:cxn modelId="{AC5B8F3E-00F2-44F1-ABDF-39CBC8E5AC4D}" type="presOf" srcId="{98091DAA-6EA9-4F86-AE8C-42CD40754414}" destId="{07E6CCC4-306A-4889-8DCB-3C8FDEA70009}" srcOrd="0" destOrd="0" presId="urn:microsoft.com/office/officeart/2008/layout/HorizontalMultiLevelHierarchy"/>
    <dgm:cxn modelId="{D50A5983-563F-4050-AC5C-F463BE6A2525}" srcId="{966DD7D3-5C54-441F-9DEB-67E251C6BD13}" destId="{F16DB79C-CA57-4CA3-A477-E7E4E78C3F58}" srcOrd="0" destOrd="0" parTransId="{98402069-8C8B-4A65-AF3F-7F3CAE7F2EB3}" sibTransId="{1400C52A-B084-4FE0-9E76-278AF1372BDC}"/>
    <dgm:cxn modelId="{F82A2836-FF04-45FA-8E74-99DA13A5241F}" type="presOf" srcId="{966DD7D3-5C54-441F-9DEB-67E251C6BD13}" destId="{7886EF17-1F12-4E20-8A81-872C7EAFC07B}" srcOrd="0" destOrd="0" presId="urn:microsoft.com/office/officeart/2008/layout/HorizontalMultiLevelHierarchy"/>
    <dgm:cxn modelId="{DC031D8B-D0EB-414F-9A58-F40A228DEDEC}" type="presOf" srcId="{F67F0D0E-6F6D-44B1-9061-45649652C775}" destId="{857AC630-9259-4080-AF9E-D881F55ADB53}" srcOrd="1" destOrd="0" presId="urn:microsoft.com/office/officeart/2008/layout/HorizontalMultiLevelHierarchy"/>
    <dgm:cxn modelId="{A0D109AA-F88F-49F7-B4D9-B870B3FD471B}" type="presOf" srcId="{169A02B3-65F8-489F-A503-A1D04A3262D6}" destId="{594AE9CB-620A-43B5-B283-FB88B4862943}" srcOrd="1" destOrd="0" presId="urn:microsoft.com/office/officeart/2008/layout/HorizontalMultiLevelHierarchy"/>
    <dgm:cxn modelId="{33395EF3-0D74-4BE6-941E-81B42933D57B}" type="presOf" srcId="{A8BAA130-AAEC-4BAD-9045-D871DA17786A}" destId="{9DFA7B7C-C68F-457D-A5D7-59BA561946B8}" srcOrd="0" destOrd="0" presId="urn:microsoft.com/office/officeart/2008/layout/HorizontalMultiLevelHierarchy"/>
    <dgm:cxn modelId="{C080D61E-F47D-4FE8-B8C8-50BA5B9C79A9}" type="presOf" srcId="{526105D6-280F-4186-A2FB-1ABF0E3F4B5C}" destId="{CE19BC67-7625-4A85-8941-F2CC065315C8}" srcOrd="1" destOrd="0" presId="urn:microsoft.com/office/officeart/2008/layout/HorizontalMultiLevelHierarchy"/>
    <dgm:cxn modelId="{7F6FF111-2D36-45C6-9BBB-1A6CA1F91095}" srcId="{F16DB79C-CA57-4CA3-A477-E7E4E78C3F58}" destId="{63CBCEB1-8CAD-44DB-BFDD-B1A9D8D1FAE3}" srcOrd="4" destOrd="0" parTransId="{169A02B3-65F8-489F-A503-A1D04A3262D6}" sibTransId="{E916890E-9819-4363-AEB7-7CDC9E56645C}"/>
    <dgm:cxn modelId="{88B3FCE1-0CFD-4D39-B135-67523FF267CC}" type="presOf" srcId="{65D1CEE4-90BD-4758-88A1-EC98BFA3227F}" destId="{017F42EF-7143-4755-BDE5-E2CF7D5F5F0A}" srcOrd="0" destOrd="0" presId="urn:microsoft.com/office/officeart/2008/layout/HorizontalMultiLevelHierarchy"/>
    <dgm:cxn modelId="{DD55E72F-157D-440F-8AFA-EA39BDBEA589}" srcId="{F16DB79C-CA57-4CA3-A477-E7E4E78C3F58}" destId="{7F79A06B-4690-44D6-A615-E90259CFE9F5}" srcOrd="2" destOrd="0" parTransId="{F8834A3D-E58F-411D-9E58-46D2151B9D62}" sibTransId="{6A99FC41-4B51-45CB-9C8F-D1A6B8D3A7BA}"/>
    <dgm:cxn modelId="{6A3B7B9C-0151-460B-BF95-DE6C6D3C4DDE}" type="presOf" srcId="{EBB0854F-C7A6-49D8-B957-D78B9EA8AA9B}" destId="{350DD1D5-4339-4E40-BDFF-E14AAF84BACE}" srcOrd="1" destOrd="0" presId="urn:microsoft.com/office/officeart/2008/layout/HorizontalMultiLevelHierarchy"/>
    <dgm:cxn modelId="{B2C1FFC1-181D-4968-A7AE-FB46E6C73D89}" srcId="{EB0985F7-6AF1-4993-8480-D67B831FC710}" destId="{E68E38CD-EF33-4250-9A6B-4C941C2EB050}" srcOrd="1" destOrd="0" parTransId="{28E90D87-92B1-43EA-9795-A1699E2E0183}" sibTransId="{244F7A5E-D1BD-458C-9AD2-E8F4F3839BDC}"/>
    <dgm:cxn modelId="{59B313A5-43F6-4C9F-82A5-56DA03635FD9}" type="presOf" srcId="{526105D6-280F-4186-A2FB-1ABF0E3F4B5C}" destId="{6C82F40C-FD8F-4B66-BC68-2E3196DA4487}" srcOrd="0" destOrd="0" presId="urn:microsoft.com/office/officeart/2008/layout/HorizontalMultiLevelHierarchy"/>
    <dgm:cxn modelId="{BA1BC6A8-DE6C-4672-A5C6-CB356284F847}" srcId="{F16DB79C-CA57-4CA3-A477-E7E4E78C3F58}" destId="{9C584EF6-0FDF-4BB0-818C-EB9A50EA23BF}" srcOrd="1" destOrd="0" parTransId="{738F19D3-4349-40B1-A7A7-A1C0DBEFD5F0}" sibTransId="{62D16D66-0171-4A08-BBB7-7ED8B5CC9D7C}"/>
    <dgm:cxn modelId="{6FB87112-903C-470D-8D5C-A843B7BD9DDC}" type="presOf" srcId="{738F19D3-4349-40B1-A7A7-A1C0DBEFD5F0}" destId="{9AF88BD7-4B24-415D-BD2D-3FC71BA9E766}" srcOrd="0" destOrd="0" presId="urn:microsoft.com/office/officeart/2008/layout/HorizontalMultiLevelHierarchy"/>
    <dgm:cxn modelId="{B5D713D1-A5B6-41BC-9731-106FF3555EC5}" srcId="{EB0985F7-6AF1-4993-8480-D67B831FC710}" destId="{B2F10741-4E08-4301-AC01-031E59420D8A}" srcOrd="2" destOrd="0" parTransId="{EBB0854F-C7A6-49D8-B957-D78B9EA8AA9B}" sibTransId="{B6365F72-F476-4C42-9776-03BC21C448BB}"/>
    <dgm:cxn modelId="{2CF85A2A-63D1-4C6E-B000-E5A3921545CE}" type="presOf" srcId="{F67F0D0E-6F6D-44B1-9061-45649652C775}" destId="{57386802-B2C6-4375-8B32-1A6D45EFBD87}" srcOrd="0" destOrd="0" presId="urn:microsoft.com/office/officeart/2008/layout/HorizontalMultiLevelHierarchy"/>
    <dgm:cxn modelId="{AC816B3F-E50A-4ABA-9F96-AA1FF349DE86}" srcId="{71AB1C04-B410-4307-B1D0-ECF30466E374}" destId="{072672DE-ECF8-4CB0-8321-DF93F56F4B4B}" srcOrd="1" destOrd="0" parTransId="{AE067C76-9C1E-4D50-B946-B6DE7A0BE06D}" sibTransId="{396C5241-2852-429B-A777-1F912516CD6F}"/>
    <dgm:cxn modelId="{50FAA321-E230-4AE8-8ADB-25ECA29E1E5E}" type="presOf" srcId="{F16DB79C-CA57-4CA3-A477-E7E4E78C3F58}" destId="{1A1BF629-CEEE-440C-AF48-2BCAF2A08791}" srcOrd="0" destOrd="0" presId="urn:microsoft.com/office/officeart/2008/layout/HorizontalMultiLevelHierarchy"/>
    <dgm:cxn modelId="{2C4E2A71-0617-40FD-9779-7411D4A35DAF}" type="presOf" srcId="{71AB1C04-B410-4307-B1D0-ECF30466E374}" destId="{CD834ABE-1C22-4F33-BA82-85F5348DD7B5}" srcOrd="0" destOrd="0" presId="urn:microsoft.com/office/officeart/2008/layout/HorizontalMultiLevelHierarchy"/>
    <dgm:cxn modelId="{9DD4001A-7318-400E-A00C-3375BC1D50F0}" type="presOf" srcId="{1FD12F24-19B1-433A-9B09-B67FE821C46C}" destId="{17192D6B-873D-4BDA-A575-ECA8802AC60A}" srcOrd="0" destOrd="0" presId="urn:microsoft.com/office/officeart/2008/layout/HorizontalMultiLevelHierarchy"/>
    <dgm:cxn modelId="{21AC066D-D7FC-4C65-9401-95FFFA409D84}" type="presOf" srcId="{28E90D87-92B1-43EA-9795-A1699E2E0183}" destId="{4B58D482-B124-4A88-8057-39CE9FF1CCA3}" srcOrd="1" destOrd="0" presId="urn:microsoft.com/office/officeart/2008/layout/HorizontalMultiLevelHierarchy"/>
    <dgm:cxn modelId="{E4A9866C-C82D-42B3-9E61-7891A01BE3D0}" type="presOf" srcId="{F8834A3D-E58F-411D-9E58-46D2151B9D62}" destId="{25FDEA81-5692-4926-B93E-0C1FA8C2C4E5}" srcOrd="1" destOrd="0" presId="urn:microsoft.com/office/officeart/2008/layout/HorizontalMultiLevelHierarchy"/>
    <dgm:cxn modelId="{3806E670-5285-413E-8D7B-A314E1293B45}" type="presOf" srcId="{A8BAA130-AAEC-4BAD-9045-D871DA17786A}" destId="{6B66B6C4-DCD2-41F2-B505-49C71F89CAEE}" srcOrd="1" destOrd="0" presId="urn:microsoft.com/office/officeart/2008/layout/HorizontalMultiLevelHierarchy"/>
    <dgm:cxn modelId="{4D34DD03-3D28-433C-8257-CA9FC386F9E4}" srcId="{EB0985F7-6AF1-4993-8480-D67B831FC710}" destId="{7D5ED465-DF10-4041-BE49-304A8CB57550}" srcOrd="3" destOrd="0" parTransId="{E55C95B4-DC3A-41CA-8B08-9DF092819E93}" sibTransId="{B4CF380D-2BB1-41D8-B3F2-514D7B55747E}"/>
    <dgm:cxn modelId="{86239500-0EB5-45B4-8A33-B4C8D5040394}" type="presOf" srcId="{AE067C76-9C1E-4D50-B946-B6DE7A0BE06D}" destId="{8B04C644-BDEE-4538-9C21-E5D8CB761464}" srcOrd="1" destOrd="0" presId="urn:microsoft.com/office/officeart/2008/layout/HorizontalMultiLevelHierarchy"/>
    <dgm:cxn modelId="{6E2FF243-B6A6-468B-89B6-5A5D5B2AF94A}" type="presOf" srcId="{7EC3052F-ECAA-40DA-A577-BEA986EA3798}" destId="{8CF05A91-7BE1-450A-90D0-6E0E16AAFEAA}" srcOrd="0" destOrd="0" presId="urn:microsoft.com/office/officeart/2008/layout/HorizontalMultiLevelHierarchy"/>
    <dgm:cxn modelId="{E8638785-23AD-4E4F-95A7-84C33049A8D5}" type="presOf" srcId="{46B0FC6C-6CE2-436B-944A-2083A66F561C}" destId="{5980C369-2385-4BEB-A478-AD3DE4BD48F8}" srcOrd="0" destOrd="0" presId="urn:microsoft.com/office/officeart/2008/layout/HorizontalMultiLevelHierarchy"/>
    <dgm:cxn modelId="{0BCE0268-3E2A-4996-85A5-3893BBA0B2F2}" type="presOf" srcId="{EA8E4887-1272-4505-A106-D03820312208}" destId="{D4F92A30-FF30-48AB-9870-5A4BDD9D0880}" srcOrd="1" destOrd="0" presId="urn:microsoft.com/office/officeart/2008/layout/HorizontalMultiLevelHierarchy"/>
    <dgm:cxn modelId="{6C850C9B-10F9-40C4-8178-F8122C3B597C}" srcId="{072672DE-ECF8-4CB0-8321-DF93F56F4B4B}" destId="{722AB721-C433-436C-AE33-84CA4C1F7C19}" srcOrd="0" destOrd="0" parTransId="{C5B702C7-B984-47DA-92B8-D56B259D945A}" sibTransId="{07EEE66A-E967-4989-A907-B51778DFEA4A}"/>
    <dgm:cxn modelId="{7AD48A1E-113A-4271-94B2-966496C3B6AD}" type="presOf" srcId="{46B0FC6C-6CE2-436B-944A-2083A66F561C}" destId="{6CBBAB2B-7F42-42A4-B744-165498A7D23F}" srcOrd="1" destOrd="0" presId="urn:microsoft.com/office/officeart/2008/layout/HorizontalMultiLevelHierarchy"/>
    <dgm:cxn modelId="{A3524B16-8B55-4247-9526-E5392997812D}" srcId="{072672DE-ECF8-4CB0-8321-DF93F56F4B4B}" destId="{B9B3CDA4-2520-429D-AC13-2C95986361B7}" srcOrd="2" destOrd="0" parTransId="{526105D6-280F-4186-A2FB-1ABF0E3F4B5C}" sibTransId="{54C30FCB-228C-44D3-BB8E-DD10A7BBD456}"/>
    <dgm:cxn modelId="{30E31576-E160-490A-9CE8-9B4AE0CED3F7}" type="presOf" srcId="{ACF5F50E-B9A1-4A02-B2C7-118DD9802361}" destId="{F391AB1D-72A1-463E-8B7B-592C340021FF}" srcOrd="0" destOrd="0" presId="urn:microsoft.com/office/officeart/2008/layout/HorizontalMultiLevelHierarchy"/>
    <dgm:cxn modelId="{B0B4F71F-FD95-4246-BE38-E5D21AD37229}" srcId="{072672DE-ECF8-4CB0-8321-DF93F56F4B4B}" destId="{EB0985F7-6AF1-4993-8480-D67B831FC710}" srcOrd="1" destOrd="0" parTransId="{6A61273A-6829-4970-8D4B-4DDD2B3D7FD2}" sibTransId="{E0C07AD3-CE83-453D-B31F-05CB3F815B6A}"/>
    <dgm:cxn modelId="{0320545A-70A7-4476-A8E8-93A83480532E}" type="presOf" srcId="{E5DC3918-5D31-4004-A4EA-DD3F86AA6124}" destId="{52391C0F-5EB2-4BCE-96E6-D71403C3A93A}" srcOrd="0" destOrd="0" presId="urn:microsoft.com/office/officeart/2008/layout/HorizontalMultiLevelHierarchy"/>
    <dgm:cxn modelId="{EB269DD1-707D-45D1-B603-942B8A364D7B}" type="presOf" srcId="{63CBCEB1-8CAD-44DB-BFDD-B1A9D8D1FAE3}" destId="{7200AB0E-918C-4448-B1CC-4149C3D7F324}" srcOrd="0" destOrd="0" presId="urn:microsoft.com/office/officeart/2008/layout/HorizontalMultiLevelHierarchy"/>
    <dgm:cxn modelId="{FB4FB91F-CB9A-43B3-B04F-F31E46E1D762}" srcId="{ACF5F50E-B9A1-4A02-B2C7-118DD9802361}" destId="{E5DC3918-5D31-4004-A4EA-DD3F86AA6124}" srcOrd="0" destOrd="0" parTransId="{A8BAA130-AAEC-4BAD-9045-D871DA17786A}" sibTransId="{E0D91CD1-B64B-4C1F-83A7-0972050E0328}"/>
    <dgm:cxn modelId="{38C88E4D-94DC-4D66-AF2D-AC916E4745DB}" type="presOf" srcId="{F8834A3D-E58F-411D-9E58-46D2151B9D62}" destId="{4C6312A4-7B65-4692-AA16-595D7215F84C}" srcOrd="0" destOrd="0" presId="urn:microsoft.com/office/officeart/2008/layout/HorizontalMultiLevelHierarchy"/>
    <dgm:cxn modelId="{B6FC339A-C214-4EDB-834B-39DB769DF8CF}" srcId="{F16DB79C-CA57-4CA3-A477-E7E4E78C3F58}" destId="{5B2B0CE7-DF64-4156-BA30-FBB863DAC541}" srcOrd="3" destOrd="0" parTransId="{65D1CEE4-90BD-4758-88A1-EC98BFA3227F}" sibTransId="{1D591C89-66F6-4246-A0BA-F8DFDBD0F5D0}"/>
    <dgm:cxn modelId="{0BBE6287-C50C-4F9B-B7C9-AD7FB13DE647}" type="presOf" srcId="{EBB0854F-C7A6-49D8-B957-D78B9EA8AA9B}" destId="{AEF15609-CFAE-4939-928A-D07DFB6DD895}" srcOrd="0" destOrd="0" presId="urn:microsoft.com/office/officeart/2008/layout/HorizontalMultiLevelHierarchy"/>
    <dgm:cxn modelId="{1771CDDB-5443-400D-93ED-FC9F027AAB9C}" type="presOf" srcId="{AE067C76-9C1E-4D50-B946-B6DE7A0BE06D}" destId="{22074D54-AA3E-408B-A8A4-80E23D54A2E8}" srcOrd="0" destOrd="0" presId="urn:microsoft.com/office/officeart/2008/layout/HorizontalMultiLevelHierarchy"/>
    <dgm:cxn modelId="{5E739598-9A44-421B-9897-90407B079755}" type="presOf" srcId="{B9B3CDA4-2520-429D-AC13-2C95986361B7}" destId="{D804D87B-0D25-4FDB-A87F-7345C0E1DEA7}" srcOrd="0" destOrd="0" presId="urn:microsoft.com/office/officeart/2008/layout/HorizontalMultiLevelHierarchy"/>
    <dgm:cxn modelId="{B431C237-8E3E-4FF9-A1CC-69F092120F26}" type="presOf" srcId="{12336054-4030-402F-B100-2D8027608F70}" destId="{D0F665BE-061B-4DA9-B7D7-88A03C33EB90}" srcOrd="0" destOrd="0" presId="urn:microsoft.com/office/officeart/2008/layout/HorizontalMultiLevelHierarchy"/>
    <dgm:cxn modelId="{5E49BDC8-0527-48C1-8736-F91B1173789B}" type="presOf" srcId="{6A61273A-6829-4970-8D4B-4DDD2B3D7FD2}" destId="{9503D4E8-9A4E-4EE4-BC6A-39542175D4BA}" srcOrd="1" destOrd="0" presId="urn:microsoft.com/office/officeart/2008/layout/HorizontalMultiLevelHierarchy"/>
    <dgm:cxn modelId="{B7D98FD4-15AD-447A-97C2-21761740B6AA}" type="presOf" srcId="{EA8E4887-1272-4505-A106-D03820312208}" destId="{3FCF0E49-1C17-4D94-98D7-AE89707C2045}" srcOrd="0" destOrd="0" presId="urn:microsoft.com/office/officeart/2008/layout/HorizontalMultiLevelHierarchy"/>
    <dgm:cxn modelId="{8F8CE70F-B2AA-4E71-8159-1C1D73E8DE13}" type="presOf" srcId="{9C584EF6-0FDF-4BB0-818C-EB9A50EA23BF}" destId="{2DAB1A54-193B-45A7-9D5D-23B642D11F58}" srcOrd="0" destOrd="0" presId="urn:microsoft.com/office/officeart/2008/layout/HorizontalMultiLevelHierarchy"/>
    <dgm:cxn modelId="{56D9A80E-9057-4C9D-8AC8-2F9D22AC0556}" type="presOf" srcId="{738F19D3-4349-40B1-A7A7-A1C0DBEFD5F0}" destId="{86F1851A-7BA1-474F-8C90-D4BC0E91A04C}" srcOrd="1" destOrd="0" presId="urn:microsoft.com/office/officeart/2008/layout/HorizontalMultiLevelHierarchy"/>
    <dgm:cxn modelId="{437A0424-C883-48CB-963A-5A91A4DBE3DF}" type="presOf" srcId="{169A02B3-65F8-489F-A503-A1D04A3262D6}" destId="{81EF80E9-C7C1-47A8-947B-60C549642E92}" srcOrd="0" destOrd="0" presId="urn:microsoft.com/office/officeart/2008/layout/HorizontalMultiLevelHierarchy"/>
    <dgm:cxn modelId="{C785F4B6-6582-44BB-82FB-6677F9FB16A6}" type="presOf" srcId="{F57F7617-5CE9-4C18-9453-0330D911771C}" destId="{8FE36635-1BD7-4AD0-9E94-4B4A3810272A}" srcOrd="1" destOrd="0" presId="urn:microsoft.com/office/officeart/2008/layout/HorizontalMultiLevelHierarchy"/>
    <dgm:cxn modelId="{690D3A98-9477-4FAC-8C71-4BC291221896}" type="presOf" srcId="{7F79A06B-4690-44D6-A615-E90259CFE9F5}" destId="{E653C9B7-8B3A-4585-8B8D-E15A9D39C3BB}" srcOrd="0" destOrd="0" presId="urn:microsoft.com/office/officeart/2008/layout/HorizontalMultiLevelHierarchy"/>
    <dgm:cxn modelId="{43311523-0D4D-4CA0-9294-63B9E720B06C}" srcId="{71AB1C04-B410-4307-B1D0-ECF30466E374}" destId="{7EC3052F-ECAA-40DA-A577-BEA986EA3798}" srcOrd="2" destOrd="0" parTransId="{F67F0D0E-6F6D-44B1-9061-45649652C775}" sibTransId="{7A8CF718-C9C8-4DD2-8C9F-043C781BBD35}"/>
    <dgm:cxn modelId="{CB58A911-8B4F-45C3-9766-22A6BDC2BAC7}" srcId="{71AB1C04-B410-4307-B1D0-ECF30466E374}" destId="{ACF5F50E-B9A1-4A02-B2C7-118DD9802361}" srcOrd="3" destOrd="0" parTransId="{98091DAA-6EA9-4F86-AE8C-42CD40754414}" sibTransId="{CB5564B9-607B-4140-BD2D-1329B4986C28}"/>
    <dgm:cxn modelId="{3ECBE6D5-4D32-413E-BACF-A2B380DA7BAF}" type="presOf" srcId="{E55C95B4-DC3A-41CA-8B08-9DF092819E93}" destId="{2A0AC6B0-D688-40EC-A700-0E62641F79DE}" srcOrd="0" destOrd="0" presId="urn:microsoft.com/office/officeart/2008/layout/HorizontalMultiLevelHierarchy"/>
    <dgm:cxn modelId="{B1CDB331-BF23-4586-8362-4216699715E5}" srcId="{F16DB79C-CA57-4CA3-A477-E7E4E78C3F58}" destId="{71AB1C04-B410-4307-B1D0-ECF30466E374}" srcOrd="0" destOrd="0" parTransId="{EA8E4887-1272-4505-A106-D03820312208}" sibTransId="{E7F2806A-7724-4E37-9E1B-716723AE2D64}"/>
    <dgm:cxn modelId="{2886F7B1-9C4F-4FFA-8812-662BFAA4E5E3}" type="presOf" srcId="{98091DAA-6EA9-4F86-AE8C-42CD40754414}" destId="{EADC0743-DACA-4482-9A54-16D83A1356E5}" srcOrd="1" destOrd="0" presId="urn:microsoft.com/office/officeart/2008/layout/HorizontalMultiLevelHierarchy"/>
    <dgm:cxn modelId="{08454A9B-09D5-45B2-BB54-7C9C1DFE563B}" type="presOf" srcId="{072672DE-ECF8-4CB0-8321-DF93F56F4B4B}" destId="{D41E7905-5574-43C1-BAFB-9246CAFD7B72}" srcOrd="0" destOrd="0" presId="urn:microsoft.com/office/officeart/2008/layout/HorizontalMultiLevelHierarchy"/>
    <dgm:cxn modelId="{F21813D4-5F28-423F-8377-1243E2C739F5}" type="presOf" srcId="{C5B702C7-B984-47DA-92B8-D56B259D945A}" destId="{E4C5071B-56EE-4C39-8BF5-0B3CF52ACE59}" srcOrd="0" destOrd="0" presId="urn:microsoft.com/office/officeart/2008/layout/HorizontalMultiLevelHierarchy"/>
    <dgm:cxn modelId="{FDFFB377-9D07-42EB-BE3F-8DA578963841}" type="presOf" srcId="{E68E38CD-EF33-4250-9A6B-4C941C2EB050}" destId="{C51FB856-DA6B-497E-BFCD-E2AA1AD86966}" srcOrd="0" destOrd="0" presId="urn:microsoft.com/office/officeart/2008/layout/HorizontalMultiLevelHierarchy"/>
    <dgm:cxn modelId="{E4F2ADA1-716B-4283-A851-780B35D56270}" type="presOf" srcId="{E55C95B4-DC3A-41CA-8B08-9DF092819E93}" destId="{DC947CC7-94AB-4B60-ACEB-4EF0DD74A6B1}" srcOrd="1" destOrd="0" presId="urn:microsoft.com/office/officeart/2008/layout/HorizontalMultiLevelHierarchy"/>
    <dgm:cxn modelId="{0EF8C9CA-0B94-4238-8A88-14C86B315F75}" type="presOf" srcId="{722AB721-C433-436C-AE33-84CA4C1F7C19}" destId="{812F5DF8-88D7-4362-9C51-5394F2EA2DBD}" srcOrd="0" destOrd="0" presId="urn:microsoft.com/office/officeart/2008/layout/HorizontalMultiLevelHierarchy"/>
    <dgm:cxn modelId="{F871065F-6F91-4378-BB0C-E9180A262E64}" type="presOf" srcId="{7D5ED465-DF10-4041-BE49-304A8CB57550}" destId="{354B6F5B-E193-4032-9872-E356B0E2A7E9}" srcOrd="0" destOrd="0" presId="urn:microsoft.com/office/officeart/2008/layout/HorizontalMultiLevelHierarchy"/>
    <dgm:cxn modelId="{58AD4491-F3ED-49C6-BBAE-1B1CCE4C59DB}" type="presOf" srcId="{B2F10741-4E08-4301-AC01-031E59420D8A}" destId="{614E2043-4F29-4B71-AA2D-B1565AE7A67F}" srcOrd="0" destOrd="0" presId="urn:microsoft.com/office/officeart/2008/layout/HorizontalMultiLevelHierarchy"/>
    <dgm:cxn modelId="{B31F5F33-EBDA-44BC-BEC0-AE3EFC3A7E39}" srcId="{EB0985F7-6AF1-4993-8480-D67B831FC710}" destId="{12336054-4030-402F-B100-2D8027608F70}" srcOrd="0" destOrd="0" parTransId="{F57F7617-5CE9-4C18-9453-0330D911771C}" sibTransId="{75346B0A-F858-4C1D-BDAF-62CB8E098C74}"/>
    <dgm:cxn modelId="{CEE51DDA-3923-4C90-BAAE-36455F807B70}" type="presOf" srcId="{F57F7617-5CE9-4C18-9453-0330D911771C}" destId="{4AAF9F65-F50D-4569-8271-C1E44B004619}" srcOrd="0" destOrd="0" presId="urn:microsoft.com/office/officeart/2008/layout/HorizontalMultiLevelHierarchy"/>
    <dgm:cxn modelId="{DDD2D992-0D6B-4177-BF2F-51835EC92C37}" type="presOf" srcId="{28E90D87-92B1-43EA-9795-A1699E2E0183}" destId="{BD7C27AF-FC8D-4889-8C7D-5FA14AEE4FB5}" srcOrd="0" destOrd="0" presId="urn:microsoft.com/office/officeart/2008/layout/HorizontalMultiLevelHierarchy"/>
    <dgm:cxn modelId="{4E7D2238-C748-46E4-8B24-C5329C15598B}" type="presParOf" srcId="{7886EF17-1F12-4E20-8A81-872C7EAFC07B}" destId="{BC820460-1CF6-40BE-8B9B-CB9DD1CB5AA6}" srcOrd="0" destOrd="0" presId="urn:microsoft.com/office/officeart/2008/layout/HorizontalMultiLevelHierarchy"/>
    <dgm:cxn modelId="{9C69579F-FE2C-4AF5-84DE-E8C29FC6B4C2}" type="presParOf" srcId="{BC820460-1CF6-40BE-8B9B-CB9DD1CB5AA6}" destId="{1A1BF629-CEEE-440C-AF48-2BCAF2A08791}" srcOrd="0" destOrd="0" presId="urn:microsoft.com/office/officeart/2008/layout/HorizontalMultiLevelHierarchy"/>
    <dgm:cxn modelId="{323BDED2-ED4C-4F7F-A9B6-511891FC3E81}" type="presParOf" srcId="{BC820460-1CF6-40BE-8B9B-CB9DD1CB5AA6}" destId="{E8E0F533-41A4-4162-8764-CF24A64F4194}" srcOrd="1" destOrd="0" presId="urn:microsoft.com/office/officeart/2008/layout/HorizontalMultiLevelHierarchy"/>
    <dgm:cxn modelId="{2B070128-72D3-4708-9196-33E5327F0757}" type="presParOf" srcId="{E8E0F533-41A4-4162-8764-CF24A64F4194}" destId="{3FCF0E49-1C17-4D94-98D7-AE89707C2045}" srcOrd="0" destOrd="0" presId="urn:microsoft.com/office/officeart/2008/layout/HorizontalMultiLevelHierarchy"/>
    <dgm:cxn modelId="{D1B4D01B-6E01-449F-A9D6-EC4D3F5DF309}" type="presParOf" srcId="{3FCF0E49-1C17-4D94-98D7-AE89707C2045}" destId="{D4F92A30-FF30-48AB-9870-5A4BDD9D0880}" srcOrd="0" destOrd="0" presId="urn:microsoft.com/office/officeart/2008/layout/HorizontalMultiLevelHierarchy"/>
    <dgm:cxn modelId="{67E66B6D-CD13-401E-9459-9DD6E872ABF8}" type="presParOf" srcId="{E8E0F533-41A4-4162-8764-CF24A64F4194}" destId="{8FA06B66-13F3-420D-A723-BC9C00405E2D}" srcOrd="1" destOrd="0" presId="urn:microsoft.com/office/officeart/2008/layout/HorizontalMultiLevelHierarchy"/>
    <dgm:cxn modelId="{E2E6A42C-8AAE-4E52-BC4C-840AC58B22E2}" type="presParOf" srcId="{8FA06B66-13F3-420D-A723-BC9C00405E2D}" destId="{CD834ABE-1C22-4F33-BA82-85F5348DD7B5}" srcOrd="0" destOrd="0" presId="urn:microsoft.com/office/officeart/2008/layout/HorizontalMultiLevelHierarchy"/>
    <dgm:cxn modelId="{57E9E32F-7ECE-4FE6-BB00-10FFBED58F77}" type="presParOf" srcId="{8FA06B66-13F3-420D-A723-BC9C00405E2D}" destId="{A72499C0-A626-4597-BADF-60B3A6D85323}" srcOrd="1" destOrd="0" presId="urn:microsoft.com/office/officeart/2008/layout/HorizontalMultiLevelHierarchy"/>
    <dgm:cxn modelId="{CBA59FEE-16D5-472A-AB9A-E5F22E9F33C6}" type="presParOf" srcId="{A72499C0-A626-4597-BADF-60B3A6D85323}" destId="{5980C369-2385-4BEB-A478-AD3DE4BD48F8}" srcOrd="0" destOrd="0" presId="urn:microsoft.com/office/officeart/2008/layout/HorizontalMultiLevelHierarchy"/>
    <dgm:cxn modelId="{295DD46E-1DDE-4457-BE13-B76B8F24EE36}" type="presParOf" srcId="{5980C369-2385-4BEB-A478-AD3DE4BD48F8}" destId="{6CBBAB2B-7F42-42A4-B744-165498A7D23F}" srcOrd="0" destOrd="0" presId="urn:microsoft.com/office/officeart/2008/layout/HorizontalMultiLevelHierarchy"/>
    <dgm:cxn modelId="{E38E2A80-4CE8-41DE-BFDD-B299356B7D58}" type="presParOf" srcId="{A72499C0-A626-4597-BADF-60B3A6D85323}" destId="{EC14C067-5090-4FDF-8E60-2C1A9230AC74}" srcOrd="1" destOrd="0" presId="urn:microsoft.com/office/officeart/2008/layout/HorizontalMultiLevelHierarchy"/>
    <dgm:cxn modelId="{780CC307-9C5B-460A-97E6-2CC29568F734}" type="presParOf" srcId="{EC14C067-5090-4FDF-8E60-2C1A9230AC74}" destId="{17192D6B-873D-4BDA-A575-ECA8802AC60A}" srcOrd="0" destOrd="0" presId="urn:microsoft.com/office/officeart/2008/layout/HorizontalMultiLevelHierarchy"/>
    <dgm:cxn modelId="{F30C7EDA-C2A1-49EE-B063-E22027FA3FDF}" type="presParOf" srcId="{EC14C067-5090-4FDF-8E60-2C1A9230AC74}" destId="{653CD043-4F8C-4003-81CD-4E92B85050C1}" srcOrd="1" destOrd="0" presId="urn:microsoft.com/office/officeart/2008/layout/HorizontalMultiLevelHierarchy"/>
    <dgm:cxn modelId="{6923AAD1-F3FC-433E-BF02-5E50FD25E644}" type="presParOf" srcId="{A72499C0-A626-4597-BADF-60B3A6D85323}" destId="{22074D54-AA3E-408B-A8A4-80E23D54A2E8}" srcOrd="2" destOrd="0" presId="urn:microsoft.com/office/officeart/2008/layout/HorizontalMultiLevelHierarchy"/>
    <dgm:cxn modelId="{CE095967-EE2E-4C35-810D-9FE55027478D}" type="presParOf" srcId="{22074D54-AA3E-408B-A8A4-80E23D54A2E8}" destId="{8B04C644-BDEE-4538-9C21-E5D8CB761464}" srcOrd="0" destOrd="0" presId="urn:microsoft.com/office/officeart/2008/layout/HorizontalMultiLevelHierarchy"/>
    <dgm:cxn modelId="{FAC18BDB-3E3D-4387-BF00-3148B8451FB1}" type="presParOf" srcId="{A72499C0-A626-4597-BADF-60B3A6D85323}" destId="{EEE0022A-6377-4558-82EF-FEE8416645EE}" srcOrd="3" destOrd="0" presId="urn:microsoft.com/office/officeart/2008/layout/HorizontalMultiLevelHierarchy"/>
    <dgm:cxn modelId="{4A9EA699-7580-48FE-9584-CD504C4DC383}" type="presParOf" srcId="{EEE0022A-6377-4558-82EF-FEE8416645EE}" destId="{D41E7905-5574-43C1-BAFB-9246CAFD7B72}" srcOrd="0" destOrd="0" presId="urn:microsoft.com/office/officeart/2008/layout/HorizontalMultiLevelHierarchy"/>
    <dgm:cxn modelId="{A8C776E6-20FD-4087-B252-103A19F67506}" type="presParOf" srcId="{EEE0022A-6377-4558-82EF-FEE8416645EE}" destId="{CA95C299-B64E-4C35-B7DC-C0074309C4E7}" srcOrd="1" destOrd="0" presId="urn:microsoft.com/office/officeart/2008/layout/HorizontalMultiLevelHierarchy"/>
    <dgm:cxn modelId="{E27215DA-161C-4CBA-A4A7-B86A948A9EB1}" type="presParOf" srcId="{CA95C299-B64E-4C35-B7DC-C0074309C4E7}" destId="{E4C5071B-56EE-4C39-8BF5-0B3CF52ACE59}" srcOrd="0" destOrd="0" presId="urn:microsoft.com/office/officeart/2008/layout/HorizontalMultiLevelHierarchy"/>
    <dgm:cxn modelId="{3A9DBA40-09EE-44AD-AEC2-3E69B728B19C}" type="presParOf" srcId="{E4C5071B-56EE-4C39-8BF5-0B3CF52ACE59}" destId="{2320D20A-D9FB-40F8-8913-D5B51FEA8ECE}" srcOrd="0" destOrd="0" presId="urn:microsoft.com/office/officeart/2008/layout/HorizontalMultiLevelHierarchy"/>
    <dgm:cxn modelId="{32E0C9AF-90CA-464F-9E6A-BF6869229F6F}" type="presParOf" srcId="{CA95C299-B64E-4C35-B7DC-C0074309C4E7}" destId="{B530FF54-F0B1-4A2B-9303-AD5ED18E7AA1}" srcOrd="1" destOrd="0" presId="urn:microsoft.com/office/officeart/2008/layout/HorizontalMultiLevelHierarchy"/>
    <dgm:cxn modelId="{C1155726-FB1D-48C3-8E30-ACCC6BDB94C3}" type="presParOf" srcId="{B530FF54-F0B1-4A2B-9303-AD5ED18E7AA1}" destId="{812F5DF8-88D7-4362-9C51-5394F2EA2DBD}" srcOrd="0" destOrd="0" presId="urn:microsoft.com/office/officeart/2008/layout/HorizontalMultiLevelHierarchy"/>
    <dgm:cxn modelId="{2BA3B304-B803-44B6-8423-5E9545FFA503}" type="presParOf" srcId="{B530FF54-F0B1-4A2B-9303-AD5ED18E7AA1}" destId="{E3215973-2728-4B94-B164-FF1DE8034D41}" srcOrd="1" destOrd="0" presId="urn:microsoft.com/office/officeart/2008/layout/HorizontalMultiLevelHierarchy"/>
    <dgm:cxn modelId="{49227801-26BD-488B-BAA0-714B942C1284}" type="presParOf" srcId="{CA95C299-B64E-4C35-B7DC-C0074309C4E7}" destId="{8F046EB0-2B03-456D-AD57-B44BC037EBBF}" srcOrd="2" destOrd="0" presId="urn:microsoft.com/office/officeart/2008/layout/HorizontalMultiLevelHierarchy"/>
    <dgm:cxn modelId="{8530410F-8237-4822-B0E7-EDED98FBC5EC}" type="presParOf" srcId="{8F046EB0-2B03-456D-AD57-B44BC037EBBF}" destId="{9503D4E8-9A4E-4EE4-BC6A-39542175D4BA}" srcOrd="0" destOrd="0" presId="urn:microsoft.com/office/officeart/2008/layout/HorizontalMultiLevelHierarchy"/>
    <dgm:cxn modelId="{04D0C69F-D2FC-43B1-8785-7BF07DCEBFF0}" type="presParOf" srcId="{CA95C299-B64E-4C35-B7DC-C0074309C4E7}" destId="{407560C5-D136-4EFF-BD03-5E4F2063468B}" srcOrd="3" destOrd="0" presId="urn:microsoft.com/office/officeart/2008/layout/HorizontalMultiLevelHierarchy"/>
    <dgm:cxn modelId="{D54BE47A-83B6-4BFD-A12F-1483C92F4842}" type="presParOf" srcId="{407560C5-D136-4EFF-BD03-5E4F2063468B}" destId="{E845834D-A7D6-4CF9-B083-9080BF8DF7CA}" srcOrd="0" destOrd="0" presId="urn:microsoft.com/office/officeart/2008/layout/HorizontalMultiLevelHierarchy"/>
    <dgm:cxn modelId="{42A3B09A-E1F4-481E-BD24-26FBB1B552B1}" type="presParOf" srcId="{407560C5-D136-4EFF-BD03-5E4F2063468B}" destId="{59C2D99A-25AE-42D9-A868-EB50A82A2FA7}" srcOrd="1" destOrd="0" presId="urn:microsoft.com/office/officeart/2008/layout/HorizontalMultiLevelHierarchy"/>
    <dgm:cxn modelId="{2D392CBC-B123-4806-B051-F629A786E5B1}" type="presParOf" srcId="{59C2D99A-25AE-42D9-A868-EB50A82A2FA7}" destId="{4AAF9F65-F50D-4569-8271-C1E44B004619}" srcOrd="0" destOrd="0" presId="urn:microsoft.com/office/officeart/2008/layout/HorizontalMultiLevelHierarchy"/>
    <dgm:cxn modelId="{4B1D237E-B5E1-4C3C-9F01-8482F6D8D2E6}" type="presParOf" srcId="{4AAF9F65-F50D-4569-8271-C1E44B004619}" destId="{8FE36635-1BD7-4AD0-9E94-4B4A3810272A}" srcOrd="0" destOrd="0" presId="urn:microsoft.com/office/officeart/2008/layout/HorizontalMultiLevelHierarchy"/>
    <dgm:cxn modelId="{C0A9E3EA-0AF3-40C1-A72B-46C0386ACDCE}" type="presParOf" srcId="{59C2D99A-25AE-42D9-A868-EB50A82A2FA7}" destId="{DA76010D-DDB6-4B84-8BE6-3C2752201767}" srcOrd="1" destOrd="0" presId="urn:microsoft.com/office/officeart/2008/layout/HorizontalMultiLevelHierarchy"/>
    <dgm:cxn modelId="{7A0A9D82-EF83-4402-955C-B5DD79984286}" type="presParOf" srcId="{DA76010D-DDB6-4B84-8BE6-3C2752201767}" destId="{D0F665BE-061B-4DA9-B7D7-88A03C33EB90}" srcOrd="0" destOrd="0" presId="urn:microsoft.com/office/officeart/2008/layout/HorizontalMultiLevelHierarchy"/>
    <dgm:cxn modelId="{C369719F-41A6-4E82-B42D-EE18B7FE5941}" type="presParOf" srcId="{DA76010D-DDB6-4B84-8BE6-3C2752201767}" destId="{7316D2E5-C290-4EF3-B92A-F1ACED773AE6}" srcOrd="1" destOrd="0" presId="urn:microsoft.com/office/officeart/2008/layout/HorizontalMultiLevelHierarchy"/>
    <dgm:cxn modelId="{E144F2EB-D4C2-41A7-8570-7AF9E2046765}" type="presParOf" srcId="{59C2D99A-25AE-42D9-A868-EB50A82A2FA7}" destId="{BD7C27AF-FC8D-4889-8C7D-5FA14AEE4FB5}" srcOrd="2" destOrd="0" presId="urn:microsoft.com/office/officeart/2008/layout/HorizontalMultiLevelHierarchy"/>
    <dgm:cxn modelId="{25D1CE6A-88A9-418F-B9CF-BB1316DB6810}" type="presParOf" srcId="{BD7C27AF-FC8D-4889-8C7D-5FA14AEE4FB5}" destId="{4B58D482-B124-4A88-8057-39CE9FF1CCA3}" srcOrd="0" destOrd="0" presId="urn:microsoft.com/office/officeart/2008/layout/HorizontalMultiLevelHierarchy"/>
    <dgm:cxn modelId="{8526044F-D7B8-4C1E-B5F7-3FB9D4018518}" type="presParOf" srcId="{59C2D99A-25AE-42D9-A868-EB50A82A2FA7}" destId="{8F78B905-074D-466A-A6FC-F840478E6C78}" srcOrd="3" destOrd="0" presId="urn:microsoft.com/office/officeart/2008/layout/HorizontalMultiLevelHierarchy"/>
    <dgm:cxn modelId="{98425D7B-C376-4328-A32F-E62E4E04E60D}" type="presParOf" srcId="{8F78B905-074D-466A-A6FC-F840478E6C78}" destId="{C51FB856-DA6B-497E-BFCD-E2AA1AD86966}" srcOrd="0" destOrd="0" presId="urn:microsoft.com/office/officeart/2008/layout/HorizontalMultiLevelHierarchy"/>
    <dgm:cxn modelId="{2F8867BF-DFA5-4E7F-9A84-4725CBB23ABE}" type="presParOf" srcId="{8F78B905-074D-466A-A6FC-F840478E6C78}" destId="{90925672-D296-4F16-A498-701AEA60CB3C}" srcOrd="1" destOrd="0" presId="urn:microsoft.com/office/officeart/2008/layout/HorizontalMultiLevelHierarchy"/>
    <dgm:cxn modelId="{57CCB6F4-14CA-4E1B-AE47-72DE42133E6D}" type="presParOf" srcId="{59C2D99A-25AE-42D9-A868-EB50A82A2FA7}" destId="{AEF15609-CFAE-4939-928A-D07DFB6DD895}" srcOrd="4" destOrd="0" presId="urn:microsoft.com/office/officeart/2008/layout/HorizontalMultiLevelHierarchy"/>
    <dgm:cxn modelId="{FE0C7184-8E1C-44AF-A14D-2B8B361C7335}" type="presParOf" srcId="{AEF15609-CFAE-4939-928A-D07DFB6DD895}" destId="{350DD1D5-4339-4E40-BDFF-E14AAF84BACE}" srcOrd="0" destOrd="0" presId="urn:microsoft.com/office/officeart/2008/layout/HorizontalMultiLevelHierarchy"/>
    <dgm:cxn modelId="{8B24C5E1-A6AA-4CEB-9AED-3498B998E6E2}" type="presParOf" srcId="{59C2D99A-25AE-42D9-A868-EB50A82A2FA7}" destId="{3E11670B-B938-4E07-B007-C534643EB391}" srcOrd="5" destOrd="0" presId="urn:microsoft.com/office/officeart/2008/layout/HorizontalMultiLevelHierarchy"/>
    <dgm:cxn modelId="{F86ADEE9-18B8-4F1A-A080-E0DA20CDC31C}" type="presParOf" srcId="{3E11670B-B938-4E07-B007-C534643EB391}" destId="{614E2043-4F29-4B71-AA2D-B1565AE7A67F}" srcOrd="0" destOrd="0" presId="urn:microsoft.com/office/officeart/2008/layout/HorizontalMultiLevelHierarchy"/>
    <dgm:cxn modelId="{44F57484-C864-4708-812C-F32417A0BAE2}" type="presParOf" srcId="{3E11670B-B938-4E07-B007-C534643EB391}" destId="{1210BB47-CAD9-4D7E-8371-303371509AAC}" srcOrd="1" destOrd="0" presId="urn:microsoft.com/office/officeart/2008/layout/HorizontalMultiLevelHierarchy"/>
    <dgm:cxn modelId="{9AC12EFA-A1A1-44F8-9406-0E0BDC54E1C3}" type="presParOf" srcId="{59C2D99A-25AE-42D9-A868-EB50A82A2FA7}" destId="{2A0AC6B0-D688-40EC-A700-0E62641F79DE}" srcOrd="6" destOrd="0" presId="urn:microsoft.com/office/officeart/2008/layout/HorizontalMultiLevelHierarchy"/>
    <dgm:cxn modelId="{E8262152-E443-4AD4-97B6-E80CDBD035D9}" type="presParOf" srcId="{2A0AC6B0-D688-40EC-A700-0E62641F79DE}" destId="{DC947CC7-94AB-4B60-ACEB-4EF0DD74A6B1}" srcOrd="0" destOrd="0" presId="urn:microsoft.com/office/officeart/2008/layout/HorizontalMultiLevelHierarchy"/>
    <dgm:cxn modelId="{291A9AD2-F18C-47F0-95DF-3A5E8E6BEBB7}" type="presParOf" srcId="{59C2D99A-25AE-42D9-A868-EB50A82A2FA7}" destId="{B5127DCA-423A-4F94-B246-433D9515921D}" srcOrd="7" destOrd="0" presId="urn:microsoft.com/office/officeart/2008/layout/HorizontalMultiLevelHierarchy"/>
    <dgm:cxn modelId="{CDCEDA34-5E1D-4D2A-BC68-E5D5CAB0AF6B}" type="presParOf" srcId="{B5127DCA-423A-4F94-B246-433D9515921D}" destId="{354B6F5B-E193-4032-9872-E356B0E2A7E9}" srcOrd="0" destOrd="0" presId="urn:microsoft.com/office/officeart/2008/layout/HorizontalMultiLevelHierarchy"/>
    <dgm:cxn modelId="{DD0A1043-81AF-4702-BD18-6A4B328358B9}" type="presParOf" srcId="{B5127DCA-423A-4F94-B246-433D9515921D}" destId="{C4D55422-C9D7-40B2-B549-096C7C9B41C2}" srcOrd="1" destOrd="0" presId="urn:microsoft.com/office/officeart/2008/layout/HorizontalMultiLevelHierarchy"/>
    <dgm:cxn modelId="{93338FAD-4217-4273-B11E-DBDAAB3D9F08}" type="presParOf" srcId="{CA95C299-B64E-4C35-B7DC-C0074309C4E7}" destId="{6C82F40C-FD8F-4B66-BC68-2E3196DA4487}" srcOrd="4" destOrd="0" presId="urn:microsoft.com/office/officeart/2008/layout/HorizontalMultiLevelHierarchy"/>
    <dgm:cxn modelId="{52D7B01E-6561-437E-B41F-E6D702D02F69}" type="presParOf" srcId="{6C82F40C-FD8F-4B66-BC68-2E3196DA4487}" destId="{CE19BC67-7625-4A85-8941-F2CC065315C8}" srcOrd="0" destOrd="0" presId="urn:microsoft.com/office/officeart/2008/layout/HorizontalMultiLevelHierarchy"/>
    <dgm:cxn modelId="{CC201013-09E2-481A-B4AD-997888DB41C5}" type="presParOf" srcId="{CA95C299-B64E-4C35-B7DC-C0074309C4E7}" destId="{BAA173A6-7C02-4686-89CF-6CAB7BBB3ED7}" srcOrd="5" destOrd="0" presId="urn:microsoft.com/office/officeart/2008/layout/HorizontalMultiLevelHierarchy"/>
    <dgm:cxn modelId="{FDC12E77-6E52-40CC-A502-4A6CFB4CDAFA}" type="presParOf" srcId="{BAA173A6-7C02-4686-89CF-6CAB7BBB3ED7}" destId="{D804D87B-0D25-4FDB-A87F-7345C0E1DEA7}" srcOrd="0" destOrd="0" presId="urn:microsoft.com/office/officeart/2008/layout/HorizontalMultiLevelHierarchy"/>
    <dgm:cxn modelId="{C41B3BBC-6D5F-44DB-A5F5-674DC8DD9362}" type="presParOf" srcId="{BAA173A6-7C02-4686-89CF-6CAB7BBB3ED7}" destId="{6DB7A0F9-7D70-4A9E-BA6A-DCB6A851CA36}" srcOrd="1" destOrd="0" presId="urn:microsoft.com/office/officeart/2008/layout/HorizontalMultiLevelHierarchy"/>
    <dgm:cxn modelId="{78BD00E2-F531-4AC0-B77A-3EAE8D2ECC5B}" type="presParOf" srcId="{A72499C0-A626-4597-BADF-60B3A6D85323}" destId="{57386802-B2C6-4375-8B32-1A6D45EFBD87}" srcOrd="4" destOrd="0" presId="urn:microsoft.com/office/officeart/2008/layout/HorizontalMultiLevelHierarchy"/>
    <dgm:cxn modelId="{8E4FDCBD-36C4-469A-AFC6-5FAB85FBFD0D}" type="presParOf" srcId="{57386802-B2C6-4375-8B32-1A6D45EFBD87}" destId="{857AC630-9259-4080-AF9E-D881F55ADB53}" srcOrd="0" destOrd="0" presId="urn:microsoft.com/office/officeart/2008/layout/HorizontalMultiLevelHierarchy"/>
    <dgm:cxn modelId="{61DABDC8-A59A-42BB-922F-158677AADD5F}" type="presParOf" srcId="{A72499C0-A626-4597-BADF-60B3A6D85323}" destId="{A414EF71-919B-457A-8354-A1FAC5D05908}" srcOrd="5" destOrd="0" presId="urn:microsoft.com/office/officeart/2008/layout/HorizontalMultiLevelHierarchy"/>
    <dgm:cxn modelId="{DB7A3153-8A0A-4370-BD39-EB48938DF5FB}" type="presParOf" srcId="{A414EF71-919B-457A-8354-A1FAC5D05908}" destId="{8CF05A91-7BE1-450A-90D0-6E0E16AAFEAA}" srcOrd="0" destOrd="0" presId="urn:microsoft.com/office/officeart/2008/layout/HorizontalMultiLevelHierarchy"/>
    <dgm:cxn modelId="{64A0D617-93FD-470E-B235-B16F47C0AB9D}" type="presParOf" srcId="{A414EF71-919B-457A-8354-A1FAC5D05908}" destId="{13EF68F2-72BC-4A69-8DC4-A8E759BF8CFB}" srcOrd="1" destOrd="0" presId="urn:microsoft.com/office/officeart/2008/layout/HorizontalMultiLevelHierarchy"/>
    <dgm:cxn modelId="{3F6F5F49-A9B4-4E71-B13B-6700D2855350}" type="presParOf" srcId="{A72499C0-A626-4597-BADF-60B3A6D85323}" destId="{07E6CCC4-306A-4889-8DCB-3C8FDEA70009}" srcOrd="6" destOrd="0" presId="urn:microsoft.com/office/officeart/2008/layout/HorizontalMultiLevelHierarchy"/>
    <dgm:cxn modelId="{9248D988-4D59-4EF8-A5B7-46C0343575F4}" type="presParOf" srcId="{07E6CCC4-306A-4889-8DCB-3C8FDEA70009}" destId="{EADC0743-DACA-4482-9A54-16D83A1356E5}" srcOrd="0" destOrd="0" presId="urn:microsoft.com/office/officeart/2008/layout/HorizontalMultiLevelHierarchy"/>
    <dgm:cxn modelId="{8B134966-D5DB-47F6-8048-29321862F74E}" type="presParOf" srcId="{A72499C0-A626-4597-BADF-60B3A6D85323}" destId="{EFCE3229-5F55-455F-9A6F-CEDF96F6CD5C}" srcOrd="7" destOrd="0" presId="urn:microsoft.com/office/officeart/2008/layout/HorizontalMultiLevelHierarchy"/>
    <dgm:cxn modelId="{1DE86909-6E87-4C3C-813E-10A7B7E46FE3}" type="presParOf" srcId="{EFCE3229-5F55-455F-9A6F-CEDF96F6CD5C}" destId="{F391AB1D-72A1-463E-8B7B-592C340021FF}" srcOrd="0" destOrd="0" presId="urn:microsoft.com/office/officeart/2008/layout/HorizontalMultiLevelHierarchy"/>
    <dgm:cxn modelId="{3C8C3B73-9467-4F39-A36F-DFAD118D4B4E}" type="presParOf" srcId="{EFCE3229-5F55-455F-9A6F-CEDF96F6CD5C}" destId="{F3F93FFE-9504-48FA-A907-DDFC33E47EE2}" srcOrd="1" destOrd="0" presId="urn:microsoft.com/office/officeart/2008/layout/HorizontalMultiLevelHierarchy"/>
    <dgm:cxn modelId="{AD992AF5-C1A0-4367-B67B-FF6129730065}" type="presParOf" srcId="{F3F93FFE-9504-48FA-A907-DDFC33E47EE2}" destId="{9DFA7B7C-C68F-457D-A5D7-59BA561946B8}" srcOrd="0" destOrd="0" presId="urn:microsoft.com/office/officeart/2008/layout/HorizontalMultiLevelHierarchy"/>
    <dgm:cxn modelId="{24AD7734-D784-4871-AC24-B3B75C983676}" type="presParOf" srcId="{9DFA7B7C-C68F-457D-A5D7-59BA561946B8}" destId="{6B66B6C4-DCD2-41F2-B505-49C71F89CAEE}" srcOrd="0" destOrd="0" presId="urn:microsoft.com/office/officeart/2008/layout/HorizontalMultiLevelHierarchy"/>
    <dgm:cxn modelId="{0ACE18E1-CF6C-42E5-B24E-148742F7EB89}" type="presParOf" srcId="{F3F93FFE-9504-48FA-A907-DDFC33E47EE2}" destId="{1B9A5B66-BAE7-464D-9E15-6FB83E4A4FFD}" srcOrd="1" destOrd="0" presId="urn:microsoft.com/office/officeart/2008/layout/HorizontalMultiLevelHierarchy"/>
    <dgm:cxn modelId="{FB34D866-2698-47AF-98FC-E7FE5469E5B6}" type="presParOf" srcId="{1B9A5B66-BAE7-464D-9E15-6FB83E4A4FFD}" destId="{52391C0F-5EB2-4BCE-96E6-D71403C3A93A}" srcOrd="0" destOrd="0" presId="urn:microsoft.com/office/officeart/2008/layout/HorizontalMultiLevelHierarchy"/>
    <dgm:cxn modelId="{60DDF60A-6B74-4C14-A980-77E2A86BFF95}" type="presParOf" srcId="{1B9A5B66-BAE7-464D-9E15-6FB83E4A4FFD}" destId="{A92E7174-EDBA-4C85-938C-30D0A3691EDA}" srcOrd="1" destOrd="0" presId="urn:microsoft.com/office/officeart/2008/layout/HorizontalMultiLevelHierarchy"/>
    <dgm:cxn modelId="{1FFEC5B9-7B20-4664-BF2F-B7FAE6683CFC}" type="presParOf" srcId="{E8E0F533-41A4-4162-8764-CF24A64F4194}" destId="{9AF88BD7-4B24-415D-BD2D-3FC71BA9E766}" srcOrd="2" destOrd="0" presId="urn:microsoft.com/office/officeart/2008/layout/HorizontalMultiLevelHierarchy"/>
    <dgm:cxn modelId="{EFE43BC9-6AA6-479D-8BF6-809138874034}" type="presParOf" srcId="{9AF88BD7-4B24-415D-BD2D-3FC71BA9E766}" destId="{86F1851A-7BA1-474F-8C90-D4BC0E91A04C}" srcOrd="0" destOrd="0" presId="urn:microsoft.com/office/officeart/2008/layout/HorizontalMultiLevelHierarchy"/>
    <dgm:cxn modelId="{91C2FB6D-321A-42BB-9AEC-D37E12A524A2}" type="presParOf" srcId="{E8E0F533-41A4-4162-8764-CF24A64F4194}" destId="{809656C7-CA36-4118-A6A2-04E0B689DAAA}" srcOrd="3" destOrd="0" presId="urn:microsoft.com/office/officeart/2008/layout/HorizontalMultiLevelHierarchy"/>
    <dgm:cxn modelId="{97C51071-9613-4AD2-984C-9A8CBAE4A23D}" type="presParOf" srcId="{809656C7-CA36-4118-A6A2-04E0B689DAAA}" destId="{2DAB1A54-193B-45A7-9D5D-23B642D11F58}" srcOrd="0" destOrd="0" presId="urn:microsoft.com/office/officeart/2008/layout/HorizontalMultiLevelHierarchy"/>
    <dgm:cxn modelId="{8149AE5D-3C09-4691-8F0F-8C653AE1D71C}" type="presParOf" srcId="{809656C7-CA36-4118-A6A2-04E0B689DAAA}" destId="{F645ED79-5F68-4BE7-BBDD-C246126ED488}" srcOrd="1" destOrd="0" presId="urn:microsoft.com/office/officeart/2008/layout/HorizontalMultiLevelHierarchy"/>
    <dgm:cxn modelId="{151AE8DE-D8E8-4CDB-B3A7-4C5C050C4B08}" type="presParOf" srcId="{E8E0F533-41A4-4162-8764-CF24A64F4194}" destId="{4C6312A4-7B65-4692-AA16-595D7215F84C}" srcOrd="4" destOrd="0" presId="urn:microsoft.com/office/officeart/2008/layout/HorizontalMultiLevelHierarchy"/>
    <dgm:cxn modelId="{88304BAF-2848-47B1-A289-7C5F01AD6F1F}" type="presParOf" srcId="{4C6312A4-7B65-4692-AA16-595D7215F84C}" destId="{25FDEA81-5692-4926-B93E-0C1FA8C2C4E5}" srcOrd="0" destOrd="0" presId="urn:microsoft.com/office/officeart/2008/layout/HorizontalMultiLevelHierarchy"/>
    <dgm:cxn modelId="{66FC5649-A117-492A-B6E6-CA39B0A3DC45}" type="presParOf" srcId="{E8E0F533-41A4-4162-8764-CF24A64F4194}" destId="{A4E44C89-224D-45A1-B094-EDEF41327CB5}" srcOrd="5" destOrd="0" presId="urn:microsoft.com/office/officeart/2008/layout/HorizontalMultiLevelHierarchy"/>
    <dgm:cxn modelId="{14BD6438-AD24-448D-907C-1E1C6CD26AFD}" type="presParOf" srcId="{A4E44C89-224D-45A1-B094-EDEF41327CB5}" destId="{E653C9B7-8B3A-4585-8B8D-E15A9D39C3BB}" srcOrd="0" destOrd="0" presId="urn:microsoft.com/office/officeart/2008/layout/HorizontalMultiLevelHierarchy"/>
    <dgm:cxn modelId="{108F682D-E0A1-42E8-A485-975C888E6A94}" type="presParOf" srcId="{A4E44C89-224D-45A1-B094-EDEF41327CB5}" destId="{19F5AB5B-B9D3-4138-ADD4-B96CC8AC1D99}" srcOrd="1" destOrd="0" presId="urn:microsoft.com/office/officeart/2008/layout/HorizontalMultiLevelHierarchy"/>
    <dgm:cxn modelId="{ED61B9BE-5170-42A1-B8B3-6726AE109476}" type="presParOf" srcId="{E8E0F533-41A4-4162-8764-CF24A64F4194}" destId="{017F42EF-7143-4755-BDE5-E2CF7D5F5F0A}" srcOrd="6" destOrd="0" presId="urn:microsoft.com/office/officeart/2008/layout/HorizontalMultiLevelHierarchy"/>
    <dgm:cxn modelId="{8CAD117B-61C8-4365-A704-0515A0B96D23}" type="presParOf" srcId="{017F42EF-7143-4755-BDE5-E2CF7D5F5F0A}" destId="{CCFAA956-1D49-4AA6-A59A-C303C93C39E1}" srcOrd="0" destOrd="0" presId="urn:microsoft.com/office/officeart/2008/layout/HorizontalMultiLevelHierarchy"/>
    <dgm:cxn modelId="{A0673257-D8C2-48DA-8A6F-524A392AD1F1}" type="presParOf" srcId="{E8E0F533-41A4-4162-8764-CF24A64F4194}" destId="{CCC11EE8-41DC-4878-A817-992D320045BF}" srcOrd="7" destOrd="0" presId="urn:microsoft.com/office/officeart/2008/layout/HorizontalMultiLevelHierarchy"/>
    <dgm:cxn modelId="{ADF88F26-07DC-4A38-8A5B-2137B5BA1DCC}" type="presParOf" srcId="{CCC11EE8-41DC-4878-A817-992D320045BF}" destId="{3B59BB86-18B7-4251-9A31-DDD057DBC30C}" srcOrd="0" destOrd="0" presId="urn:microsoft.com/office/officeart/2008/layout/HorizontalMultiLevelHierarchy"/>
    <dgm:cxn modelId="{40852505-DDF0-4CC7-881A-3139728C7962}" type="presParOf" srcId="{CCC11EE8-41DC-4878-A817-992D320045BF}" destId="{A8735D78-B575-44B1-BE5E-3A356A00A0D9}" srcOrd="1" destOrd="0" presId="urn:microsoft.com/office/officeart/2008/layout/HorizontalMultiLevelHierarchy"/>
    <dgm:cxn modelId="{EEAB7411-C307-49A6-9A6C-475B82F382F3}" type="presParOf" srcId="{E8E0F533-41A4-4162-8764-CF24A64F4194}" destId="{81EF80E9-C7C1-47A8-947B-60C549642E92}" srcOrd="8" destOrd="0" presId="urn:microsoft.com/office/officeart/2008/layout/HorizontalMultiLevelHierarchy"/>
    <dgm:cxn modelId="{D481AB65-E2DF-4C21-B582-7D59A067C8A3}" type="presParOf" srcId="{81EF80E9-C7C1-47A8-947B-60C549642E92}" destId="{594AE9CB-620A-43B5-B283-FB88B4862943}" srcOrd="0" destOrd="0" presId="urn:microsoft.com/office/officeart/2008/layout/HorizontalMultiLevelHierarchy"/>
    <dgm:cxn modelId="{3FD436BF-229B-47AA-BDB0-7E31AB63138F}" type="presParOf" srcId="{E8E0F533-41A4-4162-8764-CF24A64F4194}" destId="{06C0D936-0756-49AC-A569-52C0E46999D7}" srcOrd="9" destOrd="0" presId="urn:microsoft.com/office/officeart/2008/layout/HorizontalMultiLevelHierarchy"/>
    <dgm:cxn modelId="{C72B3C5B-26A4-453B-90CD-06112A8833C9}" type="presParOf" srcId="{06C0D936-0756-49AC-A569-52C0E46999D7}" destId="{7200AB0E-918C-4448-B1CC-4149C3D7F324}" srcOrd="0" destOrd="0" presId="urn:microsoft.com/office/officeart/2008/layout/HorizontalMultiLevelHierarchy"/>
    <dgm:cxn modelId="{9092EAC7-C000-4FAD-8E27-7CEF0A657181}" type="presParOf" srcId="{06C0D936-0756-49AC-A569-52C0E46999D7}" destId="{719FB8C1-AA1B-4B71-A5E8-F3719FAF8F6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F80E9-C7C1-47A8-947B-60C549642E92}">
      <dsp:nvSpPr>
        <dsp:cNvPr id="0" name=""/>
        <dsp:cNvSpPr/>
      </dsp:nvSpPr>
      <dsp:spPr>
        <a:xfrm>
          <a:off x="483152" y="2709103"/>
          <a:ext cx="312764" cy="1191939"/>
        </a:xfrm>
        <a:custGeom>
          <a:avLst/>
          <a:gdLst/>
          <a:ahLst/>
          <a:cxnLst/>
          <a:rect l="0" t="0" r="0" b="0"/>
          <a:pathLst>
            <a:path>
              <a:moveTo>
                <a:pt x="0" y="0"/>
              </a:moveTo>
              <a:lnTo>
                <a:pt x="156382" y="0"/>
              </a:lnTo>
              <a:lnTo>
                <a:pt x="156382" y="1191939"/>
              </a:lnTo>
              <a:lnTo>
                <a:pt x="312764" y="119193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8727" y="3274265"/>
        <a:ext cx="61614" cy="61614"/>
      </dsp:txXfrm>
    </dsp:sp>
    <dsp:sp modelId="{017F42EF-7143-4755-BDE5-E2CF7D5F5F0A}">
      <dsp:nvSpPr>
        <dsp:cNvPr id="0" name=""/>
        <dsp:cNvSpPr/>
      </dsp:nvSpPr>
      <dsp:spPr>
        <a:xfrm>
          <a:off x="483152" y="2709103"/>
          <a:ext cx="312764" cy="595969"/>
        </a:xfrm>
        <a:custGeom>
          <a:avLst/>
          <a:gdLst/>
          <a:ahLst/>
          <a:cxnLst/>
          <a:rect l="0" t="0" r="0" b="0"/>
          <a:pathLst>
            <a:path>
              <a:moveTo>
                <a:pt x="0" y="0"/>
              </a:moveTo>
              <a:lnTo>
                <a:pt x="156382" y="0"/>
              </a:lnTo>
              <a:lnTo>
                <a:pt x="156382" y="595969"/>
              </a:lnTo>
              <a:lnTo>
                <a:pt x="312764" y="59596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2708" y="2990261"/>
        <a:ext cx="33652" cy="33652"/>
      </dsp:txXfrm>
    </dsp:sp>
    <dsp:sp modelId="{4C6312A4-7B65-4692-AA16-595D7215F84C}">
      <dsp:nvSpPr>
        <dsp:cNvPr id="0" name=""/>
        <dsp:cNvSpPr/>
      </dsp:nvSpPr>
      <dsp:spPr>
        <a:xfrm>
          <a:off x="483152" y="2663383"/>
          <a:ext cx="312764" cy="91440"/>
        </a:xfrm>
        <a:custGeom>
          <a:avLst/>
          <a:gdLst/>
          <a:ahLst/>
          <a:cxnLst/>
          <a:rect l="0" t="0" r="0" b="0"/>
          <a:pathLst>
            <a:path>
              <a:moveTo>
                <a:pt x="0" y="45720"/>
              </a:moveTo>
              <a:lnTo>
                <a:pt x="312764" y="4572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31716" y="2701284"/>
        <a:ext cx="15638" cy="15638"/>
      </dsp:txXfrm>
    </dsp:sp>
    <dsp:sp modelId="{9AF88BD7-4B24-415D-BD2D-3FC71BA9E766}">
      <dsp:nvSpPr>
        <dsp:cNvPr id="0" name=""/>
        <dsp:cNvSpPr/>
      </dsp:nvSpPr>
      <dsp:spPr>
        <a:xfrm>
          <a:off x="483152" y="2113133"/>
          <a:ext cx="312764" cy="595969"/>
        </a:xfrm>
        <a:custGeom>
          <a:avLst/>
          <a:gdLst/>
          <a:ahLst/>
          <a:cxnLst/>
          <a:rect l="0" t="0" r="0" b="0"/>
          <a:pathLst>
            <a:path>
              <a:moveTo>
                <a:pt x="0" y="595969"/>
              </a:moveTo>
              <a:lnTo>
                <a:pt x="156382" y="595969"/>
              </a:lnTo>
              <a:lnTo>
                <a:pt x="156382" y="0"/>
              </a:lnTo>
              <a:lnTo>
                <a:pt x="312764"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2708" y="2394291"/>
        <a:ext cx="33652" cy="33652"/>
      </dsp:txXfrm>
    </dsp:sp>
    <dsp:sp modelId="{9DFA7B7C-C68F-457D-A5D7-59BA561946B8}">
      <dsp:nvSpPr>
        <dsp:cNvPr id="0" name=""/>
        <dsp:cNvSpPr/>
      </dsp:nvSpPr>
      <dsp:spPr>
        <a:xfrm>
          <a:off x="4236331" y="2365398"/>
          <a:ext cx="312764" cy="91440"/>
        </a:xfrm>
        <a:custGeom>
          <a:avLst/>
          <a:gdLst/>
          <a:ahLst/>
          <a:cxnLst/>
          <a:rect l="0" t="0" r="0" b="0"/>
          <a:pathLst>
            <a:path>
              <a:moveTo>
                <a:pt x="0" y="45720"/>
              </a:moveTo>
              <a:lnTo>
                <a:pt x="312764"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84894" y="2403299"/>
        <a:ext cx="15638" cy="15638"/>
      </dsp:txXfrm>
    </dsp:sp>
    <dsp:sp modelId="{07E6CCC4-306A-4889-8DCB-3C8FDEA70009}">
      <dsp:nvSpPr>
        <dsp:cNvPr id="0" name=""/>
        <dsp:cNvSpPr/>
      </dsp:nvSpPr>
      <dsp:spPr>
        <a:xfrm>
          <a:off x="2359742" y="1517163"/>
          <a:ext cx="312764" cy="893954"/>
        </a:xfrm>
        <a:custGeom>
          <a:avLst/>
          <a:gdLst/>
          <a:ahLst/>
          <a:cxnLst/>
          <a:rect l="0" t="0" r="0" b="0"/>
          <a:pathLst>
            <a:path>
              <a:moveTo>
                <a:pt x="0" y="0"/>
              </a:moveTo>
              <a:lnTo>
                <a:pt x="156382" y="0"/>
              </a:lnTo>
              <a:lnTo>
                <a:pt x="156382" y="893954"/>
              </a:lnTo>
              <a:lnTo>
                <a:pt x="312764" y="89395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492447" y="1940463"/>
        <a:ext cx="47354" cy="47354"/>
      </dsp:txXfrm>
    </dsp:sp>
    <dsp:sp modelId="{57386802-B2C6-4375-8B32-1A6D45EFBD87}">
      <dsp:nvSpPr>
        <dsp:cNvPr id="0" name=""/>
        <dsp:cNvSpPr/>
      </dsp:nvSpPr>
      <dsp:spPr>
        <a:xfrm>
          <a:off x="2359742" y="1517163"/>
          <a:ext cx="312764" cy="297984"/>
        </a:xfrm>
        <a:custGeom>
          <a:avLst/>
          <a:gdLst/>
          <a:ahLst/>
          <a:cxnLst/>
          <a:rect l="0" t="0" r="0" b="0"/>
          <a:pathLst>
            <a:path>
              <a:moveTo>
                <a:pt x="0" y="0"/>
              </a:moveTo>
              <a:lnTo>
                <a:pt x="156382" y="0"/>
              </a:lnTo>
              <a:lnTo>
                <a:pt x="156382" y="297984"/>
              </a:lnTo>
              <a:lnTo>
                <a:pt x="312764" y="29798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05324" y="1655356"/>
        <a:ext cx="21599" cy="21599"/>
      </dsp:txXfrm>
    </dsp:sp>
    <dsp:sp modelId="{6C82F40C-FD8F-4B66-BC68-2E3196DA4487}">
      <dsp:nvSpPr>
        <dsp:cNvPr id="0" name=""/>
        <dsp:cNvSpPr/>
      </dsp:nvSpPr>
      <dsp:spPr>
        <a:xfrm>
          <a:off x="4236331" y="1219178"/>
          <a:ext cx="312764" cy="595969"/>
        </a:xfrm>
        <a:custGeom>
          <a:avLst/>
          <a:gdLst/>
          <a:ahLst/>
          <a:cxnLst/>
          <a:rect l="0" t="0" r="0" b="0"/>
          <a:pathLst>
            <a:path>
              <a:moveTo>
                <a:pt x="0" y="0"/>
              </a:moveTo>
              <a:lnTo>
                <a:pt x="156382" y="0"/>
              </a:lnTo>
              <a:lnTo>
                <a:pt x="156382" y="595969"/>
              </a:lnTo>
              <a:lnTo>
                <a:pt x="312764" y="59596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75887" y="1500337"/>
        <a:ext cx="33652" cy="33652"/>
      </dsp:txXfrm>
    </dsp:sp>
    <dsp:sp modelId="{2A0AC6B0-D688-40EC-A700-0E62641F79DE}">
      <dsp:nvSpPr>
        <dsp:cNvPr id="0" name=""/>
        <dsp:cNvSpPr/>
      </dsp:nvSpPr>
      <dsp:spPr>
        <a:xfrm>
          <a:off x="6112920" y="1219178"/>
          <a:ext cx="312764" cy="893954"/>
        </a:xfrm>
        <a:custGeom>
          <a:avLst/>
          <a:gdLst/>
          <a:ahLst/>
          <a:cxnLst/>
          <a:rect l="0" t="0" r="0" b="0"/>
          <a:pathLst>
            <a:path>
              <a:moveTo>
                <a:pt x="0" y="0"/>
              </a:moveTo>
              <a:lnTo>
                <a:pt x="156382" y="0"/>
              </a:lnTo>
              <a:lnTo>
                <a:pt x="156382" y="893954"/>
              </a:lnTo>
              <a:lnTo>
                <a:pt x="312764" y="89395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45625" y="1642479"/>
        <a:ext cx="47354" cy="47354"/>
      </dsp:txXfrm>
    </dsp:sp>
    <dsp:sp modelId="{AEF15609-CFAE-4939-928A-D07DFB6DD895}">
      <dsp:nvSpPr>
        <dsp:cNvPr id="0" name=""/>
        <dsp:cNvSpPr/>
      </dsp:nvSpPr>
      <dsp:spPr>
        <a:xfrm>
          <a:off x="6112920" y="1219178"/>
          <a:ext cx="312764" cy="297984"/>
        </a:xfrm>
        <a:custGeom>
          <a:avLst/>
          <a:gdLst/>
          <a:ahLst/>
          <a:cxnLst/>
          <a:rect l="0" t="0" r="0" b="0"/>
          <a:pathLst>
            <a:path>
              <a:moveTo>
                <a:pt x="0" y="0"/>
              </a:moveTo>
              <a:lnTo>
                <a:pt x="156382" y="0"/>
              </a:lnTo>
              <a:lnTo>
                <a:pt x="156382" y="297984"/>
              </a:lnTo>
              <a:lnTo>
                <a:pt x="312764" y="29798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58503" y="1357371"/>
        <a:ext cx="21599" cy="21599"/>
      </dsp:txXfrm>
    </dsp:sp>
    <dsp:sp modelId="{BD7C27AF-FC8D-4889-8C7D-5FA14AEE4FB5}">
      <dsp:nvSpPr>
        <dsp:cNvPr id="0" name=""/>
        <dsp:cNvSpPr/>
      </dsp:nvSpPr>
      <dsp:spPr>
        <a:xfrm>
          <a:off x="6112920" y="921194"/>
          <a:ext cx="312764" cy="297984"/>
        </a:xfrm>
        <a:custGeom>
          <a:avLst/>
          <a:gdLst/>
          <a:ahLst/>
          <a:cxnLst/>
          <a:rect l="0" t="0" r="0" b="0"/>
          <a:pathLst>
            <a:path>
              <a:moveTo>
                <a:pt x="0" y="297984"/>
              </a:moveTo>
              <a:lnTo>
                <a:pt x="156382" y="297984"/>
              </a:lnTo>
              <a:lnTo>
                <a:pt x="156382" y="0"/>
              </a:lnTo>
              <a:lnTo>
                <a:pt x="312764"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58503" y="1059386"/>
        <a:ext cx="21599" cy="21599"/>
      </dsp:txXfrm>
    </dsp:sp>
    <dsp:sp modelId="{4AAF9F65-F50D-4569-8271-C1E44B004619}">
      <dsp:nvSpPr>
        <dsp:cNvPr id="0" name=""/>
        <dsp:cNvSpPr/>
      </dsp:nvSpPr>
      <dsp:spPr>
        <a:xfrm>
          <a:off x="6112920" y="325224"/>
          <a:ext cx="312764" cy="893954"/>
        </a:xfrm>
        <a:custGeom>
          <a:avLst/>
          <a:gdLst/>
          <a:ahLst/>
          <a:cxnLst/>
          <a:rect l="0" t="0" r="0" b="0"/>
          <a:pathLst>
            <a:path>
              <a:moveTo>
                <a:pt x="0" y="893954"/>
              </a:moveTo>
              <a:lnTo>
                <a:pt x="156382" y="893954"/>
              </a:lnTo>
              <a:lnTo>
                <a:pt x="156382" y="0"/>
              </a:lnTo>
              <a:lnTo>
                <a:pt x="312764"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45625" y="748524"/>
        <a:ext cx="47354" cy="47354"/>
      </dsp:txXfrm>
    </dsp:sp>
    <dsp:sp modelId="{8F046EB0-2B03-456D-AD57-B44BC037EBBF}">
      <dsp:nvSpPr>
        <dsp:cNvPr id="0" name=""/>
        <dsp:cNvSpPr/>
      </dsp:nvSpPr>
      <dsp:spPr>
        <a:xfrm>
          <a:off x="4236331" y="1173458"/>
          <a:ext cx="312764" cy="91440"/>
        </a:xfrm>
        <a:custGeom>
          <a:avLst/>
          <a:gdLst/>
          <a:ahLst/>
          <a:cxnLst/>
          <a:rect l="0" t="0" r="0" b="0"/>
          <a:pathLst>
            <a:path>
              <a:moveTo>
                <a:pt x="0" y="45720"/>
              </a:moveTo>
              <a:lnTo>
                <a:pt x="312764"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84894" y="1211359"/>
        <a:ext cx="15638" cy="15638"/>
      </dsp:txXfrm>
    </dsp:sp>
    <dsp:sp modelId="{E4C5071B-56EE-4C39-8BF5-0B3CF52ACE59}">
      <dsp:nvSpPr>
        <dsp:cNvPr id="0" name=""/>
        <dsp:cNvSpPr/>
      </dsp:nvSpPr>
      <dsp:spPr>
        <a:xfrm>
          <a:off x="4236331" y="623209"/>
          <a:ext cx="312764" cy="595969"/>
        </a:xfrm>
        <a:custGeom>
          <a:avLst/>
          <a:gdLst/>
          <a:ahLst/>
          <a:cxnLst/>
          <a:rect l="0" t="0" r="0" b="0"/>
          <a:pathLst>
            <a:path>
              <a:moveTo>
                <a:pt x="0" y="595969"/>
              </a:moveTo>
              <a:lnTo>
                <a:pt x="156382" y="595969"/>
              </a:lnTo>
              <a:lnTo>
                <a:pt x="156382" y="0"/>
              </a:lnTo>
              <a:lnTo>
                <a:pt x="312764"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75887" y="904367"/>
        <a:ext cx="33652" cy="33652"/>
      </dsp:txXfrm>
    </dsp:sp>
    <dsp:sp modelId="{22074D54-AA3E-408B-A8A4-80E23D54A2E8}">
      <dsp:nvSpPr>
        <dsp:cNvPr id="0" name=""/>
        <dsp:cNvSpPr/>
      </dsp:nvSpPr>
      <dsp:spPr>
        <a:xfrm>
          <a:off x="2359742" y="1219178"/>
          <a:ext cx="312764" cy="297984"/>
        </a:xfrm>
        <a:custGeom>
          <a:avLst/>
          <a:gdLst/>
          <a:ahLst/>
          <a:cxnLst/>
          <a:rect l="0" t="0" r="0" b="0"/>
          <a:pathLst>
            <a:path>
              <a:moveTo>
                <a:pt x="0" y="297984"/>
              </a:moveTo>
              <a:lnTo>
                <a:pt x="156382" y="297984"/>
              </a:lnTo>
              <a:lnTo>
                <a:pt x="156382" y="0"/>
              </a:lnTo>
              <a:lnTo>
                <a:pt x="312764"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05324" y="1357371"/>
        <a:ext cx="21599" cy="21599"/>
      </dsp:txXfrm>
    </dsp:sp>
    <dsp:sp modelId="{5980C369-2385-4BEB-A478-AD3DE4BD48F8}">
      <dsp:nvSpPr>
        <dsp:cNvPr id="0" name=""/>
        <dsp:cNvSpPr/>
      </dsp:nvSpPr>
      <dsp:spPr>
        <a:xfrm>
          <a:off x="2359742" y="623209"/>
          <a:ext cx="312764" cy="893954"/>
        </a:xfrm>
        <a:custGeom>
          <a:avLst/>
          <a:gdLst/>
          <a:ahLst/>
          <a:cxnLst/>
          <a:rect l="0" t="0" r="0" b="0"/>
          <a:pathLst>
            <a:path>
              <a:moveTo>
                <a:pt x="0" y="893954"/>
              </a:moveTo>
              <a:lnTo>
                <a:pt x="156382" y="893954"/>
              </a:lnTo>
              <a:lnTo>
                <a:pt x="156382" y="0"/>
              </a:lnTo>
              <a:lnTo>
                <a:pt x="312764"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492447" y="1046509"/>
        <a:ext cx="47354" cy="47354"/>
      </dsp:txXfrm>
    </dsp:sp>
    <dsp:sp modelId="{3FCF0E49-1C17-4D94-98D7-AE89707C2045}">
      <dsp:nvSpPr>
        <dsp:cNvPr id="0" name=""/>
        <dsp:cNvSpPr/>
      </dsp:nvSpPr>
      <dsp:spPr>
        <a:xfrm>
          <a:off x="483152" y="1517163"/>
          <a:ext cx="312764" cy="1191939"/>
        </a:xfrm>
        <a:custGeom>
          <a:avLst/>
          <a:gdLst/>
          <a:ahLst/>
          <a:cxnLst/>
          <a:rect l="0" t="0" r="0" b="0"/>
          <a:pathLst>
            <a:path>
              <a:moveTo>
                <a:pt x="0" y="1191939"/>
              </a:moveTo>
              <a:lnTo>
                <a:pt x="156382" y="1191939"/>
              </a:lnTo>
              <a:lnTo>
                <a:pt x="156382" y="0"/>
              </a:lnTo>
              <a:lnTo>
                <a:pt x="312764"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8727" y="2082326"/>
        <a:ext cx="61614" cy="61614"/>
      </dsp:txXfrm>
    </dsp:sp>
    <dsp:sp modelId="{1A1BF629-CEEE-440C-AF48-2BCAF2A08791}">
      <dsp:nvSpPr>
        <dsp:cNvPr id="0" name=""/>
        <dsp:cNvSpPr/>
      </dsp:nvSpPr>
      <dsp:spPr>
        <a:xfrm rot="16200000">
          <a:off x="-1009908" y="2470715"/>
          <a:ext cx="2509346"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ar-SA" sz="3300" b="1" kern="1200"/>
            <a:t>عوامل الوسط</a:t>
          </a:r>
          <a:endParaRPr lang="en-US" sz="3300" b="1" kern="1200" dirty="0"/>
        </a:p>
      </dsp:txBody>
      <dsp:txXfrm>
        <a:off x="-1009908" y="2470715"/>
        <a:ext cx="2509346" cy="476775"/>
      </dsp:txXfrm>
    </dsp:sp>
    <dsp:sp modelId="{CD834ABE-1C22-4F33-BA82-85F5348DD7B5}">
      <dsp:nvSpPr>
        <dsp:cNvPr id="0" name=""/>
        <dsp:cNvSpPr/>
      </dsp:nvSpPr>
      <dsp:spPr>
        <a:xfrm>
          <a:off x="795917" y="1278775"/>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مناخية</a:t>
          </a:r>
          <a:endParaRPr lang="en-US" sz="1700" b="1" kern="1200" dirty="0"/>
        </a:p>
      </dsp:txBody>
      <dsp:txXfrm>
        <a:off x="795917" y="1278775"/>
        <a:ext cx="1563824" cy="476775"/>
      </dsp:txXfrm>
    </dsp:sp>
    <dsp:sp modelId="{17192D6B-873D-4BDA-A575-ECA8802AC60A}">
      <dsp:nvSpPr>
        <dsp:cNvPr id="0" name=""/>
        <dsp:cNvSpPr/>
      </dsp:nvSpPr>
      <dsp:spPr>
        <a:xfrm>
          <a:off x="2672506" y="384821"/>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الحرارة</a:t>
          </a:r>
          <a:endParaRPr lang="en-US" sz="1700" b="1" kern="1200" dirty="0"/>
        </a:p>
      </dsp:txBody>
      <dsp:txXfrm>
        <a:off x="2672506" y="384821"/>
        <a:ext cx="1563824" cy="476775"/>
      </dsp:txXfrm>
    </dsp:sp>
    <dsp:sp modelId="{D41E7905-5574-43C1-BAFB-9246CAFD7B72}">
      <dsp:nvSpPr>
        <dsp:cNvPr id="0" name=""/>
        <dsp:cNvSpPr/>
      </dsp:nvSpPr>
      <dsp:spPr>
        <a:xfrm>
          <a:off x="2672506" y="980791"/>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الهطول</a:t>
          </a:r>
          <a:endParaRPr lang="en-US" sz="1700" b="1" kern="1200" dirty="0"/>
        </a:p>
      </dsp:txBody>
      <dsp:txXfrm>
        <a:off x="2672506" y="980791"/>
        <a:ext cx="1563824" cy="476775"/>
      </dsp:txXfrm>
    </dsp:sp>
    <dsp:sp modelId="{812F5DF8-88D7-4362-9C51-5394F2EA2DBD}">
      <dsp:nvSpPr>
        <dsp:cNvPr id="0" name=""/>
        <dsp:cNvSpPr/>
      </dsp:nvSpPr>
      <dsp:spPr>
        <a:xfrm>
          <a:off x="4549096" y="384821"/>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مائية</a:t>
          </a:r>
          <a:endParaRPr lang="en-US" sz="1700" b="1" kern="1200" dirty="0"/>
        </a:p>
      </dsp:txBody>
      <dsp:txXfrm>
        <a:off x="4549096" y="384821"/>
        <a:ext cx="1563824" cy="476775"/>
      </dsp:txXfrm>
    </dsp:sp>
    <dsp:sp modelId="{E845834D-A7D6-4CF9-B083-9080BF8DF7CA}">
      <dsp:nvSpPr>
        <dsp:cNvPr id="0" name=""/>
        <dsp:cNvSpPr/>
      </dsp:nvSpPr>
      <dsp:spPr>
        <a:xfrm>
          <a:off x="4549096" y="980791"/>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dirty="0"/>
            <a:t>نباتات جفافية</a:t>
          </a:r>
          <a:endParaRPr lang="en-US" sz="1700" b="1" kern="1200" dirty="0"/>
        </a:p>
      </dsp:txBody>
      <dsp:txXfrm>
        <a:off x="4549096" y="980791"/>
        <a:ext cx="1563824" cy="476775"/>
      </dsp:txXfrm>
    </dsp:sp>
    <dsp:sp modelId="{D0F665BE-061B-4DA9-B7D7-88A03C33EB90}">
      <dsp:nvSpPr>
        <dsp:cNvPr id="0" name=""/>
        <dsp:cNvSpPr/>
      </dsp:nvSpPr>
      <dsp:spPr>
        <a:xfrm>
          <a:off x="6425685" y="86836"/>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عصارية</a:t>
          </a:r>
          <a:endParaRPr lang="en-US" sz="1700" b="1" kern="1200" dirty="0"/>
        </a:p>
      </dsp:txBody>
      <dsp:txXfrm>
        <a:off x="6425685" y="86836"/>
        <a:ext cx="1563824" cy="476775"/>
      </dsp:txXfrm>
    </dsp:sp>
    <dsp:sp modelId="{C51FB856-DA6B-497E-BFCD-E2AA1AD86966}">
      <dsp:nvSpPr>
        <dsp:cNvPr id="0" name=""/>
        <dsp:cNvSpPr/>
      </dsp:nvSpPr>
      <dsp:spPr>
        <a:xfrm>
          <a:off x="6425685" y="682806"/>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قاسية</a:t>
          </a:r>
          <a:endParaRPr lang="en-US" sz="1700" b="1" kern="1200" dirty="0"/>
        </a:p>
      </dsp:txBody>
      <dsp:txXfrm>
        <a:off x="6425685" y="682806"/>
        <a:ext cx="1563824" cy="476775"/>
      </dsp:txXfrm>
    </dsp:sp>
    <dsp:sp modelId="{614E2043-4F29-4B71-AA2D-B1565AE7A67F}">
      <dsp:nvSpPr>
        <dsp:cNvPr id="0" name=""/>
        <dsp:cNvSpPr/>
      </dsp:nvSpPr>
      <dsp:spPr>
        <a:xfrm>
          <a:off x="6425685" y="1278775"/>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غضة الأوراق</a:t>
          </a:r>
          <a:endParaRPr lang="en-US" sz="1700" b="1" kern="1200" dirty="0"/>
        </a:p>
      </dsp:txBody>
      <dsp:txXfrm>
        <a:off x="6425685" y="1278775"/>
        <a:ext cx="1563824" cy="476775"/>
      </dsp:txXfrm>
    </dsp:sp>
    <dsp:sp modelId="{354B6F5B-E193-4032-9872-E356B0E2A7E9}">
      <dsp:nvSpPr>
        <dsp:cNvPr id="0" name=""/>
        <dsp:cNvSpPr/>
      </dsp:nvSpPr>
      <dsp:spPr>
        <a:xfrm>
          <a:off x="6425685" y="1874745"/>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تتفادى الجفاف</a:t>
          </a:r>
          <a:endParaRPr lang="en-US" sz="1700" b="1" kern="1200" dirty="0"/>
        </a:p>
      </dsp:txBody>
      <dsp:txXfrm>
        <a:off x="6425685" y="1874745"/>
        <a:ext cx="1563824" cy="476775"/>
      </dsp:txXfrm>
    </dsp:sp>
    <dsp:sp modelId="{D804D87B-0D25-4FDB-A87F-7345C0E1DEA7}">
      <dsp:nvSpPr>
        <dsp:cNvPr id="0" name=""/>
        <dsp:cNvSpPr/>
      </dsp:nvSpPr>
      <dsp:spPr>
        <a:xfrm>
          <a:off x="4549096" y="1576760"/>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وسطية</a:t>
          </a:r>
          <a:endParaRPr lang="en-US" sz="1700" b="1" kern="1200" dirty="0"/>
        </a:p>
      </dsp:txBody>
      <dsp:txXfrm>
        <a:off x="4549096" y="1576760"/>
        <a:ext cx="1563824" cy="476775"/>
      </dsp:txXfrm>
    </dsp:sp>
    <dsp:sp modelId="{8CF05A91-7BE1-450A-90D0-6E0E16AAFEAA}">
      <dsp:nvSpPr>
        <dsp:cNvPr id="0" name=""/>
        <dsp:cNvSpPr/>
      </dsp:nvSpPr>
      <dsp:spPr>
        <a:xfrm>
          <a:off x="2672506" y="1576760"/>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الرياح</a:t>
          </a:r>
          <a:endParaRPr lang="en-US" sz="1700" b="1" kern="1200" dirty="0"/>
        </a:p>
      </dsp:txBody>
      <dsp:txXfrm>
        <a:off x="2672506" y="1576760"/>
        <a:ext cx="1563824" cy="476775"/>
      </dsp:txXfrm>
    </dsp:sp>
    <dsp:sp modelId="{F391AB1D-72A1-463E-8B7B-592C340021FF}">
      <dsp:nvSpPr>
        <dsp:cNvPr id="0" name=""/>
        <dsp:cNvSpPr/>
      </dsp:nvSpPr>
      <dsp:spPr>
        <a:xfrm>
          <a:off x="2672506" y="2172730"/>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الضوء</a:t>
          </a:r>
          <a:endParaRPr lang="en-US" sz="1700" b="1" kern="1200" dirty="0"/>
        </a:p>
      </dsp:txBody>
      <dsp:txXfrm>
        <a:off x="2672506" y="2172730"/>
        <a:ext cx="1563824" cy="476775"/>
      </dsp:txXfrm>
    </dsp:sp>
    <dsp:sp modelId="{52391C0F-5EB2-4BCE-96E6-D71403C3A93A}">
      <dsp:nvSpPr>
        <dsp:cNvPr id="0" name=""/>
        <dsp:cNvSpPr/>
      </dsp:nvSpPr>
      <dsp:spPr>
        <a:xfrm>
          <a:off x="4549096" y="2172730"/>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a:latin typeface="Tw Cen MT" panose="020B0602020104020603"/>
              <a:ea typeface="+mn-ea"/>
              <a:cs typeface="Arial" panose="020B0604020202020204" pitchFamily="34" charset="0"/>
            </a:rPr>
            <a:t>النوبة الضوئية</a:t>
          </a:r>
          <a:endParaRPr lang="en-US" sz="2200" b="1" kern="1200" dirty="0">
            <a:latin typeface="Tw Cen MT" panose="020B0602020104020603"/>
            <a:ea typeface="+mn-ea"/>
            <a:cs typeface="Arial" panose="020B0604020202020204" pitchFamily="34" charset="0"/>
          </a:endParaRPr>
        </a:p>
      </dsp:txBody>
      <dsp:txXfrm>
        <a:off x="4549096" y="2172730"/>
        <a:ext cx="1563824" cy="476775"/>
      </dsp:txXfrm>
    </dsp:sp>
    <dsp:sp modelId="{2DAB1A54-193B-45A7-9D5D-23B642D11F58}">
      <dsp:nvSpPr>
        <dsp:cNvPr id="0" name=""/>
        <dsp:cNvSpPr/>
      </dsp:nvSpPr>
      <dsp:spPr>
        <a:xfrm>
          <a:off x="795917" y="1874745"/>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التربة</a:t>
          </a:r>
          <a:endParaRPr lang="en-US" sz="1700" b="1" kern="1200" dirty="0"/>
        </a:p>
      </dsp:txBody>
      <dsp:txXfrm>
        <a:off x="795917" y="1874745"/>
        <a:ext cx="1563824" cy="476775"/>
      </dsp:txXfrm>
    </dsp:sp>
    <dsp:sp modelId="{E653C9B7-8B3A-4585-8B8D-E15A9D39C3BB}">
      <dsp:nvSpPr>
        <dsp:cNvPr id="0" name=""/>
        <dsp:cNvSpPr/>
      </dsp:nvSpPr>
      <dsp:spPr>
        <a:xfrm>
          <a:off x="795917" y="2470715"/>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حيوية</a:t>
          </a:r>
          <a:endParaRPr lang="en-US" sz="1700" b="1" kern="1200" dirty="0"/>
        </a:p>
      </dsp:txBody>
      <dsp:txXfrm>
        <a:off x="795917" y="2470715"/>
        <a:ext cx="1563824" cy="476775"/>
      </dsp:txXfrm>
    </dsp:sp>
    <dsp:sp modelId="{3B59BB86-18B7-4251-9A31-DDD057DBC30C}">
      <dsp:nvSpPr>
        <dsp:cNvPr id="0" name=""/>
        <dsp:cNvSpPr/>
      </dsp:nvSpPr>
      <dsp:spPr>
        <a:xfrm>
          <a:off x="795917" y="3066684"/>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طبوغرافية</a:t>
          </a:r>
          <a:endParaRPr lang="en-US" sz="1700" b="1" kern="1200" dirty="0"/>
        </a:p>
      </dsp:txBody>
      <dsp:txXfrm>
        <a:off x="795917" y="3066684"/>
        <a:ext cx="1563824" cy="476775"/>
      </dsp:txXfrm>
    </dsp:sp>
    <dsp:sp modelId="{7200AB0E-918C-4448-B1CC-4149C3D7F324}">
      <dsp:nvSpPr>
        <dsp:cNvPr id="0" name=""/>
        <dsp:cNvSpPr/>
      </dsp:nvSpPr>
      <dsp:spPr>
        <a:xfrm>
          <a:off x="795917" y="3662654"/>
          <a:ext cx="1563824" cy="476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فعل الإنسان</a:t>
          </a:r>
          <a:endParaRPr lang="en-US" sz="1700" b="1" kern="1200" dirty="0"/>
        </a:p>
      </dsp:txBody>
      <dsp:txXfrm>
        <a:off x="795917" y="3662654"/>
        <a:ext cx="1563824" cy="476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F80E9-C7C1-47A8-947B-60C549642E92}">
      <dsp:nvSpPr>
        <dsp:cNvPr id="0" name=""/>
        <dsp:cNvSpPr/>
      </dsp:nvSpPr>
      <dsp:spPr>
        <a:xfrm>
          <a:off x="758264" y="2387257"/>
          <a:ext cx="284715" cy="1085043"/>
        </a:xfrm>
        <a:custGeom>
          <a:avLst/>
          <a:gdLst/>
          <a:ahLst/>
          <a:cxnLst/>
          <a:rect l="0" t="0" r="0" b="0"/>
          <a:pathLst>
            <a:path>
              <a:moveTo>
                <a:pt x="0" y="0"/>
              </a:moveTo>
              <a:lnTo>
                <a:pt x="142357" y="0"/>
              </a:lnTo>
              <a:lnTo>
                <a:pt x="142357" y="1085043"/>
              </a:lnTo>
              <a:lnTo>
                <a:pt x="284715" y="108504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872577" y="2901735"/>
        <a:ext cx="56088" cy="56088"/>
      </dsp:txXfrm>
    </dsp:sp>
    <dsp:sp modelId="{017F42EF-7143-4755-BDE5-E2CF7D5F5F0A}">
      <dsp:nvSpPr>
        <dsp:cNvPr id="0" name=""/>
        <dsp:cNvSpPr/>
      </dsp:nvSpPr>
      <dsp:spPr>
        <a:xfrm>
          <a:off x="758264" y="2387257"/>
          <a:ext cx="284715" cy="542521"/>
        </a:xfrm>
        <a:custGeom>
          <a:avLst/>
          <a:gdLst/>
          <a:ahLst/>
          <a:cxnLst/>
          <a:rect l="0" t="0" r="0" b="0"/>
          <a:pathLst>
            <a:path>
              <a:moveTo>
                <a:pt x="0" y="0"/>
              </a:moveTo>
              <a:lnTo>
                <a:pt x="142357" y="0"/>
              </a:lnTo>
              <a:lnTo>
                <a:pt x="142357" y="542521"/>
              </a:lnTo>
              <a:lnTo>
                <a:pt x="284715" y="542521"/>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885304" y="2643201"/>
        <a:ext cx="30634" cy="30634"/>
      </dsp:txXfrm>
    </dsp:sp>
    <dsp:sp modelId="{4C6312A4-7B65-4692-AA16-595D7215F84C}">
      <dsp:nvSpPr>
        <dsp:cNvPr id="0" name=""/>
        <dsp:cNvSpPr/>
      </dsp:nvSpPr>
      <dsp:spPr>
        <a:xfrm>
          <a:off x="758264" y="2341537"/>
          <a:ext cx="284715" cy="91440"/>
        </a:xfrm>
        <a:custGeom>
          <a:avLst/>
          <a:gdLst/>
          <a:ahLst/>
          <a:cxnLst/>
          <a:rect l="0" t="0" r="0" b="0"/>
          <a:pathLst>
            <a:path>
              <a:moveTo>
                <a:pt x="0" y="45720"/>
              </a:moveTo>
              <a:lnTo>
                <a:pt x="284715" y="4572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893504" y="2380139"/>
        <a:ext cx="14235" cy="14235"/>
      </dsp:txXfrm>
    </dsp:sp>
    <dsp:sp modelId="{9AF88BD7-4B24-415D-BD2D-3FC71BA9E766}">
      <dsp:nvSpPr>
        <dsp:cNvPr id="0" name=""/>
        <dsp:cNvSpPr/>
      </dsp:nvSpPr>
      <dsp:spPr>
        <a:xfrm>
          <a:off x="758264" y="1844736"/>
          <a:ext cx="284715" cy="542521"/>
        </a:xfrm>
        <a:custGeom>
          <a:avLst/>
          <a:gdLst/>
          <a:ahLst/>
          <a:cxnLst/>
          <a:rect l="0" t="0" r="0" b="0"/>
          <a:pathLst>
            <a:path>
              <a:moveTo>
                <a:pt x="0" y="542521"/>
              </a:moveTo>
              <a:lnTo>
                <a:pt x="142357" y="542521"/>
              </a:lnTo>
              <a:lnTo>
                <a:pt x="142357" y="0"/>
              </a:lnTo>
              <a:lnTo>
                <a:pt x="284715"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885304" y="2100679"/>
        <a:ext cx="30634" cy="30634"/>
      </dsp:txXfrm>
    </dsp:sp>
    <dsp:sp modelId="{9DFA7B7C-C68F-457D-A5D7-59BA561946B8}">
      <dsp:nvSpPr>
        <dsp:cNvPr id="0" name=""/>
        <dsp:cNvSpPr/>
      </dsp:nvSpPr>
      <dsp:spPr>
        <a:xfrm>
          <a:off x="4174849" y="2070276"/>
          <a:ext cx="284715" cy="91440"/>
        </a:xfrm>
        <a:custGeom>
          <a:avLst/>
          <a:gdLst/>
          <a:ahLst/>
          <a:cxnLst/>
          <a:rect l="0" t="0" r="0" b="0"/>
          <a:pathLst>
            <a:path>
              <a:moveTo>
                <a:pt x="0" y="45720"/>
              </a:moveTo>
              <a:lnTo>
                <a:pt x="284715" y="4572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10089" y="2108878"/>
        <a:ext cx="14235" cy="14235"/>
      </dsp:txXfrm>
    </dsp:sp>
    <dsp:sp modelId="{07E6CCC4-306A-4889-8DCB-3C8FDEA70009}">
      <dsp:nvSpPr>
        <dsp:cNvPr id="0" name=""/>
        <dsp:cNvSpPr/>
      </dsp:nvSpPr>
      <dsp:spPr>
        <a:xfrm>
          <a:off x="2466556" y="1302214"/>
          <a:ext cx="284715" cy="813782"/>
        </a:xfrm>
        <a:custGeom>
          <a:avLst/>
          <a:gdLst/>
          <a:ahLst/>
          <a:cxnLst/>
          <a:rect l="0" t="0" r="0" b="0"/>
          <a:pathLst>
            <a:path>
              <a:moveTo>
                <a:pt x="0" y="0"/>
              </a:moveTo>
              <a:lnTo>
                <a:pt x="142357" y="0"/>
              </a:lnTo>
              <a:lnTo>
                <a:pt x="142357" y="813782"/>
              </a:lnTo>
              <a:lnTo>
                <a:pt x="284715" y="813782"/>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87360" y="1687551"/>
        <a:ext cx="43107" cy="43107"/>
      </dsp:txXfrm>
    </dsp:sp>
    <dsp:sp modelId="{57386802-B2C6-4375-8B32-1A6D45EFBD87}">
      <dsp:nvSpPr>
        <dsp:cNvPr id="0" name=""/>
        <dsp:cNvSpPr/>
      </dsp:nvSpPr>
      <dsp:spPr>
        <a:xfrm>
          <a:off x="2466556" y="1302214"/>
          <a:ext cx="284715" cy="271260"/>
        </a:xfrm>
        <a:custGeom>
          <a:avLst/>
          <a:gdLst/>
          <a:ahLst/>
          <a:cxnLst/>
          <a:rect l="0" t="0" r="0" b="0"/>
          <a:pathLst>
            <a:path>
              <a:moveTo>
                <a:pt x="0" y="0"/>
              </a:moveTo>
              <a:lnTo>
                <a:pt x="142357" y="0"/>
              </a:lnTo>
              <a:lnTo>
                <a:pt x="142357" y="271260"/>
              </a:lnTo>
              <a:lnTo>
                <a:pt x="284715" y="271260"/>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99083" y="1428013"/>
        <a:ext cx="19662" cy="19662"/>
      </dsp:txXfrm>
    </dsp:sp>
    <dsp:sp modelId="{6C82F40C-FD8F-4B66-BC68-2E3196DA4487}">
      <dsp:nvSpPr>
        <dsp:cNvPr id="0" name=""/>
        <dsp:cNvSpPr/>
      </dsp:nvSpPr>
      <dsp:spPr>
        <a:xfrm>
          <a:off x="4174849" y="1030953"/>
          <a:ext cx="284715" cy="542521"/>
        </a:xfrm>
        <a:custGeom>
          <a:avLst/>
          <a:gdLst/>
          <a:ahLst/>
          <a:cxnLst/>
          <a:rect l="0" t="0" r="0" b="0"/>
          <a:pathLst>
            <a:path>
              <a:moveTo>
                <a:pt x="0" y="0"/>
              </a:moveTo>
              <a:lnTo>
                <a:pt x="142357" y="0"/>
              </a:lnTo>
              <a:lnTo>
                <a:pt x="142357" y="542521"/>
              </a:lnTo>
              <a:lnTo>
                <a:pt x="284715" y="542521"/>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01889" y="1286896"/>
        <a:ext cx="30634" cy="30634"/>
      </dsp:txXfrm>
    </dsp:sp>
    <dsp:sp modelId="{2A0AC6B0-D688-40EC-A700-0E62641F79DE}">
      <dsp:nvSpPr>
        <dsp:cNvPr id="0" name=""/>
        <dsp:cNvSpPr/>
      </dsp:nvSpPr>
      <dsp:spPr>
        <a:xfrm>
          <a:off x="5883141" y="1030953"/>
          <a:ext cx="284715" cy="813782"/>
        </a:xfrm>
        <a:custGeom>
          <a:avLst/>
          <a:gdLst/>
          <a:ahLst/>
          <a:cxnLst/>
          <a:rect l="0" t="0" r="0" b="0"/>
          <a:pathLst>
            <a:path>
              <a:moveTo>
                <a:pt x="0" y="0"/>
              </a:moveTo>
              <a:lnTo>
                <a:pt x="142357" y="0"/>
              </a:lnTo>
              <a:lnTo>
                <a:pt x="142357" y="813782"/>
              </a:lnTo>
              <a:lnTo>
                <a:pt x="284715" y="813782"/>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03945" y="1416290"/>
        <a:ext cx="43107" cy="43107"/>
      </dsp:txXfrm>
    </dsp:sp>
    <dsp:sp modelId="{AEF15609-CFAE-4939-928A-D07DFB6DD895}">
      <dsp:nvSpPr>
        <dsp:cNvPr id="0" name=""/>
        <dsp:cNvSpPr/>
      </dsp:nvSpPr>
      <dsp:spPr>
        <a:xfrm>
          <a:off x="5883141" y="1030953"/>
          <a:ext cx="284715" cy="271260"/>
        </a:xfrm>
        <a:custGeom>
          <a:avLst/>
          <a:gdLst/>
          <a:ahLst/>
          <a:cxnLst/>
          <a:rect l="0" t="0" r="0" b="0"/>
          <a:pathLst>
            <a:path>
              <a:moveTo>
                <a:pt x="0" y="0"/>
              </a:moveTo>
              <a:lnTo>
                <a:pt x="142357" y="0"/>
              </a:lnTo>
              <a:lnTo>
                <a:pt x="142357" y="271260"/>
              </a:lnTo>
              <a:lnTo>
                <a:pt x="284715" y="27126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15668" y="1156752"/>
        <a:ext cx="19662" cy="19662"/>
      </dsp:txXfrm>
    </dsp:sp>
    <dsp:sp modelId="{BD7C27AF-FC8D-4889-8C7D-5FA14AEE4FB5}">
      <dsp:nvSpPr>
        <dsp:cNvPr id="0" name=""/>
        <dsp:cNvSpPr/>
      </dsp:nvSpPr>
      <dsp:spPr>
        <a:xfrm>
          <a:off x="5883141" y="759692"/>
          <a:ext cx="284715" cy="271260"/>
        </a:xfrm>
        <a:custGeom>
          <a:avLst/>
          <a:gdLst/>
          <a:ahLst/>
          <a:cxnLst/>
          <a:rect l="0" t="0" r="0" b="0"/>
          <a:pathLst>
            <a:path>
              <a:moveTo>
                <a:pt x="0" y="271260"/>
              </a:moveTo>
              <a:lnTo>
                <a:pt x="142357" y="271260"/>
              </a:lnTo>
              <a:lnTo>
                <a:pt x="142357" y="0"/>
              </a:lnTo>
              <a:lnTo>
                <a:pt x="284715" y="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15668" y="885491"/>
        <a:ext cx="19662" cy="19662"/>
      </dsp:txXfrm>
    </dsp:sp>
    <dsp:sp modelId="{4AAF9F65-F50D-4569-8271-C1E44B004619}">
      <dsp:nvSpPr>
        <dsp:cNvPr id="0" name=""/>
        <dsp:cNvSpPr/>
      </dsp:nvSpPr>
      <dsp:spPr>
        <a:xfrm>
          <a:off x="5883141" y="217170"/>
          <a:ext cx="284715" cy="813782"/>
        </a:xfrm>
        <a:custGeom>
          <a:avLst/>
          <a:gdLst/>
          <a:ahLst/>
          <a:cxnLst/>
          <a:rect l="0" t="0" r="0" b="0"/>
          <a:pathLst>
            <a:path>
              <a:moveTo>
                <a:pt x="0" y="813782"/>
              </a:moveTo>
              <a:lnTo>
                <a:pt x="142357" y="813782"/>
              </a:lnTo>
              <a:lnTo>
                <a:pt x="142357" y="0"/>
              </a:lnTo>
              <a:lnTo>
                <a:pt x="284715" y="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03945" y="602508"/>
        <a:ext cx="43107" cy="43107"/>
      </dsp:txXfrm>
    </dsp:sp>
    <dsp:sp modelId="{8F046EB0-2B03-456D-AD57-B44BC037EBBF}">
      <dsp:nvSpPr>
        <dsp:cNvPr id="0" name=""/>
        <dsp:cNvSpPr/>
      </dsp:nvSpPr>
      <dsp:spPr>
        <a:xfrm>
          <a:off x="4174849" y="985233"/>
          <a:ext cx="284715" cy="91440"/>
        </a:xfrm>
        <a:custGeom>
          <a:avLst/>
          <a:gdLst/>
          <a:ahLst/>
          <a:cxnLst/>
          <a:rect l="0" t="0" r="0" b="0"/>
          <a:pathLst>
            <a:path>
              <a:moveTo>
                <a:pt x="0" y="45720"/>
              </a:moveTo>
              <a:lnTo>
                <a:pt x="284715" y="4572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10089" y="1023835"/>
        <a:ext cx="14235" cy="14235"/>
      </dsp:txXfrm>
    </dsp:sp>
    <dsp:sp modelId="{E4C5071B-56EE-4C39-8BF5-0B3CF52ACE59}">
      <dsp:nvSpPr>
        <dsp:cNvPr id="0" name=""/>
        <dsp:cNvSpPr/>
      </dsp:nvSpPr>
      <dsp:spPr>
        <a:xfrm>
          <a:off x="4174849" y="488431"/>
          <a:ext cx="284715" cy="542521"/>
        </a:xfrm>
        <a:custGeom>
          <a:avLst/>
          <a:gdLst/>
          <a:ahLst/>
          <a:cxnLst/>
          <a:rect l="0" t="0" r="0" b="0"/>
          <a:pathLst>
            <a:path>
              <a:moveTo>
                <a:pt x="0" y="542521"/>
              </a:moveTo>
              <a:lnTo>
                <a:pt x="142357" y="542521"/>
              </a:lnTo>
              <a:lnTo>
                <a:pt x="142357" y="0"/>
              </a:lnTo>
              <a:lnTo>
                <a:pt x="284715" y="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01889" y="744375"/>
        <a:ext cx="30634" cy="30634"/>
      </dsp:txXfrm>
    </dsp:sp>
    <dsp:sp modelId="{22074D54-AA3E-408B-A8A4-80E23D54A2E8}">
      <dsp:nvSpPr>
        <dsp:cNvPr id="0" name=""/>
        <dsp:cNvSpPr/>
      </dsp:nvSpPr>
      <dsp:spPr>
        <a:xfrm>
          <a:off x="2466556" y="1030953"/>
          <a:ext cx="284715" cy="271260"/>
        </a:xfrm>
        <a:custGeom>
          <a:avLst/>
          <a:gdLst/>
          <a:ahLst/>
          <a:cxnLst/>
          <a:rect l="0" t="0" r="0" b="0"/>
          <a:pathLst>
            <a:path>
              <a:moveTo>
                <a:pt x="0" y="271260"/>
              </a:moveTo>
              <a:lnTo>
                <a:pt x="142357" y="271260"/>
              </a:lnTo>
              <a:lnTo>
                <a:pt x="142357" y="0"/>
              </a:lnTo>
              <a:lnTo>
                <a:pt x="284715" y="0"/>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99083" y="1156752"/>
        <a:ext cx="19662" cy="19662"/>
      </dsp:txXfrm>
    </dsp:sp>
    <dsp:sp modelId="{5980C369-2385-4BEB-A478-AD3DE4BD48F8}">
      <dsp:nvSpPr>
        <dsp:cNvPr id="0" name=""/>
        <dsp:cNvSpPr/>
      </dsp:nvSpPr>
      <dsp:spPr>
        <a:xfrm>
          <a:off x="2466556" y="488431"/>
          <a:ext cx="284715" cy="813782"/>
        </a:xfrm>
        <a:custGeom>
          <a:avLst/>
          <a:gdLst/>
          <a:ahLst/>
          <a:cxnLst/>
          <a:rect l="0" t="0" r="0" b="0"/>
          <a:pathLst>
            <a:path>
              <a:moveTo>
                <a:pt x="0" y="813782"/>
              </a:moveTo>
              <a:lnTo>
                <a:pt x="142357" y="813782"/>
              </a:lnTo>
              <a:lnTo>
                <a:pt x="142357" y="0"/>
              </a:lnTo>
              <a:lnTo>
                <a:pt x="284715" y="0"/>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87360" y="873769"/>
        <a:ext cx="43107" cy="43107"/>
      </dsp:txXfrm>
    </dsp:sp>
    <dsp:sp modelId="{3FCF0E49-1C17-4D94-98D7-AE89707C2045}">
      <dsp:nvSpPr>
        <dsp:cNvPr id="0" name=""/>
        <dsp:cNvSpPr/>
      </dsp:nvSpPr>
      <dsp:spPr>
        <a:xfrm>
          <a:off x="758264" y="1302214"/>
          <a:ext cx="284715" cy="1085043"/>
        </a:xfrm>
        <a:custGeom>
          <a:avLst/>
          <a:gdLst/>
          <a:ahLst/>
          <a:cxnLst/>
          <a:rect l="0" t="0" r="0" b="0"/>
          <a:pathLst>
            <a:path>
              <a:moveTo>
                <a:pt x="0" y="1085043"/>
              </a:moveTo>
              <a:lnTo>
                <a:pt x="142357" y="1085043"/>
              </a:lnTo>
              <a:lnTo>
                <a:pt x="142357" y="0"/>
              </a:lnTo>
              <a:lnTo>
                <a:pt x="284715"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872577" y="1816691"/>
        <a:ext cx="56088" cy="56088"/>
      </dsp:txXfrm>
    </dsp:sp>
    <dsp:sp modelId="{1A1BF629-CEEE-440C-AF48-2BCAF2A08791}">
      <dsp:nvSpPr>
        <dsp:cNvPr id="0" name=""/>
        <dsp:cNvSpPr/>
      </dsp:nvSpPr>
      <dsp:spPr>
        <a:xfrm rot="16200000">
          <a:off x="-600895" y="2170249"/>
          <a:ext cx="2284301" cy="43401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ar-SA" sz="3000" b="1" kern="1200">
              <a:solidFill>
                <a:schemeClr val="tx1"/>
              </a:solidFill>
            </a:rPr>
            <a:t>عوامل الوسط</a:t>
          </a:r>
          <a:endParaRPr lang="en-US" sz="3000" b="1" kern="1200" dirty="0">
            <a:solidFill>
              <a:schemeClr val="tx1"/>
            </a:solidFill>
          </a:endParaRPr>
        </a:p>
      </dsp:txBody>
      <dsp:txXfrm>
        <a:off x="-600895" y="2170249"/>
        <a:ext cx="2284301" cy="434017"/>
      </dsp:txXfrm>
    </dsp:sp>
    <dsp:sp modelId="{CD834ABE-1C22-4F33-BA82-85F5348DD7B5}">
      <dsp:nvSpPr>
        <dsp:cNvPr id="0" name=""/>
        <dsp:cNvSpPr/>
      </dsp:nvSpPr>
      <dsp:spPr>
        <a:xfrm>
          <a:off x="1042979" y="1085205"/>
          <a:ext cx="1423577" cy="43401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عوامل مناخية</a:t>
          </a:r>
          <a:endParaRPr lang="en-US" sz="1600" b="1" kern="1200" dirty="0">
            <a:solidFill>
              <a:schemeClr val="tx1"/>
            </a:solidFill>
          </a:endParaRPr>
        </a:p>
      </dsp:txBody>
      <dsp:txXfrm>
        <a:off x="1042979" y="1085205"/>
        <a:ext cx="1423577" cy="434017"/>
      </dsp:txXfrm>
    </dsp:sp>
    <dsp:sp modelId="{17192D6B-873D-4BDA-A575-ECA8802AC60A}">
      <dsp:nvSpPr>
        <dsp:cNvPr id="0" name=""/>
        <dsp:cNvSpPr/>
      </dsp:nvSpPr>
      <dsp:spPr>
        <a:xfrm>
          <a:off x="2751272" y="271422"/>
          <a:ext cx="1423577" cy="43401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الحرارة</a:t>
          </a:r>
          <a:endParaRPr lang="en-US" sz="1600" b="1" kern="1200" dirty="0">
            <a:solidFill>
              <a:schemeClr val="tx1"/>
            </a:solidFill>
          </a:endParaRPr>
        </a:p>
      </dsp:txBody>
      <dsp:txXfrm>
        <a:off x="2751272" y="271422"/>
        <a:ext cx="1423577" cy="434017"/>
      </dsp:txXfrm>
    </dsp:sp>
    <dsp:sp modelId="{D41E7905-5574-43C1-BAFB-9246CAFD7B72}">
      <dsp:nvSpPr>
        <dsp:cNvPr id="0" name=""/>
        <dsp:cNvSpPr/>
      </dsp:nvSpPr>
      <dsp:spPr>
        <a:xfrm>
          <a:off x="2751272" y="813944"/>
          <a:ext cx="1423577" cy="43401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الهطول</a:t>
          </a:r>
          <a:endParaRPr lang="en-US" sz="1600" b="1" kern="1200" dirty="0">
            <a:solidFill>
              <a:schemeClr val="tx1"/>
            </a:solidFill>
          </a:endParaRPr>
        </a:p>
      </dsp:txBody>
      <dsp:txXfrm>
        <a:off x="2751272" y="813944"/>
        <a:ext cx="1423577" cy="434017"/>
      </dsp:txXfrm>
    </dsp:sp>
    <dsp:sp modelId="{812F5DF8-88D7-4362-9C51-5394F2EA2DBD}">
      <dsp:nvSpPr>
        <dsp:cNvPr id="0" name=""/>
        <dsp:cNvSpPr/>
      </dsp:nvSpPr>
      <dsp:spPr>
        <a:xfrm>
          <a:off x="4459564" y="271422"/>
          <a:ext cx="1423577" cy="434017"/>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مائية</a:t>
          </a:r>
          <a:endParaRPr lang="en-US" sz="1600" b="1" kern="1200" dirty="0">
            <a:solidFill>
              <a:schemeClr val="tx1"/>
            </a:solidFill>
          </a:endParaRPr>
        </a:p>
      </dsp:txBody>
      <dsp:txXfrm>
        <a:off x="4459564" y="271422"/>
        <a:ext cx="1423577" cy="434017"/>
      </dsp:txXfrm>
    </dsp:sp>
    <dsp:sp modelId="{E845834D-A7D6-4CF9-B083-9080BF8DF7CA}">
      <dsp:nvSpPr>
        <dsp:cNvPr id="0" name=""/>
        <dsp:cNvSpPr/>
      </dsp:nvSpPr>
      <dsp:spPr>
        <a:xfrm>
          <a:off x="4459564" y="813944"/>
          <a:ext cx="1423577" cy="434017"/>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جفافية</a:t>
          </a:r>
          <a:endParaRPr lang="en-US" sz="1600" b="1" kern="1200" dirty="0">
            <a:solidFill>
              <a:schemeClr val="tx1"/>
            </a:solidFill>
          </a:endParaRPr>
        </a:p>
      </dsp:txBody>
      <dsp:txXfrm>
        <a:off x="4459564" y="813944"/>
        <a:ext cx="1423577" cy="434017"/>
      </dsp:txXfrm>
    </dsp:sp>
    <dsp:sp modelId="{D0F665BE-061B-4DA9-B7D7-88A03C33EB90}">
      <dsp:nvSpPr>
        <dsp:cNvPr id="0" name=""/>
        <dsp:cNvSpPr/>
      </dsp:nvSpPr>
      <dsp:spPr>
        <a:xfrm>
          <a:off x="6167856" y="162"/>
          <a:ext cx="1423577" cy="434017"/>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عصارية</a:t>
          </a:r>
          <a:endParaRPr lang="en-US" sz="1600" b="1" kern="1200" dirty="0">
            <a:solidFill>
              <a:schemeClr val="tx1"/>
            </a:solidFill>
          </a:endParaRPr>
        </a:p>
      </dsp:txBody>
      <dsp:txXfrm>
        <a:off x="6167856" y="162"/>
        <a:ext cx="1423577" cy="434017"/>
      </dsp:txXfrm>
    </dsp:sp>
    <dsp:sp modelId="{C51FB856-DA6B-497E-BFCD-E2AA1AD86966}">
      <dsp:nvSpPr>
        <dsp:cNvPr id="0" name=""/>
        <dsp:cNvSpPr/>
      </dsp:nvSpPr>
      <dsp:spPr>
        <a:xfrm>
          <a:off x="6167856" y="542683"/>
          <a:ext cx="1423577" cy="434017"/>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قاسية</a:t>
          </a:r>
          <a:endParaRPr lang="en-US" sz="1600" b="1" kern="1200" dirty="0">
            <a:solidFill>
              <a:schemeClr val="tx1"/>
            </a:solidFill>
          </a:endParaRPr>
        </a:p>
      </dsp:txBody>
      <dsp:txXfrm>
        <a:off x="6167856" y="542683"/>
        <a:ext cx="1423577" cy="434017"/>
      </dsp:txXfrm>
    </dsp:sp>
    <dsp:sp modelId="{614E2043-4F29-4B71-AA2D-B1565AE7A67F}">
      <dsp:nvSpPr>
        <dsp:cNvPr id="0" name=""/>
        <dsp:cNvSpPr/>
      </dsp:nvSpPr>
      <dsp:spPr>
        <a:xfrm>
          <a:off x="6167856" y="1085205"/>
          <a:ext cx="1423577" cy="434017"/>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غضة الأوراق</a:t>
          </a:r>
          <a:endParaRPr lang="en-US" sz="1600" b="1" kern="1200" dirty="0">
            <a:solidFill>
              <a:schemeClr val="tx1"/>
            </a:solidFill>
          </a:endParaRPr>
        </a:p>
      </dsp:txBody>
      <dsp:txXfrm>
        <a:off x="6167856" y="1085205"/>
        <a:ext cx="1423577" cy="434017"/>
      </dsp:txXfrm>
    </dsp:sp>
    <dsp:sp modelId="{354B6F5B-E193-4032-9872-E356B0E2A7E9}">
      <dsp:nvSpPr>
        <dsp:cNvPr id="0" name=""/>
        <dsp:cNvSpPr/>
      </dsp:nvSpPr>
      <dsp:spPr>
        <a:xfrm>
          <a:off x="6167856" y="1627727"/>
          <a:ext cx="1423577" cy="434017"/>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تتفادى الجفاف</a:t>
          </a:r>
          <a:endParaRPr lang="en-US" sz="1600" b="1" kern="1200" dirty="0">
            <a:solidFill>
              <a:schemeClr val="tx1"/>
            </a:solidFill>
          </a:endParaRPr>
        </a:p>
      </dsp:txBody>
      <dsp:txXfrm>
        <a:off x="6167856" y="1627727"/>
        <a:ext cx="1423577" cy="434017"/>
      </dsp:txXfrm>
    </dsp:sp>
    <dsp:sp modelId="{D804D87B-0D25-4FDB-A87F-7345C0E1DEA7}">
      <dsp:nvSpPr>
        <dsp:cNvPr id="0" name=""/>
        <dsp:cNvSpPr/>
      </dsp:nvSpPr>
      <dsp:spPr>
        <a:xfrm>
          <a:off x="4459564" y="1356466"/>
          <a:ext cx="1423577" cy="434017"/>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نباتات وسطية</a:t>
          </a:r>
          <a:endParaRPr lang="en-US" sz="1600" b="1" kern="1200" dirty="0">
            <a:solidFill>
              <a:schemeClr val="tx1"/>
            </a:solidFill>
          </a:endParaRPr>
        </a:p>
      </dsp:txBody>
      <dsp:txXfrm>
        <a:off x="4459564" y="1356466"/>
        <a:ext cx="1423577" cy="434017"/>
      </dsp:txXfrm>
    </dsp:sp>
    <dsp:sp modelId="{8CF05A91-7BE1-450A-90D0-6E0E16AAFEAA}">
      <dsp:nvSpPr>
        <dsp:cNvPr id="0" name=""/>
        <dsp:cNvSpPr/>
      </dsp:nvSpPr>
      <dsp:spPr>
        <a:xfrm>
          <a:off x="2751272" y="1356466"/>
          <a:ext cx="1423577" cy="43401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الرياح</a:t>
          </a:r>
          <a:endParaRPr lang="en-US" sz="1600" b="1" kern="1200" dirty="0">
            <a:solidFill>
              <a:schemeClr val="tx1"/>
            </a:solidFill>
          </a:endParaRPr>
        </a:p>
      </dsp:txBody>
      <dsp:txXfrm>
        <a:off x="2751272" y="1356466"/>
        <a:ext cx="1423577" cy="434017"/>
      </dsp:txXfrm>
    </dsp:sp>
    <dsp:sp modelId="{F391AB1D-72A1-463E-8B7B-592C340021FF}">
      <dsp:nvSpPr>
        <dsp:cNvPr id="0" name=""/>
        <dsp:cNvSpPr/>
      </dsp:nvSpPr>
      <dsp:spPr>
        <a:xfrm>
          <a:off x="2751272" y="1898988"/>
          <a:ext cx="1423577" cy="43401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الضوء</a:t>
          </a:r>
          <a:endParaRPr lang="en-US" sz="1600" b="1" kern="1200" dirty="0">
            <a:solidFill>
              <a:schemeClr val="tx1"/>
            </a:solidFill>
          </a:endParaRPr>
        </a:p>
      </dsp:txBody>
      <dsp:txXfrm>
        <a:off x="2751272" y="1898988"/>
        <a:ext cx="1423577" cy="434017"/>
      </dsp:txXfrm>
    </dsp:sp>
    <dsp:sp modelId="{52391C0F-5EB2-4BCE-96E6-D71403C3A93A}">
      <dsp:nvSpPr>
        <dsp:cNvPr id="0" name=""/>
        <dsp:cNvSpPr/>
      </dsp:nvSpPr>
      <dsp:spPr>
        <a:xfrm>
          <a:off x="4459564" y="1898988"/>
          <a:ext cx="1423577" cy="434017"/>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a:solidFill>
                <a:prstClr val="black"/>
              </a:solidFill>
              <a:latin typeface="Tw Cen MT" panose="020B0602020104020603"/>
              <a:ea typeface="+mn-ea"/>
              <a:cs typeface="Arial" panose="020B0604020202020204" pitchFamily="34" charset="0"/>
            </a:rPr>
            <a:t>النوبة الضوئية</a:t>
          </a:r>
          <a:endParaRPr lang="en-US" sz="2200" b="1" kern="1200" dirty="0">
            <a:solidFill>
              <a:prstClr val="black"/>
            </a:solidFill>
            <a:latin typeface="Tw Cen MT" panose="020B0602020104020603"/>
            <a:ea typeface="+mn-ea"/>
            <a:cs typeface="Arial" panose="020B0604020202020204" pitchFamily="34" charset="0"/>
          </a:endParaRPr>
        </a:p>
      </dsp:txBody>
      <dsp:txXfrm>
        <a:off x="4459564" y="1898988"/>
        <a:ext cx="1423577" cy="434017"/>
      </dsp:txXfrm>
    </dsp:sp>
    <dsp:sp modelId="{2DAB1A54-193B-45A7-9D5D-23B642D11F58}">
      <dsp:nvSpPr>
        <dsp:cNvPr id="0" name=""/>
        <dsp:cNvSpPr/>
      </dsp:nvSpPr>
      <dsp:spPr>
        <a:xfrm>
          <a:off x="1042979" y="1627727"/>
          <a:ext cx="1423577" cy="43401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عوامل التربة</a:t>
          </a:r>
          <a:endParaRPr lang="en-US" sz="1600" b="1" kern="1200" dirty="0">
            <a:solidFill>
              <a:schemeClr val="tx1"/>
            </a:solidFill>
          </a:endParaRPr>
        </a:p>
      </dsp:txBody>
      <dsp:txXfrm>
        <a:off x="1042979" y="1627727"/>
        <a:ext cx="1423577" cy="434017"/>
      </dsp:txXfrm>
    </dsp:sp>
    <dsp:sp modelId="{E653C9B7-8B3A-4585-8B8D-E15A9D39C3BB}">
      <dsp:nvSpPr>
        <dsp:cNvPr id="0" name=""/>
        <dsp:cNvSpPr/>
      </dsp:nvSpPr>
      <dsp:spPr>
        <a:xfrm>
          <a:off x="1042979" y="2170249"/>
          <a:ext cx="1423577" cy="434017"/>
        </a:xfrm>
        <a:prstGeom prst="rect">
          <a:avLst/>
        </a:prstGeom>
        <a:solidFill>
          <a:schemeClr val="tx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solidFill>
                <a:schemeClr val="tx1"/>
              </a:solidFill>
            </a:rPr>
            <a:t>عوامل حيوية</a:t>
          </a:r>
          <a:endParaRPr lang="en-US" sz="1600" b="1" kern="1200" dirty="0">
            <a:solidFill>
              <a:schemeClr val="tx1"/>
            </a:solidFill>
          </a:endParaRPr>
        </a:p>
      </dsp:txBody>
      <dsp:txXfrm>
        <a:off x="1042979" y="2170249"/>
        <a:ext cx="1423577" cy="434017"/>
      </dsp:txXfrm>
    </dsp:sp>
    <dsp:sp modelId="{3B59BB86-18B7-4251-9A31-DDD057DBC30C}">
      <dsp:nvSpPr>
        <dsp:cNvPr id="0" name=""/>
        <dsp:cNvSpPr/>
      </dsp:nvSpPr>
      <dsp:spPr>
        <a:xfrm>
          <a:off x="1042979" y="2712770"/>
          <a:ext cx="1423577" cy="434017"/>
        </a:xfrm>
        <a:prstGeom prst="rect">
          <a:avLst/>
        </a:prstGeom>
        <a:solidFill>
          <a:schemeClr val="tx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dirty="0">
              <a:solidFill>
                <a:schemeClr val="tx1"/>
              </a:solidFill>
            </a:rPr>
            <a:t>عوامل طبوغرافية</a:t>
          </a:r>
          <a:endParaRPr lang="en-US" sz="1600" b="1" kern="1200" dirty="0">
            <a:solidFill>
              <a:schemeClr val="tx1"/>
            </a:solidFill>
          </a:endParaRPr>
        </a:p>
      </dsp:txBody>
      <dsp:txXfrm>
        <a:off x="1042979" y="2712770"/>
        <a:ext cx="1423577" cy="434017"/>
      </dsp:txXfrm>
    </dsp:sp>
    <dsp:sp modelId="{7200AB0E-918C-4448-B1CC-4149C3D7F324}">
      <dsp:nvSpPr>
        <dsp:cNvPr id="0" name=""/>
        <dsp:cNvSpPr/>
      </dsp:nvSpPr>
      <dsp:spPr>
        <a:xfrm>
          <a:off x="1042979" y="3255292"/>
          <a:ext cx="1423577" cy="434017"/>
        </a:xfrm>
        <a:prstGeom prst="rect">
          <a:avLst/>
        </a:prstGeom>
        <a:solidFill>
          <a:schemeClr val="tx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dirty="0">
              <a:solidFill>
                <a:schemeClr val="tx1"/>
              </a:solidFill>
            </a:rPr>
            <a:t>عوامل فعل الإنسان</a:t>
          </a:r>
          <a:endParaRPr lang="en-US" sz="1600" b="1" kern="1200" dirty="0">
            <a:solidFill>
              <a:schemeClr val="tx1"/>
            </a:solidFill>
          </a:endParaRPr>
        </a:p>
      </dsp:txBody>
      <dsp:txXfrm>
        <a:off x="1042979" y="3255292"/>
        <a:ext cx="1423577" cy="434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F80E9-C7C1-47A8-947B-60C549642E92}">
      <dsp:nvSpPr>
        <dsp:cNvPr id="0" name=""/>
        <dsp:cNvSpPr/>
      </dsp:nvSpPr>
      <dsp:spPr>
        <a:xfrm>
          <a:off x="480626" y="3419029"/>
          <a:ext cx="312989" cy="1192796"/>
        </a:xfrm>
        <a:custGeom>
          <a:avLst/>
          <a:gdLst/>
          <a:ahLst/>
          <a:cxnLst/>
          <a:rect l="0" t="0" r="0" b="0"/>
          <a:pathLst>
            <a:path>
              <a:moveTo>
                <a:pt x="0" y="0"/>
              </a:moveTo>
              <a:lnTo>
                <a:pt x="156494" y="0"/>
              </a:lnTo>
              <a:lnTo>
                <a:pt x="156494" y="1192796"/>
              </a:lnTo>
              <a:lnTo>
                <a:pt x="312989" y="119279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6291" y="3984598"/>
        <a:ext cx="61658" cy="61658"/>
      </dsp:txXfrm>
    </dsp:sp>
    <dsp:sp modelId="{017F42EF-7143-4755-BDE5-E2CF7D5F5F0A}">
      <dsp:nvSpPr>
        <dsp:cNvPr id="0" name=""/>
        <dsp:cNvSpPr/>
      </dsp:nvSpPr>
      <dsp:spPr>
        <a:xfrm>
          <a:off x="480626" y="3419029"/>
          <a:ext cx="312989" cy="596398"/>
        </a:xfrm>
        <a:custGeom>
          <a:avLst/>
          <a:gdLst/>
          <a:ahLst/>
          <a:cxnLst/>
          <a:rect l="0" t="0" r="0" b="0"/>
          <a:pathLst>
            <a:path>
              <a:moveTo>
                <a:pt x="0" y="0"/>
              </a:moveTo>
              <a:lnTo>
                <a:pt x="156494" y="0"/>
              </a:lnTo>
              <a:lnTo>
                <a:pt x="156494" y="596398"/>
              </a:lnTo>
              <a:lnTo>
                <a:pt x="312989" y="59639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0282" y="3700390"/>
        <a:ext cx="33676" cy="33676"/>
      </dsp:txXfrm>
    </dsp:sp>
    <dsp:sp modelId="{4C6312A4-7B65-4692-AA16-595D7215F84C}">
      <dsp:nvSpPr>
        <dsp:cNvPr id="0" name=""/>
        <dsp:cNvSpPr/>
      </dsp:nvSpPr>
      <dsp:spPr>
        <a:xfrm>
          <a:off x="480626" y="3373309"/>
          <a:ext cx="312989" cy="91440"/>
        </a:xfrm>
        <a:custGeom>
          <a:avLst/>
          <a:gdLst/>
          <a:ahLst/>
          <a:cxnLst/>
          <a:rect l="0" t="0" r="0" b="0"/>
          <a:pathLst>
            <a:path>
              <a:moveTo>
                <a:pt x="0" y="45720"/>
              </a:moveTo>
              <a:lnTo>
                <a:pt x="312989" y="4572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9296" y="3411204"/>
        <a:ext cx="15649" cy="15649"/>
      </dsp:txXfrm>
    </dsp:sp>
    <dsp:sp modelId="{9AF88BD7-4B24-415D-BD2D-3FC71BA9E766}">
      <dsp:nvSpPr>
        <dsp:cNvPr id="0" name=""/>
        <dsp:cNvSpPr/>
      </dsp:nvSpPr>
      <dsp:spPr>
        <a:xfrm>
          <a:off x="480626" y="2822631"/>
          <a:ext cx="312989" cy="596398"/>
        </a:xfrm>
        <a:custGeom>
          <a:avLst/>
          <a:gdLst/>
          <a:ahLst/>
          <a:cxnLst/>
          <a:rect l="0" t="0" r="0" b="0"/>
          <a:pathLst>
            <a:path>
              <a:moveTo>
                <a:pt x="0" y="596398"/>
              </a:moveTo>
              <a:lnTo>
                <a:pt x="156494" y="596398"/>
              </a:lnTo>
              <a:lnTo>
                <a:pt x="156494" y="0"/>
              </a:lnTo>
              <a:lnTo>
                <a:pt x="312989"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0282" y="3103992"/>
        <a:ext cx="33676" cy="33676"/>
      </dsp:txXfrm>
    </dsp:sp>
    <dsp:sp modelId="{9DFA7B7C-C68F-457D-A5D7-59BA561946B8}">
      <dsp:nvSpPr>
        <dsp:cNvPr id="0" name=""/>
        <dsp:cNvSpPr/>
      </dsp:nvSpPr>
      <dsp:spPr>
        <a:xfrm>
          <a:off x="4236502" y="3075110"/>
          <a:ext cx="312989" cy="91440"/>
        </a:xfrm>
        <a:custGeom>
          <a:avLst/>
          <a:gdLst/>
          <a:ahLst/>
          <a:cxnLst/>
          <a:rect l="0" t="0" r="0" b="0"/>
          <a:pathLst>
            <a:path>
              <a:moveTo>
                <a:pt x="0" y="45720"/>
              </a:moveTo>
              <a:lnTo>
                <a:pt x="312989"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85172" y="3113005"/>
        <a:ext cx="15649" cy="15649"/>
      </dsp:txXfrm>
    </dsp:sp>
    <dsp:sp modelId="{07E6CCC4-306A-4889-8DCB-3C8FDEA70009}">
      <dsp:nvSpPr>
        <dsp:cNvPr id="0" name=""/>
        <dsp:cNvSpPr/>
      </dsp:nvSpPr>
      <dsp:spPr>
        <a:xfrm>
          <a:off x="2358564" y="2226233"/>
          <a:ext cx="312989" cy="894597"/>
        </a:xfrm>
        <a:custGeom>
          <a:avLst/>
          <a:gdLst/>
          <a:ahLst/>
          <a:cxnLst/>
          <a:rect l="0" t="0" r="0" b="0"/>
          <a:pathLst>
            <a:path>
              <a:moveTo>
                <a:pt x="0" y="0"/>
              </a:moveTo>
              <a:lnTo>
                <a:pt x="156494" y="0"/>
              </a:lnTo>
              <a:lnTo>
                <a:pt x="156494" y="894597"/>
              </a:lnTo>
              <a:lnTo>
                <a:pt x="312989" y="89459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491365" y="2649837"/>
        <a:ext cx="47388" cy="47388"/>
      </dsp:txXfrm>
    </dsp:sp>
    <dsp:sp modelId="{57386802-B2C6-4375-8B32-1A6D45EFBD87}">
      <dsp:nvSpPr>
        <dsp:cNvPr id="0" name=""/>
        <dsp:cNvSpPr/>
      </dsp:nvSpPr>
      <dsp:spPr>
        <a:xfrm>
          <a:off x="2358564" y="2226233"/>
          <a:ext cx="312989" cy="298199"/>
        </a:xfrm>
        <a:custGeom>
          <a:avLst/>
          <a:gdLst/>
          <a:ahLst/>
          <a:cxnLst/>
          <a:rect l="0" t="0" r="0" b="0"/>
          <a:pathLst>
            <a:path>
              <a:moveTo>
                <a:pt x="0" y="0"/>
              </a:moveTo>
              <a:lnTo>
                <a:pt x="156494" y="0"/>
              </a:lnTo>
              <a:lnTo>
                <a:pt x="156494" y="298199"/>
              </a:lnTo>
              <a:lnTo>
                <a:pt x="312989" y="29819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04251" y="2364525"/>
        <a:ext cx="21615" cy="21615"/>
      </dsp:txXfrm>
    </dsp:sp>
    <dsp:sp modelId="{6C82F40C-FD8F-4B66-BC68-2E3196DA4487}">
      <dsp:nvSpPr>
        <dsp:cNvPr id="0" name=""/>
        <dsp:cNvSpPr/>
      </dsp:nvSpPr>
      <dsp:spPr>
        <a:xfrm>
          <a:off x="4236502" y="1928034"/>
          <a:ext cx="312989" cy="596398"/>
        </a:xfrm>
        <a:custGeom>
          <a:avLst/>
          <a:gdLst/>
          <a:ahLst/>
          <a:cxnLst/>
          <a:rect l="0" t="0" r="0" b="0"/>
          <a:pathLst>
            <a:path>
              <a:moveTo>
                <a:pt x="0" y="0"/>
              </a:moveTo>
              <a:lnTo>
                <a:pt x="156494" y="0"/>
              </a:lnTo>
              <a:lnTo>
                <a:pt x="156494" y="596398"/>
              </a:lnTo>
              <a:lnTo>
                <a:pt x="312989" y="596398"/>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76159" y="2209394"/>
        <a:ext cx="33676" cy="33676"/>
      </dsp:txXfrm>
    </dsp:sp>
    <dsp:sp modelId="{2A0AC6B0-D688-40EC-A700-0E62641F79DE}">
      <dsp:nvSpPr>
        <dsp:cNvPr id="0" name=""/>
        <dsp:cNvSpPr/>
      </dsp:nvSpPr>
      <dsp:spPr>
        <a:xfrm>
          <a:off x="6114440" y="1928034"/>
          <a:ext cx="312989" cy="894597"/>
        </a:xfrm>
        <a:custGeom>
          <a:avLst/>
          <a:gdLst/>
          <a:ahLst/>
          <a:cxnLst/>
          <a:rect l="0" t="0" r="0" b="0"/>
          <a:pathLst>
            <a:path>
              <a:moveTo>
                <a:pt x="0" y="0"/>
              </a:moveTo>
              <a:lnTo>
                <a:pt x="156494" y="0"/>
              </a:lnTo>
              <a:lnTo>
                <a:pt x="156494" y="894597"/>
              </a:lnTo>
              <a:lnTo>
                <a:pt x="312989" y="89459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47241" y="2351638"/>
        <a:ext cx="47388" cy="47388"/>
      </dsp:txXfrm>
    </dsp:sp>
    <dsp:sp modelId="{AEF15609-CFAE-4939-928A-D07DFB6DD895}">
      <dsp:nvSpPr>
        <dsp:cNvPr id="0" name=""/>
        <dsp:cNvSpPr/>
      </dsp:nvSpPr>
      <dsp:spPr>
        <a:xfrm>
          <a:off x="6114440" y="1928034"/>
          <a:ext cx="312989" cy="298199"/>
        </a:xfrm>
        <a:custGeom>
          <a:avLst/>
          <a:gdLst/>
          <a:ahLst/>
          <a:cxnLst/>
          <a:rect l="0" t="0" r="0" b="0"/>
          <a:pathLst>
            <a:path>
              <a:moveTo>
                <a:pt x="0" y="0"/>
              </a:moveTo>
              <a:lnTo>
                <a:pt x="156494" y="0"/>
              </a:lnTo>
              <a:lnTo>
                <a:pt x="156494" y="298199"/>
              </a:lnTo>
              <a:lnTo>
                <a:pt x="312989" y="29819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60128" y="2066326"/>
        <a:ext cx="21615" cy="21615"/>
      </dsp:txXfrm>
    </dsp:sp>
    <dsp:sp modelId="{BD7C27AF-FC8D-4889-8C7D-5FA14AEE4FB5}">
      <dsp:nvSpPr>
        <dsp:cNvPr id="0" name=""/>
        <dsp:cNvSpPr/>
      </dsp:nvSpPr>
      <dsp:spPr>
        <a:xfrm>
          <a:off x="6114440" y="1629835"/>
          <a:ext cx="312989" cy="298199"/>
        </a:xfrm>
        <a:custGeom>
          <a:avLst/>
          <a:gdLst/>
          <a:ahLst/>
          <a:cxnLst/>
          <a:rect l="0" t="0" r="0" b="0"/>
          <a:pathLst>
            <a:path>
              <a:moveTo>
                <a:pt x="0" y="298199"/>
              </a:moveTo>
              <a:lnTo>
                <a:pt x="156494" y="298199"/>
              </a:lnTo>
              <a:lnTo>
                <a:pt x="156494" y="0"/>
              </a:lnTo>
              <a:lnTo>
                <a:pt x="312989"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60128" y="1768127"/>
        <a:ext cx="21615" cy="21615"/>
      </dsp:txXfrm>
    </dsp:sp>
    <dsp:sp modelId="{4AAF9F65-F50D-4569-8271-C1E44B004619}">
      <dsp:nvSpPr>
        <dsp:cNvPr id="0" name=""/>
        <dsp:cNvSpPr/>
      </dsp:nvSpPr>
      <dsp:spPr>
        <a:xfrm>
          <a:off x="6114440" y="1033437"/>
          <a:ext cx="312989" cy="894597"/>
        </a:xfrm>
        <a:custGeom>
          <a:avLst/>
          <a:gdLst/>
          <a:ahLst/>
          <a:cxnLst/>
          <a:rect l="0" t="0" r="0" b="0"/>
          <a:pathLst>
            <a:path>
              <a:moveTo>
                <a:pt x="0" y="894597"/>
              </a:moveTo>
              <a:lnTo>
                <a:pt x="156494" y="894597"/>
              </a:lnTo>
              <a:lnTo>
                <a:pt x="156494" y="0"/>
              </a:lnTo>
              <a:lnTo>
                <a:pt x="312989"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247241" y="1457041"/>
        <a:ext cx="47388" cy="47388"/>
      </dsp:txXfrm>
    </dsp:sp>
    <dsp:sp modelId="{8F046EB0-2B03-456D-AD57-B44BC037EBBF}">
      <dsp:nvSpPr>
        <dsp:cNvPr id="0" name=""/>
        <dsp:cNvSpPr/>
      </dsp:nvSpPr>
      <dsp:spPr>
        <a:xfrm>
          <a:off x="4236502" y="1882314"/>
          <a:ext cx="312989" cy="91440"/>
        </a:xfrm>
        <a:custGeom>
          <a:avLst/>
          <a:gdLst/>
          <a:ahLst/>
          <a:cxnLst/>
          <a:rect l="0" t="0" r="0" b="0"/>
          <a:pathLst>
            <a:path>
              <a:moveTo>
                <a:pt x="0" y="45720"/>
              </a:moveTo>
              <a:lnTo>
                <a:pt x="312989"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85172" y="1920209"/>
        <a:ext cx="15649" cy="15649"/>
      </dsp:txXfrm>
    </dsp:sp>
    <dsp:sp modelId="{E4C5071B-56EE-4C39-8BF5-0B3CF52ACE59}">
      <dsp:nvSpPr>
        <dsp:cNvPr id="0" name=""/>
        <dsp:cNvSpPr/>
      </dsp:nvSpPr>
      <dsp:spPr>
        <a:xfrm>
          <a:off x="4236502" y="1331636"/>
          <a:ext cx="312989" cy="596398"/>
        </a:xfrm>
        <a:custGeom>
          <a:avLst/>
          <a:gdLst/>
          <a:ahLst/>
          <a:cxnLst/>
          <a:rect l="0" t="0" r="0" b="0"/>
          <a:pathLst>
            <a:path>
              <a:moveTo>
                <a:pt x="0" y="596398"/>
              </a:moveTo>
              <a:lnTo>
                <a:pt x="156494" y="596398"/>
              </a:lnTo>
              <a:lnTo>
                <a:pt x="156494" y="0"/>
              </a:lnTo>
              <a:lnTo>
                <a:pt x="312989"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76159" y="1612996"/>
        <a:ext cx="33676" cy="33676"/>
      </dsp:txXfrm>
    </dsp:sp>
    <dsp:sp modelId="{22074D54-AA3E-408B-A8A4-80E23D54A2E8}">
      <dsp:nvSpPr>
        <dsp:cNvPr id="0" name=""/>
        <dsp:cNvSpPr/>
      </dsp:nvSpPr>
      <dsp:spPr>
        <a:xfrm>
          <a:off x="2358564" y="1928034"/>
          <a:ext cx="312989" cy="298199"/>
        </a:xfrm>
        <a:custGeom>
          <a:avLst/>
          <a:gdLst/>
          <a:ahLst/>
          <a:cxnLst/>
          <a:rect l="0" t="0" r="0" b="0"/>
          <a:pathLst>
            <a:path>
              <a:moveTo>
                <a:pt x="0" y="298199"/>
              </a:moveTo>
              <a:lnTo>
                <a:pt x="156494" y="298199"/>
              </a:lnTo>
              <a:lnTo>
                <a:pt x="156494" y="0"/>
              </a:lnTo>
              <a:lnTo>
                <a:pt x="312989"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04251" y="2066326"/>
        <a:ext cx="21615" cy="21615"/>
      </dsp:txXfrm>
    </dsp:sp>
    <dsp:sp modelId="{5980C369-2385-4BEB-A478-AD3DE4BD48F8}">
      <dsp:nvSpPr>
        <dsp:cNvPr id="0" name=""/>
        <dsp:cNvSpPr/>
      </dsp:nvSpPr>
      <dsp:spPr>
        <a:xfrm>
          <a:off x="2358564" y="1331636"/>
          <a:ext cx="312989" cy="894597"/>
        </a:xfrm>
        <a:custGeom>
          <a:avLst/>
          <a:gdLst/>
          <a:ahLst/>
          <a:cxnLst/>
          <a:rect l="0" t="0" r="0" b="0"/>
          <a:pathLst>
            <a:path>
              <a:moveTo>
                <a:pt x="0" y="894597"/>
              </a:moveTo>
              <a:lnTo>
                <a:pt x="156494" y="894597"/>
              </a:lnTo>
              <a:lnTo>
                <a:pt x="156494" y="0"/>
              </a:lnTo>
              <a:lnTo>
                <a:pt x="312989"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491365" y="1755240"/>
        <a:ext cx="47388" cy="47388"/>
      </dsp:txXfrm>
    </dsp:sp>
    <dsp:sp modelId="{3FCF0E49-1C17-4D94-98D7-AE89707C2045}">
      <dsp:nvSpPr>
        <dsp:cNvPr id="0" name=""/>
        <dsp:cNvSpPr/>
      </dsp:nvSpPr>
      <dsp:spPr>
        <a:xfrm>
          <a:off x="480626" y="2226233"/>
          <a:ext cx="312989" cy="1192796"/>
        </a:xfrm>
        <a:custGeom>
          <a:avLst/>
          <a:gdLst/>
          <a:ahLst/>
          <a:cxnLst/>
          <a:rect l="0" t="0" r="0" b="0"/>
          <a:pathLst>
            <a:path>
              <a:moveTo>
                <a:pt x="0" y="1192796"/>
              </a:moveTo>
              <a:lnTo>
                <a:pt x="156494" y="1192796"/>
              </a:lnTo>
              <a:lnTo>
                <a:pt x="156494" y="0"/>
              </a:lnTo>
              <a:lnTo>
                <a:pt x="312989"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06291" y="2791802"/>
        <a:ext cx="61658" cy="61658"/>
      </dsp:txXfrm>
    </dsp:sp>
    <dsp:sp modelId="{1A1BF629-CEEE-440C-AF48-2BCAF2A08791}">
      <dsp:nvSpPr>
        <dsp:cNvPr id="0" name=""/>
        <dsp:cNvSpPr/>
      </dsp:nvSpPr>
      <dsp:spPr>
        <a:xfrm rot="16200000">
          <a:off x="-1013507" y="3180470"/>
          <a:ext cx="2511149"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SA" sz="3200" b="1" kern="1200"/>
            <a:t>عوامل الوسط</a:t>
          </a:r>
          <a:endParaRPr lang="en-US" sz="3200" b="1" kern="1200" dirty="0"/>
        </a:p>
      </dsp:txBody>
      <dsp:txXfrm>
        <a:off x="-1013507" y="3180470"/>
        <a:ext cx="2511149" cy="477118"/>
      </dsp:txXfrm>
    </dsp:sp>
    <dsp:sp modelId="{CD834ABE-1C22-4F33-BA82-85F5348DD7B5}">
      <dsp:nvSpPr>
        <dsp:cNvPr id="0" name=""/>
        <dsp:cNvSpPr/>
      </dsp:nvSpPr>
      <dsp:spPr>
        <a:xfrm>
          <a:off x="793616" y="1987674"/>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مناخية</a:t>
          </a:r>
          <a:endParaRPr lang="en-US" sz="1700" b="1" kern="1200" dirty="0"/>
        </a:p>
      </dsp:txBody>
      <dsp:txXfrm>
        <a:off x="793616" y="1987674"/>
        <a:ext cx="1564948" cy="477118"/>
      </dsp:txXfrm>
    </dsp:sp>
    <dsp:sp modelId="{17192D6B-873D-4BDA-A575-ECA8802AC60A}">
      <dsp:nvSpPr>
        <dsp:cNvPr id="0" name=""/>
        <dsp:cNvSpPr/>
      </dsp:nvSpPr>
      <dsp:spPr>
        <a:xfrm>
          <a:off x="2671554" y="1093077"/>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الحرارة</a:t>
          </a:r>
          <a:endParaRPr lang="en-US" sz="1700" b="1" kern="1200" dirty="0"/>
        </a:p>
      </dsp:txBody>
      <dsp:txXfrm>
        <a:off x="2671554" y="1093077"/>
        <a:ext cx="1564948" cy="477118"/>
      </dsp:txXfrm>
    </dsp:sp>
    <dsp:sp modelId="{D41E7905-5574-43C1-BAFB-9246CAFD7B72}">
      <dsp:nvSpPr>
        <dsp:cNvPr id="0" name=""/>
        <dsp:cNvSpPr/>
      </dsp:nvSpPr>
      <dsp:spPr>
        <a:xfrm>
          <a:off x="2671554" y="1689475"/>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الهطول</a:t>
          </a:r>
          <a:endParaRPr lang="en-US" sz="1700" b="1" kern="1200" dirty="0"/>
        </a:p>
      </dsp:txBody>
      <dsp:txXfrm>
        <a:off x="2671554" y="1689475"/>
        <a:ext cx="1564948" cy="477118"/>
      </dsp:txXfrm>
    </dsp:sp>
    <dsp:sp modelId="{812F5DF8-88D7-4362-9C51-5394F2EA2DBD}">
      <dsp:nvSpPr>
        <dsp:cNvPr id="0" name=""/>
        <dsp:cNvSpPr/>
      </dsp:nvSpPr>
      <dsp:spPr>
        <a:xfrm>
          <a:off x="4549492" y="1093077"/>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dirty="0"/>
            <a:t>نباتات مائية</a:t>
          </a:r>
          <a:endParaRPr lang="en-US" sz="1700" b="1" kern="1200" dirty="0"/>
        </a:p>
      </dsp:txBody>
      <dsp:txXfrm>
        <a:off x="4549492" y="1093077"/>
        <a:ext cx="1564948" cy="477118"/>
      </dsp:txXfrm>
    </dsp:sp>
    <dsp:sp modelId="{E845834D-A7D6-4CF9-B083-9080BF8DF7CA}">
      <dsp:nvSpPr>
        <dsp:cNvPr id="0" name=""/>
        <dsp:cNvSpPr/>
      </dsp:nvSpPr>
      <dsp:spPr>
        <a:xfrm>
          <a:off x="4549492" y="1689475"/>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جفافية</a:t>
          </a:r>
          <a:endParaRPr lang="en-US" sz="1700" b="1" kern="1200" dirty="0"/>
        </a:p>
      </dsp:txBody>
      <dsp:txXfrm>
        <a:off x="4549492" y="1689475"/>
        <a:ext cx="1564948" cy="477118"/>
      </dsp:txXfrm>
    </dsp:sp>
    <dsp:sp modelId="{D0F665BE-061B-4DA9-B7D7-88A03C33EB90}">
      <dsp:nvSpPr>
        <dsp:cNvPr id="0" name=""/>
        <dsp:cNvSpPr/>
      </dsp:nvSpPr>
      <dsp:spPr>
        <a:xfrm>
          <a:off x="6427430" y="794878"/>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عصارية</a:t>
          </a:r>
          <a:endParaRPr lang="en-US" sz="1700" b="1" kern="1200" dirty="0"/>
        </a:p>
      </dsp:txBody>
      <dsp:txXfrm>
        <a:off x="6427430" y="794878"/>
        <a:ext cx="1564948" cy="477118"/>
      </dsp:txXfrm>
    </dsp:sp>
    <dsp:sp modelId="{C51FB856-DA6B-497E-BFCD-E2AA1AD86966}">
      <dsp:nvSpPr>
        <dsp:cNvPr id="0" name=""/>
        <dsp:cNvSpPr/>
      </dsp:nvSpPr>
      <dsp:spPr>
        <a:xfrm>
          <a:off x="6427430" y="1391276"/>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قاسية</a:t>
          </a:r>
          <a:endParaRPr lang="en-US" sz="1700" b="1" kern="1200" dirty="0"/>
        </a:p>
      </dsp:txBody>
      <dsp:txXfrm>
        <a:off x="6427430" y="1391276"/>
        <a:ext cx="1564948" cy="477118"/>
      </dsp:txXfrm>
    </dsp:sp>
    <dsp:sp modelId="{614E2043-4F29-4B71-AA2D-B1565AE7A67F}">
      <dsp:nvSpPr>
        <dsp:cNvPr id="0" name=""/>
        <dsp:cNvSpPr/>
      </dsp:nvSpPr>
      <dsp:spPr>
        <a:xfrm>
          <a:off x="6427430" y="1987674"/>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غضة الأوراق</a:t>
          </a:r>
          <a:endParaRPr lang="en-US" sz="1700" b="1" kern="1200" dirty="0"/>
        </a:p>
      </dsp:txBody>
      <dsp:txXfrm>
        <a:off x="6427430" y="1987674"/>
        <a:ext cx="1564948" cy="477118"/>
      </dsp:txXfrm>
    </dsp:sp>
    <dsp:sp modelId="{354B6F5B-E193-4032-9872-E356B0E2A7E9}">
      <dsp:nvSpPr>
        <dsp:cNvPr id="0" name=""/>
        <dsp:cNvSpPr/>
      </dsp:nvSpPr>
      <dsp:spPr>
        <a:xfrm>
          <a:off x="6427430" y="2584072"/>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تتفادى الجفاف</a:t>
          </a:r>
          <a:endParaRPr lang="en-US" sz="1700" b="1" kern="1200" dirty="0"/>
        </a:p>
      </dsp:txBody>
      <dsp:txXfrm>
        <a:off x="6427430" y="2584072"/>
        <a:ext cx="1564948" cy="477118"/>
      </dsp:txXfrm>
    </dsp:sp>
    <dsp:sp modelId="{D804D87B-0D25-4FDB-A87F-7345C0E1DEA7}">
      <dsp:nvSpPr>
        <dsp:cNvPr id="0" name=""/>
        <dsp:cNvSpPr/>
      </dsp:nvSpPr>
      <dsp:spPr>
        <a:xfrm>
          <a:off x="4549492" y="2285873"/>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نباتات وسطية</a:t>
          </a:r>
          <a:endParaRPr lang="en-US" sz="1700" b="1" kern="1200" dirty="0"/>
        </a:p>
      </dsp:txBody>
      <dsp:txXfrm>
        <a:off x="4549492" y="2285873"/>
        <a:ext cx="1564948" cy="477118"/>
      </dsp:txXfrm>
    </dsp:sp>
    <dsp:sp modelId="{8CF05A91-7BE1-450A-90D0-6E0E16AAFEAA}">
      <dsp:nvSpPr>
        <dsp:cNvPr id="0" name=""/>
        <dsp:cNvSpPr/>
      </dsp:nvSpPr>
      <dsp:spPr>
        <a:xfrm>
          <a:off x="2671554" y="2285873"/>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الرياح</a:t>
          </a:r>
          <a:endParaRPr lang="en-US" sz="1700" b="1" kern="1200" dirty="0"/>
        </a:p>
      </dsp:txBody>
      <dsp:txXfrm>
        <a:off x="2671554" y="2285873"/>
        <a:ext cx="1564948" cy="477118"/>
      </dsp:txXfrm>
    </dsp:sp>
    <dsp:sp modelId="{F391AB1D-72A1-463E-8B7B-592C340021FF}">
      <dsp:nvSpPr>
        <dsp:cNvPr id="0" name=""/>
        <dsp:cNvSpPr/>
      </dsp:nvSpPr>
      <dsp:spPr>
        <a:xfrm>
          <a:off x="2671554" y="2882271"/>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الضوء</a:t>
          </a:r>
          <a:endParaRPr lang="en-US" sz="1700" b="1" kern="1200" dirty="0"/>
        </a:p>
      </dsp:txBody>
      <dsp:txXfrm>
        <a:off x="2671554" y="2882271"/>
        <a:ext cx="1564948" cy="477118"/>
      </dsp:txXfrm>
    </dsp:sp>
    <dsp:sp modelId="{52391C0F-5EB2-4BCE-96E6-D71403C3A93A}">
      <dsp:nvSpPr>
        <dsp:cNvPr id="0" name=""/>
        <dsp:cNvSpPr/>
      </dsp:nvSpPr>
      <dsp:spPr>
        <a:xfrm>
          <a:off x="4549492" y="2882271"/>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a:latin typeface="Tw Cen MT" panose="020B0602020104020603"/>
              <a:ea typeface="+mn-ea"/>
              <a:cs typeface="Arial" panose="020B0604020202020204" pitchFamily="34" charset="0"/>
            </a:rPr>
            <a:t>النوبة الضوئية</a:t>
          </a:r>
          <a:endParaRPr lang="en-US" sz="2200" b="1" kern="1200" dirty="0">
            <a:latin typeface="Tw Cen MT" panose="020B0602020104020603"/>
            <a:ea typeface="+mn-ea"/>
            <a:cs typeface="Arial" panose="020B0604020202020204" pitchFamily="34" charset="0"/>
          </a:endParaRPr>
        </a:p>
      </dsp:txBody>
      <dsp:txXfrm>
        <a:off x="4549492" y="2882271"/>
        <a:ext cx="1564948" cy="477118"/>
      </dsp:txXfrm>
    </dsp:sp>
    <dsp:sp modelId="{2DAB1A54-193B-45A7-9D5D-23B642D11F58}">
      <dsp:nvSpPr>
        <dsp:cNvPr id="0" name=""/>
        <dsp:cNvSpPr/>
      </dsp:nvSpPr>
      <dsp:spPr>
        <a:xfrm>
          <a:off x="793616" y="2584072"/>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dirty="0">
              <a:solidFill>
                <a:srgbClr val="FFFF00"/>
              </a:solidFill>
            </a:rPr>
            <a:t>عوامل التربة</a:t>
          </a:r>
          <a:endParaRPr lang="en-US" sz="1700" b="1" kern="1200" dirty="0">
            <a:solidFill>
              <a:srgbClr val="FFFF00"/>
            </a:solidFill>
          </a:endParaRPr>
        </a:p>
      </dsp:txBody>
      <dsp:txXfrm>
        <a:off x="793616" y="2584072"/>
        <a:ext cx="1564948" cy="477118"/>
      </dsp:txXfrm>
    </dsp:sp>
    <dsp:sp modelId="{E653C9B7-8B3A-4585-8B8D-E15A9D39C3BB}">
      <dsp:nvSpPr>
        <dsp:cNvPr id="0" name=""/>
        <dsp:cNvSpPr/>
      </dsp:nvSpPr>
      <dsp:spPr>
        <a:xfrm>
          <a:off x="793616" y="3180470"/>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dirty="0">
              <a:solidFill>
                <a:srgbClr val="FFFF00"/>
              </a:solidFill>
            </a:rPr>
            <a:t>عوامل حيوية</a:t>
          </a:r>
          <a:endParaRPr lang="en-US" sz="1700" b="1" kern="1200" dirty="0">
            <a:solidFill>
              <a:srgbClr val="FFFF00"/>
            </a:solidFill>
          </a:endParaRPr>
        </a:p>
      </dsp:txBody>
      <dsp:txXfrm>
        <a:off x="793616" y="3180470"/>
        <a:ext cx="1564948" cy="477118"/>
      </dsp:txXfrm>
    </dsp:sp>
    <dsp:sp modelId="{3B59BB86-18B7-4251-9A31-DDD057DBC30C}">
      <dsp:nvSpPr>
        <dsp:cNvPr id="0" name=""/>
        <dsp:cNvSpPr/>
      </dsp:nvSpPr>
      <dsp:spPr>
        <a:xfrm>
          <a:off x="793616" y="3776868"/>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طبوغرافية</a:t>
          </a:r>
          <a:endParaRPr lang="en-US" sz="1700" b="1" kern="1200" dirty="0"/>
        </a:p>
      </dsp:txBody>
      <dsp:txXfrm>
        <a:off x="793616" y="3776868"/>
        <a:ext cx="1564948" cy="477118"/>
      </dsp:txXfrm>
    </dsp:sp>
    <dsp:sp modelId="{7200AB0E-918C-4448-B1CC-4149C3D7F324}">
      <dsp:nvSpPr>
        <dsp:cNvPr id="0" name=""/>
        <dsp:cNvSpPr/>
      </dsp:nvSpPr>
      <dsp:spPr>
        <a:xfrm>
          <a:off x="793616" y="4373266"/>
          <a:ext cx="1564948" cy="4771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A" sz="1700" b="1" kern="1200"/>
            <a:t>عوامل فعل الإنسان</a:t>
          </a:r>
          <a:endParaRPr lang="en-US" sz="1700" b="1" kern="1200" dirty="0"/>
        </a:p>
      </dsp:txBody>
      <dsp:txXfrm>
        <a:off x="793616" y="4373266"/>
        <a:ext cx="1564948" cy="47711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ar-SA" altLang="en-US"/>
              <a:t>انقر لتحرير نمط العنوان الرئيسي</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ar-SA" altLang="en-US"/>
              <a:t>انقر لتحرير نمط العنوان الثانوي الرئيسي</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F98D297-B05A-4C86-8408-571BE8F74293}" type="slidenum">
              <a:rPr lang="ar-SA" altLang="en-US"/>
              <a:pPr>
                <a:defRPr/>
              </a:pPr>
              <a:t>‹#›</a:t>
            </a:fld>
            <a:endParaRPr lang="en-US" altLang="en-US"/>
          </a:p>
        </p:txBody>
      </p:sp>
    </p:spTree>
    <p:extLst>
      <p:ext uri="{BB962C8B-B14F-4D97-AF65-F5344CB8AC3E}">
        <p14:creationId xmlns:p14="http://schemas.microsoft.com/office/powerpoint/2010/main" val="7861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F60975-BD5D-491B-9548-29577FF38237}" type="slidenum">
              <a:rPr lang="ar-SA" altLang="en-US"/>
              <a:pPr>
                <a:defRPr/>
              </a:pPr>
              <a:t>‹#›</a:t>
            </a:fld>
            <a:endParaRPr lang="en-US" altLang="en-US"/>
          </a:p>
        </p:txBody>
      </p:sp>
    </p:spTree>
    <p:extLst>
      <p:ext uri="{BB962C8B-B14F-4D97-AF65-F5344CB8AC3E}">
        <p14:creationId xmlns:p14="http://schemas.microsoft.com/office/powerpoint/2010/main" val="17599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3478CB-11D8-4322-88F4-DC4CD903ADCA}" type="slidenum">
              <a:rPr lang="ar-SA" altLang="en-US"/>
              <a:pPr>
                <a:defRPr/>
              </a:pPr>
              <a:t>‹#›</a:t>
            </a:fld>
            <a:endParaRPr lang="en-US" altLang="en-US"/>
          </a:p>
        </p:txBody>
      </p:sp>
    </p:spTree>
    <p:extLst>
      <p:ext uri="{BB962C8B-B14F-4D97-AF65-F5344CB8AC3E}">
        <p14:creationId xmlns:p14="http://schemas.microsoft.com/office/powerpoint/2010/main" val="423281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A3998F-6408-4FCD-8F25-AF328C814AD9}" type="slidenum">
              <a:rPr lang="ar-SA"/>
              <a:pPr>
                <a:defRPr/>
              </a:pPr>
              <a:t>‹#›</a:t>
            </a:fld>
            <a:endParaRPr lang="en-US"/>
          </a:p>
        </p:txBody>
      </p:sp>
    </p:spTree>
    <p:extLst>
      <p:ext uri="{BB962C8B-B14F-4D97-AF65-F5344CB8AC3E}">
        <p14:creationId xmlns:p14="http://schemas.microsoft.com/office/powerpoint/2010/main" val="220329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A1329B-FC0D-4577-B4EE-ABF87B6DD8F3}" type="slidenum">
              <a:rPr lang="ar-SA"/>
              <a:pPr>
                <a:defRPr/>
              </a:pPr>
              <a:t>‹#›</a:t>
            </a:fld>
            <a:endParaRPr lang="en-US"/>
          </a:p>
        </p:txBody>
      </p:sp>
    </p:spTree>
    <p:extLst>
      <p:ext uri="{BB962C8B-B14F-4D97-AF65-F5344CB8AC3E}">
        <p14:creationId xmlns:p14="http://schemas.microsoft.com/office/powerpoint/2010/main" val="174301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54569B-55DF-48CD-B385-77D35528ACB2}" type="slidenum">
              <a:rPr lang="ar-SA"/>
              <a:pPr>
                <a:defRPr/>
              </a:pPr>
              <a:t>‹#›</a:t>
            </a:fld>
            <a:endParaRPr lang="en-US"/>
          </a:p>
        </p:txBody>
      </p:sp>
    </p:spTree>
    <p:extLst>
      <p:ext uri="{BB962C8B-B14F-4D97-AF65-F5344CB8AC3E}">
        <p14:creationId xmlns:p14="http://schemas.microsoft.com/office/powerpoint/2010/main" val="2318862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350" y="2286000"/>
            <a:ext cx="3568700"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9450" y="2286000"/>
            <a:ext cx="3568700"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4F726E-5229-4DE8-AC3F-C9BFB47E7300}" type="slidenum">
              <a:rPr lang="ar-SA"/>
              <a:pPr>
                <a:defRPr/>
              </a:pPr>
              <a:t>‹#›</a:t>
            </a:fld>
            <a:endParaRPr lang="en-US"/>
          </a:p>
        </p:txBody>
      </p:sp>
    </p:spTree>
    <p:extLst>
      <p:ext uri="{BB962C8B-B14F-4D97-AF65-F5344CB8AC3E}">
        <p14:creationId xmlns:p14="http://schemas.microsoft.com/office/powerpoint/2010/main" val="14186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C5F695-1D17-48C3-AB7D-EF9F85ED4315}" type="slidenum">
              <a:rPr lang="ar-SA"/>
              <a:pPr>
                <a:defRPr/>
              </a:pPr>
              <a:t>‹#›</a:t>
            </a:fld>
            <a:endParaRPr lang="en-US"/>
          </a:p>
        </p:txBody>
      </p:sp>
    </p:spTree>
    <p:extLst>
      <p:ext uri="{BB962C8B-B14F-4D97-AF65-F5344CB8AC3E}">
        <p14:creationId xmlns:p14="http://schemas.microsoft.com/office/powerpoint/2010/main" val="1766439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029042-D343-4487-BC26-7A23474F7C81}" type="slidenum">
              <a:rPr lang="ar-SA"/>
              <a:pPr>
                <a:defRPr/>
              </a:pPr>
              <a:t>‹#›</a:t>
            </a:fld>
            <a:endParaRPr lang="en-US"/>
          </a:p>
        </p:txBody>
      </p:sp>
    </p:spTree>
    <p:extLst>
      <p:ext uri="{BB962C8B-B14F-4D97-AF65-F5344CB8AC3E}">
        <p14:creationId xmlns:p14="http://schemas.microsoft.com/office/powerpoint/2010/main" val="172998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63EB8A-8E46-456C-9826-B3B5CDCF248F}" type="slidenum">
              <a:rPr lang="ar-SA"/>
              <a:pPr>
                <a:defRPr/>
              </a:pPr>
              <a:t>‹#›</a:t>
            </a:fld>
            <a:endParaRPr lang="en-US"/>
          </a:p>
        </p:txBody>
      </p:sp>
    </p:spTree>
    <p:extLst>
      <p:ext uri="{BB962C8B-B14F-4D97-AF65-F5344CB8AC3E}">
        <p14:creationId xmlns:p14="http://schemas.microsoft.com/office/powerpoint/2010/main" val="395520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58D36B-B5B5-4382-8860-252322BD8D75}" type="slidenum">
              <a:rPr lang="ar-SA"/>
              <a:pPr>
                <a:defRPr/>
              </a:pPr>
              <a:t>‹#›</a:t>
            </a:fld>
            <a:endParaRPr lang="en-US"/>
          </a:p>
        </p:txBody>
      </p:sp>
    </p:spTree>
    <p:extLst>
      <p:ext uri="{BB962C8B-B14F-4D97-AF65-F5344CB8AC3E}">
        <p14:creationId xmlns:p14="http://schemas.microsoft.com/office/powerpoint/2010/main" val="369951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FB8768-466F-4C2E-991D-C62B84DE2FF6}" type="slidenum">
              <a:rPr lang="ar-SA" altLang="en-US"/>
              <a:pPr>
                <a:defRPr/>
              </a:pPr>
              <a:t>‹#›</a:t>
            </a:fld>
            <a:endParaRPr lang="en-US" altLang="en-US"/>
          </a:p>
        </p:txBody>
      </p:sp>
    </p:spTree>
    <p:extLst>
      <p:ext uri="{BB962C8B-B14F-4D97-AF65-F5344CB8AC3E}">
        <p14:creationId xmlns:p14="http://schemas.microsoft.com/office/powerpoint/2010/main" val="2600867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F2CF9E-5C17-4F84-B091-642D20904D70}" type="slidenum">
              <a:rPr lang="ar-SA"/>
              <a:pPr>
                <a:defRPr/>
              </a:pPr>
              <a:t>‹#›</a:t>
            </a:fld>
            <a:endParaRPr lang="en-US"/>
          </a:p>
        </p:txBody>
      </p:sp>
    </p:spTree>
    <p:extLst>
      <p:ext uri="{BB962C8B-B14F-4D97-AF65-F5344CB8AC3E}">
        <p14:creationId xmlns:p14="http://schemas.microsoft.com/office/powerpoint/2010/main" val="104717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241AE-9298-4735-BFE4-C1A0330706D8}" type="slidenum">
              <a:rPr lang="ar-SA"/>
              <a:pPr>
                <a:defRPr/>
              </a:pPr>
              <a:t>‹#›</a:t>
            </a:fld>
            <a:endParaRPr lang="en-US"/>
          </a:p>
        </p:txBody>
      </p:sp>
    </p:spTree>
    <p:extLst>
      <p:ext uri="{BB962C8B-B14F-4D97-AF65-F5344CB8AC3E}">
        <p14:creationId xmlns:p14="http://schemas.microsoft.com/office/powerpoint/2010/main" val="995759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5700" y="585788"/>
            <a:ext cx="1822450" cy="5722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585788"/>
            <a:ext cx="5314950" cy="5722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E6A525-6ACD-4160-8E1C-12BCC9B98EEA}" type="slidenum">
              <a:rPr lang="ar-SA"/>
              <a:pPr>
                <a:defRPr/>
              </a:pPr>
              <a:t>‹#›</a:t>
            </a:fld>
            <a:endParaRPr lang="en-US"/>
          </a:p>
        </p:txBody>
      </p:sp>
    </p:spTree>
    <p:extLst>
      <p:ext uri="{BB962C8B-B14F-4D97-AF65-F5344CB8AC3E}">
        <p14:creationId xmlns:p14="http://schemas.microsoft.com/office/powerpoint/2010/main" val="353233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3515A3-C94D-4733-9CAE-2FEC20AAC748}" type="slidenum">
              <a:rPr lang="ar-SA" altLang="en-US"/>
              <a:pPr>
                <a:defRPr/>
              </a:pPr>
              <a:t>‹#›</a:t>
            </a:fld>
            <a:endParaRPr lang="en-US" altLang="en-US"/>
          </a:p>
        </p:txBody>
      </p:sp>
    </p:spTree>
    <p:extLst>
      <p:ext uri="{BB962C8B-B14F-4D97-AF65-F5344CB8AC3E}">
        <p14:creationId xmlns:p14="http://schemas.microsoft.com/office/powerpoint/2010/main" val="321967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418183-4EC5-462D-93C0-4C6D879A7299}" type="slidenum">
              <a:rPr lang="ar-SA" altLang="en-US"/>
              <a:pPr>
                <a:defRPr/>
              </a:pPr>
              <a:t>‹#›</a:t>
            </a:fld>
            <a:endParaRPr lang="en-US" altLang="en-US"/>
          </a:p>
        </p:txBody>
      </p:sp>
    </p:spTree>
    <p:extLst>
      <p:ext uri="{BB962C8B-B14F-4D97-AF65-F5344CB8AC3E}">
        <p14:creationId xmlns:p14="http://schemas.microsoft.com/office/powerpoint/2010/main" val="197548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4E4F96C-2FAD-4C24-8DBD-B24FB9C20BE4}" type="slidenum">
              <a:rPr lang="ar-SA" altLang="en-US"/>
              <a:pPr>
                <a:defRPr/>
              </a:pPr>
              <a:t>‹#›</a:t>
            </a:fld>
            <a:endParaRPr lang="en-US" altLang="en-US"/>
          </a:p>
        </p:txBody>
      </p:sp>
    </p:spTree>
    <p:extLst>
      <p:ext uri="{BB962C8B-B14F-4D97-AF65-F5344CB8AC3E}">
        <p14:creationId xmlns:p14="http://schemas.microsoft.com/office/powerpoint/2010/main" val="151590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221B690-A352-4FEB-8683-8C7A34BC4860}" type="slidenum">
              <a:rPr lang="ar-SA" altLang="en-US"/>
              <a:pPr>
                <a:defRPr/>
              </a:pPr>
              <a:t>‹#›</a:t>
            </a:fld>
            <a:endParaRPr lang="en-US" altLang="en-US"/>
          </a:p>
        </p:txBody>
      </p:sp>
    </p:spTree>
    <p:extLst>
      <p:ext uri="{BB962C8B-B14F-4D97-AF65-F5344CB8AC3E}">
        <p14:creationId xmlns:p14="http://schemas.microsoft.com/office/powerpoint/2010/main" val="364695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5715BE6-3A93-4B4E-BE27-35A577FCFA59}" type="slidenum">
              <a:rPr lang="ar-SA" altLang="en-US"/>
              <a:pPr>
                <a:defRPr/>
              </a:pPr>
              <a:t>‹#›</a:t>
            </a:fld>
            <a:endParaRPr lang="en-US" altLang="en-US"/>
          </a:p>
        </p:txBody>
      </p:sp>
    </p:spTree>
    <p:extLst>
      <p:ext uri="{BB962C8B-B14F-4D97-AF65-F5344CB8AC3E}">
        <p14:creationId xmlns:p14="http://schemas.microsoft.com/office/powerpoint/2010/main" val="115993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14466AF-5909-403B-9551-2D4184722C12}" type="slidenum">
              <a:rPr lang="ar-SA" altLang="en-US"/>
              <a:pPr>
                <a:defRPr/>
              </a:pPr>
              <a:t>‹#›</a:t>
            </a:fld>
            <a:endParaRPr lang="en-US" altLang="en-US"/>
          </a:p>
        </p:txBody>
      </p:sp>
    </p:spTree>
    <p:extLst>
      <p:ext uri="{BB962C8B-B14F-4D97-AF65-F5344CB8AC3E}">
        <p14:creationId xmlns:p14="http://schemas.microsoft.com/office/powerpoint/2010/main" val="59187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54F9BA-8828-405F-A2F1-C70A7578D387}" type="slidenum">
              <a:rPr lang="ar-SA" altLang="en-US"/>
              <a:pPr>
                <a:defRPr/>
              </a:pPr>
              <a:t>‹#›</a:t>
            </a:fld>
            <a:endParaRPr lang="en-US" altLang="en-US"/>
          </a:p>
        </p:txBody>
      </p:sp>
    </p:spTree>
    <p:extLst>
      <p:ext uri="{BB962C8B-B14F-4D97-AF65-F5344CB8AC3E}">
        <p14:creationId xmlns:p14="http://schemas.microsoft.com/office/powerpoint/2010/main" val="416522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mj-lt"/>
              </a:defRPr>
            </a:lvl1pPr>
          </a:lstStyle>
          <a:p>
            <a:pPr>
              <a:defRPr/>
            </a:pPr>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mj-lt"/>
              </a:defRPr>
            </a:lvl1pPr>
          </a:lstStyle>
          <a:p>
            <a:pPr>
              <a:defRPr/>
            </a:pPr>
            <a:endParaRPr lang="en-US"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mj-lt"/>
              </a:defRPr>
            </a:lvl1pPr>
          </a:lstStyle>
          <a:p>
            <a:pPr>
              <a:defRPr/>
            </a:pPr>
            <a:fld id="{63470E4C-7899-4982-AFF5-666A503708E4}" type="slidenum">
              <a:rPr lang="ar-SA"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ar-SA"/>
          </a:p>
        </p:txBody>
      </p:sp>
    </p:spTree>
  </p:cSld>
  <p:clrMap bg1="lt1" tx1="dk1" bg2="lt2" tx2="dk2" accent1="accent1" accent2="accent2" accent3="accent3" accent4="accent4" accent5="accent5" accent6="accent6" hlink="hlink" folHlink="folHlink"/>
  <p:sldLayoutIdLst>
    <p:sldLayoutId id="2147483812"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pitchFamily="34" charset="0"/>
        </a:defRPr>
      </a:lvl2pPr>
      <a:lvl3pPr algn="l" rtl="1" eaLnBrk="0" fontAlgn="base" hangingPunct="0">
        <a:spcBef>
          <a:spcPct val="0"/>
        </a:spcBef>
        <a:spcAft>
          <a:spcPct val="0"/>
        </a:spcAft>
        <a:defRPr sz="4200">
          <a:solidFill>
            <a:schemeClr val="tx2"/>
          </a:solidFill>
          <a:latin typeface="Garamond" pitchFamily="18" charset="0"/>
          <a:cs typeface="Arial" pitchFamily="34" charset="0"/>
        </a:defRPr>
      </a:lvl3pPr>
      <a:lvl4pPr algn="l" rtl="1" eaLnBrk="0" fontAlgn="base" hangingPunct="0">
        <a:spcBef>
          <a:spcPct val="0"/>
        </a:spcBef>
        <a:spcAft>
          <a:spcPct val="0"/>
        </a:spcAft>
        <a:defRPr sz="4200">
          <a:solidFill>
            <a:schemeClr val="tx2"/>
          </a:solidFill>
          <a:latin typeface="Garamond" pitchFamily="18" charset="0"/>
          <a:cs typeface="Arial" pitchFamily="34" charset="0"/>
        </a:defRPr>
      </a:lvl4pPr>
      <a:lvl5pPr algn="l" rtl="1"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1" fontAlgn="base">
        <a:spcBef>
          <a:spcPct val="0"/>
        </a:spcBef>
        <a:spcAft>
          <a:spcPct val="0"/>
        </a:spcAft>
        <a:defRPr sz="4200">
          <a:solidFill>
            <a:schemeClr val="tx2"/>
          </a:solidFill>
          <a:latin typeface="Garamond" pitchFamily="18" charset="0"/>
          <a:cs typeface="Arial" pitchFamily="34" charset="0"/>
        </a:defRPr>
      </a:lvl6pPr>
      <a:lvl7pPr marL="914400" algn="l" rtl="1" fontAlgn="base">
        <a:spcBef>
          <a:spcPct val="0"/>
        </a:spcBef>
        <a:spcAft>
          <a:spcPct val="0"/>
        </a:spcAft>
        <a:defRPr sz="4200">
          <a:solidFill>
            <a:schemeClr val="tx2"/>
          </a:solidFill>
          <a:latin typeface="Garamond" pitchFamily="18" charset="0"/>
          <a:cs typeface="Arial" pitchFamily="34" charset="0"/>
        </a:defRPr>
      </a:lvl7pPr>
      <a:lvl8pPr marL="1371600" algn="l" rtl="1" fontAlgn="base">
        <a:spcBef>
          <a:spcPct val="0"/>
        </a:spcBef>
        <a:spcAft>
          <a:spcPct val="0"/>
        </a:spcAft>
        <a:defRPr sz="4200">
          <a:solidFill>
            <a:schemeClr val="tx2"/>
          </a:solidFill>
          <a:latin typeface="Garamond" pitchFamily="18" charset="0"/>
          <a:cs typeface="Arial" pitchFamily="34" charset="0"/>
        </a:defRPr>
      </a:lvl8pPr>
      <a:lvl9pPr marL="1828800" algn="l" rtl="1"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8350" y="585788"/>
            <a:ext cx="7289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350" y="6470650"/>
            <a:ext cx="1616075" cy="274638"/>
          </a:xfrm>
          <a:prstGeom prst="rect">
            <a:avLst/>
          </a:prstGeom>
        </p:spPr>
        <p:txBody>
          <a:bodyPr vert="horz" wrap="square" lIns="91440" tIns="45720" rIns="91440" bIns="45720" numCol="1" anchor="ctr" anchorCtr="0" compatLnSpc="1">
            <a:prstTxWarp prst="textNoShape">
              <a:avLst/>
            </a:prstTxWarp>
          </a:bodyPr>
          <a:lstStyle>
            <a:lvl1pPr algn="l" rtl="0">
              <a:defRPr sz="1000">
                <a:solidFill>
                  <a:srgbClr val="0D0D0D"/>
                </a:solidFill>
                <a:latin typeface="+mj-lt"/>
              </a:defRPr>
            </a:lvl1pPr>
          </a:lstStyle>
          <a:p>
            <a:pPr>
              <a:defRPr/>
            </a:pPr>
            <a:endParaRPr lang="en-US"/>
          </a:p>
        </p:txBody>
      </p:sp>
      <p:sp>
        <p:nvSpPr>
          <p:cNvPr id="5" name="Footer Placeholder 4"/>
          <p:cNvSpPr>
            <a:spLocks noGrp="1"/>
          </p:cNvSpPr>
          <p:nvPr>
            <p:ph type="ftr" sz="quarter" idx="3"/>
          </p:nvPr>
        </p:nvSpPr>
        <p:spPr>
          <a:xfrm>
            <a:off x="3632200" y="6470650"/>
            <a:ext cx="4425950" cy="274638"/>
          </a:xfrm>
          <a:prstGeom prst="rect">
            <a:avLst/>
          </a:prstGeom>
        </p:spPr>
        <p:txBody>
          <a:bodyPr vert="horz" wrap="square" lIns="91440" tIns="45720" rIns="91440" bIns="45720" numCol="1" anchor="ctr" anchorCtr="0" compatLnSpc="1">
            <a:prstTxWarp prst="textNoShape">
              <a:avLst/>
            </a:prstTxWarp>
          </a:bodyPr>
          <a:lstStyle>
            <a:lvl1pPr rtl="0">
              <a:defRPr sz="1000">
                <a:solidFill>
                  <a:srgbClr val="0D0D0D"/>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650"/>
            <a:ext cx="730250" cy="274638"/>
          </a:xfrm>
          <a:prstGeom prst="rect">
            <a:avLst/>
          </a:prstGeom>
        </p:spPr>
        <p:txBody>
          <a:bodyPr vert="horz" wrap="square" lIns="91440" tIns="45720" rIns="91440" bIns="45720" numCol="1" anchor="ctr" anchorCtr="0" compatLnSpc="1">
            <a:prstTxWarp prst="textNoShape">
              <a:avLst/>
            </a:prstTxWarp>
          </a:bodyPr>
          <a:lstStyle>
            <a:lvl1pPr algn="l" rtl="0">
              <a:defRPr sz="1000">
                <a:solidFill>
                  <a:srgbClr val="0D0D0D"/>
                </a:solidFill>
                <a:latin typeface="+mj-lt"/>
              </a:defRPr>
            </a:lvl1pPr>
          </a:lstStyle>
          <a:p>
            <a:pPr>
              <a:defRPr/>
            </a:pPr>
            <a:fld id="{41CD7CAD-3883-442B-AC74-720AEDA9EC0A}" type="slidenum">
              <a:rPr lang="ar-SA"/>
              <a:pPr>
                <a:defRPr/>
              </a:pPr>
              <a:t>‹#›</a:t>
            </a:fld>
            <a:endParaRPr lang="en-US"/>
          </a:p>
        </p:txBody>
      </p:sp>
      <p:cxnSp>
        <p:nvCxnSpPr>
          <p:cNvPr id="8" name="Straight Connector 7"/>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1" eaLnBrk="0" fontAlgn="base" hangingPunct="0">
        <a:lnSpc>
          <a:spcPct val="80000"/>
        </a:lnSpc>
        <a:spcBef>
          <a:spcPct val="0"/>
        </a:spcBef>
        <a:spcAft>
          <a:spcPct val="0"/>
        </a:spcAft>
        <a:defRPr sz="5000">
          <a:solidFill>
            <a:srgbClr val="0D0D0D"/>
          </a:solidFill>
          <a:latin typeface="+mj-lt"/>
          <a:ea typeface="+mj-ea"/>
          <a:cs typeface="+mj-cs"/>
        </a:defRPr>
      </a:lvl1pPr>
      <a:lvl2pPr algn="l" rtl="1" eaLnBrk="0" fontAlgn="base" hangingPunct="0">
        <a:lnSpc>
          <a:spcPct val="80000"/>
        </a:lnSpc>
        <a:spcBef>
          <a:spcPct val="0"/>
        </a:spcBef>
        <a:spcAft>
          <a:spcPct val="0"/>
        </a:spcAft>
        <a:defRPr sz="5000">
          <a:solidFill>
            <a:srgbClr val="0D0D0D"/>
          </a:solidFill>
          <a:latin typeface="Tw Cen MT Condensed" pitchFamily="34" charset="0"/>
          <a:cs typeface="Arial" pitchFamily="34" charset="0"/>
        </a:defRPr>
      </a:lvl2pPr>
      <a:lvl3pPr algn="l" rtl="1" eaLnBrk="0" fontAlgn="base" hangingPunct="0">
        <a:lnSpc>
          <a:spcPct val="80000"/>
        </a:lnSpc>
        <a:spcBef>
          <a:spcPct val="0"/>
        </a:spcBef>
        <a:spcAft>
          <a:spcPct val="0"/>
        </a:spcAft>
        <a:defRPr sz="5000">
          <a:solidFill>
            <a:srgbClr val="0D0D0D"/>
          </a:solidFill>
          <a:latin typeface="Tw Cen MT Condensed" pitchFamily="34" charset="0"/>
          <a:cs typeface="Arial" pitchFamily="34" charset="0"/>
        </a:defRPr>
      </a:lvl3pPr>
      <a:lvl4pPr algn="l" rtl="1" eaLnBrk="0" fontAlgn="base" hangingPunct="0">
        <a:lnSpc>
          <a:spcPct val="80000"/>
        </a:lnSpc>
        <a:spcBef>
          <a:spcPct val="0"/>
        </a:spcBef>
        <a:spcAft>
          <a:spcPct val="0"/>
        </a:spcAft>
        <a:defRPr sz="5000">
          <a:solidFill>
            <a:srgbClr val="0D0D0D"/>
          </a:solidFill>
          <a:latin typeface="Tw Cen MT Condensed" pitchFamily="34" charset="0"/>
          <a:cs typeface="Arial" pitchFamily="34" charset="0"/>
        </a:defRPr>
      </a:lvl4pPr>
      <a:lvl5pPr algn="l" rtl="1" eaLnBrk="0" fontAlgn="base" hangingPunct="0">
        <a:lnSpc>
          <a:spcPct val="80000"/>
        </a:lnSpc>
        <a:spcBef>
          <a:spcPct val="0"/>
        </a:spcBef>
        <a:spcAft>
          <a:spcPct val="0"/>
        </a:spcAft>
        <a:defRPr sz="5000">
          <a:solidFill>
            <a:srgbClr val="0D0D0D"/>
          </a:solidFill>
          <a:latin typeface="Tw Cen MT Condensed" pitchFamily="34" charset="0"/>
          <a:cs typeface="Arial" pitchFamily="34" charset="0"/>
        </a:defRPr>
      </a:lvl5pPr>
      <a:lvl6pPr marL="457200" algn="l" rtl="1" fontAlgn="base">
        <a:lnSpc>
          <a:spcPct val="80000"/>
        </a:lnSpc>
        <a:spcBef>
          <a:spcPct val="0"/>
        </a:spcBef>
        <a:spcAft>
          <a:spcPct val="0"/>
        </a:spcAft>
        <a:defRPr sz="5000">
          <a:solidFill>
            <a:srgbClr val="0D0D0D"/>
          </a:solidFill>
          <a:latin typeface="Tw Cen MT Condensed" pitchFamily="34" charset="0"/>
          <a:cs typeface="Arial" pitchFamily="34" charset="0"/>
        </a:defRPr>
      </a:lvl6pPr>
      <a:lvl7pPr marL="914400" algn="l" rtl="1" fontAlgn="base">
        <a:lnSpc>
          <a:spcPct val="80000"/>
        </a:lnSpc>
        <a:spcBef>
          <a:spcPct val="0"/>
        </a:spcBef>
        <a:spcAft>
          <a:spcPct val="0"/>
        </a:spcAft>
        <a:defRPr sz="5000">
          <a:solidFill>
            <a:srgbClr val="0D0D0D"/>
          </a:solidFill>
          <a:latin typeface="Tw Cen MT Condensed" pitchFamily="34" charset="0"/>
          <a:cs typeface="Arial" pitchFamily="34" charset="0"/>
        </a:defRPr>
      </a:lvl7pPr>
      <a:lvl8pPr marL="1371600" algn="l" rtl="1" fontAlgn="base">
        <a:lnSpc>
          <a:spcPct val="80000"/>
        </a:lnSpc>
        <a:spcBef>
          <a:spcPct val="0"/>
        </a:spcBef>
        <a:spcAft>
          <a:spcPct val="0"/>
        </a:spcAft>
        <a:defRPr sz="5000">
          <a:solidFill>
            <a:srgbClr val="0D0D0D"/>
          </a:solidFill>
          <a:latin typeface="Tw Cen MT Condensed" pitchFamily="34" charset="0"/>
          <a:cs typeface="Arial" pitchFamily="34" charset="0"/>
        </a:defRPr>
      </a:lvl8pPr>
      <a:lvl9pPr marL="1828800" algn="l" rtl="1" fontAlgn="base">
        <a:lnSpc>
          <a:spcPct val="80000"/>
        </a:lnSpc>
        <a:spcBef>
          <a:spcPct val="0"/>
        </a:spcBef>
        <a:spcAft>
          <a:spcPct val="0"/>
        </a:spcAft>
        <a:defRPr sz="5000">
          <a:solidFill>
            <a:srgbClr val="0D0D0D"/>
          </a:solidFill>
          <a:latin typeface="Tw Cen MT Condensed" pitchFamily="34" charset="0"/>
          <a:cs typeface="Arial" pitchFamily="34" charset="0"/>
        </a:defRPr>
      </a:lvl9pPr>
    </p:titleStyle>
    <p:bodyStyle>
      <a:lvl1pPr marL="90488" indent="-90488" algn="r" rtl="1" eaLnBrk="0" fontAlgn="base" hangingPunct="0">
        <a:lnSpc>
          <a:spcPct val="90000"/>
        </a:lnSpc>
        <a:spcBef>
          <a:spcPts val="1200"/>
        </a:spcBef>
        <a:spcAft>
          <a:spcPts val="200"/>
        </a:spcAft>
        <a:buClr>
          <a:schemeClr val="accent1"/>
        </a:buClr>
        <a:buSzPct val="100000"/>
        <a:buFont typeface="Tw Cen MT" pitchFamily="34" charset="0"/>
        <a:buChar char=" "/>
        <a:defRPr sz="2200">
          <a:solidFill>
            <a:schemeClr val="tx1"/>
          </a:solidFill>
          <a:latin typeface="+mn-lt"/>
          <a:ea typeface="+mn-ea"/>
          <a:cs typeface="+mn-cs"/>
        </a:defRPr>
      </a:lvl1pPr>
      <a:lvl2pPr marL="265113" indent="-136525" algn="r" rtl="1" eaLnBrk="0" fontAlgn="base" hangingPunct="0">
        <a:lnSpc>
          <a:spcPct val="90000"/>
        </a:lnSpc>
        <a:spcBef>
          <a:spcPts val="200"/>
        </a:spcBef>
        <a:spcAft>
          <a:spcPts val="400"/>
        </a:spcAft>
        <a:buClr>
          <a:schemeClr val="accent1"/>
        </a:buClr>
        <a:buFont typeface="Wingdings 3" pitchFamily="18" charset="2"/>
        <a:buChar char=""/>
        <a:defRPr sz="2800">
          <a:solidFill>
            <a:schemeClr val="tx1"/>
          </a:solidFill>
          <a:latin typeface="+mn-lt"/>
          <a:cs typeface="+mn-cs"/>
        </a:defRPr>
      </a:lvl2pPr>
      <a:lvl3pPr marL="447675" indent="-136525" algn="r" rtl="1" eaLnBrk="0" fontAlgn="base" hangingPunct="0">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3pPr>
      <a:lvl4pPr marL="593725" indent="-136525" algn="r" rtl="1" eaLnBrk="0" fontAlgn="base" hangingPunct="0">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4pPr>
      <a:lvl5pPr marL="776288" indent="-136525" algn="r" rtl="1" eaLnBrk="0" fontAlgn="base" hangingPunct="0">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5pPr>
      <a:lvl6pPr marL="1233488" indent="-136525" algn="r" rtl="1" fontAlgn="base">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6pPr>
      <a:lvl7pPr marL="1690688" indent="-136525" algn="r" rtl="1" fontAlgn="base">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7pPr>
      <a:lvl8pPr marL="2147888" indent="-136525" algn="r" rtl="1" fontAlgn="base">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8pPr>
      <a:lvl9pPr marL="2605088" indent="-136525" algn="r" rtl="1" fontAlgn="base">
        <a:lnSpc>
          <a:spcPct val="90000"/>
        </a:lnSpc>
        <a:spcBef>
          <a:spcPts val="200"/>
        </a:spcBef>
        <a:spcAft>
          <a:spcPts val="400"/>
        </a:spcAft>
        <a:buClr>
          <a:schemeClr val="accent1"/>
        </a:buClr>
        <a:buFont typeface="Wingdings 3" pitchFamily="18" charset="2"/>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cipitation Song SC.5.E.7.4: Distinguish among the various forms of  precipitation (rain, snow, slee… | Precipitation, Earth and space science,  Weather and cl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0625"/>
            <a:ext cx="9361040" cy="288032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p:txBody>
          <a:bodyPr/>
          <a:lstStyle/>
          <a:p>
            <a:pPr eaLnBrk="1" hangingPunct="1"/>
            <a:r>
              <a:rPr lang="ar-EG"/>
              <a:t>محاضرة 5</a:t>
            </a:r>
            <a:endParaRPr lang="en-US"/>
          </a:p>
        </p:txBody>
      </p:sp>
      <p:sp>
        <p:nvSpPr>
          <p:cNvPr id="4099" name="Rectangle 3"/>
          <p:cNvSpPr>
            <a:spLocks noGrp="1" noChangeArrowheads="1"/>
          </p:cNvSpPr>
          <p:nvPr>
            <p:ph type="subTitle" idx="1"/>
          </p:nvPr>
        </p:nvSpPr>
        <p:spPr>
          <a:xfrm>
            <a:off x="611560" y="2324472"/>
            <a:ext cx="2664296" cy="1752600"/>
          </a:xfrm>
        </p:spPr>
        <p:txBody>
          <a:bodyPr/>
          <a:lstStyle/>
          <a:p>
            <a:pPr eaLnBrk="1" hangingPunct="1"/>
            <a:r>
              <a:rPr lang="ar-EG" dirty="0"/>
              <a:t>تابع الهطول </a:t>
            </a:r>
            <a:r>
              <a:rPr lang="en-US" b="1" u="sng" dirty="0">
                <a:solidFill>
                  <a:schemeClr val="folHlink"/>
                </a:solidFill>
              </a:rPr>
              <a:t>Precipitation</a:t>
            </a:r>
            <a:r>
              <a:rPr lang="ar-EG" dirty="0"/>
              <a:t> </a:t>
            </a:r>
            <a:endParaRPr lang="en-US" dirty="0"/>
          </a:p>
        </p:txBody>
      </p:sp>
      <p:pic>
        <p:nvPicPr>
          <p:cNvPr id="4100" name="Picture 5"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412875"/>
            <a:ext cx="4603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233488" y="893763"/>
            <a:ext cx="1189037" cy="1225550"/>
          </a:xfrm>
          <a:prstGeom prst="cloud">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defTabSz="457200" rtl="0" fontAlgn="auto">
              <a:spcBef>
                <a:spcPts val="0"/>
              </a:spcBef>
              <a:spcAft>
                <a:spcPts val="0"/>
              </a:spcAft>
              <a:defRPr/>
            </a:pPr>
            <a:r>
              <a:rPr lang="ar-SA" sz="1600" b="1" dirty="0">
                <a:solidFill>
                  <a:schemeClr val="bg1"/>
                </a:solidFill>
              </a:rPr>
              <a:t>نباتات محبة للضوء</a:t>
            </a:r>
          </a:p>
        </p:txBody>
      </p:sp>
      <p:sp>
        <p:nvSpPr>
          <p:cNvPr id="5" name="Cloud 4"/>
          <p:cNvSpPr/>
          <p:nvPr/>
        </p:nvSpPr>
        <p:spPr>
          <a:xfrm>
            <a:off x="7118350" y="893763"/>
            <a:ext cx="1557338" cy="1225550"/>
          </a:xfrm>
          <a:prstGeom prst="cloud">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anchor="ctr"/>
          <a:lstStyle/>
          <a:p>
            <a:pPr algn="ctr" defTabSz="457200">
              <a:defRPr/>
            </a:pPr>
            <a:r>
              <a:rPr lang="ar-SA" sz="1600" b="1" dirty="0">
                <a:solidFill>
                  <a:schemeClr val="bg1"/>
                </a:solidFill>
              </a:rPr>
              <a:t>نباتات لا تحتاج الضوء </a:t>
            </a:r>
          </a:p>
        </p:txBody>
      </p:sp>
      <p:sp>
        <p:nvSpPr>
          <p:cNvPr id="6" name="Cloud 5"/>
          <p:cNvSpPr/>
          <p:nvPr/>
        </p:nvSpPr>
        <p:spPr>
          <a:xfrm>
            <a:off x="2555875" y="893763"/>
            <a:ext cx="1214438" cy="1225550"/>
          </a:xfrm>
          <a:prstGeom prst="cloud">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defTabSz="457200" rtl="0" fontAlgn="auto">
              <a:spcBef>
                <a:spcPts val="0"/>
              </a:spcBef>
              <a:spcAft>
                <a:spcPts val="0"/>
              </a:spcAft>
              <a:defRPr/>
            </a:pPr>
            <a:r>
              <a:rPr lang="ar-SA" sz="1600" b="1" dirty="0">
                <a:solidFill>
                  <a:schemeClr val="bg1"/>
                </a:solidFill>
              </a:rPr>
              <a:t>نباتات المتحملة للظل</a:t>
            </a:r>
          </a:p>
        </p:txBody>
      </p:sp>
      <p:sp>
        <p:nvSpPr>
          <p:cNvPr id="7" name="Cloud 6"/>
          <p:cNvSpPr/>
          <p:nvPr/>
        </p:nvSpPr>
        <p:spPr>
          <a:xfrm>
            <a:off x="3960813" y="930275"/>
            <a:ext cx="1295400" cy="1189038"/>
          </a:xfrm>
          <a:prstGeom prst="cloud">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defTabSz="457200" rtl="0" fontAlgn="auto">
              <a:spcBef>
                <a:spcPts val="0"/>
              </a:spcBef>
              <a:spcAft>
                <a:spcPts val="0"/>
              </a:spcAft>
              <a:defRPr/>
            </a:pPr>
            <a:r>
              <a:rPr lang="ar-SA" sz="1600" b="1" dirty="0">
                <a:solidFill>
                  <a:schemeClr val="bg1"/>
                </a:solidFill>
              </a:rPr>
              <a:t>نباتات محبة للظل</a:t>
            </a:r>
          </a:p>
        </p:txBody>
      </p:sp>
      <p:sp>
        <p:nvSpPr>
          <p:cNvPr id="8" name="Cloud 7"/>
          <p:cNvSpPr/>
          <p:nvPr/>
        </p:nvSpPr>
        <p:spPr>
          <a:xfrm>
            <a:off x="5364163" y="893763"/>
            <a:ext cx="1655762" cy="1238250"/>
          </a:xfrm>
          <a:prstGeom prst="cloud">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defTabSz="457200" rtl="0" fontAlgn="auto">
              <a:spcBef>
                <a:spcPts val="0"/>
              </a:spcBef>
              <a:spcAft>
                <a:spcPts val="0"/>
              </a:spcAft>
              <a:defRPr/>
            </a:pPr>
            <a:r>
              <a:rPr lang="ar-SA" sz="1600" b="1" dirty="0">
                <a:solidFill>
                  <a:schemeClr val="bg1"/>
                </a:solidFill>
              </a:rPr>
              <a:t>نباتات تحتاج إلى شدة ضوئية منخفضة </a:t>
            </a:r>
          </a:p>
        </p:txBody>
      </p:sp>
      <p:sp>
        <p:nvSpPr>
          <p:cNvPr id="9" name="Down Arrow 10"/>
          <p:cNvSpPr/>
          <p:nvPr/>
        </p:nvSpPr>
        <p:spPr>
          <a:xfrm>
            <a:off x="3008313" y="2203450"/>
            <a:ext cx="323850" cy="1223963"/>
          </a:xfrm>
          <a:prstGeom prst="downArrow">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rtlCol="1" anchor="ctr"/>
          <a:lstStyle/>
          <a:p>
            <a:pPr algn="ctr" defTabSz="457200" rtl="0" fontAlgn="auto">
              <a:spcBef>
                <a:spcPts val="0"/>
              </a:spcBef>
              <a:spcAft>
                <a:spcPts val="0"/>
              </a:spcAft>
              <a:defRPr/>
            </a:pPr>
            <a:endParaRPr lang="ar-SA"/>
          </a:p>
        </p:txBody>
      </p:sp>
      <p:sp>
        <p:nvSpPr>
          <p:cNvPr id="10" name="Down Arrow 19"/>
          <p:cNvSpPr/>
          <p:nvPr/>
        </p:nvSpPr>
        <p:spPr>
          <a:xfrm>
            <a:off x="1651000" y="2203450"/>
            <a:ext cx="323850" cy="1998663"/>
          </a:xfrm>
          <a:prstGeom prst="downArrow">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rtlCol="1" anchor="ctr"/>
          <a:lstStyle/>
          <a:p>
            <a:pPr algn="ctr" defTabSz="457200" rtl="0" fontAlgn="auto">
              <a:spcBef>
                <a:spcPts val="0"/>
              </a:spcBef>
              <a:spcAft>
                <a:spcPts val="0"/>
              </a:spcAft>
              <a:defRPr/>
            </a:pPr>
            <a:endParaRPr lang="ar-SA"/>
          </a:p>
        </p:txBody>
      </p:sp>
      <p:sp>
        <p:nvSpPr>
          <p:cNvPr id="11" name="Down Arrow 20"/>
          <p:cNvSpPr/>
          <p:nvPr/>
        </p:nvSpPr>
        <p:spPr>
          <a:xfrm>
            <a:off x="4473575" y="2203450"/>
            <a:ext cx="323850" cy="1955800"/>
          </a:xfrm>
          <a:prstGeom prst="downArrow">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rtlCol="1" anchor="ctr"/>
          <a:lstStyle/>
          <a:p>
            <a:pPr algn="ctr" defTabSz="457200" rtl="0" fontAlgn="auto">
              <a:spcBef>
                <a:spcPts val="0"/>
              </a:spcBef>
              <a:spcAft>
                <a:spcPts val="0"/>
              </a:spcAft>
              <a:defRPr/>
            </a:pPr>
            <a:endParaRPr lang="ar-SA"/>
          </a:p>
        </p:txBody>
      </p:sp>
      <p:sp>
        <p:nvSpPr>
          <p:cNvPr id="12" name="Down Arrow 21"/>
          <p:cNvSpPr/>
          <p:nvPr/>
        </p:nvSpPr>
        <p:spPr>
          <a:xfrm>
            <a:off x="6227763" y="2205038"/>
            <a:ext cx="323850" cy="1058862"/>
          </a:xfrm>
          <a:prstGeom prst="downArrow">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rtlCol="1" anchor="ctr"/>
          <a:lstStyle/>
          <a:p>
            <a:pPr algn="ctr" defTabSz="457200" rtl="0" fontAlgn="auto">
              <a:spcBef>
                <a:spcPts val="0"/>
              </a:spcBef>
              <a:spcAft>
                <a:spcPts val="0"/>
              </a:spcAft>
              <a:defRPr/>
            </a:pPr>
            <a:endParaRPr lang="ar-SA"/>
          </a:p>
        </p:txBody>
      </p:sp>
      <p:sp>
        <p:nvSpPr>
          <p:cNvPr id="13" name="Down Arrow 22"/>
          <p:cNvSpPr/>
          <p:nvPr/>
        </p:nvSpPr>
        <p:spPr>
          <a:xfrm>
            <a:off x="7704138" y="2203450"/>
            <a:ext cx="323850" cy="1439863"/>
          </a:xfrm>
          <a:prstGeom prst="downArrow">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rtlCol="1" anchor="ctr"/>
          <a:lstStyle/>
          <a:p>
            <a:pPr algn="ctr" defTabSz="457200" rtl="0" fontAlgn="auto">
              <a:spcBef>
                <a:spcPts val="0"/>
              </a:spcBef>
              <a:spcAft>
                <a:spcPts val="0"/>
              </a:spcAft>
              <a:defRPr/>
            </a:pPr>
            <a:endParaRPr lang="ar-SA"/>
          </a:p>
        </p:txBody>
      </p:sp>
      <p:sp>
        <p:nvSpPr>
          <p:cNvPr id="14" name="Pentagon 11"/>
          <p:cNvSpPr/>
          <p:nvPr/>
        </p:nvSpPr>
        <p:spPr>
          <a:xfrm>
            <a:off x="1233488" y="169863"/>
            <a:ext cx="6837470" cy="6477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defTabSz="457200" rtl="0" fontAlgn="auto">
              <a:spcBef>
                <a:spcPts val="0"/>
              </a:spcBef>
              <a:spcAft>
                <a:spcPts val="0"/>
              </a:spcAft>
              <a:defRPr/>
            </a:pPr>
            <a:r>
              <a:rPr lang="ar-SA" sz="2000" b="1" dirty="0">
                <a:solidFill>
                  <a:schemeClr val="tx1"/>
                </a:solidFill>
              </a:rPr>
              <a:t>تصنف النباتات إلى خمس مجموعات على حسب احتياجها للضوء:</a:t>
            </a:r>
          </a:p>
        </p:txBody>
      </p:sp>
      <p:sp>
        <p:nvSpPr>
          <p:cNvPr id="15" name="Rectangle 14"/>
          <p:cNvSpPr/>
          <p:nvPr/>
        </p:nvSpPr>
        <p:spPr>
          <a:xfrm>
            <a:off x="7429520" y="3714752"/>
            <a:ext cx="1282876" cy="2462213"/>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rtl="0" fontAlgn="auto">
              <a:spcBef>
                <a:spcPts val="0"/>
              </a:spcBef>
              <a:spcAft>
                <a:spcPts val="0"/>
              </a:spcAft>
              <a:defRPr/>
            </a:pPr>
            <a:r>
              <a:rPr lang="ar-SA" sz="1400" b="1" dirty="0">
                <a:ln>
                  <a:solidFill>
                    <a:sysClr val="windowText" lastClr="000000"/>
                  </a:solidFill>
                  <a:prstDash val="solid"/>
                </a:ln>
                <a:solidFill>
                  <a:sysClr val="windowText" lastClr="000000"/>
                </a:solidFill>
                <a:latin typeface="Britannic Bold" pitchFamily="34" charset="0"/>
                <a:cs typeface="+mn-cs"/>
              </a:rPr>
              <a:t>ل</a:t>
            </a:r>
            <a:r>
              <a:rPr lang="ar-SA" sz="1400" b="1" dirty="0">
                <a:solidFill>
                  <a:schemeClr val="tx2">
                    <a:lumMod val="75000"/>
                  </a:schemeClr>
                </a:solidFill>
                <a:latin typeface="+mn-lt"/>
                <a:cs typeface="+mn-cs"/>
              </a:rPr>
              <a:t>ا تحتاج إلى الضوء مطلقا  وهي النباتات التي تعيش داخل التربة والتي تعيش في أعماق البحار </a:t>
            </a:r>
          </a:p>
          <a:p>
            <a:pPr algn="ctr" defTabSz="457200" rtl="0" fontAlgn="auto">
              <a:spcBef>
                <a:spcPts val="0"/>
              </a:spcBef>
              <a:spcAft>
                <a:spcPts val="0"/>
              </a:spcAft>
              <a:defRPr/>
            </a:pPr>
            <a:r>
              <a:rPr lang="ar-SA" sz="1400" b="1" dirty="0">
                <a:solidFill>
                  <a:schemeClr val="tx2">
                    <a:lumMod val="75000"/>
                  </a:schemeClr>
                </a:solidFill>
                <a:latin typeface="+mn-lt"/>
                <a:cs typeface="+mn-cs"/>
              </a:rPr>
              <a:t>والمحيطات.</a:t>
            </a:r>
          </a:p>
          <a:p>
            <a:pPr>
              <a:defRPr/>
            </a:pPr>
            <a:r>
              <a:rPr lang="ar-SA" sz="1400" b="1" dirty="0"/>
              <a:t>وبعض النباتات المتطفله</a:t>
            </a:r>
          </a:p>
          <a:p>
            <a:pPr>
              <a:defRPr/>
            </a:pPr>
            <a:r>
              <a:rPr lang="ar-SA" sz="1400" b="1" dirty="0"/>
              <a:t> التي تعيش داخل كائن اخر </a:t>
            </a:r>
            <a:endParaRPr lang="en-US" sz="1400" b="1" dirty="0"/>
          </a:p>
        </p:txBody>
      </p:sp>
      <p:sp>
        <p:nvSpPr>
          <p:cNvPr id="17" name="Rectangle 16"/>
          <p:cNvSpPr/>
          <p:nvPr/>
        </p:nvSpPr>
        <p:spPr>
          <a:xfrm>
            <a:off x="2429357" y="3541186"/>
            <a:ext cx="1328527" cy="2554545"/>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rtl="0" fontAlgn="auto">
              <a:spcBef>
                <a:spcPts val="0"/>
              </a:spcBef>
              <a:spcAft>
                <a:spcPts val="0"/>
              </a:spcAft>
              <a:defRPr/>
            </a:pPr>
            <a:r>
              <a:rPr lang="ar-SA" sz="2000" b="1" dirty="0">
                <a:solidFill>
                  <a:schemeClr val="tx2">
                    <a:lumMod val="75000"/>
                  </a:schemeClr>
                </a:solidFill>
                <a:latin typeface="+mn-lt"/>
                <a:cs typeface="+mn-cs"/>
              </a:rPr>
              <a:t>هي ذات مدى واسع تنبت في الضوء الضعيف ثم بعد ذلك تحتاج إلى إضاءة مرتفعة.</a:t>
            </a:r>
            <a:endParaRPr lang="en-US" sz="2000" b="1" dirty="0">
              <a:solidFill>
                <a:schemeClr val="tx2">
                  <a:lumMod val="75000"/>
                </a:schemeClr>
              </a:solidFill>
              <a:latin typeface="+mn-lt"/>
              <a:cs typeface="+mn-cs"/>
            </a:endParaRPr>
          </a:p>
        </p:txBody>
      </p:sp>
      <p:sp>
        <p:nvSpPr>
          <p:cNvPr id="18" name="Rectangle 17"/>
          <p:cNvSpPr/>
          <p:nvPr/>
        </p:nvSpPr>
        <p:spPr>
          <a:xfrm>
            <a:off x="3973147" y="4244076"/>
            <a:ext cx="1520205" cy="1938992"/>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rtl="0" fontAlgn="auto">
              <a:spcBef>
                <a:spcPts val="0"/>
              </a:spcBef>
              <a:spcAft>
                <a:spcPts val="0"/>
              </a:spcAft>
              <a:defRPr/>
            </a:pPr>
            <a:r>
              <a:rPr lang="ar-SA" sz="2000" b="1" dirty="0">
                <a:solidFill>
                  <a:schemeClr val="tx2">
                    <a:lumMod val="75000"/>
                  </a:schemeClr>
                </a:solidFill>
                <a:latin typeface="+mn-lt"/>
                <a:cs typeface="+mn-cs"/>
              </a:rPr>
              <a:t>كتلك التي نعيش في الطوابق السفلية للغابات شديدة الكثافة.</a:t>
            </a:r>
          </a:p>
        </p:txBody>
      </p:sp>
      <p:sp>
        <p:nvSpPr>
          <p:cNvPr id="19" name="Rectangle 18"/>
          <p:cNvSpPr/>
          <p:nvPr/>
        </p:nvSpPr>
        <p:spPr>
          <a:xfrm>
            <a:off x="888752" y="4312343"/>
            <a:ext cx="1379571" cy="2246769"/>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rtl="0" fontAlgn="auto">
              <a:spcBef>
                <a:spcPts val="0"/>
              </a:spcBef>
              <a:spcAft>
                <a:spcPts val="0"/>
              </a:spcAft>
              <a:defRPr/>
            </a:pPr>
            <a:r>
              <a:rPr lang="ar-SA" sz="2000" b="1" dirty="0">
                <a:solidFill>
                  <a:schemeClr val="tx2">
                    <a:lumMod val="75000"/>
                  </a:schemeClr>
                </a:solidFill>
                <a:latin typeface="+mn-lt"/>
                <a:cs typeface="+mn-cs"/>
              </a:rPr>
              <a:t>هي نباتات المناطق الصحراوية الحارة ومناطق الجبال المرتفعة.</a:t>
            </a:r>
            <a:endParaRPr lang="en-US" sz="2000" b="1" dirty="0">
              <a:solidFill>
                <a:schemeClr val="tx2">
                  <a:lumMod val="75000"/>
                </a:schemeClr>
              </a:solidFill>
              <a:latin typeface="+mn-lt"/>
              <a:cs typeface="+mn-cs"/>
            </a:endParaRPr>
          </a:p>
        </p:txBody>
      </p:sp>
      <p:sp>
        <p:nvSpPr>
          <p:cNvPr id="20498" name="Text Box 18"/>
          <p:cNvSpPr txBox="1">
            <a:spLocks noChangeArrowheads="1"/>
          </p:cNvSpPr>
          <p:nvPr/>
        </p:nvSpPr>
        <p:spPr bwMode="auto">
          <a:xfrm>
            <a:off x="6072188" y="5286375"/>
            <a:ext cx="12049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b="1"/>
          </a:p>
        </p:txBody>
      </p:sp>
      <p:sp>
        <p:nvSpPr>
          <p:cNvPr id="16" name="Rectangle 15"/>
          <p:cNvSpPr/>
          <p:nvPr/>
        </p:nvSpPr>
        <p:spPr bwMode="auto">
          <a:xfrm>
            <a:off x="5908675" y="3481388"/>
            <a:ext cx="1174750" cy="2246769"/>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rtl="0" fontAlgn="auto">
              <a:spcBef>
                <a:spcPts val="0"/>
              </a:spcBef>
              <a:spcAft>
                <a:spcPts val="0"/>
              </a:spcAft>
              <a:defRPr/>
            </a:pPr>
            <a:r>
              <a:rPr lang="ar-SA" sz="2000" b="1" dirty="0">
                <a:solidFill>
                  <a:schemeClr val="tx2">
                    <a:lumMod val="75000"/>
                  </a:schemeClr>
                </a:solidFill>
                <a:latin typeface="+mn-lt"/>
                <a:cs typeface="+mn-cs"/>
              </a:rPr>
              <a:t>التي تعيش في شقوق الصخور.</a:t>
            </a:r>
          </a:p>
          <a:p>
            <a:pPr algn="ctr" defTabSz="457200" rtl="0" fontAlgn="auto">
              <a:spcBef>
                <a:spcPts val="0"/>
              </a:spcBef>
              <a:spcAft>
                <a:spcPts val="0"/>
              </a:spcAft>
              <a:defRPr/>
            </a:pPr>
            <a:r>
              <a:rPr lang="ar-SA" sz="2000" dirty="0"/>
              <a:t>والطحالب التي تعيش بالترب </a:t>
            </a:r>
            <a:endParaRPr lang="en-US" sz="2000" dirty="0"/>
          </a:p>
          <a:p>
            <a:pPr algn="ctr" defTabSz="457200" rtl="0" fontAlgn="auto">
              <a:spcBef>
                <a:spcPts val="0"/>
              </a:spcBef>
              <a:spcAft>
                <a:spcPts val="0"/>
              </a:spcAft>
              <a:defRPr/>
            </a:pPr>
            <a:endParaRPr lang="en-US" sz="2000" b="1" dirty="0">
              <a:solidFill>
                <a:schemeClr val="tx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0498"/>
                                        </p:tgtEl>
                                        <p:attrNameLst>
                                          <p:attrName>style.visibility</p:attrName>
                                        </p:attrNameLst>
                                      </p:cBhvr>
                                      <p:to>
                                        <p:strVal val="visible"/>
                                      </p:to>
                                    </p:set>
                                    <p:animEffect transition="in" filter="box(in)">
                                      <p:cBhvr>
                                        <p:cTn id="44" dur="500"/>
                                        <p:tgtEl>
                                          <p:spTgt spid="20498"/>
                                        </p:tgtEl>
                                      </p:cBhvr>
                                    </p:animEffect>
                                  </p:childTnLst>
                                </p:cTn>
                              </p:par>
                            </p:childTnLst>
                          </p:cTn>
                        </p:par>
                        <p:par>
                          <p:cTn id="45" fill="hold" nodeType="afterGroup">
                            <p:stCondLst>
                              <p:cond delay="500"/>
                            </p:stCondLst>
                            <p:childTnLst>
                              <p:par>
                                <p:cTn id="46" presetID="3" presetClass="entr" presetSubtype="1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par>
                          <p:cTn id="49" fill="hold" nodeType="afterGroup">
                            <p:stCondLst>
                              <p:cond delay="1000"/>
                            </p:stCondLst>
                            <p:childTnLst>
                              <p:par>
                                <p:cTn id="50" presetID="3" presetClass="entr" presetSubtype="1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par>
                          <p:cTn id="53" fill="hold" nodeType="afterGroup">
                            <p:stCondLst>
                              <p:cond delay="1500"/>
                            </p:stCondLst>
                            <p:childTnLst>
                              <p:par>
                                <p:cTn id="54" presetID="3" presetClass="entr" presetSubtype="1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04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نتيجة بحث الصور عن ‪photoperi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143500"/>
            <a:ext cx="548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idx="4294967295"/>
          </p:nvPr>
        </p:nvSpPr>
        <p:spPr>
          <a:xfrm>
            <a:off x="467544" y="333375"/>
            <a:ext cx="8478019" cy="1736725"/>
          </a:xfrm>
        </p:spPr>
        <p:txBody>
          <a:bodyPr/>
          <a:lstStyle/>
          <a:p>
            <a:pPr algn="r" eaLnBrk="1" hangingPunct="1"/>
            <a:r>
              <a:rPr lang="ar-SA" sz="4000" u="sng" dirty="0">
                <a:solidFill>
                  <a:schemeClr val="accent2"/>
                </a:solidFill>
                <a:latin typeface="Arial" pitchFamily="34" charset="0"/>
                <a:cs typeface="Sakkal Majalla" pitchFamily="2" charset="-78"/>
              </a:rPr>
              <a:t>النوبة الضوئية  </a:t>
            </a:r>
            <a:r>
              <a:rPr lang="en-US" sz="4000" u="sng" dirty="0">
                <a:solidFill>
                  <a:schemeClr val="accent2"/>
                </a:solidFill>
                <a:latin typeface="Arial" pitchFamily="34" charset="0"/>
                <a:cs typeface="Sakkal Majalla" pitchFamily="2" charset="-78"/>
              </a:rPr>
              <a:t>photoperiod</a:t>
            </a:r>
            <a:r>
              <a:rPr lang="ar-SA" sz="4000" u="sng" dirty="0">
                <a:solidFill>
                  <a:schemeClr val="accent2"/>
                </a:solidFill>
                <a:latin typeface="Arial" pitchFamily="34" charset="0"/>
                <a:cs typeface="Sakkal Majalla" pitchFamily="2" charset="-78"/>
              </a:rPr>
              <a:t> </a:t>
            </a:r>
            <a:r>
              <a:rPr lang="ar-SA" sz="1800" u="sng" dirty="0">
                <a:solidFill>
                  <a:schemeClr val="accent2"/>
                </a:solidFill>
                <a:latin typeface="Arial" pitchFamily="34" charset="0"/>
                <a:cs typeface="Sakkal Majalla" pitchFamily="2" charset="-78"/>
              </a:rPr>
              <a:t>ص66</a:t>
            </a:r>
            <a:r>
              <a:rPr lang="ar-SA" sz="4000" dirty="0">
                <a:solidFill>
                  <a:schemeClr val="accent2"/>
                </a:solidFill>
                <a:latin typeface="Arial" pitchFamily="34" charset="0"/>
                <a:cs typeface="Sakkal Majalla" pitchFamily="2" charset="-78"/>
              </a:rPr>
              <a:t/>
            </a:r>
            <a:br>
              <a:rPr lang="ar-SA" sz="4000" dirty="0">
                <a:solidFill>
                  <a:schemeClr val="accent2"/>
                </a:solidFill>
                <a:latin typeface="Arial" pitchFamily="34" charset="0"/>
                <a:cs typeface="Sakkal Majalla" pitchFamily="2" charset="-78"/>
              </a:rPr>
            </a:br>
            <a:r>
              <a:rPr lang="ar-SA" sz="4000" dirty="0">
                <a:solidFill>
                  <a:schemeClr val="accent2"/>
                </a:solidFill>
                <a:latin typeface="Arial" pitchFamily="34" charset="0"/>
                <a:cs typeface="Sakkal Majalla" pitchFamily="2" charset="-78"/>
              </a:rPr>
              <a:t> </a:t>
            </a:r>
            <a:r>
              <a:rPr lang="ar-SA" sz="2200" b="1" dirty="0">
                <a:solidFill>
                  <a:srgbClr val="31521B"/>
                </a:solidFill>
              </a:rPr>
              <a:t>طول الفترة النهارية لها أهمية كبيرة في نمو وتكاثر النباتات وبالتالي توزيعها على سطح الأرض فالنوبة الضوئية تتحكم في تحول النبات من الطور الخضري إلى الطور الزهري او التكاثري.</a:t>
            </a:r>
            <a:endParaRPr lang="en-US" sz="3800" dirty="0"/>
          </a:p>
        </p:txBody>
      </p:sp>
      <p:grpSp>
        <p:nvGrpSpPr>
          <p:cNvPr id="14340" name="Group 13"/>
          <p:cNvGrpSpPr>
            <a:grpSpLocks/>
          </p:cNvGrpSpPr>
          <p:nvPr/>
        </p:nvGrpSpPr>
        <p:grpSpPr bwMode="auto">
          <a:xfrm>
            <a:off x="107950" y="2420938"/>
            <a:ext cx="8856663" cy="2633662"/>
            <a:chOff x="68" y="1525"/>
            <a:chExt cx="5579" cy="1659"/>
          </a:xfrm>
        </p:grpSpPr>
        <p:sp>
          <p:nvSpPr>
            <p:cNvPr id="5" name="12-Point Star 3"/>
            <p:cNvSpPr/>
            <p:nvPr/>
          </p:nvSpPr>
          <p:spPr>
            <a:xfrm>
              <a:off x="3987" y="1561"/>
              <a:ext cx="1478" cy="688"/>
            </a:xfrm>
            <a:prstGeom prst="star1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fontAlgn="auto">
                <a:spcBef>
                  <a:spcPts val="0"/>
                </a:spcBef>
                <a:spcAft>
                  <a:spcPts val="0"/>
                </a:spcAft>
                <a:defRPr/>
              </a:pPr>
              <a:r>
                <a:rPr lang="ar-SA" b="1" dirty="0">
                  <a:solidFill>
                    <a:schemeClr val="tx1"/>
                  </a:solidFill>
                  <a:latin typeface="Britannic Bold" pitchFamily="34" charset="0"/>
                </a:rPr>
                <a:t>نباتات النهار الطويل</a:t>
              </a:r>
            </a:p>
          </p:txBody>
        </p:sp>
        <p:sp>
          <p:nvSpPr>
            <p:cNvPr id="6" name="12-Point Star 4"/>
            <p:cNvSpPr/>
            <p:nvPr/>
          </p:nvSpPr>
          <p:spPr>
            <a:xfrm>
              <a:off x="1998" y="1525"/>
              <a:ext cx="1517" cy="726"/>
            </a:xfrm>
            <a:prstGeom prst="star1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fontAlgn="auto">
                <a:spcBef>
                  <a:spcPts val="0"/>
                </a:spcBef>
                <a:spcAft>
                  <a:spcPts val="0"/>
                </a:spcAft>
                <a:defRPr/>
              </a:pPr>
              <a:r>
                <a:rPr lang="ar-SA" b="1" dirty="0">
                  <a:solidFill>
                    <a:schemeClr val="tx1"/>
                  </a:solidFill>
                </a:rPr>
                <a:t>نباتات النهار القصير</a:t>
              </a:r>
            </a:p>
          </p:txBody>
        </p:sp>
        <p:sp>
          <p:nvSpPr>
            <p:cNvPr id="7" name="12-Point Star 5"/>
            <p:cNvSpPr/>
            <p:nvPr/>
          </p:nvSpPr>
          <p:spPr>
            <a:xfrm>
              <a:off x="204" y="1561"/>
              <a:ext cx="1530" cy="672"/>
            </a:xfrm>
            <a:prstGeom prst="star1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fontAlgn="auto">
                <a:spcBef>
                  <a:spcPts val="0"/>
                </a:spcBef>
                <a:spcAft>
                  <a:spcPts val="0"/>
                </a:spcAft>
                <a:defRPr/>
              </a:pPr>
              <a:r>
                <a:rPr lang="ar-SA" b="1" dirty="0">
                  <a:solidFill>
                    <a:schemeClr val="tx1"/>
                  </a:solidFill>
                </a:rPr>
                <a:t>نباتات محايدة</a:t>
              </a:r>
            </a:p>
          </p:txBody>
        </p:sp>
        <p:sp>
          <p:nvSpPr>
            <p:cNvPr id="8" name="Rectangle 7"/>
            <p:cNvSpPr/>
            <p:nvPr/>
          </p:nvSpPr>
          <p:spPr>
            <a:xfrm>
              <a:off x="3836" y="2205"/>
              <a:ext cx="1811" cy="832"/>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algn="ctr" defTabSz="457200">
                <a:defRPr/>
              </a:pPr>
              <a:r>
                <a:rPr lang="ar-SA" sz="2000" b="1" dirty="0">
                  <a:solidFill>
                    <a:srgbClr val="000000"/>
                  </a:solidFill>
                  <a:latin typeface="Tw Cen MT" pitchFamily="34" charset="0"/>
                </a:rPr>
                <a:t>تحتاج لتزهر إلى عدد ساعات</a:t>
              </a:r>
            </a:p>
            <a:p>
              <a:pPr algn="ctr" defTabSz="457200" rtl="0">
                <a:defRPr/>
              </a:pPr>
              <a:r>
                <a:rPr lang="ar-SA" sz="2000" b="1" dirty="0">
                  <a:solidFill>
                    <a:srgbClr val="000000"/>
                  </a:solidFill>
                  <a:latin typeface="Tw Cen MT" pitchFamily="34" charset="0"/>
                </a:rPr>
                <a:t>إضاءة تزيد عن 12 ساعة</a:t>
              </a:r>
            </a:p>
            <a:p>
              <a:pPr algn="ctr" defTabSz="457200" rtl="0">
                <a:defRPr/>
              </a:pPr>
              <a:r>
                <a:rPr lang="ar-SA" sz="2000" b="1" dirty="0">
                  <a:solidFill>
                    <a:srgbClr val="000000"/>
                  </a:solidFill>
                  <a:latin typeface="Tw Cen MT" pitchFamily="34" charset="0"/>
                </a:rPr>
                <a:t> أمثلته المحاصيل:</a:t>
              </a:r>
            </a:p>
            <a:p>
              <a:pPr algn="ctr" defTabSz="457200" rtl="0">
                <a:defRPr/>
              </a:pPr>
              <a:r>
                <a:rPr lang="ar-SA" sz="2000" b="1" dirty="0">
                  <a:solidFill>
                    <a:srgbClr val="00B050"/>
                  </a:solidFill>
                  <a:latin typeface="Tw Cen MT" pitchFamily="34" charset="0"/>
                </a:rPr>
                <a:t>الشعير السبانخ  الحمص ...الخ</a:t>
              </a:r>
              <a:endParaRPr lang="en-US" sz="2000" b="1" dirty="0">
                <a:solidFill>
                  <a:srgbClr val="00B050"/>
                </a:solidFill>
                <a:latin typeface="Tw Cen MT" pitchFamily="34" charset="0"/>
              </a:endParaRPr>
            </a:p>
          </p:txBody>
        </p:sp>
        <p:sp>
          <p:nvSpPr>
            <p:cNvPr id="9" name="Rectangle 8"/>
            <p:cNvSpPr/>
            <p:nvPr/>
          </p:nvSpPr>
          <p:spPr>
            <a:xfrm>
              <a:off x="1872" y="2160"/>
              <a:ext cx="1870" cy="1024"/>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algn="ctr" defTabSz="457200" rtl="0">
                <a:defRPr/>
              </a:pPr>
              <a:r>
                <a:rPr lang="ar-SA" sz="2000" b="1" dirty="0">
                  <a:latin typeface="Tw Cen MT" pitchFamily="34" charset="0"/>
                </a:rPr>
                <a:t>تحتاج إلى عدد ساعات إضاءة  اقل من 12 ساعة</a:t>
              </a:r>
            </a:p>
            <a:p>
              <a:pPr algn="ctr" defTabSz="457200" rtl="0">
                <a:defRPr/>
              </a:pPr>
              <a:r>
                <a:rPr lang="ar-SA" sz="2000" b="1" dirty="0">
                  <a:latin typeface="Tw Cen MT" pitchFamily="34" charset="0"/>
                </a:rPr>
                <a:t>أمثلتها </a:t>
              </a:r>
            </a:p>
            <a:p>
              <a:pPr algn="ctr" defTabSz="457200" rtl="0">
                <a:defRPr/>
              </a:pPr>
              <a:r>
                <a:rPr lang="ar-SA" sz="2000" b="1" dirty="0">
                  <a:solidFill>
                    <a:schemeClr val="accent2"/>
                  </a:solidFill>
                  <a:latin typeface="Tw Cen MT" pitchFamily="34" charset="0"/>
                </a:rPr>
                <a:t>بعض انواع التبغ. قصب السكر ,فول </a:t>
              </a:r>
              <a:r>
                <a:rPr lang="ar-SA" sz="2000" b="1" dirty="0" err="1">
                  <a:solidFill>
                    <a:schemeClr val="accent2"/>
                  </a:solidFill>
                  <a:latin typeface="Tw Cen MT" pitchFamily="34" charset="0"/>
                </a:rPr>
                <a:t>الصويا..الخ</a:t>
              </a:r>
              <a:endParaRPr lang="en-US" sz="2000" b="1" dirty="0">
                <a:solidFill>
                  <a:schemeClr val="accent2"/>
                </a:solidFill>
                <a:latin typeface="Tw Cen MT" pitchFamily="34" charset="0"/>
              </a:endParaRPr>
            </a:p>
          </p:txBody>
        </p:sp>
        <p:sp>
          <p:nvSpPr>
            <p:cNvPr id="10" name="Rectangle 9"/>
            <p:cNvSpPr/>
            <p:nvPr/>
          </p:nvSpPr>
          <p:spPr>
            <a:xfrm>
              <a:off x="68" y="2160"/>
              <a:ext cx="1633" cy="832"/>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algn="ctr" defTabSz="457200" rtl="0">
                <a:defRPr/>
              </a:pPr>
              <a:r>
                <a:rPr lang="ar-SA" sz="2000" b="1" dirty="0">
                  <a:latin typeface="Tw Cen MT" pitchFamily="34" charset="0"/>
                </a:rPr>
                <a:t>لا تتأثر بعدد ساعات النهار  أمثلتها:</a:t>
              </a:r>
            </a:p>
            <a:p>
              <a:pPr algn="ctr" defTabSz="457200" rtl="0">
                <a:defRPr/>
              </a:pPr>
              <a:r>
                <a:rPr lang="ar-SA" sz="2000" b="1" dirty="0">
                  <a:latin typeface="Tw Cen MT" pitchFamily="34" charset="0"/>
                </a:rPr>
                <a:t> </a:t>
              </a:r>
              <a:r>
                <a:rPr lang="ar-SA" sz="2000" b="1" dirty="0">
                  <a:solidFill>
                    <a:srgbClr val="00B050"/>
                  </a:solidFill>
                  <a:latin typeface="Tw Cen MT" pitchFamily="34" charset="0"/>
                </a:rPr>
                <a:t>القطن</a:t>
              </a:r>
              <a:r>
                <a:rPr lang="ar-SA" sz="2000" b="1" dirty="0">
                  <a:latin typeface="Tw Cen MT" pitchFamily="34" charset="0"/>
                </a:rPr>
                <a:t>، </a:t>
              </a:r>
              <a:r>
                <a:rPr lang="ar-SA" sz="2000" b="1" dirty="0">
                  <a:solidFill>
                    <a:srgbClr val="00B050"/>
                  </a:solidFill>
                  <a:latin typeface="Tw Cen MT" pitchFamily="34" charset="0"/>
                </a:rPr>
                <a:t>اللوبيا</a:t>
              </a:r>
              <a:r>
                <a:rPr lang="ar-SA" sz="2000" b="1" dirty="0">
                  <a:latin typeface="Tw Cen MT" pitchFamily="34" charset="0"/>
                </a:rPr>
                <a:t> ، </a:t>
              </a:r>
              <a:r>
                <a:rPr lang="ar-SA" sz="2000" b="1" dirty="0" err="1">
                  <a:solidFill>
                    <a:srgbClr val="00B050"/>
                  </a:solidFill>
                  <a:latin typeface="Tw Cen MT" pitchFamily="34" charset="0"/>
                </a:rPr>
                <a:t>القرعيات</a:t>
              </a:r>
              <a:r>
                <a:rPr lang="ar-SA" sz="2000" b="1" dirty="0">
                  <a:latin typeface="Tw Cen MT" pitchFamily="34" charset="0"/>
                </a:rPr>
                <a:t>، </a:t>
              </a:r>
              <a:r>
                <a:rPr lang="ar-SA" sz="2000" b="1" dirty="0">
                  <a:solidFill>
                    <a:srgbClr val="00B050"/>
                  </a:solidFill>
                  <a:latin typeface="Tw Cen MT" pitchFamily="34" charset="0"/>
                </a:rPr>
                <a:t>دوار الشمس</a:t>
              </a:r>
              <a:r>
                <a:rPr lang="ar-SA" sz="2000" b="1" dirty="0">
                  <a:latin typeface="Tw Cen MT" pitchFamily="34" charset="0"/>
                </a:rPr>
                <a:t>، </a:t>
              </a:r>
              <a:r>
                <a:rPr lang="ar-SA" sz="2000" b="1" dirty="0">
                  <a:solidFill>
                    <a:srgbClr val="00B050"/>
                  </a:solidFill>
                  <a:latin typeface="Tw Cen MT" pitchFamily="34" charset="0"/>
                </a:rPr>
                <a:t>الباميا</a:t>
              </a:r>
              <a:r>
                <a:rPr lang="ar-SA" sz="2000" b="1" dirty="0">
                  <a:latin typeface="Tw Cen MT" pitchFamily="34" charset="0"/>
                </a:rPr>
                <a:t>.</a:t>
              </a:r>
              <a:endParaRPr lang="en-US" sz="2000" b="1" dirty="0">
                <a:latin typeface="Tw Cen MT" pitchFamily="34" charset="0"/>
              </a:endParaRPr>
            </a:p>
          </p:txBody>
        </p:sp>
      </p:grpSp>
      <p:sp>
        <p:nvSpPr>
          <p:cNvPr id="14341" name="Rectangle 10"/>
          <p:cNvSpPr>
            <a:spLocks noChangeArrowheads="1"/>
          </p:cNvSpPr>
          <p:nvPr/>
        </p:nvSpPr>
        <p:spPr bwMode="auto">
          <a:xfrm>
            <a:off x="827088" y="1916113"/>
            <a:ext cx="7561262" cy="5794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rtl="0"/>
            <a:r>
              <a:rPr lang="ar-SA" sz="3200" b="1" dirty="0">
                <a:solidFill>
                  <a:srgbClr val="31521B"/>
                </a:solidFill>
                <a:latin typeface="Tw Cen MT" pitchFamily="34" charset="0"/>
              </a:rPr>
              <a:t>تقسم النباتات من هذه الناحية إلى 3 أقسام:</a:t>
            </a:r>
            <a:endParaRPr lang="en-US" sz="3200" b="1" dirty="0">
              <a:solidFill>
                <a:srgbClr val="31521B"/>
              </a:solidFill>
              <a:latin typeface="Tw Cen M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32153200"/>
              </p:ext>
            </p:extLst>
          </p:nvPr>
        </p:nvGraphicFramePr>
        <p:xfrm>
          <a:off x="596641" y="332656"/>
          <a:ext cx="7995887" cy="564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54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4" y="4437112"/>
            <a:ext cx="9343787"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a:spLocks noChangeArrowheads="1"/>
          </p:cNvSpPr>
          <p:nvPr/>
        </p:nvSpPr>
        <p:spPr bwMode="auto">
          <a:xfrm>
            <a:off x="0" y="188640"/>
            <a:ext cx="9144000" cy="5847755"/>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ctr"/>
            <a:r>
              <a:rPr lang="ar-SA" sz="2000" b="1" dirty="0" smtClean="0">
                <a:solidFill>
                  <a:srgbClr val="852F74"/>
                </a:solidFill>
              </a:rPr>
              <a:t>تابع عوامل </a:t>
            </a:r>
            <a:r>
              <a:rPr lang="ar-SA" sz="2000" b="1" dirty="0">
                <a:solidFill>
                  <a:srgbClr val="852F74"/>
                </a:solidFill>
              </a:rPr>
              <a:t>الوسط </a:t>
            </a:r>
          </a:p>
          <a:p>
            <a:pPr marL="342900" indent="-342900" algn="ctr"/>
            <a:r>
              <a:rPr lang="ar-SA" sz="2000" b="1" u="sng" dirty="0" err="1">
                <a:solidFill>
                  <a:srgbClr val="852F74"/>
                </a:solidFill>
              </a:rPr>
              <a:t>ثانيا:عوامل</a:t>
            </a:r>
            <a:r>
              <a:rPr lang="ar-SA" sz="2000" b="1" u="sng" dirty="0">
                <a:solidFill>
                  <a:srgbClr val="852F74"/>
                </a:solidFill>
              </a:rPr>
              <a:t> التربة </a:t>
            </a:r>
            <a:r>
              <a:rPr lang="en-US" sz="2000" b="1" u="sng" dirty="0">
                <a:solidFill>
                  <a:srgbClr val="852F74"/>
                </a:solidFill>
              </a:rPr>
              <a:t>Soil factors: </a:t>
            </a:r>
            <a:r>
              <a:rPr lang="ar-SA" sz="2000" b="1" u="sng" dirty="0">
                <a:solidFill>
                  <a:srgbClr val="852F74"/>
                </a:solidFill>
              </a:rPr>
              <a:t> </a:t>
            </a:r>
            <a:r>
              <a:rPr lang="ar-SA" sz="1600" b="1" u="sng" dirty="0">
                <a:solidFill>
                  <a:srgbClr val="852F74"/>
                </a:solidFill>
              </a:rPr>
              <a:t>ص68</a:t>
            </a:r>
            <a:endParaRPr lang="en-US" sz="1600" b="1" u="sng" dirty="0">
              <a:solidFill>
                <a:srgbClr val="852F74"/>
              </a:solidFill>
            </a:endParaRPr>
          </a:p>
          <a:p>
            <a:pPr marL="342900" indent="-342900" algn="ctr"/>
            <a:endParaRPr lang="en-US" u="sng" dirty="0"/>
          </a:p>
          <a:p>
            <a:pPr marL="342900" indent="-342900"/>
            <a:r>
              <a:rPr lang="ar-SA" dirty="0"/>
              <a:t>للتربة اهمية بالغة في حياة النباتات ذلك ان التربة تشكل الوسط الذي تثبت النباتات نفسها فيه وتجد الماء والأملاح المعدنية والمواد العضوية اللازمة لنموها. وتختلف الترب عن بعضها البعض في خواصها الكيميائية والفزيائية  وهذا بدوره ينعكس على الكائنات الدقيقة التي تعيش فيها.</a:t>
            </a:r>
            <a:endParaRPr lang="ar-SA" dirty="0">
              <a:solidFill>
                <a:srgbClr val="7F7F7F"/>
              </a:solidFill>
            </a:endParaRPr>
          </a:p>
          <a:p>
            <a:pPr marL="342900" indent="-342900"/>
            <a:r>
              <a:rPr lang="en-US" b="1" dirty="0">
                <a:solidFill>
                  <a:srgbClr val="8A2E4E"/>
                </a:solidFill>
              </a:rPr>
              <a:t>A</a:t>
            </a:r>
            <a:r>
              <a:rPr lang="ar-SA" b="1" dirty="0">
                <a:solidFill>
                  <a:srgbClr val="8A2E4E"/>
                </a:solidFill>
              </a:rPr>
              <a:t>-الخواص الفيزيائية للتربة:</a:t>
            </a:r>
          </a:p>
          <a:p>
            <a:pPr marL="342900" indent="-342900">
              <a:buFontTx/>
              <a:buAutoNum type="arabicPeriod"/>
            </a:pPr>
            <a:r>
              <a:rPr lang="ar-SA" b="1" dirty="0">
                <a:solidFill>
                  <a:schemeClr val="tx1"/>
                </a:solidFill>
              </a:rPr>
              <a:t>عمق </a:t>
            </a:r>
            <a:r>
              <a:rPr lang="ar-SA" b="1" dirty="0" smtClean="0">
                <a:solidFill>
                  <a:schemeClr val="tx1"/>
                </a:solidFill>
              </a:rPr>
              <a:t>التربه.</a:t>
            </a:r>
            <a:endParaRPr lang="ar-SA" b="1" dirty="0">
              <a:solidFill>
                <a:schemeClr val="tx1"/>
              </a:solidFill>
            </a:endParaRPr>
          </a:p>
          <a:p>
            <a:pPr marL="342900" indent="-342900">
              <a:buFontTx/>
              <a:buAutoNum type="arabicPeriod"/>
            </a:pPr>
            <a:r>
              <a:rPr lang="ar-SA" b="1" dirty="0">
                <a:solidFill>
                  <a:schemeClr val="tx1"/>
                </a:solidFill>
              </a:rPr>
              <a:t>قوام </a:t>
            </a:r>
            <a:r>
              <a:rPr lang="ar-SA" b="1" dirty="0" smtClean="0">
                <a:solidFill>
                  <a:schemeClr val="tx1"/>
                </a:solidFill>
              </a:rPr>
              <a:t>التربه.</a:t>
            </a:r>
            <a:endParaRPr lang="ar-SA" b="1" dirty="0">
              <a:solidFill>
                <a:schemeClr val="tx1"/>
              </a:solidFill>
            </a:endParaRPr>
          </a:p>
          <a:p>
            <a:pPr marL="342900" indent="-342900">
              <a:buFontTx/>
              <a:buAutoNum type="arabicPeriod"/>
            </a:pPr>
            <a:r>
              <a:rPr lang="ar-SA" b="1" dirty="0">
                <a:solidFill>
                  <a:schemeClr val="tx1"/>
                </a:solidFill>
              </a:rPr>
              <a:t>النظام الهوائي  والحراري </a:t>
            </a:r>
            <a:r>
              <a:rPr lang="ar-SA" b="1" dirty="0" smtClean="0">
                <a:solidFill>
                  <a:schemeClr val="tx1"/>
                </a:solidFill>
              </a:rPr>
              <a:t>للتربه.</a:t>
            </a:r>
            <a:endParaRPr lang="ar-SA" b="1" dirty="0">
              <a:solidFill>
                <a:schemeClr val="tx1"/>
              </a:solidFill>
            </a:endParaRPr>
          </a:p>
          <a:p>
            <a:pPr marL="342900" indent="-342900">
              <a:buFontTx/>
              <a:buAutoNum type="arabicPeriod"/>
            </a:pPr>
            <a:r>
              <a:rPr lang="ar-SA" b="1" dirty="0">
                <a:solidFill>
                  <a:schemeClr val="tx1"/>
                </a:solidFill>
              </a:rPr>
              <a:t>رطوبة </a:t>
            </a:r>
            <a:r>
              <a:rPr lang="ar-SA" b="1" dirty="0" smtClean="0">
                <a:solidFill>
                  <a:schemeClr val="tx1"/>
                </a:solidFill>
              </a:rPr>
              <a:t>التربه.</a:t>
            </a:r>
          </a:p>
          <a:p>
            <a:pPr marL="342900" indent="-342900">
              <a:buFontTx/>
              <a:buAutoNum type="arabicPeriod"/>
            </a:pPr>
            <a:endParaRPr lang="ar-SA" b="1" dirty="0">
              <a:solidFill>
                <a:schemeClr val="tx1"/>
              </a:solidFill>
            </a:endParaRPr>
          </a:p>
          <a:p>
            <a:pPr marL="342900" indent="-342900"/>
            <a:r>
              <a:rPr lang="ar-SA" sz="1600" b="1" u="sng" dirty="0">
                <a:solidFill>
                  <a:srgbClr val="FF0000"/>
                </a:solidFill>
              </a:rPr>
              <a:t>قوام التربة </a:t>
            </a:r>
            <a:r>
              <a:rPr lang="en-US" sz="1600" b="1" u="sng" dirty="0">
                <a:solidFill>
                  <a:srgbClr val="FF0000"/>
                </a:solidFill>
              </a:rPr>
              <a:t>Soil texture</a:t>
            </a:r>
            <a:r>
              <a:rPr lang="en-US" sz="1600" b="1" dirty="0">
                <a:solidFill>
                  <a:srgbClr val="FF0000"/>
                </a:solidFill>
              </a:rPr>
              <a:t>:</a:t>
            </a:r>
          </a:p>
          <a:p>
            <a:pPr marL="342900" indent="-342900" algn="ctr"/>
            <a:endParaRPr lang="en-US" dirty="0"/>
          </a:p>
          <a:p>
            <a:pPr marL="342900" indent="-342900"/>
            <a:r>
              <a:rPr lang="ar-SA" sz="2000" dirty="0"/>
              <a:t>يقصد بقوام التربة  حجم الحبيبات التي تتألف منها التربه  التي تتراوح بين حصى- </a:t>
            </a:r>
            <a:r>
              <a:rPr lang="ar-SA" sz="2000" dirty="0" smtClean="0"/>
              <a:t>وطين. </a:t>
            </a:r>
            <a:endParaRPr lang="ar-SA" sz="2000" dirty="0"/>
          </a:p>
          <a:p>
            <a:pPr marL="342900" indent="-342900"/>
            <a:r>
              <a:rPr lang="en-US" sz="2000" dirty="0"/>
              <a:t> </a:t>
            </a:r>
            <a:r>
              <a:rPr lang="ar-SA" sz="2000" dirty="0"/>
              <a:t> </a:t>
            </a:r>
            <a:r>
              <a:rPr lang="ar-SA" sz="2000" dirty="0" smtClean="0"/>
              <a:t>هناك </a:t>
            </a:r>
            <a:r>
              <a:rPr lang="ar-EG" sz="2000" dirty="0" smtClean="0"/>
              <a:t>تقسيم </a:t>
            </a:r>
            <a:r>
              <a:rPr lang="ar-EG" sz="2000" dirty="0"/>
              <a:t>على اساس حجم الحبيبات  يسمى تقسيم طبيعي او ميكانيكي (ترب طينية -صلصالية - ترب اللومية </a:t>
            </a:r>
            <a:r>
              <a:rPr lang="ar-EG" sz="2000" dirty="0" smtClean="0"/>
              <a:t>-</a:t>
            </a:r>
            <a:r>
              <a:rPr lang="ar-SA" sz="2000" dirty="0" smtClean="0"/>
              <a:t> </a:t>
            </a:r>
            <a:r>
              <a:rPr lang="ar-EG" sz="2000" dirty="0" smtClean="0"/>
              <a:t>ترب رمليه</a:t>
            </a:r>
            <a:r>
              <a:rPr lang="ar-SA" sz="2000" dirty="0" smtClean="0"/>
              <a:t>.</a:t>
            </a:r>
            <a:endParaRPr lang="en-US" sz="2000" dirty="0"/>
          </a:p>
          <a:p>
            <a:pPr marL="342900" indent="-342900"/>
            <a:r>
              <a:rPr lang="ar-EG" sz="2000" dirty="0"/>
              <a:t>قوام التربه له تأثير على نمو وتوزع النباتات وذلك بسبب  تحديد معدل رشح الماء ومدى الاحتفاظ به .ومقدار تهوية التربه  </a:t>
            </a:r>
            <a:r>
              <a:rPr lang="ar-EG" sz="2000" dirty="0" smtClean="0"/>
              <a:t>وتماسكهما</a:t>
            </a:r>
            <a:r>
              <a:rPr lang="ar-SA" sz="2000" dirty="0" smtClean="0"/>
              <a:t>.</a:t>
            </a:r>
            <a:r>
              <a:rPr lang="ar-EG" sz="2000" dirty="0" smtClean="0">
                <a:solidFill>
                  <a:srgbClr val="7F7F7F"/>
                </a:solidFill>
              </a:rPr>
              <a:t> </a:t>
            </a:r>
            <a:endParaRPr lang="ar-EG" sz="2000" dirty="0">
              <a:solidFill>
                <a:srgbClr val="7F7F7F"/>
              </a:solidFill>
            </a:endParaRPr>
          </a:p>
          <a:p>
            <a:pPr marL="342900" indent="-342900"/>
            <a:r>
              <a:rPr lang="ar-EG" sz="2000" dirty="0">
                <a:solidFill>
                  <a:srgbClr val="FF0000"/>
                </a:solidFill>
              </a:rPr>
              <a:t>هناك نظام عالمي لتحديد حجم الترب </a:t>
            </a:r>
            <a:r>
              <a:rPr lang="en-US" sz="2000" dirty="0">
                <a:solidFill>
                  <a:srgbClr val="FF0000"/>
                </a:solidFill>
              </a:rPr>
              <a:t> </a:t>
            </a:r>
            <a:r>
              <a:rPr lang="ar-EG" sz="2000" dirty="0">
                <a:solidFill>
                  <a:srgbClr val="FF0000"/>
                </a:solidFill>
              </a:rPr>
              <a:t>ومعترف به عام 1927</a:t>
            </a:r>
            <a:r>
              <a:rPr lang="ar-SA" sz="2000" dirty="0">
                <a:solidFill>
                  <a:srgbClr val="FF0000"/>
                </a:solidFill>
              </a:rPr>
              <a:t>ما هو هذ النظام .وما هو</a:t>
            </a:r>
            <a:r>
              <a:rPr lang="ar-SA" sz="2000" dirty="0" smtClean="0">
                <a:solidFill>
                  <a:srgbClr val="FF0000"/>
                </a:solidFill>
              </a:rPr>
              <a:t>؟؟ -واجب</a:t>
            </a:r>
            <a:endParaRPr lang="en-US" sz="2000" dirty="0">
              <a:solidFill>
                <a:srgbClr val="FF0000"/>
              </a:solidFill>
            </a:endParaRPr>
          </a:p>
        </p:txBody>
      </p:sp>
      <p:pic>
        <p:nvPicPr>
          <p:cNvPr id="15362" name="Picture 4" descr="نتيجة بحث الصور عن ‪soil texture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2555776"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500"/>
                                        <p:tgtEl>
                                          <p:spTgt spid="2">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arn(inVertical)">
                                      <p:cBhvr>
                                        <p:cTn id="40" dur="500"/>
                                        <p:tgtEl>
                                          <p:spTgt spid="2">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barn(inVertical)">
                                      <p:cBhvr>
                                        <p:cTn id="45" dur="500"/>
                                        <p:tgtEl>
                                          <p:spTgt spid="2">
                                            <p:txEl>
                                              <p:pRg st="10" end="10"/>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barn(inVertical)">
                                      <p:cBhvr>
                                        <p:cTn id="48" dur="500"/>
                                        <p:tgtEl>
                                          <p:spTgt spid="2">
                                            <p:txEl>
                                              <p:pRg st="12" end="1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Effect transition="in" filter="barn(inVertical)">
                                      <p:cBhvr>
                                        <p:cTn id="51" dur="500"/>
                                        <p:tgtEl>
                                          <p:spTgt spid="2">
                                            <p:txEl>
                                              <p:pRg st="13" end="13"/>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Effect transition="in" filter="barn(inVertical)">
                                      <p:cBhvr>
                                        <p:cTn id="54" dur="500"/>
                                        <p:tgtEl>
                                          <p:spTgt spid="2">
                                            <p:txEl>
                                              <p:pRg st="14" end="14"/>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Effect transition="in" filter="barn(inVertical)">
                                      <p:cBhvr>
                                        <p:cTn id="5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5" y="4437112"/>
            <a:ext cx="9164276"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a:spLocks noChangeArrowheads="1"/>
          </p:cNvSpPr>
          <p:nvPr/>
        </p:nvSpPr>
        <p:spPr bwMode="auto">
          <a:xfrm>
            <a:off x="0" y="260350"/>
            <a:ext cx="9144000" cy="5570756"/>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-B  </a:t>
            </a:r>
            <a:r>
              <a:rPr lang="ar-SA" b="1" dirty="0">
                <a:solidFill>
                  <a:srgbClr val="FF0000"/>
                </a:solidFill>
              </a:rPr>
              <a:t>الخواص الكيميائية للتربة :</a:t>
            </a:r>
            <a:endParaRPr lang="ar-SA" dirty="0">
              <a:solidFill>
                <a:srgbClr val="FF0000"/>
              </a:solidFill>
            </a:endParaRPr>
          </a:p>
          <a:p>
            <a:r>
              <a:rPr lang="ar-SA" sz="2000" dirty="0"/>
              <a:t>للتربة تركيب كيميائي معقد ويتوقف على طبيعة الصخور الأم التي يتكون منها بالإضافة إلى البقايا النباتية و الحيوانية ومن أهم مكونات الترب الكيميائية و التي تؤثر على النبات :</a:t>
            </a:r>
          </a:p>
          <a:p>
            <a:r>
              <a:rPr lang="ar-SA" b="1" dirty="0"/>
              <a:t>1.</a:t>
            </a:r>
            <a:r>
              <a:rPr lang="ar-SA" b="1" dirty="0">
                <a:solidFill>
                  <a:srgbClr val="7F7F7F"/>
                </a:solidFill>
              </a:rPr>
              <a:t> </a:t>
            </a:r>
            <a:r>
              <a:rPr lang="ar-SA" sz="2000" b="1" u="sng" dirty="0">
                <a:solidFill>
                  <a:srgbClr val="A34B73"/>
                </a:solidFill>
              </a:rPr>
              <a:t>الكوارتز</a:t>
            </a:r>
            <a:r>
              <a:rPr lang="ar-SA" sz="2000" b="1" u="sng" dirty="0">
                <a:solidFill>
                  <a:srgbClr val="7F7F7F"/>
                </a:solidFill>
              </a:rPr>
              <a:t> </a:t>
            </a:r>
            <a:r>
              <a:rPr lang="en-US" sz="2000" b="1" u="sng" dirty="0"/>
              <a:t>Quartz</a:t>
            </a:r>
            <a:r>
              <a:rPr lang="en-US" b="1" u="sng" dirty="0">
                <a:solidFill>
                  <a:srgbClr val="7F7F7F"/>
                </a:solidFill>
              </a:rPr>
              <a:t> </a:t>
            </a:r>
            <a:r>
              <a:rPr lang="ar-SA" b="1" u="sng" dirty="0">
                <a:solidFill>
                  <a:srgbClr val="7F7F7F"/>
                </a:solidFill>
              </a:rPr>
              <a:t> المكون الرئيسي للترب الرملية .</a:t>
            </a:r>
          </a:p>
          <a:p>
            <a:r>
              <a:rPr lang="ar-SA" b="1" u="sng" dirty="0"/>
              <a:t>2</a:t>
            </a:r>
            <a:r>
              <a:rPr lang="ar-SA" b="1" u="sng" dirty="0">
                <a:solidFill>
                  <a:srgbClr val="A34B73"/>
                </a:solidFill>
              </a:rPr>
              <a:t>. </a:t>
            </a:r>
            <a:r>
              <a:rPr lang="ar-SA" sz="2000" b="1" u="sng" dirty="0" err="1">
                <a:solidFill>
                  <a:srgbClr val="A34B73"/>
                </a:solidFill>
              </a:rPr>
              <a:t>سيليكات</a:t>
            </a:r>
            <a:r>
              <a:rPr lang="ar-SA" sz="2000" b="1" u="sng" dirty="0">
                <a:solidFill>
                  <a:srgbClr val="A34B73"/>
                </a:solidFill>
              </a:rPr>
              <a:t> الألومنيوم</a:t>
            </a:r>
            <a:r>
              <a:rPr lang="ar-SA" b="1" u="sng" dirty="0">
                <a:solidFill>
                  <a:srgbClr val="A34B73"/>
                </a:solidFill>
              </a:rPr>
              <a:t>  </a:t>
            </a:r>
            <a:r>
              <a:rPr lang="en-US" sz="2000" b="1" u="sng" dirty="0" err="1"/>
              <a:t>Aluminium</a:t>
            </a:r>
            <a:r>
              <a:rPr lang="en-US" sz="2000" b="1" u="sng" dirty="0"/>
              <a:t> silicate</a:t>
            </a:r>
            <a:r>
              <a:rPr lang="en-US" b="1" u="sng" dirty="0"/>
              <a:t> </a:t>
            </a:r>
            <a:r>
              <a:rPr lang="ar-SA" b="1" u="sng" dirty="0">
                <a:solidFill>
                  <a:srgbClr val="7F7F7F"/>
                </a:solidFill>
              </a:rPr>
              <a:t> المكون الرئيسي للترب الطينية .</a:t>
            </a:r>
          </a:p>
          <a:p>
            <a:r>
              <a:rPr lang="ar-SA" sz="2000" b="1" u="sng" dirty="0"/>
              <a:t>3. </a:t>
            </a:r>
            <a:r>
              <a:rPr lang="ar-SA" sz="2000" b="1" u="sng" dirty="0">
                <a:solidFill>
                  <a:srgbClr val="A34B73"/>
                </a:solidFill>
              </a:rPr>
              <a:t>كربونات الكالسيوم</a:t>
            </a:r>
            <a:r>
              <a:rPr lang="ar-SA" b="1" u="sng" dirty="0">
                <a:solidFill>
                  <a:srgbClr val="A34B73"/>
                </a:solidFill>
              </a:rPr>
              <a:t> </a:t>
            </a:r>
            <a:r>
              <a:rPr lang="ar-SA" b="1" u="sng" dirty="0">
                <a:solidFill>
                  <a:srgbClr val="7F7F7F"/>
                </a:solidFill>
              </a:rPr>
              <a:t>وهي التي تسهم في تكوين الترب الجبرية و الكلسية .</a:t>
            </a:r>
          </a:p>
          <a:p>
            <a:r>
              <a:rPr lang="ar-SA" b="1" u="sng" dirty="0"/>
              <a:t>4.</a:t>
            </a:r>
            <a:r>
              <a:rPr lang="ar-SA" b="1" u="sng" dirty="0">
                <a:solidFill>
                  <a:srgbClr val="7F7F7F"/>
                </a:solidFill>
              </a:rPr>
              <a:t> </a:t>
            </a:r>
            <a:r>
              <a:rPr lang="ar-SA" sz="2000" b="1" u="sng" dirty="0">
                <a:solidFill>
                  <a:srgbClr val="A34B73"/>
                </a:solidFill>
              </a:rPr>
              <a:t>الدبال  </a:t>
            </a:r>
            <a:r>
              <a:rPr lang="en-US" sz="2000" b="1" u="sng" dirty="0"/>
              <a:t>Humus</a:t>
            </a:r>
            <a:r>
              <a:rPr lang="ar-SA" b="1" u="sng" dirty="0">
                <a:solidFill>
                  <a:srgbClr val="7F7F7F"/>
                </a:solidFill>
              </a:rPr>
              <a:t>هومركبات عضوية نتجت من بقايا النبات والحيوان  بعد تفككها . </a:t>
            </a:r>
            <a:r>
              <a:rPr lang="ar-SA" b="1" u="sng" dirty="0" smtClean="0">
                <a:solidFill>
                  <a:srgbClr val="FF0000"/>
                </a:solidFill>
              </a:rPr>
              <a:t>(المادة </a:t>
            </a:r>
            <a:r>
              <a:rPr lang="ar-SA" b="1" u="sng" dirty="0">
                <a:solidFill>
                  <a:srgbClr val="FF0000"/>
                </a:solidFill>
              </a:rPr>
              <a:t>العضوية</a:t>
            </a:r>
            <a:r>
              <a:rPr lang="ar-SA" b="1" dirty="0">
                <a:solidFill>
                  <a:srgbClr val="FF0000"/>
                </a:solidFill>
              </a:rPr>
              <a:t> </a:t>
            </a:r>
            <a:r>
              <a:rPr lang="ar-SA" b="1" dirty="0" smtClean="0">
                <a:solidFill>
                  <a:srgbClr val="FF0000"/>
                </a:solidFill>
              </a:rPr>
              <a:t>المتحللة)</a:t>
            </a:r>
            <a:r>
              <a:rPr lang="ar-SA" dirty="0" smtClean="0">
                <a:solidFill>
                  <a:srgbClr val="FF0000"/>
                </a:solidFill>
              </a:rPr>
              <a:t> </a:t>
            </a:r>
            <a:r>
              <a:rPr lang="ar-SA" dirty="0">
                <a:solidFill>
                  <a:srgbClr val="7F7F7F"/>
                </a:solidFill>
              </a:rPr>
              <a:t>.</a:t>
            </a:r>
          </a:p>
          <a:p>
            <a:endParaRPr lang="ar-SA" dirty="0">
              <a:solidFill>
                <a:srgbClr val="7F7F7F"/>
              </a:solidFill>
            </a:endParaRPr>
          </a:p>
          <a:p>
            <a:r>
              <a:rPr lang="ar-SA" b="1" dirty="0"/>
              <a:t>كما و يحتاج النبات لكي ينمو طبيعياُ الى الكربون و الأكسجين وثاني أكسيد الكربون والهيدروجين و النيتروجين و الفسفور والكبريت </a:t>
            </a:r>
            <a:r>
              <a:rPr lang="ar-SA" sz="2000" b="1" dirty="0"/>
              <a:t>والحديد والنحاس</a:t>
            </a:r>
            <a:r>
              <a:rPr lang="ar-SA" b="1" dirty="0"/>
              <a:t> و غيرها من العناصر الكيميائية</a:t>
            </a:r>
            <a:r>
              <a:rPr lang="ar-SA" b="1" dirty="0">
                <a:solidFill>
                  <a:srgbClr val="7F7F7F"/>
                </a:solidFill>
              </a:rPr>
              <a:t> .</a:t>
            </a:r>
          </a:p>
          <a:p>
            <a:endParaRPr lang="ar-SA" b="1" dirty="0">
              <a:solidFill>
                <a:srgbClr val="7F7F7F"/>
              </a:solidFill>
            </a:endParaRPr>
          </a:p>
          <a:p>
            <a:r>
              <a:rPr lang="ar-SA" b="1" dirty="0"/>
              <a:t> بعض النباتات لا تستطيع النمو الا في ترب معينة لأنها تحتوي على عناصر معينة تحتاجها لتنمو و تتكاثر , </a:t>
            </a:r>
            <a:r>
              <a:rPr lang="ar-SA" b="1" dirty="0" smtClean="0">
                <a:solidFill>
                  <a:srgbClr val="FF0000"/>
                </a:solidFill>
              </a:rPr>
              <a:t>.</a:t>
            </a:r>
          </a:p>
          <a:p>
            <a:r>
              <a:rPr lang="ar-SA" b="1" dirty="0" smtClean="0">
                <a:solidFill>
                  <a:srgbClr val="660066"/>
                </a:solidFill>
              </a:rPr>
              <a:t>ومثل </a:t>
            </a:r>
            <a:r>
              <a:rPr lang="ar-SA" b="1" dirty="0">
                <a:solidFill>
                  <a:srgbClr val="660066"/>
                </a:solidFill>
              </a:rPr>
              <a:t>هذه النباتات تسمى النباتات الكاشفة أو النباتات الدالة </a:t>
            </a:r>
            <a:r>
              <a:rPr lang="ar-SA" b="1" dirty="0" smtClean="0">
                <a:solidFill>
                  <a:srgbClr val="660066"/>
                </a:solidFill>
              </a:rPr>
              <a:t>.</a:t>
            </a:r>
          </a:p>
          <a:p>
            <a:r>
              <a:rPr lang="ar-SA" b="1" dirty="0" smtClean="0">
                <a:solidFill>
                  <a:srgbClr val="660066"/>
                </a:solidFill>
              </a:rPr>
              <a:t>ومن </a:t>
            </a:r>
            <a:r>
              <a:rPr lang="ar-SA" b="1" dirty="0">
                <a:solidFill>
                  <a:srgbClr val="660066"/>
                </a:solidFill>
              </a:rPr>
              <a:t>أمثلتها :</a:t>
            </a:r>
          </a:p>
          <a:p>
            <a:r>
              <a:rPr lang="ar-SA" b="1" dirty="0">
                <a:solidFill>
                  <a:srgbClr val="7F7F7F"/>
                </a:solidFill>
              </a:rPr>
              <a:t>•</a:t>
            </a:r>
            <a:r>
              <a:rPr lang="ar-SA" b="1" u="sng" dirty="0">
                <a:solidFill>
                  <a:srgbClr val="000099"/>
                </a:solidFill>
              </a:rPr>
              <a:t>النباتات المحبة للنيتروجين</a:t>
            </a:r>
            <a:r>
              <a:rPr lang="ar-SA" b="1" dirty="0">
                <a:solidFill>
                  <a:srgbClr val="A34B73"/>
                </a:solidFill>
              </a:rPr>
              <a:t> : </a:t>
            </a:r>
            <a:r>
              <a:rPr lang="ar-SA" b="1" dirty="0"/>
              <a:t>و هي النباتات التي تنمو على الترب الغنية بالمواد النيتروجينية ,لذا نجدها دائما بالقرب من سكن الإنسان مثل نبات القريص و </a:t>
            </a:r>
            <a:r>
              <a:rPr lang="ar-SA" b="1" dirty="0" err="1"/>
              <a:t>البيلسان</a:t>
            </a:r>
            <a:r>
              <a:rPr lang="ar-SA" b="1" dirty="0">
                <a:solidFill>
                  <a:srgbClr val="7F7F7F"/>
                </a:solidFill>
              </a:rPr>
              <a:t> .</a:t>
            </a:r>
          </a:p>
          <a:p>
            <a:endParaRPr lang="ar-SA" b="1" dirty="0">
              <a:solidFill>
                <a:srgbClr val="7F7F7F"/>
              </a:solidFill>
            </a:endParaRPr>
          </a:p>
          <a:p>
            <a:r>
              <a:rPr lang="ar-SA" b="1" dirty="0">
                <a:solidFill>
                  <a:srgbClr val="7F7F7F"/>
                </a:solidFill>
              </a:rPr>
              <a:t>•</a:t>
            </a:r>
            <a:r>
              <a:rPr lang="ar-SA" b="1" u="sng" dirty="0">
                <a:solidFill>
                  <a:srgbClr val="000099"/>
                </a:solidFill>
              </a:rPr>
              <a:t>النباتات الملحية</a:t>
            </a:r>
            <a:r>
              <a:rPr lang="ar-SA" b="1" dirty="0">
                <a:solidFill>
                  <a:srgbClr val="000099"/>
                </a:solidFill>
              </a:rPr>
              <a:t> :</a:t>
            </a:r>
            <a:r>
              <a:rPr lang="ar-SA" b="1" dirty="0">
                <a:solidFill>
                  <a:srgbClr val="A34B73"/>
                </a:solidFill>
              </a:rPr>
              <a:t>  </a:t>
            </a:r>
            <a:r>
              <a:rPr lang="ar-SA" b="1" dirty="0"/>
              <a:t>و هي النباتات التي تنمو على ترب غنية بتركيزات عالية من الملح مثل نبات الشورة والسوداء .حيث نموها افضل في الملحيه عن غير الملحية </a:t>
            </a:r>
            <a:r>
              <a:rPr lang="ar-SA" b="1" dirty="0" smtClean="0"/>
              <a:t>.</a:t>
            </a:r>
            <a:endParaRPr lang="ar-SA" b="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arn(inVertical)">
                                      <p:cBhvr>
                                        <p:cTn id="31" dur="500"/>
                                        <p:tgtEl>
                                          <p:spTgt spid="2">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wipe(down)">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wipe(down)">
                                      <p:cBhvr>
                                        <p:cTn id="41" dur="500"/>
                                        <p:tgtEl>
                                          <p:spTgt spid="2">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wipe(down)">
                                      <p:cBhvr>
                                        <p:cTn id="46" dur="500"/>
                                        <p:tgtEl>
                                          <p:spTgt spid="2">
                                            <p:txEl>
                                              <p:pRg st="11" end="11"/>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wipe(down)">
                                      <p:cBhvr>
                                        <p:cTn id="49" dur="500"/>
                                        <p:tgtEl>
                                          <p:spTgt spid="2">
                                            <p:txEl>
                                              <p:pRg st="12" end="12"/>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wipe(down)">
                                      <p:cBhvr>
                                        <p:cTn id="5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79388" y="188913"/>
            <a:ext cx="8640762" cy="5016758"/>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algn="ctr"/>
            <a:r>
              <a:rPr lang="ar-SA" b="1" dirty="0" smtClean="0">
                <a:solidFill>
                  <a:srgbClr val="852F74"/>
                </a:solidFill>
              </a:rPr>
              <a:t>تابع عوامل </a:t>
            </a:r>
            <a:r>
              <a:rPr lang="ar-SA" b="1" dirty="0">
                <a:solidFill>
                  <a:srgbClr val="852F74"/>
                </a:solidFill>
              </a:rPr>
              <a:t>الوسط</a:t>
            </a:r>
          </a:p>
          <a:p>
            <a:pPr algn="ctr"/>
            <a:r>
              <a:rPr lang="ar-SA" sz="2400" b="1" dirty="0">
                <a:solidFill>
                  <a:srgbClr val="852F74"/>
                </a:solidFill>
              </a:rPr>
              <a:t>ثالثا: العوامل الحيوية </a:t>
            </a:r>
            <a:r>
              <a:rPr lang="en-US" sz="2400" b="1" dirty="0">
                <a:solidFill>
                  <a:srgbClr val="852F74"/>
                </a:solidFill>
              </a:rPr>
              <a:t>Biotic factors </a:t>
            </a:r>
            <a:endParaRPr lang="ar-SA" sz="2400" b="1" dirty="0">
              <a:solidFill>
                <a:srgbClr val="852F74"/>
              </a:solidFill>
            </a:endParaRPr>
          </a:p>
          <a:p>
            <a:r>
              <a:rPr lang="ar-EG" b="1" dirty="0"/>
              <a:t>لا تتأثر النباتات فقط بالعوامل المناخية والترب فقط </a:t>
            </a:r>
            <a:r>
              <a:rPr lang="ar-SA" b="1" dirty="0"/>
              <a:t>..</a:t>
            </a:r>
            <a:r>
              <a:rPr lang="ar-EG" b="1" dirty="0"/>
              <a:t>ايضا يؤثر عليها وسطها الحيوي الذي يحيط بها .</a:t>
            </a:r>
            <a:r>
              <a:rPr lang="ar-SA" b="1" dirty="0"/>
              <a:t>يطلق على مجمل التأثيرات المتبادلة بين الكائنات الحية المختلفة </a:t>
            </a:r>
            <a:r>
              <a:rPr lang="ar-SA" b="1" u="sng" dirty="0">
                <a:solidFill>
                  <a:schemeClr val="accent2"/>
                </a:solidFill>
              </a:rPr>
              <a:t>اسم العوامل الحيوية ،</a:t>
            </a:r>
            <a:r>
              <a:rPr lang="ar-SA" b="1" dirty="0"/>
              <a:t> تشمل هذه التأثيرات تأثير النباتات على بعضها البعض وتأثير الكائنات الدقيقة والحيوانات والانسان ايضا على النبات وفيما يلي نستعرض اهم العوامل الحيوية التي تسود بين الكائنات وتأثيرها على النباتات وتوزعها :</a:t>
            </a:r>
            <a:r>
              <a:rPr lang="ar-SA" dirty="0">
                <a:solidFill>
                  <a:srgbClr val="7F7F7F"/>
                </a:solidFill>
              </a:rPr>
              <a:t> </a:t>
            </a:r>
            <a:endParaRPr lang="ar-SA" b="1" dirty="0">
              <a:solidFill>
                <a:srgbClr val="7F7F7F"/>
              </a:solidFill>
            </a:endParaRPr>
          </a:p>
          <a:p>
            <a:r>
              <a:rPr lang="en-US" b="1" dirty="0"/>
              <a:t>-1</a:t>
            </a:r>
            <a:r>
              <a:rPr lang="ar-SA" b="1" dirty="0">
                <a:solidFill>
                  <a:srgbClr val="660066"/>
                </a:solidFill>
              </a:rPr>
              <a:t>التطفل </a:t>
            </a:r>
            <a:r>
              <a:rPr lang="en-US" b="1" dirty="0">
                <a:solidFill>
                  <a:srgbClr val="660066"/>
                </a:solidFill>
              </a:rPr>
              <a:t>Parasitism</a:t>
            </a:r>
            <a:endParaRPr lang="ar-SA" b="1" dirty="0">
              <a:solidFill>
                <a:srgbClr val="660066"/>
              </a:solidFill>
            </a:endParaRPr>
          </a:p>
          <a:p>
            <a:r>
              <a:rPr lang="ar-SA" b="1" dirty="0">
                <a:solidFill>
                  <a:srgbClr val="660066"/>
                </a:solidFill>
              </a:rPr>
              <a:t>2-التكافل </a:t>
            </a:r>
            <a:r>
              <a:rPr lang="en-US" b="1" dirty="0">
                <a:solidFill>
                  <a:srgbClr val="660066"/>
                </a:solidFill>
              </a:rPr>
              <a:t>Symbiosis: </a:t>
            </a:r>
            <a:endParaRPr lang="ar-SA" b="1" dirty="0">
              <a:solidFill>
                <a:srgbClr val="660066"/>
              </a:solidFill>
            </a:endParaRPr>
          </a:p>
          <a:p>
            <a:r>
              <a:rPr lang="ar-SA" b="1" dirty="0">
                <a:solidFill>
                  <a:srgbClr val="660066"/>
                </a:solidFill>
              </a:rPr>
              <a:t>3-التنافس </a:t>
            </a:r>
            <a:r>
              <a:rPr lang="en-US" b="1" dirty="0">
                <a:solidFill>
                  <a:srgbClr val="660066"/>
                </a:solidFill>
              </a:rPr>
              <a:t>Competition: </a:t>
            </a:r>
            <a:endParaRPr lang="ar-SA" b="1" dirty="0">
              <a:solidFill>
                <a:srgbClr val="660066"/>
              </a:solidFill>
            </a:endParaRPr>
          </a:p>
          <a:p>
            <a:r>
              <a:rPr lang="ar-SA" b="1" dirty="0">
                <a:solidFill>
                  <a:srgbClr val="660066"/>
                </a:solidFill>
              </a:rPr>
              <a:t>4-اليلوباثيا   </a:t>
            </a:r>
            <a:r>
              <a:rPr lang="en-US" b="1" dirty="0" err="1">
                <a:solidFill>
                  <a:srgbClr val="660066"/>
                </a:solidFill>
              </a:rPr>
              <a:t>Allelopathy</a:t>
            </a:r>
            <a:r>
              <a:rPr lang="en-US" b="1" dirty="0">
                <a:solidFill>
                  <a:srgbClr val="660066"/>
                </a:solidFill>
              </a:rPr>
              <a:t>  </a:t>
            </a:r>
          </a:p>
          <a:p>
            <a:r>
              <a:rPr lang="ar-SA" b="1" dirty="0">
                <a:solidFill>
                  <a:srgbClr val="852F74"/>
                </a:solidFill>
              </a:rPr>
              <a:t>5-تأثير الحيوانات و الانسان على </a:t>
            </a:r>
            <a:r>
              <a:rPr lang="ar-SA" b="1" dirty="0" smtClean="0">
                <a:solidFill>
                  <a:srgbClr val="852F74"/>
                </a:solidFill>
              </a:rPr>
              <a:t>النبات.</a:t>
            </a:r>
          </a:p>
          <a:p>
            <a:endParaRPr lang="ar-SA" b="1" dirty="0"/>
          </a:p>
          <a:p>
            <a:r>
              <a:rPr lang="ar-SA" b="1" dirty="0" smtClean="0">
                <a:solidFill>
                  <a:srgbClr val="660066"/>
                </a:solidFill>
              </a:rPr>
              <a:t>1- التطفل </a:t>
            </a:r>
            <a:r>
              <a:rPr lang="en-US" b="1" dirty="0">
                <a:solidFill>
                  <a:srgbClr val="660066"/>
                </a:solidFill>
              </a:rPr>
              <a:t>Parasitism</a:t>
            </a:r>
            <a:endParaRPr lang="ar-SA" dirty="0">
              <a:solidFill>
                <a:srgbClr val="7F7F7F"/>
              </a:solidFill>
            </a:endParaRPr>
          </a:p>
          <a:p>
            <a:r>
              <a:rPr lang="ar-SA" sz="2000" dirty="0"/>
              <a:t>التطفل علاقة شائعة بين النباتات يعتمد فيها نوع نباتي على نوع نباتي اخر في الحصول على</a:t>
            </a:r>
            <a:r>
              <a:rPr lang="ar-SA" sz="2000" dirty="0">
                <a:solidFill>
                  <a:srgbClr val="FF0000"/>
                </a:solidFill>
              </a:rPr>
              <a:t> غذائه كليا </a:t>
            </a:r>
            <a:r>
              <a:rPr lang="ar-SA" sz="2000" dirty="0"/>
              <a:t>. كما في </a:t>
            </a:r>
            <a:r>
              <a:rPr lang="ar-SA" sz="2000" b="1" u="sng" dirty="0"/>
              <a:t>الهالوك</a:t>
            </a:r>
            <a:r>
              <a:rPr lang="ar-SA" sz="2000" dirty="0"/>
              <a:t> </a:t>
            </a:r>
            <a:r>
              <a:rPr lang="ar-SA" sz="2000" u="sng" dirty="0">
                <a:solidFill>
                  <a:schemeClr val="hlink"/>
                </a:solidFill>
              </a:rPr>
              <a:t>الذي يتطفل على </a:t>
            </a:r>
            <a:r>
              <a:rPr lang="ar-SA" sz="2000" dirty="0">
                <a:solidFill>
                  <a:srgbClr val="663300"/>
                </a:solidFill>
              </a:rPr>
              <a:t>جذور النباتات</a:t>
            </a:r>
            <a:r>
              <a:rPr lang="ar-SA" sz="2000" dirty="0"/>
              <a:t> </a:t>
            </a:r>
            <a:r>
              <a:rPr lang="ar-SA" sz="2000" dirty="0" smtClean="0"/>
              <a:t>، </a:t>
            </a:r>
            <a:r>
              <a:rPr lang="ar-SA" sz="2000" b="1" u="sng" dirty="0" smtClean="0">
                <a:solidFill>
                  <a:srgbClr val="CC0000"/>
                </a:solidFill>
              </a:rPr>
              <a:t>والحامول</a:t>
            </a:r>
            <a:r>
              <a:rPr lang="ar-SA" sz="2000" dirty="0" smtClean="0"/>
              <a:t> </a:t>
            </a:r>
            <a:r>
              <a:rPr lang="ar-SA" sz="2000" u="sng" dirty="0">
                <a:solidFill>
                  <a:schemeClr val="accent2"/>
                </a:solidFill>
              </a:rPr>
              <a:t>الذي يتطفل على المجموع الخضري</a:t>
            </a:r>
            <a:r>
              <a:rPr lang="ar-SA" sz="2000" dirty="0"/>
              <a:t> ، ويتسبب عن ذلك ضعف النبات العائل قد يسبب موته ، ويتوقف انتشار هذا النبات المتطفل على مدى انتشار النبات العائل نظرا للعلاقة الوثيقة </a:t>
            </a:r>
            <a:r>
              <a:rPr lang="ar-SA" sz="2000" dirty="0" smtClean="0"/>
              <a:t>بينهما.</a:t>
            </a:r>
            <a:endParaRPr lang="ar-SA"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barn(inVertical)">
                                      <p:cBhvr>
                                        <p:cTn id="43" dur="500"/>
                                        <p:tgtEl>
                                          <p:spTgt spid="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barn(inVertical)">
                                      <p:cBhvr>
                                        <p:cTn id="48" dur="500"/>
                                        <p:tgtEl>
                                          <p:spTgt spid="2">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barn(inVertical)">
                                      <p:cBhvr>
                                        <p:cTn id="53" dur="500"/>
                                        <p:tgtEl>
                                          <p:spTgt spid="2">
                                            <p:txEl>
                                              <p:pRg st="9" end="9"/>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barn(inVertical)">
                                      <p:cBhvr>
                                        <p:cTn id="5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700338" y="404813"/>
            <a:ext cx="6048375" cy="5232202"/>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ar-SA" b="1" dirty="0">
                <a:solidFill>
                  <a:srgbClr val="660066"/>
                </a:solidFill>
              </a:rPr>
              <a:t>2-التكافل </a:t>
            </a:r>
            <a:r>
              <a:rPr lang="en-US" b="1" dirty="0">
                <a:solidFill>
                  <a:srgbClr val="660066"/>
                </a:solidFill>
              </a:rPr>
              <a:t>Symbiosis: </a:t>
            </a:r>
            <a:endParaRPr lang="en-US" dirty="0">
              <a:solidFill>
                <a:srgbClr val="660066"/>
              </a:solidFill>
            </a:endParaRPr>
          </a:p>
          <a:p>
            <a:r>
              <a:rPr lang="ar-SA" sz="2000" dirty="0"/>
              <a:t>يتمثل التكافل في العلاقة بين (كائنين) او نباتين يعيشان معا, وهناك نوعان من التكافل:</a:t>
            </a:r>
            <a:r>
              <a:rPr lang="ar-SA" dirty="0">
                <a:solidFill>
                  <a:srgbClr val="7F7F7F"/>
                </a:solidFill>
              </a:rPr>
              <a:t> </a:t>
            </a:r>
            <a:endParaRPr lang="ar-SA" dirty="0"/>
          </a:p>
          <a:p>
            <a:r>
              <a:rPr lang="en-US" sz="2000" b="1" dirty="0" smtClean="0">
                <a:solidFill>
                  <a:srgbClr val="CC0000"/>
                </a:solidFill>
              </a:rPr>
              <a:t>1</a:t>
            </a:r>
            <a:r>
              <a:rPr lang="ar-SA" sz="2000" b="1" dirty="0" smtClean="0">
                <a:solidFill>
                  <a:srgbClr val="CC0000"/>
                </a:solidFill>
              </a:rPr>
              <a:t>- التقايض </a:t>
            </a:r>
            <a:r>
              <a:rPr lang="ar-SA" sz="2000" b="1" dirty="0">
                <a:solidFill>
                  <a:srgbClr val="CC0000"/>
                </a:solidFill>
              </a:rPr>
              <a:t>(المبادلة) </a:t>
            </a:r>
            <a:r>
              <a:rPr lang="en-US" sz="2000" b="1" dirty="0">
                <a:solidFill>
                  <a:srgbClr val="CC0000"/>
                </a:solidFill>
              </a:rPr>
              <a:t>Mutualism </a:t>
            </a:r>
            <a:endParaRPr lang="en-US" sz="2000" b="1" dirty="0" smtClean="0">
              <a:solidFill>
                <a:srgbClr val="CC0000"/>
              </a:solidFill>
            </a:endParaRPr>
          </a:p>
          <a:p>
            <a:r>
              <a:rPr lang="en-US" sz="2000" b="1" dirty="0" smtClean="0">
                <a:solidFill>
                  <a:srgbClr val="CC0000"/>
                </a:solidFill>
              </a:rPr>
              <a:t>2</a:t>
            </a:r>
            <a:r>
              <a:rPr lang="ar-SA" sz="2000" b="1" dirty="0" smtClean="0">
                <a:solidFill>
                  <a:srgbClr val="CC0000"/>
                </a:solidFill>
              </a:rPr>
              <a:t>-</a:t>
            </a:r>
            <a:r>
              <a:rPr lang="ar-SA" sz="2000" b="1" dirty="0">
                <a:solidFill>
                  <a:srgbClr val="CC0000"/>
                </a:solidFill>
              </a:rPr>
              <a:t> </a:t>
            </a:r>
            <a:r>
              <a:rPr lang="ar-SA" sz="2000" b="1" dirty="0" smtClean="0">
                <a:solidFill>
                  <a:srgbClr val="CC0000"/>
                </a:solidFill>
              </a:rPr>
              <a:t>المعايشة </a:t>
            </a:r>
            <a:r>
              <a:rPr lang="en-US" sz="2000" b="1" dirty="0" smtClean="0">
                <a:solidFill>
                  <a:srgbClr val="CC0000"/>
                </a:solidFill>
              </a:rPr>
              <a:t>Commensalism </a:t>
            </a:r>
          </a:p>
          <a:p>
            <a:endParaRPr lang="en-US" sz="2000" b="1" dirty="0">
              <a:solidFill>
                <a:srgbClr val="CC0000"/>
              </a:solidFill>
            </a:endParaRPr>
          </a:p>
          <a:p>
            <a:r>
              <a:rPr lang="ar-SA" dirty="0">
                <a:solidFill>
                  <a:srgbClr val="7F7F7F"/>
                </a:solidFill>
              </a:rPr>
              <a:t>  </a:t>
            </a:r>
            <a:r>
              <a:rPr lang="ar-SA" b="1" dirty="0" err="1">
                <a:solidFill>
                  <a:srgbClr val="CC0000"/>
                </a:solidFill>
              </a:rPr>
              <a:t>التقايض</a:t>
            </a:r>
            <a:r>
              <a:rPr lang="ar-SA" b="1" dirty="0">
                <a:solidFill>
                  <a:srgbClr val="CC0000"/>
                </a:solidFill>
              </a:rPr>
              <a:t> </a:t>
            </a:r>
            <a:r>
              <a:rPr lang="ar-SA" dirty="0"/>
              <a:t>تدخل النباتات في مشاركة يستفيد منها كلا منهما ولا يمكن لأحدهما أن يستغني عن الأخر. </a:t>
            </a:r>
          </a:p>
          <a:p>
            <a:r>
              <a:rPr lang="ar-SA" dirty="0"/>
              <a:t>كما في </a:t>
            </a:r>
            <a:r>
              <a:rPr lang="ar-SA" dirty="0" err="1"/>
              <a:t>الاشنات</a:t>
            </a:r>
            <a:r>
              <a:rPr lang="ar-SA" dirty="0"/>
              <a:t> والعلاقة التكافلية بين بعض النباتات الفصيلة القرنية (الفول, البرسيم) </a:t>
            </a:r>
            <a:r>
              <a:rPr lang="ar-SA" dirty="0">
                <a:solidFill>
                  <a:srgbClr val="FF0000"/>
                </a:solidFill>
              </a:rPr>
              <a:t>وبكتيريا العقد الجذرية</a:t>
            </a:r>
            <a:r>
              <a:rPr lang="en-US" dirty="0"/>
              <a:t>Rhizobium, </a:t>
            </a:r>
            <a:r>
              <a:rPr lang="ar-SA" dirty="0"/>
              <a:t>حيث تقوم البكتيريا بتثبيت النيتروجين في التربة وتحوله إلى الصورة العضوية ليستفيد منها النبات الذي تحصل بدورها منه على الأملاح والماء والمواد </a:t>
            </a:r>
            <a:r>
              <a:rPr lang="ar-SA" dirty="0" err="1"/>
              <a:t>الكربوهيدراتيه</a:t>
            </a:r>
            <a:r>
              <a:rPr lang="ar-SA" dirty="0"/>
              <a:t> وكذلك المأوى.</a:t>
            </a:r>
            <a:r>
              <a:rPr lang="ar-SA" dirty="0">
                <a:solidFill>
                  <a:srgbClr val="7F7F7F"/>
                </a:solidFill>
              </a:rPr>
              <a:t> </a:t>
            </a:r>
          </a:p>
          <a:p>
            <a:endParaRPr lang="ar-SA" dirty="0">
              <a:solidFill>
                <a:srgbClr val="7F7F7F"/>
              </a:solidFill>
            </a:endParaRPr>
          </a:p>
          <a:p>
            <a:r>
              <a:rPr lang="ar-SA" dirty="0">
                <a:solidFill>
                  <a:srgbClr val="CC0000"/>
                </a:solidFill>
              </a:rPr>
              <a:t>ومن صور المعايشة بين النباتات</a:t>
            </a:r>
            <a:r>
              <a:rPr lang="ar-SA" dirty="0">
                <a:solidFill>
                  <a:srgbClr val="7F7F7F"/>
                </a:solidFill>
              </a:rPr>
              <a:t> , </a:t>
            </a:r>
            <a:r>
              <a:rPr lang="ar-SA" dirty="0"/>
              <a:t>النباتات العالقة </a:t>
            </a:r>
            <a:r>
              <a:rPr lang="en-US" dirty="0"/>
              <a:t>Epiphytes </a:t>
            </a:r>
            <a:r>
              <a:rPr lang="ar-SA" dirty="0" smtClean="0"/>
              <a:t> والنباتات </a:t>
            </a:r>
            <a:r>
              <a:rPr lang="ar-SA" dirty="0"/>
              <a:t>التي تستخدمها كموقع لكي تنمو عليها, ولا تعتمد النباتات العالقة ع النبات الأخر في الحصول على غذائها, ولا تتسبب لها في أي أضرار إلا في حالات أن تكبر النباتات العالقة في الحجم بحيث انه من الممكن أن تكسر الأفرع أو تقلل من كفاءة البناء الضوئي للنبات. </a:t>
            </a:r>
          </a:p>
        </p:txBody>
      </p:sp>
      <p:sp>
        <p:nvSpPr>
          <p:cNvPr id="18435" name="AutoShape 4" descr="صورة ذات صلة"/>
          <p:cNvSpPr>
            <a:spLocks noChangeAspect="1" noChangeArrowheads="1"/>
          </p:cNvSpPr>
          <p:nvPr/>
        </p:nvSpPr>
        <p:spPr bwMode="auto">
          <a:xfrm>
            <a:off x="8924925" y="46038"/>
            <a:ext cx="2968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8436" name="Picture 6" descr="نتيجة بحث الصور عن ‪mutualism Rhizob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94469"/>
            <a:ext cx="266223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صورة ذات صل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1" y="1989864"/>
            <a:ext cx="2554288" cy="244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03" y="4653136"/>
            <a:ext cx="2376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0400"/>
            <a:ext cx="9339263"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a:spLocks noChangeArrowheads="1"/>
          </p:cNvSpPr>
          <p:nvPr/>
        </p:nvSpPr>
        <p:spPr bwMode="auto">
          <a:xfrm>
            <a:off x="2555875" y="333375"/>
            <a:ext cx="6348413" cy="4739759"/>
          </a:xfrm>
          <a:prstGeom prst="rect">
            <a:avLst/>
          </a:prstGeo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ar-SA" b="1" dirty="0">
                <a:solidFill>
                  <a:srgbClr val="660066"/>
                </a:solidFill>
              </a:rPr>
              <a:t>3-التنافس </a:t>
            </a:r>
            <a:r>
              <a:rPr lang="en-US" b="1" dirty="0">
                <a:solidFill>
                  <a:srgbClr val="660066"/>
                </a:solidFill>
              </a:rPr>
              <a:t>Competition: </a:t>
            </a:r>
            <a:endParaRPr lang="en-US" dirty="0">
              <a:solidFill>
                <a:srgbClr val="660066"/>
              </a:solidFill>
            </a:endParaRPr>
          </a:p>
          <a:p>
            <a:r>
              <a:rPr lang="ar-SA" dirty="0"/>
              <a:t>تتنافس النباتات فيما بينها على الضوء و الماء والأملاح والتربة و على احتلال المكان, وتشير الدراسات إلى أن قدرة النبات على المنافسة ترتبط بخواصها البيولوجية. فمثلا من الخواص التي تساعد نوعا ما من النباتات على النمو في منطقه ما شدة التنافس فيها مرتفعة. هو حجم البذور فالبذور كبيرة الحجم والتي تحوي كمية كبيرة من المواد المغذية تمنح النبات ميزتين تضعها في وضع أفضل من حيث المنافسة وهي ان البذور الكبيرة تعطي </a:t>
            </a:r>
            <a:r>
              <a:rPr lang="ar-SA" dirty="0" err="1"/>
              <a:t>بادرات</a:t>
            </a:r>
            <a:r>
              <a:rPr lang="ar-SA" dirty="0"/>
              <a:t> كبيرة ذات مجموع خضري جيد في النمو, والميزة الثانية للبذور كبيرة الحجم ذات كميات كبيرة من المواد المغذية تكون قادرة ع النمو بسرعة اكبر من غيرها من البذور الأقل في الحجم والقوة.</a:t>
            </a:r>
          </a:p>
          <a:p>
            <a:r>
              <a:rPr lang="ar-SA" sz="2000" b="1" u="sng" dirty="0">
                <a:solidFill>
                  <a:srgbClr val="CC0000"/>
                </a:solidFill>
              </a:rPr>
              <a:t>وهناك  4 ميزات تميز النباتات ذات القدرة العالية على المنافسة :</a:t>
            </a:r>
          </a:p>
          <a:p>
            <a:r>
              <a:rPr lang="en-US" sz="2000" dirty="0"/>
              <a:t>a</a:t>
            </a:r>
            <a:r>
              <a:rPr lang="en-US" dirty="0"/>
              <a:t>. </a:t>
            </a:r>
            <a:r>
              <a:rPr lang="ar-SA" dirty="0"/>
              <a:t> </a:t>
            </a:r>
            <a:r>
              <a:rPr lang="ar-SA" sz="2000" dirty="0"/>
              <a:t>قامة عالية .</a:t>
            </a:r>
          </a:p>
          <a:p>
            <a:r>
              <a:rPr lang="en-US" sz="2000" dirty="0"/>
              <a:t> b. </a:t>
            </a:r>
            <a:r>
              <a:rPr lang="ar-SA" sz="2000" dirty="0"/>
              <a:t>سرعة النمو .</a:t>
            </a:r>
          </a:p>
          <a:p>
            <a:r>
              <a:rPr lang="en-US" sz="2000" dirty="0"/>
              <a:t> c. </a:t>
            </a:r>
            <a:r>
              <a:rPr lang="ar-SA" sz="2000" dirty="0"/>
              <a:t>صورة نمو :تجعل النبات أكثر قدرة على استغلال البيئة فوق و تحت سطح التربة ( غالبا </a:t>
            </a:r>
            <a:r>
              <a:rPr lang="ar-SA" sz="2000" dirty="0" err="1"/>
              <a:t>ماتكون</a:t>
            </a:r>
            <a:r>
              <a:rPr lang="ar-SA" sz="2000" dirty="0"/>
              <a:t> على شكل </a:t>
            </a:r>
            <a:r>
              <a:rPr lang="ar-SA" sz="2000" dirty="0" err="1"/>
              <a:t>ريزومات</a:t>
            </a:r>
            <a:r>
              <a:rPr lang="ar-SA" sz="2000" dirty="0"/>
              <a:t> كبيرة أو في صورة نمو عشبي في شكل كتل ضخمة  ).</a:t>
            </a:r>
          </a:p>
          <a:p>
            <a:r>
              <a:rPr lang="en-US" sz="2000" dirty="0"/>
              <a:t>d. </a:t>
            </a:r>
            <a:r>
              <a:rPr lang="ar-SA" sz="2000" dirty="0"/>
              <a:t> قدرة كبيرة على ترسيب البقايا النباتية فوق سطح التربة</a:t>
            </a:r>
            <a:r>
              <a:rPr lang="ar-SA" dirty="0">
                <a:solidFill>
                  <a:srgbClr val="7F7F7F"/>
                </a:solidFill>
              </a:rPr>
              <a:t>  .</a:t>
            </a:r>
          </a:p>
        </p:txBody>
      </p:sp>
      <p:pic>
        <p:nvPicPr>
          <p:cNvPr id="19459"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l="18648" r="20000"/>
          <a:stretch>
            <a:fillRect/>
          </a:stretch>
        </p:blipFill>
        <p:spPr bwMode="auto">
          <a:xfrm>
            <a:off x="395288" y="333375"/>
            <a:ext cx="21796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288" y="476250"/>
            <a:ext cx="7991475" cy="4955203"/>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ar-SA" sz="1600" dirty="0">
                <a:latin typeface="Trebuchet MS" pitchFamily="34" charset="0"/>
                <a:cs typeface="Tahoma" pitchFamily="34" charset="0"/>
              </a:rPr>
              <a:t>	</a:t>
            </a:r>
          </a:p>
          <a:p>
            <a:pPr>
              <a:defRPr/>
            </a:pPr>
            <a:r>
              <a:rPr lang="ar-SA" sz="2000" b="1" dirty="0">
                <a:solidFill>
                  <a:srgbClr val="660066"/>
                </a:solidFill>
              </a:rPr>
              <a:t>4- تأثير النباتات على بعضها البعض من خلال إفراز مواد مختلفة </a:t>
            </a:r>
            <a:r>
              <a:rPr lang="en-US" sz="2000" b="1" dirty="0" err="1">
                <a:solidFill>
                  <a:srgbClr val="660066"/>
                </a:solidFill>
              </a:rPr>
              <a:t>Allelopathy</a:t>
            </a:r>
            <a:r>
              <a:rPr lang="en-US" sz="2000" b="1" dirty="0">
                <a:solidFill>
                  <a:srgbClr val="660066"/>
                </a:solidFill>
              </a:rPr>
              <a:t> :</a:t>
            </a:r>
          </a:p>
          <a:p>
            <a:pPr>
              <a:defRPr/>
            </a:pPr>
            <a:r>
              <a:rPr lang="ar-EG" sz="2000" dirty="0">
                <a:solidFill>
                  <a:srgbClr val="660066"/>
                </a:solidFill>
              </a:rPr>
              <a:t> </a:t>
            </a:r>
            <a:r>
              <a:rPr lang="ar-EG" sz="2000" dirty="0">
                <a:latin typeface="+mn-lt"/>
                <a:cs typeface="+mj-cs"/>
              </a:rPr>
              <a:t>هي التاثيرات بين النباتات الناتجة عن افراز مواد كيميائية وهي علاقات ضارة اونافعة بين النباتات بما فيها الكائنات الدقيقة </a:t>
            </a:r>
            <a:endParaRPr lang="en-US" sz="2000" dirty="0">
              <a:latin typeface="+mn-lt"/>
              <a:cs typeface="+mj-cs"/>
            </a:endParaRPr>
          </a:p>
          <a:p>
            <a:pPr>
              <a:defRPr/>
            </a:pPr>
            <a:r>
              <a:rPr lang="ar-SA" sz="2000" dirty="0">
                <a:latin typeface="+mn-lt"/>
                <a:cs typeface="+mj-cs"/>
              </a:rPr>
              <a:t>والبعض عرفها بأنها الأثر الضار الذي يلحقه نبات بنبات اخر ( بما فيها الكائنات الدقيقة ) عن طريق إفرازه لمواد كيميائية في الوسط المحيط .</a:t>
            </a:r>
          </a:p>
          <a:p>
            <a:pPr>
              <a:defRPr/>
            </a:pPr>
            <a:r>
              <a:rPr lang="ar-SA" sz="2000" b="1" dirty="0">
                <a:latin typeface="+mn-lt"/>
                <a:cs typeface="+mj-cs"/>
              </a:rPr>
              <a:t>هذه الظاهرة تؤثر في تكوين المجتمعات النباتية وتوزيع النبات</a:t>
            </a:r>
            <a:r>
              <a:rPr lang="ar-SA" sz="2000" b="1" dirty="0">
                <a:solidFill>
                  <a:srgbClr val="7F7F7F"/>
                </a:solidFill>
                <a:latin typeface="+mn-lt"/>
                <a:cs typeface="+mj-cs"/>
              </a:rPr>
              <a:t> .</a:t>
            </a:r>
          </a:p>
          <a:p>
            <a:pPr>
              <a:defRPr/>
            </a:pPr>
            <a:r>
              <a:rPr lang="ar-SA" sz="2000" dirty="0">
                <a:latin typeface="+mn-lt"/>
                <a:cs typeface="+mj-cs"/>
              </a:rPr>
              <a:t>حيث وجد ان نبات البطاطس لا ينمو تحت اشجار الجوز وذلك بسبب </a:t>
            </a:r>
            <a:r>
              <a:rPr lang="ar-SA" sz="2000" dirty="0">
                <a:solidFill>
                  <a:srgbClr val="FF0000"/>
                </a:solidFill>
                <a:latin typeface="+mn-lt"/>
                <a:cs typeface="+mj-cs"/>
              </a:rPr>
              <a:t>مادة الجوغلون </a:t>
            </a:r>
            <a:r>
              <a:rPr lang="ar-SA" sz="2000" dirty="0">
                <a:latin typeface="+mn-lt"/>
                <a:cs typeface="+mj-cs"/>
              </a:rPr>
              <a:t>التي تفرزها  اوراق اشجار الجوز التي تؤدي لموت النباتات عند انسيابها مع الماء.</a:t>
            </a:r>
          </a:p>
          <a:p>
            <a:pPr>
              <a:defRPr/>
            </a:pPr>
            <a:r>
              <a:rPr lang="ar-SA" sz="2000" dirty="0">
                <a:latin typeface="+mn-lt"/>
                <a:cs typeface="+mj-cs"/>
              </a:rPr>
              <a:t>* تؤثر النباتات على الوسط المحيط  كسائدة في مجتمع نباتي (اشجار الغاب) تؤثر على درجة الحرارة ورطوبة والشدة الضوئية مما ينعكس على الانواع النباتية الاخرى التي تعيش في ظل تلك الاشجار </a:t>
            </a:r>
            <a:r>
              <a:rPr lang="ar-SA" sz="2000" dirty="0" smtClean="0">
                <a:latin typeface="+mn-lt"/>
                <a:cs typeface="+mj-cs"/>
              </a:rPr>
              <a:t>.</a:t>
            </a:r>
            <a:endParaRPr lang="ar-SA" sz="2000" dirty="0">
              <a:latin typeface="+mn-lt"/>
              <a:cs typeface="+mj-cs"/>
            </a:endParaRPr>
          </a:p>
          <a:p>
            <a:pPr>
              <a:defRPr/>
            </a:pPr>
            <a:r>
              <a:rPr lang="ar-SA" sz="2000" b="1" dirty="0">
                <a:solidFill>
                  <a:srgbClr val="852F74"/>
                </a:solidFill>
                <a:latin typeface="+mn-lt"/>
                <a:cs typeface="+mj-cs"/>
              </a:rPr>
              <a:t>5-تأثير الحيوانات على النبات</a:t>
            </a:r>
          </a:p>
          <a:p>
            <a:pPr>
              <a:defRPr/>
            </a:pPr>
            <a:r>
              <a:rPr lang="ar-SA" sz="2000" dirty="0">
                <a:latin typeface="+mn-lt"/>
                <a:cs typeface="+mj-cs"/>
              </a:rPr>
              <a:t>•انتشار البذور والثمار الى مسافات بعيدة .</a:t>
            </a:r>
          </a:p>
          <a:p>
            <a:pPr>
              <a:defRPr/>
            </a:pPr>
            <a:r>
              <a:rPr lang="ar-SA" sz="2000" dirty="0">
                <a:latin typeface="+mn-lt"/>
                <a:cs typeface="+mj-cs"/>
              </a:rPr>
              <a:t>•تخريب الغطاء النباتي عن طريق الرعي الجائر .</a:t>
            </a:r>
          </a:p>
          <a:p>
            <a:pPr>
              <a:defRPr/>
            </a:pPr>
            <a:r>
              <a:rPr lang="ar-SA" sz="2000" dirty="0">
                <a:cs typeface="+mj-cs"/>
              </a:rPr>
              <a:t>•تأثير الحشرات  على عملية التلقيح </a:t>
            </a:r>
            <a:r>
              <a:rPr lang="ar-SA" sz="2000" dirty="0"/>
              <a:t>.</a:t>
            </a:r>
          </a:p>
        </p:txBody>
      </p:sp>
      <p:pic>
        <p:nvPicPr>
          <p:cNvPr id="20483" name="Picture 4" descr="نتيجة بحث الصور عن ‪Allelopathy : 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05064"/>
            <a:ext cx="396068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arn(inVertical)">
                                      <p:cBhvr>
                                        <p:cTn id="35" dur="500"/>
                                        <p:tgtEl>
                                          <p:spTgt spid="2">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barn(inVertical)">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03350" y="260350"/>
            <a:ext cx="7289800" cy="958850"/>
          </a:xfrm>
        </p:spPr>
        <p:txBody>
          <a:bodyPr/>
          <a:lstStyle/>
          <a:p>
            <a:pPr algn="r" eaLnBrk="1" hangingPunct="1"/>
            <a:r>
              <a:rPr lang="ar-SA" sz="1050" b="1" dirty="0">
                <a:solidFill>
                  <a:srgbClr val="852F74"/>
                </a:solidFill>
                <a:latin typeface="Arial" pitchFamily="34" charset="0"/>
              </a:rPr>
              <a:t/>
            </a:r>
            <a:br>
              <a:rPr lang="ar-SA" sz="1050" b="1" dirty="0">
                <a:solidFill>
                  <a:srgbClr val="852F74"/>
                </a:solidFill>
                <a:latin typeface="Arial" pitchFamily="34" charset="0"/>
              </a:rPr>
            </a:br>
            <a:r>
              <a:rPr lang="ar-SA" sz="3200" b="1" dirty="0" smtClean="0">
                <a:solidFill>
                  <a:srgbClr val="660066"/>
                </a:solidFill>
              </a:rPr>
              <a:t>4- </a:t>
            </a:r>
            <a:r>
              <a:rPr lang="ar-SA" sz="3200" b="1" dirty="0">
                <a:solidFill>
                  <a:srgbClr val="660066"/>
                </a:solidFill>
              </a:rPr>
              <a:t>تأثير الإنسان على النبات</a:t>
            </a:r>
            <a:r>
              <a:rPr lang="ar-SA" sz="3200" b="1" dirty="0"/>
              <a:t> </a:t>
            </a:r>
            <a:r>
              <a:rPr lang="ar-SA" sz="3200" dirty="0"/>
              <a:t/>
            </a:r>
            <a:br>
              <a:rPr lang="ar-SA" sz="3200" dirty="0"/>
            </a:br>
            <a:r>
              <a:rPr lang="ar-SA" sz="1050" b="1" dirty="0">
                <a:solidFill>
                  <a:srgbClr val="852F74"/>
                </a:solidFill>
                <a:latin typeface="Arial" pitchFamily="34" charset="0"/>
              </a:rPr>
              <a:t>:</a:t>
            </a:r>
            <a:br>
              <a:rPr lang="ar-SA" sz="1050" b="1" dirty="0">
                <a:solidFill>
                  <a:srgbClr val="852F74"/>
                </a:solidFill>
                <a:latin typeface="Arial" pitchFamily="34" charset="0"/>
              </a:rPr>
            </a:br>
            <a:r>
              <a:rPr lang="ar-SA" sz="1050" b="1" dirty="0">
                <a:solidFill>
                  <a:srgbClr val="852F74"/>
                </a:solidFill>
                <a:latin typeface="Arial" pitchFamily="34" charset="0"/>
              </a:rPr>
              <a:t/>
            </a:r>
            <a:br>
              <a:rPr lang="ar-SA" sz="1050" b="1" dirty="0">
                <a:solidFill>
                  <a:srgbClr val="852F74"/>
                </a:solidFill>
                <a:latin typeface="Arial" pitchFamily="34" charset="0"/>
              </a:rPr>
            </a:br>
            <a:endParaRPr lang="en-US" sz="1050" b="1" dirty="0">
              <a:solidFill>
                <a:srgbClr val="852F74"/>
              </a:solidFill>
              <a:latin typeface="Arial" pitchFamily="34" charset="0"/>
            </a:endParaRPr>
          </a:p>
        </p:txBody>
      </p:sp>
      <p:sp>
        <p:nvSpPr>
          <p:cNvPr id="20483" name="Rectangle 3"/>
          <p:cNvSpPr>
            <a:spLocks noGrp="1" noChangeArrowheads="1"/>
          </p:cNvSpPr>
          <p:nvPr>
            <p:ph type="body" idx="1"/>
          </p:nvPr>
        </p:nvSpPr>
        <p:spPr>
          <a:xfrm>
            <a:off x="395536" y="980728"/>
            <a:ext cx="8477795" cy="5184576"/>
          </a:xfrm>
          <a:solidFill>
            <a:schemeClr val="accent5">
              <a:lumMod val="40000"/>
              <a:lumOff val="60000"/>
            </a:schemeClr>
          </a:solidFill>
        </p:spPr>
        <p:txBody>
          <a:bodyPr/>
          <a:lstStyle/>
          <a:p>
            <a:pPr eaLnBrk="1" hangingPunct="1">
              <a:lnSpc>
                <a:spcPct val="90000"/>
              </a:lnSpc>
              <a:buFont typeface="Wingdings" pitchFamily="2" charset="2"/>
              <a:buNone/>
              <a:defRPr/>
            </a:pPr>
            <a:r>
              <a:rPr lang="ar-SA" sz="2500" dirty="0"/>
              <a:t>له اثر بالغ على النباتات </a:t>
            </a:r>
            <a:r>
              <a:rPr lang="ar-SA" sz="2500" dirty="0" smtClean="0"/>
              <a:t>:</a:t>
            </a:r>
            <a:endParaRPr lang="ar-SA" sz="2500" dirty="0"/>
          </a:p>
          <a:p>
            <a:pPr marL="0" indent="0" eaLnBrk="1" hangingPunct="1">
              <a:lnSpc>
                <a:spcPct val="90000"/>
              </a:lnSpc>
              <a:buNone/>
              <a:defRPr/>
            </a:pPr>
            <a:r>
              <a:rPr lang="ar-SA" sz="2500" dirty="0"/>
              <a:t>•الاعتداء على الأشجار سواء من خلال الاحتطاب  وقطع الاشجار و الرعي الجائر وغيره </a:t>
            </a:r>
            <a:r>
              <a:rPr lang="ar-SA" sz="2500" dirty="0" smtClean="0"/>
              <a:t>. </a:t>
            </a:r>
            <a:r>
              <a:rPr lang="ar-SA" sz="2500" dirty="0" smtClean="0">
                <a:solidFill>
                  <a:srgbClr val="FF0000"/>
                </a:solidFill>
              </a:rPr>
              <a:t>(تأثير سلبي ) </a:t>
            </a:r>
            <a:endParaRPr lang="ar-SA" sz="2500" dirty="0">
              <a:solidFill>
                <a:srgbClr val="FF0000"/>
              </a:solidFill>
            </a:endParaRPr>
          </a:p>
          <a:p>
            <a:pPr marL="0" indent="0" eaLnBrk="1" hangingPunct="1">
              <a:lnSpc>
                <a:spcPct val="90000"/>
              </a:lnSpc>
              <a:buNone/>
              <a:defRPr/>
            </a:pPr>
            <a:r>
              <a:rPr lang="ar-SA" sz="2500" dirty="0"/>
              <a:t>•استصلاح الأراضي وخاصة في المناطق </a:t>
            </a:r>
            <a:r>
              <a:rPr lang="ar-SA" sz="2500" dirty="0" smtClean="0"/>
              <a:t>الجافة وإيجاد </a:t>
            </a:r>
            <a:r>
              <a:rPr lang="ar-SA" sz="2500" dirty="0"/>
              <a:t>أصناف قادرة على تحمل الظروف غير </a:t>
            </a:r>
            <a:r>
              <a:rPr lang="ar-SA" sz="2500" dirty="0" smtClean="0"/>
              <a:t>المناسبة ،وإنشاء </a:t>
            </a:r>
            <a:r>
              <a:rPr lang="ar-SA" sz="2500" dirty="0"/>
              <a:t>مجتمعات نباتية جديدة </a:t>
            </a:r>
            <a:r>
              <a:rPr lang="ar-SA" sz="2500" dirty="0" smtClean="0"/>
              <a:t>بالتشجير. </a:t>
            </a:r>
            <a:r>
              <a:rPr lang="ar-SA" sz="2500" dirty="0" smtClean="0">
                <a:solidFill>
                  <a:srgbClr val="FF0000"/>
                </a:solidFill>
              </a:rPr>
              <a:t>( تأثيرايجابي ) </a:t>
            </a:r>
            <a:endParaRPr lang="ar-SA" sz="2500" dirty="0">
              <a:solidFill>
                <a:srgbClr val="FF0000"/>
              </a:solidFill>
            </a:endParaRPr>
          </a:p>
          <a:p>
            <a:pPr marL="0" indent="0" eaLnBrk="1" hangingPunct="1">
              <a:lnSpc>
                <a:spcPct val="90000"/>
              </a:lnSpc>
              <a:buNone/>
              <a:defRPr/>
            </a:pPr>
            <a:r>
              <a:rPr lang="ar-SA" sz="2500" dirty="0"/>
              <a:t>•نقل البذور و الثمار وحتى النبات كاملا من منطقة إلى أخرى .</a:t>
            </a:r>
          </a:p>
          <a:p>
            <a:pPr marL="0" indent="0" eaLnBrk="1" hangingPunct="1">
              <a:lnSpc>
                <a:spcPct val="90000"/>
              </a:lnSpc>
              <a:buNone/>
              <a:defRPr/>
            </a:pPr>
            <a:r>
              <a:rPr lang="ar-SA" sz="2500" dirty="0"/>
              <a:t>•تأثير الإنسان على عوامل الوسط المحيط مما ينعكس على النباتات .</a:t>
            </a:r>
          </a:p>
          <a:p>
            <a:pPr marL="0" indent="0" eaLnBrk="1" hangingPunct="1">
              <a:lnSpc>
                <a:spcPct val="90000"/>
              </a:lnSpc>
              <a:buFont typeface="Wingdings" pitchFamily="2" charset="2"/>
              <a:buNone/>
              <a:defRPr/>
            </a:pPr>
            <a:endParaRPr lang="ar-SA" sz="2500" dirty="0">
              <a:solidFill>
                <a:srgbClr val="660066"/>
              </a:solidFill>
            </a:endParaRPr>
          </a:p>
          <a:p>
            <a:pPr marL="0" indent="0" eaLnBrk="1" hangingPunct="1">
              <a:lnSpc>
                <a:spcPct val="90000"/>
              </a:lnSpc>
              <a:buFont typeface="Wingdings" pitchFamily="2" charset="2"/>
              <a:buNone/>
              <a:defRPr/>
            </a:pPr>
            <a:r>
              <a:rPr lang="ar-SA" sz="2500">
                <a:solidFill>
                  <a:srgbClr val="660066"/>
                </a:solidFill>
              </a:rPr>
              <a:t>  </a:t>
            </a:r>
            <a:r>
              <a:rPr lang="ar-SA" sz="2500" smtClean="0">
                <a:solidFill>
                  <a:srgbClr val="660066"/>
                </a:solidFill>
              </a:rPr>
              <a:t>اذا </a:t>
            </a:r>
            <a:r>
              <a:rPr lang="ar-SA" sz="2500" u="sng" smtClean="0">
                <a:solidFill>
                  <a:srgbClr val="CC0000"/>
                </a:solidFill>
              </a:rPr>
              <a:t>العوامل </a:t>
            </a:r>
            <a:r>
              <a:rPr lang="ar-SA" sz="2500" u="sng" dirty="0">
                <a:solidFill>
                  <a:srgbClr val="CC0000"/>
                </a:solidFill>
              </a:rPr>
              <a:t>الحيوية </a:t>
            </a:r>
          </a:p>
          <a:p>
            <a:pPr marL="0" indent="0" eaLnBrk="1" hangingPunct="1">
              <a:lnSpc>
                <a:spcPct val="90000"/>
              </a:lnSpc>
              <a:buFont typeface="Wingdings" pitchFamily="2" charset="2"/>
              <a:buNone/>
              <a:defRPr/>
            </a:pPr>
            <a:r>
              <a:rPr lang="ar-SA" sz="2500" dirty="0" smtClean="0">
                <a:solidFill>
                  <a:srgbClr val="660066"/>
                </a:solidFill>
              </a:rPr>
              <a:t>هي </a:t>
            </a:r>
            <a:r>
              <a:rPr lang="ar-SA" sz="2500" dirty="0">
                <a:solidFill>
                  <a:srgbClr val="660066"/>
                </a:solidFill>
              </a:rPr>
              <a:t>مجمل العوامل السابق وتداخلها مع بعضه البعض ...</a:t>
            </a:r>
            <a:endParaRPr lang="en-US" sz="2500" dirty="0">
              <a:solidFill>
                <a:srgbClr val="6600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recipitation Song SC.5.E.7.4: Distinguish among the various forms of  precipitation (rain, snow, slee… | Precipitation, Earth and space science,  Weather and cl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4077072"/>
            <a:ext cx="9361040" cy="288032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p:txBody>
          <a:bodyPr/>
          <a:lstStyle/>
          <a:p>
            <a:pPr algn="ctr" eaLnBrk="1" hangingPunct="1"/>
            <a:r>
              <a:rPr lang="ar-EG"/>
              <a:t>عوامل الوسط</a:t>
            </a:r>
            <a:endParaRPr lang="en-US"/>
          </a:p>
        </p:txBody>
      </p:sp>
      <p:graphicFrame>
        <p:nvGraphicFramePr>
          <p:cNvPr id="3" name="Diagram 2"/>
          <p:cNvGraphicFramePr/>
          <p:nvPr>
            <p:extLst>
              <p:ext uri="{D42A27DB-BD31-4B8C-83A1-F6EECF244321}">
                <p14:modId xmlns:p14="http://schemas.microsoft.com/office/powerpoint/2010/main" val="3732903979"/>
              </p:ext>
            </p:extLst>
          </p:nvPr>
        </p:nvGraphicFramePr>
        <p:xfrm>
          <a:off x="596641" y="1751652"/>
          <a:ext cx="7995887" cy="422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Oval 5"/>
          <p:cNvSpPr>
            <a:spLocks noChangeArrowheads="1"/>
          </p:cNvSpPr>
          <p:nvPr/>
        </p:nvSpPr>
        <p:spPr bwMode="auto">
          <a:xfrm>
            <a:off x="3635375" y="2708275"/>
            <a:ext cx="936625" cy="5048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5" name="Oval 6"/>
          <p:cNvSpPr>
            <a:spLocks noChangeArrowheads="1"/>
          </p:cNvSpPr>
          <p:nvPr/>
        </p:nvSpPr>
        <p:spPr bwMode="auto">
          <a:xfrm>
            <a:off x="5076825" y="3933825"/>
            <a:ext cx="1800225" cy="5048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Oval 7"/>
          <p:cNvSpPr>
            <a:spLocks noChangeArrowheads="1"/>
          </p:cNvSpPr>
          <p:nvPr/>
        </p:nvSpPr>
        <p:spPr bwMode="auto">
          <a:xfrm>
            <a:off x="5292725" y="1916113"/>
            <a:ext cx="1295400" cy="72231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12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333375"/>
            <a:ext cx="25923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ight Arrow 9"/>
          <p:cNvSpPr>
            <a:spLocks noChangeArrowheads="1"/>
          </p:cNvSpPr>
          <p:nvPr/>
        </p:nvSpPr>
        <p:spPr bwMode="auto">
          <a:xfrm>
            <a:off x="3000375" y="3071813"/>
            <a:ext cx="214313" cy="357187"/>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recipitation Song SC.5.E.7.4: Distinguish among the various forms of  precipitation (rain, snow, slee… | Precipitation, Earth and space science,  Weather and cl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4077072"/>
            <a:ext cx="9361040" cy="288032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277813"/>
            <a:ext cx="8229600" cy="630237"/>
          </a:xfrm>
        </p:spPr>
        <p:txBody>
          <a:bodyPr/>
          <a:lstStyle/>
          <a:p>
            <a:pPr algn="r" eaLnBrk="1" hangingPunct="1"/>
            <a:r>
              <a:rPr lang="ar-SA" sz="3800" b="1" u="sng" dirty="0" err="1">
                <a:solidFill>
                  <a:schemeClr val="accent1"/>
                </a:solidFill>
              </a:rPr>
              <a:t>ب.انماط</a:t>
            </a:r>
            <a:r>
              <a:rPr lang="ar-SA" sz="3800" b="1" u="sng" dirty="0">
                <a:solidFill>
                  <a:schemeClr val="accent1"/>
                </a:solidFill>
              </a:rPr>
              <a:t> النباتات بالنسبة لعلاقتها بالماء</a:t>
            </a:r>
            <a:br>
              <a:rPr lang="ar-SA" sz="3800" b="1" u="sng" dirty="0">
                <a:solidFill>
                  <a:schemeClr val="accent1"/>
                </a:solidFill>
              </a:rPr>
            </a:br>
            <a:endParaRPr lang="en-US" sz="3800" b="1" u="sng" dirty="0">
              <a:solidFill>
                <a:schemeClr val="accent1"/>
              </a:solidFill>
            </a:endParaRPr>
          </a:p>
        </p:txBody>
      </p:sp>
      <p:sp>
        <p:nvSpPr>
          <p:cNvPr id="6147" name="Rectangle 3"/>
          <p:cNvSpPr>
            <a:spLocks noGrp="1" noChangeArrowheads="1"/>
          </p:cNvSpPr>
          <p:nvPr>
            <p:ph type="body" idx="1"/>
          </p:nvPr>
        </p:nvSpPr>
        <p:spPr>
          <a:xfrm>
            <a:off x="468313" y="981075"/>
            <a:ext cx="8229600" cy="4530725"/>
          </a:xfrm>
        </p:spPr>
        <p:txBody>
          <a:bodyPr/>
          <a:lstStyle/>
          <a:p>
            <a:pPr marL="571500" indent="-571500" eaLnBrk="1" hangingPunct="1"/>
            <a:r>
              <a:rPr lang="ar-SA" b="1"/>
              <a:t>تقسم الى 3 اقسام  حسب علاقتها بالماء </a:t>
            </a:r>
          </a:p>
          <a:p>
            <a:pPr marL="571500" indent="-571500" eaLnBrk="1" hangingPunct="1">
              <a:buFont typeface="Wingdings" pitchFamily="2" charset="2"/>
              <a:buNone/>
            </a:pPr>
            <a:endParaRPr lang="en-US" b="1">
              <a:solidFill>
                <a:srgbClr val="0D0D0D"/>
              </a:solidFill>
            </a:endParaRPr>
          </a:p>
          <a:p>
            <a:pPr marL="571500" indent="-571500" eaLnBrk="1" hangingPunct="1"/>
            <a:endParaRPr lang="en-US"/>
          </a:p>
        </p:txBody>
      </p:sp>
      <p:graphicFrame>
        <p:nvGraphicFramePr>
          <p:cNvPr id="11294" name="Group 30"/>
          <p:cNvGraphicFramePr>
            <a:graphicFrameLocks noGrp="1"/>
          </p:cNvGraphicFramePr>
          <p:nvPr/>
        </p:nvGraphicFramePr>
        <p:xfrm>
          <a:off x="395288" y="1557338"/>
          <a:ext cx="8243887" cy="3390902"/>
        </p:xfrm>
        <a:graphic>
          <a:graphicData uri="http://schemas.openxmlformats.org/drawingml/2006/table">
            <a:tbl>
              <a:tblPr rtl="1"/>
              <a:tblGrid>
                <a:gridCol w="2843212">
                  <a:extLst>
                    <a:ext uri="{9D8B030D-6E8A-4147-A177-3AD203B41FA5}">
                      <a16:colId xmlns:a16="http://schemas.microsoft.com/office/drawing/2014/main" val="20000"/>
                    </a:ext>
                  </a:extLst>
                </a:gridCol>
                <a:gridCol w="2652713">
                  <a:extLst>
                    <a:ext uri="{9D8B030D-6E8A-4147-A177-3AD203B41FA5}">
                      <a16:colId xmlns:a16="http://schemas.microsoft.com/office/drawing/2014/main" val="20001"/>
                    </a:ext>
                  </a:extLst>
                </a:gridCol>
                <a:gridCol w="2747962">
                  <a:extLst>
                    <a:ext uri="{9D8B030D-6E8A-4147-A177-3AD203B41FA5}">
                      <a16:colId xmlns:a16="http://schemas.microsoft.com/office/drawing/2014/main" val="20002"/>
                    </a:ext>
                  </a:extLst>
                </a:gridCol>
              </a:tblGrid>
              <a:tr h="1359384">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A" sz="2600" b="1" i="0" u="sng" strike="noStrike" cap="none" normalizeH="0" baseline="0">
                          <a:ln>
                            <a:noFill/>
                          </a:ln>
                          <a:solidFill>
                            <a:srgbClr val="006600"/>
                          </a:solidFill>
                          <a:effectLst/>
                          <a:latin typeface="Arial" pitchFamily="34" charset="0"/>
                          <a:cs typeface="Arial" pitchFamily="34" charset="0"/>
                        </a:rPr>
                        <a:t>النباتات الجفافية</a:t>
                      </a:r>
                    </a:p>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sng" strike="noStrike" cap="none" normalizeH="0" baseline="0">
                          <a:ln>
                            <a:noFill/>
                          </a:ln>
                          <a:solidFill>
                            <a:srgbClr val="006600"/>
                          </a:solidFill>
                          <a:effectLst/>
                          <a:latin typeface="Arial" pitchFamily="34" charset="0"/>
                          <a:cs typeface="Arial" pitchFamily="34" charset="0"/>
                        </a:rPr>
                        <a:t>Xer</a:t>
                      </a:r>
                      <a:r>
                        <a:rPr kumimoji="0" lang="en-US" sz="2600" b="1" i="0" u="sng" strike="noStrike" cap="none" normalizeH="0" baseline="0">
                          <a:ln>
                            <a:noFill/>
                          </a:ln>
                          <a:solidFill>
                            <a:srgbClr val="0D0D0D"/>
                          </a:solidFill>
                          <a:effectLst/>
                          <a:latin typeface="Arial" pitchFamily="34" charset="0"/>
                          <a:cs typeface="Arial" pitchFamily="34" charset="0"/>
                        </a:rPr>
                        <a:t>ophytes</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A" sz="2600" b="1" i="0" u="sng" strike="noStrike" cap="none" normalizeH="0" baseline="0">
                          <a:ln>
                            <a:noFill/>
                          </a:ln>
                          <a:solidFill>
                            <a:srgbClr val="006600"/>
                          </a:solidFill>
                          <a:effectLst/>
                          <a:latin typeface="Arial" pitchFamily="34" charset="0"/>
                          <a:cs typeface="Arial" pitchFamily="34" charset="0"/>
                        </a:rPr>
                        <a:t>النباتات الوسطية </a:t>
                      </a:r>
                      <a:r>
                        <a:rPr kumimoji="0" lang="en-US" sz="2600" b="1" i="0" u="sng" strike="noStrike" cap="none" normalizeH="0" baseline="0">
                          <a:ln>
                            <a:noFill/>
                          </a:ln>
                          <a:solidFill>
                            <a:srgbClr val="006600"/>
                          </a:solidFill>
                          <a:effectLst/>
                          <a:latin typeface="Arial" pitchFamily="34" charset="0"/>
                          <a:cs typeface="Arial" pitchFamily="34" charset="0"/>
                        </a:rPr>
                        <a:t>Mes</a:t>
                      </a:r>
                      <a:r>
                        <a:rPr kumimoji="0" lang="en-US" sz="2600" b="1" i="0" u="sng" strike="noStrike" cap="none" normalizeH="0" baseline="0">
                          <a:ln>
                            <a:noFill/>
                          </a:ln>
                          <a:solidFill>
                            <a:srgbClr val="0D0D0D"/>
                          </a:solidFill>
                          <a:effectLst/>
                          <a:latin typeface="Arial" pitchFamily="34" charset="0"/>
                          <a:cs typeface="Arial" pitchFamily="34" charset="0"/>
                        </a:rPr>
                        <a:t>ophytes</a:t>
                      </a:r>
                      <a:endParaRPr kumimoji="0" lang="ar-EG" sz="2600" b="1" i="0" u="sng" strike="noStrike" cap="none" normalizeH="0" baseline="0">
                        <a:ln>
                          <a:noFill/>
                        </a:ln>
                        <a:solidFill>
                          <a:srgbClr val="0D0D0D"/>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A" sz="2600" b="1" i="0" u="none" strike="noStrike" cap="none" normalizeH="0" baseline="0">
                          <a:ln>
                            <a:noFill/>
                          </a:ln>
                          <a:solidFill>
                            <a:srgbClr val="006600"/>
                          </a:solidFill>
                          <a:effectLst/>
                          <a:latin typeface="Arial" pitchFamily="34" charset="0"/>
                          <a:cs typeface="Arial" pitchFamily="34" charset="0"/>
                        </a:rPr>
                        <a:t>النباتات المائية </a:t>
                      </a:r>
                      <a:r>
                        <a:rPr kumimoji="0" lang="en-US" sz="2600" b="1" i="0" u="none" strike="noStrike" cap="none" normalizeH="0" baseline="0">
                          <a:ln>
                            <a:noFill/>
                          </a:ln>
                          <a:solidFill>
                            <a:srgbClr val="006600"/>
                          </a:solidFill>
                          <a:effectLst/>
                          <a:latin typeface="Arial" pitchFamily="34" charset="0"/>
                          <a:cs typeface="Arial" pitchFamily="34" charset="0"/>
                        </a:rPr>
                        <a:t>Hydr</a:t>
                      </a:r>
                      <a:r>
                        <a:rPr kumimoji="0" lang="en-US" sz="2600" b="1" i="0" u="none" strike="noStrike" cap="none" normalizeH="0" baseline="0">
                          <a:ln>
                            <a:noFill/>
                          </a:ln>
                          <a:solidFill>
                            <a:srgbClr val="0D0D0D"/>
                          </a:solidFill>
                          <a:effectLst/>
                          <a:latin typeface="Arial" pitchFamily="34" charset="0"/>
                          <a:cs typeface="Arial" pitchFamily="34" charset="0"/>
                        </a:rPr>
                        <a:t>ophytes</a:t>
                      </a:r>
                      <a:endParaRPr kumimoji="0" lang="ar-SA" sz="2600" b="1" i="0" u="none" strike="noStrike" cap="none" normalizeH="0" baseline="0">
                        <a:ln>
                          <a:noFill/>
                        </a:ln>
                        <a:solidFill>
                          <a:srgbClr val="0066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1516">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162" name="Picture 7"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924175"/>
            <a:ext cx="240823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98788"/>
            <a:ext cx="23241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34" descr="نتيجة بحث الصور عن ‪Mesophytes‬‏"/>
          <p:cNvPicPr>
            <a:picLocks noChangeAspect="1" noChangeArrowheads="1"/>
          </p:cNvPicPr>
          <p:nvPr/>
        </p:nvPicPr>
        <p:blipFill>
          <a:blip r:embed="rId5">
            <a:extLst>
              <a:ext uri="{28A0092B-C50C-407E-A947-70E740481C1C}">
                <a14:useLocalDpi xmlns:a14="http://schemas.microsoft.com/office/drawing/2010/main" val="0"/>
              </a:ext>
            </a:extLst>
          </a:blip>
          <a:srcRect l="15973" r="15971"/>
          <a:stretch>
            <a:fillRect/>
          </a:stretch>
        </p:blipFill>
        <p:spPr bwMode="auto">
          <a:xfrm>
            <a:off x="3132138" y="2924175"/>
            <a:ext cx="28257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584" y="172427"/>
            <a:ext cx="6573416" cy="653379"/>
          </a:xfrm>
        </p:spPr>
        <p:txBody>
          <a:bodyPr/>
          <a:lstStyle/>
          <a:p>
            <a:pPr algn="r" eaLnBrk="1" hangingPunct="1"/>
            <a:r>
              <a:rPr lang="ar-SA" b="1">
                <a:solidFill>
                  <a:srgbClr val="006600"/>
                </a:solidFill>
              </a:rPr>
              <a:t>النباتات المائية </a:t>
            </a:r>
            <a:r>
              <a:rPr lang="en-US" b="1">
                <a:solidFill>
                  <a:srgbClr val="006600"/>
                </a:solidFill>
              </a:rPr>
              <a:t> Hydr</a:t>
            </a:r>
            <a:r>
              <a:rPr lang="en-US" b="1">
                <a:solidFill>
                  <a:srgbClr val="0D0D0D"/>
                </a:solidFill>
              </a:rPr>
              <a:t>ophytes</a:t>
            </a:r>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71" y="4267323"/>
            <a:ext cx="295116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034" y="4437112"/>
            <a:ext cx="3598863" cy="220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4267323"/>
            <a:ext cx="1951611" cy="218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07504" y="825806"/>
            <a:ext cx="9036496" cy="341632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r>
              <a:rPr lang="ar-SA" b="1" dirty="0" smtClean="0">
                <a:solidFill>
                  <a:schemeClr val="accent2">
                    <a:lumMod val="75000"/>
                  </a:schemeClr>
                </a:solidFill>
              </a:rPr>
              <a:t>- </a:t>
            </a:r>
            <a:r>
              <a:rPr lang="ar-EG" b="1" dirty="0" smtClean="0">
                <a:solidFill>
                  <a:schemeClr val="accent2">
                    <a:lumMod val="75000"/>
                  </a:schemeClr>
                </a:solidFill>
              </a:rPr>
              <a:t>نباتات </a:t>
            </a:r>
            <a:r>
              <a:rPr lang="ar-EG" b="1" dirty="0">
                <a:solidFill>
                  <a:schemeClr val="accent2">
                    <a:lumMod val="75000"/>
                  </a:schemeClr>
                </a:solidFill>
              </a:rPr>
              <a:t>تنمو في الماء </a:t>
            </a:r>
            <a:r>
              <a:rPr lang="ar-SA" b="1" dirty="0">
                <a:solidFill>
                  <a:schemeClr val="accent2">
                    <a:lumMod val="75000"/>
                  </a:schemeClr>
                </a:solidFill>
              </a:rPr>
              <a:t>بحيث تكون مغمورة كلياً</a:t>
            </a:r>
            <a:r>
              <a:rPr lang="ar-SA" sz="2400" b="1" dirty="0">
                <a:solidFill>
                  <a:schemeClr val="accent2">
                    <a:lumMod val="75000"/>
                  </a:schemeClr>
                </a:solidFill>
              </a:rPr>
              <a:t>. مثل </a:t>
            </a:r>
            <a:r>
              <a:rPr lang="en-US" sz="2400" b="1" i="1" dirty="0" err="1">
                <a:solidFill>
                  <a:schemeClr val="accent2">
                    <a:lumMod val="75000"/>
                  </a:schemeClr>
                </a:solidFill>
              </a:rPr>
              <a:t>Najas</a:t>
            </a:r>
            <a:endParaRPr lang="ar-SA" sz="2400" b="1" i="1" dirty="0">
              <a:solidFill>
                <a:schemeClr val="accent2">
                  <a:lumMod val="75000"/>
                </a:schemeClr>
              </a:solidFill>
            </a:endParaRPr>
          </a:p>
          <a:p>
            <a:pPr eaLnBrk="1" hangingPunct="1"/>
            <a:r>
              <a:rPr lang="ar-SA" b="1" dirty="0" smtClean="0">
                <a:solidFill>
                  <a:schemeClr val="accent2">
                    <a:lumMod val="75000"/>
                  </a:schemeClr>
                </a:solidFill>
              </a:rPr>
              <a:t>- مغمورة </a:t>
            </a:r>
            <a:r>
              <a:rPr lang="ar-SA" b="1" dirty="0">
                <a:solidFill>
                  <a:schemeClr val="accent2">
                    <a:lumMod val="75000"/>
                  </a:schemeClr>
                </a:solidFill>
              </a:rPr>
              <a:t>جزئيا بعضها في الماء والأخر طاف</a:t>
            </a:r>
            <a:r>
              <a:rPr lang="ar-SA" sz="2000" b="1" i="1" dirty="0">
                <a:solidFill>
                  <a:schemeClr val="accent2">
                    <a:lumMod val="75000"/>
                  </a:schemeClr>
                </a:solidFill>
              </a:rPr>
              <a:t> على سطح الماء مثل </a:t>
            </a:r>
            <a:r>
              <a:rPr lang="en-US" sz="2000" b="1" i="1" dirty="0">
                <a:solidFill>
                  <a:schemeClr val="accent2">
                    <a:lumMod val="75000"/>
                  </a:schemeClr>
                </a:solidFill>
              </a:rPr>
              <a:t> </a:t>
            </a:r>
            <a:r>
              <a:rPr lang="en-US" sz="2000" b="1" i="1" dirty="0" err="1">
                <a:solidFill>
                  <a:schemeClr val="accent2">
                    <a:lumMod val="75000"/>
                  </a:schemeClr>
                </a:solidFill>
              </a:rPr>
              <a:t>Nuphar</a:t>
            </a:r>
            <a:r>
              <a:rPr lang="en-US" sz="2000" b="1" i="1" dirty="0">
                <a:solidFill>
                  <a:schemeClr val="accent2">
                    <a:lumMod val="75000"/>
                  </a:schemeClr>
                </a:solidFill>
              </a:rPr>
              <a:t> </a:t>
            </a:r>
            <a:r>
              <a:rPr lang="ar-SA" sz="2000" b="1" i="1" dirty="0" smtClean="0">
                <a:solidFill>
                  <a:schemeClr val="accent2">
                    <a:lumMod val="75000"/>
                  </a:schemeClr>
                </a:solidFill>
              </a:rPr>
              <a:t>نيوفرزنبق الماء الاصفر </a:t>
            </a:r>
            <a:r>
              <a:rPr lang="ar-SA" sz="2000" dirty="0"/>
              <a:t>يفضل المياه الراكدة أو بطيئة الحركة التي تكون </a:t>
            </a:r>
            <a:r>
              <a:rPr lang="ar-SA" sz="2000" dirty="0" smtClean="0"/>
              <a:t>عميقه نوعا ما .</a:t>
            </a:r>
          </a:p>
          <a:p>
            <a:pPr eaLnBrk="1" hangingPunct="1"/>
            <a:r>
              <a:rPr lang="ar-SA" b="1" dirty="0" smtClean="0">
                <a:solidFill>
                  <a:schemeClr val="accent2">
                    <a:lumMod val="75000"/>
                  </a:schemeClr>
                </a:solidFill>
              </a:rPr>
              <a:t>- قسم </a:t>
            </a:r>
            <a:r>
              <a:rPr lang="ar-SA" b="1" dirty="0">
                <a:solidFill>
                  <a:schemeClr val="accent2">
                    <a:lumMod val="75000"/>
                  </a:schemeClr>
                </a:solidFill>
              </a:rPr>
              <a:t>مغمورفي الماء والباقي فوق السطح مثل</a:t>
            </a:r>
            <a:r>
              <a:rPr lang="ar-SA" sz="2000" b="1" i="1" dirty="0">
                <a:solidFill>
                  <a:schemeClr val="accent2">
                    <a:lumMod val="75000"/>
                  </a:schemeClr>
                </a:solidFill>
              </a:rPr>
              <a:t> </a:t>
            </a:r>
            <a:r>
              <a:rPr lang="en-US" sz="2000" b="1" i="1" dirty="0">
                <a:solidFill>
                  <a:schemeClr val="accent2">
                    <a:lumMod val="75000"/>
                  </a:schemeClr>
                </a:solidFill>
              </a:rPr>
              <a:t> </a:t>
            </a:r>
            <a:r>
              <a:rPr lang="en-US" sz="2000" b="1" i="1" dirty="0" err="1">
                <a:solidFill>
                  <a:schemeClr val="accent2">
                    <a:lumMod val="75000"/>
                  </a:schemeClr>
                </a:solidFill>
              </a:rPr>
              <a:t>Typha</a:t>
            </a:r>
            <a:r>
              <a:rPr lang="ar-SA" sz="2000" b="1" i="1" dirty="0" smtClean="0">
                <a:solidFill>
                  <a:schemeClr val="accent2">
                    <a:lumMod val="75000"/>
                  </a:schemeClr>
                </a:solidFill>
              </a:rPr>
              <a:t>بوط </a:t>
            </a:r>
            <a:r>
              <a:rPr lang="ar-SA" sz="2000" dirty="0" smtClean="0"/>
              <a:t>ينمو </a:t>
            </a:r>
            <a:r>
              <a:rPr lang="ar-SA" sz="2000" dirty="0"/>
              <a:t>في المياه الضحلة عند حواف المستنقعات والبرك والأنهار.</a:t>
            </a:r>
          </a:p>
          <a:p>
            <a:pPr eaLnBrk="1" hangingPunct="1">
              <a:buFont typeface="Wingdings" pitchFamily="2" charset="2"/>
              <a:buNone/>
            </a:pPr>
            <a:r>
              <a:rPr lang="ar-EG" sz="2000" b="1" u="sng" dirty="0" smtClean="0">
                <a:solidFill>
                  <a:srgbClr val="660066"/>
                </a:solidFill>
              </a:rPr>
              <a:t>اهم </a:t>
            </a:r>
            <a:r>
              <a:rPr lang="ar-EG" sz="2000" b="1" u="sng" dirty="0">
                <a:solidFill>
                  <a:srgbClr val="660066"/>
                </a:solidFill>
              </a:rPr>
              <a:t>صفات النباتات المائية ص58-59</a:t>
            </a:r>
          </a:p>
          <a:p>
            <a:pPr eaLnBrk="1" hangingPunct="1"/>
            <a:r>
              <a:rPr lang="ar-SA" b="1" dirty="0" smtClean="0"/>
              <a:t>- </a:t>
            </a:r>
            <a:r>
              <a:rPr lang="ar-EG" b="1" dirty="0" smtClean="0"/>
              <a:t>القوام </a:t>
            </a:r>
            <a:r>
              <a:rPr lang="ar-EG" b="1" dirty="0"/>
              <a:t>اللين لقل الانسجة الدعامية</a:t>
            </a:r>
          </a:p>
          <a:p>
            <a:pPr eaLnBrk="1" hangingPunct="1"/>
            <a:r>
              <a:rPr lang="ar-SA" b="1" dirty="0" smtClean="0"/>
              <a:t>- </a:t>
            </a:r>
            <a:r>
              <a:rPr lang="ar-EG" b="1" dirty="0" smtClean="0"/>
              <a:t>القشرة </a:t>
            </a:r>
            <a:r>
              <a:rPr lang="ar-EG" b="1" dirty="0"/>
              <a:t>تشكل نسيح برنشيمي </a:t>
            </a:r>
            <a:r>
              <a:rPr lang="ar-SA" b="1" dirty="0" smtClean="0"/>
              <a:t>ل</a:t>
            </a:r>
            <a:r>
              <a:rPr lang="ar-EG" b="1" dirty="0" smtClean="0"/>
              <a:t>لساق </a:t>
            </a:r>
            <a:r>
              <a:rPr lang="ar-EG" b="1" dirty="0"/>
              <a:t>(القسم الاكبر</a:t>
            </a:r>
            <a:r>
              <a:rPr lang="ar-EG" b="1" dirty="0" smtClean="0"/>
              <a:t>)</a:t>
            </a:r>
            <a:r>
              <a:rPr lang="ar-SA" b="1" dirty="0" smtClean="0"/>
              <a:t> </a:t>
            </a:r>
            <a:r>
              <a:rPr lang="ar-EG" b="1" dirty="0" smtClean="0"/>
              <a:t>والاسطوانه </a:t>
            </a:r>
            <a:r>
              <a:rPr lang="ar-EG" b="1" dirty="0"/>
              <a:t>المركزية قسم صغير من </a:t>
            </a:r>
            <a:r>
              <a:rPr lang="ar-EG" b="1" dirty="0" smtClean="0"/>
              <a:t>الساق</a:t>
            </a:r>
            <a:r>
              <a:rPr lang="ar-SA" b="1" dirty="0" smtClean="0"/>
              <a:t>.</a:t>
            </a:r>
            <a:endParaRPr lang="ar-EG" b="1" dirty="0"/>
          </a:p>
          <a:p>
            <a:pPr eaLnBrk="1" hangingPunct="1"/>
            <a:r>
              <a:rPr lang="ar-SA" b="1" dirty="0" smtClean="0"/>
              <a:t>- </a:t>
            </a:r>
            <a:r>
              <a:rPr lang="ar-EG" b="1" dirty="0" smtClean="0"/>
              <a:t>تحوي </a:t>
            </a:r>
            <a:r>
              <a:rPr lang="ar-EG" b="1" dirty="0"/>
              <a:t>انسجتها فرغات مملوءة بالهواء 70% من حجم </a:t>
            </a:r>
            <a:r>
              <a:rPr lang="ar-EG" b="1" dirty="0" smtClean="0"/>
              <a:t>النبات</a:t>
            </a:r>
            <a:r>
              <a:rPr lang="ar-SA" b="1" dirty="0" smtClean="0"/>
              <a:t>.</a:t>
            </a:r>
            <a:endParaRPr lang="ar-EG" b="1" dirty="0"/>
          </a:p>
          <a:p>
            <a:pPr eaLnBrk="1" hangingPunct="1"/>
            <a:r>
              <a:rPr lang="ar-SA" b="1" dirty="0" smtClean="0"/>
              <a:t>- </a:t>
            </a:r>
            <a:r>
              <a:rPr lang="ar-EG" b="1" dirty="0" smtClean="0"/>
              <a:t>الاوراق </a:t>
            </a:r>
            <a:r>
              <a:rPr lang="ar-EG" b="1" dirty="0"/>
              <a:t>الطافية تكون ثغورها على السطح العلوي فقط ,والاوراق الغاطسة عديمة الثغور.</a:t>
            </a:r>
          </a:p>
          <a:p>
            <a:pPr eaLnBrk="1" hangingPunct="1"/>
            <a:r>
              <a:rPr lang="ar-EG" b="1" dirty="0"/>
              <a:t> </a:t>
            </a:r>
            <a:r>
              <a:rPr lang="ar-SA" b="1" dirty="0" smtClean="0"/>
              <a:t>- </a:t>
            </a:r>
            <a:r>
              <a:rPr lang="ar-EG" b="1" dirty="0" smtClean="0"/>
              <a:t>الضغط </a:t>
            </a:r>
            <a:r>
              <a:rPr lang="ar-EG" b="1" dirty="0"/>
              <a:t>الاسموزي للعصارة الخلوية منخفض</a:t>
            </a:r>
            <a:r>
              <a:rPr lang="ar-EG" sz="20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a:xfrm>
            <a:off x="6623050" y="490537"/>
            <a:ext cx="2314575" cy="1139825"/>
          </a:xfrm>
        </p:spPr>
        <p:txBody>
          <a:bodyPr/>
          <a:lstStyle/>
          <a:p>
            <a:pPr eaLnBrk="1" hangingPunct="1"/>
            <a:r>
              <a:rPr lang="en-US" sz="4400" i="1" dirty="0" err="1"/>
              <a:t>Typha</a:t>
            </a:r>
            <a:r>
              <a:rPr lang="en-US" sz="4400" i="1" dirty="0"/>
              <a:t> </a:t>
            </a:r>
          </a:p>
        </p:txBody>
      </p:sp>
      <p:pic>
        <p:nvPicPr>
          <p:cNvPr id="8195" name="Picture 2" descr="ÙØªÙØ¬Ø© Ø¨Ø­Ø« Ø§ÙØµÙØ± Ø¹Ù âªNuphar sp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252314"/>
            <a:ext cx="27368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3389"/>
            <a:ext cx="403225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4" descr="ØµÙØ±Ø© Ø°Ø§Øª ØµÙ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1252314"/>
            <a:ext cx="22701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عنوان 1"/>
          <p:cNvSpPr txBox="1">
            <a:spLocks/>
          </p:cNvSpPr>
          <p:nvPr/>
        </p:nvSpPr>
        <p:spPr bwMode="auto">
          <a:xfrm>
            <a:off x="331788" y="332656"/>
            <a:ext cx="23145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ar-SA" sz="4400" i="1" dirty="0">
                <a:solidFill>
                  <a:schemeClr val="tx2"/>
                </a:solidFill>
                <a:latin typeface="Garamond" pitchFamily="18" charset="0"/>
              </a:rPr>
              <a:t>    </a:t>
            </a:r>
            <a:r>
              <a:rPr lang="en-US" sz="4400" i="1" dirty="0" err="1">
                <a:solidFill>
                  <a:schemeClr val="tx2"/>
                </a:solidFill>
                <a:latin typeface="Garamond" pitchFamily="18" charset="0"/>
              </a:rPr>
              <a:t>Najas</a:t>
            </a:r>
            <a:r>
              <a:rPr lang="ar-SA" sz="4400" i="1" dirty="0">
                <a:solidFill>
                  <a:schemeClr val="tx2"/>
                </a:solidFill>
                <a:latin typeface="Garamond" pitchFamily="18" charset="0"/>
              </a:rPr>
              <a:t/>
            </a:r>
            <a:br>
              <a:rPr lang="ar-SA" sz="4400" i="1" dirty="0">
                <a:solidFill>
                  <a:schemeClr val="tx2"/>
                </a:solidFill>
                <a:latin typeface="Garamond" pitchFamily="18" charset="0"/>
              </a:rPr>
            </a:br>
            <a:endParaRPr lang="ar-SA" sz="4200" dirty="0">
              <a:solidFill>
                <a:schemeClr val="tx2"/>
              </a:solidFill>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8864" y="198051"/>
            <a:ext cx="8229600" cy="630237"/>
          </a:xfrm>
        </p:spPr>
        <p:txBody>
          <a:bodyPr/>
          <a:lstStyle/>
          <a:p>
            <a:pPr algn="ctr" eaLnBrk="1" hangingPunct="1"/>
            <a:r>
              <a:rPr lang="ar-EG" sz="3800" dirty="0"/>
              <a:t>المخططات المناخية </a:t>
            </a:r>
            <a:r>
              <a:rPr lang="ar-EG" sz="2000" dirty="0" smtClean="0"/>
              <a:t>ص37</a:t>
            </a:r>
            <a:r>
              <a:rPr lang="ar-SA" sz="2000" dirty="0" smtClean="0"/>
              <a:t>-39</a:t>
            </a:r>
            <a:endParaRPr lang="en-US" sz="2000" dirty="0"/>
          </a:p>
        </p:txBody>
      </p:sp>
      <p:sp>
        <p:nvSpPr>
          <p:cNvPr id="2" name="مستطيل 1"/>
          <p:cNvSpPr/>
          <p:nvPr/>
        </p:nvSpPr>
        <p:spPr>
          <a:xfrm>
            <a:off x="395536" y="828288"/>
            <a:ext cx="8640960" cy="3662541"/>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buFont typeface="Wingdings" pitchFamily="2" charset="2"/>
              <a:buNone/>
            </a:pPr>
            <a:r>
              <a:rPr lang="ar-EG" sz="2400" b="1" u="sng" dirty="0">
                <a:solidFill>
                  <a:srgbClr val="660066"/>
                </a:solidFill>
              </a:rPr>
              <a:t>المخطط المناخي</a:t>
            </a:r>
            <a:r>
              <a:rPr lang="ar-EG" sz="2800" b="1" dirty="0"/>
              <a:t> </a:t>
            </a:r>
            <a:r>
              <a:rPr lang="ar-SA" sz="2800" b="1" dirty="0"/>
              <a:t>:</a:t>
            </a:r>
            <a:r>
              <a:rPr lang="ar-SA" sz="2000" b="1" dirty="0"/>
              <a:t>رسم تخطيطي او بياني يبين الفترات المناسبة لنمو النباتات (الرطبة) والفترات الغير مناسبة (الجافة والنصف الجافة ) وتسهل مقارنة المناخات بعضها </a:t>
            </a:r>
            <a:r>
              <a:rPr lang="ar-SA" sz="2000" b="1" dirty="0" smtClean="0"/>
              <a:t>البعض.</a:t>
            </a:r>
            <a:endParaRPr lang="ar-SA" sz="2000" b="1" dirty="0"/>
          </a:p>
          <a:p>
            <a:pPr eaLnBrk="1" hangingPunct="1"/>
            <a:r>
              <a:rPr lang="ar-SA" sz="2000" b="1" dirty="0"/>
              <a:t>مثال عليه مخطط </a:t>
            </a:r>
            <a:r>
              <a:rPr lang="ar-SA" sz="2000" b="1" dirty="0" err="1"/>
              <a:t>غوسين</a:t>
            </a:r>
            <a:r>
              <a:rPr lang="ar-SA" sz="2000" b="1" dirty="0"/>
              <a:t> </a:t>
            </a:r>
            <a:r>
              <a:rPr lang="en-US" sz="2000" b="1" dirty="0" err="1"/>
              <a:t>Gaussen</a:t>
            </a:r>
            <a:r>
              <a:rPr lang="ar-SA" sz="2000" b="1" dirty="0"/>
              <a:t> وتم تعديله بواسطة والتر</a:t>
            </a:r>
            <a:r>
              <a:rPr lang="en-US" sz="2000" b="1" dirty="0" smtClean="0"/>
              <a:t>Walter</a:t>
            </a:r>
            <a:r>
              <a:rPr lang="ar-SA" sz="2000" b="1" dirty="0" smtClean="0"/>
              <a:t>.</a:t>
            </a:r>
            <a:endParaRPr lang="ar-SA" sz="2000" b="1" dirty="0"/>
          </a:p>
          <a:p>
            <a:pPr eaLnBrk="1" hangingPunct="1"/>
            <a:r>
              <a:rPr lang="ar-SA" sz="2000" b="1" dirty="0"/>
              <a:t>يعتمد على العلاقة بين </a:t>
            </a:r>
            <a:r>
              <a:rPr lang="ar-SA" sz="2000" b="1" dirty="0">
                <a:solidFill>
                  <a:srgbClr val="FF0000"/>
                </a:solidFill>
              </a:rPr>
              <a:t>درجة الحرارة وكمية الامطار</a:t>
            </a:r>
            <a:r>
              <a:rPr lang="ar-SA" sz="2000" b="1" dirty="0"/>
              <a:t>, حيث يعبر </a:t>
            </a:r>
            <a:r>
              <a:rPr lang="ar-SA" sz="2000" b="1" dirty="0">
                <a:solidFill>
                  <a:srgbClr val="0070C0"/>
                </a:solidFill>
              </a:rPr>
              <a:t>الخط البياني لمتوسط الحرارة الشهرية </a:t>
            </a:r>
            <a:r>
              <a:rPr lang="ar-SA" sz="2000" b="1" dirty="0"/>
              <a:t>ممثلا </a:t>
            </a:r>
            <a:r>
              <a:rPr lang="ar-SA" sz="2000" b="1" dirty="0">
                <a:solidFill>
                  <a:srgbClr val="FF0000"/>
                </a:solidFill>
              </a:rPr>
              <a:t>لكمية الماء </a:t>
            </a:r>
            <a:r>
              <a:rPr lang="ar-SA" sz="2000" b="1" dirty="0" err="1">
                <a:solidFill>
                  <a:srgbClr val="FF0000"/>
                </a:solidFill>
              </a:rPr>
              <a:t>المتبخر</a:t>
            </a:r>
            <a:r>
              <a:rPr lang="ar-SA" sz="2000" b="1" dirty="0">
                <a:solidFill>
                  <a:srgbClr val="FF0000"/>
                </a:solidFill>
              </a:rPr>
              <a:t> </a:t>
            </a:r>
            <a:r>
              <a:rPr lang="ar-SA" sz="2000" b="1" dirty="0"/>
              <a:t>.</a:t>
            </a:r>
            <a:r>
              <a:rPr lang="ar-SA" sz="2000" b="1" dirty="0">
                <a:solidFill>
                  <a:srgbClr val="0070C0"/>
                </a:solidFill>
              </a:rPr>
              <a:t>والخط البياني </a:t>
            </a:r>
            <a:r>
              <a:rPr lang="ar-SA" sz="2000" b="1" dirty="0" err="1">
                <a:solidFill>
                  <a:srgbClr val="0070C0"/>
                </a:solidFill>
              </a:rPr>
              <a:t>للامطار</a:t>
            </a:r>
            <a:r>
              <a:rPr lang="ar-SA" sz="2000" b="1" dirty="0">
                <a:solidFill>
                  <a:srgbClr val="0070C0"/>
                </a:solidFill>
              </a:rPr>
              <a:t> الشهرية </a:t>
            </a:r>
            <a:r>
              <a:rPr lang="ar-SA" sz="2000" b="1" dirty="0"/>
              <a:t>ممثلا </a:t>
            </a:r>
            <a:r>
              <a:rPr lang="ar-SA" sz="2000" b="1" dirty="0">
                <a:solidFill>
                  <a:srgbClr val="FF0000"/>
                </a:solidFill>
              </a:rPr>
              <a:t>لكمية الماء الوارد </a:t>
            </a:r>
            <a:r>
              <a:rPr lang="ar-SA" sz="2000" b="1" dirty="0"/>
              <a:t>(يعطيان فكرة واضحة للتوازن المائي)</a:t>
            </a:r>
          </a:p>
          <a:p>
            <a:pPr eaLnBrk="1" hangingPunct="1"/>
            <a:r>
              <a:rPr lang="ar-SA" sz="2000" b="1" dirty="0">
                <a:solidFill>
                  <a:srgbClr val="0070C0"/>
                </a:solidFill>
              </a:rPr>
              <a:t>تحدد درجة الحرارة العليا والدنيا.</a:t>
            </a:r>
          </a:p>
          <a:p>
            <a:pPr eaLnBrk="1" hangingPunct="1"/>
            <a:r>
              <a:rPr lang="ar-SA" sz="2000" b="1" dirty="0">
                <a:solidFill>
                  <a:srgbClr val="0070C0"/>
                </a:solidFill>
              </a:rPr>
              <a:t>تحديد فترة البرد ( تحت الصفر ) التي لها </a:t>
            </a:r>
            <a:r>
              <a:rPr lang="ar-SA" sz="2000" b="1" dirty="0" err="1">
                <a:solidFill>
                  <a:srgbClr val="0070C0"/>
                </a:solidFill>
              </a:rPr>
              <a:t>ثأثير</a:t>
            </a:r>
            <a:r>
              <a:rPr lang="ar-SA" sz="2000" b="1" dirty="0">
                <a:solidFill>
                  <a:srgbClr val="0070C0"/>
                </a:solidFill>
              </a:rPr>
              <a:t> ضار بالنباتات</a:t>
            </a:r>
          </a:p>
          <a:p>
            <a:pPr eaLnBrk="1" hangingPunct="1">
              <a:buFont typeface="Wingdings" pitchFamily="2" charset="2"/>
              <a:buNone/>
            </a:pPr>
            <a:r>
              <a:rPr lang="ar-SA" sz="2400" b="1" dirty="0">
                <a:solidFill>
                  <a:srgbClr val="FF0000"/>
                </a:solidFill>
              </a:rPr>
              <a:t>نخلص الى ان المخطط يعطيني</a:t>
            </a:r>
            <a:r>
              <a:rPr lang="ar-SA" sz="2000" b="1" dirty="0">
                <a:solidFill>
                  <a:srgbClr val="FF0000"/>
                </a:solidFill>
              </a:rPr>
              <a:t> </a:t>
            </a:r>
            <a:r>
              <a:rPr lang="ar-SA" sz="2000" b="1" dirty="0" smtClean="0">
                <a:solidFill>
                  <a:srgbClr val="FF0000"/>
                </a:solidFill>
              </a:rPr>
              <a:t>:</a:t>
            </a:r>
            <a:endParaRPr lang="ar-SA" sz="2000" b="1" dirty="0">
              <a:solidFill>
                <a:srgbClr val="FF0000"/>
              </a:solidFill>
            </a:endParaRPr>
          </a:p>
          <a:p>
            <a:pPr eaLnBrk="1" hangingPunct="1"/>
            <a:r>
              <a:rPr lang="ar-SA" sz="2000" b="1" dirty="0"/>
              <a:t>الفترة المناسبة لنمو النباتات من حيث </a:t>
            </a:r>
            <a:r>
              <a:rPr lang="ar-SA" sz="2000" b="1" dirty="0">
                <a:solidFill>
                  <a:srgbClr val="0070C0"/>
                </a:solidFill>
              </a:rPr>
              <a:t>تحديد وقت الرطوبة والجفاف خلال العام</a:t>
            </a:r>
          </a:p>
          <a:p>
            <a:pPr eaLnBrk="1" hangingPunct="1"/>
            <a:r>
              <a:rPr lang="ar-SA" sz="2000" b="1" dirty="0">
                <a:solidFill>
                  <a:srgbClr val="0070C0"/>
                </a:solidFill>
              </a:rPr>
              <a:t>مقارنة المناطق المختلفة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90829"/>
            <a:ext cx="4068960" cy="19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490829"/>
            <a:ext cx="4572000" cy="19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 y="4581129"/>
            <a:ext cx="9001919" cy="22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2"/>
          <p:cNvSpPr>
            <a:spLocks noGrp="1" noChangeArrowheads="1"/>
          </p:cNvSpPr>
          <p:nvPr>
            <p:ph type="title"/>
          </p:nvPr>
        </p:nvSpPr>
        <p:spPr/>
        <p:txBody>
          <a:bodyPr/>
          <a:lstStyle/>
          <a:p>
            <a:pPr algn="ctr" eaLnBrk="1" hangingPunct="1"/>
            <a:r>
              <a:rPr lang="ar-SA" sz="3800" dirty="0" smtClean="0"/>
              <a:t>     ثالثاً</a:t>
            </a:r>
            <a:r>
              <a:rPr lang="ar-SA" sz="3800" dirty="0"/>
              <a:t>: الرياح</a:t>
            </a:r>
            <a:r>
              <a:rPr lang="en-US" sz="3800" dirty="0"/>
              <a:t>Wind </a:t>
            </a:r>
            <a:r>
              <a:rPr lang="ar-SA" sz="3800" dirty="0"/>
              <a:t>  </a:t>
            </a:r>
            <a:r>
              <a:rPr lang="ar-SA" sz="1800" dirty="0"/>
              <a:t>ص64</a:t>
            </a:r>
            <a:r>
              <a:rPr lang="ar-SA" sz="3800" dirty="0"/>
              <a:t> </a:t>
            </a:r>
            <a:r>
              <a:rPr lang="ar-SA" sz="3800" dirty="0"/>
              <a:t/>
            </a:r>
            <a:br>
              <a:rPr lang="ar-SA" sz="3800" dirty="0"/>
            </a:br>
            <a:r>
              <a:rPr lang="ar-SA" sz="3800" dirty="0" smtClean="0"/>
              <a:t>ر</a:t>
            </a:r>
            <a:r>
              <a:rPr lang="ar-SA" sz="3800" dirty="0" smtClean="0"/>
              <a:t>ابعا</a:t>
            </a:r>
            <a:r>
              <a:rPr lang="ar-SA" sz="3800" dirty="0"/>
              <a:t>: الضوء </a:t>
            </a:r>
            <a:r>
              <a:rPr lang="en-US" sz="3800" dirty="0"/>
              <a:t>Light</a:t>
            </a:r>
          </a:p>
        </p:txBody>
      </p:sp>
      <p:graphicFrame>
        <p:nvGraphicFramePr>
          <p:cNvPr id="3" name="Diagram 2"/>
          <p:cNvGraphicFramePr/>
          <p:nvPr/>
        </p:nvGraphicFramePr>
        <p:xfrm>
          <a:off x="595242" y="1750966"/>
          <a:ext cx="7915681" cy="368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Oval 5"/>
          <p:cNvSpPr>
            <a:spLocks noChangeArrowheads="1"/>
          </p:cNvSpPr>
          <p:nvPr/>
        </p:nvSpPr>
        <p:spPr bwMode="auto">
          <a:xfrm>
            <a:off x="3348038" y="3068638"/>
            <a:ext cx="1223962" cy="5032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5" name="Oval 6"/>
          <p:cNvSpPr>
            <a:spLocks noChangeArrowheads="1"/>
          </p:cNvSpPr>
          <p:nvPr/>
        </p:nvSpPr>
        <p:spPr bwMode="auto">
          <a:xfrm>
            <a:off x="3348038" y="3644900"/>
            <a:ext cx="1223962" cy="5032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 name="Picture 4" descr="نتيجة بحث الصور عن ‪soil erosion by wind‬‏"/>
          <p:cNvPicPr>
            <a:picLocks noChangeAspect="1" noChangeArrowheads="1"/>
          </p:cNvPicPr>
          <p:nvPr/>
        </p:nvPicPr>
        <p:blipFill>
          <a:blip r:embed="rId8"/>
          <a:srcRect/>
          <a:stretch>
            <a:fillRect/>
          </a:stretch>
        </p:blipFill>
        <p:spPr bwMode="auto">
          <a:xfrm>
            <a:off x="5940425" y="4149725"/>
            <a:ext cx="2592388"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7" name="Right Arrow 9"/>
          <p:cNvSpPr>
            <a:spLocks noChangeArrowheads="1"/>
          </p:cNvSpPr>
          <p:nvPr/>
        </p:nvSpPr>
        <p:spPr bwMode="auto">
          <a:xfrm>
            <a:off x="3071813" y="2928938"/>
            <a:ext cx="214312" cy="28575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 name="AutoShape 11" descr="كيف تنشأ الرياح - سطور"/>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630237"/>
          </a:xfrm>
        </p:spPr>
        <p:txBody>
          <a:bodyPr/>
          <a:lstStyle/>
          <a:p>
            <a:pPr algn="ctr" eaLnBrk="1" hangingPunct="1"/>
            <a:r>
              <a:rPr lang="ar-SA" sz="3400"/>
              <a:t>ثالثاً: الرياح</a:t>
            </a:r>
            <a:r>
              <a:rPr lang="en-US" sz="3400"/>
              <a:t>Wind </a:t>
            </a:r>
            <a:r>
              <a:rPr lang="ar-SA" sz="3400"/>
              <a:t>  </a:t>
            </a:r>
            <a:r>
              <a:rPr lang="ar-SA" sz="1600"/>
              <a:t> </a:t>
            </a:r>
            <a:endParaRPr lang="en-US" sz="1600"/>
          </a:p>
        </p:txBody>
      </p:sp>
      <p:sp>
        <p:nvSpPr>
          <p:cNvPr id="11267" name="Rectangle 3"/>
          <p:cNvSpPr>
            <a:spLocks noGrp="1" noChangeArrowheads="1"/>
          </p:cNvSpPr>
          <p:nvPr>
            <p:ph type="body" idx="1"/>
          </p:nvPr>
        </p:nvSpPr>
        <p:spPr>
          <a:xfrm>
            <a:off x="323528" y="908050"/>
            <a:ext cx="8640960" cy="5949950"/>
          </a:xfrm>
          <a:solidFill>
            <a:schemeClr val="accent3">
              <a:lumMod val="95000"/>
            </a:schemeClr>
          </a:solidFill>
          <a:ln>
            <a:solidFill>
              <a:schemeClr val="tx2">
                <a:lumMod val="40000"/>
                <a:lumOff val="60000"/>
              </a:schemeClr>
            </a:solidFill>
          </a:ln>
        </p:spPr>
        <p:txBody>
          <a:bodyPr/>
          <a:lstStyle/>
          <a:p>
            <a:pPr eaLnBrk="1" hangingPunct="1">
              <a:lnSpc>
                <a:spcPct val="80000"/>
              </a:lnSpc>
            </a:pPr>
            <a:r>
              <a:rPr lang="ar-SA" sz="1900" b="1" dirty="0"/>
              <a:t>لرياح تأثير كبير على نمو الانواع النباتية </a:t>
            </a:r>
            <a:r>
              <a:rPr lang="ar-SA" sz="1900" b="1" dirty="0" smtClean="0"/>
              <a:t>وتوزيعها. </a:t>
            </a:r>
            <a:endParaRPr lang="ar-SA" sz="1900" b="1" dirty="0"/>
          </a:p>
          <a:p>
            <a:pPr eaLnBrk="1" hangingPunct="1">
              <a:lnSpc>
                <a:spcPct val="80000"/>
              </a:lnSpc>
            </a:pPr>
            <a:r>
              <a:rPr lang="ar-SA" sz="1900" b="1" dirty="0"/>
              <a:t>الرياح الحارة الجافة تضر النبات بزيادة النتح ,اذا لم تقم الجذور التعويض عن سرعة الفقد للماء  تذبل </a:t>
            </a:r>
            <a:r>
              <a:rPr lang="ar-SA" sz="1900" b="1" dirty="0" smtClean="0"/>
              <a:t>النباتات. </a:t>
            </a:r>
            <a:endParaRPr lang="ar-SA" sz="1900" b="1" dirty="0"/>
          </a:p>
          <a:p>
            <a:pPr eaLnBrk="1" hangingPunct="1">
              <a:lnSpc>
                <a:spcPct val="80000"/>
              </a:lnSpc>
            </a:pPr>
            <a:r>
              <a:rPr lang="ar-SA" sz="1900" b="1" dirty="0"/>
              <a:t>النباتات المعرضة للرياح  تؤثر على شكل النبات فالنبات الذي يتعرض الى رياح جافه بصفه متكررة يكون اقل حجماً ( متقزم ) مقارنة بنبات من نفس النوع ينمو في منطقة لا تهب فيها الرياح او محمي </a:t>
            </a:r>
            <a:r>
              <a:rPr lang="ar-SA" sz="1900" b="1" dirty="0">
                <a:solidFill>
                  <a:srgbClr val="0070C0"/>
                </a:solidFill>
              </a:rPr>
              <a:t>منها,النباتات المحميه تتأثير بحيث يزداد المحصول عن النباتات الغير محمية </a:t>
            </a:r>
            <a:r>
              <a:rPr lang="ar-SA" sz="1900" b="1" dirty="0" smtClean="0">
                <a:solidFill>
                  <a:srgbClr val="0070C0"/>
                </a:solidFill>
              </a:rPr>
              <a:t>.</a:t>
            </a:r>
            <a:endParaRPr lang="ar-SA" sz="1900" b="1" dirty="0">
              <a:solidFill>
                <a:srgbClr val="0070C0"/>
              </a:solidFill>
            </a:endParaRPr>
          </a:p>
          <a:p>
            <a:pPr eaLnBrk="1" hangingPunct="1">
              <a:lnSpc>
                <a:spcPct val="80000"/>
              </a:lnSpc>
            </a:pPr>
            <a:r>
              <a:rPr lang="ar-SA" sz="1900" b="1" dirty="0"/>
              <a:t>يعود سبب </a:t>
            </a:r>
            <a:r>
              <a:rPr lang="ar-SA" sz="1900" b="1" dirty="0" err="1"/>
              <a:t>التقزم</a:t>
            </a:r>
            <a:r>
              <a:rPr lang="ar-SA" sz="1900" b="1" dirty="0"/>
              <a:t> الى أن الخلايا ليس بها ماء كاف لتتمدد الى حجمها الكامل كما أن نقص </a:t>
            </a:r>
            <a:r>
              <a:rPr lang="ar-SA" sz="1900" b="1" dirty="0" err="1"/>
              <a:t>الرطوبه</a:t>
            </a:r>
            <a:r>
              <a:rPr lang="ar-SA" sz="1900" b="1" dirty="0"/>
              <a:t> يعيق انقسام الخلايا.</a:t>
            </a:r>
          </a:p>
          <a:p>
            <a:pPr eaLnBrk="1" hangingPunct="1">
              <a:lnSpc>
                <a:spcPct val="80000"/>
              </a:lnSpc>
            </a:pPr>
            <a:r>
              <a:rPr lang="ar-SA" sz="1900" b="1" dirty="0"/>
              <a:t>قد يعزى التأثير الضار للرياح على النبات الى المواد اللي تحملها </a:t>
            </a:r>
            <a:r>
              <a:rPr lang="ar-SA" sz="1900" b="1" dirty="0" smtClean="0"/>
              <a:t>الرياح.</a:t>
            </a:r>
            <a:endParaRPr lang="ar-SA" sz="1900" b="1" dirty="0"/>
          </a:p>
          <a:p>
            <a:pPr eaLnBrk="1" hangingPunct="1">
              <a:lnSpc>
                <a:spcPct val="80000"/>
              </a:lnSpc>
            </a:pPr>
            <a:r>
              <a:rPr lang="ar-SA" sz="1900" b="1" dirty="0"/>
              <a:t>الرياح الشديدة تكسر الافرع او تقتلعها من جذورها (خاصة التي لها جذور سطحية )</a:t>
            </a:r>
          </a:p>
          <a:p>
            <a:pPr eaLnBrk="1" hangingPunct="1">
              <a:lnSpc>
                <a:spcPct val="80000"/>
              </a:lnSpc>
            </a:pPr>
            <a:r>
              <a:rPr lang="ar-SA" sz="1900" b="1" dirty="0"/>
              <a:t>تؤثر على عوامل المناخ الاخرى حرارة رطوبة امطار وجرف التربه </a:t>
            </a:r>
            <a:r>
              <a:rPr lang="ar-SA" sz="1900" b="1" dirty="0" smtClean="0"/>
              <a:t>الجافة.</a:t>
            </a:r>
            <a:endParaRPr lang="ar-SA" sz="1900" b="1" dirty="0"/>
          </a:p>
          <a:p>
            <a:pPr eaLnBrk="1" hangingPunct="1">
              <a:lnSpc>
                <a:spcPct val="80000"/>
              </a:lnSpc>
            </a:pPr>
            <a:r>
              <a:rPr lang="ar-SA" sz="1900" b="1" dirty="0" smtClean="0"/>
              <a:t>لها </a:t>
            </a:r>
            <a:r>
              <a:rPr lang="ar-SA" sz="1900" b="1" dirty="0"/>
              <a:t>تأثير على انتشار النباتات لنقلها لوحدات التكاثر وحبوب اللقاح</a:t>
            </a:r>
            <a:r>
              <a:rPr lang="ar-SA" sz="1700" dirty="0"/>
              <a:t>  </a:t>
            </a:r>
          </a:p>
          <a:p>
            <a:pPr eaLnBrk="1" hangingPunct="1">
              <a:lnSpc>
                <a:spcPct val="80000"/>
              </a:lnSpc>
              <a:buFont typeface="Wingdings" pitchFamily="2" charset="2"/>
              <a:buNone/>
            </a:pPr>
            <a:r>
              <a:rPr lang="ar-SA" sz="1900" b="1" u="sng" dirty="0">
                <a:solidFill>
                  <a:srgbClr val="660066"/>
                </a:solidFill>
              </a:rPr>
              <a:t>فعلى سبيل المثال : </a:t>
            </a:r>
          </a:p>
          <a:p>
            <a:pPr eaLnBrk="1" hangingPunct="1">
              <a:lnSpc>
                <a:spcPct val="80000"/>
              </a:lnSpc>
              <a:buFont typeface="Wingdings" pitchFamily="2" charset="2"/>
              <a:buNone/>
            </a:pPr>
            <a:r>
              <a:rPr lang="ar-SA" sz="1800" b="1" dirty="0"/>
              <a:t>الرياح التي تهب في المناطق الساحلية من البحر تحمل الملح والرمل والتي </a:t>
            </a:r>
          </a:p>
          <a:p>
            <a:pPr eaLnBrk="1" hangingPunct="1">
              <a:lnSpc>
                <a:spcPct val="80000"/>
              </a:lnSpc>
              <a:buFont typeface="Wingdings" pitchFamily="2" charset="2"/>
              <a:buNone/>
            </a:pPr>
            <a:r>
              <a:rPr lang="ar-SA" sz="1800" b="1" dirty="0"/>
              <a:t>يمكنها قتل البراعم والأوراق، كما أن حبيبات الرمل </a:t>
            </a:r>
            <a:r>
              <a:rPr lang="ar-SA" sz="1800" b="1" dirty="0" err="1"/>
              <a:t>المحموله</a:t>
            </a:r>
            <a:r>
              <a:rPr lang="ar-SA" sz="1800" b="1" dirty="0"/>
              <a:t> في الرياح</a:t>
            </a:r>
          </a:p>
          <a:p>
            <a:pPr eaLnBrk="1" hangingPunct="1">
              <a:lnSpc>
                <a:spcPct val="80000"/>
              </a:lnSpc>
              <a:buFont typeface="Wingdings" pitchFamily="2" charset="2"/>
              <a:buNone/>
            </a:pPr>
            <a:r>
              <a:rPr lang="ar-SA" sz="1800" b="1" dirty="0"/>
              <a:t> تزيل اللحاء من الاشجار مما يؤدي لموتها.</a:t>
            </a:r>
            <a:endParaRPr lang="en-US" sz="1800" b="1" dirty="0"/>
          </a:p>
        </p:txBody>
      </p:sp>
      <p:pic>
        <p:nvPicPr>
          <p:cNvPr id="11268" name="Picture 5" descr="نتيجة بحث الصور عن الرياح اقتلاع الاشج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933056"/>
            <a:ext cx="2807543"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ow led grow light changes the grow cycle of plants ? - AGC Lig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9144000" cy="2430984"/>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4788024" y="260649"/>
            <a:ext cx="4114800" cy="648072"/>
          </a:xfrm>
        </p:spPr>
        <p:txBody>
          <a:bodyPr/>
          <a:lstStyle/>
          <a:p>
            <a:pPr algn="r" eaLnBrk="1" hangingPunct="1"/>
            <a:r>
              <a:rPr lang="ar-SA" sz="3800" dirty="0"/>
              <a:t>رابعا: الضوء </a:t>
            </a:r>
            <a:r>
              <a:rPr lang="en-US" sz="3800" dirty="0"/>
              <a:t>Light</a:t>
            </a:r>
          </a:p>
        </p:txBody>
      </p:sp>
      <p:sp>
        <p:nvSpPr>
          <p:cNvPr id="12291" name="Rectangle 3"/>
          <p:cNvSpPr>
            <a:spLocks noGrp="1" noChangeArrowheads="1"/>
          </p:cNvSpPr>
          <p:nvPr>
            <p:ph type="body" idx="1"/>
          </p:nvPr>
        </p:nvSpPr>
        <p:spPr>
          <a:xfrm>
            <a:off x="2339752" y="908720"/>
            <a:ext cx="6804248" cy="3384376"/>
          </a:xfrm>
          <a:solidFill>
            <a:schemeClr val="accent5">
              <a:lumMod val="20000"/>
              <a:lumOff val="80000"/>
            </a:schemeClr>
          </a:solidFill>
        </p:spPr>
        <p:txBody>
          <a:bodyPr/>
          <a:lstStyle/>
          <a:p>
            <a:pPr marL="571500" indent="-571500" eaLnBrk="1" hangingPunct="1">
              <a:lnSpc>
                <a:spcPct val="70000"/>
              </a:lnSpc>
              <a:spcBef>
                <a:spcPts val="1200"/>
              </a:spcBef>
              <a:spcAft>
                <a:spcPts val="200"/>
              </a:spcAft>
              <a:buSzPct val="100000"/>
              <a:buFont typeface="Tw Cen MT" pitchFamily="34" charset="0"/>
              <a:buAutoNum type="arabicPeriod"/>
            </a:pPr>
            <a:r>
              <a:rPr lang="ar-SA" sz="2200" b="1" dirty="0">
                <a:solidFill>
                  <a:srgbClr val="664B00"/>
                </a:solidFill>
                <a:latin typeface="Tw Cen MT" pitchFamily="34" charset="0"/>
              </a:rPr>
              <a:t>يعتبر الضوء واحد من العوامل الضرورية لنمو النبات. </a:t>
            </a:r>
          </a:p>
          <a:p>
            <a:pPr marL="571500" indent="-571500" eaLnBrk="1" hangingPunct="1">
              <a:lnSpc>
                <a:spcPct val="70000"/>
              </a:lnSpc>
              <a:spcBef>
                <a:spcPts val="1200"/>
              </a:spcBef>
              <a:spcAft>
                <a:spcPts val="200"/>
              </a:spcAft>
              <a:buSzPct val="100000"/>
              <a:buFont typeface="Tw Cen MT" pitchFamily="34" charset="0"/>
              <a:buAutoNum type="arabicPeriod"/>
            </a:pPr>
            <a:r>
              <a:rPr lang="ar-SA" sz="2200" b="1" dirty="0">
                <a:solidFill>
                  <a:srgbClr val="664B00"/>
                </a:solidFill>
                <a:latin typeface="Tw Cen MT" pitchFamily="34" charset="0"/>
              </a:rPr>
              <a:t> المصدر الرئيسي للطاقة اللازمة لعملية البناء الضوئي فإنه يؤثر على شكل وبنية وتوزيع النباتات. </a:t>
            </a:r>
          </a:p>
          <a:p>
            <a:pPr marL="571500" indent="-571500" eaLnBrk="1" hangingPunct="1">
              <a:lnSpc>
                <a:spcPct val="70000"/>
              </a:lnSpc>
              <a:spcBef>
                <a:spcPts val="1200"/>
              </a:spcBef>
              <a:spcAft>
                <a:spcPts val="200"/>
              </a:spcAft>
              <a:buSzPct val="100000"/>
              <a:buFont typeface="Tw Cen MT" pitchFamily="34" charset="0"/>
              <a:buAutoNum type="arabicPeriod"/>
            </a:pPr>
            <a:r>
              <a:rPr lang="ar-SA" sz="2200" b="1" dirty="0">
                <a:solidFill>
                  <a:srgbClr val="664B00"/>
                </a:solidFill>
                <a:latin typeface="Tw Cen MT" pitchFamily="34" charset="0"/>
              </a:rPr>
              <a:t>الضوء يلعب دورا ثانويا بالمقارنة مع عوامل المناخ الأخرى في </a:t>
            </a:r>
            <a:r>
              <a:rPr lang="ar-SA" sz="2200" b="1" dirty="0">
                <a:solidFill>
                  <a:srgbClr val="0070C0"/>
                </a:solidFill>
                <a:latin typeface="Tw Cen MT" pitchFamily="34" charset="0"/>
              </a:rPr>
              <a:t>توزيع النبات جغرافيا</a:t>
            </a:r>
            <a:r>
              <a:rPr lang="ar-SA" sz="2200" b="1" dirty="0">
                <a:solidFill>
                  <a:srgbClr val="664B00"/>
                </a:solidFill>
                <a:latin typeface="Tw Cen MT" pitchFamily="34" charset="0"/>
              </a:rPr>
              <a:t>. </a:t>
            </a:r>
            <a:r>
              <a:rPr lang="ar-SA" sz="2200" b="1" dirty="0">
                <a:solidFill>
                  <a:srgbClr val="00B050"/>
                </a:solidFill>
                <a:latin typeface="Tw Cen MT" pitchFamily="34" charset="0"/>
              </a:rPr>
              <a:t>بسبب انه لا يوجد أي منطقة لا يتوفر فيها الضوء الكافي لنمو النباتات .</a:t>
            </a:r>
          </a:p>
          <a:p>
            <a:pPr marL="571500" indent="-571500" eaLnBrk="1" hangingPunct="1">
              <a:lnSpc>
                <a:spcPct val="70000"/>
              </a:lnSpc>
              <a:spcBef>
                <a:spcPts val="1200"/>
              </a:spcBef>
              <a:spcAft>
                <a:spcPts val="200"/>
              </a:spcAft>
              <a:buSzPct val="100000"/>
              <a:buFont typeface="Tw Cen MT" pitchFamily="34" charset="0"/>
              <a:buAutoNum type="arabicPeriod"/>
            </a:pPr>
            <a:r>
              <a:rPr lang="ar-SA" sz="2200" b="1" dirty="0" smtClean="0">
                <a:solidFill>
                  <a:srgbClr val="664B00"/>
                </a:solidFill>
                <a:latin typeface="Tw Cen MT" pitchFamily="34" charset="0"/>
              </a:rPr>
              <a:t>تختلف </a:t>
            </a:r>
            <a:r>
              <a:rPr lang="ar-SA" sz="2200" b="1" dirty="0">
                <a:solidFill>
                  <a:srgbClr val="664B00"/>
                </a:solidFill>
                <a:latin typeface="Tw Cen MT" pitchFamily="34" charset="0"/>
              </a:rPr>
              <a:t>علاقة النبات بالضوء فبعضها لا ينمو الا في الظل والبعض الاخر لا ينمو الا في الضوء الشديد. </a:t>
            </a:r>
          </a:p>
          <a:p>
            <a:pPr marL="571500" indent="-571500" eaLnBrk="1" hangingPunct="1">
              <a:lnSpc>
                <a:spcPct val="70000"/>
              </a:lnSpc>
              <a:spcBef>
                <a:spcPts val="1200"/>
              </a:spcBef>
              <a:spcAft>
                <a:spcPts val="200"/>
              </a:spcAft>
              <a:buSzPct val="100000"/>
              <a:buFont typeface="Tw Cen MT" pitchFamily="34" charset="0"/>
              <a:buNone/>
            </a:pPr>
            <a:r>
              <a:rPr lang="ar-SA" sz="2600" b="1" dirty="0">
                <a:solidFill>
                  <a:srgbClr val="FF0000"/>
                </a:solidFill>
                <a:latin typeface="Tw Cen MT" pitchFamily="34" charset="0"/>
              </a:rPr>
              <a:t>تم تصنيف النباتات حسب احتياجها للضوء الى خمس </a:t>
            </a:r>
            <a:r>
              <a:rPr lang="ar-SA" sz="2600" b="1" dirty="0" smtClean="0">
                <a:solidFill>
                  <a:srgbClr val="FF0000"/>
                </a:solidFill>
                <a:latin typeface="Tw Cen MT" pitchFamily="34" charset="0"/>
              </a:rPr>
              <a:t>مجموعات:</a:t>
            </a:r>
            <a:endParaRPr lang="en-US" sz="2600" b="1" dirty="0">
              <a:solidFill>
                <a:srgbClr val="FF0000"/>
              </a:solidFill>
              <a:latin typeface="Tw Cen MT" pitchFamily="34" charset="0"/>
            </a:endParaRPr>
          </a:p>
          <a:p>
            <a:pPr marL="571500" indent="-571500" eaLnBrk="1" hangingPunct="1">
              <a:lnSpc>
                <a:spcPct val="70000"/>
              </a:lnSpc>
              <a:spcBef>
                <a:spcPts val="1200"/>
              </a:spcBef>
              <a:spcAft>
                <a:spcPts val="200"/>
              </a:spcAft>
              <a:buSzPct val="100000"/>
              <a:buFont typeface="Tw Cen MT" pitchFamily="34" charset="0"/>
              <a:buNone/>
            </a:pPr>
            <a:endParaRPr lang="en-US" sz="2600" b="1" dirty="0">
              <a:solidFill>
                <a:srgbClr val="660066"/>
              </a:solidFill>
              <a:latin typeface="Tw Cen MT" pitchFamily="34" charset="0"/>
            </a:endParaRPr>
          </a:p>
        </p:txBody>
      </p:sp>
      <p:pic>
        <p:nvPicPr>
          <p:cNvPr id="12292" name="Picture 6" descr="نتيجة بحث الصور عن الضوء والنب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49" y="404664"/>
            <a:ext cx="2137303"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gral">
  <a:themeElements>
    <a:clrScheme name="Integral 1">
      <a:dk1>
        <a:srgbClr val="000000"/>
      </a:dk1>
      <a:lt1>
        <a:srgbClr val="FFFFFF"/>
      </a:lt1>
      <a:dk2>
        <a:srgbClr val="455F51"/>
      </a:dk2>
      <a:lt2>
        <a:srgbClr val="E3DED1"/>
      </a:lt2>
      <a:accent1>
        <a:srgbClr val="99CB38"/>
      </a:accent1>
      <a:accent2>
        <a:srgbClr val="63A537"/>
      </a:accent2>
      <a:accent3>
        <a:srgbClr val="FFFFFF"/>
      </a:accent3>
      <a:accent4>
        <a:srgbClr val="000000"/>
      </a:accent4>
      <a:accent5>
        <a:srgbClr val="CAE2AE"/>
      </a:accent5>
      <a:accent6>
        <a:srgbClr val="599531"/>
      </a:accent6>
      <a:hlink>
        <a:srgbClr val="6B9F25"/>
      </a:hlink>
      <a:folHlink>
        <a:srgbClr val="B26B02"/>
      </a:folHlink>
    </a:clrScheme>
    <a:fontScheme name="Integral">
      <a:majorFont>
        <a:latin typeface="Tw Cen MT Condensed"/>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Integral 1">
        <a:dk1>
          <a:srgbClr val="000000"/>
        </a:dk1>
        <a:lt1>
          <a:srgbClr val="FFFFFF"/>
        </a:lt1>
        <a:dk2>
          <a:srgbClr val="455F51"/>
        </a:dk2>
        <a:lt2>
          <a:srgbClr val="E3DED1"/>
        </a:lt2>
        <a:accent1>
          <a:srgbClr val="99CB38"/>
        </a:accent1>
        <a:accent2>
          <a:srgbClr val="63A537"/>
        </a:accent2>
        <a:accent3>
          <a:srgbClr val="FFFFFF"/>
        </a:accent3>
        <a:accent4>
          <a:srgbClr val="000000"/>
        </a:accent4>
        <a:accent5>
          <a:srgbClr val="CAE2AE"/>
        </a:accent5>
        <a:accent6>
          <a:srgbClr val="599531"/>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481</TotalTime>
  <Words>1789</Words>
  <Application>Microsoft Office PowerPoint</Application>
  <PresentationFormat>On-screen Show (4:3)</PresentationFormat>
  <Paragraphs>211</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Britannic Bold</vt:lpstr>
      <vt:lpstr>Garamond</vt:lpstr>
      <vt:lpstr>Sakkal Majalla</vt:lpstr>
      <vt:lpstr>Tahoma</vt:lpstr>
      <vt:lpstr>Trebuchet MS</vt:lpstr>
      <vt:lpstr>Tw Cen MT</vt:lpstr>
      <vt:lpstr>Tw Cen MT Condensed</vt:lpstr>
      <vt:lpstr>Wingdings</vt:lpstr>
      <vt:lpstr>Wingdings 3</vt:lpstr>
      <vt:lpstr>Edge</vt:lpstr>
      <vt:lpstr>Integral</vt:lpstr>
      <vt:lpstr>محاضرة 5</vt:lpstr>
      <vt:lpstr>عوامل الوسط</vt:lpstr>
      <vt:lpstr>ب.انماط النباتات بالنسبة لعلاقتها بالماء </vt:lpstr>
      <vt:lpstr>النباتات المائية  Hydrophytes</vt:lpstr>
      <vt:lpstr>Typha </vt:lpstr>
      <vt:lpstr>المخططات المناخية ص37-39</vt:lpstr>
      <vt:lpstr>     ثالثاً: الرياحWind   ص64  رابعا: الضوء Light</vt:lpstr>
      <vt:lpstr>ثالثاً: الرياحWind    </vt:lpstr>
      <vt:lpstr>رابعا: الضوء Light</vt:lpstr>
      <vt:lpstr>PowerPoint Presentation</vt:lpstr>
      <vt:lpstr>النوبة الضوئية  photoperiod ص66  طول الفترة النهارية لها أهمية كبيرة في نمو وتكاثر النباتات وبالتالي توزيعها على سطح الأرض فالنوبة الضوئية تتحكم في تحول النبات من الطور الخضري إلى الطور الزهري او التكاثري.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تأثير الإنسان على النبات  :  </vt:lpstr>
    </vt:vector>
  </TitlesOfParts>
  <Company>Edku-Dreams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5</dc:title>
  <dc:creator>yasmeen</dc:creator>
  <cp:lastModifiedBy>maha abanomai</cp:lastModifiedBy>
  <cp:revision>74</cp:revision>
  <dcterms:created xsi:type="dcterms:W3CDTF">2017-10-11T20:58:06Z</dcterms:created>
  <dcterms:modified xsi:type="dcterms:W3CDTF">2026-02-06T11:50:26Z</dcterms:modified>
</cp:coreProperties>
</file>