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sldIdLst>
    <p:sldId id="256" r:id="rId2"/>
    <p:sldId id="257" r:id="rId3"/>
    <p:sldId id="258" r:id="rId4"/>
    <p:sldId id="259" r:id="rId5"/>
    <p:sldId id="260" r:id="rId6"/>
    <p:sldId id="264" r:id="rId7"/>
    <p:sldId id="265" r:id="rId8"/>
    <p:sldId id="269" r:id="rId9"/>
    <p:sldId id="270" r:id="rId10"/>
    <p:sldId id="271" r:id="rId11"/>
    <p:sldId id="272" r:id="rId12"/>
    <p:sldId id="273" r:id="rId13"/>
    <p:sldId id="274" r:id="rId14"/>
    <p:sldId id="275" r:id="rId15"/>
    <p:sldId id="276" r:id="rId16"/>
    <p:sldId id="277" r:id="rId17"/>
    <p:sldId id="278" r:id="rId18"/>
    <p:sldId id="292" r:id="rId19"/>
    <p:sldId id="263" r:id="rId20"/>
    <p:sldId id="261" r:id="rId21"/>
    <p:sldId id="262" r:id="rId22"/>
    <p:sldId id="279" r:id="rId23"/>
    <p:sldId id="282" r:id="rId24"/>
    <p:sldId id="283" r:id="rId25"/>
    <p:sldId id="286" r:id="rId26"/>
    <p:sldId id="291" r:id="rId27"/>
    <p:sldId id="287" r:id="rId28"/>
    <p:sldId id="289" r:id="rId29"/>
    <p:sldId id="290" r:id="rId30"/>
    <p:sldId id="293"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p:scale>
          <a:sx n="69" d="100"/>
          <a:sy n="69" d="100"/>
        </p:scale>
        <p:origin x="-141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EAFC40-6131-47D8-8773-EA2963A496D2}" type="doc">
      <dgm:prSet loTypeId="urn:microsoft.com/office/officeart/2005/8/layout/radial5" loCatId="cycle" qsTypeId="urn:microsoft.com/office/officeart/2005/8/quickstyle/simple5" qsCatId="simple" csTypeId="urn:microsoft.com/office/officeart/2005/8/colors/accent5_3" csCatId="accent5" phldr="1"/>
      <dgm:spPr/>
      <dgm:t>
        <a:bodyPr/>
        <a:lstStyle/>
        <a:p>
          <a:pPr rtl="1"/>
          <a:endParaRPr lang="ar-SA"/>
        </a:p>
      </dgm:t>
    </dgm:pt>
    <dgm:pt modelId="{D03BE2FC-1D7D-403E-AFC0-FE7D5002872F}">
      <dgm:prSet phldrT="[نص]"/>
      <dgm:spPr/>
      <dgm:t>
        <a:bodyPr/>
        <a:lstStyle/>
        <a:p>
          <a:pPr rtl="1"/>
          <a:r>
            <a:rPr lang="ar-SA" dirty="0" smtClean="0"/>
            <a:t>أساليب</a:t>
          </a:r>
          <a:endParaRPr lang="ar-SA" dirty="0"/>
        </a:p>
      </dgm:t>
    </dgm:pt>
    <dgm:pt modelId="{B4D8C886-3542-40DB-A803-2B8099867CCA}" type="parTrans" cxnId="{F7EAD586-46D2-41EC-9616-446DDF6A6841}">
      <dgm:prSet/>
      <dgm:spPr/>
      <dgm:t>
        <a:bodyPr/>
        <a:lstStyle/>
        <a:p>
          <a:pPr rtl="1"/>
          <a:endParaRPr lang="ar-SA"/>
        </a:p>
      </dgm:t>
    </dgm:pt>
    <dgm:pt modelId="{7CB85898-03A7-4E91-BF7D-4BC31AEA0A95}" type="sibTrans" cxnId="{F7EAD586-46D2-41EC-9616-446DDF6A6841}">
      <dgm:prSet/>
      <dgm:spPr/>
      <dgm:t>
        <a:bodyPr/>
        <a:lstStyle/>
        <a:p>
          <a:pPr rtl="1"/>
          <a:endParaRPr lang="ar-SA"/>
        </a:p>
      </dgm:t>
    </dgm:pt>
    <dgm:pt modelId="{DF8D09C8-4770-473E-97C4-582F87161E80}">
      <dgm:prSet phldrT="[نص]"/>
      <dgm:spPr/>
      <dgm:t>
        <a:bodyPr/>
        <a:lstStyle/>
        <a:p>
          <a:pPr rtl="1"/>
          <a:r>
            <a:rPr lang="ar-SA" dirty="0" smtClean="0"/>
            <a:t>مباشره</a:t>
          </a:r>
          <a:endParaRPr lang="ar-SA" dirty="0"/>
        </a:p>
      </dgm:t>
    </dgm:pt>
    <dgm:pt modelId="{B2C166A8-02A4-44B3-881A-A78957699A6B}" type="parTrans" cxnId="{C9C190A8-C172-4820-869F-1E0FBB22228D}">
      <dgm:prSet/>
      <dgm:spPr/>
      <dgm:t>
        <a:bodyPr/>
        <a:lstStyle/>
        <a:p>
          <a:pPr rtl="1"/>
          <a:endParaRPr lang="ar-SA" dirty="0"/>
        </a:p>
      </dgm:t>
    </dgm:pt>
    <dgm:pt modelId="{689E58BF-3400-41FF-8E79-FD4895070E77}" type="sibTrans" cxnId="{C9C190A8-C172-4820-869F-1E0FBB22228D}">
      <dgm:prSet/>
      <dgm:spPr/>
      <dgm:t>
        <a:bodyPr/>
        <a:lstStyle/>
        <a:p>
          <a:pPr rtl="1"/>
          <a:endParaRPr lang="ar-SA"/>
        </a:p>
      </dgm:t>
    </dgm:pt>
    <dgm:pt modelId="{C5192906-E705-4423-9C7D-085B5FDA3722}">
      <dgm:prSet phldrT="[نص]"/>
      <dgm:spPr/>
      <dgm:t>
        <a:bodyPr/>
        <a:lstStyle/>
        <a:p>
          <a:pPr rtl="1"/>
          <a:r>
            <a:rPr lang="ar-SA" dirty="0" smtClean="0"/>
            <a:t>فرديه</a:t>
          </a:r>
          <a:endParaRPr lang="ar-SA" dirty="0"/>
        </a:p>
      </dgm:t>
    </dgm:pt>
    <dgm:pt modelId="{EC48EA34-301F-4D7F-B89F-B32E5D1BC9C3}" type="parTrans" cxnId="{1B57D7DC-9712-4275-9A94-423FE0C1A999}">
      <dgm:prSet/>
      <dgm:spPr/>
      <dgm:t>
        <a:bodyPr/>
        <a:lstStyle/>
        <a:p>
          <a:pPr rtl="1"/>
          <a:endParaRPr lang="ar-SA" dirty="0"/>
        </a:p>
      </dgm:t>
    </dgm:pt>
    <dgm:pt modelId="{B320D528-5A37-43BA-BD10-857C1C47F4B2}" type="sibTrans" cxnId="{1B57D7DC-9712-4275-9A94-423FE0C1A999}">
      <dgm:prSet/>
      <dgm:spPr/>
      <dgm:t>
        <a:bodyPr/>
        <a:lstStyle/>
        <a:p>
          <a:pPr rtl="1"/>
          <a:endParaRPr lang="ar-SA"/>
        </a:p>
      </dgm:t>
    </dgm:pt>
    <dgm:pt modelId="{6718F48E-19FF-483F-8BDE-4BD2D7AD61BF}">
      <dgm:prSet phldrT="[نص]"/>
      <dgm:spPr/>
      <dgm:t>
        <a:bodyPr/>
        <a:lstStyle/>
        <a:p>
          <a:pPr rtl="1"/>
          <a:r>
            <a:rPr lang="ar-SA" dirty="0" smtClean="0"/>
            <a:t>جماعيه</a:t>
          </a:r>
          <a:endParaRPr lang="ar-SA" dirty="0"/>
        </a:p>
      </dgm:t>
    </dgm:pt>
    <dgm:pt modelId="{D3B82AFE-2794-4F15-9B5F-5BB748F85C5F}" type="parTrans" cxnId="{D3ADB545-394E-4BA0-A682-B47001F00649}">
      <dgm:prSet/>
      <dgm:spPr/>
      <dgm:t>
        <a:bodyPr/>
        <a:lstStyle/>
        <a:p>
          <a:pPr rtl="1"/>
          <a:endParaRPr lang="ar-SA" dirty="0"/>
        </a:p>
      </dgm:t>
    </dgm:pt>
    <dgm:pt modelId="{5A87D36A-73B7-4C9F-AB9D-19D6A26886F4}" type="sibTrans" cxnId="{D3ADB545-394E-4BA0-A682-B47001F00649}">
      <dgm:prSet/>
      <dgm:spPr/>
      <dgm:t>
        <a:bodyPr/>
        <a:lstStyle/>
        <a:p>
          <a:pPr rtl="1"/>
          <a:endParaRPr lang="ar-SA"/>
        </a:p>
      </dgm:t>
    </dgm:pt>
    <dgm:pt modelId="{DE68CAB5-9CDB-41CB-AEA9-8BF7C84A6462}">
      <dgm:prSet phldrT="[نص]"/>
      <dgm:spPr/>
      <dgm:t>
        <a:bodyPr/>
        <a:lstStyle/>
        <a:p>
          <a:pPr rtl="1"/>
          <a:r>
            <a:rPr lang="ar-SA" dirty="0" smtClean="0"/>
            <a:t>غير مباشره</a:t>
          </a:r>
          <a:endParaRPr lang="ar-SA" dirty="0"/>
        </a:p>
      </dgm:t>
    </dgm:pt>
    <dgm:pt modelId="{19AFA385-E2D7-47F0-9FA0-22E14C7C8FDE}" type="parTrans" cxnId="{EF2CC705-34F9-4C11-A18E-8BE4C9A21032}">
      <dgm:prSet/>
      <dgm:spPr/>
      <dgm:t>
        <a:bodyPr/>
        <a:lstStyle/>
        <a:p>
          <a:pPr rtl="1"/>
          <a:endParaRPr lang="ar-SA" dirty="0"/>
        </a:p>
      </dgm:t>
    </dgm:pt>
    <dgm:pt modelId="{BBBDA3AC-73F9-4CB6-B11A-A90A0F35D1F9}" type="sibTrans" cxnId="{EF2CC705-34F9-4C11-A18E-8BE4C9A21032}">
      <dgm:prSet/>
      <dgm:spPr/>
      <dgm:t>
        <a:bodyPr/>
        <a:lstStyle/>
        <a:p>
          <a:pPr rtl="1"/>
          <a:endParaRPr lang="ar-SA"/>
        </a:p>
      </dgm:t>
    </dgm:pt>
    <dgm:pt modelId="{A72364DB-E2F8-4F00-AF5F-0881DA0D26AE}" type="pres">
      <dgm:prSet presAssocID="{72EAFC40-6131-47D8-8773-EA2963A496D2}" presName="Name0" presStyleCnt="0">
        <dgm:presLayoutVars>
          <dgm:chMax val="1"/>
          <dgm:dir/>
          <dgm:animLvl val="ctr"/>
          <dgm:resizeHandles val="exact"/>
        </dgm:presLayoutVars>
      </dgm:prSet>
      <dgm:spPr/>
      <dgm:t>
        <a:bodyPr/>
        <a:lstStyle/>
        <a:p>
          <a:pPr rtl="1"/>
          <a:endParaRPr lang="ar-SA"/>
        </a:p>
      </dgm:t>
    </dgm:pt>
    <dgm:pt modelId="{85AC851A-E065-4458-BED0-278EF377B5D0}" type="pres">
      <dgm:prSet presAssocID="{D03BE2FC-1D7D-403E-AFC0-FE7D5002872F}" presName="centerShape" presStyleLbl="node0" presStyleIdx="0" presStyleCnt="1"/>
      <dgm:spPr/>
      <dgm:t>
        <a:bodyPr/>
        <a:lstStyle/>
        <a:p>
          <a:pPr rtl="1"/>
          <a:endParaRPr lang="ar-SA"/>
        </a:p>
      </dgm:t>
    </dgm:pt>
    <dgm:pt modelId="{A4372316-DA04-4FE6-9E41-68886990B50A}" type="pres">
      <dgm:prSet presAssocID="{B2C166A8-02A4-44B3-881A-A78957699A6B}" presName="parTrans" presStyleLbl="sibTrans2D1" presStyleIdx="0" presStyleCnt="4"/>
      <dgm:spPr/>
      <dgm:t>
        <a:bodyPr/>
        <a:lstStyle/>
        <a:p>
          <a:pPr rtl="1"/>
          <a:endParaRPr lang="ar-SA"/>
        </a:p>
      </dgm:t>
    </dgm:pt>
    <dgm:pt modelId="{2F4A682C-08D2-4F7F-8E09-4830AD93BF1E}" type="pres">
      <dgm:prSet presAssocID="{B2C166A8-02A4-44B3-881A-A78957699A6B}" presName="connectorText" presStyleLbl="sibTrans2D1" presStyleIdx="0" presStyleCnt="4"/>
      <dgm:spPr/>
      <dgm:t>
        <a:bodyPr/>
        <a:lstStyle/>
        <a:p>
          <a:pPr rtl="1"/>
          <a:endParaRPr lang="ar-SA"/>
        </a:p>
      </dgm:t>
    </dgm:pt>
    <dgm:pt modelId="{1B508C40-6F95-4ED8-A160-13DB145A7CF7}" type="pres">
      <dgm:prSet presAssocID="{DF8D09C8-4770-473E-97C4-582F87161E80}" presName="node" presStyleLbl="node1" presStyleIdx="0" presStyleCnt="4">
        <dgm:presLayoutVars>
          <dgm:bulletEnabled val="1"/>
        </dgm:presLayoutVars>
      </dgm:prSet>
      <dgm:spPr/>
      <dgm:t>
        <a:bodyPr/>
        <a:lstStyle/>
        <a:p>
          <a:pPr rtl="1"/>
          <a:endParaRPr lang="ar-SA"/>
        </a:p>
      </dgm:t>
    </dgm:pt>
    <dgm:pt modelId="{55FD36BC-002B-4E16-A04B-101732B1B210}" type="pres">
      <dgm:prSet presAssocID="{EC48EA34-301F-4D7F-B89F-B32E5D1BC9C3}" presName="parTrans" presStyleLbl="sibTrans2D1" presStyleIdx="1" presStyleCnt="4"/>
      <dgm:spPr/>
      <dgm:t>
        <a:bodyPr/>
        <a:lstStyle/>
        <a:p>
          <a:pPr rtl="1"/>
          <a:endParaRPr lang="ar-SA"/>
        </a:p>
      </dgm:t>
    </dgm:pt>
    <dgm:pt modelId="{45DF8261-5E60-4350-8D4B-69E45A6CBE8C}" type="pres">
      <dgm:prSet presAssocID="{EC48EA34-301F-4D7F-B89F-B32E5D1BC9C3}" presName="connectorText" presStyleLbl="sibTrans2D1" presStyleIdx="1" presStyleCnt="4"/>
      <dgm:spPr/>
      <dgm:t>
        <a:bodyPr/>
        <a:lstStyle/>
        <a:p>
          <a:pPr rtl="1"/>
          <a:endParaRPr lang="ar-SA"/>
        </a:p>
      </dgm:t>
    </dgm:pt>
    <dgm:pt modelId="{129FA3FC-1519-40D8-908D-E72513BC76B3}" type="pres">
      <dgm:prSet presAssocID="{C5192906-E705-4423-9C7D-085B5FDA3722}" presName="node" presStyleLbl="node1" presStyleIdx="1" presStyleCnt="4">
        <dgm:presLayoutVars>
          <dgm:bulletEnabled val="1"/>
        </dgm:presLayoutVars>
      </dgm:prSet>
      <dgm:spPr/>
      <dgm:t>
        <a:bodyPr/>
        <a:lstStyle/>
        <a:p>
          <a:pPr rtl="1"/>
          <a:endParaRPr lang="ar-SA"/>
        </a:p>
      </dgm:t>
    </dgm:pt>
    <dgm:pt modelId="{A7F97B5F-3C09-48B2-9236-084B88D0C57A}" type="pres">
      <dgm:prSet presAssocID="{D3B82AFE-2794-4F15-9B5F-5BB748F85C5F}" presName="parTrans" presStyleLbl="sibTrans2D1" presStyleIdx="2" presStyleCnt="4"/>
      <dgm:spPr/>
      <dgm:t>
        <a:bodyPr/>
        <a:lstStyle/>
        <a:p>
          <a:pPr rtl="1"/>
          <a:endParaRPr lang="ar-SA"/>
        </a:p>
      </dgm:t>
    </dgm:pt>
    <dgm:pt modelId="{0274D5D7-356C-4D17-B7D8-FD226F33CF24}" type="pres">
      <dgm:prSet presAssocID="{D3B82AFE-2794-4F15-9B5F-5BB748F85C5F}" presName="connectorText" presStyleLbl="sibTrans2D1" presStyleIdx="2" presStyleCnt="4"/>
      <dgm:spPr/>
      <dgm:t>
        <a:bodyPr/>
        <a:lstStyle/>
        <a:p>
          <a:pPr rtl="1"/>
          <a:endParaRPr lang="ar-SA"/>
        </a:p>
      </dgm:t>
    </dgm:pt>
    <dgm:pt modelId="{24459799-C352-4A4A-A5AD-13AE4BC9A256}" type="pres">
      <dgm:prSet presAssocID="{6718F48E-19FF-483F-8BDE-4BD2D7AD61BF}" presName="node" presStyleLbl="node1" presStyleIdx="2" presStyleCnt="4">
        <dgm:presLayoutVars>
          <dgm:bulletEnabled val="1"/>
        </dgm:presLayoutVars>
      </dgm:prSet>
      <dgm:spPr/>
      <dgm:t>
        <a:bodyPr/>
        <a:lstStyle/>
        <a:p>
          <a:pPr rtl="1"/>
          <a:endParaRPr lang="ar-SA"/>
        </a:p>
      </dgm:t>
    </dgm:pt>
    <dgm:pt modelId="{4C8D445B-FAD4-4E48-9112-24DF51218F28}" type="pres">
      <dgm:prSet presAssocID="{19AFA385-E2D7-47F0-9FA0-22E14C7C8FDE}" presName="parTrans" presStyleLbl="sibTrans2D1" presStyleIdx="3" presStyleCnt="4"/>
      <dgm:spPr/>
      <dgm:t>
        <a:bodyPr/>
        <a:lstStyle/>
        <a:p>
          <a:pPr rtl="1"/>
          <a:endParaRPr lang="ar-SA"/>
        </a:p>
      </dgm:t>
    </dgm:pt>
    <dgm:pt modelId="{1F378CF6-71F8-43D8-9F3C-A18FED70C8A8}" type="pres">
      <dgm:prSet presAssocID="{19AFA385-E2D7-47F0-9FA0-22E14C7C8FDE}" presName="connectorText" presStyleLbl="sibTrans2D1" presStyleIdx="3" presStyleCnt="4"/>
      <dgm:spPr/>
      <dgm:t>
        <a:bodyPr/>
        <a:lstStyle/>
        <a:p>
          <a:pPr rtl="1"/>
          <a:endParaRPr lang="ar-SA"/>
        </a:p>
      </dgm:t>
    </dgm:pt>
    <dgm:pt modelId="{B167DCC9-D8D4-456B-822B-FBB5DD2DEAD6}" type="pres">
      <dgm:prSet presAssocID="{DE68CAB5-9CDB-41CB-AEA9-8BF7C84A6462}" presName="node" presStyleLbl="node1" presStyleIdx="3" presStyleCnt="4">
        <dgm:presLayoutVars>
          <dgm:bulletEnabled val="1"/>
        </dgm:presLayoutVars>
      </dgm:prSet>
      <dgm:spPr/>
      <dgm:t>
        <a:bodyPr/>
        <a:lstStyle/>
        <a:p>
          <a:pPr rtl="1"/>
          <a:endParaRPr lang="ar-SA"/>
        </a:p>
      </dgm:t>
    </dgm:pt>
  </dgm:ptLst>
  <dgm:cxnLst>
    <dgm:cxn modelId="{D3ADB545-394E-4BA0-A682-B47001F00649}" srcId="{D03BE2FC-1D7D-403E-AFC0-FE7D5002872F}" destId="{6718F48E-19FF-483F-8BDE-4BD2D7AD61BF}" srcOrd="2" destOrd="0" parTransId="{D3B82AFE-2794-4F15-9B5F-5BB748F85C5F}" sibTransId="{5A87D36A-73B7-4C9F-AB9D-19D6A26886F4}"/>
    <dgm:cxn modelId="{F7EAD586-46D2-41EC-9616-446DDF6A6841}" srcId="{72EAFC40-6131-47D8-8773-EA2963A496D2}" destId="{D03BE2FC-1D7D-403E-AFC0-FE7D5002872F}" srcOrd="0" destOrd="0" parTransId="{B4D8C886-3542-40DB-A803-2B8099867CCA}" sibTransId="{7CB85898-03A7-4E91-BF7D-4BC31AEA0A95}"/>
    <dgm:cxn modelId="{4AEB04B4-DC94-47D2-8494-9329E974BCCF}" type="presOf" srcId="{D03BE2FC-1D7D-403E-AFC0-FE7D5002872F}" destId="{85AC851A-E065-4458-BED0-278EF377B5D0}" srcOrd="0" destOrd="0" presId="urn:microsoft.com/office/officeart/2005/8/layout/radial5"/>
    <dgm:cxn modelId="{DF41B932-BFA0-42FB-802E-1E4BA5F5FA48}" type="presOf" srcId="{EC48EA34-301F-4D7F-B89F-B32E5D1BC9C3}" destId="{45DF8261-5E60-4350-8D4B-69E45A6CBE8C}" srcOrd="1" destOrd="0" presId="urn:microsoft.com/office/officeart/2005/8/layout/radial5"/>
    <dgm:cxn modelId="{167A6340-7D22-4B7D-8409-35E87D7AC3CD}" type="presOf" srcId="{B2C166A8-02A4-44B3-881A-A78957699A6B}" destId="{2F4A682C-08D2-4F7F-8E09-4830AD93BF1E}" srcOrd="1" destOrd="0" presId="urn:microsoft.com/office/officeart/2005/8/layout/radial5"/>
    <dgm:cxn modelId="{8F8EF529-AE9F-46AD-B7A0-E56453CF3CA3}" type="presOf" srcId="{EC48EA34-301F-4D7F-B89F-B32E5D1BC9C3}" destId="{55FD36BC-002B-4E16-A04B-101732B1B210}" srcOrd="0" destOrd="0" presId="urn:microsoft.com/office/officeart/2005/8/layout/radial5"/>
    <dgm:cxn modelId="{1B57D7DC-9712-4275-9A94-423FE0C1A999}" srcId="{D03BE2FC-1D7D-403E-AFC0-FE7D5002872F}" destId="{C5192906-E705-4423-9C7D-085B5FDA3722}" srcOrd="1" destOrd="0" parTransId="{EC48EA34-301F-4D7F-B89F-B32E5D1BC9C3}" sibTransId="{B320D528-5A37-43BA-BD10-857C1C47F4B2}"/>
    <dgm:cxn modelId="{3E5A3524-D800-49DB-8BBB-FB7498B29649}" type="presOf" srcId="{D3B82AFE-2794-4F15-9B5F-5BB748F85C5F}" destId="{A7F97B5F-3C09-48B2-9236-084B88D0C57A}" srcOrd="0" destOrd="0" presId="urn:microsoft.com/office/officeart/2005/8/layout/radial5"/>
    <dgm:cxn modelId="{04EADE41-9BEB-47E4-A797-840006F86F5B}" type="presOf" srcId="{19AFA385-E2D7-47F0-9FA0-22E14C7C8FDE}" destId="{4C8D445B-FAD4-4E48-9112-24DF51218F28}" srcOrd="0" destOrd="0" presId="urn:microsoft.com/office/officeart/2005/8/layout/radial5"/>
    <dgm:cxn modelId="{69424681-A67A-44F6-A65F-A2093D2B502B}" type="presOf" srcId="{C5192906-E705-4423-9C7D-085B5FDA3722}" destId="{129FA3FC-1519-40D8-908D-E72513BC76B3}" srcOrd="0" destOrd="0" presId="urn:microsoft.com/office/officeart/2005/8/layout/radial5"/>
    <dgm:cxn modelId="{8ED095BE-3FDE-4CBF-B6B5-4C7FFEA21F41}" type="presOf" srcId="{6718F48E-19FF-483F-8BDE-4BD2D7AD61BF}" destId="{24459799-C352-4A4A-A5AD-13AE4BC9A256}" srcOrd="0" destOrd="0" presId="urn:microsoft.com/office/officeart/2005/8/layout/radial5"/>
    <dgm:cxn modelId="{EF2CC705-34F9-4C11-A18E-8BE4C9A21032}" srcId="{D03BE2FC-1D7D-403E-AFC0-FE7D5002872F}" destId="{DE68CAB5-9CDB-41CB-AEA9-8BF7C84A6462}" srcOrd="3" destOrd="0" parTransId="{19AFA385-E2D7-47F0-9FA0-22E14C7C8FDE}" sibTransId="{BBBDA3AC-73F9-4CB6-B11A-A90A0F35D1F9}"/>
    <dgm:cxn modelId="{A9A268A6-5207-4EC8-AF3B-7F8BC44D8986}" type="presOf" srcId="{19AFA385-E2D7-47F0-9FA0-22E14C7C8FDE}" destId="{1F378CF6-71F8-43D8-9F3C-A18FED70C8A8}" srcOrd="1" destOrd="0" presId="urn:microsoft.com/office/officeart/2005/8/layout/radial5"/>
    <dgm:cxn modelId="{3ADD3EF9-ECAF-4758-AAB2-1A07971DE9E6}" type="presOf" srcId="{B2C166A8-02A4-44B3-881A-A78957699A6B}" destId="{A4372316-DA04-4FE6-9E41-68886990B50A}" srcOrd="0" destOrd="0" presId="urn:microsoft.com/office/officeart/2005/8/layout/radial5"/>
    <dgm:cxn modelId="{CA70DD06-A4B9-4A24-83B5-67E47EBBC111}" type="presOf" srcId="{72EAFC40-6131-47D8-8773-EA2963A496D2}" destId="{A72364DB-E2F8-4F00-AF5F-0881DA0D26AE}" srcOrd="0" destOrd="0" presId="urn:microsoft.com/office/officeart/2005/8/layout/radial5"/>
    <dgm:cxn modelId="{C9C190A8-C172-4820-869F-1E0FBB22228D}" srcId="{D03BE2FC-1D7D-403E-AFC0-FE7D5002872F}" destId="{DF8D09C8-4770-473E-97C4-582F87161E80}" srcOrd="0" destOrd="0" parTransId="{B2C166A8-02A4-44B3-881A-A78957699A6B}" sibTransId="{689E58BF-3400-41FF-8E79-FD4895070E77}"/>
    <dgm:cxn modelId="{E709F030-2C8E-4395-96E0-18D0D6CA8A97}" type="presOf" srcId="{DE68CAB5-9CDB-41CB-AEA9-8BF7C84A6462}" destId="{B167DCC9-D8D4-456B-822B-FBB5DD2DEAD6}" srcOrd="0" destOrd="0" presId="urn:microsoft.com/office/officeart/2005/8/layout/radial5"/>
    <dgm:cxn modelId="{066857EA-49CD-4511-9754-4677FE3ECC7A}" type="presOf" srcId="{DF8D09C8-4770-473E-97C4-582F87161E80}" destId="{1B508C40-6F95-4ED8-A160-13DB145A7CF7}" srcOrd="0" destOrd="0" presId="urn:microsoft.com/office/officeart/2005/8/layout/radial5"/>
    <dgm:cxn modelId="{2617F5B8-3D67-46CA-BC08-40DE05FEB21A}" type="presOf" srcId="{D3B82AFE-2794-4F15-9B5F-5BB748F85C5F}" destId="{0274D5D7-356C-4D17-B7D8-FD226F33CF24}" srcOrd="1" destOrd="0" presId="urn:microsoft.com/office/officeart/2005/8/layout/radial5"/>
    <dgm:cxn modelId="{928C2F86-0084-4131-8D0D-EA4349CD915A}" type="presParOf" srcId="{A72364DB-E2F8-4F00-AF5F-0881DA0D26AE}" destId="{85AC851A-E065-4458-BED0-278EF377B5D0}" srcOrd="0" destOrd="0" presId="urn:microsoft.com/office/officeart/2005/8/layout/radial5"/>
    <dgm:cxn modelId="{1D5AC7D4-FE1F-4C9E-A56C-1840A9F14D6A}" type="presParOf" srcId="{A72364DB-E2F8-4F00-AF5F-0881DA0D26AE}" destId="{A4372316-DA04-4FE6-9E41-68886990B50A}" srcOrd="1" destOrd="0" presId="urn:microsoft.com/office/officeart/2005/8/layout/radial5"/>
    <dgm:cxn modelId="{4F7B30FC-2995-4D10-ACCC-100C4D5D541F}" type="presParOf" srcId="{A4372316-DA04-4FE6-9E41-68886990B50A}" destId="{2F4A682C-08D2-4F7F-8E09-4830AD93BF1E}" srcOrd="0" destOrd="0" presId="urn:microsoft.com/office/officeart/2005/8/layout/radial5"/>
    <dgm:cxn modelId="{3EF23DD7-16D4-49E3-B25E-86FE50205BE0}" type="presParOf" srcId="{A72364DB-E2F8-4F00-AF5F-0881DA0D26AE}" destId="{1B508C40-6F95-4ED8-A160-13DB145A7CF7}" srcOrd="2" destOrd="0" presId="urn:microsoft.com/office/officeart/2005/8/layout/radial5"/>
    <dgm:cxn modelId="{9A2580EE-21E4-4C5F-ADBA-529307BF22FE}" type="presParOf" srcId="{A72364DB-E2F8-4F00-AF5F-0881DA0D26AE}" destId="{55FD36BC-002B-4E16-A04B-101732B1B210}" srcOrd="3" destOrd="0" presId="urn:microsoft.com/office/officeart/2005/8/layout/radial5"/>
    <dgm:cxn modelId="{26337529-E9D6-4142-B663-5A21F4C26F3A}" type="presParOf" srcId="{55FD36BC-002B-4E16-A04B-101732B1B210}" destId="{45DF8261-5E60-4350-8D4B-69E45A6CBE8C}" srcOrd="0" destOrd="0" presId="urn:microsoft.com/office/officeart/2005/8/layout/radial5"/>
    <dgm:cxn modelId="{37A696AB-7FC9-4EF2-9D49-3227C72407F5}" type="presParOf" srcId="{A72364DB-E2F8-4F00-AF5F-0881DA0D26AE}" destId="{129FA3FC-1519-40D8-908D-E72513BC76B3}" srcOrd="4" destOrd="0" presId="urn:microsoft.com/office/officeart/2005/8/layout/radial5"/>
    <dgm:cxn modelId="{108BCE45-BB97-4007-B3BA-C482F4759FE5}" type="presParOf" srcId="{A72364DB-E2F8-4F00-AF5F-0881DA0D26AE}" destId="{A7F97B5F-3C09-48B2-9236-084B88D0C57A}" srcOrd="5" destOrd="0" presId="urn:microsoft.com/office/officeart/2005/8/layout/radial5"/>
    <dgm:cxn modelId="{08E3ADC5-E36F-4C3E-9585-C6D77A9F6868}" type="presParOf" srcId="{A7F97B5F-3C09-48B2-9236-084B88D0C57A}" destId="{0274D5D7-356C-4D17-B7D8-FD226F33CF24}" srcOrd="0" destOrd="0" presId="urn:microsoft.com/office/officeart/2005/8/layout/radial5"/>
    <dgm:cxn modelId="{D68E5693-A10B-4D98-916F-5F142D98C169}" type="presParOf" srcId="{A72364DB-E2F8-4F00-AF5F-0881DA0D26AE}" destId="{24459799-C352-4A4A-A5AD-13AE4BC9A256}" srcOrd="6" destOrd="0" presId="urn:microsoft.com/office/officeart/2005/8/layout/radial5"/>
    <dgm:cxn modelId="{B0107320-61CC-4236-B40B-6B2FCE649067}" type="presParOf" srcId="{A72364DB-E2F8-4F00-AF5F-0881DA0D26AE}" destId="{4C8D445B-FAD4-4E48-9112-24DF51218F28}" srcOrd="7" destOrd="0" presId="urn:microsoft.com/office/officeart/2005/8/layout/radial5"/>
    <dgm:cxn modelId="{E82F2016-33BF-4C5A-BA11-1B49816223B9}" type="presParOf" srcId="{4C8D445B-FAD4-4E48-9112-24DF51218F28}" destId="{1F378CF6-71F8-43D8-9F3C-A18FED70C8A8}" srcOrd="0" destOrd="0" presId="urn:microsoft.com/office/officeart/2005/8/layout/radial5"/>
    <dgm:cxn modelId="{17A9259C-9196-43F8-B6A4-DFAAFE0F66E0}" type="presParOf" srcId="{A72364DB-E2F8-4F00-AF5F-0881DA0D26AE}" destId="{B167DCC9-D8D4-456B-822B-FBB5DD2DEAD6}"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B6781C-1CEF-410C-89B1-CC03EBDC39BE}" type="doc">
      <dgm:prSet loTypeId="urn:microsoft.com/office/officeart/2005/8/layout/chevron2" loCatId="list" qsTypeId="urn:microsoft.com/office/officeart/2005/8/quickstyle/3d1" qsCatId="3D" csTypeId="urn:microsoft.com/office/officeart/2005/8/colors/accent5_3" csCatId="accent5" phldr="1"/>
      <dgm:spPr/>
      <dgm:t>
        <a:bodyPr/>
        <a:lstStyle/>
        <a:p>
          <a:pPr rtl="1"/>
          <a:endParaRPr lang="ar-SA"/>
        </a:p>
      </dgm:t>
    </dgm:pt>
    <dgm:pt modelId="{7451935E-9504-4C2C-85E7-BD609DC7F732}">
      <dgm:prSet phldrT="[نص]"/>
      <dgm:spPr/>
      <dgm:t>
        <a:bodyPr/>
        <a:lstStyle/>
        <a:p>
          <a:pPr rtl="1"/>
          <a:r>
            <a:rPr lang="ar-SA" dirty="0" smtClean="0"/>
            <a:t>الزيارة الأولى</a:t>
          </a:r>
          <a:endParaRPr lang="ar-SA" dirty="0"/>
        </a:p>
      </dgm:t>
    </dgm:pt>
    <dgm:pt modelId="{22E4AD3E-F6DB-4D7D-B3C3-137792883519}" type="parTrans" cxnId="{481FDF7C-60AB-4F4C-AA95-3FEEBFDA3133}">
      <dgm:prSet/>
      <dgm:spPr/>
      <dgm:t>
        <a:bodyPr/>
        <a:lstStyle/>
        <a:p>
          <a:pPr rtl="1"/>
          <a:endParaRPr lang="ar-SA"/>
        </a:p>
      </dgm:t>
    </dgm:pt>
    <dgm:pt modelId="{90243618-1072-4344-B55B-D1CE09286A7D}" type="sibTrans" cxnId="{481FDF7C-60AB-4F4C-AA95-3FEEBFDA3133}">
      <dgm:prSet/>
      <dgm:spPr/>
      <dgm:t>
        <a:bodyPr/>
        <a:lstStyle/>
        <a:p>
          <a:pPr rtl="1"/>
          <a:endParaRPr lang="ar-SA"/>
        </a:p>
      </dgm:t>
    </dgm:pt>
    <dgm:pt modelId="{78955DDD-B04D-40E7-8AC1-3FC8AA05BCEF}">
      <dgm:prSet phldrT="[نص]"/>
      <dgm:spPr/>
      <dgm:t>
        <a:bodyPr/>
        <a:lstStyle/>
        <a:p>
          <a:pPr rtl="1"/>
          <a:r>
            <a:rPr lang="ar-SA" dirty="0" smtClean="0"/>
            <a:t>تتم خارج الصف الدراسي</a:t>
          </a:r>
          <a:endParaRPr lang="ar-SA" dirty="0"/>
        </a:p>
      </dgm:t>
    </dgm:pt>
    <dgm:pt modelId="{9DAAFC33-427E-46B6-AA0B-C9C886A2D297}" type="parTrans" cxnId="{B3F2B1FD-A2AF-4DF9-AE32-821E26157AE0}">
      <dgm:prSet/>
      <dgm:spPr/>
      <dgm:t>
        <a:bodyPr/>
        <a:lstStyle/>
        <a:p>
          <a:pPr rtl="1"/>
          <a:endParaRPr lang="ar-SA"/>
        </a:p>
      </dgm:t>
    </dgm:pt>
    <dgm:pt modelId="{71D632C5-C567-4F86-8130-DB35E72FF22D}" type="sibTrans" cxnId="{B3F2B1FD-A2AF-4DF9-AE32-821E26157AE0}">
      <dgm:prSet/>
      <dgm:spPr/>
      <dgm:t>
        <a:bodyPr/>
        <a:lstStyle/>
        <a:p>
          <a:pPr rtl="1"/>
          <a:endParaRPr lang="ar-SA"/>
        </a:p>
      </dgm:t>
    </dgm:pt>
    <dgm:pt modelId="{630274B7-9A71-4550-8AA4-3D5692D87E19}">
      <dgm:prSet phldrT="[نص]"/>
      <dgm:spPr/>
      <dgm:t>
        <a:bodyPr/>
        <a:lstStyle/>
        <a:p>
          <a:pPr rtl="1"/>
          <a:r>
            <a:rPr lang="ar-SA" dirty="0" smtClean="0"/>
            <a:t>الزيارة الثانية</a:t>
          </a:r>
          <a:endParaRPr lang="ar-SA" dirty="0"/>
        </a:p>
      </dgm:t>
    </dgm:pt>
    <dgm:pt modelId="{AF66C27F-9C8A-4A96-9C66-8FBCD6B31337}" type="parTrans" cxnId="{A536301F-5958-4573-966F-FA4A59C9C7A2}">
      <dgm:prSet/>
      <dgm:spPr/>
      <dgm:t>
        <a:bodyPr/>
        <a:lstStyle/>
        <a:p>
          <a:pPr rtl="1"/>
          <a:endParaRPr lang="ar-SA"/>
        </a:p>
      </dgm:t>
    </dgm:pt>
    <dgm:pt modelId="{D1075510-59D6-4FCE-8A55-570CF987D0EE}" type="sibTrans" cxnId="{A536301F-5958-4573-966F-FA4A59C9C7A2}">
      <dgm:prSet/>
      <dgm:spPr/>
      <dgm:t>
        <a:bodyPr/>
        <a:lstStyle/>
        <a:p>
          <a:pPr rtl="1"/>
          <a:endParaRPr lang="ar-SA"/>
        </a:p>
      </dgm:t>
    </dgm:pt>
    <dgm:pt modelId="{CB9E5D5C-2C44-47EF-88E8-8FF2F2BAE712}">
      <dgm:prSet phldrT="[نص]"/>
      <dgm:spPr/>
      <dgm:t>
        <a:bodyPr/>
        <a:lstStyle/>
        <a:p>
          <a:pPr rtl="1"/>
          <a:r>
            <a:rPr lang="ar-SA" dirty="0" smtClean="0"/>
            <a:t>تتم داخل الصف الراسي بشكل معلن</a:t>
          </a:r>
          <a:endParaRPr lang="ar-SA" dirty="0"/>
        </a:p>
      </dgm:t>
    </dgm:pt>
    <dgm:pt modelId="{20D68448-626E-4FB5-BD58-17C55412B545}" type="parTrans" cxnId="{24DB9FDA-6B52-4142-99F7-9E5DD67F2075}">
      <dgm:prSet/>
      <dgm:spPr/>
      <dgm:t>
        <a:bodyPr/>
        <a:lstStyle/>
        <a:p>
          <a:pPr rtl="1"/>
          <a:endParaRPr lang="ar-SA"/>
        </a:p>
      </dgm:t>
    </dgm:pt>
    <dgm:pt modelId="{A629A46C-73E3-4896-BF2E-2C16A31C0266}" type="sibTrans" cxnId="{24DB9FDA-6B52-4142-99F7-9E5DD67F2075}">
      <dgm:prSet/>
      <dgm:spPr/>
      <dgm:t>
        <a:bodyPr/>
        <a:lstStyle/>
        <a:p>
          <a:pPr rtl="1"/>
          <a:endParaRPr lang="ar-SA"/>
        </a:p>
      </dgm:t>
    </dgm:pt>
    <dgm:pt modelId="{0F2E6FAD-7288-441C-A9D2-37AC447BAE39}">
      <dgm:prSet phldrT="[نص]"/>
      <dgm:spPr/>
      <dgm:t>
        <a:bodyPr/>
        <a:lstStyle/>
        <a:p>
          <a:pPr rtl="1"/>
          <a:r>
            <a:rPr lang="ar-SA" dirty="0" smtClean="0"/>
            <a:t>الزيارة الثالثة</a:t>
          </a:r>
          <a:endParaRPr lang="ar-SA" dirty="0"/>
        </a:p>
      </dgm:t>
    </dgm:pt>
    <dgm:pt modelId="{C2B4AD3E-C5D9-4792-8A8B-AD2A6FBE2A08}" type="parTrans" cxnId="{BD48D3B6-230C-4C33-A4BD-96CF52FCE998}">
      <dgm:prSet/>
      <dgm:spPr/>
      <dgm:t>
        <a:bodyPr/>
        <a:lstStyle/>
        <a:p>
          <a:pPr rtl="1"/>
          <a:endParaRPr lang="ar-SA"/>
        </a:p>
      </dgm:t>
    </dgm:pt>
    <dgm:pt modelId="{9FC637B6-3940-4E61-9180-004FC024B684}" type="sibTrans" cxnId="{BD48D3B6-230C-4C33-A4BD-96CF52FCE998}">
      <dgm:prSet/>
      <dgm:spPr/>
      <dgm:t>
        <a:bodyPr/>
        <a:lstStyle/>
        <a:p>
          <a:pPr rtl="1"/>
          <a:endParaRPr lang="ar-SA"/>
        </a:p>
      </dgm:t>
    </dgm:pt>
    <dgm:pt modelId="{BE6DE969-6ECA-40A6-A146-E352791A2DC8}">
      <dgm:prSet phldrT="[نص]"/>
      <dgm:spPr/>
      <dgm:t>
        <a:bodyPr/>
        <a:lstStyle/>
        <a:p>
          <a:pPr rtl="1"/>
          <a:r>
            <a:rPr lang="ar-SA" dirty="0" smtClean="0"/>
            <a:t>تتم داخل الصف الدراسي ولكن بشكل مفاجئ</a:t>
          </a:r>
          <a:endParaRPr lang="ar-SA" dirty="0"/>
        </a:p>
      </dgm:t>
    </dgm:pt>
    <dgm:pt modelId="{C4DE034B-453E-4041-87CE-B7B4EE2E4F4D}" type="parTrans" cxnId="{B504585C-608D-4948-AA92-31AF4E6E6A84}">
      <dgm:prSet/>
      <dgm:spPr/>
      <dgm:t>
        <a:bodyPr/>
        <a:lstStyle/>
        <a:p>
          <a:pPr rtl="1"/>
          <a:endParaRPr lang="ar-SA"/>
        </a:p>
      </dgm:t>
    </dgm:pt>
    <dgm:pt modelId="{9FFAC6B8-8B07-43F1-8760-09A41D85F7CC}" type="sibTrans" cxnId="{B504585C-608D-4948-AA92-31AF4E6E6A84}">
      <dgm:prSet/>
      <dgm:spPr/>
      <dgm:t>
        <a:bodyPr/>
        <a:lstStyle/>
        <a:p>
          <a:pPr rtl="1"/>
          <a:endParaRPr lang="ar-SA"/>
        </a:p>
      </dgm:t>
    </dgm:pt>
    <dgm:pt modelId="{0098913A-96CE-4C8A-BE75-F17AE372F838}" type="pres">
      <dgm:prSet presAssocID="{41B6781C-1CEF-410C-89B1-CC03EBDC39BE}" presName="linearFlow" presStyleCnt="0">
        <dgm:presLayoutVars>
          <dgm:dir/>
          <dgm:animLvl val="lvl"/>
          <dgm:resizeHandles val="exact"/>
        </dgm:presLayoutVars>
      </dgm:prSet>
      <dgm:spPr/>
      <dgm:t>
        <a:bodyPr/>
        <a:lstStyle/>
        <a:p>
          <a:pPr rtl="1"/>
          <a:endParaRPr lang="ar-SA"/>
        </a:p>
      </dgm:t>
    </dgm:pt>
    <dgm:pt modelId="{6BDCF961-9E1E-4424-9912-828E8B436500}" type="pres">
      <dgm:prSet presAssocID="{7451935E-9504-4C2C-85E7-BD609DC7F732}" presName="composite" presStyleCnt="0"/>
      <dgm:spPr/>
      <dgm:t>
        <a:bodyPr/>
        <a:lstStyle/>
        <a:p>
          <a:pPr rtl="1"/>
          <a:endParaRPr lang="ar-SA"/>
        </a:p>
      </dgm:t>
    </dgm:pt>
    <dgm:pt modelId="{D3490773-86F0-4ECC-ABCA-3E29A8BEB18F}" type="pres">
      <dgm:prSet presAssocID="{7451935E-9504-4C2C-85E7-BD609DC7F732}" presName="parentText" presStyleLbl="alignNode1" presStyleIdx="0" presStyleCnt="3">
        <dgm:presLayoutVars>
          <dgm:chMax val="1"/>
          <dgm:bulletEnabled val="1"/>
        </dgm:presLayoutVars>
      </dgm:prSet>
      <dgm:spPr/>
      <dgm:t>
        <a:bodyPr/>
        <a:lstStyle/>
        <a:p>
          <a:pPr rtl="1"/>
          <a:endParaRPr lang="ar-SA"/>
        </a:p>
      </dgm:t>
    </dgm:pt>
    <dgm:pt modelId="{EE43BB53-A4BA-43DD-80FF-54742BC1DCB5}" type="pres">
      <dgm:prSet presAssocID="{7451935E-9504-4C2C-85E7-BD609DC7F732}" presName="descendantText" presStyleLbl="alignAcc1" presStyleIdx="0" presStyleCnt="3">
        <dgm:presLayoutVars>
          <dgm:bulletEnabled val="1"/>
        </dgm:presLayoutVars>
      </dgm:prSet>
      <dgm:spPr/>
      <dgm:t>
        <a:bodyPr/>
        <a:lstStyle/>
        <a:p>
          <a:pPr rtl="1"/>
          <a:endParaRPr lang="ar-SA"/>
        </a:p>
      </dgm:t>
    </dgm:pt>
    <dgm:pt modelId="{D99E5A67-D469-452A-BF9D-2D4ACA92D9E8}" type="pres">
      <dgm:prSet presAssocID="{90243618-1072-4344-B55B-D1CE09286A7D}" presName="sp" presStyleCnt="0"/>
      <dgm:spPr/>
      <dgm:t>
        <a:bodyPr/>
        <a:lstStyle/>
        <a:p>
          <a:pPr rtl="1"/>
          <a:endParaRPr lang="ar-SA"/>
        </a:p>
      </dgm:t>
    </dgm:pt>
    <dgm:pt modelId="{71EECA85-45C4-4E3B-BFEC-B6B7446CE91E}" type="pres">
      <dgm:prSet presAssocID="{630274B7-9A71-4550-8AA4-3D5692D87E19}" presName="composite" presStyleCnt="0"/>
      <dgm:spPr/>
      <dgm:t>
        <a:bodyPr/>
        <a:lstStyle/>
        <a:p>
          <a:pPr rtl="1"/>
          <a:endParaRPr lang="ar-SA"/>
        </a:p>
      </dgm:t>
    </dgm:pt>
    <dgm:pt modelId="{5DD8144F-FAB6-4A44-BDAB-68783E73B641}" type="pres">
      <dgm:prSet presAssocID="{630274B7-9A71-4550-8AA4-3D5692D87E19}" presName="parentText" presStyleLbl="alignNode1" presStyleIdx="1" presStyleCnt="3">
        <dgm:presLayoutVars>
          <dgm:chMax val="1"/>
          <dgm:bulletEnabled val="1"/>
        </dgm:presLayoutVars>
      </dgm:prSet>
      <dgm:spPr/>
      <dgm:t>
        <a:bodyPr/>
        <a:lstStyle/>
        <a:p>
          <a:pPr rtl="1"/>
          <a:endParaRPr lang="ar-SA"/>
        </a:p>
      </dgm:t>
    </dgm:pt>
    <dgm:pt modelId="{910F5635-C9C0-45A0-B507-D947A5944BC0}" type="pres">
      <dgm:prSet presAssocID="{630274B7-9A71-4550-8AA4-3D5692D87E19}" presName="descendantText" presStyleLbl="alignAcc1" presStyleIdx="1" presStyleCnt="3">
        <dgm:presLayoutVars>
          <dgm:bulletEnabled val="1"/>
        </dgm:presLayoutVars>
      </dgm:prSet>
      <dgm:spPr/>
      <dgm:t>
        <a:bodyPr/>
        <a:lstStyle/>
        <a:p>
          <a:pPr rtl="1"/>
          <a:endParaRPr lang="ar-SA"/>
        </a:p>
      </dgm:t>
    </dgm:pt>
    <dgm:pt modelId="{02DD66F7-A01B-4D4C-898D-F35C0D3F5CDD}" type="pres">
      <dgm:prSet presAssocID="{D1075510-59D6-4FCE-8A55-570CF987D0EE}" presName="sp" presStyleCnt="0"/>
      <dgm:spPr/>
      <dgm:t>
        <a:bodyPr/>
        <a:lstStyle/>
        <a:p>
          <a:pPr rtl="1"/>
          <a:endParaRPr lang="ar-SA"/>
        </a:p>
      </dgm:t>
    </dgm:pt>
    <dgm:pt modelId="{ADA98470-BEE6-48D1-846A-69C73925851B}" type="pres">
      <dgm:prSet presAssocID="{0F2E6FAD-7288-441C-A9D2-37AC447BAE39}" presName="composite" presStyleCnt="0"/>
      <dgm:spPr/>
      <dgm:t>
        <a:bodyPr/>
        <a:lstStyle/>
        <a:p>
          <a:pPr rtl="1"/>
          <a:endParaRPr lang="ar-SA"/>
        </a:p>
      </dgm:t>
    </dgm:pt>
    <dgm:pt modelId="{124D7056-6E15-465A-B563-7C061DC708E8}" type="pres">
      <dgm:prSet presAssocID="{0F2E6FAD-7288-441C-A9D2-37AC447BAE39}" presName="parentText" presStyleLbl="alignNode1" presStyleIdx="2" presStyleCnt="3">
        <dgm:presLayoutVars>
          <dgm:chMax val="1"/>
          <dgm:bulletEnabled val="1"/>
        </dgm:presLayoutVars>
      </dgm:prSet>
      <dgm:spPr/>
      <dgm:t>
        <a:bodyPr/>
        <a:lstStyle/>
        <a:p>
          <a:pPr rtl="1"/>
          <a:endParaRPr lang="ar-SA"/>
        </a:p>
      </dgm:t>
    </dgm:pt>
    <dgm:pt modelId="{9F85B352-B71C-4073-9312-A37A5D610184}" type="pres">
      <dgm:prSet presAssocID="{0F2E6FAD-7288-441C-A9D2-37AC447BAE39}" presName="descendantText" presStyleLbl="alignAcc1" presStyleIdx="2" presStyleCnt="3">
        <dgm:presLayoutVars>
          <dgm:bulletEnabled val="1"/>
        </dgm:presLayoutVars>
      </dgm:prSet>
      <dgm:spPr/>
      <dgm:t>
        <a:bodyPr/>
        <a:lstStyle/>
        <a:p>
          <a:pPr rtl="1"/>
          <a:endParaRPr lang="ar-SA"/>
        </a:p>
      </dgm:t>
    </dgm:pt>
  </dgm:ptLst>
  <dgm:cxnLst>
    <dgm:cxn modelId="{45B0A474-C62C-475F-AFCA-C40984C52E89}" type="presOf" srcId="{0F2E6FAD-7288-441C-A9D2-37AC447BAE39}" destId="{124D7056-6E15-465A-B563-7C061DC708E8}" srcOrd="0" destOrd="0" presId="urn:microsoft.com/office/officeart/2005/8/layout/chevron2"/>
    <dgm:cxn modelId="{E0C1F0A2-488A-4476-8735-31761A9494CF}" type="presOf" srcId="{BE6DE969-6ECA-40A6-A146-E352791A2DC8}" destId="{9F85B352-B71C-4073-9312-A37A5D610184}" srcOrd="0" destOrd="0" presId="urn:microsoft.com/office/officeart/2005/8/layout/chevron2"/>
    <dgm:cxn modelId="{87C09B06-CCAD-4541-BFBD-44D98CE325B5}" type="presOf" srcId="{CB9E5D5C-2C44-47EF-88E8-8FF2F2BAE712}" destId="{910F5635-C9C0-45A0-B507-D947A5944BC0}" srcOrd="0" destOrd="0" presId="urn:microsoft.com/office/officeart/2005/8/layout/chevron2"/>
    <dgm:cxn modelId="{A55FE571-EFC6-41B6-BEF0-FE5FF3B28E28}" type="presOf" srcId="{7451935E-9504-4C2C-85E7-BD609DC7F732}" destId="{D3490773-86F0-4ECC-ABCA-3E29A8BEB18F}" srcOrd="0" destOrd="0" presId="urn:microsoft.com/office/officeart/2005/8/layout/chevron2"/>
    <dgm:cxn modelId="{A536301F-5958-4573-966F-FA4A59C9C7A2}" srcId="{41B6781C-1CEF-410C-89B1-CC03EBDC39BE}" destId="{630274B7-9A71-4550-8AA4-3D5692D87E19}" srcOrd="1" destOrd="0" parTransId="{AF66C27F-9C8A-4A96-9C66-8FBCD6B31337}" sibTransId="{D1075510-59D6-4FCE-8A55-570CF987D0EE}"/>
    <dgm:cxn modelId="{481FDF7C-60AB-4F4C-AA95-3FEEBFDA3133}" srcId="{41B6781C-1CEF-410C-89B1-CC03EBDC39BE}" destId="{7451935E-9504-4C2C-85E7-BD609DC7F732}" srcOrd="0" destOrd="0" parTransId="{22E4AD3E-F6DB-4D7D-B3C3-137792883519}" sibTransId="{90243618-1072-4344-B55B-D1CE09286A7D}"/>
    <dgm:cxn modelId="{B3F2B1FD-A2AF-4DF9-AE32-821E26157AE0}" srcId="{7451935E-9504-4C2C-85E7-BD609DC7F732}" destId="{78955DDD-B04D-40E7-8AC1-3FC8AA05BCEF}" srcOrd="0" destOrd="0" parTransId="{9DAAFC33-427E-46B6-AA0B-C9C886A2D297}" sibTransId="{71D632C5-C567-4F86-8130-DB35E72FF22D}"/>
    <dgm:cxn modelId="{B504585C-608D-4948-AA92-31AF4E6E6A84}" srcId="{0F2E6FAD-7288-441C-A9D2-37AC447BAE39}" destId="{BE6DE969-6ECA-40A6-A146-E352791A2DC8}" srcOrd="0" destOrd="0" parTransId="{C4DE034B-453E-4041-87CE-B7B4EE2E4F4D}" sibTransId="{9FFAC6B8-8B07-43F1-8760-09A41D85F7CC}"/>
    <dgm:cxn modelId="{57EBB80C-0373-4526-B62F-3378DE77CA83}" type="presOf" srcId="{41B6781C-1CEF-410C-89B1-CC03EBDC39BE}" destId="{0098913A-96CE-4C8A-BE75-F17AE372F838}" srcOrd="0" destOrd="0" presId="urn:microsoft.com/office/officeart/2005/8/layout/chevron2"/>
    <dgm:cxn modelId="{BD48D3B6-230C-4C33-A4BD-96CF52FCE998}" srcId="{41B6781C-1CEF-410C-89B1-CC03EBDC39BE}" destId="{0F2E6FAD-7288-441C-A9D2-37AC447BAE39}" srcOrd="2" destOrd="0" parTransId="{C2B4AD3E-C5D9-4792-8A8B-AD2A6FBE2A08}" sibTransId="{9FC637B6-3940-4E61-9180-004FC024B684}"/>
    <dgm:cxn modelId="{CE2FF1F4-968B-41E5-8CD3-10C829B9CCA7}" type="presOf" srcId="{78955DDD-B04D-40E7-8AC1-3FC8AA05BCEF}" destId="{EE43BB53-A4BA-43DD-80FF-54742BC1DCB5}" srcOrd="0" destOrd="0" presId="urn:microsoft.com/office/officeart/2005/8/layout/chevron2"/>
    <dgm:cxn modelId="{24DB9FDA-6B52-4142-99F7-9E5DD67F2075}" srcId="{630274B7-9A71-4550-8AA4-3D5692D87E19}" destId="{CB9E5D5C-2C44-47EF-88E8-8FF2F2BAE712}" srcOrd="0" destOrd="0" parTransId="{20D68448-626E-4FB5-BD58-17C55412B545}" sibTransId="{A629A46C-73E3-4896-BF2E-2C16A31C0266}"/>
    <dgm:cxn modelId="{19412E63-91AB-4492-B148-4B208148C1EE}" type="presOf" srcId="{630274B7-9A71-4550-8AA4-3D5692D87E19}" destId="{5DD8144F-FAB6-4A44-BDAB-68783E73B641}" srcOrd="0" destOrd="0" presId="urn:microsoft.com/office/officeart/2005/8/layout/chevron2"/>
    <dgm:cxn modelId="{9F2A36C6-6254-4A2E-879D-F5C21F71D847}" type="presParOf" srcId="{0098913A-96CE-4C8A-BE75-F17AE372F838}" destId="{6BDCF961-9E1E-4424-9912-828E8B436500}" srcOrd="0" destOrd="0" presId="urn:microsoft.com/office/officeart/2005/8/layout/chevron2"/>
    <dgm:cxn modelId="{49DCA7D4-97AE-4B03-9C12-C48323EA56C7}" type="presParOf" srcId="{6BDCF961-9E1E-4424-9912-828E8B436500}" destId="{D3490773-86F0-4ECC-ABCA-3E29A8BEB18F}" srcOrd="0" destOrd="0" presId="urn:microsoft.com/office/officeart/2005/8/layout/chevron2"/>
    <dgm:cxn modelId="{484697ED-8E0F-4DD0-96A0-D5FB8F5065E2}" type="presParOf" srcId="{6BDCF961-9E1E-4424-9912-828E8B436500}" destId="{EE43BB53-A4BA-43DD-80FF-54742BC1DCB5}" srcOrd="1" destOrd="0" presId="urn:microsoft.com/office/officeart/2005/8/layout/chevron2"/>
    <dgm:cxn modelId="{D99E10ED-4949-4A8C-A3E5-161EBFA5B262}" type="presParOf" srcId="{0098913A-96CE-4C8A-BE75-F17AE372F838}" destId="{D99E5A67-D469-452A-BF9D-2D4ACA92D9E8}" srcOrd="1" destOrd="0" presId="urn:microsoft.com/office/officeart/2005/8/layout/chevron2"/>
    <dgm:cxn modelId="{5B6F3BCF-BB70-4970-A04E-BDBE8EBA973C}" type="presParOf" srcId="{0098913A-96CE-4C8A-BE75-F17AE372F838}" destId="{71EECA85-45C4-4E3B-BFEC-B6B7446CE91E}" srcOrd="2" destOrd="0" presId="urn:microsoft.com/office/officeart/2005/8/layout/chevron2"/>
    <dgm:cxn modelId="{5DF980C6-207A-4636-822E-749F712D5835}" type="presParOf" srcId="{71EECA85-45C4-4E3B-BFEC-B6B7446CE91E}" destId="{5DD8144F-FAB6-4A44-BDAB-68783E73B641}" srcOrd="0" destOrd="0" presId="urn:microsoft.com/office/officeart/2005/8/layout/chevron2"/>
    <dgm:cxn modelId="{EEC9F4B2-1391-422A-B570-E0A3C177F586}" type="presParOf" srcId="{71EECA85-45C4-4E3B-BFEC-B6B7446CE91E}" destId="{910F5635-C9C0-45A0-B507-D947A5944BC0}" srcOrd="1" destOrd="0" presId="urn:microsoft.com/office/officeart/2005/8/layout/chevron2"/>
    <dgm:cxn modelId="{802C1052-9114-4DC4-A31F-71D7277D258E}" type="presParOf" srcId="{0098913A-96CE-4C8A-BE75-F17AE372F838}" destId="{02DD66F7-A01B-4D4C-898D-F35C0D3F5CDD}" srcOrd="3" destOrd="0" presId="urn:microsoft.com/office/officeart/2005/8/layout/chevron2"/>
    <dgm:cxn modelId="{307EC400-22DC-45A1-B204-5D888D345579}" type="presParOf" srcId="{0098913A-96CE-4C8A-BE75-F17AE372F838}" destId="{ADA98470-BEE6-48D1-846A-69C73925851B}" srcOrd="4" destOrd="0" presId="urn:microsoft.com/office/officeart/2005/8/layout/chevron2"/>
    <dgm:cxn modelId="{AFFA248C-A4AD-4876-9A56-07EC806CA8BF}" type="presParOf" srcId="{ADA98470-BEE6-48D1-846A-69C73925851B}" destId="{124D7056-6E15-465A-B563-7C061DC708E8}" srcOrd="0" destOrd="0" presId="urn:microsoft.com/office/officeart/2005/8/layout/chevron2"/>
    <dgm:cxn modelId="{69DCCF5A-F576-4FD1-92A7-D784297CA151}" type="presParOf" srcId="{ADA98470-BEE6-48D1-846A-69C73925851B}" destId="{9F85B352-B71C-4073-9312-A37A5D61018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AE7843-12F2-479B-BFC4-FCAF3C8ADE35}" type="doc">
      <dgm:prSet loTypeId="urn:microsoft.com/office/officeart/2005/8/layout/vList2" loCatId="list" qsTypeId="urn:microsoft.com/office/officeart/2005/8/quickstyle/simple1" qsCatId="simple" csTypeId="urn:microsoft.com/office/officeart/2005/8/colors/accent5_5" csCatId="accent5" phldr="1"/>
      <dgm:spPr/>
      <dgm:t>
        <a:bodyPr/>
        <a:lstStyle/>
        <a:p>
          <a:pPr rtl="1"/>
          <a:endParaRPr lang="ar-SA"/>
        </a:p>
      </dgm:t>
    </dgm:pt>
    <dgm:pt modelId="{8DD868A7-665D-4C8A-B1B5-1343B07404EF}">
      <dgm:prSet phldrT="[نص]" custT="1"/>
      <dgm:spPr/>
      <dgm:t>
        <a:bodyPr/>
        <a:lstStyle/>
        <a:p>
          <a:pPr rtl="1"/>
          <a:r>
            <a:rPr lang="ar-SA" sz="3600" dirty="0" smtClean="0"/>
            <a:t>1- الاجتماع بالمعلم بعد الزيارة ومناقشته في أهم ملاحظات الزيارة</a:t>
          </a:r>
          <a:endParaRPr lang="ar-SA" sz="3600" dirty="0"/>
        </a:p>
      </dgm:t>
    </dgm:pt>
    <dgm:pt modelId="{E1AD4815-1666-4323-B2E2-A8FF9EEC7331}" type="parTrans" cxnId="{670ED0A3-39EA-44C0-83F3-D1EBEEA1F433}">
      <dgm:prSet/>
      <dgm:spPr/>
      <dgm:t>
        <a:bodyPr/>
        <a:lstStyle/>
        <a:p>
          <a:pPr rtl="1"/>
          <a:endParaRPr lang="ar-SA"/>
        </a:p>
      </dgm:t>
    </dgm:pt>
    <dgm:pt modelId="{26475D42-B576-4698-BE8D-21A0A2D56A2E}" type="sibTrans" cxnId="{670ED0A3-39EA-44C0-83F3-D1EBEEA1F433}">
      <dgm:prSet/>
      <dgm:spPr/>
      <dgm:t>
        <a:bodyPr/>
        <a:lstStyle/>
        <a:p>
          <a:pPr rtl="1"/>
          <a:endParaRPr lang="ar-SA"/>
        </a:p>
      </dgm:t>
    </dgm:pt>
    <dgm:pt modelId="{EB28091B-9E84-4E8D-9EFB-65A79256EF05}">
      <dgm:prSet phldrT="[نص]" custT="1"/>
      <dgm:spPr/>
      <dgm:t>
        <a:bodyPr/>
        <a:lstStyle/>
        <a:p>
          <a:pPr rtl="1"/>
          <a:r>
            <a:rPr lang="ar-SA" sz="3600" kern="1200" dirty="0" smtClean="0"/>
            <a:t>2-وضع تقييم شامل لكل معلم قام بزيارته</a:t>
          </a:r>
          <a:endParaRPr lang="ar-SA" sz="2400" kern="1200" dirty="0">
            <a:solidFill>
              <a:schemeClr val="accent1">
                <a:lumMod val="75000"/>
              </a:schemeClr>
            </a:solidFill>
            <a:latin typeface="+mn-lt"/>
            <a:ea typeface="+mn-ea"/>
            <a:cs typeface="+mn-cs"/>
          </a:endParaRPr>
        </a:p>
      </dgm:t>
    </dgm:pt>
    <dgm:pt modelId="{94629AC1-BBB7-459D-A48C-A7D9829E2A4B}" type="parTrans" cxnId="{32C690B2-5ECE-4E5F-BC6F-04AB42A5D6C8}">
      <dgm:prSet/>
      <dgm:spPr/>
      <dgm:t>
        <a:bodyPr/>
        <a:lstStyle/>
        <a:p>
          <a:pPr rtl="1"/>
          <a:endParaRPr lang="ar-SA"/>
        </a:p>
      </dgm:t>
    </dgm:pt>
    <dgm:pt modelId="{2AA0E236-9EFC-496B-99B6-BA96E323E2A9}" type="sibTrans" cxnId="{32C690B2-5ECE-4E5F-BC6F-04AB42A5D6C8}">
      <dgm:prSet/>
      <dgm:spPr/>
      <dgm:t>
        <a:bodyPr/>
        <a:lstStyle/>
        <a:p>
          <a:pPr rtl="1"/>
          <a:endParaRPr lang="ar-SA"/>
        </a:p>
      </dgm:t>
    </dgm:pt>
    <dgm:pt modelId="{FF40829C-C3F2-4E2E-AF0F-B7B0373A4705}" type="pres">
      <dgm:prSet presAssocID="{6BAE7843-12F2-479B-BFC4-FCAF3C8ADE35}" presName="linear" presStyleCnt="0">
        <dgm:presLayoutVars>
          <dgm:animLvl val="lvl"/>
          <dgm:resizeHandles val="exact"/>
        </dgm:presLayoutVars>
      </dgm:prSet>
      <dgm:spPr/>
      <dgm:t>
        <a:bodyPr/>
        <a:lstStyle/>
        <a:p>
          <a:pPr rtl="1"/>
          <a:endParaRPr lang="ar-SA"/>
        </a:p>
      </dgm:t>
    </dgm:pt>
    <dgm:pt modelId="{6CF864A4-3C86-47F5-AB32-B38B22642991}" type="pres">
      <dgm:prSet presAssocID="{8DD868A7-665D-4C8A-B1B5-1343B07404EF}" presName="parentText" presStyleLbl="node1" presStyleIdx="0" presStyleCnt="2">
        <dgm:presLayoutVars>
          <dgm:chMax val="0"/>
          <dgm:bulletEnabled val="1"/>
        </dgm:presLayoutVars>
      </dgm:prSet>
      <dgm:spPr/>
      <dgm:t>
        <a:bodyPr/>
        <a:lstStyle/>
        <a:p>
          <a:pPr rtl="1"/>
          <a:endParaRPr lang="ar-SA"/>
        </a:p>
      </dgm:t>
    </dgm:pt>
    <dgm:pt modelId="{2B91AE7D-C913-4AAC-891C-359706143638}" type="pres">
      <dgm:prSet presAssocID="{26475D42-B576-4698-BE8D-21A0A2D56A2E}" presName="spacer" presStyleCnt="0"/>
      <dgm:spPr/>
    </dgm:pt>
    <dgm:pt modelId="{38EA5A12-31F8-49F8-8151-74DB5058ECEF}" type="pres">
      <dgm:prSet presAssocID="{EB28091B-9E84-4E8D-9EFB-65A79256EF05}" presName="parentText" presStyleLbl="node1" presStyleIdx="1" presStyleCnt="2">
        <dgm:presLayoutVars>
          <dgm:chMax val="0"/>
          <dgm:bulletEnabled val="1"/>
        </dgm:presLayoutVars>
      </dgm:prSet>
      <dgm:spPr/>
      <dgm:t>
        <a:bodyPr/>
        <a:lstStyle/>
        <a:p>
          <a:pPr rtl="1"/>
          <a:endParaRPr lang="ar-SA"/>
        </a:p>
      </dgm:t>
    </dgm:pt>
  </dgm:ptLst>
  <dgm:cxnLst>
    <dgm:cxn modelId="{93E2D8C6-DEC8-4514-8313-719D05FAFCE9}" type="presOf" srcId="{EB28091B-9E84-4E8D-9EFB-65A79256EF05}" destId="{38EA5A12-31F8-49F8-8151-74DB5058ECEF}" srcOrd="0" destOrd="0" presId="urn:microsoft.com/office/officeart/2005/8/layout/vList2"/>
    <dgm:cxn modelId="{32C690B2-5ECE-4E5F-BC6F-04AB42A5D6C8}" srcId="{6BAE7843-12F2-479B-BFC4-FCAF3C8ADE35}" destId="{EB28091B-9E84-4E8D-9EFB-65A79256EF05}" srcOrd="1" destOrd="0" parTransId="{94629AC1-BBB7-459D-A48C-A7D9829E2A4B}" sibTransId="{2AA0E236-9EFC-496B-99B6-BA96E323E2A9}"/>
    <dgm:cxn modelId="{070FE573-BA3F-4563-91F8-10376B0B727D}" type="presOf" srcId="{8DD868A7-665D-4C8A-B1B5-1343B07404EF}" destId="{6CF864A4-3C86-47F5-AB32-B38B22642991}" srcOrd="0" destOrd="0" presId="urn:microsoft.com/office/officeart/2005/8/layout/vList2"/>
    <dgm:cxn modelId="{EA5CE97D-9C45-46E3-AC54-328070278788}" type="presOf" srcId="{6BAE7843-12F2-479B-BFC4-FCAF3C8ADE35}" destId="{FF40829C-C3F2-4E2E-AF0F-B7B0373A4705}" srcOrd="0" destOrd="0" presId="urn:microsoft.com/office/officeart/2005/8/layout/vList2"/>
    <dgm:cxn modelId="{670ED0A3-39EA-44C0-83F3-D1EBEEA1F433}" srcId="{6BAE7843-12F2-479B-BFC4-FCAF3C8ADE35}" destId="{8DD868A7-665D-4C8A-B1B5-1343B07404EF}" srcOrd="0" destOrd="0" parTransId="{E1AD4815-1666-4323-B2E2-A8FF9EEC7331}" sibTransId="{26475D42-B576-4698-BE8D-21A0A2D56A2E}"/>
    <dgm:cxn modelId="{29403F30-DE50-4C4C-8B9E-21C8734DE11B}" type="presParOf" srcId="{FF40829C-C3F2-4E2E-AF0F-B7B0373A4705}" destId="{6CF864A4-3C86-47F5-AB32-B38B22642991}" srcOrd="0" destOrd="0" presId="urn:microsoft.com/office/officeart/2005/8/layout/vList2"/>
    <dgm:cxn modelId="{7E4DE34F-941B-445F-9EA4-DAFAA4800865}" type="presParOf" srcId="{FF40829C-C3F2-4E2E-AF0F-B7B0373A4705}" destId="{2B91AE7D-C913-4AAC-891C-359706143638}" srcOrd="1" destOrd="0" presId="urn:microsoft.com/office/officeart/2005/8/layout/vList2"/>
    <dgm:cxn modelId="{90CC6495-660B-43A4-9BF6-A7344F1CACD2}" type="presParOf" srcId="{FF40829C-C3F2-4E2E-AF0F-B7B0373A4705}" destId="{38EA5A12-31F8-49F8-8151-74DB5058ECE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87796A-D854-4937-8BFB-5FF5472C92C8}" type="doc">
      <dgm:prSet loTypeId="urn:microsoft.com/office/officeart/2005/8/layout/hList9" loCatId="list" qsTypeId="urn:microsoft.com/office/officeart/2005/8/quickstyle/3d1" qsCatId="3D" csTypeId="urn:microsoft.com/office/officeart/2005/8/colors/accent5_4" csCatId="accent5" phldr="1"/>
      <dgm:spPr/>
      <dgm:t>
        <a:bodyPr/>
        <a:lstStyle/>
        <a:p>
          <a:pPr rtl="1"/>
          <a:endParaRPr lang="ar-SA"/>
        </a:p>
      </dgm:t>
    </dgm:pt>
    <dgm:pt modelId="{FE85A18A-F4E0-4C68-9D18-9C9252D59562}">
      <dgm:prSet phldrT="[نص]"/>
      <dgm:spPr/>
      <dgm:t>
        <a:bodyPr/>
        <a:lstStyle/>
        <a:p>
          <a:pPr rtl="1"/>
          <a:r>
            <a:rPr lang="ar-SA" dirty="0" smtClean="0"/>
            <a:t>العيوب</a:t>
          </a:r>
          <a:endParaRPr lang="ar-SA" dirty="0"/>
        </a:p>
      </dgm:t>
    </dgm:pt>
    <dgm:pt modelId="{29A42757-4EF4-4FA2-A1BB-7BBCBB11159E}" type="parTrans" cxnId="{4A9F29BC-253E-4675-B781-047A2DA2CF21}">
      <dgm:prSet/>
      <dgm:spPr/>
      <dgm:t>
        <a:bodyPr/>
        <a:lstStyle/>
        <a:p>
          <a:pPr rtl="1"/>
          <a:endParaRPr lang="ar-SA"/>
        </a:p>
      </dgm:t>
    </dgm:pt>
    <dgm:pt modelId="{1EB4097D-51C1-4E86-84E1-FBE16EEFE50E}" type="sibTrans" cxnId="{4A9F29BC-253E-4675-B781-047A2DA2CF21}">
      <dgm:prSet/>
      <dgm:spPr/>
      <dgm:t>
        <a:bodyPr/>
        <a:lstStyle/>
        <a:p>
          <a:pPr rtl="1"/>
          <a:endParaRPr lang="ar-SA"/>
        </a:p>
      </dgm:t>
    </dgm:pt>
    <dgm:pt modelId="{30B895D7-6341-4001-82A6-8CBE290307D1}">
      <dgm:prSet phldrT="[نص]"/>
      <dgm:spPr/>
      <dgm:t>
        <a:bodyPr/>
        <a:lstStyle/>
        <a:p>
          <a:pPr rtl="1"/>
          <a:r>
            <a:rPr lang="ar-SA" dirty="0" smtClean="0"/>
            <a:t>أنها طريقه بطيئة في التدريب</a:t>
          </a:r>
          <a:endParaRPr lang="ar-SA" dirty="0"/>
        </a:p>
      </dgm:t>
    </dgm:pt>
    <dgm:pt modelId="{CC19881B-D938-4991-A021-DAB0F61E3749}" type="parTrans" cxnId="{C339DEC4-BFE9-46FF-A76C-E02101CB23AF}">
      <dgm:prSet/>
      <dgm:spPr/>
      <dgm:t>
        <a:bodyPr/>
        <a:lstStyle/>
        <a:p>
          <a:pPr rtl="1"/>
          <a:endParaRPr lang="ar-SA"/>
        </a:p>
      </dgm:t>
    </dgm:pt>
    <dgm:pt modelId="{86A6AEB1-670E-48C1-9718-AE565FCCAAE0}" type="sibTrans" cxnId="{C339DEC4-BFE9-46FF-A76C-E02101CB23AF}">
      <dgm:prSet/>
      <dgm:spPr/>
      <dgm:t>
        <a:bodyPr/>
        <a:lstStyle/>
        <a:p>
          <a:pPr rtl="1"/>
          <a:endParaRPr lang="ar-SA"/>
        </a:p>
      </dgm:t>
    </dgm:pt>
    <dgm:pt modelId="{43B48F4D-EA62-41FD-8885-329463277CE8}">
      <dgm:prSet phldrT="[نص]"/>
      <dgm:spPr/>
      <dgm:t>
        <a:bodyPr/>
        <a:lstStyle/>
        <a:p>
          <a:pPr rtl="1"/>
          <a:r>
            <a:rPr lang="ar-SA" dirty="0" smtClean="0"/>
            <a:t>المميزات</a:t>
          </a:r>
          <a:endParaRPr lang="ar-SA" dirty="0"/>
        </a:p>
      </dgm:t>
    </dgm:pt>
    <dgm:pt modelId="{5BB25AF0-A564-4AA1-B950-A1156334EC7B}" type="parTrans" cxnId="{DFF44B0C-6DC6-4AAB-887D-5BCEB58801A2}">
      <dgm:prSet/>
      <dgm:spPr/>
      <dgm:t>
        <a:bodyPr/>
        <a:lstStyle/>
        <a:p>
          <a:pPr rtl="1"/>
          <a:endParaRPr lang="ar-SA"/>
        </a:p>
      </dgm:t>
    </dgm:pt>
    <dgm:pt modelId="{23CA4CF1-F47C-4384-BFD4-482BB9B4DE3B}" type="sibTrans" cxnId="{DFF44B0C-6DC6-4AAB-887D-5BCEB58801A2}">
      <dgm:prSet/>
      <dgm:spPr/>
      <dgm:t>
        <a:bodyPr/>
        <a:lstStyle/>
        <a:p>
          <a:pPr rtl="1"/>
          <a:endParaRPr lang="ar-SA"/>
        </a:p>
      </dgm:t>
    </dgm:pt>
    <dgm:pt modelId="{8FB20AAD-CD97-47F6-9192-59F83FCDA4CB}">
      <dgm:prSet phldrT="[نص]"/>
      <dgm:spPr/>
      <dgm:t>
        <a:bodyPr/>
        <a:lstStyle/>
        <a:p>
          <a:pPr rtl="1"/>
          <a:r>
            <a:rPr lang="ar-SA" dirty="0" smtClean="0"/>
            <a:t>استثارة اهتمام المتدربين لموضوع النقاش</a:t>
          </a:r>
          <a:endParaRPr lang="ar-SA" dirty="0"/>
        </a:p>
      </dgm:t>
    </dgm:pt>
    <dgm:pt modelId="{67EFD84F-7F7B-47B1-878E-2BC0DE95AD44}" type="parTrans" cxnId="{ACC0342A-111A-4525-9024-59A14F2FB5CA}">
      <dgm:prSet/>
      <dgm:spPr/>
      <dgm:t>
        <a:bodyPr/>
        <a:lstStyle/>
        <a:p>
          <a:pPr rtl="1"/>
          <a:endParaRPr lang="ar-SA"/>
        </a:p>
      </dgm:t>
    </dgm:pt>
    <dgm:pt modelId="{B3CB0E73-295A-4F79-A1E9-AC2F1A3D6764}" type="sibTrans" cxnId="{ACC0342A-111A-4525-9024-59A14F2FB5CA}">
      <dgm:prSet/>
      <dgm:spPr/>
      <dgm:t>
        <a:bodyPr/>
        <a:lstStyle/>
        <a:p>
          <a:pPr rtl="1"/>
          <a:endParaRPr lang="ar-SA"/>
        </a:p>
      </dgm:t>
    </dgm:pt>
    <dgm:pt modelId="{6F3A8B02-EA1C-48EF-9D3D-FE6D52954D6B}">
      <dgm:prSet phldrT="[نص]"/>
      <dgm:spPr/>
      <dgm:t>
        <a:bodyPr/>
        <a:lstStyle/>
        <a:p>
          <a:pPr rtl="1"/>
          <a:r>
            <a:rPr lang="ar-SA" dirty="0" smtClean="0"/>
            <a:t>تتيح فرصه لكل فرد لعرض وجهة نظره</a:t>
          </a:r>
          <a:endParaRPr lang="ar-SA" dirty="0"/>
        </a:p>
      </dgm:t>
    </dgm:pt>
    <dgm:pt modelId="{467808BC-05EB-4A90-9807-60DF544E6718}" type="parTrans" cxnId="{9CE78B6B-9FCE-47AD-A2F6-784993DE3E4F}">
      <dgm:prSet/>
      <dgm:spPr/>
      <dgm:t>
        <a:bodyPr/>
        <a:lstStyle/>
        <a:p>
          <a:pPr rtl="1"/>
          <a:endParaRPr lang="ar-SA"/>
        </a:p>
      </dgm:t>
    </dgm:pt>
    <dgm:pt modelId="{BADA981A-6179-498A-B23D-D8E0215206A0}" type="sibTrans" cxnId="{9CE78B6B-9FCE-47AD-A2F6-784993DE3E4F}">
      <dgm:prSet/>
      <dgm:spPr/>
      <dgm:t>
        <a:bodyPr/>
        <a:lstStyle/>
        <a:p>
          <a:pPr rtl="1"/>
          <a:endParaRPr lang="ar-SA"/>
        </a:p>
      </dgm:t>
    </dgm:pt>
    <dgm:pt modelId="{425ED97B-76BB-40E2-BBBF-5C5F52C5D2B7}" type="pres">
      <dgm:prSet presAssocID="{0D87796A-D854-4937-8BFB-5FF5472C92C8}" presName="list" presStyleCnt="0">
        <dgm:presLayoutVars>
          <dgm:dir/>
          <dgm:animLvl val="lvl"/>
        </dgm:presLayoutVars>
      </dgm:prSet>
      <dgm:spPr/>
      <dgm:t>
        <a:bodyPr/>
        <a:lstStyle/>
        <a:p>
          <a:pPr rtl="1"/>
          <a:endParaRPr lang="ar-SA"/>
        </a:p>
      </dgm:t>
    </dgm:pt>
    <dgm:pt modelId="{EC9F00DE-E85D-4E80-9CD8-2702F40F04B6}" type="pres">
      <dgm:prSet presAssocID="{FE85A18A-F4E0-4C68-9D18-9C9252D59562}" presName="posSpace" presStyleCnt="0"/>
      <dgm:spPr/>
      <dgm:t>
        <a:bodyPr/>
        <a:lstStyle/>
        <a:p>
          <a:pPr rtl="1"/>
          <a:endParaRPr lang="ar-SA"/>
        </a:p>
      </dgm:t>
    </dgm:pt>
    <dgm:pt modelId="{EDE60222-F9BF-4800-9F53-AEA34CB9B3A0}" type="pres">
      <dgm:prSet presAssocID="{FE85A18A-F4E0-4C68-9D18-9C9252D59562}" presName="vertFlow" presStyleCnt="0"/>
      <dgm:spPr/>
      <dgm:t>
        <a:bodyPr/>
        <a:lstStyle/>
        <a:p>
          <a:pPr rtl="1"/>
          <a:endParaRPr lang="ar-SA"/>
        </a:p>
      </dgm:t>
    </dgm:pt>
    <dgm:pt modelId="{BC8CD4A1-8267-4598-8B99-8297F25CAE42}" type="pres">
      <dgm:prSet presAssocID="{FE85A18A-F4E0-4C68-9D18-9C9252D59562}" presName="topSpace" presStyleCnt="0"/>
      <dgm:spPr/>
      <dgm:t>
        <a:bodyPr/>
        <a:lstStyle/>
        <a:p>
          <a:pPr rtl="1"/>
          <a:endParaRPr lang="ar-SA"/>
        </a:p>
      </dgm:t>
    </dgm:pt>
    <dgm:pt modelId="{14C2E7F3-A107-4CF6-9C40-7F7FF6583853}" type="pres">
      <dgm:prSet presAssocID="{FE85A18A-F4E0-4C68-9D18-9C9252D59562}" presName="firstComp" presStyleCnt="0"/>
      <dgm:spPr/>
      <dgm:t>
        <a:bodyPr/>
        <a:lstStyle/>
        <a:p>
          <a:pPr rtl="1"/>
          <a:endParaRPr lang="ar-SA"/>
        </a:p>
      </dgm:t>
    </dgm:pt>
    <dgm:pt modelId="{C8FFEDE8-4BB1-4C34-805E-42F38881E45E}" type="pres">
      <dgm:prSet presAssocID="{FE85A18A-F4E0-4C68-9D18-9C9252D59562}" presName="firstChild" presStyleLbl="bgAccFollowNode1" presStyleIdx="0" presStyleCnt="3"/>
      <dgm:spPr/>
      <dgm:t>
        <a:bodyPr/>
        <a:lstStyle/>
        <a:p>
          <a:pPr rtl="1"/>
          <a:endParaRPr lang="ar-SA"/>
        </a:p>
      </dgm:t>
    </dgm:pt>
    <dgm:pt modelId="{B6534C1A-74AC-4432-A9DD-9558DE61E714}" type="pres">
      <dgm:prSet presAssocID="{FE85A18A-F4E0-4C68-9D18-9C9252D59562}" presName="firstChildTx" presStyleLbl="bgAccFollowNode1" presStyleIdx="0" presStyleCnt="3">
        <dgm:presLayoutVars>
          <dgm:bulletEnabled val="1"/>
        </dgm:presLayoutVars>
      </dgm:prSet>
      <dgm:spPr/>
      <dgm:t>
        <a:bodyPr/>
        <a:lstStyle/>
        <a:p>
          <a:pPr rtl="1"/>
          <a:endParaRPr lang="ar-SA"/>
        </a:p>
      </dgm:t>
    </dgm:pt>
    <dgm:pt modelId="{2935F929-2093-405E-937F-794EC1D7E9D1}" type="pres">
      <dgm:prSet presAssocID="{FE85A18A-F4E0-4C68-9D18-9C9252D59562}" presName="negSpace" presStyleCnt="0"/>
      <dgm:spPr/>
      <dgm:t>
        <a:bodyPr/>
        <a:lstStyle/>
        <a:p>
          <a:pPr rtl="1"/>
          <a:endParaRPr lang="ar-SA"/>
        </a:p>
      </dgm:t>
    </dgm:pt>
    <dgm:pt modelId="{95F95787-742B-48C4-BE44-F7FEFC63A9B4}" type="pres">
      <dgm:prSet presAssocID="{FE85A18A-F4E0-4C68-9D18-9C9252D59562}" presName="circle" presStyleLbl="node1" presStyleIdx="0" presStyleCnt="2"/>
      <dgm:spPr/>
      <dgm:t>
        <a:bodyPr/>
        <a:lstStyle/>
        <a:p>
          <a:pPr rtl="1"/>
          <a:endParaRPr lang="ar-SA"/>
        </a:p>
      </dgm:t>
    </dgm:pt>
    <dgm:pt modelId="{ADDED211-888E-4791-8A1A-9BA58C8B4DDC}" type="pres">
      <dgm:prSet presAssocID="{1EB4097D-51C1-4E86-84E1-FBE16EEFE50E}" presName="transSpace" presStyleCnt="0"/>
      <dgm:spPr/>
      <dgm:t>
        <a:bodyPr/>
        <a:lstStyle/>
        <a:p>
          <a:pPr rtl="1"/>
          <a:endParaRPr lang="ar-SA"/>
        </a:p>
      </dgm:t>
    </dgm:pt>
    <dgm:pt modelId="{03C0B069-10F9-4078-A357-F742965CD60B}" type="pres">
      <dgm:prSet presAssocID="{43B48F4D-EA62-41FD-8885-329463277CE8}" presName="posSpace" presStyleCnt="0"/>
      <dgm:spPr/>
      <dgm:t>
        <a:bodyPr/>
        <a:lstStyle/>
        <a:p>
          <a:pPr rtl="1"/>
          <a:endParaRPr lang="ar-SA"/>
        </a:p>
      </dgm:t>
    </dgm:pt>
    <dgm:pt modelId="{405E8D8C-A5B2-4409-BC2C-9B541D04E03F}" type="pres">
      <dgm:prSet presAssocID="{43B48F4D-EA62-41FD-8885-329463277CE8}" presName="vertFlow" presStyleCnt="0"/>
      <dgm:spPr/>
      <dgm:t>
        <a:bodyPr/>
        <a:lstStyle/>
        <a:p>
          <a:pPr rtl="1"/>
          <a:endParaRPr lang="ar-SA"/>
        </a:p>
      </dgm:t>
    </dgm:pt>
    <dgm:pt modelId="{94FB9E7A-1381-47CD-9CFC-0A5F709204E3}" type="pres">
      <dgm:prSet presAssocID="{43B48F4D-EA62-41FD-8885-329463277CE8}" presName="topSpace" presStyleCnt="0"/>
      <dgm:spPr/>
      <dgm:t>
        <a:bodyPr/>
        <a:lstStyle/>
        <a:p>
          <a:pPr rtl="1"/>
          <a:endParaRPr lang="ar-SA"/>
        </a:p>
      </dgm:t>
    </dgm:pt>
    <dgm:pt modelId="{889B7B50-F676-429B-A817-FFCB56646118}" type="pres">
      <dgm:prSet presAssocID="{43B48F4D-EA62-41FD-8885-329463277CE8}" presName="firstComp" presStyleCnt="0"/>
      <dgm:spPr/>
      <dgm:t>
        <a:bodyPr/>
        <a:lstStyle/>
        <a:p>
          <a:pPr rtl="1"/>
          <a:endParaRPr lang="ar-SA"/>
        </a:p>
      </dgm:t>
    </dgm:pt>
    <dgm:pt modelId="{1BA5CE40-5496-491E-A7C1-2981ED3800A5}" type="pres">
      <dgm:prSet presAssocID="{43B48F4D-EA62-41FD-8885-329463277CE8}" presName="firstChild" presStyleLbl="bgAccFollowNode1" presStyleIdx="1" presStyleCnt="3"/>
      <dgm:spPr/>
      <dgm:t>
        <a:bodyPr/>
        <a:lstStyle/>
        <a:p>
          <a:pPr rtl="1"/>
          <a:endParaRPr lang="ar-SA"/>
        </a:p>
      </dgm:t>
    </dgm:pt>
    <dgm:pt modelId="{FD68AB24-8A7B-4A28-B48C-0A1874EA508A}" type="pres">
      <dgm:prSet presAssocID="{43B48F4D-EA62-41FD-8885-329463277CE8}" presName="firstChildTx" presStyleLbl="bgAccFollowNode1" presStyleIdx="1" presStyleCnt="3">
        <dgm:presLayoutVars>
          <dgm:bulletEnabled val="1"/>
        </dgm:presLayoutVars>
      </dgm:prSet>
      <dgm:spPr/>
      <dgm:t>
        <a:bodyPr/>
        <a:lstStyle/>
        <a:p>
          <a:pPr rtl="1"/>
          <a:endParaRPr lang="ar-SA"/>
        </a:p>
      </dgm:t>
    </dgm:pt>
    <dgm:pt modelId="{06F3C00D-2861-4275-962B-50FFF74CF789}" type="pres">
      <dgm:prSet presAssocID="{6F3A8B02-EA1C-48EF-9D3D-FE6D52954D6B}" presName="comp" presStyleCnt="0"/>
      <dgm:spPr/>
      <dgm:t>
        <a:bodyPr/>
        <a:lstStyle/>
        <a:p>
          <a:pPr rtl="1"/>
          <a:endParaRPr lang="ar-SA"/>
        </a:p>
      </dgm:t>
    </dgm:pt>
    <dgm:pt modelId="{3F8DA014-CFF2-4FCE-A11E-3A2196FFE6D5}" type="pres">
      <dgm:prSet presAssocID="{6F3A8B02-EA1C-48EF-9D3D-FE6D52954D6B}" presName="child" presStyleLbl="bgAccFollowNode1" presStyleIdx="2" presStyleCnt="3"/>
      <dgm:spPr/>
      <dgm:t>
        <a:bodyPr/>
        <a:lstStyle/>
        <a:p>
          <a:pPr rtl="1"/>
          <a:endParaRPr lang="ar-SA"/>
        </a:p>
      </dgm:t>
    </dgm:pt>
    <dgm:pt modelId="{5C7D2863-D8A0-4033-8BDC-13CCD5721CD7}" type="pres">
      <dgm:prSet presAssocID="{6F3A8B02-EA1C-48EF-9D3D-FE6D52954D6B}" presName="childTx" presStyleLbl="bgAccFollowNode1" presStyleIdx="2" presStyleCnt="3">
        <dgm:presLayoutVars>
          <dgm:bulletEnabled val="1"/>
        </dgm:presLayoutVars>
      </dgm:prSet>
      <dgm:spPr/>
      <dgm:t>
        <a:bodyPr/>
        <a:lstStyle/>
        <a:p>
          <a:pPr rtl="1"/>
          <a:endParaRPr lang="ar-SA"/>
        </a:p>
      </dgm:t>
    </dgm:pt>
    <dgm:pt modelId="{BD30AF75-05EA-4DBD-AF46-3D7DBB67F828}" type="pres">
      <dgm:prSet presAssocID="{43B48F4D-EA62-41FD-8885-329463277CE8}" presName="negSpace" presStyleCnt="0"/>
      <dgm:spPr/>
      <dgm:t>
        <a:bodyPr/>
        <a:lstStyle/>
        <a:p>
          <a:pPr rtl="1"/>
          <a:endParaRPr lang="ar-SA"/>
        </a:p>
      </dgm:t>
    </dgm:pt>
    <dgm:pt modelId="{D94F62F7-10AE-4119-86C0-392B39734DDC}" type="pres">
      <dgm:prSet presAssocID="{43B48F4D-EA62-41FD-8885-329463277CE8}" presName="circle" presStyleLbl="node1" presStyleIdx="1" presStyleCnt="2"/>
      <dgm:spPr/>
      <dgm:t>
        <a:bodyPr/>
        <a:lstStyle/>
        <a:p>
          <a:pPr rtl="1"/>
          <a:endParaRPr lang="ar-SA"/>
        </a:p>
      </dgm:t>
    </dgm:pt>
  </dgm:ptLst>
  <dgm:cxnLst>
    <dgm:cxn modelId="{DFF44B0C-6DC6-4AAB-887D-5BCEB58801A2}" srcId="{0D87796A-D854-4937-8BFB-5FF5472C92C8}" destId="{43B48F4D-EA62-41FD-8885-329463277CE8}" srcOrd="1" destOrd="0" parTransId="{5BB25AF0-A564-4AA1-B950-A1156334EC7B}" sibTransId="{23CA4CF1-F47C-4384-BFD4-482BB9B4DE3B}"/>
    <dgm:cxn modelId="{AFE93668-B6B0-4F69-9005-026603D389CB}" type="presOf" srcId="{6F3A8B02-EA1C-48EF-9D3D-FE6D52954D6B}" destId="{3F8DA014-CFF2-4FCE-A11E-3A2196FFE6D5}" srcOrd="0" destOrd="0" presId="urn:microsoft.com/office/officeart/2005/8/layout/hList9"/>
    <dgm:cxn modelId="{12115955-A1B6-4A3A-889B-B10E1963E7E5}" type="presOf" srcId="{FE85A18A-F4E0-4C68-9D18-9C9252D59562}" destId="{95F95787-742B-48C4-BE44-F7FEFC63A9B4}" srcOrd="0" destOrd="0" presId="urn:microsoft.com/office/officeart/2005/8/layout/hList9"/>
    <dgm:cxn modelId="{A62682ED-B9A3-4111-A5BD-FC7A68559F55}" type="presOf" srcId="{30B895D7-6341-4001-82A6-8CBE290307D1}" destId="{C8FFEDE8-4BB1-4C34-805E-42F38881E45E}" srcOrd="0" destOrd="0" presId="urn:microsoft.com/office/officeart/2005/8/layout/hList9"/>
    <dgm:cxn modelId="{A8925E32-1361-4EA4-A868-0A430957B338}" type="presOf" srcId="{6F3A8B02-EA1C-48EF-9D3D-FE6D52954D6B}" destId="{5C7D2863-D8A0-4033-8BDC-13CCD5721CD7}" srcOrd="1" destOrd="0" presId="urn:microsoft.com/office/officeart/2005/8/layout/hList9"/>
    <dgm:cxn modelId="{4ADFA2CC-BB19-4D73-8F52-8E8A3A88C124}" type="presOf" srcId="{0D87796A-D854-4937-8BFB-5FF5472C92C8}" destId="{425ED97B-76BB-40E2-BBBF-5C5F52C5D2B7}" srcOrd="0" destOrd="0" presId="urn:microsoft.com/office/officeart/2005/8/layout/hList9"/>
    <dgm:cxn modelId="{456C9CB7-2D7E-44D8-BAF0-FB6230EC6396}" type="presOf" srcId="{43B48F4D-EA62-41FD-8885-329463277CE8}" destId="{D94F62F7-10AE-4119-86C0-392B39734DDC}" srcOrd="0" destOrd="0" presId="urn:microsoft.com/office/officeart/2005/8/layout/hList9"/>
    <dgm:cxn modelId="{C339DEC4-BFE9-46FF-A76C-E02101CB23AF}" srcId="{FE85A18A-F4E0-4C68-9D18-9C9252D59562}" destId="{30B895D7-6341-4001-82A6-8CBE290307D1}" srcOrd="0" destOrd="0" parTransId="{CC19881B-D938-4991-A021-DAB0F61E3749}" sibTransId="{86A6AEB1-670E-48C1-9718-AE565FCCAAE0}"/>
    <dgm:cxn modelId="{ACC0342A-111A-4525-9024-59A14F2FB5CA}" srcId="{43B48F4D-EA62-41FD-8885-329463277CE8}" destId="{8FB20AAD-CD97-47F6-9192-59F83FCDA4CB}" srcOrd="0" destOrd="0" parTransId="{67EFD84F-7F7B-47B1-878E-2BC0DE95AD44}" sibTransId="{B3CB0E73-295A-4F79-A1E9-AC2F1A3D6764}"/>
    <dgm:cxn modelId="{9CE78B6B-9FCE-47AD-A2F6-784993DE3E4F}" srcId="{43B48F4D-EA62-41FD-8885-329463277CE8}" destId="{6F3A8B02-EA1C-48EF-9D3D-FE6D52954D6B}" srcOrd="1" destOrd="0" parTransId="{467808BC-05EB-4A90-9807-60DF544E6718}" sibTransId="{BADA981A-6179-498A-B23D-D8E0215206A0}"/>
    <dgm:cxn modelId="{4A9F29BC-253E-4675-B781-047A2DA2CF21}" srcId="{0D87796A-D854-4937-8BFB-5FF5472C92C8}" destId="{FE85A18A-F4E0-4C68-9D18-9C9252D59562}" srcOrd="0" destOrd="0" parTransId="{29A42757-4EF4-4FA2-A1BB-7BBCBB11159E}" sibTransId="{1EB4097D-51C1-4E86-84E1-FBE16EEFE50E}"/>
    <dgm:cxn modelId="{13045013-A62D-44A0-B1A9-B5AB9650B342}" type="presOf" srcId="{8FB20AAD-CD97-47F6-9192-59F83FCDA4CB}" destId="{1BA5CE40-5496-491E-A7C1-2981ED3800A5}" srcOrd="0" destOrd="0" presId="urn:microsoft.com/office/officeart/2005/8/layout/hList9"/>
    <dgm:cxn modelId="{90AFE64D-8B5B-429E-A49F-245CA4136ECD}" type="presOf" srcId="{8FB20AAD-CD97-47F6-9192-59F83FCDA4CB}" destId="{FD68AB24-8A7B-4A28-B48C-0A1874EA508A}" srcOrd="1" destOrd="0" presId="urn:microsoft.com/office/officeart/2005/8/layout/hList9"/>
    <dgm:cxn modelId="{3AAB4C87-75D7-4219-B875-41BC5F13CF57}" type="presOf" srcId="{30B895D7-6341-4001-82A6-8CBE290307D1}" destId="{B6534C1A-74AC-4432-A9DD-9558DE61E714}" srcOrd="1" destOrd="0" presId="urn:microsoft.com/office/officeart/2005/8/layout/hList9"/>
    <dgm:cxn modelId="{3EC7718C-49D0-45DA-A627-2FB61B89DDD0}" type="presParOf" srcId="{425ED97B-76BB-40E2-BBBF-5C5F52C5D2B7}" destId="{EC9F00DE-E85D-4E80-9CD8-2702F40F04B6}" srcOrd="0" destOrd="0" presId="urn:microsoft.com/office/officeart/2005/8/layout/hList9"/>
    <dgm:cxn modelId="{8B3981C2-6241-4504-93CA-CB61313012C2}" type="presParOf" srcId="{425ED97B-76BB-40E2-BBBF-5C5F52C5D2B7}" destId="{EDE60222-F9BF-4800-9F53-AEA34CB9B3A0}" srcOrd="1" destOrd="0" presId="urn:microsoft.com/office/officeart/2005/8/layout/hList9"/>
    <dgm:cxn modelId="{D44F6614-FCD1-4404-A296-4F73B7745665}" type="presParOf" srcId="{EDE60222-F9BF-4800-9F53-AEA34CB9B3A0}" destId="{BC8CD4A1-8267-4598-8B99-8297F25CAE42}" srcOrd="0" destOrd="0" presId="urn:microsoft.com/office/officeart/2005/8/layout/hList9"/>
    <dgm:cxn modelId="{E2DFEA15-4BC4-4F1D-8396-C4CDDE63BD2F}" type="presParOf" srcId="{EDE60222-F9BF-4800-9F53-AEA34CB9B3A0}" destId="{14C2E7F3-A107-4CF6-9C40-7F7FF6583853}" srcOrd="1" destOrd="0" presId="urn:microsoft.com/office/officeart/2005/8/layout/hList9"/>
    <dgm:cxn modelId="{D756AF69-180C-4BC5-BDE3-7E6CF5A21A5F}" type="presParOf" srcId="{14C2E7F3-A107-4CF6-9C40-7F7FF6583853}" destId="{C8FFEDE8-4BB1-4C34-805E-42F38881E45E}" srcOrd="0" destOrd="0" presId="urn:microsoft.com/office/officeart/2005/8/layout/hList9"/>
    <dgm:cxn modelId="{38FC584D-EA42-454F-BF62-1AB38B2B5156}" type="presParOf" srcId="{14C2E7F3-A107-4CF6-9C40-7F7FF6583853}" destId="{B6534C1A-74AC-4432-A9DD-9558DE61E714}" srcOrd="1" destOrd="0" presId="urn:microsoft.com/office/officeart/2005/8/layout/hList9"/>
    <dgm:cxn modelId="{43ECC65D-AA76-4D27-9C22-7AED9C642B9C}" type="presParOf" srcId="{425ED97B-76BB-40E2-BBBF-5C5F52C5D2B7}" destId="{2935F929-2093-405E-937F-794EC1D7E9D1}" srcOrd="2" destOrd="0" presId="urn:microsoft.com/office/officeart/2005/8/layout/hList9"/>
    <dgm:cxn modelId="{6E90FE81-A7AD-46CD-9CF4-65708218BAB7}" type="presParOf" srcId="{425ED97B-76BB-40E2-BBBF-5C5F52C5D2B7}" destId="{95F95787-742B-48C4-BE44-F7FEFC63A9B4}" srcOrd="3" destOrd="0" presId="urn:microsoft.com/office/officeart/2005/8/layout/hList9"/>
    <dgm:cxn modelId="{D0776381-647C-4624-9299-3391C50DAB0B}" type="presParOf" srcId="{425ED97B-76BB-40E2-BBBF-5C5F52C5D2B7}" destId="{ADDED211-888E-4791-8A1A-9BA58C8B4DDC}" srcOrd="4" destOrd="0" presId="urn:microsoft.com/office/officeart/2005/8/layout/hList9"/>
    <dgm:cxn modelId="{8DD502B2-344C-4F21-85B3-E317CC2F7536}" type="presParOf" srcId="{425ED97B-76BB-40E2-BBBF-5C5F52C5D2B7}" destId="{03C0B069-10F9-4078-A357-F742965CD60B}" srcOrd="5" destOrd="0" presId="urn:microsoft.com/office/officeart/2005/8/layout/hList9"/>
    <dgm:cxn modelId="{6EE81624-5473-42C9-9582-6C80AA6BB340}" type="presParOf" srcId="{425ED97B-76BB-40E2-BBBF-5C5F52C5D2B7}" destId="{405E8D8C-A5B2-4409-BC2C-9B541D04E03F}" srcOrd="6" destOrd="0" presId="urn:microsoft.com/office/officeart/2005/8/layout/hList9"/>
    <dgm:cxn modelId="{A60A71A2-B26F-4934-B716-E8CD3AF1FF23}" type="presParOf" srcId="{405E8D8C-A5B2-4409-BC2C-9B541D04E03F}" destId="{94FB9E7A-1381-47CD-9CFC-0A5F709204E3}" srcOrd="0" destOrd="0" presId="urn:microsoft.com/office/officeart/2005/8/layout/hList9"/>
    <dgm:cxn modelId="{C2F022B4-978F-4E3B-8531-39509E139F71}" type="presParOf" srcId="{405E8D8C-A5B2-4409-BC2C-9B541D04E03F}" destId="{889B7B50-F676-429B-A817-FFCB56646118}" srcOrd="1" destOrd="0" presId="urn:microsoft.com/office/officeart/2005/8/layout/hList9"/>
    <dgm:cxn modelId="{5506B931-AC89-4052-A715-13F333B612F8}" type="presParOf" srcId="{889B7B50-F676-429B-A817-FFCB56646118}" destId="{1BA5CE40-5496-491E-A7C1-2981ED3800A5}" srcOrd="0" destOrd="0" presId="urn:microsoft.com/office/officeart/2005/8/layout/hList9"/>
    <dgm:cxn modelId="{9AA05586-8103-4B55-A316-A2C10BCBD384}" type="presParOf" srcId="{889B7B50-F676-429B-A817-FFCB56646118}" destId="{FD68AB24-8A7B-4A28-B48C-0A1874EA508A}" srcOrd="1" destOrd="0" presId="urn:microsoft.com/office/officeart/2005/8/layout/hList9"/>
    <dgm:cxn modelId="{7DE0DB18-917D-4316-B296-476F4CAD4953}" type="presParOf" srcId="{405E8D8C-A5B2-4409-BC2C-9B541D04E03F}" destId="{06F3C00D-2861-4275-962B-50FFF74CF789}" srcOrd="2" destOrd="0" presId="urn:microsoft.com/office/officeart/2005/8/layout/hList9"/>
    <dgm:cxn modelId="{0EA8BADE-9965-4049-8645-0CC1DDC241DB}" type="presParOf" srcId="{06F3C00D-2861-4275-962B-50FFF74CF789}" destId="{3F8DA014-CFF2-4FCE-A11E-3A2196FFE6D5}" srcOrd="0" destOrd="0" presId="urn:microsoft.com/office/officeart/2005/8/layout/hList9"/>
    <dgm:cxn modelId="{D3A9595D-B724-4863-BF23-501F2F1485C4}" type="presParOf" srcId="{06F3C00D-2861-4275-962B-50FFF74CF789}" destId="{5C7D2863-D8A0-4033-8BDC-13CCD5721CD7}" srcOrd="1" destOrd="0" presId="urn:microsoft.com/office/officeart/2005/8/layout/hList9"/>
    <dgm:cxn modelId="{EC36C5AF-1A50-4C59-8A92-2A18B6C688BE}" type="presParOf" srcId="{425ED97B-76BB-40E2-BBBF-5C5F52C5D2B7}" destId="{BD30AF75-05EA-4DBD-AF46-3D7DBB67F828}" srcOrd="7" destOrd="0" presId="urn:microsoft.com/office/officeart/2005/8/layout/hList9"/>
    <dgm:cxn modelId="{7280FFD1-9C5D-4E06-BFB4-5F44AE2F0219}" type="presParOf" srcId="{425ED97B-76BB-40E2-BBBF-5C5F52C5D2B7}" destId="{D94F62F7-10AE-4119-86C0-392B39734DDC}"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C851A-E065-4458-BED0-278EF377B5D0}">
      <dsp:nvSpPr>
        <dsp:cNvPr id="0" name=""/>
        <dsp:cNvSpPr/>
      </dsp:nvSpPr>
      <dsp:spPr>
        <a:xfrm>
          <a:off x="3473871" y="1797471"/>
          <a:ext cx="1281856" cy="1281856"/>
        </a:xfrm>
        <a:prstGeom prst="ellipse">
          <a:avLst/>
        </a:prstGeom>
        <a:gradFill rotWithShape="0">
          <a:gsLst>
            <a:gs pos="0">
              <a:schemeClr val="accent5">
                <a:shade val="80000"/>
                <a:hueOff val="0"/>
                <a:satOff val="0"/>
                <a:lumOff val="0"/>
                <a:alphaOff val="0"/>
                <a:shade val="70000"/>
                <a:satMod val="150000"/>
              </a:schemeClr>
            </a:gs>
            <a:gs pos="34000">
              <a:schemeClr val="accent5">
                <a:shade val="80000"/>
                <a:hueOff val="0"/>
                <a:satOff val="0"/>
                <a:lumOff val="0"/>
                <a:alphaOff val="0"/>
                <a:shade val="70000"/>
                <a:satMod val="140000"/>
              </a:schemeClr>
            </a:gs>
            <a:gs pos="70000">
              <a:schemeClr val="accent5">
                <a:shade val="80000"/>
                <a:hueOff val="0"/>
                <a:satOff val="0"/>
                <a:lumOff val="0"/>
                <a:alphaOff val="0"/>
                <a:tint val="100000"/>
                <a:shade val="90000"/>
                <a:satMod val="140000"/>
              </a:schemeClr>
            </a:gs>
            <a:gs pos="100000">
              <a:schemeClr val="accent5">
                <a:shade val="8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shade val="80000"/>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SA" sz="3000" kern="1200" dirty="0" smtClean="0"/>
            <a:t>أساليب</a:t>
          </a:r>
          <a:endParaRPr lang="ar-SA" sz="3000" kern="1200" dirty="0"/>
        </a:p>
      </dsp:txBody>
      <dsp:txXfrm>
        <a:off x="3661594" y="1985194"/>
        <a:ext cx="906410" cy="906410"/>
      </dsp:txXfrm>
    </dsp:sp>
    <dsp:sp modelId="{A4372316-DA04-4FE6-9E41-68886990B50A}">
      <dsp:nvSpPr>
        <dsp:cNvPr id="0" name=""/>
        <dsp:cNvSpPr/>
      </dsp:nvSpPr>
      <dsp:spPr>
        <a:xfrm rot="16200000">
          <a:off x="3978685" y="1330440"/>
          <a:ext cx="272229" cy="435831"/>
        </a:xfrm>
        <a:prstGeom prst="rightArrow">
          <a:avLst>
            <a:gd name="adj1" fmla="val 60000"/>
            <a:gd name="adj2" fmla="val 50000"/>
          </a:avLst>
        </a:prstGeom>
        <a:gradFill rotWithShape="0">
          <a:gsLst>
            <a:gs pos="0">
              <a:schemeClr val="accent5">
                <a:shade val="90000"/>
                <a:hueOff val="0"/>
                <a:satOff val="0"/>
                <a:lumOff val="0"/>
                <a:alphaOff val="0"/>
                <a:shade val="70000"/>
                <a:satMod val="150000"/>
              </a:schemeClr>
            </a:gs>
            <a:gs pos="34000">
              <a:schemeClr val="accent5">
                <a:shade val="90000"/>
                <a:hueOff val="0"/>
                <a:satOff val="0"/>
                <a:lumOff val="0"/>
                <a:alphaOff val="0"/>
                <a:shade val="70000"/>
                <a:satMod val="140000"/>
              </a:schemeClr>
            </a:gs>
            <a:gs pos="70000">
              <a:schemeClr val="accent5">
                <a:shade val="90000"/>
                <a:hueOff val="0"/>
                <a:satOff val="0"/>
                <a:lumOff val="0"/>
                <a:alphaOff val="0"/>
                <a:tint val="100000"/>
                <a:shade val="90000"/>
                <a:satMod val="140000"/>
              </a:schemeClr>
            </a:gs>
            <a:gs pos="100000">
              <a:schemeClr val="accent5">
                <a:shade val="9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shade val="90000"/>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SA" sz="1900" kern="1200" dirty="0"/>
        </a:p>
      </dsp:txBody>
      <dsp:txXfrm>
        <a:off x="4019520" y="1458441"/>
        <a:ext cx="190560" cy="261499"/>
      </dsp:txXfrm>
    </dsp:sp>
    <dsp:sp modelId="{1B508C40-6F95-4ED8-A160-13DB145A7CF7}">
      <dsp:nvSpPr>
        <dsp:cNvPr id="0" name=""/>
        <dsp:cNvSpPr/>
      </dsp:nvSpPr>
      <dsp:spPr>
        <a:xfrm>
          <a:off x="3473871" y="1974"/>
          <a:ext cx="1281856" cy="1281856"/>
        </a:xfrm>
        <a:prstGeom prst="ellipse">
          <a:avLst/>
        </a:prstGeom>
        <a:gradFill rotWithShape="0">
          <a:gsLst>
            <a:gs pos="0">
              <a:schemeClr val="accent5">
                <a:shade val="80000"/>
                <a:hueOff val="0"/>
                <a:satOff val="0"/>
                <a:lumOff val="0"/>
                <a:alphaOff val="0"/>
                <a:shade val="70000"/>
                <a:satMod val="150000"/>
              </a:schemeClr>
            </a:gs>
            <a:gs pos="34000">
              <a:schemeClr val="accent5">
                <a:shade val="80000"/>
                <a:hueOff val="0"/>
                <a:satOff val="0"/>
                <a:lumOff val="0"/>
                <a:alphaOff val="0"/>
                <a:shade val="70000"/>
                <a:satMod val="140000"/>
              </a:schemeClr>
            </a:gs>
            <a:gs pos="70000">
              <a:schemeClr val="accent5">
                <a:shade val="80000"/>
                <a:hueOff val="0"/>
                <a:satOff val="0"/>
                <a:lumOff val="0"/>
                <a:alphaOff val="0"/>
                <a:tint val="100000"/>
                <a:shade val="90000"/>
                <a:satMod val="140000"/>
              </a:schemeClr>
            </a:gs>
            <a:gs pos="100000">
              <a:schemeClr val="accent5">
                <a:shade val="8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shade val="80000"/>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مباشره</a:t>
          </a:r>
          <a:endParaRPr lang="ar-SA" sz="2800" kern="1200" dirty="0"/>
        </a:p>
      </dsp:txBody>
      <dsp:txXfrm>
        <a:off x="3661594" y="189697"/>
        <a:ext cx="906410" cy="906410"/>
      </dsp:txXfrm>
    </dsp:sp>
    <dsp:sp modelId="{55FD36BC-002B-4E16-A04B-101732B1B210}">
      <dsp:nvSpPr>
        <dsp:cNvPr id="0" name=""/>
        <dsp:cNvSpPr/>
      </dsp:nvSpPr>
      <dsp:spPr>
        <a:xfrm>
          <a:off x="4868729" y="2220484"/>
          <a:ext cx="272229" cy="435831"/>
        </a:xfrm>
        <a:prstGeom prst="rightArrow">
          <a:avLst>
            <a:gd name="adj1" fmla="val 60000"/>
            <a:gd name="adj2" fmla="val 50000"/>
          </a:avLst>
        </a:prstGeom>
        <a:gradFill rotWithShape="0">
          <a:gsLst>
            <a:gs pos="0">
              <a:schemeClr val="accent5">
                <a:shade val="90000"/>
                <a:hueOff val="25051"/>
                <a:satOff val="-409"/>
                <a:lumOff val="6515"/>
                <a:alphaOff val="0"/>
                <a:shade val="70000"/>
                <a:satMod val="150000"/>
              </a:schemeClr>
            </a:gs>
            <a:gs pos="34000">
              <a:schemeClr val="accent5">
                <a:shade val="90000"/>
                <a:hueOff val="25051"/>
                <a:satOff val="-409"/>
                <a:lumOff val="6515"/>
                <a:alphaOff val="0"/>
                <a:shade val="70000"/>
                <a:satMod val="140000"/>
              </a:schemeClr>
            </a:gs>
            <a:gs pos="70000">
              <a:schemeClr val="accent5">
                <a:shade val="90000"/>
                <a:hueOff val="25051"/>
                <a:satOff val="-409"/>
                <a:lumOff val="6515"/>
                <a:alphaOff val="0"/>
                <a:tint val="100000"/>
                <a:shade val="90000"/>
                <a:satMod val="140000"/>
              </a:schemeClr>
            </a:gs>
            <a:gs pos="100000">
              <a:schemeClr val="accent5">
                <a:shade val="90000"/>
                <a:hueOff val="25051"/>
                <a:satOff val="-409"/>
                <a:lumOff val="651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shade val="90000"/>
              <a:hueOff val="25051"/>
              <a:satOff val="-409"/>
              <a:lumOff val="6515"/>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SA" sz="1900" kern="1200" dirty="0"/>
        </a:p>
      </dsp:txBody>
      <dsp:txXfrm>
        <a:off x="4868729" y="2307650"/>
        <a:ext cx="190560" cy="261499"/>
      </dsp:txXfrm>
    </dsp:sp>
    <dsp:sp modelId="{129FA3FC-1519-40D8-908D-E72513BC76B3}">
      <dsp:nvSpPr>
        <dsp:cNvPr id="0" name=""/>
        <dsp:cNvSpPr/>
      </dsp:nvSpPr>
      <dsp:spPr>
        <a:xfrm>
          <a:off x="5269369" y="1797471"/>
          <a:ext cx="1281856" cy="1281856"/>
        </a:xfrm>
        <a:prstGeom prst="ellipse">
          <a:avLst/>
        </a:prstGeom>
        <a:gradFill rotWithShape="0">
          <a:gsLst>
            <a:gs pos="0">
              <a:schemeClr val="accent5">
                <a:shade val="80000"/>
                <a:hueOff val="25099"/>
                <a:satOff val="38"/>
                <a:lumOff val="7462"/>
                <a:alphaOff val="0"/>
                <a:shade val="70000"/>
                <a:satMod val="150000"/>
              </a:schemeClr>
            </a:gs>
            <a:gs pos="34000">
              <a:schemeClr val="accent5">
                <a:shade val="80000"/>
                <a:hueOff val="25099"/>
                <a:satOff val="38"/>
                <a:lumOff val="7462"/>
                <a:alphaOff val="0"/>
                <a:shade val="70000"/>
                <a:satMod val="140000"/>
              </a:schemeClr>
            </a:gs>
            <a:gs pos="70000">
              <a:schemeClr val="accent5">
                <a:shade val="80000"/>
                <a:hueOff val="25099"/>
                <a:satOff val="38"/>
                <a:lumOff val="7462"/>
                <a:alphaOff val="0"/>
                <a:tint val="100000"/>
                <a:shade val="90000"/>
                <a:satMod val="140000"/>
              </a:schemeClr>
            </a:gs>
            <a:gs pos="100000">
              <a:schemeClr val="accent5">
                <a:shade val="80000"/>
                <a:hueOff val="25099"/>
                <a:satOff val="38"/>
                <a:lumOff val="7462"/>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shade val="80000"/>
              <a:hueOff val="25099"/>
              <a:satOff val="38"/>
              <a:lumOff val="7462"/>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فرديه</a:t>
          </a:r>
          <a:endParaRPr lang="ar-SA" sz="2800" kern="1200" dirty="0"/>
        </a:p>
      </dsp:txBody>
      <dsp:txXfrm>
        <a:off x="5457092" y="1985194"/>
        <a:ext cx="906410" cy="906410"/>
      </dsp:txXfrm>
    </dsp:sp>
    <dsp:sp modelId="{A7F97B5F-3C09-48B2-9236-084B88D0C57A}">
      <dsp:nvSpPr>
        <dsp:cNvPr id="0" name=""/>
        <dsp:cNvSpPr/>
      </dsp:nvSpPr>
      <dsp:spPr>
        <a:xfrm rot="5400000">
          <a:off x="3978685" y="3110528"/>
          <a:ext cx="272229" cy="435831"/>
        </a:xfrm>
        <a:prstGeom prst="rightArrow">
          <a:avLst>
            <a:gd name="adj1" fmla="val 60000"/>
            <a:gd name="adj2" fmla="val 50000"/>
          </a:avLst>
        </a:prstGeom>
        <a:gradFill rotWithShape="0">
          <a:gsLst>
            <a:gs pos="0">
              <a:schemeClr val="accent5">
                <a:shade val="90000"/>
                <a:hueOff val="50102"/>
                <a:satOff val="-818"/>
                <a:lumOff val="13031"/>
                <a:alphaOff val="0"/>
                <a:shade val="70000"/>
                <a:satMod val="150000"/>
              </a:schemeClr>
            </a:gs>
            <a:gs pos="34000">
              <a:schemeClr val="accent5">
                <a:shade val="90000"/>
                <a:hueOff val="50102"/>
                <a:satOff val="-818"/>
                <a:lumOff val="13031"/>
                <a:alphaOff val="0"/>
                <a:shade val="70000"/>
                <a:satMod val="140000"/>
              </a:schemeClr>
            </a:gs>
            <a:gs pos="70000">
              <a:schemeClr val="accent5">
                <a:shade val="90000"/>
                <a:hueOff val="50102"/>
                <a:satOff val="-818"/>
                <a:lumOff val="13031"/>
                <a:alphaOff val="0"/>
                <a:tint val="100000"/>
                <a:shade val="90000"/>
                <a:satMod val="140000"/>
              </a:schemeClr>
            </a:gs>
            <a:gs pos="100000">
              <a:schemeClr val="accent5">
                <a:shade val="90000"/>
                <a:hueOff val="50102"/>
                <a:satOff val="-818"/>
                <a:lumOff val="13031"/>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shade val="90000"/>
              <a:hueOff val="50102"/>
              <a:satOff val="-818"/>
              <a:lumOff val="13031"/>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SA" sz="1900" kern="1200" dirty="0"/>
        </a:p>
      </dsp:txBody>
      <dsp:txXfrm>
        <a:off x="4019520" y="3156860"/>
        <a:ext cx="190560" cy="261499"/>
      </dsp:txXfrm>
    </dsp:sp>
    <dsp:sp modelId="{24459799-C352-4A4A-A5AD-13AE4BC9A256}">
      <dsp:nvSpPr>
        <dsp:cNvPr id="0" name=""/>
        <dsp:cNvSpPr/>
      </dsp:nvSpPr>
      <dsp:spPr>
        <a:xfrm>
          <a:off x="3473871" y="3592969"/>
          <a:ext cx="1281856" cy="1281856"/>
        </a:xfrm>
        <a:prstGeom prst="ellipse">
          <a:avLst/>
        </a:prstGeom>
        <a:gradFill rotWithShape="0">
          <a:gsLst>
            <a:gs pos="0">
              <a:schemeClr val="accent5">
                <a:shade val="80000"/>
                <a:hueOff val="50197"/>
                <a:satOff val="76"/>
                <a:lumOff val="14925"/>
                <a:alphaOff val="0"/>
                <a:shade val="70000"/>
                <a:satMod val="150000"/>
              </a:schemeClr>
            </a:gs>
            <a:gs pos="34000">
              <a:schemeClr val="accent5">
                <a:shade val="80000"/>
                <a:hueOff val="50197"/>
                <a:satOff val="76"/>
                <a:lumOff val="14925"/>
                <a:alphaOff val="0"/>
                <a:shade val="70000"/>
                <a:satMod val="140000"/>
              </a:schemeClr>
            </a:gs>
            <a:gs pos="70000">
              <a:schemeClr val="accent5">
                <a:shade val="80000"/>
                <a:hueOff val="50197"/>
                <a:satOff val="76"/>
                <a:lumOff val="14925"/>
                <a:alphaOff val="0"/>
                <a:tint val="100000"/>
                <a:shade val="90000"/>
                <a:satMod val="140000"/>
              </a:schemeClr>
            </a:gs>
            <a:gs pos="100000">
              <a:schemeClr val="accent5">
                <a:shade val="80000"/>
                <a:hueOff val="50197"/>
                <a:satOff val="76"/>
                <a:lumOff val="1492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shade val="80000"/>
              <a:hueOff val="50197"/>
              <a:satOff val="76"/>
              <a:lumOff val="14925"/>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جماعيه</a:t>
          </a:r>
          <a:endParaRPr lang="ar-SA" sz="2800" kern="1200" dirty="0"/>
        </a:p>
      </dsp:txBody>
      <dsp:txXfrm>
        <a:off x="3661594" y="3780692"/>
        <a:ext cx="906410" cy="906410"/>
      </dsp:txXfrm>
    </dsp:sp>
    <dsp:sp modelId="{4C8D445B-FAD4-4E48-9112-24DF51218F28}">
      <dsp:nvSpPr>
        <dsp:cNvPr id="0" name=""/>
        <dsp:cNvSpPr/>
      </dsp:nvSpPr>
      <dsp:spPr>
        <a:xfrm rot="10800000">
          <a:off x="3088641" y="2220484"/>
          <a:ext cx="272229" cy="435831"/>
        </a:xfrm>
        <a:prstGeom prst="rightArrow">
          <a:avLst>
            <a:gd name="adj1" fmla="val 60000"/>
            <a:gd name="adj2" fmla="val 50000"/>
          </a:avLst>
        </a:prstGeom>
        <a:gradFill rotWithShape="0">
          <a:gsLst>
            <a:gs pos="0">
              <a:schemeClr val="accent5">
                <a:shade val="90000"/>
                <a:hueOff val="75153"/>
                <a:satOff val="-1227"/>
                <a:lumOff val="19546"/>
                <a:alphaOff val="0"/>
                <a:shade val="70000"/>
                <a:satMod val="150000"/>
              </a:schemeClr>
            </a:gs>
            <a:gs pos="34000">
              <a:schemeClr val="accent5">
                <a:shade val="90000"/>
                <a:hueOff val="75153"/>
                <a:satOff val="-1227"/>
                <a:lumOff val="19546"/>
                <a:alphaOff val="0"/>
                <a:shade val="70000"/>
                <a:satMod val="140000"/>
              </a:schemeClr>
            </a:gs>
            <a:gs pos="70000">
              <a:schemeClr val="accent5">
                <a:shade val="90000"/>
                <a:hueOff val="75153"/>
                <a:satOff val="-1227"/>
                <a:lumOff val="19546"/>
                <a:alphaOff val="0"/>
                <a:tint val="100000"/>
                <a:shade val="90000"/>
                <a:satMod val="140000"/>
              </a:schemeClr>
            </a:gs>
            <a:gs pos="100000">
              <a:schemeClr val="accent5">
                <a:shade val="90000"/>
                <a:hueOff val="75153"/>
                <a:satOff val="-1227"/>
                <a:lumOff val="19546"/>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shade val="90000"/>
              <a:hueOff val="75153"/>
              <a:satOff val="-1227"/>
              <a:lumOff val="19546"/>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SA" sz="1900" kern="1200" dirty="0"/>
        </a:p>
      </dsp:txBody>
      <dsp:txXfrm rot="10800000">
        <a:off x="3170310" y="2307650"/>
        <a:ext cx="190560" cy="261499"/>
      </dsp:txXfrm>
    </dsp:sp>
    <dsp:sp modelId="{B167DCC9-D8D4-456B-822B-FBB5DD2DEAD6}">
      <dsp:nvSpPr>
        <dsp:cNvPr id="0" name=""/>
        <dsp:cNvSpPr/>
      </dsp:nvSpPr>
      <dsp:spPr>
        <a:xfrm>
          <a:off x="1678374" y="1797471"/>
          <a:ext cx="1281856" cy="1281856"/>
        </a:xfrm>
        <a:prstGeom prst="ellipse">
          <a:avLst/>
        </a:prstGeom>
        <a:gradFill rotWithShape="0">
          <a:gsLst>
            <a:gs pos="0">
              <a:schemeClr val="accent5">
                <a:shade val="80000"/>
                <a:hueOff val="75296"/>
                <a:satOff val="114"/>
                <a:lumOff val="22387"/>
                <a:alphaOff val="0"/>
                <a:shade val="70000"/>
                <a:satMod val="150000"/>
              </a:schemeClr>
            </a:gs>
            <a:gs pos="34000">
              <a:schemeClr val="accent5">
                <a:shade val="80000"/>
                <a:hueOff val="75296"/>
                <a:satOff val="114"/>
                <a:lumOff val="22387"/>
                <a:alphaOff val="0"/>
                <a:shade val="70000"/>
                <a:satMod val="140000"/>
              </a:schemeClr>
            </a:gs>
            <a:gs pos="70000">
              <a:schemeClr val="accent5">
                <a:shade val="80000"/>
                <a:hueOff val="75296"/>
                <a:satOff val="114"/>
                <a:lumOff val="22387"/>
                <a:alphaOff val="0"/>
                <a:tint val="100000"/>
                <a:shade val="90000"/>
                <a:satMod val="140000"/>
              </a:schemeClr>
            </a:gs>
            <a:gs pos="100000">
              <a:schemeClr val="accent5">
                <a:shade val="80000"/>
                <a:hueOff val="75296"/>
                <a:satOff val="114"/>
                <a:lumOff val="22387"/>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shade val="80000"/>
              <a:hueOff val="75296"/>
              <a:satOff val="114"/>
              <a:lumOff val="22387"/>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غير مباشره</a:t>
          </a:r>
          <a:endParaRPr lang="ar-SA" sz="2800" kern="1200" dirty="0"/>
        </a:p>
      </dsp:txBody>
      <dsp:txXfrm>
        <a:off x="1866097" y="1985194"/>
        <a:ext cx="906410" cy="9064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90773-86F0-4ECC-ABCA-3E29A8BEB18F}">
      <dsp:nvSpPr>
        <dsp:cNvPr id="0" name=""/>
        <dsp:cNvSpPr/>
      </dsp:nvSpPr>
      <dsp:spPr>
        <a:xfrm rot="5400000">
          <a:off x="-222646" y="223826"/>
          <a:ext cx="1484312" cy="1039018"/>
        </a:xfrm>
        <a:prstGeom prst="chevron">
          <a:avLst/>
        </a:prstGeom>
        <a:gradFill rotWithShape="0">
          <a:gsLst>
            <a:gs pos="0">
              <a:schemeClr val="accent5">
                <a:shade val="80000"/>
                <a:hueOff val="0"/>
                <a:satOff val="0"/>
                <a:lumOff val="0"/>
                <a:alphaOff val="0"/>
                <a:shade val="70000"/>
                <a:satMod val="150000"/>
              </a:schemeClr>
            </a:gs>
            <a:gs pos="34000">
              <a:schemeClr val="accent5">
                <a:shade val="80000"/>
                <a:hueOff val="0"/>
                <a:satOff val="0"/>
                <a:lumOff val="0"/>
                <a:alphaOff val="0"/>
                <a:shade val="70000"/>
                <a:satMod val="140000"/>
              </a:schemeClr>
            </a:gs>
            <a:gs pos="70000">
              <a:schemeClr val="accent5">
                <a:shade val="80000"/>
                <a:hueOff val="0"/>
                <a:satOff val="0"/>
                <a:lumOff val="0"/>
                <a:alphaOff val="0"/>
                <a:tint val="100000"/>
                <a:shade val="90000"/>
                <a:satMod val="140000"/>
              </a:schemeClr>
            </a:gs>
            <a:gs pos="100000">
              <a:schemeClr val="accent5">
                <a:shade val="80000"/>
                <a:hueOff val="0"/>
                <a:satOff val="0"/>
                <a:lumOff val="0"/>
                <a:alphaOff val="0"/>
                <a:tint val="100000"/>
                <a:shade val="100000"/>
                <a:satMod val="100000"/>
              </a:schemeClr>
            </a:gs>
          </a:gsLst>
          <a:path path="circle">
            <a:fillToRect l="100000" t="100000" r="100000" b="100000"/>
          </a:path>
        </a:gradFill>
        <a:ln w="9525" cap="flat" cmpd="sng" algn="ctr">
          <a:solidFill>
            <a:schemeClr val="accent5">
              <a:shade val="8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الزيارة الأولى</a:t>
          </a:r>
          <a:endParaRPr lang="ar-SA" sz="1800" kern="1200" dirty="0"/>
        </a:p>
      </dsp:txBody>
      <dsp:txXfrm rot="-5400000">
        <a:off x="1" y="520688"/>
        <a:ext cx="1039018" cy="445294"/>
      </dsp:txXfrm>
    </dsp:sp>
    <dsp:sp modelId="{EE43BB53-A4BA-43DD-80FF-54742BC1DCB5}">
      <dsp:nvSpPr>
        <dsp:cNvPr id="0" name=""/>
        <dsp:cNvSpPr/>
      </dsp:nvSpPr>
      <dsp:spPr>
        <a:xfrm rot="5400000">
          <a:off x="3085107" y="-2044909"/>
          <a:ext cx="964803" cy="5056981"/>
        </a:xfrm>
        <a:prstGeom prst="round2SameRect">
          <a:avLst/>
        </a:prstGeom>
        <a:solidFill>
          <a:schemeClr val="lt1">
            <a:alpha val="90000"/>
            <a:hueOff val="0"/>
            <a:satOff val="0"/>
            <a:lumOff val="0"/>
            <a:alphaOff val="0"/>
          </a:schemeClr>
        </a:solidFill>
        <a:ln w="9525" cap="flat" cmpd="sng" algn="ctr">
          <a:solidFill>
            <a:schemeClr val="accent5">
              <a:shade val="8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0472" tIns="19685" rIns="19685" bIns="19685" numCol="1" spcCol="1270" anchor="ctr" anchorCtr="0">
          <a:noAutofit/>
        </a:bodyPr>
        <a:lstStyle/>
        <a:p>
          <a:pPr marL="285750" lvl="1" indent="-285750" algn="r" defTabSz="1377950" rtl="1">
            <a:lnSpc>
              <a:spcPct val="90000"/>
            </a:lnSpc>
            <a:spcBef>
              <a:spcPct val="0"/>
            </a:spcBef>
            <a:spcAft>
              <a:spcPct val="15000"/>
            </a:spcAft>
            <a:buChar char="••"/>
          </a:pPr>
          <a:r>
            <a:rPr lang="ar-SA" sz="3100" kern="1200" dirty="0" smtClean="0"/>
            <a:t>تتم خارج الصف الدراسي</a:t>
          </a:r>
          <a:endParaRPr lang="ar-SA" sz="3100" kern="1200" dirty="0"/>
        </a:p>
      </dsp:txBody>
      <dsp:txXfrm rot="-5400000">
        <a:off x="1039018" y="48278"/>
        <a:ext cx="5009883" cy="870607"/>
      </dsp:txXfrm>
    </dsp:sp>
    <dsp:sp modelId="{5DD8144F-FAB6-4A44-BDAB-68783E73B641}">
      <dsp:nvSpPr>
        <dsp:cNvPr id="0" name=""/>
        <dsp:cNvSpPr/>
      </dsp:nvSpPr>
      <dsp:spPr>
        <a:xfrm rot="5400000">
          <a:off x="-222646" y="1512490"/>
          <a:ext cx="1484312" cy="1039018"/>
        </a:xfrm>
        <a:prstGeom prst="chevron">
          <a:avLst/>
        </a:prstGeom>
        <a:gradFill rotWithShape="0">
          <a:gsLst>
            <a:gs pos="0">
              <a:schemeClr val="accent5">
                <a:shade val="80000"/>
                <a:hueOff val="37648"/>
                <a:satOff val="57"/>
                <a:lumOff val="11194"/>
                <a:alphaOff val="0"/>
                <a:shade val="70000"/>
                <a:satMod val="150000"/>
              </a:schemeClr>
            </a:gs>
            <a:gs pos="34000">
              <a:schemeClr val="accent5">
                <a:shade val="80000"/>
                <a:hueOff val="37648"/>
                <a:satOff val="57"/>
                <a:lumOff val="11194"/>
                <a:alphaOff val="0"/>
                <a:shade val="70000"/>
                <a:satMod val="140000"/>
              </a:schemeClr>
            </a:gs>
            <a:gs pos="70000">
              <a:schemeClr val="accent5">
                <a:shade val="80000"/>
                <a:hueOff val="37648"/>
                <a:satOff val="57"/>
                <a:lumOff val="11194"/>
                <a:alphaOff val="0"/>
                <a:tint val="100000"/>
                <a:shade val="90000"/>
                <a:satMod val="140000"/>
              </a:schemeClr>
            </a:gs>
            <a:gs pos="100000">
              <a:schemeClr val="accent5">
                <a:shade val="80000"/>
                <a:hueOff val="37648"/>
                <a:satOff val="57"/>
                <a:lumOff val="11194"/>
                <a:alphaOff val="0"/>
                <a:tint val="100000"/>
                <a:shade val="100000"/>
                <a:satMod val="100000"/>
              </a:schemeClr>
            </a:gs>
          </a:gsLst>
          <a:path path="circle">
            <a:fillToRect l="100000" t="100000" r="100000" b="100000"/>
          </a:path>
        </a:gradFill>
        <a:ln w="9525" cap="flat" cmpd="sng" algn="ctr">
          <a:solidFill>
            <a:schemeClr val="accent5">
              <a:shade val="80000"/>
              <a:hueOff val="37648"/>
              <a:satOff val="57"/>
              <a:lumOff val="11194"/>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الزيارة الثانية</a:t>
          </a:r>
          <a:endParaRPr lang="ar-SA" sz="1800" kern="1200" dirty="0"/>
        </a:p>
      </dsp:txBody>
      <dsp:txXfrm rot="-5400000">
        <a:off x="1" y="1809352"/>
        <a:ext cx="1039018" cy="445294"/>
      </dsp:txXfrm>
    </dsp:sp>
    <dsp:sp modelId="{910F5635-C9C0-45A0-B507-D947A5944BC0}">
      <dsp:nvSpPr>
        <dsp:cNvPr id="0" name=""/>
        <dsp:cNvSpPr/>
      </dsp:nvSpPr>
      <dsp:spPr>
        <a:xfrm rot="5400000">
          <a:off x="3085107" y="-756245"/>
          <a:ext cx="964803" cy="5056981"/>
        </a:xfrm>
        <a:prstGeom prst="round2SameRect">
          <a:avLst/>
        </a:prstGeom>
        <a:solidFill>
          <a:schemeClr val="lt1">
            <a:alpha val="90000"/>
            <a:hueOff val="0"/>
            <a:satOff val="0"/>
            <a:lumOff val="0"/>
            <a:alphaOff val="0"/>
          </a:schemeClr>
        </a:solidFill>
        <a:ln w="9525" cap="flat" cmpd="sng" algn="ctr">
          <a:solidFill>
            <a:schemeClr val="accent5">
              <a:shade val="80000"/>
              <a:hueOff val="37648"/>
              <a:satOff val="57"/>
              <a:lumOff val="11194"/>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0472" tIns="19685" rIns="19685" bIns="19685" numCol="1" spcCol="1270" anchor="ctr" anchorCtr="0">
          <a:noAutofit/>
        </a:bodyPr>
        <a:lstStyle/>
        <a:p>
          <a:pPr marL="285750" lvl="1" indent="-285750" algn="r" defTabSz="1377950" rtl="1">
            <a:lnSpc>
              <a:spcPct val="90000"/>
            </a:lnSpc>
            <a:spcBef>
              <a:spcPct val="0"/>
            </a:spcBef>
            <a:spcAft>
              <a:spcPct val="15000"/>
            </a:spcAft>
            <a:buChar char="••"/>
          </a:pPr>
          <a:r>
            <a:rPr lang="ar-SA" sz="3100" kern="1200" dirty="0" smtClean="0"/>
            <a:t>تتم داخل الصف الراسي بشكل معلن</a:t>
          </a:r>
          <a:endParaRPr lang="ar-SA" sz="3100" kern="1200" dirty="0"/>
        </a:p>
      </dsp:txBody>
      <dsp:txXfrm rot="-5400000">
        <a:off x="1039018" y="1336942"/>
        <a:ext cx="5009883" cy="870607"/>
      </dsp:txXfrm>
    </dsp:sp>
    <dsp:sp modelId="{124D7056-6E15-465A-B563-7C061DC708E8}">
      <dsp:nvSpPr>
        <dsp:cNvPr id="0" name=""/>
        <dsp:cNvSpPr/>
      </dsp:nvSpPr>
      <dsp:spPr>
        <a:xfrm rot="5400000">
          <a:off x="-222646" y="2801154"/>
          <a:ext cx="1484312" cy="1039018"/>
        </a:xfrm>
        <a:prstGeom prst="chevron">
          <a:avLst/>
        </a:prstGeom>
        <a:gradFill rotWithShape="0">
          <a:gsLst>
            <a:gs pos="0">
              <a:schemeClr val="accent5">
                <a:shade val="80000"/>
                <a:hueOff val="75296"/>
                <a:satOff val="114"/>
                <a:lumOff val="22387"/>
                <a:alphaOff val="0"/>
                <a:shade val="70000"/>
                <a:satMod val="150000"/>
              </a:schemeClr>
            </a:gs>
            <a:gs pos="34000">
              <a:schemeClr val="accent5">
                <a:shade val="80000"/>
                <a:hueOff val="75296"/>
                <a:satOff val="114"/>
                <a:lumOff val="22387"/>
                <a:alphaOff val="0"/>
                <a:shade val="70000"/>
                <a:satMod val="140000"/>
              </a:schemeClr>
            </a:gs>
            <a:gs pos="70000">
              <a:schemeClr val="accent5">
                <a:shade val="80000"/>
                <a:hueOff val="75296"/>
                <a:satOff val="114"/>
                <a:lumOff val="22387"/>
                <a:alphaOff val="0"/>
                <a:tint val="100000"/>
                <a:shade val="90000"/>
                <a:satMod val="140000"/>
              </a:schemeClr>
            </a:gs>
            <a:gs pos="100000">
              <a:schemeClr val="accent5">
                <a:shade val="80000"/>
                <a:hueOff val="75296"/>
                <a:satOff val="114"/>
                <a:lumOff val="22387"/>
                <a:alphaOff val="0"/>
                <a:tint val="100000"/>
                <a:shade val="100000"/>
                <a:satMod val="100000"/>
              </a:schemeClr>
            </a:gs>
          </a:gsLst>
          <a:path path="circle">
            <a:fillToRect l="100000" t="100000" r="100000" b="100000"/>
          </a:path>
        </a:gradFill>
        <a:ln w="9525" cap="flat" cmpd="sng" algn="ctr">
          <a:solidFill>
            <a:schemeClr val="accent5">
              <a:shade val="80000"/>
              <a:hueOff val="75296"/>
              <a:satOff val="114"/>
              <a:lumOff val="22387"/>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الزيارة الثالثة</a:t>
          </a:r>
          <a:endParaRPr lang="ar-SA" sz="1800" kern="1200" dirty="0"/>
        </a:p>
      </dsp:txBody>
      <dsp:txXfrm rot="-5400000">
        <a:off x="1" y="3098016"/>
        <a:ext cx="1039018" cy="445294"/>
      </dsp:txXfrm>
    </dsp:sp>
    <dsp:sp modelId="{9F85B352-B71C-4073-9312-A37A5D610184}">
      <dsp:nvSpPr>
        <dsp:cNvPr id="0" name=""/>
        <dsp:cNvSpPr/>
      </dsp:nvSpPr>
      <dsp:spPr>
        <a:xfrm rot="5400000">
          <a:off x="3085107" y="532418"/>
          <a:ext cx="964803" cy="5056981"/>
        </a:xfrm>
        <a:prstGeom prst="round2SameRect">
          <a:avLst/>
        </a:prstGeom>
        <a:solidFill>
          <a:schemeClr val="lt1">
            <a:alpha val="90000"/>
            <a:hueOff val="0"/>
            <a:satOff val="0"/>
            <a:lumOff val="0"/>
            <a:alphaOff val="0"/>
          </a:schemeClr>
        </a:solidFill>
        <a:ln w="9525" cap="flat" cmpd="sng" algn="ctr">
          <a:solidFill>
            <a:schemeClr val="accent5">
              <a:shade val="80000"/>
              <a:hueOff val="75296"/>
              <a:satOff val="114"/>
              <a:lumOff val="22387"/>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0472" tIns="19685" rIns="19685" bIns="19685" numCol="1" spcCol="1270" anchor="ctr" anchorCtr="0">
          <a:noAutofit/>
        </a:bodyPr>
        <a:lstStyle/>
        <a:p>
          <a:pPr marL="285750" lvl="1" indent="-285750" algn="r" defTabSz="1377950" rtl="1">
            <a:lnSpc>
              <a:spcPct val="90000"/>
            </a:lnSpc>
            <a:spcBef>
              <a:spcPct val="0"/>
            </a:spcBef>
            <a:spcAft>
              <a:spcPct val="15000"/>
            </a:spcAft>
            <a:buChar char="••"/>
          </a:pPr>
          <a:r>
            <a:rPr lang="ar-SA" sz="3100" kern="1200" dirty="0" smtClean="0"/>
            <a:t>تتم داخل الصف الدراسي ولكن بشكل مفاجئ</a:t>
          </a:r>
          <a:endParaRPr lang="ar-SA" sz="3100" kern="1200" dirty="0"/>
        </a:p>
      </dsp:txBody>
      <dsp:txXfrm rot="-5400000">
        <a:off x="1039018" y="2625605"/>
        <a:ext cx="5009883" cy="8706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864A4-3C86-47F5-AB32-B38B22642991}">
      <dsp:nvSpPr>
        <dsp:cNvPr id="0" name=""/>
        <dsp:cNvSpPr/>
      </dsp:nvSpPr>
      <dsp:spPr>
        <a:xfrm>
          <a:off x="0" y="569499"/>
          <a:ext cx="6096000" cy="1368900"/>
        </a:xfrm>
        <a:prstGeom prst="roundRect">
          <a:avLst/>
        </a:prstGeom>
        <a:solidFill>
          <a:schemeClr val="accent5">
            <a:alpha val="9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SA" sz="3600" kern="1200" dirty="0" smtClean="0"/>
            <a:t>1- الاجتماع بالمعلم بعد الزيارة ومناقشته في أهم ملاحظات الزيارة</a:t>
          </a:r>
          <a:endParaRPr lang="ar-SA" sz="3600" kern="1200" dirty="0"/>
        </a:p>
      </dsp:txBody>
      <dsp:txXfrm>
        <a:off x="66824" y="636323"/>
        <a:ext cx="5962352" cy="1235252"/>
      </dsp:txXfrm>
    </dsp:sp>
    <dsp:sp modelId="{38EA5A12-31F8-49F8-8151-74DB5058ECEF}">
      <dsp:nvSpPr>
        <dsp:cNvPr id="0" name=""/>
        <dsp:cNvSpPr/>
      </dsp:nvSpPr>
      <dsp:spPr>
        <a:xfrm>
          <a:off x="0" y="2125600"/>
          <a:ext cx="6096000" cy="1368900"/>
        </a:xfrm>
        <a:prstGeom prst="roundRect">
          <a:avLst/>
        </a:prstGeom>
        <a:solidFill>
          <a:schemeClr val="accent5">
            <a:alpha val="90000"/>
            <a:hueOff val="0"/>
            <a:satOff val="0"/>
            <a:lumOff val="0"/>
            <a:alpha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ar-SA" sz="3600" kern="1200" dirty="0" smtClean="0"/>
            <a:t>2-وضع تقييم شامل لكل معلم قام بزيارته</a:t>
          </a:r>
          <a:endParaRPr lang="ar-SA" sz="2400" kern="1200" dirty="0">
            <a:solidFill>
              <a:schemeClr val="accent1">
                <a:lumMod val="75000"/>
              </a:schemeClr>
            </a:solidFill>
            <a:latin typeface="+mn-lt"/>
            <a:ea typeface="+mn-ea"/>
            <a:cs typeface="+mn-cs"/>
          </a:endParaRPr>
        </a:p>
      </dsp:txBody>
      <dsp:txXfrm>
        <a:off x="66824" y="2192424"/>
        <a:ext cx="5962352" cy="12352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FEDE8-4BB1-4C34-805E-42F38881E45E}">
      <dsp:nvSpPr>
        <dsp:cNvPr id="0" name=""/>
        <dsp:cNvSpPr/>
      </dsp:nvSpPr>
      <dsp:spPr>
        <a:xfrm>
          <a:off x="1489872" y="476449"/>
          <a:ext cx="1784467" cy="1190239"/>
        </a:xfrm>
        <a:prstGeom prst="rect">
          <a:avLst/>
        </a:prstGeom>
        <a:solidFill>
          <a:schemeClr val="accent5">
            <a:alpha val="90000"/>
            <a:tint val="55000"/>
            <a:hueOff val="0"/>
            <a:satOff val="0"/>
            <a:lumOff val="0"/>
            <a:alphaOff val="0"/>
          </a:schemeClr>
        </a:solidFill>
        <a:ln w="9525" cap="flat" cmpd="sng" algn="ctr">
          <a:solidFill>
            <a:schemeClr val="l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lvl="0" algn="ctr" defTabSz="889000" rtl="1">
            <a:lnSpc>
              <a:spcPct val="90000"/>
            </a:lnSpc>
            <a:spcBef>
              <a:spcPct val="0"/>
            </a:spcBef>
            <a:spcAft>
              <a:spcPct val="35000"/>
            </a:spcAft>
          </a:pPr>
          <a:r>
            <a:rPr lang="ar-SA" sz="2000" kern="1200" dirty="0" smtClean="0"/>
            <a:t>أنها طريقه بطيئة في التدريب</a:t>
          </a:r>
          <a:endParaRPr lang="ar-SA" sz="2000" kern="1200" dirty="0"/>
        </a:p>
      </dsp:txBody>
      <dsp:txXfrm>
        <a:off x="1775387" y="476449"/>
        <a:ext cx="1498952" cy="1190239"/>
      </dsp:txXfrm>
    </dsp:sp>
    <dsp:sp modelId="{95F95787-742B-48C4-BE44-F7FEFC63A9B4}">
      <dsp:nvSpPr>
        <dsp:cNvPr id="0" name=""/>
        <dsp:cNvSpPr/>
      </dsp:nvSpPr>
      <dsp:spPr>
        <a:xfrm>
          <a:off x="538156" y="591"/>
          <a:ext cx="1189645" cy="1189645"/>
        </a:xfrm>
        <a:prstGeom prst="ellipse">
          <a:avLst/>
        </a:prstGeom>
        <a:gradFill rotWithShape="0">
          <a:gsLst>
            <a:gs pos="0">
              <a:schemeClr val="accent5">
                <a:shade val="50000"/>
                <a:hueOff val="0"/>
                <a:satOff val="0"/>
                <a:lumOff val="0"/>
                <a:alphaOff val="0"/>
                <a:shade val="70000"/>
                <a:satMod val="150000"/>
              </a:schemeClr>
            </a:gs>
            <a:gs pos="34000">
              <a:schemeClr val="accent5">
                <a:shade val="50000"/>
                <a:hueOff val="0"/>
                <a:satOff val="0"/>
                <a:lumOff val="0"/>
                <a:alphaOff val="0"/>
                <a:shade val="70000"/>
                <a:satMod val="140000"/>
              </a:schemeClr>
            </a:gs>
            <a:gs pos="70000">
              <a:schemeClr val="accent5">
                <a:shade val="50000"/>
                <a:hueOff val="0"/>
                <a:satOff val="0"/>
                <a:lumOff val="0"/>
                <a:alphaOff val="0"/>
                <a:tint val="100000"/>
                <a:shade val="90000"/>
                <a:satMod val="140000"/>
              </a:schemeClr>
            </a:gs>
            <a:gs pos="100000">
              <a:schemeClr val="accent5">
                <a:shade val="5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r>
            <a:rPr lang="ar-SA" sz="2300" kern="1200" dirty="0" smtClean="0"/>
            <a:t>العيوب</a:t>
          </a:r>
          <a:endParaRPr lang="ar-SA" sz="2300" kern="1200" dirty="0"/>
        </a:p>
      </dsp:txBody>
      <dsp:txXfrm>
        <a:off x="712375" y="174810"/>
        <a:ext cx="841207" cy="841207"/>
      </dsp:txXfrm>
    </dsp:sp>
    <dsp:sp modelId="{1BA5CE40-5496-491E-A7C1-2981ED3800A5}">
      <dsp:nvSpPr>
        <dsp:cNvPr id="0" name=""/>
        <dsp:cNvSpPr/>
      </dsp:nvSpPr>
      <dsp:spPr>
        <a:xfrm>
          <a:off x="4463985" y="476449"/>
          <a:ext cx="1784467" cy="1190239"/>
        </a:xfrm>
        <a:prstGeom prst="rect">
          <a:avLst/>
        </a:prstGeom>
        <a:solidFill>
          <a:schemeClr val="accent5">
            <a:alpha val="90000"/>
            <a:tint val="55000"/>
            <a:hueOff val="0"/>
            <a:satOff val="0"/>
            <a:lumOff val="0"/>
            <a:alphaOff val="0"/>
          </a:schemeClr>
        </a:solidFill>
        <a:ln w="9525" cap="flat" cmpd="sng" algn="ctr">
          <a:solidFill>
            <a:schemeClr val="l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lvl="0" algn="ctr" defTabSz="889000" rtl="1">
            <a:lnSpc>
              <a:spcPct val="90000"/>
            </a:lnSpc>
            <a:spcBef>
              <a:spcPct val="0"/>
            </a:spcBef>
            <a:spcAft>
              <a:spcPct val="35000"/>
            </a:spcAft>
          </a:pPr>
          <a:r>
            <a:rPr lang="ar-SA" sz="2000" kern="1200" dirty="0" smtClean="0"/>
            <a:t>استثارة اهتمام المتدربين لموضوع النقاش</a:t>
          </a:r>
          <a:endParaRPr lang="ar-SA" sz="2000" kern="1200" dirty="0"/>
        </a:p>
      </dsp:txBody>
      <dsp:txXfrm>
        <a:off x="4749500" y="476449"/>
        <a:ext cx="1498952" cy="1190239"/>
      </dsp:txXfrm>
    </dsp:sp>
    <dsp:sp modelId="{3F8DA014-CFF2-4FCE-A11E-3A2196FFE6D5}">
      <dsp:nvSpPr>
        <dsp:cNvPr id="0" name=""/>
        <dsp:cNvSpPr/>
      </dsp:nvSpPr>
      <dsp:spPr>
        <a:xfrm>
          <a:off x="4463985" y="1666689"/>
          <a:ext cx="1784467" cy="1190239"/>
        </a:xfrm>
        <a:prstGeom prst="rect">
          <a:avLst/>
        </a:prstGeom>
        <a:solidFill>
          <a:schemeClr val="accent5">
            <a:alpha val="90000"/>
            <a:tint val="55000"/>
            <a:hueOff val="0"/>
            <a:satOff val="0"/>
            <a:lumOff val="0"/>
            <a:alphaOff val="0"/>
          </a:schemeClr>
        </a:solidFill>
        <a:ln w="9525" cap="flat" cmpd="sng" algn="ctr">
          <a:solidFill>
            <a:schemeClr val="l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lvl="0" algn="ctr" defTabSz="889000" rtl="1">
            <a:lnSpc>
              <a:spcPct val="90000"/>
            </a:lnSpc>
            <a:spcBef>
              <a:spcPct val="0"/>
            </a:spcBef>
            <a:spcAft>
              <a:spcPct val="35000"/>
            </a:spcAft>
          </a:pPr>
          <a:r>
            <a:rPr lang="ar-SA" sz="2000" kern="1200" dirty="0" smtClean="0"/>
            <a:t>تتيح فرصه لكل فرد لعرض وجهة نظره</a:t>
          </a:r>
          <a:endParaRPr lang="ar-SA" sz="2000" kern="1200" dirty="0"/>
        </a:p>
      </dsp:txBody>
      <dsp:txXfrm>
        <a:off x="4749500" y="1666689"/>
        <a:ext cx="1498952" cy="1190239"/>
      </dsp:txXfrm>
    </dsp:sp>
    <dsp:sp modelId="{D94F62F7-10AE-4119-86C0-392B39734DDC}">
      <dsp:nvSpPr>
        <dsp:cNvPr id="0" name=""/>
        <dsp:cNvSpPr/>
      </dsp:nvSpPr>
      <dsp:spPr>
        <a:xfrm>
          <a:off x="3512269" y="591"/>
          <a:ext cx="1189645" cy="1189645"/>
        </a:xfrm>
        <a:prstGeom prst="ellipse">
          <a:avLst/>
        </a:prstGeom>
        <a:gradFill rotWithShape="0">
          <a:gsLst>
            <a:gs pos="0">
              <a:schemeClr val="accent5">
                <a:shade val="50000"/>
                <a:hueOff val="92031"/>
                <a:satOff val="-446"/>
                <a:lumOff val="39165"/>
                <a:alphaOff val="0"/>
                <a:shade val="70000"/>
                <a:satMod val="150000"/>
              </a:schemeClr>
            </a:gs>
            <a:gs pos="34000">
              <a:schemeClr val="accent5">
                <a:shade val="50000"/>
                <a:hueOff val="92031"/>
                <a:satOff val="-446"/>
                <a:lumOff val="39165"/>
                <a:alphaOff val="0"/>
                <a:shade val="70000"/>
                <a:satMod val="140000"/>
              </a:schemeClr>
            </a:gs>
            <a:gs pos="70000">
              <a:schemeClr val="accent5">
                <a:shade val="50000"/>
                <a:hueOff val="92031"/>
                <a:satOff val="-446"/>
                <a:lumOff val="39165"/>
                <a:alphaOff val="0"/>
                <a:tint val="100000"/>
                <a:shade val="90000"/>
                <a:satMod val="140000"/>
              </a:schemeClr>
            </a:gs>
            <a:gs pos="100000">
              <a:schemeClr val="accent5">
                <a:shade val="50000"/>
                <a:hueOff val="92031"/>
                <a:satOff val="-446"/>
                <a:lumOff val="3916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r>
            <a:rPr lang="ar-SA" sz="2300" kern="1200" dirty="0" smtClean="0"/>
            <a:t>المميزات</a:t>
          </a:r>
          <a:endParaRPr lang="ar-SA" sz="2300" kern="1200" dirty="0"/>
        </a:p>
      </dsp:txBody>
      <dsp:txXfrm>
        <a:off x="3686488" y="174810"/>
        <a:ext cx="841207" cy="84120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009C4C5-2A62-4901-9D7D-8466719540D1}" type="datetimeFigureOut">
              <a:rPr lang="ar-SA" smtClean="0"/>
              <a:t>10/02/38</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89CCA2F8-DE7B-4DBC-9174-FF33AFF100C4}" type="slidenum">
              <a:rPr lang="ar-SA" smtClean="0"/>
              <a:t>‹#›</a:t>
            </a:fld>
            <a:endParaRPr lang="ar-SA"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009C4C5-2A62-4901-9D7D-8466719540D1}" type="datetimeFigureOut">
              <a:rPr lang="ar-SA" smtClean="0"/>
              <a:t>10/02/38</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89CCA2F8-DE7B-4DBC-9174-FF33AFF100C4}"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009C4C5-2A62-4901-9D7D-8466719540D1}" type="datetimeFigureOut">
              <a:rPr lang="ar-SA" smtClean="0"/>
              <a:t>10/02/38</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89CCA2F8-DE7B-4DBC-9174-FF33AFF100C4}"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009C4C5-2A62-4901-9D7D-8466719540D1}" type="datetimeFigureOut">
              <a:rPr lang="ar-SA" smtClean="0"/>
              <a:t>10/02/38</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89CCA2F8-DE7B-4DBC-9174-FF33AFF100C4}"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009C4C5-2A62-4901-9D7D-8466719540D1}" type="datetimeFigureOut">
              <a:rPr lang="ar-SA" smtClean="0"/>
              <a:t>10/02/38</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89CCA2F8-DE7B-4DBC-9174-FF33AFF100C4}" type="slidenum">
              <a:rPr lang="ar-SA" smtClean="0"/>
              <a:t>‹#›</a:t>
            </a:fld>
            <a:endParaRPr lang="ar-SA"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009C4C5-2A62-4901-9D7D-8466719540D1}" type="datetimeFigureOut">
              <a:rPr lang="ar-SA" smtClean="0"/>
              <a:t>10/02/38</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89CCA2F8-DE7B-4DBC-9174-FF33AFF100C4}"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009C4C5-2A62-4901-9D7D-8466719540D1}" type="datetimeFigureOut">
              <a:rPr lang="ar-SA" smtClean="0"/>
              <a:t>10/02/38</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89CCA2F8-DE7B-4DBC-9174-FF33AFF100C4}" type="slidenum">
              <a:rPr lang="ar-SA" smtClean="0"/>
              <a:t>‹#›</a:t>
            </a:fld>
            <a:endParaRPr lang="ar-SA"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009C4C5-2A62-4901-9D7D-8466719540D1}" type="datetimeFigureOut">
              <a:rPr lang="ar-SA" smtClean="0"/>
              <a:t>10/02/38</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89CCA2F8-DE7B-4DBC-9174-FF33AFF100C4}"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9C4C5-2A62-4901-9D7D-8466719540D1}" type="datetimeFigureOut">
              <a:rPr lang="ar-SA" smtClean="0"/>
              <a:t>10/02/38</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89CCA2F8-DE7B-4DBC-9174-FF33AFF100C4}"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009C4C5-2A62-4901-9D7D-8466719540D1}" type="datetimeFigureOut">
              <a:rPr lang="ar-SA" smtClean="0"/>
              <a:t>10/02/38</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89CCA2F8-DE7B-4DBC-9174-FF33AFF100C4}" type="slidenum">
              <a:rPr lang="ar-SA" smtClean="0"/>
              <a:t>‹#›</a:t>
            </a:fld>
            <a:endParaRPr lang="ar-SA"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dirty="0" smtClean="0"/>
              <a:t>انقر فوق الأيقونة لإضافة صورة</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009C4C5-2A62-4901-9D7D-8466719540D1}" type="datetimeFigureOut">
              <a:rPr lang="ar-SA" smtClean="0"/>
              <a:t>10/02/38</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89CCA2F8-DE7B-4DBC-9174-FF33AFF100C4}"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009C4C5-2A62-4901-9D7D-8466719540D1}" type="datetimeFigureOut">
              <a:rPr lang="ar-SA" smtClean="0"/>
              <a:t>10/02/38</a:t>
            </a:fld>
            <a:endParaRPr lang="ar-SA"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SA"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9CCA2F8-DE7B-4DBC-9174-FF33AFF100C4}"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3648" y="2276872"/>
            <a:ext cx="6351419" cy="754053"/>
          </a:xfrm>
          <a:prstGeom prst="rect">
            <a:avLst/>
          </a:prstGeom>
          <a:noFill/>
        </p:spPr>
        <p:txBody>
          <a:bodyPr wrap="none" rtlCol="1">
            <a:spAutoFit/>
          </a:bodyPr>
          <a:lstStyle/>
          <a:p>
            <a:r>
              <a:rPr lang="ar-SA" sz="43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وظائف وأساليب الإشراف التربوي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017" y="3583460"/>
            <a:ext cx="4032448" cy="3260998"/>
          </a:xfrm>
          <a:prstGeom prst="rect">
            <a:avLst/>
          </a:prstGeom>
          <a:ln>
            <a:noFill/>
          </a:ln>
          <a:effectLst>
            <a:softEdge rad="112500"/>
          </a:effectLst>
        </p:spPr>
      </p:pic>
    </p:spTree>
    <p:extLst>
      <p:ext uri="{BB962C8B-B14F-4D97-AF65-F5344CB8AC3E}">
        <p14:creationId xmlns:p14="http://schemas.microsoft.com/office/powerpoint/2010/main" val="3449675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300" dirty="0">
                <a:solidFill>
                  <a:schemeClr val="accent1">
                    <a:lumMod val="50000"/>
                  </a:schemeClr>
                </a:solidFill>
                <a:effectLst>
                  <a:outerShdw blurRad="50000" dist="30000" dir="5400000" algn="tl" rotWithShape="0">
                    <a:srgbClr val="000000">
                      <a:alpha val="30000"/>
                    </a:srgbClr>
                  </a:outerShdw>
                </a:effectLst>
              </a:rPr>
              <a:t>المقابلة الاشرافيه </a:t>
            </a:r>
          </a:p>
        </p:txBody>
      </p:sp>
      <p:sp>
        <p:nvSpPr>
          <p:cNvPr id="3" name="عنصر نائب للمحتوى 2"/>
          <p:cNvSpPr>
            <a:spLocks noGrp="1"/>
          </p:cNvSpPr>
          <p:nvPr>
            <p:ph idx="1"/>
          </p:nvPr>
        </p:nvSpPr>
        <p:spPr/>
        <p:txBody>
          <a:bodyPr>
            <a:normAutofit/>
          </a:bodyPr>
          <a:lstStyle/>
          <a:p>
            <a:r>
              <a:rPr lang="ar-SA" dirty="0">
                <a:solidFill>
                  <a:schemeClr val="accent1">
                    <a:lumMod val="75000"/>
                  </a:schemeClr>
                </a:solidFill>
              </a:rPr>
              <a:t>المقابلة هي لقاء مهني هادف وجها لوجه تتم بين طرفين احدها المشرف والأخر هو المعلم .</a:t>
            </a:r>
          </a:p>
          <a:p>
            <a:r>
              <a:rPr lang="ar-SA" dirty="0">
                <a:solidFill>
                  <a:schemeClr val="accent1">
                    <a:lumMod val="75000"/>
                  </a:schemeClr>
                </a:solidFill>
              </a:rPr>
              <a:t>وتعتبر المقابلة هي الخطوة الأولى في عملية الإشراف لأنها تتضمن جوانب هامه تساعد على نجاح عملية الإشراف ومنها :</a:t>
            </a:r>
          </a:p>
          <a:p>
            <a:pPr>
              <a:buNone/>
            </a:pPr>
            <a:r>
              <a:rPr lang="ar-SA" dirty="0">
                <a:solidFill>
                  <a:schemeClr val="accent1">
                    <a:lumMod val="75000"/>
                  </a:schemeClr>
                </a:solidFill>
              </a:rPr>
              <a:t> أ- تكوين العلاقة المهنية</a:t>
            </a:r>
          </a:p>
          <a:p>
            <a:pPr>
              <a:buNone/>
            </a:pPr>
            <a:r>
              <a:rPr lang="ar-SA" dirty="0">
                <a:solidFill>
                  <a:schemeClr val="accent1">
                    <a:lumMod val="75000"/>
                  </a:schemeClr>
                </a:solidFill>
              </a:rPr>
              <a:t> ب- توضيح مهام المعلم ومسؤولياته </a:t>
            </a:r>
          </a:p>
          <a:p>
            <a:pPr>
              <a:buNone/>
            </a:pPr>
            <a:r>
              <a:rPr lang="ar-SA" dirty="0">
                <a:solidFill>
                  <a:schemeClr val="accent1">
                    <a:lumMod val="75000"/>
                  </a:schemeClr>
                </a:solidFill>
              </a:rPr>
              <a:t>ج- التعرف على مستوى المعلم</a:t>
            </a:r>
          </a:p>
          <a:p>
            <a:pPr>
              <a:buNone/>
            </a:pPr>
            <a:r>
              <a:rPr lang="ar-SA" dirty="0">
                <a:solidFill>
                  <a:schemeClr val="accent1">
                    <a:lumMod val="75000"/>
                  </a:schemeClr>
                </a:solidFill>
              </a:rPr>
              <a:t>د- توطيد علاقة المعلم بالمدرسة </a:t>
            </a:r>
          </a:p>
          <a:p>
            <a:pPr>
              <a:buNone/>
            </a:pPr>
            <a:r>
              <a:rPr lang="ar-SA" dirty="0">
                <a:solidFill>
                  <a:schemeClr val="accent1">
                    <a:lumMod val="75000"/>
                  </a:schemeClr>
                </a:solidFill>
              </a:rPr>
              <a:t>هـ - توضيح ور المشرف التربوي للمعلم</a:t>
            </a:r>
          </a:p>
        </p:txBody>
      </p:sp>
    </p:spTree>
    <p:extLst>
      <p:ext uri="{BB962C8B-B14F-4D97-AF65-F5344CB8AC3E}">
        <p14:creationId xmlns:p14="http://schemas.microsoft.com/office/powerpoint/2010/main" val="27439434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300" dirty="0">
                <a:solidFill>
                  <a:schemeClr val="accent1">
                    <a:lumMod val="50000"/>
                  </a:schemeClr>
                </a:solidFill>
                <a:effectLst>
                  <a:outerShdw blurRad="50000" dist="30000" dir="5400000" algn="tl" rotWithShape="0">
                    <a:srgbClr val="000000">
                      <a:alpha val="30000"/>
                    </a:srgbClr>
                  </a:outerShdw>
                </a:effectLst>
              </a:rPr>
              <a:t>الزيارات الصفية </a:t>
            </a:r>
          </a:p>
        </p:txBody>
      </p:sp>
      <p:sp>
        <p:nvSpPr>
          <p:cNvPr id="3" name="عنصر نائب للمحتوى 2"/>
          <p:cNvSpPr>
            <a:spLocks noGrp="1"/>
          </p:cNvSpPr>
          <p:nvPr>
            <p:ph idx="1"/>
          </p:nvPr>
        </p:nvSpPr>
        <p:spPr/>
        <p:txBody>
          <a:bodyPr>
            <a:normAutofit/>
          </a:bodyPr>
          <a:lstStyle/>
          <a:p>
            <a:r>
              <a:rPr lang="ar-SA" dirty="0">
                <a:solidFill>
                  <a:schemeClr val="accent1">
                    <a:lumMod val="75000"/>
                  </a:schemeClr>
                </a:solidFill>
              </a:rPr>
              <a:t>الزيارة الصفية يجب أن تتم خلال ثلاثة زيارات أساسيه هي:</a:t>
            </a:r>
          </a:p>
        </p:txBody>
      </p:sp>
      <p:graphicFrame>
        <p:nvGraphicFramePr>
          <p:cNvPr id="6" name="رسم تخطيطي 5"/>
          <p:cNvGraphicFramePr/>
          <p:nvPr/>
        </p:nvGraphicFramePr>
        <p:xfrm>
          <a:off x="2285984" y="257174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4031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300" dirty="0">
                <a:solidFill>
                  <a:schemeClr val="accent1">
                    <a:lumMod val="50000"/>
                  </a:schemeClr>
                </a:solidFill>
                <a:effectLst>
                  <a:outerShdw blurRad="50000" dist="30000" dir="5400000" algn="tl" rotWithShape="0">
                    <a:srgbClr val="000000">
                      <a:alpha val="30000"/>
                    </a:srgbClr>
                  </a:outerShdw>
                </a:effectLst>
              </a:rPr>
              <a:t>مقومات نجاح الزيارات الاشرافيه </a:t>
            </a:r>
          </a:p>
        </p:txBody>
      </p:sp>
      <p:sp>
        <p:nvSpPr>
          <p:cNvPr id="3" name="عنصر نائب للمحتوى 2"/>
          <p:cNvSpPr>
            <a:spLocks noGrp="1"/>
          </p:cNvSpPr>
          <p:nvPr>
            <p:ph idx="1"/>
          </p:nvPr>
        </p:nvSpPr>
        <p:spPr/>
        <p:txBody>
          <a:bodyPr>
            <a:normAutofit/>
          </a:bodyPr>
          <a:lstStyle/>
          <a:p>
            <a:r>
              <a:rPr lang="ar-SA" dirty="0">
                <a:solidFill>
                  <a:schemeClr val="accent1">
                    <a:lumMod val="75000"/>
                  </a:schemeClr>
                </a:solidFill>
              </a:rPr>
              <a:t>اعتبارات ما قبل الزيارة :</a:t>
            </a:r>
          </a:p>
          <a:p>
            <a:r>
              <a:rPr lang="ar-SA" dirty="0">
                <a:solidFill>
                  <a:schemeClr val="accent1">
                    <a:lumMod val="75000"/>
                  </a:schemeClr>
                </a:solidFill>
              </a:rPr>
              <a:t>1- الاستئذان من المعلم قبل أن يدخل الصف</a:t>
            </a:r>
          </a:p>
          <a:p>
            <a:r>
              <a:rPr lang="ar-SA" dirty="0">
                <a:solidFill>
                  <a:schemeClr val="accent1">
                    <a:lumMod val="75000"/>
                  </a:schemeClr>
                </a:solidFill>
              </a:rPr>
              <a:t>2- إلقاء التحية على المعلم والتلاميذ</a:t>
            </a:r>
          </a:p>
          <a:p>
            <a:r>
              <a:rPr lang="ar-SA" dirty="0">
                <a:solidFill>
                  <a:schemeClr val="accent1">
                    <a:lumMod val="75000"/>
                  </a:schemeClr>
                </a:solidFill>
              </a:rPr>
              <a:t>3- ألا يتدخل في نشاط المعلم داخل الصف</a:t>
            </a:r>
          </a:p>
          <a:p>
            <a:r>
              <a:rPr lang="ar-SA" dirty="0">
                <a:solidFill>
                  <a:schemeClr val="accent1">
                    <a:lumMod val="75000"/>
                  </a:schemeClr>
                </a:solidFill>
              </a:rPr>
              <a:t>4- ألا يظهر استحسانه لما يجري داخل الصف</a:t>
            </a:r>
          </a:p>
          <a:p>
            <a:r>
              <a:rPr lang="ar-SA" dirty="0">
                <a:solidFill>
                  <a:schemeClr val="accent1">
                    <a:lumMod val="75000"/>
                  </a:schemeClr>
                </a:solidFill>
              </a:rPr>
              <a:t>5- أن يرك على الموقف التعليمي داخل الصف</a:t>
            </a:r>
          </a:p>
          <a:p>
            <a:r>
              <a:rPr lang="ar-SA" dirty="0">
                <a:solidFill>
                  <a:schemeClr val="accent1">
                    <a:lumMod val="75000"/>
                  </a:schemeClr>
                </a:solidFill>
              </a:rPr>
              <a:t>6- أن يؤجل تدوين ملاحظاته إلى ما بعد الخروج من الصف الدراسي </a:t>
            </a:r>
          </a:p>
        </p:txBody>
      </p:sp>
    </p:spTree>
    <p:extLst>
      <p:ext uri="{BB962C8B-B14F-4D97-AF65-F5344CB8AC3E}">
        <p14:creationId xmlns:p14="http://schemas.microsoft.com/office/powerpoint/2010/main" val="1435886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300" dirty="0">
                <a:solidFill>
                  <a:schemeClr val="accent1">
                    <a:lumMod val="50000"/>
                  </a:schemeClr>
                </a:solidFill>
                <a:effectLst>
                  <a:outerShdw blurRad="50000" dist="30000" dir="5400000" algn="tl" rotWithShape="0">
                    <a:srgbClr val="000000">
                      <a:alpha val="30000"/>
                    </a:srgbClr>
                  </a:outerShdw>
                </a:effectLst>
              </a:rPr>
              <a:t>مقومات نجاح الزيارات الاشرافيه </a:t>
            </a:r>
          </a:p>
        </p:txBody>
      </p:sp>
      <p:sp>
        <p:nvSpPr>
          <p:cNvPr id="3" name="عنصر نائب للمحتوى 2"/>
          <p:cNvSpPr>
            <a:spLocks noGrp="1"/>
          </p:cNvSpPr>
          <p:nvPr>
            <p:ph idx="1"/>
          </p:nvPr>
        </p:nvSpPr>
        <p:spPr/>
        <p:txBody>
          <a:bodyPr>
            <a:normAutofit/>
          </a:bodyPr>
          <a:lstStyle/>
          <a:p>
            <a:r>
              <a:rPr lang="ar-SA" dirty="0">
                <a:solidFill>
                  <a:schemeClr val="accent1">
                    <a:lumMod val="75000"/>
                  </a:schemeClr>
                </a:solidFill>
              </a:rPr>
              <a:t>اعتبارات ما بعد الزيارات الصفية :</a:t>
            </a:r>
          </a:p>
        </p:txBody>
      </p:sp>
      <p:graphicFrame>
        <p:nvGraphicFramePr>
          <p:cNvPr id="4" name="رسم تخطيطي 3"/>
          <p:cNvGraphicFramePr/>
          <p:nvPr>
            <p:extLst>
              <p:ext uri="{D42A27DB-BD31-4B8C-83A1-F6EECF244321}">
                <p14:modId xmlns:p14="http://schemas.microsoft.com/office/powerpoint/2010/main" val="1369821217"/>
              </p:ext>
            </p:extLst>
          </p:nvPr>
        </p:nvGraphicFramePr>
        <p:xfrm>
          <a:off x="2357422" y="250030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3740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300" dirty="0">
                <a:solidFill>
                  <a:schemeClr val="accent1">
                    <a:lumMod val="50000"/>
                  </a:schemeClr>
                </a:solidFill>
                <a:effectLst>
                  <a:outerShdw blurRad="50000" dist="30000" dir="5400000" algn="tl" rotWithShape="0">
                    <a:srgbClr val="000000">
                      <a:alpha val="30000"/>
                    </a:srgbClr>
                  </a:outerShdw>
                </a:effectLst>
              </a:rPr>
              <a:t>الاجتماعات</a:t>
            </a:r>
          </a:p>
        </p:txBody>
      </p:sp>
      <p:sp>
        <p:nvSpPr>
          <p:cNvPr id="3" name="عنصر نائب للمحتوى 2"/>
          <p:cNvSpPr>
            <a:spLocks noGrp="1"/>
          </p:cNvSpPr>
          <p:nvPr>
            <p:ph idx="1"/>
          </p:nvPr>
        </p:nvSpPr>
        <p:spPr/>
        <p:txBody>
          <a:bodyPr>
            <a:normAutofit/>
          </a:bodyPr>
          <a:lstStyle/>
          <a:p>
            <a:r>
              <a:rPr lang="ar-SA" dirty="0">
                <a:solidFill>
                  <a:schemeClr val="accent1">
                    <a:lumMod val="75000"/>
                  </a:schemeClr>
                </a:solidFill>
              </a:rPr>
              <a:t>أهم أهداف الاجتماعات الاشرافيه :</a:t>
            </a:r>
          </a:p>
          <a:p>
            <a:r>
              <a:rPr lang="ar-SA" dirty="0">
                <a:solidFill>
                  <a:schemeClr val="accent1">
                    <a:lumMod val="75000"/>
                  </a:schemeClr>
                </a:solidFill>
              </a:rPr>
              <a:t>1- تحديد الصعوبات أو المشكلات التي قد تواجه المعلمين في الميدان</a:t>
            </a:r>
          </a:p>
          <a:p>
            <a:r>
              <a:rPr lang="ar-SA" dirty="0">
                <a:solidFill>
                  <a:schemeClr val="accent1">
                    <a:lumMod val="75000"/>
                  </a:schemeClr>
                </a:solidFill>
              </a:rPr>
              <a:t>2- التوجيه بتطبيق مبادئ وفنيات النظريات التربوية الحديثة في مجال التعليم </a:t>
            </a:r>
          </a:p>
          <a:p>
            <a:r>
              <a:rPr lang="ar-SA" dirty="0">
                <a:solidFill>
                  <a:schemeClr val="accent1">
                    <a:lumMod val="75000"/>
                  </a:schemeClr>
                </a:solidFill>
              </a:rPr>
              <a:t>3- توجيه المعلمين بأهمية العمل الجماعي</a:t>
            </a:r>
          </a:p>
          <a:p>
            <a:r>
              <a:rPr lang="ar-SA" dirty="0">
                <a:solidFill>
                  <a:schemeClr val="accent1">
                    <a:lumMod val="75000"/>
                  </a:schemeClr>
                </a:solidFill>
              </a:rPr>
              <a:t>4- تزويد المعلمين بالمستجدات الحديثة في مجال التعليم</a:t>
            </a:r>
          </a:p>
        </p:txBody>
      </p:sp>
    </p:spTree>
    <p:extLst>
      <p:ext uri="{BB962C8B-B14F-4D97-AF65-F5344CB8AC3E}">
        <p14:creationId xmlns:p14="http://schemas.microsoft.com/office/powerpoint/2010/main" val="2955486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300" dirty="0">
                <a:solidFill>
                  <a:schemeClr val="accent1">
                    <a:lumMod val="50000"/>
                  </a:schemeClr>
                </a:solidFill>
                <a:effectLst>
                  <a:outerShdw blurRad="50000" dist="30000" dir="5400000" algn="tl" rotWithShape="0">
                    <a:srgbClr val="000000">
                      <a:alpha val="30000"/>
                    </a:srgbClr>
                  </a:outerShdw>
                </a:effectLst>
              </a:rPr>
              <a:t>التدريب</a:t>
            </a:r>
            <a:r>
              <a:rPr lang="ar-SA" dirty="0" smtClean="0"/>
              <a:t> </a:t>
            </a:r>
            <a:endParaRPr lang="ar-SA" dirty="0"/>
          </a:p>
        </p:txBody>
      </p:sp>
      <p:sp>
        <p:nvSpPr>
          <p:cNvPr id="3" name="عنصر نائب للمحتوى 2"/>
          <p:cNvSpPr>
            <a:spLocks noGrp="1"/>
          </p:cNvSpPr>
          <p:nvPr>
            <p:ph idx="1"/>
          </p:nvPr>
        </p:nvSpPr>
        <p:spPr/>
        <p:txBody>
          <a:bodyPr>
            <a:normAutofit/>
          </a:bodyPr>
          <a:lstStyle/>
          <a:p>
            <a:r>
              <a:rPr lang="ar-SA" dirty="0">
                <a:solidFill>
                  <a:schemeClr val="accent1">
                    <a:lumMod val="75000"/>
                  </a:schemeClr>
                </a:solidFill>
              </a:rPr>
              <a:t>يعتبر التدريب احد الأساليب التربوية الاشرافيه التي تستخدم لتحسين مستوى أداء المعلمين وهو عبارة عن نشاط أو برنامج هادف ومخطط له في ضوء حاجات المتدربين بغرض تنميتهم معرفيا </a:t>
            </a:r>
            <a:r>
              <a:rPr lang="ar-SA" dirty="0" err="1">
                <a:solidFill>
                  <a:schemeClr val="accent1">
                    <a:lumMod val="75000"/>
                  </a:schemeClr>
                </a:solidFill>
              </a:rPr>
              <a:t>و</a:t>
            </a:r>
            <a:r>
              <a:rPr lang="ar-SA" dirty="0">
                <a:solidFill>
                  <a:schemeClr val="accent1">
                    <a:lumMod val="75000"/>
                  </a:schemeClr>
                </a:solidFill>
              </a:rPr>
              <a:t> ومهنيا ومهاريا </a:t>
            </a:r>
          </a:p>
        </p:txBody>
      </p:sp>
    </p:spTree>
    <p:extLst>
      <p:ext uri="{BB962C8B-B14F-4D97-AF65-F5344CB8AC3E}">
        <p14:creationId xmlns:p14="http://schemas.microsoft.com/office/powerpoint/2010/main" val="1659503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300" dirty="0">
                <a:solidFill>
                  <a:schemeClr val="accent1">
                    <a:lumMod val="50000"/>
                  </a:schemeClr>
                </a:solidFill>
                <a:effectLst>
                  <a:outerShdw blurRad="50000" dist="30000" dir="5400000" algn="tl" rotWithShape="0">
                    <a:srgbClr val="000000">
                      <a:alpha val="30000"/>
                    </a:srgbClr>
                  </a:outerShdw>
                </a:effectLst>
              </a:rPr>
              <a:t>المؤتمرات </a:t>
            </a:r>
            <a:r>
              <a:rPr lang="ar-SA" sz="4300" dirty="0" smtClean="0">
                <a:solidFill>
                  <a:schemeClr val="accent1">
                    <a:lumMod val="50000"/>
                  </a:schemeClr>
                </a:solidFill>
                <a:effectLst>
                  <a:outerShdw blurRad="50000" dist="30000" dir="5400000" algn="tl" rotWithShape="0">
                    <a:srgbClr val="000000">
                      <a:alpha val="30000"/>
                    </a:srgbClr>
                  </a:outerShdw>
                </a:effectLst>
              </a:rPr>
              <a:t>التدريبية</a:t>
            </a:r>
            <a:endParaRPr lang="ar-SA" sz="4300" dirty="0">
              <a:solidFill>
                <a:schemeClr val="accent1">
                  <a:lumMod val="50000"/>
                </a:schemeClr>
              </a:solidFill>
              <a:effectLst>
                <a:outerShdw blurRad="50000" dist="30000" dir="5400000" algn="tl" rotWithShape="0">
                  <a:srgbClr val="000000">
                    <a:alpha val="30000"/>
                  </a:srgbClr>
                </a:outerShdw>
              </a:effectLst>
            </a:endParaRPr>
          </a:p>
        </p:txBody>
      </p:sp>
      <p:sp>
        <p:nvSpPr>
          <p:cNvPr id="3" name="عنصر نائب للمحتوى 2"/>
          <p:cNvSpPr>
            <a:spLocks noGrp="1"/>
          </p:cNvSpPr>
          <p:nvPr>
            <p:ph idx="1"/>
          </p:nvPr>
        </p:nvSpPr>
        <p:spPr/>
        <p:txBody>
          <a:bodyPr>
            <a:normAutofit/>
          </a:bodyPr>
          <a:lstStyle/>
          <a:p>
            <a:r>
              <a:rPr lang="ar-SA" dirty="0">
                <a:solidFill>
                  <a:schemeClr val="accent1">
                    <a:lumMod val="75000"/>
                  </a:schemeClr>
                </a:solidFill>
              </a:rPr>
              <a:t>هو عبارة عن اجتماع مجموعه من المعلمين يساهم كل منهم بخبراته واقتراحاته ومرئياته </a:t>
            </a:r>
          </a:p>
          <a:p>
            <a:r>
              <a:rPr lang="ar-SA" dirty="0">
                <a:solidFill>
                  <a:schemeClr val="accent1">
                    <a:lumMod val="75000"/>
                  </a:schemeClr>
                </a:solidFill>
              </a:rPr>
              <a:t>ويشترط لنجاح المؤتمرات التدريبية أن يكون المشتركون مهتمون بموضوع التدريب ومستعدون للنقاش والحوار</a:t>
            </a:r>
          </a:p>
        </p:txBody>
      </p:sp>
      <p:graphicFrame>
        <p:nvGraphicFramePr>
          <p:cNvPr id="4" name="رسم تخطيطي 3"/>
          <p:cNvGraphicFramePr/>
          <p:nvPr/>
        </p:nvGraphicFramePr>
        <p:xfrm>
          <a:off x="1571604" y="3786190"/>
          <a:ext cx="6786610" cy="2857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4520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300" dirty="0">
                <a:solidFill>
                  <a:schemeClr val="accent1">
                    <a:lumMod val="50000"/>
                  </a:schemeClr>
                </a:solidFill>
                <a:effectLst>
                  <a:outerShdw blurRad="50000" dist="30000" dir="5400000" algn="tl" rotWithShape="0">
                    <a:srgbClr val="000000">
                      <a:alpha val="30000"/>
                    </a:srgbClr>
                  </a:outerShdw>
                </a:effectLst>
              </a:rPr>
              <a:t>التقارير الاشرافيه</a:t>
            </a:r>
          </a:p>
        </p:txBody>
      </p:sp>
      <p:sp>
        <p:nvSpPr>
          <p:cNvPr id="3" name="عنصر نائب للمحتوى 2"/>
          <p:cNvSpPr>
            <a:spLocks noGrp="1"/>
          </p:cNvSpPr>
          <p:nvPr>
            <p:ph idx="1"/>
          </p:nvPr>
        </p:nvSpPr>
        <p:spPr/>
        <p:txBody>
          <a:bodyPr>
            <a:normAutofit/>
          </a:bodyPr>
          <a:lstStyle/>
          <a:p>
            <a:r>
              <a:rPr lang="ar-SA" dirty="0">
                <a:solidFill>
                  <a:schemeClr val="accent1">
                    <a:lumMod val="75000"/>
                  </a:schemeClr>
                </a:solidFill>
              </a:rPr>
              <a:t>هي مجموعه من الحقائق والبيانات المستخلصة من نتائج الزيارات والملاحظات الموضوعية السابقة عن ظاهرة أو سلوك ما والصادر عن شخص </a:t>
            </a:r>
            <a:r>
              <a:rPr lang="ar-SA" dirty="0" err="1">
                <a:solidFill>
                  <a:schemeClr val="accent1">
                    <a:lumMod val="75000"/>
                  </a:schemeClr>
                </a:solidFill>
              </a:rPr>
              <a:t>او</a:t>
            </a:r>
            <a:r>
              <a:rPr lang="ar-SA" dirty="0">
                <a:solidFill>
                  <a:schemeClr val="accent1">
                    <a:lumMod val="75000"/>
                  </a:schemeClr>
                </a:solidFill>
              </a:rPr>
              <a:t> مجموعه أشخاص.</a:t>
            </a:r>
          </a:p>
          <a:p>
            <a:r>
              <a:rPr lang="ar-SA" dirty="0">
                <a:solidFill>
                  <a:schemeClr val="accent1">
                    <a:lumMod val="75000"/>
                  </a:schemeClr>
                </a:solidFill>
              </a:rPr>
              <a:t>وتختلف التقارير باختلاف الهدف </a:t>
            </a:r>
          </a:p>
        </p:txBody>
      </p:sp>
    </p:spTree>
    <p:extLst>
      <p:ext uri="{BB962C8B-B14F-4D97-AF65-F5344CB8AC3E}">
        <p14:creationId xmlns:p14="http://schemas.microsoft.com/office/powerpoint/2010/main" val="2288696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276872"/>
            <a:ext cx="8229600" cy="990600"/>
          </a:xfrm>
        </p:spPr>
        <p:txBody>
          <a:bodyPr>
            <a:normAutofit/>
          </a:bodyPr>
          <a:lstStyle/>
          <a:p>
            <a:pPr algn="ctr"/>
            <a:r>
              <a:rPr lang="ar-SA" sz="4400" dirty="0">
                <a:solidFill>
                  <a:schemeClr val="accent1">
                    <a:lumMod val="50000"/>
                  </a:schemeClr>
                </a:solidFill>
                <a:effectLst>
                  <a:outerShdw blurRad="50000" dist="30000" dir="5400000" algn="tl" rotWithShape="0">
                    <a:srgbClr val="000000">
                      <a:alpha val="30000"/>
                    </a:srgbClr>
                  </a:outerShdw>
                </a:effectLst>
              </a:rPr>
              <a:t>مشكلات الإشراف التربوي </a:t>
            </a:r>
          </a:p>
        </p:txBody>
      </p:sp>
    </p:spTree>
    <p:extLst>
      <p:ext uri="{BB962C8B-B14F-4D97-AF65-F5344CB8AC3E}">
        <p14:creationId xmlns:p14="http://schemas.microsoft.com/office/powerpoint/2010/main" val="3598876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604" y="1988840"/>
            <a:ext cx="8856984" cy="2816156"/>
          </a:xfrm>
          <a:prstGeom prst="rect">
            <a:avLst/>
          </a:prstGeom>
          <a:noFill/>
        </p:spPr>
        <p:txBody>
          <a:bodyPr wrap="square" rtlCol="1">
            <a:spAutoFit/>
          </a:bodyPr>
          <a:lstStyle/>
          <a:p>
            <a:pPr algn="ctr"/>
            <a:r>
              <a:rPr lang="ar-SA" sz="32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اسباب نفور المعلمين من المشرفين/الموجهين </a:t>
            </a:r>
            <a:r>
              <a:rPr lang="ar-SA" sz="3200" dirty="0" smtClean="0">
                <a:solidFill>
                  <a:schemeClr val="accent1">
                    <a:lumMod val="50000"/>
                  </a:schemeClr>
                </a:solidFill>
                <a:effectLst>
                  <a:outerShdw blurRad="50000" dist="30000" dir="5400000" algn="tl" rotWithShape="0">
                    <a:srgbClr val="000000">
                      <a:alpha val="30000"/>
                    </a:srgbClr>
                  </a:outerShdw>
                </a:effectLst>
                <a:latin typeface="+mj-lt"/>
                <a:ea typeface="+mj-ea"/>
                <a:cs typeface="+mj-cs"/>
              </a:rPr>
              <a:t>التربويين :</a:t>
            </a:r>
          </a:p>
          <a:p>
            <a:pPr algn="ctr"/>
            <a:endParaRPr lang="ar-SA" sz="43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endParaRPr>
          </a:p>
          <a:p>
            <a:endParaRPr lang="ar-SA" dirty="0"/>
          </a:p>
          <a:p>
            <a:pPr marL="285750" indent="-285750">
              <a:buFontTx/>
              <a:buChar char="-"/>
            </a:pPr>
            <a:r>
              <a:rPr lang="ar-SA" sz="2800" spc="-100" dirty="0">
                <a:solidFill>
                  <a:schemeClr val="accent1">
                    <a:lumMod val="75000"/>
                  </a:schemeClr>
                </a:solidFill>
                <a:effectLst>
                  <a:outerShdw blurRad="50000" dist="30000" dir="5400000" algn="tl" rotWithShape="0">
                    <a:srgbClr val="000000">
                      <a:alpha val="30000"/>
                    </a:srgbClr>
                  </a:outerShdw>
                </a:effectLst>
                <a:latin typeface="+mj-lt"/>
                <a:ea typeface="+mj-ea"/>
                <a:cs typeface="+mj-cs"/>
              </a:rPr>
              <a:t>الزيارة الصفية المفاجئة </a:t>
            </a:r>
          </a:p>
          <a:p>
            <a:pPr marL="285750" indent="-285750">
              <a:buFontTx/>
              <a:buChar char="-"/>
            </a:pPr>
            <a:r>
              <a:rPr lang="ar-SA" sz="2800" spc="-100" dirty="0">
                <a:solidFill>
                  <a:schemeClr val="accent1">
                    <a:lumMod val="75000"/>
                  </a:schemeClr>
                </a:solidFill>
                <a:effectLst>
                  <a:outerShdw blurRad="50000" dist="30000" dir="5400000" algn="tl" rotWithShape="0">
                    <a:srgbClr val="000000">
                      <a:alpha val="30000"/>
                    </a:srgbClr>
                  </a:outerShdw>
                </a:effectLst>
                <a:latin typeface="+mj-lt"/>
                <a:ea typeface="+mj-ea"/>
                <a:cs typeface="+mj-cs"/>
              </a:rPr>
              <a:t>عدم الثناء على جهود المعلمين وانجازاتهم </a:t>
            </a:r>
          </a:p>
          <a:p>
            <a:pPr marL="285750" indent="-285750">
              <a:buFontTx/>
              <a:buChar char="-"/>
            </a:pPr>
            <a:r>
              <a:rPr lang="ar-SA" sz="2800" spc="-100" dirty="0">
                <a:solidFill>
                  <a:schemeClr val="accent1">
                    <a:lumMod val="75000"/>
                  </a:schemeClr>
                </a:solidFill>
                <a:effectLst>
                  <a:outerShdw blurRad="50000" dist="30000" dir="5400000" algn="tl" rotWithShape="0">
                    <a:srgbClr val="000000">
                      <a:alpha val="30000"/>
                    </a:srgbClr>
                  </a:outerShdw>
                </a:effectLst>
                <a:latin typeface="+mj-lt"/>
                <a:ea typeface="+mj-ea"/>
                <a:cs typeface="+mj-cs"/>
              </a:rPr>
              <a:t>التعالي في التعامل مع المعلمين </a:t>
            </a:r>
          </a:p>
        </p:txBody>
      </p:sp>
      <p:pic>
        <p:nvPicPr>
          <p:cNvPr id="2" name="صورة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0742" y="3400754"/>
            <a:ext cx="1880052" cy="1880052"/>
          </a:xfrm>
          <a:prstGeom prst="rect">
            <a:avLst/>
          </a:prstGeom>
          <a:ln>
            <a:noFill/>
          </a:ln>
          <a:effectLst>
            <a:softEdge rad="112500"/>
          </a:effectLst>
        </p:spPr>
      </p:pic>
    </p:spTree>
    <p:extLst>
      <p:ext uri="{BB962C8B-B14F-4D97-AF65-F5344CB8AC3E}">
        <p14:creationId xmlns:p14="http://schemas.microsoft.com/office/powerpoint/2010/main" val="2814533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8229600" cy="1143000"/>
          </a:xfrm>
        </p:spPr>
        <p:txBody>
          <a:bodyPr>
            <a:normAutofit/>
          </a:bodyPr>
          <a:lstStyle/>
          <a:p>
            <a:pPr algn="ctr"/>
            <a:r>
              <a:rPr lang="ar-SA" sz="4300" dirty="0">
                <a:solidFill>
                  <a:schemeClr val="accent1">
                    <a:lumMod val="50000"/>
                  </a:schemeClr>
                </a:solidFill>
                <a:effectLst>
                  <a:outerShdw blurRad="50000" dist="30000" dir="5400000" algn="tl" rotWithShape="0">
                    <a:srgbClr val="000000">
                      <a:alpha val="30000"/>
                    </a:srgbClr>
                  </a:outerShdw>
                </a:effectLst>
              </a:rPr>
              <a:t>وظائف الإشراف التربوي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2492896"/>
            <a:ext cx="8229600" cy="3960439"/>
          </a:xfrm>
        </p:spPr>
      </p:pic>
    </p:spTree>
    <p:extLst>
      <p:ext uri="{BB962C8B-B14F-4D97-AF65-F5344CB8AC3E}">
        <p14:creationId xmlns:p14="http://schemas.microsoft.com/office/powerpoint/2010/main" val="6213088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9634" y="1340768"/>
            <a:ext cx="6119046" cy="4462760"/>
          </a:xfrm>
          <a:prstGeom prst="rect">
            <a:avLst/>
          </a:prstGeom>
          <a:noFill/>
        </p:spPr>
        <p:txBody>
          <a:bodyPr wrap="none" rtlCol="1">
            <a:spAutoFit/>
          </a:bodyPr>
          <a:lstStyle/>
          <a:p>
            <a:pPr algn="ctr"/>
            <a:r>
              <a:rPr lang="ar-SA" sz="40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مراحل الاشراف التربوي :</a:t>
            </a:r>
          </a:p>
          <a:p>
            <a:endParaRPr lang="ar-SA" sz="2800" dirty="0" smtClean="0"/>
          </a:p>
          <a:p>
            <a:pPr marL="285750" indent="-285750">
              <a:buFontTx/>
              <a:buChar char="-"/>
            </a:pPr>
            <a:r>
              <a:rPr lang="ar-SA" sz="2400" dirty="0">
                <a:solidFill>
                  <a:schemeClr val="accent1">
                    <a:lumMod val="75000"/>
                  </a:schemeClr>
                </a:solidFill>
              </a:rPr>
              <a:t>تكوين العلاقة بين المعلم والمشرف </a:t>
            </a:r>
          </a:p>
          <a:p>
            <a:pPr marL="285750" indent="-285750">
              <a:buFontTx/>
              <a:buChar char="-"/>
            </a:pPr>
            <a:r>
              <a:rPr lang="ar-SA" sz="2400" dirty="0">
                <a:solidFill>
                  <a:schemeClr val="accent1">
                    <a:lumMod val="75000"/>
                  </a:schemeClr>
                </a:solidFill>
              </a:rPr>
              <a:t>التخطيط لعملية الاشراف </a:t>
            </a:r>
          </a:p>
          <a:p>
            <a:pPr marL="285750" indent="-285750">
              <a:buFontTx/>
              <a:buChar char="-"/>
            </a:pPr>
            <a:r>
              <a:rPr lang="ar-SA" sz="2400" dirty="0">
                <a:solidFill>
                  <a:schemeClr val="accent1">
                    <a:lumMod val="75000"/>
                  </a:schemeClr>
                </a:solidFill>
              </a:rPr>
              <a:t>التخطيط لاساليب الملاحظه الصفية </a:t>
            </a:r>
          </a:p>
          <a:p>
            <a:pPr marL="285750" indent="-285750">
              <a:buFontTx/>
              <a:buChar char="-"/>
            </a:pPr>
            <a:r>
              <a:rPr lang="ar-SA" sz="2400" dirty="0">
                <a:solidFill>
                  <a:schemeClr val="accent1">
                    <a:lumMod val="75000"/>
                  </a:schemeClr>
                </a:solidFill>
              </a:rPr>
              <a:t>القيام بالملاحظات الصفية </a:t>
            </a:r>
          </a:p>
          <a:p>
            <a:pPr marL="285750" indent="-285750">
              <a:buFontTx/>
              <a:buChar char="-"/>
            </a:pPr>
            <a:r>
              <a:rPr lang="ar-SA" sz="2400" dirty="0">
                <a:solidFill>
                  <a:schemeClr val="accent1">
                    <a:lumMod val="75000"/>
                  </a:schemeClr>
                </a:solidFill>
              </a:rPr>
              <a:t>تحليل المعلومات الخاصة بعملية التدريس </a:t>
            </a:r>
          </a:p>
          <a:p>
            <a:pPr marL="285750" indent="-285750">
              <a:buFontTx/>
              <a:buChar char="-"/>
            </a:pPr>
            <a:r>
              <a:rPr lang="ar-SA" sz="2400" dirty="0">
                <a:solidFill>
                  <a:schemeClr val="accent1">
                    <a:lumMod val="75000"/>
                  </a:schemeClr>
                </a:solidFill>
              </a:rPr>
              <a:t>مناقشة نتائج الملاحظة الصفية </a:t>
            </a:r>
          </a:p>
          <a:p>
            <a:pPr marL="285750" indent="-285750">
              <a:buFontTx/>
              <a:buChar char="-"/>
            </a:pPr>
            <a:r>
              <a:rPr lang="ar-SA" sz="2400" dirty="0">
                <a:solidFill>
                  <a:schemeClr val="accent1">
                    <a:lumMod val="75000"/>
                  </a:schemeClr>
                </a:solidFill>
              </a:rPr>
              <a:t>التخطيط للخطوات التالية </a:t>
            </a:r>
          </a:p>
          <a:p>
            <a:pPr marL="285750" indent="-285750">
              <a:buFontTx/>
              <a:buChar char="-"/>
            </a:pPr>
            <a:r>
              <a:rPr lang="ar-SA" sz="2400" dirty="0">
                <a:solidFill>
                  <a:schemeClr val="accent1">
                    <a:lumMod val="75000"/>
                  </a:schemeClr>
                </a:solidFill>
              </a:rPr>
              <a:t>متابعة التوجيهات التي تم الإشارة إليها في الزيارات التالية </a:t>
            </a:r>
          </a:p>
          <a:p>
            <a:pPr marL="285750" indent="-285750">
              <a:buFontTx/>
              <a:buChar char="-"/>
            </a:pPr>
            <a:r>
              <a:rPr lang="ar-SA" sz="2400" dirty="0">
                <a:solidFill>
                  <a:schemeClr val="accent1">
                    <a:lumMod val="75000"/>
                  </a:schemeClr>
                </a:solidFill>
              </a:rPr>
              <a:t>إجراء عملية تقويم شاملة </a:t>
            </a:r>
          </a:p>
        </p:txBody>
      </p:sp>
    </p:spTree>
    <p:extLst>
      <p:ext uri="{BB962C8B-B14F-4D97-AF65-F5344CB8AC3E}">
        <p14:creationId xmlns:p14="http://schemas.microsoft.com/office/powerpoint/2010/main" val="24007079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02747" y="1048334"/>
            <a:ext cx="7170553" cy="523220"/>
          </a:xfrm>
          <a:prstGeom prst="rect">
            <a:avLst/>
          </a:prstGeom>
          <a:noFill/>
        </p:spPr>
        <p:txBody>
          <a:bodyPr wrap="none" rtlCol="1">
            <a:spAutoFit/>
          </a:bodyPr>
          <a:lstStyle/>
          <a:p>
            <a:r>
              <a:rPr lang="ar-SA" sz="28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المهارات الاساسية التي يعتمد المشرف التربوي الناجح عليها :</a:t>
            </a:r>
          </a:p>
        </p:txBody>
      </p:sp>
      <p:cxnSp>
        <p:nvCxnSpPr>
          <p:cNvPr id="6" name="Straight Arrow Connector 5"/>
          <p:cNvCxnSpPr/>
          <p:nvPr/>
        </p:nvCxnSpPr>
        <p:spPr>
          <a:xfrm>
            <a:off x="6869732" y="1628800"/>
            <a:ext cx="504056"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36096" y="1628800"/>
            <a:ext cx="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707904" y="1628800"/>
            <a:ext cx="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1763688" y="1628800"/>
            <a:ext cx="39604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1187624" y="1628800"/>
            <a:ext cx="7200800" cy="0"/>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132784" y="2749570"/>
            <a:ext cx="1535998" cy="461665"/>
          </a:xfrm>
          <a:prstGeom prst="rect">
            <a:avLst/>
          </a:prstGeom>
          <a:noFill/>
        </p:spPr>
        <p:txBody>
          <a:bodyPr wrap="none" rtlCol="1">
            <a:spAutoFit/>
          </a:bodyPr>
          <a:lstStyle/>
          <a:p>
            <a:r>
              <a:rPr lang="ar-SA" sz="2400" dirty="0">
                <a:solidFill>
                  <a:schemeClr val="accent1">
                    <a:lumMod val="75000"/>
                  </a:schemeClr>
                </a:solidFill>
              </a:rPr>
              <a:t>مهارات فنية :</a:t>
            </a:r>
          </a:p>
        </p:txBody>
      </p:sp>
      <p:sp>
        <p:nvSpPr>
          <p:cNvPr id="38" name="TextBox 37"/>
          <p:cNvSpPr txBox="1"/>
          <p:nvPr/>
        </p:nvSpPr>
        <p:spPr>
          <a:xfrm>
            <a:off x="4794696" y="2749570"/>
            <a:ext cx="1742785" cy="461665"/>
          </a:xfrm>
          <a:prstGeom prst="rect">
            <a:avLst/>
          </a:prstGeom>
          <a:noFill/>
        </p:spPr>
        <p:txBody>
          <a:bodyPr wrap="none" rtlCol="1">
            <a:spAutoFit/>
          </a:bodyPr>
          <a:lstStyle/>
          <a:p>
            <a:r>
              <a:rPr lang="ar-SA" sz="2400" dirty="0">
                <a:solidFill>
                  <a:schemeClr val="accent1">
                    <a:lumMod val="75000"/>
                  </a:schemeClr>
                </a:solidFill>
              </a:rPr>
              <a:t>مهارات إنسانية </a:t>
            </a:r>
          </a:p>
        </p:txBody>
      </p:sp>
      <p:sp>
        <p:nvSpPr>
          <p:cNvPr id="39" name="TextBox 38"/>
          <p:cNvSpPr txBox="1"/>
          <p:nvPr/>
        </p:nvSpPr>
        <p:spPr>
          <a:xfrm>
            <a:off x="2741529" y="2755940"/>
            <a:ext cx="1912704" cy="461665"/>
          </a:xfrm>
          <a:prstGeom prst="rect">
            <a:avLst/>
          </a:prstGeom>
          <a:noFill/>
        </p:spPr>
        <p:txBody>
          <a:bodyPr wrap="none" rtlCol="1">
            <a:spAutoFit/>
          </a:bodyPr>
          <a:lstStyle/>
          <a:p>
            <a:r>
              <a:rPr lang="ar-SA" sz="2400" dirty="0">
                <a:solidFill>
                  <a:schemeClr val="accent1">
                    <a:lumMod val="75000"/>
                  </a:schemeClr>
                </a:solidFill>
              </a:rPr>
              <a:t>مهارات تصورية </a:t>
            </a:r>
          </a:p>
        </p:txBody>
      </p:sp>
      <p:sp>
        <p:nvSpPr>
          <p:cNvPr id="40" name="TextBox 39"/>
          <p:cNvSpPr txBox="1"/>
          <p:nvPr/>
        </p:nvSpPr>
        <p:spPr>
          <a:xfrm>
            <a:off x="557385" y="2756154"/>
            <a:ext cx="1677062" cy="461665"/>
          </a:xfrm>
          <a:prstGeom prst="rect">
            <a:avLst/>
          </a:prstGeom>
          <a:noFill/>
        </p:spPr>
        <p:txBody>
          <a:bodyPr wrap="none" rtlCol="1">
            <a:spAutoFit/>
          </a:bodyPr>
          <a:lstStyle/>
          <a:p>
            <a:r>
              <a:rPr lang="ar-SA" sz="2400" dirty="0">
                <a:solidFill>
                  <a:schemeClr val="accent1">
                    <a:lumMod val="75000"/>
                  </a:schemeClr>
                </a:solidFill>
              </a:rPr>
              <a:t>مهارات إدارية </a:t>
            </a:r>
          </a:p>
        </p:txBody>
      </p:sp>
      <p:sp>
        <p:nvSpPr>
          <p:cNvPr id="41" name="TextBox 40"/>
          <p:cNvSpPr txBox="1"/>
          <p:nvPr/>
        </p:nvSpPr>
        <p:spPr>
          <a:xfrm>
            <a:off x="7073371" y="3645024"/>
            <a:ext cx="1595411" cy="2585323"/>
          </a:xfrm>
          <a:prstGeom prst="rect">
            <a:avLst/>
          </a:prstGeom>
          <a:noFill/>
        </p:spPr>
        <p:txBody>
          <a:bodyPr wrap="square" rtlCol="1">
            <a:spAutoFit/>
          </a:bodyPr>
          <a:lstStyle/>
          <a:p>
            <a:r>
              <a:rPr lang="ar-SA" dirty="0">
                <a:solidFill>
                  <a:schemeClr val="accent1">
                    <a:lumMod val="75000"/>
                  </a:schemeClr>
                </a:solidFill>
              </a:rPr>
              <a:t>هي القدرة على استخدام اساليب وطرق علمية لاداء عمل معين بكفاءة عالية , ناقل للخبرة العلمية من خارج المدرسة إلى المعلمين بجانب الخبرات الاكاديمية </a:t>
            </a:r>
          </a:p>
        </p:txBody>
      </p:sp>
      <p:sp>
        <p:nvSpPr>
          <p:cNvPr id="42" name="TextBox 41"/>
          <p:cNvSpPr txBox="1"/>
          <p:nvPr/>
        </p:nvSpPr>
        <p:spPr>
          <a:xfrm>
            <a:off x="4788024" y="3645024"/>
            <a:ext cx="1749457" cy="1754326"/>
          </a:xfrm>
          <a:prstGeom prst="rect">
            <a:avLst/>
          </a:prstGeom>
          <a:noFill/>
        </p:spPr>
        <p:txBody>
          <a:bodyPr wrap="square" rtlCol="1">
            <a:spAutoFit/>
          </a:bodyPr>
          <a:lstStyle/>
          <a:p>
            <a:r>
              <a:rPr lang="ar-SA" dirty="0">
                <a:solidFill>
                  <a:schemeClr val="accent1">
                    <a:lumMod val="75000"/>
                  </a:schemeClr>
                </a:solidFill>
              </a:rPr>
              <a:t>هي قدرة المشرف على العمل مع اطراف العملية التربوية بصورة إنسانية وتحفيزهم لأداء المطلوب </a:t>
            </a:r>
          </a:p>
        </p:txBody>
      </p:sp>
      <p:sp>
        <p:nvSpPr>
          <p:cNvPr id="43" name="TextBox 42"/>
          <p:cNvSpPr txBox="1"/>
          <p:nvPr/>
        </p:nvSpPr>
        <p:spPr>
          <a:xfrm>
            <a:off x="2770819" y="3645024"/>
            <a:ext cx="1480874" cy="2031325"/>
          </a:xfrm>
          <a:prstGeom prst="rect">
            <a:avLst/>
          </a:prstGeom>
          <a:noFill/>
        </p:spPr>
        <p:txBody>
          <a:bodyPr wrap="square" rtlCol="1">
            <a:spAutoFit/>
          </a:bodyPr>
          <a:lstStyle/>
          <a:p>
            <a:r>
              <a:rPr lang="ar-SA" dirty="0">
                <a:solidFill>
                  <a:schemeClr val="accent1">
                    <a:lumMod val="75000"/>
                  </a:schemeClr>
                </a:solidFill>
              </a:rPr>
              <a:t>هي القدرة على رؤية انظم الإدارة التربوية كأنها كٌلا متكاملا متفاعلا يسعى إلى تحقيق اهداف النظام التربوي</a:t>
            </a:r>
          </a:p>
        </p:txBody>
      </p:sp>
      <p:sp>
        <p:nvSpPr>
          <p:cNvPr id="44" name="TextBox 43"/>
          <p:cNvSpPr txBox="1"/>
          <p:nvPr/>
        </p:nvSpPr>
        <p:spPr>
          <a:xfrm>
            <a:off x="251519" y="3645024"/>
            <a:ext cx="1696899" cy="2308324"/>
          </a:xfrm>
          <a:prstGeom prst="rect">
            <a:avLst/>
          </a:prstGeom>
          <a:noFill/>
        </p:spPr>
        <p:txBody>
          <a:bodyPr wrap="square" rtlCol="1">
            <a:spAutoFit/>
          </a:bodyPr>
          <a:lstStyle/>
          <a:p>
            <a:r>
              <a:rPr lang="ar-SA" dirty="0">
                <a:solidFill>
                  <a:schemeClr val="accent1">
                    <a:lumMod val="75000"/>
                  </a:schemeClr>
                </a:solidFill>
              </a:rPr>
              <a:t>القدرة على تخاذ القرارات وملاحظه العلاقات التي تعتبر أساسية للتنظيم ولإنجاح العملية التعليمية وتتطلب القدرة على التنظيم والتخطيط والتنسيق </a:t>
            </a:r>
          </a:p>
        </p:txBody>
      </p:sp>
    </p:spTree>
    <p:extLst>
      <p:ext uri="{BB962C8B-B14F-4D97-AF65-F5344CB8AC3E}">
        <p14:creationId xmlns:p14="http://schemas.microsoft.com/office/powerpoint/2010/main" val="248628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fade">
                                      <p:cBhvr>
                                        <p:cTn id="52" dur="500"/>
                                        <p:tgtEl>
                                          <p:spTgt spid="4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500"/>
                                        <p:tgtEl>
                                          <p:spTgt spid="4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500"/>
                                        <p:tgtEl>
                                          <p:spTgt spid="4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500"/>
                                        <p:tgtEl>
                                          <p:spTgt spid="4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7" grpId="0"/>
      <p:bldP spid="38" grpId="0"/>
      <p:bldP spid="39" grpId="0"/>
      <p:bldP spid="40" grpId="0"/>
      <p:bldP spid="41" grpId="0"/>
      <p:bldP spid="42" grpId="0"/>
      <p:bldP spid="43" grpId="0"/>
      <p:bldP spid="4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300" dirty="0">
                <a:solidFill>
                  <a:schemeClr val="accent1">
                    <a:lumMod val="50000"/>
                  </a:schemeClr>
                </a:solidFill>
                <a:effectLst>
                  <a:outerShdw blurRad="50000" dist="30000" dir="5400000" algn="tl" rotWithShape="0">
                    <a:srgbClr val="000000">
                      <a:alpha val="30000"/>
                    </a:srgbClr>
                  </a:outerShdw>
                </a:effectLst>
              </a:rPr>
              <a:t>تحسين عملية الإشراف التربوي</a:t>
            </a:r>
          </a:p>
        </p:txBody>
      </p:sp>
      <p:sp>
        <p:nvSpPr>
          <p:cNvPr id="3" name="عنصر نائب للمحتوى 2"/>
          <p:cNvSpPr>
            <a:spLocks noGrp="1"/>
          </p:cNvSpPr>
          <p:nvPr>
            <p:ph idx="1"/>
          </p:nvPr>
        </p:nvSpPr>
        <p:spPr/>
        <p:txBody>
          <a:bodyPr>
            <a:normAutofit/>
          </a:bodyPr>
          <a:lstStyle/>
          <a:p>
            <a:r>
              <a:rPr lang="ar-SA" dirty="0">
                <a:solidFill>
                  <a:schemeClr val="accent1">
                    <a:lumMod val="75000"/>
                  </a:schemeClr>
                </a:solidFill>
              </a:rPr>
              <a:t>أهم التوصيات لتحسين عملية الإشراف التربوي :</a:t>
            </a:r>
          </a:p>
          <a:p>
            <a:r>
              <a:rPr lang="ar-SA" dirty="0">
                <a:solidFill>
                  <a:schemeClr val="accent1">
                    <a:lumMod val="75000"/>
                  </a:schemeClr>
                </a:solidFill>
              </a:rPr>
              <a:t>1- تحديد مهام ومسؤوليات المشرف التربوي</a:t>
            </a:r>
          </a:p>
          <a:p>
            <a:r>
              <a:rPr lang="ar-SA" dirty="0">
                <a:solidFill>
                  <a:schemeClr val="accent1">
                    <a:lumMod val="75000"/>
                  </a:schemeClr>
                </a:solidFill>
              </a:rPr>
              <a:t>2- ضرورة عمل البرامج والدورات التدريبية</a:t>
            </a:r>
          </a:p>
          <a:p>
            <a:r>
              <a:rPr lang="ar-SA" dirty="0">
                <a:solidFill>
                  <a:schemeClr val="accent1">
                    <a:lumMod val="75000"/>
                  </a:schemeClr>
                </a:solidFill>
              </a:rPr>
              <a:t>3- الاهتمام بالتقارير التربوية المرفوعة</a:t>
            </a:r>
          </a:p>
          <a:p>
            <a:r>
              <a:rPr lang="ar-SA" dirty="0">
                <a:solidFill>
                  <a:schemeClr val="accent1">
                    <a:lumMod val="75000"/>
                  </a:schemeClr>
                </a:solidFill>
              </a:rPr>
              <a:t>4- توعية المعلمين بمفهوم الإشراف التربوي</a:t>
            </a:r>
          </a:p>
          <a:p>
            <a:r>
              <a:rPr lang="ar-SA" dirty="0">
                <a:solidFill>
                  <a:schemeClr val="accent1">
                    <a:lumMod val="75000"/>
                  </a:schemeClr>
                </a:solidFill>
              </a:rPr>
              <a:t>5- يجب التقليل من الإعمال الاداريه التي يكلف بها المشرف التربوي </a:t>
            </a:r>
          </a:p>
        </p:txBody>
      </p:sp>
    </p:spTree>
    <p:extLst>
      <p:ext uri="{BB962C8B-B14F-4D97-AF65-F5344CB8AC3E}">
        <p14:creationId xmlns:p14="http://schemas.microsoft.com/office/powerpoint/2010/main" val="2871793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u="sng" dirty="0" smtClean="0">
                <a:solidFill>
                  <a:schemeClr val="bg2">
                    <a:lumMod val="25000"/>
                  </a:schemeClr>
                </a:solidFill>
                <a:effectLst>
                  <a:outerShdw blurRad="38100" dist="38100" dir="2700000" algn="tl">
                    <a:srgbClr val="000000">
                      <a:alpha val="43137"/>
                    </a:srgbClr>
                  </a:outerShdw>
                </a:effectLst>
              </a:rPr>
              <a:t>العلاقة بين الاشراف التربوي والإدارة المدرسية:</a:t>
            </a:r>
            <a:endParaRPr lang="ar-SA" u="sng" dirty="0">
              <a:solidFill>
                <a:schemeClr val="bg2">
                  <a:lumMod val="25000"/>
                </a:schemeClr>
              </a:solidFill>
              <a:effectLst>
                <a:outerShdw blurRad="38100" dist="38100" dir="2700000" algn="tl">
                  <a:srgbClr val="000000">
                    <a:alpha val="43137"/>
                  </a:srgbClr>
                </a:outerShdw>
              </a:effectLst>
            </a:endParaRPr>
          </a:p>
        </p:txBody>
      </p:sp>
      <p:sp>
        <p:nvSpPr>
          <p:cNvPr id="3" name="عنوان فرعي 2"/>
          <p:cNvSpPr>
            <a:spLocks noGrp="1"/>
          </p:cNvSpPr>
          <p:nvPr>
            <p:ph idx="1"/>
          </p:nvPr>
        </p:nvSpPr>
        <p:spPr/>
        <p:txBody>
          <a:bodyPr>
            <a:normAutofit/>
          </a:bodyPr>
          <a:lstStyle/>
          <a:p>
            <a:pPr marL="457200" indent="-457200">
              <a:buFont typeface="Arial" panose="020B0604020202020204" pitchFamily="34" charset="0"/>
              <a:buChar char="•"/>
            </a:pPr>
            <a:r>
              <a:rPr lang="ar-SA" dirty="0" smtClean="0"/>
              <a:t>يمكن النظر الى الاشراف التربوي على انه نظام فرعي من نظام كلي وهو الادارة التربوية لذا فأنه يحدث تفاعل مستمر بينهما للوصول الى الاهداف.</a:t>
            </a:r>
          </a:p>
          <a:p>
            <a:pPr marL="457200" indent="-457200">
              <a:buFont typeface="Arial" panose="020B0604020202020204" pitchFamily="34" charset="0"/>
              <a:buChar char="•"/>
            </a:pPr>
            <a:endParaRPr lang="ar-SA" dirty="0" smtClean="0"/>
          </a:p>
          <a:p>
            <a:pPr marL="457200" indent="-457200">
              <a:buFont typeface="Arial" panose="020B0604020202020204" pitchFamily="34" charset="0"/>
              <a:buChar char="•"/>
            </a:pPr>
            <a:endParaRPr lang="ar-SA" dirty="0"/>
          </a:p>
          <a:p>
            <a:pPr marL="457200" indent="-457200">
              <a:buFont typeface="Arial" panose="020B0604020202020204" pitchFamily="34" charset="0"/>
              <a:buChar char="•"/>
            </a:pPr>
            <a:endParaRPr lang="ar-SA" dirty="0" smtClean="0"/>
          </a:p>
          <a:p>
            <a:pPr marL="457200" indent="-457200">
              <a:buFont typeface="Arial" panose="020B0604020202020204" pitchFamily="34" charset="0"/>
              <a:buChar char="•"/>
            </a:pPr>
            <a:r>
              <a:rPr lang="ar-SA" dirty="0" smtClean="0"/>
              <a:t>فالمشرف التربوي يسعى لتحسين العملية التعليمية , وكذلك مدير المدرسة ,</a:t>
            </a:r>
          </a:p>
          <a:p>
            <a:pPr marL="457200" indent="-457200">
              <a:buFont typeface="Arial" panose="020B0604020202020204" pitchFamily="34" charset="0"/>
              <a:buChar char="•"/>
            </a:pPr>
            <a:endParaRPr lang="ar-SA" dirty="0" smtClean="0"/>
          </a:p>
          <a:p>
            <a:pPr marL="457200" indent="-457200">
              <a:buFont typeface="Arial" panose="020B0604020202020204" pitchFamily="34" charset="0"/>
              <a:buChar char="•"/>
            </a:pPr>
            <a:endParaRPr lang="ar-SA" dirty="0"/>
          </a:p>
          <a:p>
            <a:pPr marL="0" indent="0">
              <a:buNone/>
            </a:pPr>
            <a:endParaRPr lang="ar-SA" dirty="0" smtClean="0"/>
          </a:p>
          <a:p>
            <a:pPr marL="457200" indent="-457200">
              <a:buFont typeface="Arial" panose="020B0604020202020204" pitchFamily="34" charset="0"/>
              <a:buChar char="•"/>
            </a:pPr>
            <a:r>
              <a:rPr lang="ar-SA" dirty="0" smtClean="0"/>
              <a:t>ودور المشرف التربوي متمم ومكمل لدور المدرسة</a:t>
            </a:r>
            <a:endParaRPr lang="ar-SA" dirty="0"/>
          </a:p>
        </p:txBody>
      </p:sp>
      <p:pic>
        <p:nvPicPr>
          <p:cNvPr id="1026" name="Picture 2" descr="C:\Users\Maha\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653136"/>
            <a:ext cx="2409826"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87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u="sng" dirty="0" smtClean="0">
                <a:solidFill>
                  <a:schemeClr val="bg2">
                    <a:lumMod val="10000"/>
                  </a:schemeClr>
                </a:solidFill>
                <a:effectLst>
                  <a:outerShdw blurRad="38100" dist="38100" dir="2700000" algn="tl">
                    <a:srgbClr val="000000">
                      <a:alpha val="43137"/>
                    </a:srgbClr>
                  </a:outerShdw>
                </a:effectLst>
              </a:rPr>
              <a:t>الإجراءات التي تساعد على تحقيق التكامل بين مدير المدرسة والمشرف التربوي:</a:t>
            </a:r>
            <a:endParaRPr lang="ar-SA" u="sng" dirty="0">
              <a:solidFill>
                <a:schemeClr val="bg2">
                  <a:lumMod val="10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lstStyle/>
          <a:p>
            <a:r>
              <a:rPr lang="ar-SA" dirty="0" smtClean="0"/>
              <a:t>اطلاع المشرف التربوي على احوال المعلمين والمشاركة في حل مشكلاتهم.</a:t>
            </a:r>
          </a:p>
          <a:p>
            <a:r>
              <a:rPr lang="ar-SA" dirty="0" smtClean="0"/>
              <a:t>مشاركته في وضع الخطة وتحديد دوره في تنفيذها.</a:t>
            </a:r>
          </a:p>
          <a:p>
            <a:r>
              <a:rPr lang="ar-SA" dirty="0" smtClean="0"/>
              <a:t>استعداده لتقديم أية مساعدة تٌطلب من قبل مدير المدرسة.</a:t>
            </a:r>
          </a:p>
          <a:p>
            <a:r>
              <a:rPr lang="ar-SA" dirty="0" smtClean="0"/>
              <a:t>الإكثار بين اللقاءات بين مدير المدرسة والمشرف التربوي للتعرف على إمكانيات كل منهما في تحسين العملية التعليمية.</a:t>
            </a:r>
          </a:p>
          <a:p>
            <a:r>
              <a:rPr lang="ar-SA" dirty="0" smtClean="0"/>
              <a:t>وضوح العلاقات المهينة بينهما.</a:t>
            </a:r>
          </a:p>
          <a:p>
            <a:endParaRPr lang="ar-SA" dirty="0" smtClean="0"/>
          </a:p>
          <a:p>
            <a:endParaRPr lang="ar-SA" dirty="0"/>
          </a:p>
        </p:txBody>
      </p:sp>
      <p:pic>
        <p:nvPicPr>
          <p:cNvPr id="2050" name="Picture 2" descr="C:\Users\Maha\Desktop\نمم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645024"/>
            <a:ext cx="2952328" cy="2761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83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u="sng" dirty="0" smtClean="0">
                <a:solidFill>
                  <a:schemeClr val="bg2">
                    <a:lumMod val="10000"/>
                  </a:schemeClr>
                </a:solidFill>
                <a:effectLst>
                  <a:outerShdw blurRad="38100" dist="38100" dir="2700000" algn="tl">
                    <a:srgbClr val="000000">
                      <a:alpha val="43137"/>
                    </a:srgbClr>
                  </a:outerShdw>
                </a:effectLst>
              </a:rPr>
              <a:t>أنماط التفاعل بين المشرف التربوي ومدير المدرسة:</a:t>
            </a:r>
            <a:endParaRPr lang="ar-SA" u="sng" dirty="0">
              <a:solidFill>
                <a:schemeClr val="bg2">
                  <a:lumMod val="10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a:bodyPr>
          <a:lstStyle/>
          <a:p>
            <a:r>
              <a:rPr lang="ar-SA" dirty="0" smtClean="0"/>
              <a:t>زيارة الصفوف (الفصول الدراسية)زيارة مشتركة بقدر الامكان.</a:t>
            </a:r>
          </a:p>
          <a:p>
            <a:r>
              <a:rPr lang="ar-SA" dirty="0" smtClean="0"/>
              <a:t>تحديد معايير التقويم التي تستخدم في الزيارة الصفية ومن ثم الاتفاق على طريقة تقويم.</a:t>
            </a:r>
          </a:p>
          <a:p>
            <a:r>
              <a:rPr lang="ar-SA" dirty="0" smtClean="0"/>
              <a:t>متابعة المدرسة لمدرى تنفيذ المعلمين لتوجيهات المشرف التربوي.</a:t>
            </a:r>
          </a:p>
          <a:p>
            <a:r>
              <a:rPr lang="ar-SA" dirty="0" smtClean="0"/>
              <a:t>التعرف على مستوى تحصيل الطلاب وتحديد جوانب القوة والضعف.</a:t>
            </a:r>
          </a:p>
          <a:p>
            <a:r>
              <a:rPr lang="ar-SA" dirty="0" smtClean="0"/>
              <a:t>وضع خطة علاجية لمواجهة مشكلات التحصيل ومشكلات الغياب .</a:t>
            </a:r>
          </a:p>
          <a:p>
            <a:r>
              <a:rPr lang="ar-SA" dirty="0" smtClean="0"/>
              <a:t>العمل على توفير الاجهزة والادوات والوسائل التعليمية.</a:t>
            </a:r>
          </a:p>
        </p:txBody>
      </p:sp>
      <p:pic>
        <p:nvPicPr>
          <p:cNvPr id="5122" name="Picture 2" descr="C:\Users\Maha\Desktop\منمنك.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509120"/>
            <a:ext cx="2419350" cy="2029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513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u="sng" dirty="0">
                <a:solidFill>
                  <a:schemeClr val="bg2">
                    <a:lumMod val="10000"/>
                  </a:schemeClr>
                </a:solidFill>
                <a:effectLst>
                  <a:outerShdw blurRad="38100" dist="38100" dir="2700000" algn="tl">
                    <a:srgbClr val="000000">
                      <a:alpha val="43137"/>
                    </a:srgbClr>
                  </a:outerShdw>
                </a:effectLst>
              </a:rPr>
              <a:t>وسائل تحسين الاشراف التربوي :</a:t>
            </a:r>
          </a:p>
        </p:txBody>
      </p:sp>
      <p:sp>
        <p:nvSpPr>
          <p:cNvPr id="3" name="عنصر نائب للمحتوى 2"/>
          <p:cNvSpPr>
            <a:spLocks noGrp="1"/>
          </p:cNvSpPr>
          <p:nvPr>
            <p:ph idx="1"/>
          </p:nvPr>
        </p:nvSpPr>
        <p:spPr/>
        <p:txBody>
          <a:bodyPr/>
          <a:lstStyle/>
          <a:p>
            <a:r>
              <a:rPr lang="ar-SA" dirty="0"/>
              <a:t>التنوع في اساليب الاشراف التربوي.</a:t>
            </a:r>
          </a:p>
          <a:p>
            <a:r>
              <a:rPr lang="ar-SA" dirty="0"/>
              <a:t>اعداد الدورات </a:t>
            </a:r>
            <a:r>
              <a:rPr lang="ar-SA" dirty="0" smtClean="0"/>
              <a:t>الإشرافية </a:t>
            </a:r>
            <a:r>
              <a:rPr lang="ar-SA" dirty="0"/>
              <a:t>للمشرفين </a:t>
            </a:r>
            <a:r>
              <a:rPr lang="ar-SA" dirty="0" smtClean="0"/>
              <a:t>التربويين </a:t>
            </a:r>
            <a:r>
              <a:rPr lang="ar-SA" dirty="0"/>
              <a:t>للوقوف على اهم المستجدات.</a:t>
            </a:r>
          </a:p>
          <a:p>
            <a:r>
              <a:rPr lang="ar-SA" dirty="0"/>
              <a:t>اعداد وتجهيز المكتبات الخاصة </a:t>
            </a:r>
            <a:r>
              <a:rPr lang="ar-SA" dirty="0" smtClean="0"/>
              <a:t>بالإشراف </a:t>
            </a:r>
            <a:r>
              <a:rPr lang="ar-SA" dirty="0"/>
              <a:t>التربوي وتزويدها بالمراجع التربوية للنمو المعرفي في مجال الاشراف التربوي.</a:t>
            </a:r>
          </a:p>
          <a:p>
            <a:r>
              <a:rPr lang="ar-SA" dirty="0"/>
              <a:t>توافر العدد الكافي من المشرفين التربويون المؤهلين والاكفاء في كل تخصص.</a:t>
            </a:r>
          </a:p>
          <a:p>
            <a:r>
              <a:rPr lang="ar-SA" dirty="0"/>
              <a:t>تنوع قنوات الاتصال بين المشرف التربوي والمعلم لما فيه من صالح العملية التعليمية.</a:t>
            </a:r>
          </a:p>
          <a:p>
            <a:r>
              <a:rPr lang="ar-SA" dirty="0"/>
              <a:t>زيادة تفعيل دور المشرف التربوي لتخطي دور النصح والارشاد.</a:t>
            </a:r>
          </a:p>
          <a:p>
            <a:r>
              <a:rPr lang="ar-SA" dirty="0"/>
              <a:t>توحيد اجراءات الاشراف وفق خطط مبرمجة.</a:t>
            </a:r>
          </a:p>
          <a:p>
            <a:endParaRPr lang="ar-SA" dirty="0"/>
          </a:p>
        </p:txBody>
      </p:sp>
    </p:spTree>
    <p:extLst>
      <p:ext uri="{BB962C8B-B14F-4D97-AF65-F5344CB8AC3E}">
        <p14:creationId xmlns:p14="http://schemas.microsoft.com/office/powerpoint/2010/main" val="3621335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a:t>تقديم العون والمشاورة لمدير المدرسة في الجوانب الادارية المتصلة بالعمل التربوي في المدرسة.</a:t>
            </a:r>
          </a:p>
          <a:p>
            <a:r>
              <a:rPr lang="ar-SA" dirty="0"/>
              <a:t>تطوير كفاية مدير المدرسة الجديد في المساهمة في تنفيذ برامج تبادل الخبرات بين لمدرسة للاستفادة من </a:t>
            </a:r>
            <a:r>
              <a:rPr lang="ar-SA" dirty="0" smtClean="0"/>
              <a:t>تجارب </a:t>
            </a:r>
            <a:r>
              <a:rPr lang="ar-SA" dirty="0"/>
              <a:t>بعضهم البعض.</a:t>
            </a:r>
          </a:p>
          <a:p>
            <a:r>
              <a:rPr lang="ar-SA" dirty="0"/>
              <a:t>تعاون مدير المدرسة والمشرف التربوي في تبني مشروعات </a:t>
            </a:r>
            <a:r>
              <a:rPr lang="ar-SA" dirty="0" smtClean="0"/>
              <a:t>تربوية </a:t>
            </a:r>
            <a:r>
              <a:rPr lang="ar-SA" dirty="0"/>
              <a:t>مشتركة بين مدارس المنطقة تسهم في اثراء الجهود الفردية.</a:t>
            </a:r>
          </a:p>
          <a:p>
            <a:endParaRPr lang="ar-SA" dirty="0"/>
          </a:p>
        </p:txBody>
      </p:sp>
      <p:pic>
        <p:nvPicPr>
          <p:cNvPr id="6146" name="Picture 2" descr="C:\Users\Maha\Desktop\imagesHP53EZB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4293096"/>
            <a:ext cx="2736304" cy="16369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7885088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u="sng" dirty="0" smtClean="0">
                <a:solidFill>
                  <a:schemeClr val="bg2">
                    <a:lumMod val="10000"/>
                  </a:schemeClr>
                </a:solidFill>
                <a:effectLst>
                  <a:outerShdw blurRad="38100" dist="38100" dir="2700000" algn="tl">
                    <a:srgbClr val="000000">
                      <a:alpha val="43137"/>
                    </a:srgbClr>
                  </a:outerShdw>
                </a:effectLst>
              </a:rPr>
              <a:t>الاتجاهات الحديثة في الاشراف التربوي:</a:t>
            </a:r>
            <a:endParaRPr lang="ar-SA" u="sng" dirty="0">
              <a:solidFill>
                <a:schemeClr val="bg2">
                  <a:lumMod val="10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a:bodyPr>
          <a:lstStyle/>
          <a:p>
            <a:r>
              <a:rPr lang="ar-SA" dirty="0" smtClean="0"/>
              <a:t>قيام العملية الإشرافية على التعاون الذي يهدف الى تحسين التعليم وكيفية تطويره والى مساعدة المعلم على خلق جو للتعلم والتعليم.</a:t>
            </a:r>
          </a:p>
          <a:p>
            <a:r>
              <a:rPr lang="ar-SA" dirty="0" smtClean="0"/>
              <a:t>عدم جعل المدرسة مكانا يتعلم فيه الطلاب وحدهم فحسب.</a:t>
            </a:r>
          </a:p>
          <a:p>
            <a:r>
              <a:rPr lang="ar-SA" dirty="0" smtClean="0"/>
              <a:t>نقل سلطة وضع المناهج الدراسية والخطط  من ايدي فئة قليلة من رجال التربية في الادارة المركزية الى ايدي كل من تهمه عملية التربية من اباء ومعلمين ومدراء ومشرفين.</a:t>
            </a:r>
          </a:p>
          <a:p>
            <a:r>
              <a:rPr lang="ar-SA" dirty="0" smtClean="0"/>
              <a:t>اعتماد وظيفة المشرف على القيادة الديمقراطية وان يكون المشرف رائد تربوي يؤمن فكرا وعملا بالمبادئ الديمقراطية وان ينظر الى المعلم كزميل له في المهنة.</a:t>
            </a:r>
          </a:p>
          <a:p>
            <a:r>
              <a:rPr lang="ar-SA" dirty="0" smtClean="0"/>
              <a:t>جعل الاشراف عملية تشخيصية علاجية هدفها الارتفاع بالمستوى اداء المعلم الى حد يمكن من مواجهة مشكلاته.</a:t>
            </a:r>
          </a:p>
        </p:txBody>
      </p:sp>
      <p:pic>
        <p:nvPicPr>
          <p:cNvPr id="1026" name="Picture 2" descr="C:\Users\Maha\Desktop\Supervision-evolutionar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288457"/>
            <a:ext cx="2802756" cy="156954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0094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6048672"/>
          </a:xfrm>
        </p:spPr>
        <p:txBody>
          <a:bodyPr>
            <a:normAutofit lnSpcReduction="10000"/>
          </a:bodyPr>
          <a:lstStyle/>
          <a:p>
            <a:r>
              <a:rPr lang="ar-SA" dirty="0"/>
              <a:t>ارساء ودعم العلاقات الانسانية الطيبة في العمليات الاشرافية بين المشرف مديرا كان ام مشرفا  وبين اعضاء الهيئة التعليمية وتوجيه هذه العلاقات الى </a:t>
            </a:r>
            <a:r>
              <a:rPr lang="ar-SA" dirty="0" smtClean="0"/>
              <a:t>ما يخدم </a:t>
            </a:r>
            <a:r>
              <a:rPr lang="ar-SA" dirty="0"/>
              <a:t>مصالح الطلاب ومصلحة </a:t>
            </a:r>
            <a:r>
              <a:rPr lang="ar-SA"/>
              <a:t>المدرسة</a:t>
            </a:r>
            <a:r>
              <a:rPr lang="ar-SA" smtClean="0"/>
              <a:t>.</a:t>
            </a:r>
          </a:p>
          <a:p>
            <a:endParaRPr lang="ar-SA" dirty="0"/>
          </a:p>
          <a:p>
            <a:r>
              <a:rPr lang="ar-SA" dirty="0"/>
              <a:t>جعل الاشراف عملية تستجيب لحاجات المدرسة ومشكلاتها </a:t>
            </a:r>
            <a:r>
              <a:rPr lang="ar-SA" dirty="0" smtClean="0"/>
              <a:t>المنبثقة </a:t>
            </a:r>
            <a:r>
              <a:rPr lang="ar-SA" dirty="0"/>
              <a:t>عن حاجات المعلمين  ومشكلاتهم شريطة ان تحلل هذه الحاجات والمشكلات وتدرس وتناقش لجميع العاملين </a:t>
            </a:r>
            <a:r>
              <a:rPr lang="ar-SA" dirty="0" smtClean="0"/>
              <a:t>.</a:t>
            </a:r>
          </a:p>
          <a:p>
            <a:endParaRPr lang="ar-SA" dirty="0"/>
          </a:p>
          <a:p>
            <a:r>
              <a:rPr lang="ar-SA" dirty="0" smtClean="0"/>
              <a:t>جعل الاشراف عملية متعددة الجوانب لا يقتصر عمل المشرف  التربوي فيها على تحسين عمل المعلم وطريقة تدريسه فقط انما الاهتمام بكل ما يؤثر في عملية التعليم والتعلم.</a:t>
            </a:r>
          </a:p>
          <a:p>
            <a:endParaRPr lang="ar-SA" dirty="0" smtClean="0"/>
          </a:p>
          <a:p>
            <a:r>
              <a:rPr lang="ar-SA" dirty="0" smtClean="0"/>
              <a:t>جعل عملية تقييم اداء المعلم عملية شاملة لا تقتصر على المشرف وحدة ولا تقتصر على عمل معين بالصف وحده وانما تشمل عمله ونشاطه بالصف والمدرسة وان يشترك في عملية تقويم المعلم المشرف نفسه ومدير المدرسة والطلاب وولي الامر وان تتم وفق قواعد محدده</a:t>
            </a:r>
            <a:endParaRPr lang="ar-SA" dirty="0"/>
          </a:p>
        </p:txBody>
      </p:sp>
    </p:spTree>
    <p:extLst>
      <p:ext uri="{BB962C8B-B14F-4D97-AF65-F5344CB8AC3E}">
        <p14:creationId xmlns:p14="http://schemas.microsoft.com/office/powerpoint/2010/main" val="2429278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7504" y="980728"/>
            <a:ext cx="8856984" cy="4770537"/>
          </a:xfrm>
          <a:prstGeom prst="rect">
            <a:avLst/>
          </a:prstGeom>
          <a:noFill/>
        </p:spPr>
        <p:txBody>
          <a:bodyPr wrap="square" rtlCol="1">
            <a:spAutoFit/>
          </a:bodyPr>
          <a:lstStyle/>
          <a:p>
            <a:r>
              <a:rPr lang="ar-SA" sz="28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1/ تهيئة المعلمين الجدد لعملهم : </a:t>
            </a:r>
          </a:p>
          <a:p>
            <a:r>
              <a:rPr lang="ar-SA" sz="2000" dirty="0" smtClean="0">
                <a:solidFill>
                  <a:schemeClr val="accent1">
                    <a:lumMod val="75000"/>
                  </a:schemeClr>
                </a:solidFill>
              </a:rPr>
              <a:t>من وظائف الإشراف التربوي الأساسية هو إعداد وتهيئة المعلمين الجدد للقيام بأدوارهم من خلال عملية التوجيه والإرشاد </a:t>
            </a:r>
          </a:p>
          <a:p>
            <a:endParaRPr lang="ar-SA" sz="28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endParaRPr>
          </a:p>
          <a:p>
            <a:r>
              <a:rPr lang="ar-SA" sz="28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2/ عقد الدورات التدريبية للمعلمين اثناء الخدمة , ومنها :</a:t>
            </a:r>
          </a:p>
          <a:p>
            <a:r>
              <a:rPr lang="ar-SA" sz="2000" dirty="0">
                <a:solidFill>
                  <a:schemeClr val="accent1">
                    <a:lumMod val="75000"/>
                  </a:schemeClr>
                </a:solidFill>
              </a:rPr>
              <a:t>1- دورة تدريبية في كيفية إدارة الفصل الدراسي </a:t>
            </a:r>
          </a:p>
          <a:p>
            <a:r>
              <a:rPr lang="ar-SA" sz="2000" dirty="0">
                <a:solidFill>
                  <a:schemeClr val="accent1">
                    <a:lumMod val="75000"/>
                  </a:schemeClr>
                </a:solidFill>
              </a:rPr>
              <a:t>2- دورة تدريبية في كيفية علاج مشكلات الطالب النفسية والاجتماعية </a:t>
            </a:r>
          </a:p>
          <a:p>
            <a:r>
              <a:rPr lang="ar-SA" sz="2000" dirty="0">
                <a:solidFill>
                  <a:schemeClr val="accent1">
                    <a:lumMod val="75000"/>
                  </a:schemeClr>
                </a:solidFill>
              </a:rPr>
              <a:t>3- دورة تدريبية في كيفية تقويم العملية التعليمية </a:t>
            </a:r>
          </a:p>
          <a:p>
            <a:r>
              <a:rPr lang="ar-SA" sz="2000" dirty="0">
                <a:solidFill>
                  <a:schemeClr val="accent1">
                    <a:lumMod val="75000"/>
                  </a:schemeClr>
                </a:solidFill>
              </a:rPr>
              <a:t>4- دورة تدريبية عن افضل الوسائل التعليمية </a:t>
            </a:r>
          </a:p>
          <a:p>
            <a:endParaRPr lang="ar-SA" sz="28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endParaRPr>
          </a:p>
          <a:p>
            <a:r>
              <a:rPr lang="ar-SA" sz="28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3/ العمل على تطوير المنهج : </a:t>
            </a:r>
          </a:p>
          <a:p>
            <a:r>
              <a:rPr lang="ar-SA" sz="2000" dirty="0">
                <a:solidFill>
                  <a:schemeClr val="accent1">
                    <a:lumMod val="75000"/>
                  </a:schemeClr>
                </a:solidFill>
              </a:rPr>
              <a:t>المناهج التربوية هي الخبرات التي تخطط لها المدرسة وتوفرها لمساعدة الطلاب على بلوغ الاهداف المحددة لأقصى ماتسمح بها قدراتهم وإمكاناتهم.</a:t>
            </a: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212976"/>
            <a:ext cx="2065205" cy="1548904"/>
          </a:xfrm>
          <a:prstGeom prst="rect">
            <a:avLst/>
          </a:prstGeom>
          <a:ln>
            <a:noFill/>
          </a:ln>
          <a:effectLst>
            <a:softEdge rad="112500"/>
          </a:effectLst>
        </p:spPr>
      </p:pic>
    </p:spTree>
    <p:extLst>
      <p:ext uri="{BB962C8B-B14F-4D97-AF65-F5344CB8AC3E}">
        <p14:creationId xmlns:p14="http://schemas.microsoft.com/office/powerpoint/2010/main" val="22654850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060848"/>
            <a:ext cx="8229600" cy="990600"/>
          </a:xfrm>
        </p:spPr>
        <p:txBody>
          <a:bodyPr/>
          <a:lstStyle/>
          <a:p>
            <a:pPr algn="ctr"/>
            <a:r>
              <a:rPr lang="ar-SA" dirty="0">
                <a:solidFill>
                  <a:schemeClr val="accent1">
                    <a:lumMod val="50000"/>
                  </a:schemeClr>
                </a:solidFill>
                <a:effectLst>
                  <a:outerShdw blurRad="50000" dist="30000" dir="5400000" algn="tl" rotWithShape="0">
                    <a:srgbClr val="000000">
                      <a:alpha val="30000"/>
                    </a:srgbClr>
                  </a:outerShdw>
                </a:effectLst>
              </a:rPr>
              <a:t>شكراً لحسن استماعكم</a:t>
            </a:r>
            <a:r>
              <a:rPr lang="ar-SA" dirty="0" smtClean="0"/>
              <a:t> </a:t>
            </a:r>
            <a:endParaRPr lang="ar-SA" dirty="0"/>
          </a:p>
        </p:txBody>
      </p:sp>
      <p:sp>
        <p:nvSpPr>
          <p:cNvPr id="3" name="عنصر نائب للمحتوى 2"/>
          <p:cNvSpPr>
            <a:spLocks noGrp="1"/>
          </p:cNvSpPr>
          <p:nvPr>
            <p:ph idx="1"/>
          </p:nvPr>
        </p:nvSpPr>
        <p:spPr>
          <a:xfrm>
            <a:off x="3203848" y="3501008"/>
            <a:ext cx="2602632" cy="1679848"/>
          </a:xfrm>
        </p:spPr>
        <p:txBody>
          <a:bodyPr>
            <a:normAutofit/>
          </a:bodyPr>
          <a:lstStyle/>
          <a:p>
            <a:r>
              <a:rPr lang="ar-SA" sz="2800" dirty="0" smtClean="0"/>
              <a:t>فيّ </a:t>
            </a:r>
            <a:r>
              <a:rPr lang="ar-SA" sz="2800" dirty="0" err="1" smtClean="0"/>
              <a:t>الحقباني</a:t>
            </a:r>
            <a:r>
              <a:rPr lang="ar-SA" sz="2800" dirty="0" smtClean="0"/>
              <a:t> </a:t>
            </a:r>
          </a:p>
          <a:p>
            <a:r>
              <a:rPr lang="ar-SA" sz="2800" dirty="0" smtClean="0"/>
              <a:t>سحر </a:t>
            </a:r>
            <a:r>
              <a:rPr lang="ar-SA" sz="2800" dirty="0" err="1" smtClean="0"/>
              <a:t>العلياني</a:t>
            </a:r>
            <a:r>
              <a:rPr lang="ar-SA" sz="2800" dirty="0" smtClean="0"/>
              <a:t> </a:t>
            </a:r>
          </a:p>
          <a:p>
            <a:r>
              <a:rPr lang="ar-SA" sz="2800" dirty="0" smtClean="0"/>
              <a:t>نجود عبدالله </a:t>
            </a:r>
            <a:endParaRPr lang="ar-SA" sz="2800" dirty="0"/>
          </a:p>
        </p:txBody>
      </p:sp>
    </p:spTree>
    <p:extLst>
      <p:ext uri="{BB962C8B-B14F-4D97-AF65-F5344CB8AC3E}">
        <p14:creationId xmlns:p14="http://schemas.microsoft.com/office/powerpoint/2010/main" val="3196380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548680"/>
            <a:ext cx="8712968" cy="5755422"/>
          </a:xfrm>
          <a:prstGeom prst="rect">
            <a:avLst/>
          </a:prstGeom>
          <a:noFill/>
        </p:spPr>
        <p:txBody>
          <a:bodyPr wrap="square" rtlCol="1">
            <a:spAutoFit/>
          </a:bodyPr>
          <a:lstStyle/>
          <a:p>
            <a:r>
              <a:rPr lang="ar-SA" sz="28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4/ عرض نماذج للمحاكاة في إدارة الصفوف :</a:t>
            </a:r>
          </a:p>
          <a:p>
            <a:r>
              <a:rPr lang="ar-SA" sz="2000" dirty="0">
                <a:solidFill>
                  <a:schemeClr val="accent1">
                    <a:lumMod val="75000"/>
                  </a:schemeClr>
                </a:solidFill>
              </a:rPr>
              <a:t>نجاح المعلم في إدارة الصف يوثر بشكل كبير على عملية التدريس وإتاحة الفرصة المناسبة لمتابعة واستفادة الطلاب </a:t>
            </a:r>
          </a:p>
          <a:p>
            <a:r>
              <a:rPr lang="ar-SA" sz="2000" dirty="0">
                <a:solidFill>
                  <a:schemeClr val="accent1">
                    <a:lumMod val="75000"/>
                  </a:schemeClr>
                </a:solidFill>
              </a:rPr>
              <a:t>أفضل استفادة ممكنة في حدود ماتسمح به قدراتهم </a:t>
            </a:r>
          </a:p>
          <a:p>
            <a:endParaRPr lang="ar-SA" sz="2400" dirty="0"/>
          </a:p>
          <a:p>
            <a:r>
              <a:rPr lang="ar-SA" sz="28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5/عرض نماذج للمحاكاة في عملية التدريس </a:t>
            </a:r>
            <a:r>
              <a:rPr lang="ar-SA" sz="2800" spc="-100" dirty="0" smtClean="0">
                <a:solidFill>
                  <a:schemeClr val="accent1">
                    <a:lumMod val="50000"/>
                  </a:schemeClr>
                </a:solidFill>
                <a:effectLst>
                  <a:outerShdw blurRad="50000" dist="30000" dir="5400000" algn="tl" rotWithShape="0">
                    <a:srgbClr val="000000">
                      <a:alpha val="30000"/>
                    </a:srgbClr>
                  </a:outerShdw>
                </a:effectLst>
                <a:latin typeface="+mj-lt"/>
                <a:ea typeface="+mj-ea"/>
                <a:cs typeface="+mj-cs"/>
              </a:rPr>
              <a:t>.</a:t>
            </a:r>
          </a:p>
          <a:p>
            <a:endParaRPr lang="ar-SA" sz="28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endParaRPr>
          </a:p>
          <a:p>
            <a:r>
              <a:rPr lang="ar-SA" sz="28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6/المشاركة في اختيار المعلمين وتوزيعهم على المدارس :</a:t>
            </a:r>
          </a:p>
          <a:p>
            <a:r>
              <a:rPr lang="ar-SA" sz="2000" dirty="0">
                <a:solidFill>
                  <a:schemeClr val="accent1">
                    <a:lumMod val="75000"/>
                  </a:schemeClr>
                </a:solidFill>
              </a:rPr>
              <a:t>من وظائف الإشراف التربوي توزيع المعلمين على المدارس لضمان توافر المعلم المتخصص لتدريس موضوعات المقرر في كل المدارس التي تقع في نطاق اشرافه</a:t>
            </a:r>
          </a:p>
          <a:p>
            <a:r>
              <a:rPr lang="ar-SA" sz="2000" dirty="0">
                <a:solidFill>
                  <a:schemeClr val="accent1">
                    <a:lumMod val="75000"/>
                  </a:schemeClr>
                </a:solidFill>
              </a:rPr>
              <a:t>باعتباره حلقة الوصل بين الإدارة التعليمية والمدرسة </a:t>
            </a:r>
          </a:p>
          <a:p>
            <a:endParaRPr lang="ar-SA" sz="2400" dirty="0"/>
          </a:p>
          <a:p>
            <a:r>
              <a:rPr lang="ar-SA" sz="28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7/ تشجيع المعلمين على تجاوز إطار الكتاب المدرسي المقرر لتحقيق أهداف المنهج :</a:t>
            </a:r>
          </a:p>
          <a:p>
            <a:r>
              <a:rPr lang="ar-SA" sz="2000" dirty="0">
                <a:solidFill>
                  <a:schemeClr val="accent1">
                    <a:lumMod val="75000"/>
                  </a:schemeClr>
                </a:solidFill>
              </a:rPr>
              <a:t>يجب على المشرف التربوي إعداد مواد تعليمية متنوعة يتصل بعضها بالاكتشاف والمخترعات الحديثة ويتصل بعضها بالنماذج المتنوعه للإنتاج ويتناول الاخر الاحداث الجارية المرتبطة بموضوع المقرر ويطرح بعضها للنقاش .</a:t>
            </a: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005064"/>
            <a:ext cx="1409569" cy="934606"/>
          </a:xfrm>
          <a:prstGeom prst="rect">
            <a:avLst/>
          </a:prstGeom>
        </p:spPr>
      </p:pic>
    </p:spTree>
    <p:extLst>
      <p:ext uri="{BB962C8B-B14F-4D97-AF65-F5344CB8AC3E}">
        <p14:creationId xmlns:p14="http://schemas.microsoft.com/office/powerpoint/2010/main" val="461927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268760"/>
            <a:ext cx="8136904" cy="4462760"/>
          </a:xfrm>
          <a:prstGeom prst="rect">
            <a:avLst/>
          </a:prstGeom>
          <a:noFill/>
        </p:spPr>
        <p:txBody>
          <a:bodyPr wrap="square" rtlCol="1">
            <a:spAutoFit/>
          </a:bodyPr>
          <a:lstStyle/>
          <a:p>
            <a:r>
              <a:rPr lang="ar-SA" sz="28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8/ متابعة تدريس المنهج : </a:t>
            </a:r>
          </a:p>
          <a:p>
            <a:r>
              <a:rPr lang="ar-SA" sz="2000" dirty="0">
                <a:solidFill>
                  <a:schemeClr val="accent1">
                    <a:lumMod val="75000"/>
                  </a:schemeClr>
                </a:solidFill>
              </a:rPr>
              <a:t>من وظائف الإشراف التربوي الأساسية هو متابعة تدريس موضوعات المقرر الدراسي حسب الخطة الزمنية المحددة </a:t>
            </a:r>
          </a:p>
          <a:p>
            <a:endParaRPr lang="ar-SA" sz="2800" dirty="0"/>
          </a:p>
          <a:p>
            <a:r>
              <a:rPr lang="ar-SA" sz="28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9/ تطوير العلاقات العامة : </a:t>
            </a:r>
          </a:p>
          <a:p>
            <a:r>
              <a:rPr lang="ar-SA" sz="2000" dirty="0">
                <a:solidFill>
                  <a:schemeClr val="accent1">
                    <a:lumMod val="75000"/>
                  </a:schemeClr>
                </a:solidFill>
              </a:rPr>
              <a:t>ومن وظائف الاشراف تدعيم العلاقات بين جميع الاطراف التعليمية لما لهذه العلاقات من اهمية في نجاح العملية التعليمية </a:t>
            </a:r>
          </a:p>
          <a:p>
            <a:endParaRPr lang="ar-SA" sz="32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endParaRPr>
          </a:p>
          <a:p>
            <a:r>
              <a:rPr lang="ar-SA" sz="2800" spc="-100" dirty="0">
                <a:solidFill>
                  <a:schemeClr val="accent1">
                    <a:lumMod val="50000"/>
                  </a:schemeClr>
                </a:solidFill>
                <a:effectLst>
                  <a:outerShdw blurRad="50000" dist="30000" dir="5400000" algn="tl" rotWithShape="0">
                    <a:srgbClr val="000000">
                      <a:alpha val="30000"/>
                    </a:srgbClr>
                  </a:outerShdw>
                </a:effectLst>
                <a:latin typeface="+mj-lt"/>
                <a:ea typeface="+mj-ea"/>
                <a:cs typeface="+mj-cs"/>
              </a:rPr>
              <a:t>10 /تقويم العملية التعليمية :</a:t>
            </a:r>
          </a:p>
          <a:p>
            <a:r>
              <a:rPr lang="ar-SA" sz="2000" dirty="0">
                <a:solidFill>
                  <a:schemeClr val="accent1">
                    <a:lumMod val="75000"/>
                  </a:schemeClr>
                </a:solidFill>
              </a:rPr>
              <a:t>التقويم هو مجموعة من الاجراءات التي يقصد من تطبيقها معرفة مدى تحقيق اهداف تعليمية وتربوية معينه </a:t>
            </a:r>
          </a:p>
          <a:p>
            <a:r>
              <a:rPr lang="ar-SA" sz="2000" dirty="0">
                <a:solidFill>
                  <a:schemeClr val="accent1">
                    <a:lumMod val="75000"/>
                  </a:schemeClr>
                </a:solidFill>
              </a:rPr>
              <a:t>والتقويم هدف من اهداف الاشراف التربوي الرئيسية </a:t>
            </a:r>
          </a:p>
        </p:txBody>
      </p:sp>
      <p:pic>
        <p:nvPicPr>
          <p:cNvPr id="2" name="صورة 1"/>
          <p:cNvPicPr>
            <a:picLocks noChangeAspect="1"/>
          </p:cNvPicPr>
          <p:nvPr/>
        </p:nvPicPr>
        <p:blipFill rotWithShape="1">
          <a:blip r:embed="rId2" cstate="print">
            <a:extLst>
              <a:ext uri="{28A0092B-C50C-407E-A947-70E740481C1C}">
                <a14:useLocalDpi xmlns:a14="http://schemas.microsoft.com/office/drawing/2010/main" val="0"/>
              </a:ext>
            </a:extLst>
          </a:blip>
          <a:srcRect l="4546" t="5318" r="4789" b="6421"/>
          <a:stretch/>
        </p:blipFill>
        <p:spPr>
          <a:xfrm>
            <a:off x="971600" y="5229200"/>
            <a:ext cx="2216905" cy="1434117"/>
          </a:xfrm>
          <a:prstGeom prst="rect">
            <a:avLst/>
          </a:prstGeom>
          <a:ln>
            <a:noFill/>
          </a:ln>
          <a:effectLst>
            <a:softEdge rad="112500"/>
          </a:effectLst>
        </p:spPr>
      </p:pic>
    </p:spTree>
    <p:extLst>
      <p:ext uri="{BB962C8B-B14F-4D97-AF65-F5344CB8AC3E}">
        <p14:creationId xmlns:p14="http://schemas.microsoft.com/office/powerpoint/2010/main" val="3038047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300" dirty="0">
                <a:solidFill>
                  <a:schemeClr val="accent1">
                    <a:lumMod val="50000"/>
                  </a:schemeClr>
                </a:solidFill>
                <a:effectLst>
                  <a:outerShdw blurRad="50000" dist="30000" dir="5400000" algn="tl" rotWithShape="0">
                    <a:srgbClr val="000000">
                      <a:alpha val="30000"/>
                    </a:srgbClr>
                  </a:outerShdw>
                </a:effectLst>
              </a:rPr>
              <a:t>أساليب الإشراف التربوي</a:t>
            </a:r>
          </a:p>
        </p:txBody>
      </p:sp>
      <p:graphicFrame>
        <p:nvGraphicFramePr>
          <p:cNvPr id="4" name="عنصر نائب للمحتوى 3"/>
          <p:cNvGraphicFramePr>
            <a:graphicFrameLocks noGrp="1"/>
          </p:cNvGraphicFramePr>
          <p:nvPr>
            <p:ph idx="1"/>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3054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507288" cy="1167408"/>
          </a:xfrm>
        </p:spPr>
        <p:txBody>
          <a:bodyPr>
            <a:normAutofit fontScale="90000"/>
          </a:bodyPr>
          <a:lstStyle/>
          <a:p>
            <a:pPr algn="ctr"/>
            <a:r>
              <a:rPr lang="ar-SA" sz="4800" dirty="0">
                <a:solidFill>
                  <a:schemeClr val="accent1">
                    <a:lumMod val="50000"/>
                  </a:schemeClr>
                </a:solidFill>
                <a:effectLst>
                  <a:outerShdw blurRad="50000" dist="30000" dir="5400000" algn="tl" rotWithShape="0">
                    <a:srgbClr val="000000">
                      <a:alpha val="30000"/>
                    </a:srgbClr>
                  </a:outerShdw>
                </a:effectLst>
              </a:rPr>
              <a:t>الضوابط التي يجب مراعاتها عند استخدام أي أسلوب إشرافي</a:t>
            </a:r>
          </a:p>
        </p:txBody>
      </p:sp>
      <p:sp>
        <p:nvSpPr>
          <p:cNvPr id="3" name="عنصر نائب للمحتوى 2"/>
          <p:cNvSpPr>
            <a:spLocks noGrp="1"/>
          </p:cNvSpPr>
          <p:nvPr>
            <p:ph idx="1"/>
          </p:nvPr>
        </p:nvSpPr>
        <p:spPr>
          <a:xfrm>
            <a:off x="467544" y="1981200"/>
            <a:ext cx="8229600" cy="4876800"/>
          </a:xfrm>
        </p:spPr>
        <p:txBody>
          <a:bodyPr/>
          <a:lstStyle/>
          <a:p>
            <a:r>
              <a:rPr lang="ar-SA" dirty="0">
                <a:solidFill>
                  <a:schemeClr val="accent1">
                    <a:lumMod val="75000"/>
                  </a:schemeClr>
                </a:solidFill>
              </a:rPr>
              <a:t>1- مناسبة الأسلوب الإشرافي للهدف المراد تحقيقه</a:t>
            </a:r>
          </a:p>
          <a:p>
            <a:r>
              <a:rPr lang="ar-SA" dirty="0">
                <a:solidFill>
                  <a:schemeClr val="accent1">
                    <a:lumMod val="75000"/>
                  </a:schemeClr>
                </a:solidFill>
              </a:rPr>
              <a:t>2- أن يلبي الأسلوب الإشرافي حاجه هامه لدى التلاميذ</a:t>
            </a:r>
          </a:p>
          <a:p>
            <a:r>
              <a:rPr lang="ar-SA" dirty="0">
                <a:solidFill>
                  <a:schemeClr val="accent1">
                    <a:lumMod val="75000"/>
                  </a:schemeClr>
                </a:solidFill>
              </a:rPr>
              <a:t>3- أن يتناسب الأسلوب الإشرافي مع نوعية المعلمين </a:t>
            </a:r>
          </a:p>
          <a:p>
            <a:pPr>
              <a:buNone/>
            </a:pPr>
            <a:r>
              <a:rPr lang="ar-SA" dirty="0">
                <a:solidFill>
                  <a:schemeClr val="accent1">
                    <a:lumMod val="75000"/>
                  </a:schemeClr>
                </a:solidFill>
              </a:rPr>
              <a:t> 4- أن يلقي الأسلوب الإشرافي قبولا من المعلمين </a:t>
            </a:r>
          </a:p>
          <a:p>
            <a:pPr>
              <a:buNone/>
            </a:pPr>
            <a:r>
              <a:rPr lang="ar-SA" dirty="0">
                <a:solidFill>
                  <a:schemeClr val="accent1">
                    <a:lumMod val="75000"/>
                  </a:schemeClr>
                </a:solidFill>
              </a:rPr>
              <a:t> 5- أن يراعي الأسلوب الإشرافي ظروف المعلمين الخاصة والشخصية </a:t>
            </a:r>
          </a:p>
          <a:p>
            <a:pPr>
              <a:buNone/>
            </a:pPr>
            <a:r>
              <a:rPr lang="ar-SA" dirty="0">
                <a:solidFill>
                  <a:schemeClr val="accent1">
                    <a:lumMod val="75000"/>
                  </a:schemeClr>
                </a:solidFill>
              </a:rPr>
              <a:t> 6- أن يكون الأسلوب المراد استخدامه قابلا للملاحظة والتقويم</a:t>
            </a:r>
          </a:p>
          <a:p>
            <a:pPr marL="0" indent="0">
              <a:buNone/>
            </a:pPr>
            <a:endParaRPr lang="ar-SA" dirty="0"/>
          </a:p>
        </p:txBody>
      </p:sp>
    </p:spTree>
    <p:extLst>
      <p:ext uri="{BB962C8B-B14F-4D97-AF65-F5344CB8AC3E}">
        <p14:creationId xmlns:p14="http://schemas.microsoft.com/office/powerpoint/2010/main" val="1099669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300" dirty="0">
                <a:solidFill>
                  <a:schemeClr val="accent1">
                    <a:lumMod val="50000"/>
                  </a:schemeClr>
                </a:solidFill>
                <a:effectLst>
                  <a:outerShdw blurRad="50000" dist="30000" dir="5400000" algn="tl" rotWithShape="0">
                    <a:srgbClr val="000000">
                      <a:alpha val="30000"/>
                    </a:srgbClr>
                  </a:outerShdw>
                </a:effectLst>
              </a:rPr>
              <a:t>الأساليب الاشرافيه</a:t>
            </a:r>
          </a:p>
        </p:txBody>
      </p:sp>
      <p:sp>
        <p:nvSpPr>
          <p:cNvPr id="3" name="عنصر نائب للمحتوى 2"/>
          <p:cNvSpPr>
            <a:spLocks noGrp="1"/>
          </p:cNvSpPr>
          <p:nvPr>
            <p:ph idx="1"/>
          </p:nvPr>
        </p:nvSpPr>
        <p:spPr/>
        <p:txBody>
          <a:bodyPr>
            <a:normAutofit/>
          </a:bodyPr>
          <a:lstStyle/>
          <a:p>
            <a:r>
              <a:rPr lang="ar-SA" dirty="0">
                <a:solidFill>
                  <a:schemeClr val="accent1">
                    <a:lumMod val="75000"/>
                  </a:schemeClr>
                </a:solidFill>
              </a:rPr>
              <a:t>1- الزيارات المدرسية</a:t>
            </a:r>
          </a:p>
          <a:p>
            <a:r>
              <a:rPr lang="ar-SA" dirty="0">
                <a:solidFill>
                  <a:schemeClr val="accent1">
                    <a:lumMod val="75000"/>
                  </a:schemeClr>
                </a:solidFill>
              </a:rPr>
              <a:t>2- المقابلة الاشرافيه</a:t>
            </a:r>
          </a:p>
          <a:p>
            <a:r>
              <a:rPr lang="ar-SA" dirty="0">
                <a:solidFill>
                  <a:schemeClr val="accent1">
                    <a:lumMod val="75000"/>
                  </a:schemeClr>
                </a:solidFill>
              </a:rPr>
              <a:t>3- الزيارات الصفية</a:t>
            </a:r>
          </a:p>
          <a:p>
            <a:r>
              <a:rPr lang="ar-SA" dirty="0">
                <a:solidFill>
                  <a:schemeClr val="accent1">
                    <a:lumMod val="75000"/>
                  </a:schemeClr>
                </a:solidFill>
              </a:rPr>
              <a:t>4- الاجتماعات الاشرافيه </a:t>
            </a:r>
          </a:p>
          <a:p>
            <a:r>
              <a:rPr lang="ar-SA" dirty="0">
                <a:solidFill>
                  <a:schemeClr val="accent1">
                    <a:lumMod val="75000"/>
                  </a:schemeClr>
                </a:solidFill>
              </a:rPr>
              <a:t>5- التدريب</a:t>
            </a:r>
          </a:p>
          <a:p>
            <a:r>
              <a:rPr lang="ar-SA" dirty="0">
                <a:solidFill>
                  <a:schemeClr val="accent1">
                    <a:lumMod val="75000"/>
                  </a:schemeClr>
                </a:solidFill>
              </a:rPr>
              <a:t>6- المؤتمرات التدريبية</a:t>
            </a:r>
          </a:p>
          <a:p>
            <a:r>
              <a:rPr lang="ar-SA" dirty="0">
                <a:solidFill>
                  <a:schemeClr val="accent1">
                    <a:lumMod val="75000"/>
                  </a:schemeClr>
                </a:solidFill>
              </a:rPr>
              <a:t>7- التقارير الاشرافيه</a:t>
            </a:r>
          </a:p>
        </p:txBody>
      </p:sp>
    </p:spTree>
    <p:extLst>
      <p:ext uri="{BB962C8B-B14F-4D97-AF65-F5344CB8AC3E}">
        <p14:creationId xmlns:p14="http://schemas.microsoft.com/office/powerpoint/2010/main" val="1926639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300" dirty="0">
                <a:solidFill>
                  <a:schemeClr val="accent1">
                    <a:lumMod val="50000"/>
                  </a:schemeClr>
                </a:solidFill>
                <a:effectLst>
                  <a:outerShdw blurRad="50000" dist="30000" dir="5400000" algn="tl" rotWithShape="0">
                    <a:srgbClr val="000000">
                      <a:alpha val="30000"/>
                    </a:srgbClr>
                  </a:outerShdw>
                </a:effectLst>
              </a:rPr>
              <a:t>الزيارات </a:t>
            </a:r>
            <a:r>
              <a:rPr lang="ar-SA" sz="4300" dirty="0" smtClean="0">
                <a:solidFill>
                  <a:schemeClr val="accent1">
                    <a:lumMod val="50000"/>
                  </a:schemeClr>
                </a:solidFill>
                <a:effectLst>
                  <a:outerShdw blurRad="50000" dist="30000" dir="5400000" algn="tl" rotWithShape="0">
                    <a:srgbClr val="000000">
                      <a:alpha val="30000"/>
                    </a:srgbClr>
                  </a:outerShdw>
                </a:effectLst>
              </a:rPr>
              <a:t>المدرسية </a:t>
            </a:r>
            <a:endParaRPr lang="ar-SA" sz="4300" dirty="0">
              <a:solidFill>
                <a:schemeClr val="accent1">
                  <a:lumMod val="50000"/>
                </a:schemeClr>
              </a:solidFill>
              <a:effectLst>
                <a:outerShdw blurRad="50000" dist="30000" dir="5400000" algn="tl" rotWithShape="0">
                  <a:srgbClr val="000000">
                    <a:alpha val="30000"/>
                  </a:srgbClr>
                </a:outerShdw>
              </a:effectLst>
            </a:endParaRPr>
          </a:p>
        </p:txBody>
      </p:sp>
      <p:sp>
        <p:nvSpPr>
          <p:cNvPr id="3" name="عنصر نائب للمحتوى 2"/>
          <p:cNvSpPr>
            <a:spLocks noGrp="1"/>
          </p:cNvSpPr>
          <p:nvPr>
            <p:ph idx="1"/>
          </p:nvPr>
        </p:nvSpPr>
        <p:spPr/>
        <p:txBody>
          <a:bodyPr>
            <a:normAutofit/>
          </a:bodyPr>
          <a:lstStyle/>
          <a:p>
            <a:r>
              <a:rPr lang="ar-SA" dirty="0">
                <a:solidFill>
                  <a:schemeClr val="accent1">
                    <a:lumMod val="75000"/>
                  </a:schemeClr>
                </a:solidFill>
              </a:rPr>
              <a:t>ويركز المشرف في هذه الزيارة على :</a:t>
            </a:r>
          </a:p>
          <a:p>
            <a:r>
              <a:rPr lang="ar-SA" dirty="0">
                <a:solidFill>
                  <a:schemeClr val="accent1">
                    <a:lumMod val="75000"/>
                  </a:schemeClr>
                </a:solidFill>
              </a:rPr>
              <a:t>1- الاطلاع على عمل البرنامج المدرسي</a:t>
            </a:r>
          </a:p>
          <a:p>
            <a:r>
              <a:rPr lang="ar-SA" dirty="0">
                <a:solidFill>
                  <a:schemeClr val="accent1">
                    <a:lumMod val="75000"/>
                  </a:schemeClr>
                </a:solidFill>
              </a:rPr>
              <a:t>2- طبيعة بناية المدرسة من مبانيها ومرافقها</a:t>
            </a:r>
          </a:p>
          <a:p>
            <a:r>
              <a:rPr lang="ar-SA" dirty="0">
                <a:solidFill>
                  <a:schemeClr val="accent1">
                    <a:lumMod val="75000"/>
                  </a:schemeClr>
                </a:solidFill>
              </a:rPr>
              <a:t>3- عدد طلاب المدرسة وعدد الفصول الدراسية</a:t>
            </a:r>
          </a:p>
        </p:txBody>
      </p:sp>
    </p:spTree>
    <p:extLst>
      <p:ext uri="{BB962C8B-B14F-4D97-AF65-F5344CB8AC3E}">
        <p14:creationId xmlns:p14="http://schemas.microsoft.com/office/powerpoint/2010/main" val="24765988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ضوح">
  <a:themeElements>
    <a:clrScheme name="وضوح">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ضوح">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وضوح">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2815</TotalTime>
  <Words>1520</Words>
  <Application>Microsoft Office PowerPoint</Application>
  <PresentationFormat>عرض على الشاشة (3:4)‏</PresentationFormat>
  <Paragraphs>192</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وضوح</vt:lpstr>
      <vt:lpstr>عرض تقديمي في PowerPoint</vt:lpstr>
      <vt:lpstr>وظائف الإشراف التربوي </vt:lpstr>
      <vt:lpstr>عرض تقديمي في PowerPoint</vt:lpstr>
      <vt:lpstr>عرض تقديمي في PowerPoint</vt:lpstr>
      <vt:lpstr>عرض تقديمي في PowerPoint</vt:lpstr>
      <vt:lpstr>أساليب الإشراف التربوي</vt:lpstr>
      <vt:lpstr>الضوابط التي يجب مراعاتها عند استخدام أي أسلوب إشرافي</vt:lpstr>
      <vt:lpstr>الأساليب الاشرافيه</vt:lpstr>
      <vt:lpstr>الزيارات المدرسية </vt:lpstr>
      <vt:lpstr>المقابلة الاشرافيه </vt:lpstr>
      <vt:lpstr>الزيارات الصفية </vt:lpstr>
      <vt:lpstr>مقومات نجاح الزيارات الاشرافيه </vt:lpstr>
      <vt:lpstr>مقومات نجاح الزيارات الاشرافيه </vt:lpstr>
      <vt:lpstr>الاجتماعات</vt:lpstr>
      <vt:lpstr>التدريب </vt:lpstr>
      <vt:lpstr>المؤتمرات التدريبية</vt:lpstr>
      <vt:lpstr>التقارير الاشرافيه</vt:lpstr>
      <vt:lpstr>مشكلات الإشراف التربوي </vt:lpstr>
      <vt:lpstr>عرض تقديمي في PowerPoint</vt:lpstr>
      <vt:lpstr>عرض تقديمي في PowerPoint</vt:lpstr>
      <vt:lpstr>عرض تقديمي في PowerPoint</vt:lpstr>
      <vt:lpstr>تحسين عملية الإشراف التربوي</vt:lpstr>
      <vt:lpstr>العلاقة بين الاشراف التربوي والإدارة المدرسية:</vt:lpstr>
      <vt:lpstr>الإجراءات التي تساعد على تحقيق التكامل بين مدير المدرسة والمشرف التربوي:</vt:lpstr>
      <vt:lpstr>أنماط التفاعل بين المشرف التربوي ومدير المدرسة:</vt:lpstr>
      <vt:lpstr>وسائل تحسين الاشراف التربوي :</vt:lpstr>
      <vt:lpstr>عرض تقديمي في PowerPoint</vt:lpstr>
      <vt:lpstr>الاتجاهات الحديثة في الاشراف التربوي:</vt:lpstr>
      <vt:lpstr>عرض تقديمي في PowerPoint</vt:lpstr>
      <vt:lpstr>شكراً لحسن استماعكم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user</cp:lastModifiedBy>
  <cp:revision>26</cp:revision>
  <dcterms:created xsi:type="dcterms:W3CDTF">2016-10-06T20:19:25Z</dcterms:created>
  <dcterms:modified xsi:type="dcterms:W3CDTF">2016-11-10T16:20:20Z</dcterms:modified>
</cp:coreProperties>
</file>