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08" r:id="rId1"/>
  </p:sldMasterIdLst>
  <p:notesMasterIdLst>
    <p:notesMasterId r:id="rId32"/>
  </p:notesMasterIdLst>
  <p:sldIdLst>
    <p:sldId id="256" r:id="rId2"/>
    <p:sldId id="291" r:id="rId3"/>
    <p:sldId id="292" r:id="rId4"/>
    <p:sldId id="293" r:id="rId5"/>
    <p:sldId id="294" r:id="rId6"/>
    <p:sldId id="295" r:id="rId7"/>
    <p:sldId id="306" r:id="rId8"/>
    <p:sldId id="296" r:id="rId9"/>
    <p:sldId id="307" r:id="rId10"/>
    <p:sldId id="305" r:id="rId11"/>
    <p:sldId id="297" r:id="rId12"/>
    <p:sldId id="298" r:id="rId13"/>
    <p:sldId id="299" r:id="rId14"/>
    <p:sldId id="300" r:id="rId15"/>
    <p:sldId id="301" r:id="rId16"/>
    <p:sldId id="302" r:id="rId17"/>
    <p:sldId id="269" r:id="rId18"/>
    <p:sldId id="257" r:id="rId19"/>
    <p:sldId id="258" r:id="rId20"/>
    <p:sldId id="259" r:id="rId21"/>
    <p:sldId id="260" r:id="rId22"/>
    <p:sldId id="261" r:id="rId23"/>
    <p:sldId id="262" r:id="rId24"/>
    <p:sldId id="263" r:id="rId25"/>
    <p:sldId id="264" r:id="rId26"/>
    <p:sldId id="265" r:id="rId27"/>
    <p:sldId id="266" r:id="rId28"/>
    <p:sldId id="267" r:id="rId29"/>
    <p:sldId id="268" r:id="rId30"/>
    <p:sldId id="304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25"/>
    <p:restoredTop sz="94674"/>
  </p:normalViewPr>
  <p:slideViewPr>
    <p:cSldViewPr snapToGrid="0" snapToObjects="1">
      <p:cViewPr>
        <p:scale>
          <a:sx n="73" d="100"/>
          <a:sy n="73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3B846E-8D71-47AB-B4A3-E6DBDC043E0C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pPr rtl="1"/>
          <a:endParaRPr lang="ar-SA"/>
        </a:p>
      </dgm:t>
    </dgm:pt>
    <dgm:pt modelId="{1C36BED6-AB9D-489A-8B4A-1383C75B1CFB}">
      <dgm:prSet phldrT="[نص]"/>
      <dgm:spPr/>
      <dgm:t>
        <a:bodyPr/>
        <a:lstStyle/>
        <a:p>
          <a:pPr rtl="1"/>
          <a:r>
            <a:rPr lang="ar-SA" dirty="0" smtClean="0"/>
            <a:t>التفتيش </a:t>
          </a:r>
          <a:endParaRPr lang="ar-SA" dirty="0"/>
        </a:p>
      </dgm:t>
    </dgm:pt>
    <dgm:pt modelId="{0DDC9E23-6732-4967-A920-D8E6756A758E}" type="parTrans" cxnId="{5999361B-21E4-44CC-801A-04352C8FBDEF}">
      <dgm:prSet/>
      <dgm:spPr/>
      <dgm:t>
        <a:bodyPr/>
        <a:lstStyle/>
        <a:p>
          <a:pPr rtl="1"/>
          <a:endParaRPr lang="ar-SA"/>
        </a:p>
      </dgm:t>
    </dgm:pt>
    <dgm:pt modelId="{074CC7C8-33F8-4E02-8A11-D588AC19FE41}" type="sibTrans" cxnId="{5999361B-21E4-44CC-801A-04352C8FBDEF}">
      <dgm:prSet/>
      <dgm:spPr/>
      <dgm:t>
        <a:bodyPr/>
        <a:lstStyle/>
        <a:p>
          <a:pPr rtl="1"/>
          <a:endParaRPr lang="ar-SA"/>
        </a:p>
      </dgm:t>
    </dgm:pt>
    <dgm:pt modelId="{213549C0-9F34-41A2-8728-256031643BA1}">
      <dgm:prSet phldrT="[نص]"/>
      <dgm:spPr/>
      <dgm:t>
        <a:bodyPr/>
        <a:lstStyle/>
        <a:p>
          <a:pPr rtl="1"/>
          <a:endParaRPr lang="ar-SA" dirty="0"/>
        </a:p>
      </dgm:t>
    </dgm:pt>
    <dgm:pt modelId="{C19FEEB5-0A81-4997-AFD9-2445455B6E6A}" type="parTrans" cxnId="{77DCB8B2-0880-4B92-BD6B-BC2EBBD62B8A}">
      <dgm:prSet/>
      <dgm:spPr/>
      <dgm:t>
        <a:bodyPr/>
        <a:lstStyle/>
        <a:p>
          <a:pPr rtl="1"/>
          <a:endParaRPr lang="ar-SA"/>
        </a:p>
      </dgm:t>
    </dgm:pt>
    <dgm:pt modelId="{B30AB404-6A4F-46DB-8699-DCFB9F85E09B}" type="sibTrans" cxnId="{77DCB8B2-0880-4B92-BD6B-BC2EBBD62B8A}">
      <dgm:prSet/>
      <dgm:spPr/>
      <dgm:t>
        <a:bodyPr/>
        <a:lstStyle/>
        <a:p>
          <a:pPr rtl="1"/>
          <a:endParaRPr lang="ar-SA"/>
        </a:p>
      </dgm:t>
    </dgm:pt>
    <dgm:pt modelId="{9804DA69-9105-478D-9A08-498EFFE43B02}">
      <dgm:prSet phldrT="[نص]"/>
      <dgm:spPr/>
      <dgm:t>
        <a:bodyPr/>
        <a:lstStyle/>
        <a:p>
          <a:pPr rtl="1"/>
          <a:r>
            <a:rPr lang="ar-SA" dirty="0" smtClean="0"/>
            <a:t>التوجيه </a:t>
          </a:r>
          <a:endParaRPr lang="ar-SA" dirty="0"/>
        </a:p>
      </dgm:t>
    </dgm:pt>
    <dgm:pt modelId="{416F48EA-2A89-46AA-9DDB-FCBD16D0A6AE}" type="parTrans" cxnId="{372D58A8-9D4F-4ACB-9D4F-A5762CAF34E8}">
      <dgm:prSet/>
      <dgm:spPr/>
      <dgm:t>
        <a:bodyPr/>
        <a:lstStyle/>
        <a:p>
          <a:pPr rtl="1"/>
          <a:endParaRPr lang="ar-SA"/>
        </a:p>
      </dgm:t>
    </dgm:pt>
    <dgm:pt modelId="{6670AC7B-95B5-4D9F-8578-3051A62322AF}" type="sibTrans" cxnId="{372D58A8-9D4F-4ACB-9D4F-A5762CAF34E8}">
      <dgm:prSet/>
      <dgm:spPr/>
      <dgm:t>
        <a:bodyPr/>
        <a:lstStyle/>
        <a:p>
          <a:pPr rtl="1"/>
          <a:endParaRPr lang="ar-SA"/>
        </a:p>
      </dgm:t>
    </dgm:pt>
    <dgm:pt modelId="{A7BC7781-897E-4148-AEE9-FDDBACBA0ABC}">
      <dgm:prSet phldrT="[نص]"/>
      <dgm:spPr/>
      <dgm:t>
        <a:bodyPr/>
        <a:lstStyle/>
        <a:p>
          <a:pPr rtl="1"/>
          <a:endParaRPr lang="ar-SA" dirty="0"/>
        </a:p>
      </dgm:t>
    </dgm:pt>
    <dgm:pt modelId="{309381BD-5DC7-445E-A930-C0B3D7E522CB}" type="parTrans" cxnId="{06398392-72A7-43AB-95FD-16F63421EC3E}">
      <dgm:prSet/>
      <dgm:spPr/>
      <dgm:t>
        <a:bodyPr/>
        <a:lstStyle/>
        <a:p>
          <a:pPr rtl="1"/>
          <a:endParaRPr lang="ar-SA"/>
        </a:p>
      </dgm:t>
    </dgm:pt>
    <dgm:pt modelId="{20C914C1-1437-4F4A-889B-9B0E98980CB5}" type="sibTrans" cxnId="{06398392-72A7-43AB-95FD-16F63421EC3E}">
      <dgm:prSet/>
      <dgm:spPr/>
      <dgm:t>
        <a:bodyPr/>
        <a:lstStyle/>
        <a:p>
          <a:pPr rtl="1"/>
          <a:endParaRPr lang="ar-SA"/>
        </a:p>
      </dgm:t>
    </dgm:pt>
    <dgm:pt modelId="{18F05AD8-B65D-4FE7-AC20-4B4233D01670}">
      <dgm:prSet phldrT="[نص]"/>
      <dgm:spPr/>
      <dgm:t>
        <a:bodyPr/>
        <a:lstStyle/>
        <a:p>
          <a:pPr rtl="1"/>
          <a:r>
            <a:rPr lang="ar-SA" dirty="0" smtClean="0"/>
            <a:t>الإشراف </a:t>
          </a:r>
          <a:endParaRPr lang="ar-SA" dirty="0"/>
        </a:p>
      </dgm:t>
    </dgm:pt>
    <dgm:pt modelId="{FBB32B65-B8D3-429A-874B-897E6F691253}" type="parTrans" cxnId="{89B3C2C1-6E41-4E99-953A-D25DD4B121F0}">
      <dgm:prSet/>
      <dgm:spPr/>
      <dgm:t>
        <a:bodyPr/>
        <a:lstStyle/>
        <a:p>
          <a:pPr rtl="1"/>
          <a:endParaRPr lang="ar-SA"/>
        </a:p>
      </dgm:t>
    </dgm:pt>
    <dgm:pt modelId="{47461F89-C58F-4D54-AC4B-B675E723E8FF}" type="sibTrans" cxnId="{89B3C2C1-6E41-4E99-953A-D25DD4B121F0}">
      <dgm:prSet/>
      <dgm:spPr/>
      <dgm:t>
        <a:bodyPr/>
        <a:lstStyle/>
        <a:p>
          <a:pPr rtl="1"/>
          <a:endParaRPr lang="ar-SA"/>
        </a:p>
      </dgm:t>
    </dgm:pt>
    <dgm:pt modelId="{63677A86-BFEE-4DB9-BB7D-DD1DC6B5F533}">
      <dgm:prSet phldrT="[نص]"/>
      <dgm:spPr/>
      <dgm:t>
        <a:bodyPr/>
        <a:lstStyle/>
        <a:p>
          <a:pPr rtl="1"/>
          <a:endParaRPr lang="ar-SA" dirty="0"/>
        </a:p>
      </dgm:t>
    </dgm:pt>
    <dgm:pt modelId="{3BF01DC9-C54C-46A2-9582-139A011039DE}" type="parTrans" cxnId="{01650114-CAC1-4912-BC94-9804CC4912A9}">
      <dgm:prSet/>
      <dgm:spPr/>
      <dgm:t>
        <a:bodyPr/>
        <a:lstStyle/>
        <a:p>
          <a:pPr rtl="1"/>
          <a:endParaRPr lang="ar-SA"/>
        </a:p>
      </dgm:t>
    </dgm:pt>
    <dgm:pt modelId="{50DCB877-6CBD-47DD-B8FC-87EF50B8D27C}" type="sibTrans" cxnId="{01650114-CAC1-4912-BC94-9804CC4912A9}">
      <dgm:prSet/>
      <dgm:spPr/>
      <dgm:t>
        <a:bodyPr/>
        <a:lstStyle/>
        <a:p>
          <a:pPr rtl="1"/>
          <a:endParaRPr lang="ar-SA"/>
        </a:p>
      </dgm:t>
    </dgm:pt>
    <dgm:pt modelId="{D2D0AF11-DA7B-44D4-A860-6EDFA5668EBF}" type="pres">
      <dgm:prSet presAssocID="{143B846E-8D71-47AB-B4A3-E6DBDC043E0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pPr rtl="1"/>
          <a:endParaRPr lang="ar-SA"/>
        </a:p>
      </dgm:t>
    </dgm:pt>
    <dgm:pt modelId="{865E925A-6CC4-474C-AE1F-4FB1162972E4}" type="pres">
      <dgm:prSet presAssocID="{1C36BED6-AB9D-489A-8B4A-1383C75B1CFB}" presName="composite" presStyleCnt="0"/>
      <dgm:spPr/>
      <dgm:t>
        <a:bodyPr/>
        <a:lstStyle/>
        <a:p>
          <a:pPr rtl="1"/>
          <a:endParaRPr lang="ar-SA"/>
        </a:p>
      </dgm:t>
    </dgm:pt>
    <dgm:pt modelId="{0609BECD-B110-4FAC-AEE1-8FDCE1D4EC97}" type="pres">
      <dgm:prSet presAssocID="{1C36BED6-AB9D-489A-8B4A-1383C75B1CFB}" presName="bentUpArrow1" presStyleLbl="alignImgPlace1" presStyleIdx="0" presStyleCnt="2"/>
      <dgm:spPr/>
      <dgm:t>
        <a:bodyPr/>
        <a:lstStyle/>
        <a:p>
          <a:pPr rtl="1"/>
          <a:endParaRPr lang="ar-SA"/>
        </a:p>
      </dgm:t>
    </dgm:pt>
    <dgm:pt modelId="{9129E9AE-89FF-4620-955D-C64908A2F596}" type="pres">
      <dgm:prSet presAssocID="{1C36BED6-AB9D-489A-8B4A-1383C75B1CFB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D2F8022-AC7E-4E1E-964A-556BFC3AFBF6}" type="pres">
      <dgm:prSet presAssocID="{1C36BED6-AB9D-489A-8B4A-1383C75B1CFB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171CEC1-2F98-4337-8F9D-2592D9E03905}" type="pres">
      <dgm:prSet presAssocID="{074CC7C8-33F8-4E02-8A11-D588AC19FE41}" presName="sibTrans" presStyleCnt="0"/>
      <dgm:spPr/>
      <dgm:t>
        <a:bodyPr/>
        <a:lstStyle/>
        <a:p>
          <a:pPr rtl="1"/>
          <a:endParaRPr lang="ar-SA"/>
        </a:p>
      </dgm:t>
    </dgm:pt>
    <dgm:pt modelId="{F40D11FA-05A6-44E1-B72C-58541EC3F72F}" type="pres">
      <dgm:prSet presAssocID="{9804DA69-9105-478D-9A08-498EFFE43B02}" presName="composite" presStyleCnt="0"/>
      <dgm:spPr/>
      <dgm:t>
        <a:bodyPr/>
        <a:lstStyle/>
        <a:p>
          <a:pPr rtl="1"/>
          <a:endParaRPr lang="ar-SA"/>
        </a:p>
      </dgm:t>
    </dgm:pt>
    <dgm:pt modelId="{79B91F54-225D-46DF-8A28-F2BCAE4FE065}" type="pres">
      <dgm:prSet presAssocID="{9804DA69-9105-478D-9A08-498EFFE43B02}" presName="bentUpArrow1" presStyleLbl="alignImgPlace1" presStyleIdx="1" presStyleCnt="2"/>
      <dgm:spPr/>
      <dgm:t>
        <a:bodyPr/>
        <a:lstStyle/>
        <a:p>
          <a:pPr rtl="1"/>
          <a:endParaRPr lang="ar-SA"/>
        </a:p>
      </dgm:t>
    </dgm:pt>
    <dgm:pt modelId="{5D2DCD5B-C50C-4B67-9132-046B10FC508B}" type="pres">
      <dgm:prSet presAssocID="{9804DA69-9105-478D-9A08-498EFFE43B02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6CFD552-AF97-4A8C-BB23-DA321E56C53F}" type="pres">
      <dgm:prSet presAssocID="{9804DA69-9105-478D-9A08-498EFFE43B02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E401507-877D-4787-BB81-F3CA22181B8A}" type="pres">
      <dgm:prSet presAssocID="{6670AC7B-95B5-4D9F-8578-3051A62322AF}" presName="sibTrans" presStyleCnt="0"/>
      <dgm:spPr/>
      <dgm:t>
        <a:bodyPr/>
        <a:lstStyle/>
        <a:p>
          <a:pPr rtl="1"/>
          <a:endParaRPr lang="ar-SA"/>
        </a:p>
      </dgm:t>
    </dgm:pt>
    <dgm:pt modelId="{B70E43FB-608C-4954-829B-73AA4424006B}" type="pres">
      <dgm:prSet presAssocID="{18F05AD8-B65D-4FE7-AC20-4B4233D01670}" presName="composite" presStyleCnt="0"/>
      <dgm:spPr/>
      <dgm:t>
        <a:bodyPr/>
        <a:lstStyle/>
        <a:p>
          <a:pPr rtl="1"/>
          <a:endParaRPr lang="ar-SA"/>
        </a:p>
      </dgm:t>
    </dgm:pt>
    <dgm:pt modelId="{C40B070D-516F-4483-A0E5-72138A399A88}" type="pres">
      <dgm:prSet presAssocID="{18F05AD8-B65D-4FE7-AC20-4B4233D01670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DC7E85A-4D9D-48ED-AD26-6A5D84DE44E5}" type="pres">
      <dgm:prSet presAssocID="{18F05AD8-B65D-4FE7-AC20-4B4233D01670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9B4C45DC-197B-410F-904A-1305134067A8}" type="presOf" srcId="{18F05AD8-B65D-4FE7-AC20-4B4233D01670}" destId="{C40B070D-516F-4483-A0E5-72138A399A88}" srcOrd="0" destOrd="0" presId="urn:microsoft.com/office/officeart/2005/8/layout/StepDownProcess"/>
    <dgm:cxn modelId="{0BF9AE69-E412-49CC-A7F9-B9ED0B11FDE6}" type="presOf" srcId="{A7BC7781-897E-4148-AEE9-FDDBACBA0ABC}" destId="{E6CFD552-AF97-4A8C-BB23-DA321E56C53F}" srcOrd="0" destOrd="0" presId="urn:microsoft.com/office/officeart/2005/8/layout/StepDownProcess"/>
    <dgm:cxn modelId="{06398392-72A7-43AB-95FD-16F63421EC3E}" srcId="{9804DA69-9105-478D-9A08-498EFFE43B02}" destId="{A7BC7781-897E-4148-AEE9-FDDBACBA0ABC}" srcOrd="0" destOrd="0" parTransId="{309381BD-5DC7-445E-A930-C0B3D7E522CB}" sibTransId="{20C914C1-1437-4F4A-889B-9B0E98980CB5}"/>
    <dgm:cxn modelId="{89B3C2C1-6E41-4E99-953A-D25DD4B121F0}" srcId="{143B846E-8D71-47AB-B4A3-E6DBDC043E0C}" destId="{18F05AD8-B65D-4FE7-AC20-4B4233D01670}" srcOrd="2" destOrd="0" parTransId="{FBB32B65-B8D3-429A-874B-897E6F691253}" sibTransId="{47461F89-C58F-4D54-AC4B-B675E723E8FF}"/>
    <dgm:cxn modelId="{01650114-CAC1-4912-BC94-9804CC4912A9}" srcId="{18F05AD8-B65D-4FE7-AC20-4B4233D01670}" destId="{63677A86-BFEE-4DB9-BB7D-DD1DC6B5F533}" srcOrd="0" destOrd="0" parTransId="{3BF01DC9-C54C-46A2-9582-139A011039DE}" sibTransId="{50DCB877-6CBD-47DD-B8FC-87EF50B8D27C}"/>
    <dgm:cxn modelId="{77C88CF5-9819-48A3-801C-33E52CD78D35}" type="presOf" srcId="{1C36BED6-AB9D-489A-8B4A-1383C75B1CFB}" destId="{9129E9AE-89FF-4620-955D-C64908A2F596}" srcOrd="0" destOrd="0" presId="urn:microsoft.com/office/officeart/2005/8/layout/StepDownProcess"/>
    <dgm:cxn modelId="{372D58A8-9D4F-4ACB-9D4F-A5762CAF34E8}" srcId="{143B846E-8D71-47AB-B4A3-E6DBDC043E0C}" destId="{9804DA69-9105-478D-9A08-498EFFE43B02}" srcOrd="1" destOrd="0" parTransId="{416F48EA-2A89-46AA-9DDB-FCBD16D0A6AE}" sibTransId="{6670AC7B-95B5-4D9F-8578-3051A62322AF}"/>
    <dgm:cxn modelId="{7C0CEBF3-08AD-4458-90E0-0EDCB245DBB2}" type="presOf" srcId="{143B846E-8D71-47AB-B4A3-E6DBDC043E0C}" destId="{D2D0AF11-DA7B-44D4-A860-6EDFA5668EBF}" srcOrd="0" destOrd="0" presId="urn:microsoft.com/office/officeart/2005/8/layout/StepDownProcess"/>
    <dgm:cxn modelId="{2DA2254E-E1A8-441F-873D-E9323AD79F76}" type="presOf" srcId="{213549C0-9F34-41A2-8728-256031643BA1}" destId="{AD2F8022-AC7E-4E1E-964A-556BFC3AFBF6}" srcOrd="0" destOrd="0" presId="urn:microsoft.com/office/officeart/2005/8/layout/StepDownProcess"/>
    <dgm:cxn modelId="{5999361B-21E4-44CC-801A-04352C8FBDEF}" srcId="{143B846E-8D71-47AB-B4A3-E6DBDC043E0C}" destId="{1C36BED6-AB9D-489A-8B4A-1383C75B1CFB}" srcOrd="0" destOrd="0" parTransId="{0DDC9E23-6732-4967-A920-D8E6756A758E}" sibTransId="{074CC7C8-33F8-4E02-8A11-D588AC19FE41}"/>
    <dgm:cxn modelId="{DCAC1DDD-D4F8-4F2A-B82D-97CBD57E9381}" type="presOf" srcId="{9804DA69-9105-478D-9A08-498EFFE43B02}" destId="{5D2DCD5B-C50C-4B67-9132-046B10FC508B}" srcOrd="0" destOrd="0" presId="urn:microsoft.com/office/officeart/2005/8/layout/StepDownProcess"/>
    <dgm:cxn modelId="{77DCB8B2-0880-4B92-BD6B-BC2EBBD62B8A}" srcId="{1C36BED6-AB9D-489A-8B4A-1383C75B1CFB}" destId="{213549C0-9F34-41A2-8728-256031643BA1}" srcOrd="0" destOrd="0" parTransId="{C19FEEB5-0A81-4997-AFD9-2445455B6E6A}" sibTransId="{B30AB404-6A4F-46DB-8699-DCFB9F85E09B}"/>
    <dgm:cxn modelId="{0415F0FD-607C-4CF3-BAA6-19AE83E5A545}" type="presOf" srcId="{63677A86-BFEE-4DB9-BB7D-DD1DC6B5F533}" destId="{0DC7E85A-4D9D-48ED-AD26-6A5D84DE44E5}" srcOrd="0" destOrd="0" presId="urn:microsoft.com/office/officeart/2005/8/layout/StepDownProcess"/>
    <dgm:cxn modelId="{FD16021C-E5FB-4CB5-9FE8-25C38F93D4B5}" type="presParOf" srcId="{D2D0AF11-DA7B-44D4-A860-6EDFA5668EBF}" destId="{865E925A-6CC4-474C-AE1F-4FB1162972E4}" srcOrd="0" destOrd="0" presId="urn:microsoft.com/office/officeart/2005/8/layout/StepDownProcess"/>
    <dgm:cxn modelId="{3801C0CB-3CB7-4F87-B682-3F075D58DB5E}" type="presParOf" srcId="{865E925A-6CC4-474C-AE1F-4FB1162972E4}" destId="{0609BECD-B110-4FAC-AEE1-8FDCE1D4EC97}" srcOrd="0" destOrd="0" presId="urn:microsoft.com/office/officeart/2005/8/layout/StepDownProcess"/>
    <dgm:cxn modelId="{76BF93E9-B07F-4323-B8FA-B72C3FD2EF56}" type="presParOf" srcId="{865E925A-6CC4-474C-AE1F-4FB1162972E4}" destId="{9129E9AE-89FF-4620-955D-C64908A2F596}" srcOrd="1" destOrd="0" presId="urn:microsoft.com/office/officeart/2005/8/layout/StepDownProcess"/>
    <dgm:cxn modelId="{41579DE1-C818-4061-96E6-D4DCF32D2619}" type="presParOf" srcId="{865E925A-6CC4-474C-AE1F-4FB1162972E4}" destId="{AD2F8022-AC7E-4E1E-964A-556BFC3AFBF6}" srcOrd="2" destOrd="0" presId="urn:microsoft.com/office/officeart/2005/8/layout/StepDownProcess"/>
    <dgm:cxn modelId="{56398DF8-1600-4AA7-843A-41D03BFEDC3D}" type="presParOf" srcId="{D2D0AF11-DA7B-44D4-A860-6EDFA5668EBF}" destId="{8171CEC1-2F98-4337-8F9D-2592D9E03905}" srcOrd="1" destOrd="0" presId="urn:microsoft.com/office/officeart/2005/8/layout/StepDownProcess"/>
    <dgm:cxn modelId="{22894420-D133-4F28-9469-2F45B2AD2843}" type="presParOf" srcId="{D2D0AF11-DA7B-44D4-A860-6EDFA5668EBF}" destId="{F40D11FA-05A6-44E1-B72C-58541EC3F72F}" srcOrd="2" destOrd="0" presId="urn:microsoft.com/office/officeart/2005/8/layout/StepDownProcess"/>
    <dgm:cxn modelId="{C8AE888F-81BD-4565-9EF3-D749D72DA102}" type="presParOf" srcId="{F40D11FA-05A6-44E1-B72C-58541EC3F72F}" destId="{79B91F54-225D-46DF-8A28-F2BCAE4FE065}" srcOrd="0" destOrd="0" presId="urn:microsoft.com/office/officeart/2005/8/layout/StepDownProcess"/>
    <dgm:cxn modelId="{C139F6B7-8F70-4F25-8D33-F4E42107A16E}" type="presParOf" srcId="{F40D11FA-05A6-44E1-B72C-58541EC3F72F}" destId="{5D2DCD5B-C50C-4B67-9132-046B10FC508B}" srcOrd="1" destOrd="0" presId="urn:microsoft.com/office/officeart/2005/8/layout/StepDownProcess"/>
    <dgm:cxn modelId="{45EF374D-5D6D-4831-A917-A7E27FEBF2CA}" type="presParOf" srcId="{F40D11FA-05A6-44E1-B72C-58541EC3F72F}" destId="{E6CFD552-AF97-4A8C-BB23-DA321E56C53F}" srcOrd="2" destOrd="0" presId="urn:microsoft.com/office/officeart/2005/8/layout/StepDownProcess"/>
    <dgm:cxn modelId="{286F07D8-E5D3-45A7-8FA6-DB8E5B77784C}" type="presParOf" srcId="{D2D0AF11-DA7B-44D4-A860-6EDFA5668EBF}" destId="{CE401507-877D-4787-BB81-F3CA22181B8A}" srcOrd="3" destOrd="0" presId="urn:microsoft.com/office/officeart/2005/8/layout/StepDownProcess"/>
    <dgm:cxn modelId="{641A2625-2F49-476D-8129-373E00AB6A6C}" type="presParOf" srcId="{D2D0AF11-DA7B-44D4-A860-6EDFA5668EBF}" destId="{B70E43FB-608C-4954-829B-73AA4424006B}" srcOrd="4" destOrd="0" presId="urn:microsoft.com/office/officeart/2005/8/layout/StepDownProcess"/>
    <dgm:cxn modelId="{7C0EE24A-F41C-4E7D-9355-CD3FD2E72EBE}" type="presParOf" srcId="{B70E43FB-608C-4954-829B-73AA4424006B}" destId="{C40B070D-516F-4483-A0E5-72138A399A88}" srcOrd="0" destOrd="0" presId="urn:microsoft.com/office/officeart/2005/8/layout/StepDownProcess"/>
    <dgm:cxn modelId="{1F249FFD-27A9-44D2-8103-FFED14AC6A5F}" type="presParOf" srcId="{B70E43FB-608C-4954-829B-73AA4424006B}" destId="{0DC7E85A-4D9D-48ED-AD26-6A5D84DE44E5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E0B987-6476-402B-A691-99855E95D685}" type="doc">
      <dgm:prSet loTypeId="urn:microsoft.com/office/officeart/2005/8/layout/radial4" loCatId="relationship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pPr rtl="1"/>
          <a:endParaRPr lang="ar-SA"/>
        </a:p>
      </dgm:t>
    </dgm:pt>
    <dgm:pt modelId="{9D557B6F-B248-4D4A-BA57-0A49EA327A89}">
      <dgm:prSet phldrT="[نص]"/>
      <dgm:spPr/>
      <dgm:t>
        <a:bodyPr/>
        <a:lstStyle/>
        <a:p>
          <a:pPr rtl="1"/>
          <a:r>
            <a:rPr lang="ar-SA" dirty="0" smtClean="0"/>
            <a:t>التغذية الراجعة </a:t>
          </a:r>
          <a:endParaRPr lang="ar-SA" dirty="0"/>
        </a:p>
      </dgm:t>
    </dgm:pt>
    <dgm:pt modelId="{D15D475F-BDB8-4B92-92D5-1D57344BA34E}" type="parTrans" cxnId="{DF1E5179-A5E2-4687-BF42-28C956536E79}">
      <dgm:prSet/>
      <dgm:spPr/>
      <dgm:t>
        <a:bodyPr/>
        <a:lstStyle/>
        <a:p>
          <a:pPr rtl="1"/>
          <a:endParaRPr lang="ar-SA"/>
        </a:p>
      </dgm:t>
    </dgm:pt>
    <dgm:pt modelId="{FBBB3872-A0AF-4372-A578-179A066199F8}" type="sibTrans" cxnId="{DF1E5179-A5E2-4687-BF42-28C956536E79}">
      <dgm:prSet/>
      <dgm:spPr/>
      <dgm:t>
        <a:bodyPr/>
        <a:lstStyle/>
        <a:p>
          <a:pPr rtl="1"/>
          <a:endParaRPr lang="ar-SA"/>
        </a:p>
      </dgm:t>
    </dgm:pt>
    <dgm:pt modelId="{C4117BB1-4443-41BE-84E4-F6E8740D62C3}">
      <dgm:prSet phldrT="[نص]"/>
      <dgm:spPr/>
      <dgm:t>
        <a:bodyPr/>
        <a:lstStyle/>
        <a:p>
          <a:pPr rtl="1"/>
          <a:r>
            <a:rPr lang="ar-SA" dirty="0" smtClean="0"/>
            <a:t>المخرجات </a:t>
          </a:r>
          <a:endParaRPr lang="ar-SA" dirty="0"/>
        </a:p>
      </dgm:t>
    </dgm:pt>
    <dgm:pt modelId="{1C932408-2390-4D80-81C5-1BDBE5ED8554}" type="parTrans" cxnId="{CD8DC0F3-4B74-4425-BA56-0388874643A8}">
      <dgm:prSet/>
      <dgm:spPr/>
      <dgm:t>
        <a:bodyPr/>
        <a:lstStyle/>
        <a:p>
          <a:pPr rtl="1"/>
          <a:endParaRPr lang="ar-SA"/>
        </a:p>
      </dgm:t>
    </dgm:pt>
    <dgm:pt modelId="{170AC922-8B71-48AF-8E8C-72F851AF2C5C}" type="sibTrans" cxnId="{CD8DC0F3-4B74-4425-BA56-0388874643A8}">
      <dgm:prSet/>
      <dgm:spPr/>
      <dgm:t>
        <a:bodyPr/>
        <a:lstStyle/>
        <a:p>
          <a:pPr rtl="1"/>
          <a:endParaRPr lang="ar-SA"/>
        </a:p>
      </dgm:t>
    </dgm:pt>
    <dgm:pt modelId="{472605AD-12F3-4C76-8990-5A3AF8F69FCC}">
      <dgm:prSet phldrT="[نص]"/>
      <dgm:spPr/>
      <dgm:t>
        <a:bodyPr/>
        <a:lstStyle/>
        <a:p>
          <a:pPr rtl="1"/>
          <a:r>
            <a:rPr lang="ar-SA" dirty="0" smtClean="0"/>
            <a:t>العمليات </a:t>
          </a:r>
          <a:endParaRPr lang="ar-SA" dirty="0"/>
        </a:p>
      </dgm:t>
    </dgm:pt>
    <dgm:pt modelId="{6694284A-5A85-45F9-80A1-AB21805949C9}" type="parTrans" cxnId="{976B67EF-54AD-442D-ADD2-CD2595F9682F}">
      <dgm:prSet/>
      <dgm:spPr/>
      <dgm:t>
        <a:bodyPr/>
        <a:lstStyle/>
        <a:p>
          <a:pPr rtl="1"/>
          <a:endParaRPr lang="ar-SA"/>
        </a:p>
      </dgm:t>
    </dgm:pt>
    <dgm:pt modelId="{6A157432-6C3C-451A-8E05-58F95DBE1B6A}" type="sibTrans" cxnId="{976B67EF-54AD-442D-ADD2-CD2595F9682F}">
      <dgm:prSet/>
      <dgm:spPr/>
      <dgm:t>
        <a:bodyPr/>
        <a:lstStyle/>
        <a:p>
          <a:pPr rtl="1"/>
          <a:endParaRPr lang="ar-SA"/>
        </a:p>
      </dgm:t>
    </dgm:pt>
    <dgm:pt modelId="{96549708-798C-412C-A7DA-8A54C717962F}">
      <dgm:prSet phldrT="[نص]"/>
      <dgm:spPr/>
      <dgm:t>
        <a:bodyPr/>
        <a:lstStyle/>
        <a:p>
          <a:pPr rtl="1"/>
          <a:r>
            <a:rPr lang="ar-SA" dirty="0" smtClean="0"/>
            <a:t>المدخلات </a:t>
          </a:r>
          <a:endParaRPr lang="ar-SA" dirty="0"/>
        </a:p>
      </dgm:t>
    </dgm:pt>
    <dgm:pt modelId="{8AFB2F18-71B3-42CE-A9BD-69A6DE5D1F92}" type="parTrans" cxnId="{50C14884-05CF-4411-BC82-5FB8589EE154}">
      <dgm:prSet/>
      <dgm:spPr/>
      <dgm:t>
        <a:bodyPr/>
        <a:lstStyle/>
        <a:p>
          <a:pPr rtl="1"/>
          <a:endParaRPr lang="ar-SA"/>
        </a:p>
      </dgm:t>
    </dgm:pt>
    <dgm:pt modelId="{EE976851-8A7F-4E89-85ED-D59FC4F1F66F}" type="sibTrans" cxnId="{50C14884-05CF-4411-BC82-5FB8589EE154}">
      <dgm:prSet/>
      <dgm:spPr/>
      <dgm:t>
        <a:bodyPr/>
        <a:lstStyle/>
        <a:p>
          <a:pPr rtl="1"/>
          <a:endParaRPr lang="ar-SA"/>
        </a:p>
      </dgm:t>
    </dgm:pt>
    <dgm:pt modelId="{CD72AFC8-0514-4ADA-ADD6-2BFCD96DCB2C}" type="pres">
      <dgm:prSet presAssocID="{FBE0B987-6476-402B-A691-99855E95D68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D19E3C64-226F-40D6-B031-A1BAE5A3D249}" type="pres">
      <dgm:prSet presAssocID="{9D557B6F-B248-4D4A-BA57-0A49EA327A89}" presName="centerShape" presStyleLbl="node0" presStyleIdx="0" presStyleCnt="1"/>
      <dgm:spPr/>
      <dgm:t>
        <a:bodyPr/>
        <a:lstStyle/>
        <a:p>
          <a:pPr rtl="1"/>
          <a:endParaRPr lang="ar-SA"/>
        </a:p>
      </dgm:t>
    </dgm:pt>
    <dgm:pt modelId="{41C82C63-A1E4-49EA-82CA-D776902D9920}" type="pres">
      <dgm:prSet presAssocID="{1C932408-2390-4D80-81C5-1BDBE5ED8554}" presName="parTrans" presStyleLbl="bgSibTrans2D1" presStyleIdx="0" presStyleCnt="3"/>
      <dgm:spPr/>
      <dgm:t>
        <a:bodyPr/>
        <a:lstStyle/>
        <a:p>
          <a:pPr rtl="1"/>
          <a:endParaRPr lang="ar-SA"/>
        </a:p>
      </dgm:t>
    </dgm:pt>
    <dgm:pt modelId="{C2505E09-E4B6-40B0-842A-F04DDFCC0342}" type="pres">
      <dgm:prSet presAssocID="{C4117BB1-4443-41BE-84E4-F6E8740D62C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3BC6B14-1506-48B3-BAE5-9D11F3E97D4F}" type="pres">
      <dgm:prSet presAssocID="{6694284A-5A85-45F9-80A1-AB21805949C9}" presName="parTrans" presStyleLbl="bgSibTrans2D1" presStyleIdx="1" presStyleCnt="3"/>
      <dgm:spPr/>
      <dgm:t>
        <a:bodyPr/>
        <a:lstStyle/>
        <a:p>
          <a:pPr rtl="1"/>
          <a:endParaRPr lang="ar-SA"/>
        </a:p>
      </dgm:t>
    </dgm:pt>
    <dgm:pt modelId="{9263E601-BA26-4885-9BC3-3191E931C6AE}" type="pres">
      <dgm:prSet presAssocID="{472605AD-12F3-4C76-8990-5A3AF8F69FC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6358665-4C08-4018-8467-CC1FD553A083}" type="pres">
      <dgm:prSet presAssocID="{8AFB2F18-71B3-42CE-A9BD-69A6DE5D1F92}" presName="parTrans" presStyleLbl="bgSibTrans2D1" presStyleIdx="2" presStyleCnt="3"/>
      <dgm:spPr/>
      <dgm:t>
        <a:bodyPr/>
        <a:lstStyle/>
        <a:p>
          <a:pPr rtl="1"/>
          <a:endParaRPr lang="ar-SA"/>
        </a:p>
      </dgm:t>
    </dgm:pt>
    <dgm:pt modelId="{973A133A-D1A1-4D16-9C38-7DBACB02C142}" type="pres">
      <dgm:prSet presAssocID="{96549708-798C-412C-A7DA-8A54C717962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CA2C4982-5E35-43BC-B1C7-10272F5D0DC1}" type="presOf" srcId="{FBE0B987-6476-402B-A691-99855E95D685}" destId="{CD72AFC8-0514-4ADA-ADD6-2BFCD96DCB2C}" srcOrd="0" destOrd="0" presId="urn:microsoft.com/office/officeart/2005/8/layout/radial4"/>
    <dgm:cxn modelId="{CD8DC0F3-4B74-4425-BA56-0388874643A8}" srcId="{9D557B6F-B248-4D4A-BA57-0A49EA327A89}" destId="{C4117BB1-4443-41BE-84E4-F6E8740D62C3}" srcOrd="0" destOrd="0" parTransId="{1C932408-2390-4D80-81C5-1BDBE5ED8554}" sibTransId="{170AC922-8B71-48AF-8E8C-72F851AF2C5C}"/>
    <dgm:cxn modelId="{ED27B33B-5222-4A1A-9206-641B3E8BA72E}" type="presOf" srcId="{9D557B6F-B248-4D4A-BA57-0A49EA327A89}" destId="{D19E3C64-226F-40D6-B031-A1BAE5A3D249}" srcOrd="0" destOrd="0" presId="urn:microsoft.com/office/officeart/2005/8/layout/radial4"/>
    <dgm:cxn modelId="{80A9F399-7DCF-46A5-AFAA-B9F1FAC557D0}" type="presOf" srcId="{6694284A-5A85-45F9-80A1-AB21805949C9}" destId="{33BC6B14-1506-48B3-BAE5-9D11F3E97D4F}" srcOrd="0" destOrd="0" presId="urn:microsoft.com/office/officeart/2005/8/layout/radial4"/>
    <dgm:cxn modelId="{0DF0F2EE-2174-4FAC-A9EE-B2552A6440AC}" type="presOf" srcId="{96549708-798C-412C-A7DA-8A54C717962F}" destId="{973A133A-D1A1-4D16-9C38-7DBACB02C142}" srcOrd="0" destOrd="0" presId="urn:microsoft.com/office/officeart/2005/8/layout/radial4"/>
    <dgm:cxn modelId="{AE481815-1FCE-4E55-943B-571CDB5ADDEF}" type="presOf" srcId="{8AFB2F18-71B3-42CE-A9BD-69A6DE5D1F92}" destId="{F6358665-4C08-4018-8467-CC1FD553A083}" srcOrd="0" destOrd="0" presId="urn:microsoft.com/office/officeart/2005/8/layout/radial4"/>
    <dgm:cxn modelId="{39604DAA-F924-4CB5-95CD-76A847C3226D}" type="presOf" srcId="{C4117BB1-4443-41BE-84E4-F6E8740D62C3}" destId="{C2505E09-E4B6-40B0-842A-F04DDFCC0342}" srcOrd="0" destOrd="0" presId="urn:microsoft.com/office/officeart/2005/8/layout/radial4"/>
    <dgm:cxn modelId="{3BA7C7B8-4326-4C39-B8A5-C14452B043B4}" type="presOf" srcId="{472605AD-12F3-4C76-8990-5A3AF8F69FCC}" destId="{9263E601-BA26-4885-9BC3-3191E931C6AE}" srcOrd="0" destOrd="0" presId="urn:microsoft.com/office/officeart/2005/8/layout/radial4"/>
    <dgm:cxn modelId="{50C14884-05CF-4411-BC82-5FB8589EE154}" srcId="{9D557B6F-B248-4D4A-BA57-0A49EA327A89}" destId="{96549708-798C-412C-A7DA-8A54C717962F}" srcOrd="2" destOrd="0" parTransId="{8AFB2F18-71B3-42CE-A9BD-69A6DE5D1F92}" sibTransId="{EE976851-8A7F-4E89-85ED-D59FC4F1F66F}"/>
    <dgm:cxn modelId="{E7775134-A764-46D6-ACB3-1B36EAFBB304}" type="presOf" srcId="{1C932408-2390-4D80-81C5-1BDBE5ED8554}" destId="{41C82C63-A1E4-49EA-82CA-D776902D9920}" srcOrd="0" destOrd="0" presId="urn:microsoft.com/office/officeart/2005/8/layout/radial4"/>
    <dgm:cxn modelId="{DF1E5179-A5E2-4687-BF42-28C956536E79}" srcId="{FBE0B987-6476-402B-A691-99855E95D685}" destId="{9D557B6F-B248-4D4A-BA57-0A49EA327A89}" srcOrd="0" destOrd="0" parTransId="{D15D475F-BDB8-4B92-92D5-1D57344BA34E}" sibTransId="{FBBB3872-A0AF-4372-A578-179A066199F8}"/>
    <dgm:cxn modelId="{976B67EF-54AD-442D-ADD2-CD2595F9682F}" srcId="{9D557B6F-B248-4D4A-BA57-0A49EA327A89}" destId="{472605AD-12F3-4C76-8990-5A3AF8F69FCC}" srcOrd="1" destOrd="0" parTransId="{6694284A-5A85-45F9-80A1-AB21805949C9}" sibTransId="{6A157432-6C3C-451A-8E05-58F95DBE1B6A}"/>
    <dgm:cxn modelId="{3B7187E9-90AD-47B2-B241-51E0589D2D83}" type="presParOf" srcId="{CD72AFC8-0514-4ADA-ADD6-2BFCD96DCB2C}" destId="{D19E3C64-226F-40D6-B031-A1BAE5A3D249}" srcOrd="0" destOrd="0" presId="urn:microsoft.com/office/officeart/2005/8/layout/radial4"/>
    <dgm:cxn modelId="{585A7AF8-9946-4830-8D44-5914F6825A42}" type="presParOf" srcId="{CD72AFC8-0514-4ADA-ADD6-2BFCD96DCB2C}" destId="{41C82C63-A1E4-49EA-82CA-D776902D9920}" srcOrd="1" destOrd="0" presId="urn:microsoft.com/office/officeart/2005/8/layout/radial4"/>
    <dgm:cxn modelId="{C5B44AD2-BC7E-4689-86F1-DE167487A631}" type="presParOf" srcId="{CD72AFC8-0514-4ADA-ADD6-2BFCD96DCB2C}" destId="{C2505E09-E4B6-40B0-842A-F04DDFCC0342}" srcOrd="2" destOrd="0" presId="urn:microsoft.com/office/officeart/2005/8/layout/radial4"/>
    <dgm:cxn modelId="{5B693589-36F4-4E08-9592-6B0B4A49AB3E}" type="presParOf" srcId="{CD72AFC8-0514-4ADA-ADD6-2BFCD96DCB2C}" destId="{33BC6B14-1506-48B3-BAE5-9D11F3E97D4F}" srcOrd="3" destOrd="0" presId="urn:microsoft.com/office/officeart/2005/8/layout/radial4"/>
    <dgm:cxn modelId="{8C6B75F9-8103-4207-847A-BD4F9211CDB6}" type="presParOf" srcId="{CD72AFC8-0514-4ADA-ADD6-2BFCD96DCB2C}" destId="{9263E601-BA26-4885-9BC3-3191E931C6AE}" srcOrd="4" destOrd="0" presId="urn:microsoft.com/office/officeart/2005/8/layout/radial4"/>
    <dgm:cxn modelId="{273123CA-219C-4ADB-BE8B-9C8E1EB09F9A}" type="presParOf" srcId="{CD72AFC8-0514-4ADA-ADD6-2BFCD96DCB2C}" destId="{F6358665-4C08-4018-8467-CC1FD553A083}" srcOrd="5" destOrd="0" presId="urn:microsoft.com/office/officeart/2005/8/layout/radial4"/>
    <dgm:cxn modelId="{DA8C2544-D2F9-4776-8DD0-FC1C89111BAD}" type="presParOf" srcId="{CD72AFC8-0514-4ADA-ADD6-2BFCD96DCB2C}" destId="{973A133A-D1A1-4D16-9C38-7DBACB02C142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0A26E4-3235-43F4-B2D3-CC72477C52CD}" type="doc">
      <dgm:prSet loTypeId="urn:microsoft.com/office/officeart/2005/8/layout/hProcess7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ADA9CFA6-CDF0-440A-9266-3A0E7FFFDC50}">
      <dgm:prSet phldrT="[نص]"/>
      <dgm:spPr/>
      <dgm:t>
        <a:bodyPr/>
        <a:lstStyle/>
        <a:p>
          <a:pPr rtl="1"/>
          <a:r>
            <a:rPr lang="ar-SA" dirty="0" smtClean="0"/>
            <a:t>المخرجات </a:t>
          </a:r>
          <a:endParaRPr lang="ar-SA" dirty="0"/>
        </a:p>
      </dgm:t>
    </dgm:pt>
    <dgm:pt modelId="{5F39984F-DF1B-4416-9764-F2743837C554}" type="parTrans" cxnId="{6C6D9164-8696-4C9B-9F7E-AB0B3E1015F0}">
      <dgm:prSet/>
      <dgm:spPr/>
      <dgm:t>
        <a:bodyPr/>
        <a:lstStyle/>
        <a:p>
          <a:pPr rtl="1"/>
          <a:endParaRPr lang="ar-SA"/>
        </a:p>
      </dgm:t>
    </dgm:pt>
    <dgm:pt modelId="{137FC747-E83A-4187-A6D7-CC7BE8552E90}" type="sibTrans" cxnId="{6C6D9164-8696-4C9B-9F7E-AB0B3E1015F0}">
      <dgm:prSet/>
      <dgm:spPr/>
      <dgm:t>
        <a:bodyPr/>
        <a:lstStyle/>
        <a:p>
          <a:pPr rtl="1"/>
          <a:endParaRPr lang="ar-SA"/>
        </a:p>
      </dgm:t>
    </dgm:pt>
    <dgm:pt modelId="{A3EDC03B-EA91-4AC6-AC13-3BDB36179B1E}">
      <dgm:prSet phldrT="[نص]"/>
      <dgm:spPr/>
      <dgm:t>
        <a:bodyPr/>
        <a:lstStyle/>
        <a:p>
          <a:pPr rtl="1"/>
          <a:r>
            <a:rPr lang="ar-SA" dirty="0" smtClean="0"/>
            <a:t>معلمون كفايتهم التعليمية على نحو أفضل </a:t>
          </a:r>
        </a:p>
        <a:p>
          <a:pPr rtl="1"/>
          <a:r>
            <a:rPr lang="ar-SA" dirty="0" smtClean="0"/>
            <a:t>تلاميذ إنجازهم التعليمي أغلى من ذي قبل </a:t>
          </a:r>
        </a:p>
        <a:p>
          <a:pPr rtl="1"/>
          <a:r>
            <a:rPr lang="ar-SA" dirty="0" smtClean="0"/>
            <a:t>استخدام فعال لجميع الإمكانات المادية والبشرية والبيئة المدرسية والبيئة المحلية </a:t>
          </a:r>
          <a:endParaRPr lang="ar-SA" dirty="0"/>
        </a:p>
      </dgm:t>
    </dgm:pt>
    <dgm:pt modelId="{2434E135-7FDA-4FE0-8314-5BED94F51980}" type="parTrans" cxnId="{2A7E858C-4D3D-4879-8AD8-DC7144AF717D}">
      <dgm:prSet/>
      <dgm:spPr/>
      <dgm:t>
        <a:bodyPr/>
        <a:lstStyle/>
        <a:p>
          <a:pPr rtl="1"/>
          <a:endParaRPr lang="ar-SA"/>
        </a:p>
      </dgm:t>
    </dgm:pt>
    <dgm:pt modelId="{3005D543-FBEE-4FF9-86CE-6810C3B6D122}" type="sibTrans" cxnId="{2A7E858C-4D3D-4879-8AD8-DC7144AF717D}">
      <dgm:prSet/>
      <dgm:spPr/>
      <dgm:t>
        <a:bodyPr/>
        <a:lstStyle/>
        <a:p>
          <a:pPr rtl="1"/>
          <a:endParaRPr lang="ar-SA"/>
        </a:p>
      </dgm:t>
    </dgm:pt>
    <dgm:pt modelId="{76986D74-E436-4150-95FC-33A096F5D049}">
      <dgm:prSet phldrT="[نص]"/>
      <dgm:spPr/>
      <dgm:t>
        <a:bodyPr/>
        <a:lstStyle/>
        <a:p>
          <a:pPr rtl="1"/>
          <a:r>
            <a:rPr lang="ar-SA" dirty="0" smtClean="0"/>
            <a:t>العمليات </a:t>
          </a:r>
          <a:r>
            <a:rPr lang="ar-SA" dirty="0" err="1" smtClean="0"/>
            <a:t>الإشرافية</a:t>
          </a:r>
          <a:r>
            <a:rPr lang="ar-SA" dirty="0" smtClean="0"/>
            <a:t> سلسلة من الأحداث والتفاعلات بين </a:t>
          </a:r>
        </a:p>
        <a:p>
          <a:pPr rtl="1"/>
          <a:r>
            <a:rPr lang="ar-SA" dirty="0" smtClean="0"/>
            <a:t>المعلم والمشرف </a:t>
          </a:r>
        </a:p>
        <a:p>
          <a:pPr rtl="1"/>
          <a:r>
            <a:rPr lang="ar-SA" dirty="0" smtClean="0"/>
            <a:t>المعلم والتلاميذ </a:t>
          </a:r>
        </a:p>
        <a:p>
          <a:pPr rtl="1"/>
          <a:r>
            <a:rPr lang="ar-SA" dirty="0" smtClean="0"/>
            <a:t>المشرف والتلاميذ </a:t>
          </a:r>
        </a:p>
        <a:p>
          <a:pPr rtl="1"/>
          <a:r>
            <a:rPr lang="ar-SA" dirty="0" smtClean="0"/>
            <a:t>المعلم والمنهاج الدراسي </a:t>
          </a:r>
        </a:p>
        <a:p>
          <a:pPr rtl="1"/>
          <a:r>
            <a:rPr lang="ar-SA" dirty="0" smtClean="0"/>
            <a:t>التلاميذ والإمكانات المادية </a:t>
          </a:r>
        </a:p>
        <a:p>
          <a:pPr rtl="1"/>
          <a:r>
            <a:rPr lang="ar-SA" dirty="0" smtClean="0"/>
            <a:t>المشرف والبيئة المحلية </a:t>
          </a:r>
        </a:p>
        <a:p>
          <a:pPr rtl="1"/>
          <a:r>
            <a:rPr lang="ar-SA" dirty="0" smtClean="0"/>
            <a:t>المعلم ومدير المدرسة </a:t>
          </a:r>
        </a:p>
        <a:p>
          <a:pPr rtl="1"/>
          <a:r>
            <a:rPr lang="ar-SA" dirty="0" smtClean="0"/>
            <a:t>المشرف ومدير المدرسة </a:t>
          </a:r>
        </a:p>
        <a:p>
          <a:pPr rtl="1"/>
          <a:r>
            <a:rPr lang="ar-SA" dirty="0" smtClean="0"/>
            <a:t>المشرف والإدارة التربوية </a:t>
          </a:r>
        </a:p>
      </dgm:t>
    </dgm:pt>
    <dgm:pt modelId="{D85C116B-E82D-406E-9760-D387455CB62A}" type="parTrans" cxnId="{2130E395-A43B-4F13-90ED-D001F8EF19AF}">
      <dgm:prSet/>
      <dgm:spPr/>
      <dgm:t>
        <a:bodyPr/>
        <a:lstStyle/>
        <a:p>
          <a:pPr rtl="1"/>
          <a:endParaRPr lang="ar-SA"/>
        </a:p>
      </dgm:t>
    </dgm:pt>
    <dgm:pt modelId="{18686CA6-1811-4C27-AAF3-C3F85C89D684}" type="sibTrans" cxnId="{2130E395-A43B-4F13-90ED-D001F8EF19AF}">
      <dgm:prSet/>
      <dgm:spPr/>
      <dgm:t>
        <a:bodyPr/>
        <a:lstStyle/>
        <a:p>
          <a:pPr rtl="1"/>
          <a:endParaRPr lang="ar-SA"/>
        </a:p>
      </dgm:t>
    </dgm:pt>
    <dgm:pt modelId="{7146F4E8-51D1-497B-B9F7-BC1F08ECF1BC}">
      <dgm:prSet phldrT="[نص]"/>
      <dgm:spPr/>
      <dgm:t>
        <a:bodyPr/>
        <a:lstStyle/>
        <a:p>
          <a:pPr rtl="1"/>
          <a:r>
            <a:rPr lang="ar-SA" dirty="0" smtClean="0"/>
            <a:t>المدخلات </a:t>
          </a:r>
          <a:endParaRPr lang="ar-SA" dirty="0"/>
        </a:p>
      </dgm:t>
    </dgm:pt>
    <dgm:pt modelId="{20BC68EB-58DC-4138-ADD2-528E77CC8E78}" type="parTrans" cxnId="{40AB4067-4F51-43A7-A47B-E54963578DDD}">
      <dgm:prSet/>
      <dgm:spPr/>
      <dgm:t>
        <a:bodyPr/>
        <a:lstStyle/>
        <a:p>
          <a:pPr rtl="1"/>
          <a:endParaRPr lang="ar-SA"/>
        </a:p>
      </dgm:t>
    </dgm:pt>
    <dgm:pt modelId="{1D7A9A21-BDEF-4BF0-92C4-F8118D0DEB82}" type="sibTrans" cxnId="{40AB4067-4F51-43A7-A47B-E54963578DDD}">
      <dgm:prSet/>
      <dgm:spPr/>
      <dgm:t>
        <a:bodyPr/>
        <a:lstStyle/>
        <a:p>
          <a:pPr rtl="1"/>
          <a:endParaRPr lang="ar-SA"/>
        </a:p>
      </dgm:t>
    </dgm:pt>
    <dgm:pt modelId="{FC9CCDF9-E1C5-40D4-9491-EAC8DDD78F26}">
      <dgm:prSet phldrT="[نص]"/>
      <dgm:spPr/>
      <dgm:t>
        <a:bodyPr/>
        <a:lstStyle/>
        <a:p>
          <a:pPr rtl="1"/>
          <a:r>
            <a:rPr lang="ar-SA" dirty="0" smtClean="0"/>
            <a:t>1- معلمون كفايتهم التعليمية بحاجة إلى تطوير </a:t>
          </a:r>
        </a:p>
        <a:p>
          <a:pPr rtl="1"/>
          <a:r>
            <a:rPr lang="ar-SA" dirty="0" smtClean="0"/>
            <a:t>2- تلاميذ لديهم حاجات أساسية تتعلق بالنمو المتكامل جسميًا وعقليًا وانفعاليًا </a:t>
          </a:r>
        </a:p>
        <a:p>
          <a:pPr rtl="1"/>
          <a:r>
            <a:rPr lang="ar-SA" dirty="0" smtClean="0"/>
            <a:t>3- المناهج الدراسية بما تتضمنه من أهداف ومحتوى وخبرات تعليمية وتقويم لتلبية حاجات المجتمع وحاجات الفرد </a:t>
          </a:r>
        </a:p>
        <a:p>
          <a:pPr rtl="1"/>
          <a:r>
            <a:rPr lang="ar-SA" dirty="0" smtClean="0"/>
            <a:t>4- الإمكانات المادية والبشرية بما تتضمنه من الاجهزة والأدوات والإداريين </a:t>
          </a:r>
        </a:p>
        <a:p>
          <a:pPr rtl="1"/>
          <a:r>
            <a:rPr lang="ar-SA" dirty="0" smtClean="0"/>
            <a:t>5- البيئة المدرسية والمحلية المناسبة </a:t>
          </a:r>
        </a:p>
        <a:p>
          <a:pPr rtl="1"/>
          <a:endParaRPr lang="ar-SA" dirty="0"/>
        </a:p>
      </dgm:t>
    </dgm:pt>
    <dgm:pt modelId="{88E6C5F2-3D2B-46AB-BE60-27521D8F53FA}" type="parTrans" cxnId="{7F22F8C8-D5FF-46AD-8981-0BA50FB48B31}">
      <dgm:prSet/>
      <dgm:spPr/>
      <dgm:t>
        <a:bodyPr/>
        <a:lstStyle/>
        <a:p>
          <a:pPr rtl="1"/>
          <a:endParaRPr lang="ar-SA"/>
        </a:p>
      </dgm:t>
    </dgm:pt>
    <dgm:pt modelId="{DD807EF0-6B8A-409F-923E-550B74AC7AE8}" type="sibTrans" cxnId="{7F22F8C8-D5FF-46AD-8981-0BA50FB48B31}">
      <dgm:prSet/>
      <dgm:spPr/>
      <dgm:t>
        <a:bodyPr/>
        <a:lstStyle/>
        <a:p>
          <a:pPr rtl="1"/>
          <a:endParaRPr lang="ar-SA"/>
        </a:p>
      </dgm:t>
    </dgm:pt>
    <dgm:pt modelId="{5E839B4B-F87D-40A7-8D64-2650845EE5C0}">
      <dgm:prSet phldrT="[نص]"/>
      <dgm:spPr/>
      <dgm:t>
        <a:bodyPr/>
        <a:lstStyle/>
        <a:p>
          <a:pPr rtl="1"/>
          <a:r>
            <a:rPr lang="ar-SA" dirty="0" smtClean="0"/>
            <a:t>العمليات </a:t>
          </a:r>
          <a:endParaRPr lang="ar-SA" dirty="0"/>
        </a:p>
      </dgm:t>
    </dgm:pt>
    <dgm:pt modelId="{8147BF74-5865-493A-9A17-8A66CD1DAAFA}" type="sibTrans" cxnId="{2A441F25-2A18-4002-B17C-E0B95627C56D}">
      <dgm:prSet/>
      <dgm:spPr/>
      <dgm:t>
        <a:bodyPr/>
        <a:lstStyle/>
        <a:p>
          <a:pPr rtl="1"/>
          <a:endParaRPr lang="ar-SA"/>
        </a:p>
      </dgm:t>
    </dgm:pt>
    <dgm:pt modelId="{9861FD58-BF79-4484-A06D-07701D4BC3BD}" type="parTrans" cxnId="{2A441F25-2A18-4002-B17C-E0B95627C56D}">
      <dgm:prSet/>
      <dgm:spPr/>
      <dgm:t>
        <a:bodyPr/>
        <a:lstStyle/>
        <a:p>
          <a:pPr rtl="1"/>
          <a:endParaRPr lang="ar-SA"/>
        </a:p>
      </dgm:t>
    </dgm:pt>
    <dgm:pt modelId="{16736DFF-C806-4037-8166-FD2CC83C1BB0}" type="pres">
      <dgm:prSet presAssocID="{400A26E4-3235-43F4-B2D3-CC72477C52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194603C0-D059-4EED-B45C-5E8E4E256CDC}" type="pres">
      <dgm:prSet presAssocID="{ADA9CFA6-CDF0-440A-9266-3A0E7FFFDC50}" presName="compositeNode" presStyleCnt="0">
        <dgm:presLayoutVars>
          <dgm:bulletEnabled val="1"/>
        </dgm:presLayoutVars>
      </dgm:prSet>
      <dgm:spPr/>
    </dgm:pt>
    <dgm:pt modelId="{B2C974DD-6E99-426D-806F-529ACB62D591}" type="pres">
      <dgm:prSet presAssocID="{ADA9CFA6-CDF0-440A-9266-3A0E7FFFDC50}" presName="bgRect" presStyleLbl="node1" presStyleIdx="0" presStyleCnt="3"/>
      <dgm:spPr/>
      <dgm:t>
        <a:bodyPr/>
        <a:lstStyle/>
        <a:p>
          <a:pPr rtl="1"/>
          <a:endParaRPr lang="ar-SA"/>
        </a:p>
      </dgm:t>
    </dgm:pt>
    <dgm:pt modelId="{18945A8C-3B7E-4512-95B4-CB88FE479583}" type="pres">
      <dgm:prSet presAssocID="{ADA9CFA6-CDF0-440A-9266-3A0E7FFFDC50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1EF3D7F-9FF0-4E07-87D6-851429739845}" type="pres">
      <dgm:prSet presAssocID="{ADA9CFA6-CDF0-440A-9266-3A0E7FFFDC50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6087BCF-1AA6-4E62-B753-92EACC9A59C2}" type="pres">
      <dgm:prSet presAssocID="{137FC747-E83A-4187-A6D7-CC7BE8552E90}" presName="hSp" presStyleCnt="0"/>
      <dgm:spPr/>
    </dgm:pt>
    <dgm:pt modelId="{C428DEE4-E20C-42F9-BCF3-187EEC167082}" type="pres">
      <dgm:prSet presAssocID="{137FC747-E83A-4187-A6D7-CC7BE8552E90}" presName="vProcSp" presStyleCnt="0"/>
      <dgm:spPr/>
    </dgm:pt>
    <dgm:pt modelId="{4B2288B1-889B-4330-AE17-62ABE876F935}" type="pres">
      <dgm:prSet presAssocID="{137FC747-E83A-4187-A6D7-CC7BE8552E90}" presName="vSp1" presStyleCnt="0"/>
      <dgm:spPr/>
    </dgm:pt>
    <dgm:pt modelId="{54D66749-17BF-444C-AAAE-0E42B82C48AF}" type="pres">
      <dgm:prSet presAssocID="{137FC747-E83A-4187-A6D7-CC7BE8552E90}" presName="simulatedConn" presStyleLbl="solidFgAcc1" presStyleIdx="0" presStyleCnt="2" custLinFactX="-300000" custLinFactY="155" custLinFactNeighborX="-343359" custLinFactNeighborY="100000"/>
      <dgm:spPr/>
      <dgm:t>
        <a:bodyPr/>
        <a:lstStyle/>
        <a:p>
          <a:pPr rtl="1"/>
          <a:endParaRPr lang="ar-SA"/>
        </a:p>
      </dgm:t>
    </dgm:pt>
    <dgm:pt modelId="{2858D768-FCAF-452D-BD21-FD8D12261797}" type="pres">
      <dgm:prSet presAssocID="{137FC747-E83A-4187-A6D7-CC7BE8552E90}" presName="vSp2" presStyleCnt="0"/>
      <dgm:spPr/>
    </dgm:pt>
    <dgm:pt modelId="{7324B885-975A-47C2-B147-279EB2E89C53}" type="pres">
      <dgm:prSet presAssocID="{137FC747-E83A-4187-A6D7-CC7BE8552E90}" presName="sibTrans" presStyleCnt="0"/>
      <dgm:spPr/>
    </dgm:pt>
    <dgm:pt modelId="{A178D281-DC42-43A2-B376-FDA4AF0E770F}" type="pres">
      <dgm:prSet presAssocID="{5E839B4B-F87D-40A7-8D64-2650845EE5C0}" presName="compositeNode" presStyleCnt="0">
        <dgm:presLayoutVars>
          <dgm:bulletEnabled val="1"/>
        </dgm:presLayoutVars>
      </dgm:prSet>
      <dgm:spPr/>
    </dgm:pt>
    <dgm:pt modelId="{0B8A1BF5-8354-4B01-9E1A-D9504AD266A6}" type="pres">
      <dgm:prSet presAssocID="{5E839B4B-F87D-40A7-8D64-2650845EE5C0}" presName="bgRect" presStyleLbl="node1" presStyleIdx="1" presStyleCnt="3"/>
      <dgm:spPr/>
      <dgm:t>
        <a:bodyPr/>
        <a:lstStyle/>
        <a:p>
          <a:pPr rtl="1"/>
          <a:endParaRPr lang="ar-SA"/>
        </a:p>
      </dgm:t>
    </dgm:pt>
    <dgm:pt modelId="{65437A04-95A7-4455-A70F-EAB3F872D85F}" type="pres">
      <dgm:prSet presAssocID="{5E839B4B-F87D-40A7-8D64-2650845EE5C0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A0C1CC3-B6B0-4DDF-B819-2335D0FAB7D6}" type="pres">
      <dgm:prSet presAssocID="{5E839B4B-F87D-40A7-8D64-2650845EE5C0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12E8D59-3DD2-449C-A7D0-0E4B243A2C31}" type="pres">
      <dgm:prSet presAssocID="{8147BF74-5865-493A-9A17-8A66CD1DAAFA}" presName="hSp" presStyleCnt="0"/>
      <dgm:spPr/>
    </dgm:pt>
    <dgm:pt modelId="{CD3DC82D-E5F6-49C7-9E03-B5BCDD8408B8}" type="pres">
      <dgm:prSet presAssocID="{8147BF74-5865-493A-9A17-8A66CD1DAAFA}" presName="vProcSp" presStyleCnt="0"/>
      <dgm:spPr/>
    </dgm:pt>
    <dgm:pt modelId="{23C6CF2D-B1C3-4958-9A55-53358968CF6A}" type="pres">
      <dgm:prSet presAssocID="{8147BF74-5865-493A-9A17-8A66CD1DAAFA}" presName="vSp1" presStyleCnt="0"/>
      <dgm:spPr/>
    </dgm:pt>
    <dgm:pt modelId="{97E6BBBF-C9DC-4EF5-9FDF-D636085395A4}" type="pres">
      <dgm:prSet presAssocID="{8147BF74-5865-493A-9A17-8A66CD1DAAFA}" presName="simulatedConn" presStyleLbl="solidFgAcc1" presStyleIdx="1" presStyleCnt="2" custLinFactX="-683359" custLinFactY="100000" custLinFactNeighborX="-700000" custLinFactNeighborY="100332"/>
      <dgm:spPr/>
    </dgm:pt>
    <dgm:pt modelId="{9E2462C4-0C43-40BD-9C71-57F12AD73AD8}" type="pres">
      <dgm:prSet presAssocID="{8147BF74-5865-493A-9A17-8A66CD1DAAFA}" presName="vSp2" presStyleCnt="0"/>
      <dgm:spPr/>
    </dgm:pt>
    <dgm:pt modelId="{BE1595B3-9005-4504-9111-EC51FF1AA1DB}" type="pres">
      <dgm:prSet presAssocID="{8147BF74-5865-493A-9A17-8A66CD1DAAFA}" presName="sibTrans" presStyleCnt="0"/>
      <dgm:spPr/>
    </dgm:pt>
    <dgm:pt modelId="{1137DBA8-013A-4D31-AC40-A0F639B37670}" type="pres">
      <dgm:prSet presAssocID="{7146F4E8-51D1-497B-B9F7-BC1F08ECF1BC}" presName="compositeNode" presStyleCnt="0">
        <dgm:presLayoutVars>
          <dgm:bulletEnabled val="1"/>
        </dgm:presLayoutVars>
      </dgm:prSet>
      <dgm:spPr/>
    </dgm:pt>
    <dgm:pt modelId="{27515F52-F2AA-4E80-85BF-025F4D85BF38}" type="pres">
      <dgm:prSet presAssocID="{7146F4E8-51D1-497B-B9F7-BC1F08ECF1BC}" presName="bgRect" presStyleLbl="node1" presStyleIdx="2" presStyleCnt="3"/>
      <dgm:spPr/>
      <dgm:t>
        <a:bodyPr/>
        <a:lstStyle/>
        <a:p>
          <a:pPr rtl="1"/>
          <a:endParaRPr lang="ar-SA"/>
        </a:p>
      </dgm:t>
    </dgm:pt>
    <dgm:pt modelId="{71B626EE-DAA8-488A-A704-0E7A722FC10F}" type="pres">
      <dgm:prSet presAssocID="{7146F4E8-51D1-497B-B9F7-BC1F08ECF1BC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D42F525-365A-43E8-8736-03B1E8894B04}" type="pres">
      <dgm:prSet presAssocID="{7146F4E8-51D1-497B-B9F7-BC1F08ECF1BC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F68BED52-C4CB-43EF-AC35-B1CCD2DCEDF0}" type="presOf" srcId="{FC9CCDF9-E1C5-40D4-9491-EAC8DDD78F26}" destId="{1D42F525-365A-43E8-8736-03B1E8894B04}" srcOrd="0" destOrd="0" presId="urn:microsoft.com/office/officeart/2005/8/layout/hProcess7"/>
    <dgm:cxn modelId="{0B33A530-CEF3-4025-A3D7-75ED68941BB5}" type="presOf" srcId="{7146F4E8-51D1-497B-B9F7-BC1F08ECF1BC}" destId="{71B626EE-DAA8-488A-A704-0E7A722FC10F}" srcOrd="1" destOrd="0" presId="urn:microsoft.com/office/officeart/2005/8/layout/hProcess7"/>
    <dgm:cxn modelId="{AEE2E8BA-B73D-4F76-B9FC-F5CB56E877B0}" type="presOf" srcId="{76986D74-E436-4150-95FC-33A096F5D049}" destId="{9A0C1CC3-B6B0-4DDF-B819-2335D0FAB7D6}" srcOrd="0" destOrd="0" presId="urn:microsoft.com/office/officeart/2005/8/layout/hProcess7"/>
    <dgm:cxn modelId="{2130E395-A43B-4F13-90ED-D001F8EF19AF}" srcId="{5E839B4B-F87D-40A7-8D64-2650845EE5C0}" destId="{76986D74-E436-4150-95FC-33A096F5D049}" srcOrd="0" destOrd="0" parTransId="{D85C116B-E82D-406E-9760-D387455CB62A}" sibTransId="{18686CA6-1811-4C27-AAF3-C3F85C89D684}"/>
    <dgm:cxn modelId="{19418E6E-A29E-4EB4-A4EC-CD6ACC9D4860}" type="presOf" srcId="{7146F4E8-51D1-497B-B9F7-BC1F08ECF1BC}" destId="{27515F52-F2AA-4E80-85BF-025F4D85BF38}" srcOrd="0" destOrd="0" presId="urn:microsoft.com/office/officeart/2005/8/layout/hProcess7"/>
    <dgm:cxn modelId="{3D8BC885-9045-439B-8056-11A692E7C0B4}" type="presOf" srcId="{400A26E4-3235-43F4-B2D3-CC72477C52CD}" destId="{16736DFF-C806-4037-8166-FD2CC83C1BB0}" srcOrd="0" destOrd="0" presId="urn:microsoft.com/office/officeart/2005/8/layout/hProcess7"/>
    <dgm:cxn modelId="{40AB4067-4F51-43A7-A47B-E54963578DDD}" srcId="{400A26E4-3235-43F4-B2D3-CC72477C52CD}" destId="{7146F4E8-51D1-497B-B9F7-BC1F08ECF1BC}" srcOrd="2" destOrd="0" parTransId="{20BC68EB-58DC-4138-ADD2-528E77CC8E78}" sibTransId="{1D7A9A21-BDEF-4BF0-92C4-F8118D0DEB82}"/>
    <dgm:cxn modelId="{6C6D9164-8696-4C9B-9F7E-AB0B3E1015F0}" srcId="{400A26E4-3235-43F4-B2D3-CC72477C52CD}" destId="{ADA9CFA6-CDF0-440A-9266-3A0E7FFFDC50}" srcOrd="0" destOrd="0" parTransId="{5F39984F-DF1B-4416-9764-F2743837C554}" sibTransId="{137FC747-E83A-4187-A6D7-CC7BE8552E90}"/>
    <dgm:cxn modelId="{7F22F8C8-D5FF-46AD-8981-0BA50FB48B31}" srcId="{7146F4E8-51D1-497B-B9F7-BC1F08ECF1BC}" destId="{FC9CCDF9-E1C5-40D4-9491-EAC8DDD78F26}" srcOrd="0" destOrd="0" parTransId="{88E6C5F2-3D2B-46AB-BE60-27521D8F53FA}" sibTransId="{DD807EF0-6B8A-409F-923E-550B74AC7AE8}"/>
    <dgm:cxn modelId="{7BE9FEA3-92CC-4C06-A350-69BCFDC456DF}" type="presOf" srcId="{5E839B4B-F87D-40A7-8D64-2650845EE5C0}" destId="{0B8A1BF5-8354-4B01-9E1A-D9504AD266A6}" srcOrd="0" destOrd="0" presId="urn:microsoft.com/office/officeart/2005/8/layout/hProcess7"/>
    <dgm:cxn modelId="{6A554A06-55F0-4DA7-8435-0970448AEA9D}" type="presOf" srcId="{5E839B4B-F87D-40A7-8D64-2650845EE5C0}" destId="{65437A04-95A7-4455-A70F-EAB3F872D85F}" srcOrd="1" destOrd="0" presId="urn:microsoft.com/office/officeart/2005/8/layout/hProcess7"/>
    <dgm:cxn modelId="{2A441F25-2A18-4002-B17C-E0B95627C56D}" srcId="{400A26E4-3235-43F4-B2D3-CC72477C52CD}" destId="{5E839B4B-F87D-40A7-8D64-2650845EE5C0}" srcOrd="1" destOrd="0" parTransId="{9861FD58-BF79-4484-A06D-07701D4BC3BD}" sibTransId="{8147BF74-5865-493A-9A17-8A66CD1DAAFA}"/>
    <dgm:cxn modelId="{CD74EB34-3346-44DE-83BC-FF6317A836B8}" type="presOf" srcId="{A3EDC03B-EA91-4AC6-AC13-3BDB36179B1E}" destId="{E1EF3D7F-9FF0-4E07-87D6-851429739845}" srcOrd="0" destOrd="0" presId="urn:microsoft.com/office/officeart/2005/8/layout/hProcess7"/>
    <dgm:cxn modelId="{135A7F2D-36DA-4B5B-9113-0D9B6959A741}" type="presOf" srcId="{ADA9CFA6-CDF0-440A-9266-3A0E7FFFDC50}" destId="{18945A8C-3B7E-4512-95B4-CB88FE479583}" srcOrd="1" destOrd="0" presId="urn:microsoft.com/office/officeart/2005/8/layout/hProcess7"/>
    <dgm:cxn modelId="{B0ECBD99-BB35-4E21-A075-D6F6438C7F43}" type="presOf" srcId="{ADA9CFA6-CDF0-440A-9266-3A0E7FFFDC50}" destId="{B2C974DD-6E99-426D-806F-529ACB62D591}" srcOrd="0" destOrd="0" presId="urn:microsoft.com/office/officeart/2005/8/layout/hProcess7"/>
    <dgm:cxn modelId="{2A7E858C-4D3D-4879-8AD8-DC7144AF717D}" srcId="{ADA9CFA6-CDF0-440A-9266-3A0E7FFFDC50}" destId="{A3EDC03B-EA91-4AC6-AC13-3BDB36179B1E}" srcOrd="0" destOrd="0" parTransId="{2434E135-7FDA-4FE0-8314-5BED94F51980}" sibTransId="{3005D543-FBEE-4FF9-86CE-6810C3B6D122}"/>
    <dgm:cxn modelId="{E211A21D-B7DE-4D1F-AD1A-6F80DDCF518B}" type="presParOf" srcId="{16736DFF-C806-4037-8166-FD2CC83C1BB0}" destId="{194603C0-D059-4EED-B45C-5E8E4E256CDC}" srcOrd="0" destOrd="0" presId="urn:microsoft.com/office/officeart/2005/8/layout/hProcess7"/>
    <dgm:cxn modelId="{902FB7FC-E419-45FB-813C-7E1BA52A4594}" type="presParOf" srcId="{194603C0-D059-4EED-B45C-5E8E4E256CDC}" destId="{B2C974DD-6E99-426D-806F-529ACB62D591}" srcOrd="0" destOrd="0" presId="urn:microsoft.com/office/officeart/2005/8/layout/hProcess7"/>
    <dgm:cxn modelId="{38B8EAF1-FB4A-4E8E-BB85-C94ADDB6BB4D}" type="presParOf" srcId="{194603C0-D059-4EED-B45C-5E8E4E256CDC}" destId="{18945A8C-3B7E-4512-95B4-CB88FE479583}" srcOrd="1" destOrd="0" presId="urn:microsoft.com/office/officeart/2005/8/layout/hProcess7"/>
    <dgm:cxn modelId="{C6D0BC9C-435B-472B-9224-2F3778BB3E60}" type="presParOf" srcId="{194603C0-D059-4EED-B45C-5E8E4E256CDC}" destId="{E1EF3D7F-9FF0-4E07-87D6-851429739845}" srcOrd="2" destOrd="0" presId="urn:microsoft.com/office/officeart/2005/8/layout/hProcess7"/>
    <dgm:cxn modelId="{086F8CC6-DE53-449C-AF5D-92E0CC96294C}" type="presParOf" srcId="{16736DFF-C806-4037-8166-FD2CC83C1BB0}" destId="{16087BCF-1AA6-4E62-B753-92EACC9A59C2}" srcOrd="1" destOrd="0" presId="urn:microsoft.com/office/officeart/2005/8/layout/hProcess7"/>
    <dgm:cxn modelId="{8D54E2F6-8187-47AA-9B2C-E0E86A1A198D}" type="presParOf" srcId="{16736DFF-C806-4037-8166-FD2CC83C1BB0}" destId="{C428DEE4-E20C-42F9-BCF3-187EEC167082}" srcOrd="2" destOrd="0" presId="urn:microsoft.com/office/officeart/2005/8/layout/hProcess7"/>
    <dgm:cxn modelId="{7625564D-7AA0-4BFD-B9F4-38C192B62B09}" type="presParOf" srcId="{C428DEE4-E20C-42F9-BCF3-187EEC167082}" destId="{4B2288B1-889B-4330-AE17-62ABE876F935}" srcOrd="0" destOrd="0" presId="urn:microsoft.com/office/officeart/2005/8/layout/hProcess7"/>
    <dgm:cxn modelId="{ACCDC419-8C7E-4376-B18A-7F5F238CC387}" type="presParOf" srcId="{C428DEE4-E20C-42F9-BCF3-187EEC167082}" destId="{54D66749-17BF-444C-AAAE-0E42B82C48AF}" srcOrd="1" destOrd="0" presId="urn:microsoft.com/office/officeart/2005/8/layout/hProcess7"/>
    <dgm:cxn modelId="{93196CD6-DE69-4359-91BA-736B265E42F8}" type="presParOf" srcId="{C428DEE4-E20C-42F9-BCF3-187EEC167082}" destId="{2858D768-FCAF-452D-BD21-FD8D12261797}" srcOrd="2" destOrd="0" presId="urn:microsoft.com/office/officeart/2005/8/layout/hProcess7"/>
    <dgm:cxn modelId="{D1CCAA66-B198-44D6-8A11-872EE43AC883}" type="presParOf" srcId="{16736DFF-C806-4037-8166-FD2CC83C1BB0}" destId="{7324B885-975A-47C2-B147-279EB2E89C53}" srcOrd="3" destOrd="0" presId="urn:microsoft.com/office/officeart/2005/8/layout/hProcess7"/>
    <dgm:cxn modelId="{D401BB8B-DAA2-429B-887A-71091E4BF172}" type="presParOf" srcId="{16736DFF-C806-4037-8166-FD2CC83C1BB0}" destId="{A178D281-DC42-43A2-B376-FDA4AF0E770F}" srcOrd="4" destOrd="0" presId="urn:microsoft.com/office/officeart/2005/8/layout/hProcess7"/>
    <dgm:cxn modelId="{B274CDE5-A428-4486-B4C4-738C1223AA3F}" type="presParOf" srcId="{A178D281-DC42-43A2-B376-FDA4AF0E770F}" destId="{0B8A1BF5-8354-4B01-9E1A-D9504AD266A6}" srcOrd="0" destOrd="0" presId="urn:microsoft.com/office/officeart/2005/8/layout/hProcess7"/>
    <dgm:cxn modelId="{9E4AF8BD-CCB7-4ED3-96F1-1D32225A25BE}" type="presParOf" srcId="{A178D281-DC42-43A2-B376-FDA4AF0E770F}" destId="{65437A04-95A7-4455-A70F-EAB3F872D85F}" srcOrd="1" destOrd="0" presId="urn:microsoft.com/office/officeart/2005/8/layout/hProcess7"/>
    <dgm:cxn modelId="{FC5958A0-2D8B-43A7-86AA-8E97B77957C3}" type="presParOf" srcId="{A178D281-DC42-43A2-B376-FDA4AF0E770F}" destId="{9A0C1CC3-B6B0-4DDF-B819-2335D0FAB7D6}" srcOrd="2" destOrd="0" presId="urn:microsoft.com/office/officeart/2005/8/layout/hProcess7"/>
    <dgm:cxn modelId="{12B7BF89-7B92-4939-8123-C4BD7A40BEB7}" type="presParOf" srcId="{16736DFF-C806-4037-8166-FD2CC83C1BB0}" destId="{312E8D59-3DD2-449C-A7D0-0E4B243A2C31}" srcOrd="5" destOrd="0" presId="urn:microsoft.com/office/officeart/2005/8/layout/hProcess7"/>
    <dgm:cxn modelId="{B3143919-AD17-42EA-A311-3586E0BD39F4}" type="presParOf" srcId="{16736DFF-C806-4037-8166-FD2CC83C1BB0}" destId="{CD3DC82D-E5F6-49C7-9E03-B5BCDD8408B8}" srcOrd="6" destOrd="0" presId="urn:microsoft.com/office/officeart/2005/8/layout/hProcess7"/>
    <dgm:cxn modelId="{BCF35AB7-A96B-4550-A6CF-4E40C3CF40DD}" type="presParOf" srcId="{CD3DC82D-E5F6-49C7-9E03-B5BCDD8408B8}" destId="{23C6CF2D-B1C3-4958-9A55-53358968CF6A}" srcOrd="0" destOrd="0" presId="urn:microsoft.com/office/officeart/2005/8/layout/hProcess7"/>
    <dgm:cxn modelId="{9631A210-95E6-486A-9F5A-61BFD06E22B6}" type="presParOf" srcId="{CD3DC82D-E5F6-49C7-9E03-B5BCDD8408B8}" destId="{97E6BBBF-C9DC-4EF5-9FDF-D636085395A4}" srcOrd="1" destOrd="0" presId="urn:microsoft.com/office/officeart/2005/8/layout/hProcess7"/>
    <dgm:cxn modelId="{A989B1EB-725D-44FD-81CA-107B8BC4AADB}" type="presParOf" srcId="{CD3DC82D-E5F6-49C7-9E03-B5BCDD8408B8}" destId="{9E2462C4-0C43-40BD-9C71-57F12AD73AD8}" srcOrd="2" destOrd="0" presId="urn:microsoft.com/office/officeart/2005/8/layout/hProcess7"/>
    <dgm:cxn modelId="{3EE3652C-B2C9-4C4E-A41A-0AEF5204F302}" type="presParOf" srcId="{16736DFF-C806-4037-8166-FD2CC83C1BB0}" destId="{BE1595B3-9005-4504-9111-EC51FF1AA1DB}" srcOrd="7" destOrd="0" presId="urn:microsoft.com/office/officeart/2005/8/layout/hProcess7"/>
    <dgm:cxn modelId="{EC8A6F0B-E958-441A-95EE-FE61C61FC046}" type="presParOf" srcId="{16736DFF-C806-4037-8166-FD2CC83C1BB0}" destId="{1137DBA8-013A-4D31-AC40-A0F639B37670}" srcOrd="8" destOrd="0" presId="urn:microsoft.com/office/officeart/2005/8/layout/hProcess7"/>
    <dgm:cxn modelId="{00AB4F90-6917-4306-9FF1-F45BE0D7FFBE}" type="presParOf" srcId="{1137DBA8-013A-4D31-AC40-A0F639B37670}" destId="{27515F52-F2AA-4E80-85BF-025F4D85BF38}" srcOrd="0" destOrd="0" presId="urn:microsoft.com/office/officeart/2005/8/layout/hProcess7"/>
    <dgm:cxn modelId="{8FE1AF1A-F4C2-4C93-B121-E1CA56411124}" type="presParOf" srcId="{1137DBA8-013A-4D31-AC40-A0F639B37670}" destId="{71B626EE-DAA8-488A-A704-0E7A722FC10F}" srcOrd="1" destOrd="0" presId="urn:microsoft.com/office/officeart/2005/8/layout/hProcess7"/>
    <dgm:cxn modelId="{FEFA8771-2A67-40C9-A18C-759BAF4A19D1}" type="presParOf" srcId="{1137DBA8-013A-4D31-AC40-A0F639B37670}" destId="{1D42F525-365A-43E8-8736-03B1E8894B04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B6D37B-BCB4-7B44-8C73-3A89EE88C5CF}" type="doc">
      <dgm:prSet loTypeId="urn:microsoft.com/office/officeart/2008/layout/AscendingPictureAccent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39CDDC-F5FB-4F42-995D-B2FBBF116E3C}">
      <dgm:prSet phldrT="[Text]"/>
      <dgm:spPr/>
      <dgm:t>
        <a:bodyPr/>
        <a:lstStyle/>
        <a:p>
          <a:r>
            <a:rPr lang="ar-SA" dirty="0" smtClean="0"/>
            <a:t>أساليب جماعية</a:t>
          </a:r>
          <a:endParaRPr lang="en-US" dirty="0"/>
        </a:p>
      </dgm:t>
    </dgm:pt>
    <dgm:pt modelId="{7044B523-B2B2-DD44-882C-C7EE76874EC4}" type="parTrans" cxnId="{2B83934A-FC61-0046-B634-A5472D25CB5F}">
      <dgm:prSet/>
      <dgm:spPr/>
      <dgm:t>
        <a:bodyPr/>
        <a:lstStyle/>
        <a:p>
          <a:endParaRPr lang="en-US"/>
        </a:p>
      </dgm:t>
    </dgm:pt>
    <dgm:pt modelId="{1366A9B9-1D4C-CD42-9BEC-5A2885972956}" type="sibTrans" cxnId="{2B83934A-FC61-0046-B634-A5472D25CB5F}">
      <dgm:prSet/>
      <dgm:spPr/>
      <dgm:t>
        <a:bodyPr/>
        <a:lstStyle/>
        <a:p>
          <a:endParaRPr lang="en-US"/>
        </a:p>
      </dgm:t>
    </dgm:pt>
    <dgm:pt modelId="{8C79095B-B721-FE4A-A808-6414C45DEC82}">
      <dgm:prSet phldrT="[Text]"/>
      <dgm:spPr/>
      <dgm:t>
        <a:bodyPr/>
        <a:lstStyle/>
        <a:p>
          <a:r>
            <a:rPr lang="ar-SA" dirty="0" smtClean="0"/>
            <a:t>أساليب فردية</a:t>
          </a:r>
          <a:endParaRPr lang="en-US" dirty="0"/>
        </a:p>
      </dgm:t>
    </dgm:pt>
    <dgm:pt modelId="{8360DD5D-9EA2-2D41-9AF2-DA0E44D4E290}" type="parTrans" cxnId="{0C07DB5E-DCDD-5147-B2D7-394A4F1E6E28}">
      <dgm:prSet/>
      <dgm:spPr/>
      <dgm:t>
        <a:bodyPr/>
        <a:lstStyle/>
        <a:p>
          <a:endParaRPr lang="en-US"/>
        </a:p>
      </dgm:t>
    </dgm:pt>
    <dgm:pt modelId="{2482F132-5944-3E46-BB36-395B9886165C}" type="sibTrans" cxnId="{0C07DB5E-DCDD-5147-B2D7-394A4F1E6E28}">
      <dgm:prSet/>
      <dgm:spPr/>
      <dgm:t>
        <a:bodyPr/>
        <a:lstStyle/>
        <a:p>
          <a:pPr rtl="1"/>
          <a:endParaRPr lang="en-US"/>
        </a:p>
      </dgm:t>
    </dgm:pt>
    <dgm:pt modelId="{10870529-9E66-1B43-AC8B-B617BF473BB4}" type="pres">
      <dgm:prSet presAssocID="{97B6D37B-BCB4-7B44-8C73-3A89EE88C5C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51EBABDB-E152-FE4F-A772-7A3A71A1F780}" type="pres">
      <dgm:prSet presAssocID="{97B6D37B-BCB4-7B44-8C73-3A89EE88C5CF}" presName="dot1" presStyleLbl="alignNode1" presStyleIdx="0" presStyleCnt="10"/>
      <dgm:spPr/>
    </dgm:pt>
    <dgm:pt modelId="{0231DE2E-E2AF-FF43-84A9-21160E0AC53E}" type="pres">
      <dgm:prSet presAssocID="{97B6D37B-BCB4-7B44-8C73-3A89EE88C5CF}" presName="dot2" presStyleLbl="alignNode1" presStyleIdx="1" presStyleCnt="10"/>
      <dgm:spPr/>
    </dgm:pt>
    <dgm:pt modelId="{D6BAE797-B9B0-064C-9D77-1E4C55F68ED4}" type="pres">
      <dgm:prSet presAssocID="{97B6D37B-BCB4-7B44-8C73-3A89EE88C5CF}" presName="dot3" presStyleLbl="alignNode1" presStyleIdx="2" presStyleCnt="10"/>
      <dgm:spPr/>
    </dgm:pt>
    <dgm:pt modelId="{BFE0CFEA-52AA-CD40-B6D9-FA2177560DC2}" type="pres">
      <dgm:prSet presAssocID="{97B6D37B-BCB4-7B44-8C73-3A89EE88C5CF}" presName="dotArrow1" presStyleLbl="alignNode1" presStyleIdx="3" presStyleCnt="10"/>
      <dgm:spPr/>
    </dgm:pt>
    <dgm:pt modelId="{2BD1B686-97B1-324F-8C84-E3FDF95983CD}" type="pres">
      <dgm:prSet presAssocID="{97B6D37B-BCB4-7B44-8C73-3A89EE88C5CF}" presName="dotArrow2" presStyleLbl="alignNode1" presStyleIdx="4" presStyleCnt="10"/>
      <dgm:spPr/>
    </dgm:pt>
    <dgm:pt modelId="{1C610AFA-F110-F94A-A6B5-B09D56D7197B}" type="pres">
      <dgm:prSet presAssocID="{97B6D37B-BCB4-7B44-8C73-3A89EE88C5CF}" presName="dotArrow3" presStyleLbl="alignNode1" presStyleIdx="5" presStyleCnt="10"/>
      <dgm:spPr/>
    </dgm:pt>
    <dgm:pt modelId="{05C56A15-6D49-864D-9EB4-911B11EC20B9}" type="pres">
      <dgm:prSet presAssocID="{97B6D37B-BCB4-7B44-8C73-3A89EE88C5CF}" presName="dotArrow4" presStyleLbl="alignNode1" presStyleIdx="6" presStyleCnt="10"/>
      <dgm:spPr/>
    </dgm:pt>
    <dgm:pt modelId="{6B7475C2-B9C4-B84B-B7B7-145A08F1E0F1}" type="pres">
      <dgm:prSet presAssocID="{97B6D37B-BCB4-7B44-8C73-3A89EE88C5CF}" presName="dotArrow5" presStyleLbl="alignNode1" presStyleIdx="7" presStyleCnt="10"/>
      <dgm:spPr/>
    </dgm:pt>
    <dgm:pt modelId="{684856B6-854D-BC4C-9A99-D1822D1DBBFA}" type="pres">
      <dgm:prSet presAssocID="{97B6D37B-BCB4-7B44-8C73-3A89EE88C5CF}" presName="dotArrow6" presStyleLbl="alignNode1" presStyleIdx="8" presStyleCnt="10"/>
      <dgm:spPr/>
    </dgm:pt>
    <dgm:pt modelId="{C2B8ACE3-F549-BF41-BE06-1353D4259832}" type="pres">
      <dgm:prSet presAssocID="{97B6D37B-BCB4-7B44-8C73-3A89EE88C5CF}" presName="dotArrow7" presStyleLbl="alignNode1" presStyleIdx="9" presStyleCnt="10"/>
      <dgm:spPr/>
    </dgm:pt>
    <dgm:pt modelId="{723C62E4-3AE4-854E-8254-DAAC66C4A063}" type="pres">
      <dgm:prSet presAssocID="{8939CDDC-F5FB-4F42-995D-B2FBBF116E3C}" presName="parTx1" presStyleLbl="node1" presStyleIdx="0" presStyleCnt="2"/>
      <dgm:spPr/>
      <dgm:t>
        <a:bodyPr/>
        <a:lstStyle/>
        <a:p>
          <a:endParaRPr lang="en-US"/>
        </a:p>
      </dgm:t>
    </dgm:pt>
    <dgm:pt modelId="{CC36DD87-4332-9E49-B274-8D6B370D4729}" type="pres">
      <dgm:prSet presAssocID="{1366A9B9-1D4C-CD42-9BEC-5A2885972956}" presName="picture1" presStyleCnt="0"/>
      <dgm:spPr/>
    </dgm:pt>
    <dgm:pt modelId="{F7BE6723-0D71-A045-993E-3F2A434923DA}" type="pres">
      <dgm:prSet presAssocID="{1366A9B9-1D4C-CD42-9BEC-5A2885972956}" presName="imageRepeatNode" presStyleLbl="fgImgPlace1" presStyleIdx="0" presStyleCnt="2"/>
      <dgm:spPr/>
      <dgm:t>
        <a:bodyPr/>
        <a:lstStyle/>
        <a:p>
          <a:endParaRPr lang="en-US"/>
        </a:p>
      </dgm:t>
    </dgm:pt>
    <dgm:pt modelId="{ABAEBFE4-2988-2E4A-9E4D-EEBA5E993307}" type="pres">
      <dgm:prSet presAssocID="{8C79095B-B721-FE4A-A808-6414C45DEC82}" presName="parTx2" presStyleLbl="node1" presStyleIdx="1" presStyleCnt="2"/>
      <dgm:spPr/>
      <dgm:t>
        <a:bodyPr/>
        <a:lstStyle/>
        <a:p>
          <a:endParaRPr lang="en-US"/>
        </a:p>
      </dgm:t>
    </dgm:pt>
    <dgm:pt modelId="{B0266367-5B26-F646-9FA7-164046A0189F}" type="pres">
      <dgm:prSet presAssocID="{2482F132-5944-3E46-BB36-395B9886165C}" presName="picture2" presStyleCnt="0"/>
      <dgm:spPr/>
    </dgm:pt>
    <dgm:pt modelId="{E76DB5D4-B3E7-1940-B943-67DD9C9F7285}" type="pres">
      <dgm:prSet presAssocID="{2482F132-5944-3E46-BB36-395B9886165C}" presName="imageRepeatNode" presStyleLbl="fgImgPlace1" presStyleIdx="1" presStyleCnt="2"/>
      <dgm:spPr/>
      <dgm:t>
        <a:bodyPr/>
        <a:lstStyle/>
        <a:p>
          <a:endParaRPr lang="en-US"/>
        </a:p>
      </dgm:t>
    </dgm:pt>
  </dgm:ptLst>
  <dgm:cxnLst>
    <dgm:cxn modelId="{BA8BB9E6-96EA-0B4F-88F5-72ED8361CA1A}" type="presOf" srcId="{2482F132-5944-3E46-BB36-395B9886165C}" destId="{E76DB5D4-B3E7-1940-B943-67DD9C9F7285}" srcOrd="0" destOrd="0" presId="urn:microsoft.com/office/officeart/2008/layout/AscendingPictureAccentProcess"/>
    <dgm:cxn modelId="{2B83934A-FC61-0046-B634-A5472D25CB5F}" srcId="{97B6D37B-BCB4-7B44-8C73-3A89EE88C5CF}" destId="{8939CDDC-F5FB-4F42-995D-B2FBBF116E3C}" srcOrd="0" destOrd="0" parTransId="{7044B523-B2B2-DD44-882C-C7EE76874EC4}" sibTransId="{1366A9B9-1D4C-CD42-9BEC-5A2885972956}"/>
    <dgm:cxn modelId="{DC3320D4-F678-144E-8F62-D64ACD29375C}" type="presOf" srcId="{97B6D37B-BCB4-7B44-8C73-3A89EE88C5CF}" destId="{10870529-9E66-1B43-AC8B-B617BF473BB4}" srcOrd="0" destOrd="0" presId="urn:microsoft.com/office/officeart/2008/layout/AscendingPictureAccentProcess"/>
    <dgm:cxn modelId="{0C07DB5E-DCDD-5147-B2D7-394A4F1E6E28}" srcId="{97B6D37B-BCB4-7B44-8C73-3A89EE88C5CF}" destId="{8C79095B-B721-FE4A-A808-6414C45DEC82}" srcOrd="1" destOrd="0" parTransId="{8360DD5D-9EA2-2D41-9AF2-DA0E44D4E290}" sibTransId="{2482F132-5944-3E46-BB36-395B9886165C}"/>
    <dgm:cxn modelId="{9CF74984-4FCB-DC48-82E8-99C96FAA1B5F}" type="presOf" srcId="{1366A9B9-1D4C-CD42-9BEC-5A2885972956}" destId="{F7BE6723-0D71-A045-993E-3F2A434923DA}" srcOrd="0" destOrd="0" presId="urn:microsoft.com/office/officeart/2008/layout/AscendingPictureAccentProcess"/>
    <dgm:cxn modelId="{98CF913E-C802-574A-99DD-F005CB67A3FC}" type="presOf" srcId="{8C79095B-B721-FE4A-A808-6414C45DEC82}" destId="{ABAEBFE4-2988-2E4A-9E4D-EEBA5E993307}" srcOrd="0" destOrd="0" presId="urn:microsoft.com/office/officeart/2008/layout/AscendingPictureAccentProcess"/>
    <dgm:cxn modelId="{1544C5F5-C5B3-3F43-BCAC-E14E9561B112}" type="presOf" srcId="{8939CDDC-F5FB-4F42-995D-B2FBBF116E3C}" destId="{723C62E4-3AE4-854E-8254-DAAC66C4A063}" srcOrd="0" destOrd="0" presId="urn:microsoft.com/office/officeart/2008/layout/AscendingPictureAccentProcess"/>
    <dgm:cxn modelId="{16DA7FF2-96F7-7E44-A675-0E3BF5EF3AFD}" type="presParOf" srcId="{10870529-9E66-1B43-AC8B-B617BF473BB4}" destId="{51EBABDB-E152-FE4F-A772-7A3A71A1F780}" srcOrd="0" destOrd="0" presId="urn:microsoft.com/office/officeart/2008/layout/AscendingPictureAccentProcess"/>
    <dgm:cxn modelId="{F21C685A-73AE-E74C-94DD-7FF54FA1274C}" type="presParOf" srcId="{10870529-9E66-1B43-AC8B-B617BF473BB4}" destId="{0231DE2E-E2AF-FF43-84A9-21160E0AC53E}" srcOrd="1" destOrd="0" presId="urn:microsoft.com/office/officeart/2008/layout/AscendingPictureAccentProcess"/>
    <dgm:cxn modelId="{6F0B3227-9961-0F44-80D0-CD775CB44492}" type="presParOf" srcId="{10870529-9E66-1B43-AC8B-B617BF473BB4}" destId="{D6BAE797-B9B0-064C-9D77-1E4C55F68ED4}" srcOrd="2" destOrd="0" presId="urn:microsoft.com/office/officeart/2008/layout/AscendingPictureAccentProcess"/>
    <dgm:cxn modelId="{BE5DE50F-1989-F949-A99C-DF8715C0754A}" type="presParOf" srcId="{10870529-9E66-1B43-AC8B-B617BF473BB4}" destId="{BFE0CFEA-52AA-CD40-B6D9-FA2177560DC2}" srcOrd="3" destOrd="0" presId="urn:microsoft.com/office/officeart/2008/layout/AscendingPictureAccentProcess"/>
    <dgm:cxn modelId="{4DE4BDAD-F964-8D42-80AD-D58FF0675CB5}" type="presParOf" srcId="{10870529-9E66-1B43-AC8B-B617BF473BB4}" destId="{2BD1B686-97B1-324F-8C84-E3FDF95983CD}" srcOrd="4" destOrd="0" presId="urn:microsoft.com/office/officeart/2008/layout/AscendingPictureAccentProcess"/>
    <dgm:cxn modelId="{CB0FF261-3A1B-7A48-9E68-E0B4CE0B7744}" type="presParOf" srcId="{10870529-9E66-1B43-AC8B-B617BF473BB4}" destId="{1C610AFA-F110-F94A-A6B5-B09D56D7197B}" srcOrd="5" destOrd="0" presId="urn:microsoft.com/office/officeart/2008/layout/AscendingPictureAccentProcess"/>
    <dgm:cxn modelId="{C6FC38DD-D09C-D24C-A2BF-7C4C8A004ED3}" type="presParOf" srcId="{10870529-9E66-1B43-AC8B-B617BF473BB4}" destId="{05C56A15-6D49-864D-9EB4-911B11EC20B9}" srcOrd="6" destOrd="0" presId="urn:microsoft.com/office/officeart/2008/layout/AscendingPictureAccentProcess"/>
    <dgm:cxn modelId="{CA0E8DCE-B8C0-904B-9486-FE21D8B02B5E}" type="presParOf" srcId="{10870529-9E66-1B43-AC8B-B617BF473BB4}" destId="{6B7475C2-B9C4-B84B-B7B7-145A08F1E0F1}" srcOrd="7" destOrd="0" presId="urn:microsoft.com/office/officeart/2008/layout/AscendingPictureAccentProcess"/>
    <dgm:cxn modelId="{71F5F5EF-439E-5C42-970C-194AE2499FA4}" type="presParOf" srcId="{10870529-9E66-1B43-AC8B-B617BF473BB4}" destId="{684856B6-854D-BC4C-9A99-D1822D1DBBFA}" srcOrd="8" destOrd="0" presId="urn:microsoft.com/office/officeart/2008/layout/AscendingPictureAccentProcess"/>
    <dgm:cxn modelId="{6B7522C5-EDFC-1741-9930-88B00676F653}" type="presParOf" srcId="{10870529-9E66-1B43-AC8B-B617BF473BB4}" destId="{C2B8ACE3-F549-BF41-BE06-1353D4259832}" srcOrd="9" destOrd="0" presId="urn:microsoft.com/office/officeart/2008/layout/AscendingPictureAccentProcess"/>
    <dgm:cxn modelId="{DD4AC713-305F-A94E-844C-6A24FF6F11CC}" type="presParOf" srcId="{10870529-9E66-1B43-AC8B-B617BF473BB4}" destId="{723C62E4-3AE4-854E-8254-DAAC66C4A063}" srcOrd="10" destOrd="0" presId="urn:microsoft.com/office/officeart/2008/layout/AscendingPictureAccentProcess"/>
    <dgm:cxn modelId="{25B8C82E-8B90-304E-9C7E-D4B9E3AFA98A}" type="presParOf" srcId="{10870529-9E66-1B43-AC8B-B617BF473BB4}" destId="{CC36DD87-4332-9E49-B274-8D6B370D4729}" srcOrd="11" destOrd="0" presId="urn:microsoft.com/office/officeart/2008/layout/AscendingPictureAccentProcess"/>
    <dgm:cxn modelId="{FB20A922-5E78-DE40-A6A0-3211EA4C4C8D}" type="presParOf" srcId="{CC36DD87-4332-9E49-B274-8D6B370D4729}" destId="{F7BE6723-0D71-A045-993E-3F2A434923DA}" srcOrd="0" destOrd="0" presId="urn:microsoft.com/office/officeart/2008/layout/AscendingPictureAccentProcess"/>
    <dgm:cxn modelId="{3D6CE40A-B6A0-474C-8A18-575A8339E110}" type="presParOf" srcId="{10870529-9E66-1B43-AC8B-B617BF473BB4}" destId="{ABAEBFE4-2988-2E4A-9E4D-EEBA5E993307}" srcOrd="12" destOrd="0" presId="urn:microsoft.com/office/officeart/2008/layout/AscendingPictureAccentProcess"/>
    <dgm:cxn modelId="{F3614074-E0D8-E347-A07A-FCD881A259E8}" type="presParOf" srcId="{10870529-9E66-1B43-AC8B-B617BF473BB4}" destId="{B0266367-5B26-F646-9FA7-164046A0189F}" srcOrd="13" destOrd="0" presId="urn:microsoft.com/office/officeart/2008/layout/AscendingPictureAccentProcess"/>
    <dgm:cxn modelId="{AC4B1AB2-3885-9345-AB00-BFB9E49A4AE1}" type="presParOf" srcId="{B0266367-5B26-F646-9FA7-164046A0189F}" destId="{E76DB5D4-B3E7-1940-B943-67DD9C9F7285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B9B698F-F26B-D847-98C8-832602751B24}" type="doc">
      <dgm:prSet loTypeId="urn:microsoft.com/office/officeart/2008/layout/HorizontalMultiLevelHierarchy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EDA8329-64D9-FC4A-93A5-922A187EF335}">
      <dgm:prSet phldrT="[Text]"/>
      <dgm:spPr/>
      <dgm:t>
        <a:bodyPr/>
        <a:lstStyle/>
        <a:p>
          <a:r>
            <a:rPr lang="ar-SA" dirty="0" smtClean="0"/>
            <a:t>أهداف الزيارات الصفية</a:t>
          </a:r>
          <a:endParaRPr lang="en-US" dirty="0"/>
        </a:p>
      </dgm:t>
    </dgm:pt>
    <dgm:pt modelId="{BDA0F952-3A7D-B84C-830B-1468687B849A}" type="parTrans" cxnId="{0B5CF277-3503-A148-9920-27F93928A781}">
      <dgm:prSet/>
      <dgm:spPr/>
      <dgm:t>
        <a:bodyPr/>
        <a:lstStyle/>
        <a:p>
          <a:endParaRPr lang="en-US"/>
        </a:p>
      </dgm:t>
    </dgm:pt>
    <dgm:pt modelId="{973C9490-E036-024F-B680-4406600A5171}" type="sibTrans" cxnId="{0B5CF277-3503-A148-9920-27F93928A781}">
      <dgm:prSet/>
      <dgm:spPr/>
      <dgm:t>
        <a:bodyPr/>
        <a:lstStyle/>
        <a:p>
          <a:endParaRPr lang="en-US"/>
        </a:p>
      </dgm:t>
    </dgm:pt>
    <dgm:pt modelId="{5B15DC57-8900-CB4E-AA48-D6AEFEFC9880}">
      <dgm:prSet phldrT="[Text]"/>
      <dgm:spPr/>
      <dgm:t>
        <a:bodyPr/>
        <a:lstStyle/>
        <a:p>
          <a:r>
            <a:rPr lang="ar-SA" dirty="0" smtClean="0"/>
            <a:t>ملاحظة الموقف التعليمي و الفعاليات التربوية في الموقف الطبيعي لها </a:t>
          </a:r>
          <a:endParaRPr lang="en-US" dirty="0"/>
        </a:p>
      </dgm:t>
    </dgm:pt>
    <dgm:pt modelId="{DD71AD0E-C149-614D-80CF-E831D1427575}" type="parTrans" cxnId="{4FDEF7F9-BD9F-8643-9CEC-3EF4E428165F}">
      <dgm:prSet/>
      <dgm:spPr/>
      <dgm:t>
        <a:bodyPr/>
        <a:lstStyle/>
        <a:p>
          <a:endParaRPr lang="en-US"/>
        </a:p>
      </dgm:t>
    </dgm:pt>
    <dgm:pt modelId="{6F811899-1820-914E-A449-DF8C20CFC13C}" type="sibTrans" cxnId="{4FDEF7F9-BD9F-8643-9CEC-3EF4E428165F}">
      <dgm:prSet/>
      <dgm:spPr/>
      <dgm:t>
        <a:bodyPr/>
        <a:lstStyle/>
        <a:p>
          <a:endParaRPr lang="en-US"/>
        </a:p>
      </dgm:t>
    </dgm:pt>
    <dgm:pt modelId="{482AA031-0683-B94F-BDE6-799CD04BBA80}">
      <dgm:prSet phldrT="[Text]"/>
      <dgm:spPr/>
      <dgm:t>
        <a:bodyPr/>
        <a:lstStyle/>
        <a:p>
          <a:r>
            <a:rPr lang="ar-SA" dirty="0" smtClean="0"/>
            <a:t>رصد أثر المعلم</a:t>
          </a:r>
          <a:r>
            <a:rPr lang="ar-SA" baseline="0" dirty="0" smtClean="0"/>
            <a:t> على تحصيل التلاميذ و الوقوف على مدى تطوره</a:t>
          </a:r>
          <a:endParaRPr lang="en-US" dirty="0"/>
        </a:p>
      </dgm:t>
    </dgm:pt>
    <dgm:pt modelId="{EAF75A6F-EE95-454D-8B31-0E77819536ED}" type="parTrans" cxnId="{6AF125B6-C672-824C-801A-EFC5AC99B0DE}">
      <dgm:prSet/>
      <dgm:spPr/>
      <dgm:t>
        <a:bodyPr/>
        <a:lstStyle/>
        <a:p>
          <a:endParaRPr lang="en-US"/>
        </a:p>
      </dgm:t>
    </dgm:pt>
    <dgm:pt modelId="{C17379F0-AC47-3743-8088-0A7EA6940B55}" type="sibTrans" cxnId="{6AF125B6-C672-824C-801A-EFC5AC99B0DE}">
      <dgm:prSet/>
      <dgm:spPr/>
      <dgm:t>
        <a:bodyPr/>
        <a:lstStyle/>
        <a:p>
          <a:endParaRPr lang="en-US"/>
        </a:p>
      </dgm:t>
    </dgm:pt>
    <dgm:pt modelId="{CA98009A-4B09-CE46-949F-2E8BD31EF250}">
      <dgm:prSet phldrT="[Text]"/>
      <dgm:spPr/>
      <dgm:t>
        <a:bodyPr/>
        <a:lstStyle/>
        <a:p>
          <a:r>
            <a:rPr lang="ar-SA" dirty="0" smtClean="0"/>
            <a:t>زيادة رصيد المشرف التربوي</a:t>
          </a:r>
          <a:r>
            <a:rPr lang="ar-SA" baseline="0" dirty="0" smtClean="0"/>
            <a:t> من المعرفة ، و إثراء خبراته من خلا ما يطلع عليه من أساليب جديدة و تجارب و أنشطة مختلفة و نشاطات فاعلة</a:t>
          </a:r>
          <a:endParaRPr lang="en-US" dirty="0"/>
        </a:p>
      </dgm:t>
    </dgm:pt>
    <dgm:pt modelId="{1BBFDD94-5A30-4845-BF1B-E75988BEFE71}" type="parTrans" cxnId="{B53536CD-A687-EF41-AE6B-97E1760B5CF0}">
      <dgm:prSet/>
      <dgm:spPr/>
      <dgm:t>
        <a:bodyPr/>
        <a:lstStyle/>
        <a:p>
          <a:endParaRPr lang="en-US"/>
        </a:p>
      </dgm:t>
    </dgm:pt>
    <dgm:pt modelId="{C68C35AB-058E-C04E-B958-476616771094}" type="sibTrans" cxnId="{B53536CD-A687-EF41-AE6B-97E1760B5CF0}">
      <dgm:prSet/>
      <dgm:spPr/>
      <dgm:t>
        <a:bodyPr/>
        <a:lstStyle/>
        <a:p>
          <a:pPr rtl="1"/>
          <a:endParaRPr lang="en-US"/>
        </a:p>
      </dgm:t>
    </dgm:pt>
    <dgm:pt modelId="{ADA65F01-201F-124E-8BC8-91449D068EE6}">
      <dgm:prSet/>
      <dgm:spPr/>
      <dgm:t>
        <a:bodyPr/>
        <a:lstStyle/>
        <a:p>
          <a:r>
            <a:rPr lang="ar-SA" dirty="0" smtClean="0"/>
            <a:t>تقويم أساليب التعليم، و الوسائل التعليمية و الأنشطة و الوقوف على مدى</a:t>
          </a:r>
          <a:r>
            <a:rPr lang="ar-SA" baseline="0" dirty="0" smtClean="0"/>
            <a:t> صلاحيتها و ملائمتها لسيكولوجية التعلم و المعلمين</a:t>
          </a:r>
          <a:endParaRPr lang="en-US" dirty="0"/>
        </a:p>
      </dgm:t>
    </dgm:pt>
    <dgm:pt modelId="{0BE01265-042E-444A-A1E7-452AAA2FC233}" type="parTrans" cxnId="{E789F23A-7F43-514E-8139-82428177ABC8}">
      <dgm:prSet/>
      <dgm:spPr/>
      <dgm:t>
        <a:bodyPr/>
        <a:lstStyle/>
        <a:p>
          <a:endParaRPr lang="en-US"/>
        </a:p>
      </dgm:t>
    </dgm:pt>
    <dgm:pt modelId="{DD0D890B-29E8-DC47-8825-EC0762E3A491}" type="sibTrans" cxnId="{E789F23A-7F43-514E-8139-82428177ABC8}">
      <dgm:prSet/>
      <dgm:spPr/>
      <dgm:t>
        <a:bodyPr/>
        <a:lstStyle/>
        <a:p>
          <a:endParaRPr lang="en-US"/>
        </a:p>
      </dgm:t>
    </dgm:pt>
    <dgm:pt modelId="{F22B350E-A999-9947-B7A1-877FE3EBA8B9}">
      <dgm:prSet/>
      <dgm:spPr/>
      <dgm:t>
        <a:bodyPr/>
        <a:lstStyle/>
        <a:p>
          <a:r>
            <a:rPr lang="ar-SA" dirty="0" smtClean="0"/>
            <a:t>التحقق</a:t>
          </a:r>
          <a:r>
            <a:rPr lang="ar-SA" baseline="0" dirty="0" smtClean="0"/>
            <a:t> من تطبيق المناهج الدراسية و الوقوف علي مدى ملائمتها لقدرات الطلاب و تلبية احتياجاتهم و ما يعترض ذلك من صعوبات</a:t>
          </a:r>
          <a:endParaRPr lang="en-US" dirty="0"/>
        </a:p>
      </dgm:t>
    </dgm:pt>
    <dgm:pt modelId="{580BAF23-0636-3343-B261-D71DAD9F28C0}" type="parTrans" cxnId="{964C0E80-E567-4146-8568-7BA40842B58A}">
      <dgm:prSet/>
      <dgm:spPr/>
      <dgm:t>
        <a:bodyPr/>
        <a:lstStyle/>
        <a:p>
          <a:endParaRPr lang="en-US"/>
        </a:p>
      </dgm:t>
    </dgm:pt>
    <dgm:pt modelId="{B13D2B1E-84ED-0049-946C-40E60D520943}" type="sibTrans" cxnId="{964C0E80-E567-4146-8568-7BA40842B58A}">
      <dgm:prSet/>
      <dgm:spPr/>
      <dgm:t>
        <a:bodyPr/>
        <a:lstStyle/>
        <a:p>
          <a:endParaRPr lang="en-US"/>
        </a:p>
      </dgm:t>
    </dgm:pt>
    <dgm:pt modelId="{3AED3085-BB37-A44D-8DF9-9D64F1268EB6}">
      <dgm:prSet/>
      <dgm:spPr/>
      <dgm:t>
        <a:bodyPr/>
        <a:lstStyle/>
        <a:p>
          <a:r>
            <a:rPr lang="ar-SA" dirty="0" smtClean="0"/>
            <a:t>الوقوف</a:t>
          </a:r>
          <a:r>
            <a:rPr lang="ar-SA" baseline="0" dirty="0" smtClean="0"/>
            <a:t> على حاجات الطلاب و المعلمين الفعلية و التخطيط لتلبيتها </a:t>
          </a:r>
          <a:endParaRPr lang="en-US" dirty="0"/>
        </a:p>
      </dgm:t>
    </dgm:pt>
    <dgm:pt modelId="{0EB6CE44-0B58-E340-A5BD-573285619F1E}" type="parTrans" cxnId="{2DE10B1A-4B8D-5B41-9A8E-537154333626}">
      <dgm:prSet/>
      <dgm:spPr/>
      <dgm:t>
        <a:bodyPr/>
        <a:lstStyle/>
        <a:p>
          <a:endParaRPr lang="en-US"/>
        </a:p>
      </dgm:t>
    </dgm:pt>
    <dgm:pt modelId="{06442148-B34E-524A-BE28-E047EB6FD13A}" type="sibTrans" cxnId="{2DE10B1A-4B8D-5B41-9A8E-537154333626}">
      <dgm:prSet/>
      <dgm:spPr/>
      <dgm:t>
        <a:bodyPr/>
        <a:lstStyle/>
        <a:p>
          <a:endParaRPr lang="en-US"/>
        </a:p>
      </dgm:t>
    </dgm:pt>
    <dgm:pt modelId="{735B6564-5F2B-E84F-91EF-AD347120FA84}">
      <dgm:prSet/>
      <dgm:spPr/>
      <dgm:t>
        <a:bodyPr/>
        <a:lstStyle/>
        <a:p>
          <a:r>
            <a:rPr lang="ar-SA" dirty="0" smtClean="0"/>
            <a:t>معرفة مدى استجابة المعلمين</a:t>
          </a:r>
          <a:r>
            <a:rPr lang="ar-SA" baseline="0" dirty="0" smtClean="0"/>
            <a:t> و ترجمتهم للأفكار المطروحة في زيارات سابقة </a:t>
          </a:r>
          <a:endParaRPr lang="en-US" dirty="0"/>
        </a:p>
      </dgm:t>
    </dgm:pt>
    <dgm:pt modelId="{85DF9200-B092-C74E-BE11-46FEC5D5428E}" type="parTrans" cxnId="{118A83CC-A6B9-4249-9CCF-DFDD9D19396F}">
      <dgm:prSet/>
      <dgm:spPr/>
      <dgm:t>
        <a:bodyPr/>
        <a:lstStyle/>
        <a:p>
          <a:endParaRPr lang="en-US"/>
        </a:p>
      </dgm:t>
    </dgm:pt>
    <dgm:pt modelId="{A6E1A1CF-6AC3-FD4F-87A4-B00BA5AC1F97}" type="sibTrans" cxnId="{118A83CC-A6B9-4249-9CCF-DFDD9D19396F}">
      <dgm:prSet/>
      <dgm:spPr/>
      <dgm:t>
        <a:bodyPr/>
        <a:lstStyle/>
        <a:p>
          <a:endParaRPr lang="en-US"/>
        </a:p>
      </dgm:t>
    </dgm:pt>
    <dgm:pt modelId="{866678D7-F9CC-9448-9B48-5042E5EC3BFA}" type="pres">
      <dgm:prSet presAssocID="{9B9B698F-F26B-D847-98C8-832602751B2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AA4C5C-8ED6-4F41-8112-74C2B2418E00}" type="pres">
      <dgm:prSet presAssocID="{AEDA8329-64D9-FC4A-93A5-922A187EF335}" presName="root1" presStyleCnt="0"/>
      <dgm:spPr/>
      <dgm:t>
        <a:bodyPr/>
        <a:lstStyle/>
        <a:p>
          <a:endParaRPr lang="en-US"/>
        </a:p>
      </dgm:t>
    </dgm:pt>
    <dgm:pt modelId="{37D4D8C9-3BF7-3D44-B105-054B778CB928}" type="pres">
      <dgm:prSet presAssocID="{AEDA8329-64D9-FC4A-93A5-922A187EF33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E22360-C613-F643-9C5C-BDAF3F3919DA}" type="pres">
      <dgm:prSet presAssocID="{AEDA8329-64D9-FC4A-93A5-922A187EF335}" presName="level2hierChild" presStyleCnt="0"/>
      <dgm:spPr/>
      <dgm:t>
        <a:bodyPr/>
        <a:lstStyle/>
        <a:p>
          <a:endParaRPr lang="en-US"/>
        </a:p>
      </dgm:t>
    </dgm:pt>
    <dgm:pt modelId="{326C282C-DCF7-2C41-92FA-A6641A7B718A}" type="pres">
      <dgm:prSet presAssocID="{DD71AD0E-C149-614D-80CF-E831D1427575}" presName="conn2-1" presStyleLbl="parChTrans1D2" presStyleIdx="0" presStyleCnt="7"/>
      <dgm:spPr/>
      <dgm:t>
        <a:bodyPr/>
        <a:lstStyle/>
        <a:p>
          <a:endParaRPr lang="en-US"/>
        </a:p>
      </dgm:t>
    </dgm:pt>
    <dgm:pt modelId="{E6901AAC-ED6C-AD45-80A6-063F7AD3AF21}" type="pres">
      <dgm:prSet presAssocID="{DD71AD0E-C149-614D-80CF-E831D1427575}" presName="connTx" presStyleLbl="parChTrans1D2" presStyleIdx="0" presStyleCnt="7"/>
      <dgm:spPr/>
      <dgm:t>
        <a:bodyPr/>
        <a:lstStyle/>
        <a:p>
          <a:endParaRPr lang="en-US"/>
        </a:p>
      </dgm:t>
    </dgm:pt>
    <dgm:pt modelId="{88868A8E-92C3-7A4D-9F19-D1AA800616BF}" type="pres">
      <dgm:prSet presAssocID="{5B15DC57-8900-CB4E-AA48-D6AEFEFC9880}" presName="root2" presStyleCnt="0"/>
      <dgm:spPr/>
      <dgm:t>
        <a:bodyPr/>
        <a:lstStyle/>
        <a:p>
          <a:endParaRPr lang="en-US"/>
        </a:p>
      </dgm:t>
    </dgm:pt>
    <dgm:pt modelId="{744CFF35-458D-E749-849F-C60B67223421}" type="pres">
      <dgm:prSet presAssocID="{5B15DC57-8900-CB4E-AA48-D6AEFEFC9880}" presName="LevelTwoTextNode" presStyleLbl="node2" presStyleIdx="0" presStyleCnt="7" custScaleX="3774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A4481C-E70E-0A40-ABBC-EFA5ECD2D178}" type="pres">
      <dgm:prSet presAssocID="{5B15DC57-8900-CB4E-AA48-D6AEFEFC9880}" presName="level3hierChild" presStyleCnt="0"/>
      <dgm:spPr/>
      <dgm:t>
        <a:bodyPr/>
        <a:lstStyle/>
        <a:p>
          <a:endParaRPr lang="en-US"/>
        </a:p>
      </dgm:t>
    </dgm:pt>
    <dgm:pt modelId="{39C7DFAB-93E5-3045-BFF6-CC2C0FA46625}" type="pres">
      <dgm:prSet presAssocID="{EAF75A6F-EE95-454D-8B31-0E77819536ED}" presName="conn2-1" presStyleLbl="parChTrans1D2" presStyleIdx="1" presStyleCnt="7"/>
      <dgm:spPr/>
      <dgm:t>
        <a:bodyPr/>
        <a:lstStyle/>
        <a:p>
          <a:endParaRPr lang="en-US"/>
        </a:p>
      </dgm:t>
    </dgm:pt>
    <dgm:pt modelId="{D2AA5CAB-8BFB-6342-B74A-1948EAD71B17}" type="pres">
      <dgm:prSet presAssocID="{EAF75A6F-EE95-454D-8B31-0E77819536ED}" presName="connTx" presStyleLbl="parChTrans1D2" presStyleIdx="1" presStyleCnt="7"/>
      <dgm:spPr/>
      <dgm:t>
        <a:bodyPr/>
        <a:lstStyle/>
        <a:p>
          <a:endParaRPr lang="en-US"/>
        </a:p>
      </dgm:t>
    </dgm:pt>
    <dgm:pt modelId="{139337CB-7698-894D-B6CC-07AF63A980A4}" type="pres">
      <dgm:prSet presAssocID="{482AA031-0683-B94F-BDE6-799CD04BBA80}" presName="root2" presStyleCnt="0"/>
      <dgm:spPr/>
      <dgm:t>
        <a:bodyPr/>
        <a:lstStyle/>
        <a:p>
          <a:endParaRPr lang="en-US"/>
        </a:p>
      </dgm:t>
    </dgm:pt>
    <dgm:pt modelId="{F0500A08-6DA0-8A4A-A3A2-C3BA38A2A9C2}" type="pres">
      <dgm:prSet presAssocID="{482AA031-0683-B94F-BDE6-799CD04BBA80}" presName="LevelTwoTextNode" presStyleLbl="node2" presStyleIdx="1" presStyleCnt="7" custScaleX="3774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8DDF82-CE71-F441-AF86-C53850D8EF22}" type="pres">
      <dgm:prSet presAssocID="{482AA031-0683-B94F-BDE6-799CD04BBA80}" presName="level3hierChild" presStyleCnt="0"/>
      <dgm:spPr/>
      <dgm:t>
        <a:bodyPr/>
        <a:lstStyle/>
        <a:p>
          <a:endParaRPr lang="en-US"/>
        </a:p>
      </dgm:t>
    </dgm:pt>
    <dgm:pt modelId="{A58BDE94-EBE2-6B40-91ED-2C1178ED7C69}" type="pres">
      <dgm:prSet presAssocID="{0BE01265-042E-444A-A1E7-452AAA2FC233}" presName="conn2-1" presStyleLbl="parChTrans1D2" presStyleIdx="2" presStyleCnt="7"/>
      <dgm:spPr/>
      <dgm:t>
        <a:bodyPr/>
        <a:lstStyle/>
        <a:p>
          <a:endParaRPr lang="en-US"/>
        </a:p>
      </dgm:t>
    </dgm:pt>
    <dgm:pt modelId="{656BB05F-8E88-DF40-9ACC-B478FDDDEA67}" type="pres">
      <dgm:prSet presAssocID="{0BE01265-042E-444A-A1E7-452AAA2FC233}" presName="connTx" presStyleLbl="parChTrans1D2" presStyleIdx="2" presStyleCnt="7"/>
      <dgm:spPr/>
      <dgm:t>
        <a:bodyPr/>
        <a:lstStyle/>
        <a:p>
          <a:endParaRPr lang="en-US"/>
        </a:p>
      </dgm:t>
    </dgm:pt>
    <dgm:pt modelId="{4695260A-E62A-6941-9000-D9B4BCC14D48}" type="pres">
      <dgm:prSet presAssocID="{ADA65F01-201F-124E-8BC8-91449D068EE6}" presName="root2" presStyleCnt="0"/>
      <dgm:spPr/>
      <dgm:t>
        <a:bodyPr/>
        <a:lstStyle/>
        <a:p>
          <a:endParaRPr lang="en-US"/>
        </a:p>
      </dgm:t>
    </dgm:pt>
    <dgm:pt modelId="{7A1C04E2-3AF8-D94D-A9BE-72D72E7C3C91}" type="pres">
      <dgm:prSet presAssocID="{ADA65F01-201F-124E-8BC8-91449D068EE6}" presName="LevelTwoTextNode" presStyleLbl="node2" presStyleIdx="2" presStyleCnt="7" custScaleX="3776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4B26F6-848E-3E4A-BD4D-B775A6FCFCEC}" type="pres">
      <dgm:prSet presAssocID="{ADA65F01-201F-124E-8BC8-91449D068EE6}" presName="level3hierChild" presStyleCnt="0"/>
      <dgm:spPr/>
      <dgm:t>
        <a:bodyPr/>
        <a:lstStyle/>
        <a:p>
          <a:endParaRPr lang="en-US"/>
        </a:p>
      </dgm:t>
    </dgm:pt>
    <dgm:pt modelId="{6A7CA6E4-2315-3D4F-B28A-EA80E10FCD2C}" type="pres">
      <dgm:prSet presAssocID="{580BAF23-0636-3343-B261-D71DAD9F28C0}" presName="conn2-1" presStyleLbl="parChTrans1D2" presStyleIdx="3" presStyleCnt="7"/>
      <dgm:spPr/>
      <dgm:t>
        <a:bodyPr/>
        <a:lstStyle/>
        <a:p>
          <a:endParaRPr lang="en-US"/>
        </a:p>
      </dgm:t>
    </dgm:pt>
    <dgm:pt modelId="{CC1113A9-F9A5-6249-A724-4D26156EF480}" type="pres">
      <dgm:prSet presAssocID="{580BAF23-0636-3343-B261-D71DAD9F28C0}" presName="connTx" presStyleLbl="parChTrans1D2" presStyleIdx="3" presStyleCnt="7"/>
      <dgm:spPr/>
      <dgm:t>
        <a:bodyPr/>
        <a:lstStyle/>
        <a:p>
          <a:endParaRPr lang="en-US"/>
        </a:p>
      </dgm:t>
    </dgm:pt>
    <dgm:pt modelId="{F803B476-9F1D-A34E-8EE1-99351DB989AD}" type="pres">
      <dgm:prSet presAssocID="{F22B350E-A999-9947-B7A1-877FE3EBA8B9}" presName="root2" presStyleCnt="0"/>
      <dgm:spPr/>
      <dgm:t>
        <a:bodyPr/>
        <a:lstStyle/>
        <a:p>
          <a:endParaRPr lang="en-US"/>
        </a:p>
      </dgm:t>
    </dgm:pt>
    <dgm:pt modelId="{09396BA2-262F-6240-A10D-A00CCAD0D7B2}" type="pres">
      <dgm:prSet presAssocID="{F22B350E-A999-9947-B7A1-877FE3EBA8B9}" presName="LevelTwoTextNode" presStyleLbl="node2" presStyleIdx="3" presStyleCnt="7" custScaleX="3758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C3DE52-43C4-A843-8AF6-95F44316E5E2}" type="pres">
      <dgm:prSet presAssocID="{F22B350E-A999-9947-B7A1-877FE3EBA8B9}" presName="level3hierChild" presStyleCnt="0"/>
      <dgm:spPr/>
      <dgm:t>
        <a:bodyPr/>
        <a:lstStyle/>
        <a:p>
          <a:endParaRPr lang="en-US"/>
        </a:p>
      </dgm:t>
    </dgm:pt>
    <dgm:pt modelId="{7B11480D-3662-2740-95A5-5A9203DDE8EB}" type="pres">
      <dgm:prSet presAssocID="{0EB6CE44-0B58-E340-A5BD-573285619F1E}" presName="conn2-1" presStyleLbl="parChTrans1D2" presStyleIdx="4" presStyleCnt="7"/>
      <dgm:spPr/>
      <dgm:t>
        <a:bodyPr/>
        <a:lstStyle/>
        <a:p>
          <a:endParaRPr lang="en-US"/>
        </a:p>
      </dgm:t>
    </dgm:pt>
    <dgm:pt modelId="{9BD25069-2DFA-9341-A10E-09222E7AAF72}" type="pres">
      <dgm:prSet presAssocID="{0EB6CE44-0B58-E340-A5BD-573285619F1E}" presName="connTx" presStyleLbl="parChTrans1D2" presStyleIdx="4" presStyleCnt="7"/>
      <dgm:spPr/>
      <dgm:t>
        <a:bodyPr/>
        <a:lstStyle/>
        <a:p>
          <a:endParaRPr lang="en-US"/>
        </a:p>
      </dgm:t>
    </dgm:pt>
    <dgm:pt modelId="{55D2D188-1E75-E140-9988-4C2062A9FA2C}" type="pres">
      <dgm:prSet presAssocID="{3AED3085-BB37-A44D-8DF9-9D64F1268EB6}" presName="root2" presStyleCnt="0"/>
      <dgm:spPr/>
      <dgm:t>
        <a:bodyPr/>
        <a:lstStyle/>
        <a:p>
          <a:endParaRPr lang="en-US"/>
        </a:p>
      </dgm:t>
    </dgm:pt>
    <dgm:pt modelId="{B7D93BC9-6D6A-A24D-9772-3402F727200A}" type="pres">
      <dgm:prSet presAssocID="{3AED3085-BB37-A44D-8DF9-9D64F1268EB6}" presName="LevelTwoTextNode" presStyleLbl="node2" presStyleIdx="4" presStyleCnt="7" custScaleX="3768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B17541-1199-4046-A3E9-57508C4680F8}" type="pres">
      <dgm:prSet presAssocID="{3AED3085-BB37-A44D-8DF9-9D64F1268EB6}" presName="level3hierChild" presStyleCnt="0"/>
      <dgm:spPr/>
      <dgm:t>
        <a:bodyPr/>
        <a:lstStyle/>
        <a:p>
          <a:endParaRPr lang="en-US"/>
        </a:p>
      </dgm:t>
    </dgm:pt>
    <dgm:pt modelId="{31CACB7F-D114-A240-800D-6EBBB9549075}" type="pres">
      <dgm:prSet presAssocID="{85DF9200-B092-C74E-BE11-46FEC5D5428E}" presName="conn2-1" presStyleLbl="parChTrans1D2" presStyleIdx="5" presStyleCnt="7"/>
      <dgm:spPr/>
      <dgm:t>
        <a:bodyPr/>
        <a:lstStyle/>
        <a:p>
          <a:endParaRPr lang="en-US"/>
        </a:p>
      </dgm:t>
    </dgm:pt>
    <dgm:pt modelId="{B6BA21C2-2FFD-5F4F-BF61-5B473EBC8A86}" type="pres">
      <dgm:prSet presAssocID="{85DF9200-B092-C74E-BE11-46FEC5D5428E}" presName="connTx" presStyleLbl="parChTrans1D2" presStyleIdx="5" presStyleCnt="7"/>
      <dgm:spPr/>
      <dgm:t>
        <a:bodyPr/>
        <a:lstStyle/>
        <a:p>
          <a:endParaRPr lang="en-US"/>
        </a:p>
      </dgm:t>
    </dgm:pt>
    <dgm:pt modelId="{5ABCA824-DD1B-634D-A437-C8BBBFD721BE}" type="pres">
      <dgm:prSet presAssocID="{735B6564-5F2B-E84F-91EF-AD347120FA84}" presName="root2" presStyleCnt="0"/>
      <dgm:spPr/>
      <dgm:t>
        <a:bodyPr/>
        <a:lstStyle/>
        <a:p>
          <a:endParaRPr lang="en-US"/>
        </a:p>
      </dgm:t>
    </dgm:pt>
    <dgm:pt modelId="{E06D48F1-44B9-0946-BFC2-1B0695FDE56C}" type="pres">
      <dgm:prSet presAssocID="{735B6564-5F2B-E84F-91EF-AD347120FA84}" presName="LevelTwoTextNode" presStyleLbl="node2" presStyleIdx="5" presStyleCnt="7" custScaleX="3752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F6C53B-BE78-5447-8C79-774835FD35AE}" type="pres">
      <dgm:prSet presAssocID="{735B6564-5F2B-E84F-91EF-AD347120FA84}" presName="level3hierChild" presStyleCnt="0"/>
      <dgm:spPr/>
      <dgm:t>
        <a:bodyPr/>
        <a:lstStyle/>
        <a:p>
          <a:endParaRPr lang="en-US"/>
        </a:p>
      </dgm:t>
    </dgm:pt>
    <dgm:pt modelId="{05CC2646-D9B7-F447-8096-CD3ED4560C09}" type="pres">
      <dgm:prSet presAssocID="{1BBFDD94-5A30-4845-BF1B-E75988BEFE71}" presName="conn2-1" presStyleLbl="parChTrans1D2" presStyleIdx="6" presStyleCnt="7"/>
      <dgm:spPr/>
      <dgm:t>
        <a:bodyPr/>
        <a:lstStyle/>
        <a:p>
          <a:endParaRPr lang="en-US"/>
        </a:p>
      </dgm:t>
    </dgm:pt>
    <dgm:pt modelId="{8E53C0D0-4B79-5847-8494-CB5FE80C2F36}" type="pres">
      <dgm:prSet presAssocID="{1BBFDD94-5A30-4845-BF1B-E75988BEFE71}" presName="connTx" presStyleLbl="parChTrans1D2" presStyleIdx="6" presStyleCnt="7"/>
      <dgm:spPr/>
      <dgm:t>
        <a:bodyPr/>
        <a:lstStyle/>
        <a:p>
          <a:endParaRPr lang="en-US"/>
        </a:p>
      </dgm:t>
    </dgm:pt>
    <dgm:pt modelId="{98708524-803B-8048-8E89-6CB3E4BC5D59}" type="pres">
      <dgm:prSet presAssocID="{CA98009A-4B09-CE46-949F-2E8BD31EF250}" presName="root2" presStyleCnt="0"/>
      <dgm:spPr/>
      <dgm:t>
        <a:bodyPr/>
        <a:lstStyle/>
        <a:p>
          <a:endParaRPr lang="en-US"/>
        </a:p>
      </dgm:t>
    </dgm:pt>
    <dgm:pt modelId="{697D5968-113F-C64E-A5A1-27F63062EC61}" type="pres">
      <dgm:prSet presAssocID="{CA98009A-4B09-CE46-949F-2E8BD31EF250}" presName="LevelTwoTextNode" presStyleLbl="node2" presStyleIdx="6" presStyleCnt="7" custScaleX="3734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8B691C-DE8D-2D49-9DE4-4D19237207E2}" type="pres">
      <dgm:prSet presAssocID="{CA98009A-4B09-CE46-949F-2E8BD31EF250}" presName="level3hierChild" presStyleCnt="0"/>
      <dgm:spPr/>
      <dgm:t>
        <a:bodyPr/>
        <a:lstStyle/>
        <a:p>
          <a:endParaRPr lang="en-US"/>
        </a:p>
      </dgm:t>
    </dgm:pt>
  </dgm:ptLst>
  <dgm:cxnLst>
    <dgm:cxn modelId="{40E5872B-0808-4E4B-A937-5593DFA7D69E}" type="presOf" srcId="{1BBFDD94-5A30-4845-BF1B-E75988BEFE71}" destId="{05CC2646-D9B7-F447-8096-CD3ED4560C09}" srcOrd="0" destOrd="0" presId="urn:microsoft.com/office/officeart/2008/layout/HorizontalMultiLevelHierarchy"/>
    <dgm:cxn modelId="{F7AE9A98-3690-A849-A225-95C974F5E07D}" type="presOf" srcId="{F22B350E-A999-9947-B7A1-877FE3EBA8B9}" destId="{09396BA2-262F-6240-A10D-A00CCAD0D7B2}" srcOrd="0" destOrd="0" presId="urn:microsoft.com/office/officeart/2008/layout/HorizontalMultiLevelHierarchy"/>
    <dgm:cxn modelId="{E789F23A-7F43-514E-8139-82428177ABC8}" srcId="{AEDA8329-64D9-FC4A-93A5-922A187EF335}" destId="{ADA65F01-201F-124E-8BC8-91449D068EE6}" srcOrd="2" destOrd="0" parTransId="{0BE01265-042E-444A-A1E7-452AAA2FC233}" sibTransId="{DD0D890B-29E8-DC47-8825-EC0762E3A491}"/>
    <dgm:cxn modelId="{E034B54C-D515-5944-B1C7-32E296CB1383}" type="presOf" srcId="{EAF75A6F-EE95-454D-8B31-0E77819536ED}" destId="{39C7DFAB-93E5-3045-BFF6-CC2C0FA46625}" srcOrd="0" destOrd="0" presId="urn:microsoft.com/office/officeart/2008/layout/HorizontalMultiLevelHierarchy"/>
    <dgm:cxn modelId="{2BB0995F-88E8-694B-8672-FE4B079D4FF0}" type="presOf" srcId="{3AED3085-BB37-A44D-8DF9-9D64F1268EB6}" destId="{B7D93BC9-6D6A-A24D-9772-3402F727200A}" srcOrd="0" destOrd="0" presId="urn:microsoft.com/office/officeart/2008/layout/HorizontalMultiLevelHierarchy"/>
    <dgm:cxn modelId="{87D42A82-33CA-CB4F-8D55-2E49B5C21990}" type="presOf" srcId="{DD71AD0E-C149-614D-80CF-E831D1427575}" destId="{326C282C-DCF7-2C41-92FA-A6641A7B718A}" srcOrd="0" destOrd="0" presId="urn:microsoft.com/office/officeart/2008/layout/HorizontalMultiLevelHierarchy"/>
    <dgm:cxn modelId="{372AFD64-210E-2641-8BC6-69E05079B108}" type="presOf" srcId="{AEDA8329-64D9-FC4A-93A5-922A187EF335}" destId="{37D4D8C9-3BF7-3D44-B105-054B778CB928}" srcOrd="0" destOrd="0" presId="urn:microsoft.com/office/officeart/2008/layout/HorizontalMultiLevelHierarchy"/>
    <dgm:cxn modelId="{B15C980E-37FE-D742-B220-6D6D82C71B19}" type="presOf" srcId="{5B15DC57-8900-CB4E-AA48-D6AEFEFC9880}" destId="{744CFF35-458D-E749-849F-C60B67223421}" srcOrd="0" destOrd="0" presId="urn:microsoft.com/office/officeart/2008/layout/HorizontalMultiLevelHierarchy"/>
    <dgm:cxn modelId="{B53536CD-A687-EF41-AE6B-97E1760B5CF0}" srcId="{AEDA8329-64D9-FC4A-93A5-922A187EF335}" destId="{CA98009A-4B09-CE46-949F-2E8BD31EF250}" srcOrd="6" destOrd="0" parTransId="{1BBFDD94-5A30-4845-BF1B-E75988BEFE71}" sibTransId="{C68C35AB-058E-C04E-B958-476616771094}"/>
    <dgm:cxn modelId="{964C0E80-E567-4146-8568-7BA40842B58A}" srcId="{AEDA8329-64D9-FC4A-93A5-922A187EF335}" destId="{F22B350E-A999-9947-B7A1-877FE3EBA8B9}" srcOrd="3" destOrd="0" parTransId="{580BAF23-0636-3343-B261-D71DAD9F28C0}" sibTransId="{B13D2B1E-84ED-0049-946C-40E60D520943}"/>
    <dgm:cxn modelId="{285DCF2E-9341-1C43-8F26-25F77CB6EFD7}" type="presOf" srcId="{EAF75A6F-EE95-454D-8B31-0E77819536ED}" destId="{D2AA5CAB-8BFB-6342-B74A-1948EAD71B17}" srcOrd="1" destOrd="0" presId="urn:microsoft.com/office/officeart/2008/layout/HorizontalMultiLevelHierarchy"/>
    <dgm:cxn modelId="{0B5CF277-3503-A148-9920-27F93928A781}" srcId="{9B9B698F-F26B-D847-98C8-832602751B24}" destId="{AEDA8329-64D9-FC4A-93A5-922A187EF335}" srcOrd="0" destOrd="0" parTransId="{BDA0F952-3A7D-B84C-830B-1468687B849A}" sibTransId="{973C9490-E036-024F-B680-4406600A5171}"/>
    <dgm:cxn modelId="{9D8AA2E4-2206-BB47-92F4-083EAB0E0ED0}" type="presOf" srcId="{0EB6CE44-0B58-E340-A5BD-573285619F1E}" destId="{9BD25069-2DFA-9341-A10E-09222E7AAF72}" srcOrd="1" destOrd="0" presId="urn:microsoft.com/office/officeart/2008/layout/HorizontalMultiLevelHierarchy"/>
    <dgm:cxn modelId="{EFC91E41-731C-074A-9E5E-E1ED6D512620}" type="presOf" srcId="{ADA65F01-201F-124E-8BC8-91449D068EE6}" destId="{7A1C04E2-3AF8-D94D-A9BE-72D72E7C3C91}" srcOrd="0" destOrd="0" presId="urn:microsoft.com/office/officeart/2008/layout/HorizontalMultiLevelHierarchy"/>
    <dgm:cxn modelId="{F80019A7-D7FB-C44D-93F5-40D06CAB0915}" type="presOf" srcId="{85DF9200-B092-C74E-BE11-46FEC5D5428E}" destId="{B6BA21C2-2FFD-5F4F-BF61-5B473EBC8A86}" srcOrd="1" destOrd="0" presId="urn:microsoft.com/office/officeart/2008/layout/HorizontalMultiLevelHierarchy"/>
    <dgm:cxn modelId="{8C85275D-EEA8-474C-B586-FF2406F00DAC}" type="presOf" srcId="{1BBFDD94-5A30-4845-BF1B-E75988BEFE71}" destId="{8E53C0D0-4B79-5847-8494-CB5FE80C2F36}" srcOrd="1" destOrd="0" presId="urn:microsoft.com/office/officeart/2008/layout/HorizontalMultiLevelHierarchy"/>
    <dgm:cxn modelId="{118A83CC-A6B9-4249-9CCF-DFDD9D19396F}" srcId="{AEDA8329-64D9-FC4A-93A5-922A187EF335}" destId="{735B6564-5F2B-E84F-91EF-AD347120FA84}" srcOrd="5" destOrd="0" parTransId="{85DF9200-B092-C74E-BE11-46FEC5D5428E}" sibTransId="{A6E1A1CF-6AC3-FD4F-87A4-B00BA5AC1F97}"/>
    <dgm:cxn modelId="{4076BC64-DAB4-9343-A2B7-0B10358EDF44}" type="presOf" srcId="{0EB6CE44-0B58-E340-A5BD-573285619F1E}" destId="{7B11480D-3662-2740-95A5-5A9203DDE8EB}" srcOrd="0" destOrd="0" presId="urn:microsoft.com/office/officeart/2008/layout/HorizontalMultiLevelHierarchy"/>
    <dgm:cxn modelId="{2DE10B1A-4B8D-5B41-9A8E-537154333626}" srcId="{AEDA8329-64D9-FC4A-93A5-922A187EF335}" destId="{3AED3085-BB37-A44D-8DF9-9D64F1268EB6}" srcOrd="4" destOrd="0" parTransId="{0EB6CE44-0B58-E340-A5BD-573285619F1E}" sibTransId="{06442148-B34E-524A-BE28-E047EB6FD13A}"/>
    <dgm:cxn modelId="{6CF5D8E9-CF10-3449-8A1D-ECBE2FE1953A}" type="presOf" srcId="{580BAF23-0636-3343-B261-D71DAD9F28C0}" destId="{CC1113A9-F9A5-6249-A724-4D26156EF480}" srcOrd="1" destOrd="0" presId="urn:microsoft.com/office/officeart/2008/layout/HorizontalMultiLevelHierarchy"/>
    <dgm:cxn modelId="{354BDC5B-2914-EA4A-ACCD-55934165149A}" type="presOf" srcId="{735B6564-5F2B-E84F-91EF-AD347120FA84}" destId="{E06D48F1-44B9-0946-BFC2-1B0695FDE56C}" srcOrd="0" destOrd="0" presId="urn:microsoft.com/office/officeart/2008/layout/HorizontalMultiLevelHierarchy"/>
    <dgm:cxn modelId="{8B764BAE-DC40-4747-9785-5A8702EF4A3C}" type="presOf" srcId="{DD71AD0E-C149-614D-80CF-E831D1427575}" destId="{E6901AAC-ED6C-AD45-80A6-063F7AD3AF21}" srcOrd="1" destOrd="0" presId="urn:microsoft.com/office/officeart/2008/layout/HorizontalMultiLevelHierarchy"/>
    <dgm:cxn modelId="{4FDEF7F9-BD9F-8643-9CEC-3EF4E428165F}" srcId="{AEDA8329-64D9-FC4A-93A5-922A187EF335}" destId="{5B15DC57-8900-CB4E-AA48-D6AEFEFC9880}" srcOrd="0" destOrd="0" parTransId="{DD71AD0E-C149-614D-80CF-E831D1427575}" sibTransId="{6F811899-1820-914E-A449-DF8C20CFC13C}"/>
    <dgm:cxn modelId="{2EC74279-CAFB-F041-88F0-88D4B24824F2}" type="presOf" srcId="{482AA031-0683-B94F-BDE6-799CD04BBA80}" destId="{F0500A08-6DA0-8A4A-A3A2-C3BA38A2A9C2}" srcOrd="0" destOrd="0" presId="urn:microsoft.com/office/officeart/2008/layout/HorizontalMultiLevelHierarchy"/>
    <dgm:cxn modelId="{552D6014-CEF5-4F42-A7BC-45FB8439BC6D}" type="presOf" srcId="{0BE01265-042E-444A-A1E7-452AAA2FC233}" destId="{A58BDE94-EBE2-6B40-91ED-2C1178ED7C69}" srcOrd="0" destOrd="0" presId="urn:microsoft.com/office/officeart/2008/layout/HorizontalMultiLevelHierarchy"/>
    <dgm:cxn modelId="{5B3B9DD5-2331-3446-B89E-D9CFE91738EE}" type="presOf" srcId="{580BAF23-0636-3343-B261-D71DAD9F28C0}" destId="{6A7CA6E4-2315-3D4F-B28A-EA80E10FCD2C}" srcOrd="0" destOrd="0" presId="urn:microsoft.com/office/officeart/2008/layout/HorizontalMultiLevelHierarchy"/>
    <dgm:cxn modelId="{CD7726B3-9095-3946-BE9E-5CE26CF3DCE6}" type="presOf" srcId="{0BE01265-042E-444A-A1E7-452AAA2FC233}" destId="{656BB05F-8E88-DF40-9ACC-B478FDDDEA67}" srcOrd="1" destOrd="0" presId="urn:microsoft.com/office/officeart/2008/layout/HorizontalMultiLevelHierarchy"/>
    <dgm:cxn modelId="{D6917CAB-1461-5C41-9AC6-96945BDFD71B}" type="presOf" srcId="{CA98009A-4B09-CE46-949F-2E8BD31EF250}" destId="{697D5968-113F-C64E-A5A1-27F63062EC61}" srcOrd="0" destOrd="0" presId="urn:microsoft.com/office/officeart/2008/layout/HorizontalMultiLevelHierarchy"/>
    <dgm:cxn modelId="{3CF9A4BC-33FF-1441-9250-6E4F7B91519A}" type="presOf" srcId="{85DF9200-B092-C74E-BE11-46FEC5D5428E}" destId="{31CACB7F-D114-A240-800D-6EBBB9549075}" srcOrd="0" destOrd="0" presId="urn:microsoft.com/office/officeart/2008/layout/HorizontalMultiLevelHierarchy"/>
    <dgm:cxn modelId="{6AF125B6-C672-824C-801A-EFC5AC99B0DE}" srcId="{AEDA8329-64D9-FC4A-93A5-922A187EF335}" destId="{482AA031-0683-B94F-BDE6-799CD04BBA80}" srcOrd="1" destOrd="0" parTransId="{EAF75A6F-EE95-454D-8B31-0E77819536ED}" sibTransId="{C17379F0-AC47-3743-8088-0A7EA6940B55}"/>
    <dgm:cxn modelId="{067A1210-617C-FB42-AFA0-12347D0495E1}" type="presOf" srcId="{9B9B698F-F26B-D847-98C8-832602751B24}" destId="{866678D7-F9CC-9448-9B48-5042E5EC3BFA}" srcOrd="0" destOrd="0" presId="urn:microsoft.com/office/officeart/2008/layout/HorizontalMultiLevelHierarchy"/>
    <dgm:cxn modelId="{8EDD357D-73BC-B44C-8E9E-440ACD67235C}" type="presParOf" srcId="{866678D7-F9CC-9448-9B48-5042E5EC3BFA}" destId="{2DAA4C5C-8ED6-4F41-8112-74C2B2418E00}" srcOrd="0" destOrd="0" presId="urn:microsoft.com/office/officeart/2008/layout/HorizontalMultiLevelHierarchy"/>
    <dgm:cxn modelId="{2B61E936-BFFE-FC47-8841-2EC7B594C7F7}" type="presParOf" srcId="{2DAA4C5C-8ED6-4F41-8112-74C2B2418E00}" destId="{37D4D8C9-3BF7-3D44-B105-054B778CB928}" srcOrd="0" destOrd="0" presId="urn:microsoft.com/office/officeart/2008/layout/HorizontalMultiLevelHierarchy"/>
    <dgm:cxn modelId="{5CF63AEB-4747-EC4C-B8A8-99F39097E47B}" type="presParOf" srcId="{2DAA4C5C-8ED6-4F41-8112-74C2B2418E00}" destId="{94E22360-C613-F643-9C5C-BDAF3F3919DA}" srcOrd="1" destOrd="0" presId="urn:microsoft.com/office/officeart/2008/layout/HorizontalMultiLevelHierarchy"/>
    <dgm:cxn modelId="{C3B0F10F-B868-4948-A7EC-948DCFD83A79}" type="presParOf" srcId="{94E22360-C613-F643-9C5C-BDAF3F3919DA}" destId="{326C282C-DCF7-2C41-92FA-A6641A7B718A}" srcOrd="0" destOrd="0" presId="urn:microsoft.com/office/officeart/2008/layout/HorizontalMultiLevelHierarchy"/>
    <dgm:cxn modelId="{6E915A1B-9B04-6C47-84F0-44BF386F11B1}" type="presParOf" srcId="{326C282C-DCF7-2C41-92FA-A6641A7B718A}" destId="{E6901AAC-ED6C-AD45-80A6-063F7AD3AF21}" srcOrd="0" destOrd="0" presId="urn:microsoft.com/office/officeart/2008/layout/HorizontalMultiLevelHierarchy"/>
    <dgm:cxn modelId="{179FA6CA-F3AF-1F4F-9E1B-95F2C18047A0}" type="presParOf" srcId="{94E22360-C613-F643-9C5C-BDAF3F3919DA}" destId="{88868A8E-92C3-7A4D-9F19-D1AA800616BF}" srcOrd="1" destOrd="0" presId="urn:microsoft.com/office/officeart/2008/layout/HorizontalMultiLevelHierarchy"/>
    <dgm:cxn modelId="{9822C01D-7477-F141-A186-07F35768F581}" type="presParOf" srcId="{88868A8E-92C3-7A4D-9F19-D1AA800616BF}" destId="{744CFF35-458D-E749-849F-C60B67223421}" srcOrd="0" destOrd="0" presId="urn:microsoft.com/office/officeart/2008/layout/HorizontalMultiLevelHierarchy"/>
    <dgm:cxn modelId="{63D7C2D2-70BB-4E44-A20E-BF19434A755E}" type="presParOf" srcId="{88868A8E-92C3-7A4D-9F19-D1AA800616BF}" destId="{14A4481C-E70E-0A40-ABBC-EFA5ECD2D178}" srcOrd="1" destOrd="0" presId="urn:microsoft.com/office/officeart/2008/layout/HorizontalMultiLevelHierarchy"/>
    <dgm:cxn modelId="{271C59A0-F9AB-2749-8BBA-D130F705C8F3}" type="presParOf" srcId="{94E22360-C613-F643-9C5C-BDAF3F3919DA}" destId="{39C7DFAB-93E5-3045-BFF6-CC2C0FA46625}" srcOrd="2" destOrd="0" presId="urn:microsoft.com/office/officeart/2008/layout/HorizontalMultiLevelHierarchy"/>
    <dgm:cxn modelId="{BB85A9FD-3BCB-F043-B9D3-2AFC3D38E033}" type="presParOf" srcId="{39C7DFAB-93E5-3045-BFF6-CC2C0FA46625}" destId="{D2AA5CAB-8BFB-6342-B74A-1948EAD71B17}" srcOrd="0" destOrd="0" presId="urn:microsoft.com/office/officeart/2008/layout/HorizontalMultiLevelHierarchy"/>
    <dgm:cxn modelId="{3C8A5E57-C3E7-AC48-A6EB-4F31BAC4C82F}" type="presParOf" srcId="{94E22360-C613-F643-9C5C-BDAF3F3919DA}" destId="{139337CB-7698-894D-B6CC-07AF63A980A4}" srcOrd="3" destOrd="0" presId="urn:microsoft.com/office/officeart/2008/layout/HorizontalMultiLevelHierarchy"/>
    <dgm:cxn modelId="{76DBDC7D-65DA-AA49-A6AE-284237294B25}" type="presParOf" srcId="{139337CB-7698-894D-B6CC-07AF63A980A4}" destId="{F0500A08-6DA0-8A4A-A3A2-C3BA38A2A9C2}" srcOrd="0" destOrd="0" presId="urn:microsoft.com/office/officeart/2008/layout/HorizontalMultiLevelHierarchy"/>
    <dgm:cxn modelId="{8041F63A-791C-204B-A2BA-B3E79E189ED7}" type="presParOf" srcId="{139337CB-7698-894D-B6CC-07AF63A980A4}" destId="{248DDF82-CE71-F441-AF86-C53850D8EF22}" srcOrd="1" destOrd="0" presId="urn:microsoft.com/office/officeart/2008/layout/HorizontalMultiLevelHierarchy"/>
    <dgm:cxn modelId="{DE3B8D45-2DDF-F241-A6A0-D2B54F65647B}" type="presParOf" srcId="{94E22360-C613-F643-9C5C-BDAF3F3919DA}" destId="{A58BDE94-EBE2-6B40-91ED-2C1178ED7C69}" srcOrd="4" destOrd="0" presId="urn:microsoft.com/office/officeart/2008/layout/HorizontalMultiLevelHierarchy"/>
    <dgm:cxn modelId="{5721E253-B82D-3641-8114-C0D752117DAB}" type="presParOf" srcId="{A58BDE94-EBE2-6B40-91ED-2C1178ED7C69}" destId="{656BB05F-8E88-DF40-9ACC-B478FDDDEA67}" srcOrd="0" destOrd="0" presId="urn:microsoft.com/office/officeart/2008/layout/HorizontalMultiLevelHierarchy"/>
    <dgm:cxn modelId="{983B30F4-263A-E243-B11F-419229BF5CDA}" type="presParOf" srcId="{94E22360-C613-F643-9C5C-BDAF3F3919DA}" destId="{4695260A-E62A-6941-9000-D9B4BCC14D48}" srcOrd="5" destOrd="0" presId="urn:microsoft.com/office/officeart/2008/layout/HorizontalMultiLevelHierarchy"/>
    <dgm:cxn modelId="{89CFD3FA-72F3-A54E-86FE-BD22BF3A90F1}" type="presParOf" srcId="{4695260A-E62A-6941-9000-D9B4BCC14D48}" destId="{7A1C04E2-3AF8-D94D-A9BE-72D72E7C3C91}" srcOrd="0" destOrd="0" presId="urn:microsoft.com/office/officeart/2008/layout/HorizontalMultiLevelHierarchy"/>
    <dgm:cxn modelId="{F542459A-E690-3340-BFCC-9E8B38A230F2}" type="presParOf" srcId="{4695260A-E62A-6941-9000-D9B4BCC14D48}" destId="{EE4B26F6-848E-3E4A-BD4D-B775A6FCFCEC}" srcOrd="1" destOrd="0" presId="urn:microsoft.com/office/officeart/2008/layout/HorizontalMultiLevelHierarchy"/>
    <dgm:cxn modelId="{FA052B65-2897-864A-AB1C-9E28A2C49AE5}" type="presParOf" srcId="{94E22360-C613-F643-9C5C-BDAF3F3919DA}" destId="{6A7CA6E4-2315-3D4F-B28A-EA80E10FCD2C}" srcOrd="6" destOrd="0" presId="urn:microsoft.com/office/officeart/2008/layout/HorizontalMultiLevelHierarchy"/>
    <dgm:cxn modelId="{AF08F7F9-3E93-154F-8631-B5F4C9D538C7}" type="presParOf" srcId="{6A7CA6E4-2315-3D4F-B28A-EA80E10FCD2C}" destId="{CC1113A9-F9A5-6249-A724-4D26156EF480}" srcOrd="0" destOrd="0" presId="urn:microsoft.com/office/officeart/2008/layout/HorizontalMultiLevelHierarchy"/>
    <dgm:cxn modelId="{A4D3B7E0-F0AA-8D40-ABEC-C528EF0D4FF3}" type="presParOf" srcId="{94E22360-C613-F643-9C5C-BDAF3F3919DA}" destId="{F803B476-9F1D-A34E-8EE1-99351DB989AD}" srcOrd="7" destOrd="0" presId="urn:microsoft.com/office/officeart/2008/layout/HorizontalMultiLevelHierarchy"/>
    <dgm:cxn modelId="{F420324E-A3CA-034C-83C7-330F707B3AA0}" type="presParOf" srcId="{F803B476-9F1D-A34E-8EE1-99351DB989AD}" destId="{09396BA2-262F-6240-A10D-A00CCAD0D7B2}" srcOrd="0" destOrd="0" presId="urn:microsoft.com/office/officeart/2008/layout/HorizontalMultiLevelHierarchy"/>
    <dgm:cxn modelId="{F235C826-39AE-734E-BE72-0F50A960952A}" type="presParOf" srcId="{F803B476-9F1D-A34E-8EE1-99351DB989AD}" destId="{29C3DE52-43C4-A843-8AF6-95F44316E5E2}" srcOrd="1" destOrd="0" presId="urn:microsoft.com/office/officeart/2008/layout/HorizontalMultiLevelHierarchy"/>
    <dgm:cxn modelId="{C366BB11-B3F9-7241-AE8E-8BDAA311BB46}" type="presParOf" srcId="{94E22360-C613-F643-9C5C-BDAF3F3919DA}" destId="{7B11480D-3662-2740-95A5-5A9203DDE8EB}" srcOrd="8" destOrd="0" presId="urn:microsoft.com/office/officeart/2008/layout/HorizontalMultiLevelHierarchy"/>
    <dgm:cxn modelId="{93037741-C581-D34D-B658-F89C5A705651}" type="presParOf" srcId="{7B11480D-3662-2740-95A5-5A9203DDE8EB}" destId="{9BD25069-2DFA-9341-A10E-09222E7AAF72}" srcOrd="0" destOrd="0" presId="urn:microsoft.com/office/officeart/2008/layout/HorizontalMultiLevelHierarchy"/>
    <dgm:cxn modelId="{CE5F1986-5EF9-BA49-B8D8-155249CDD12F}" type="presParOf" srcId="{94E22360-C613-F643-9C5C-BDAF3F3919DA}" destId="{55D2D188-1E75-E140-9988-4C2062A9FA2C}" srcOrd="9" destOrd="0" presId="urn:microsoft.com/office/officeart/2008/layout/HorizontalMultiLevelHierarchy"/>
    <dgm:cxn modelId="{A46ECFB2-BE3A-9F47-B87A-0BD81E8C8FFE}" type="presParOf" srcId="{55D2D188-1E75-E140-9988-4C2062A9FA2C}" destId="{B7D93BC9-6D6A-A24D-9772-3402F727200A}" srcOrd="0" destOrd="0" presId="urn:microsoft.com/office/officeart/2008/layout/HorizontalMultiLevelHierarchy"/>
    <dgm:cxn modelId="{408281BD-123B-8A4C-8788-D8C7C07FC850}" type="presParOf" srcId="{55D2D188-1E75-E140-9988-4C2062A9FA2C}" destId="{A1B17541-1199-4046-A3E9-57508C4680F8}" srcOrd="1" destOrd="0" presId="urn:microsoft.com/office/officeart/2008/layout/HorizontalMultiLevelHierarchy"/>
    <dgm:cxn modelId="{F8F7EDC8-3628-AA41-830F-B74388C657B8}" type="presParOf" srcId="{94E22360-C613-F643-9C5C-BDAF3F3919DA}" destId="{31CACB7F-D114-A240-800D-6EBBB9549075}" srcOrd="10" destOrd="0" presId="urn:microsoft.com/office/officeart/2008/layout/HorizontalMultiLevelHierarchy"/>
    <dgm:cxn modelId="{FA66D1C9-C38F-4043-BCCA-11FAB6BABA1E}" type="presParOf" srcId="{31CACB7F-D114-A240-800D-6EBBB9549075}" destId="{B6BA21C2-2FFD-5F4F-BF61-5B473EBC8A86}" srcOrd="0" destOrd="0" presId="urn:microsoft.com/office/officeart/2008/layout/HorizontalMultiLevelHierarchy"/>
    <dgm:cxn modelId="{1C01B064-1036-1F48-8365-61320A176606}" type="presParOf" srcId="{94E22360-C613-F643-9C5C-BDAF3F3919DA}" destId="{5ABCA824-DD1B-634D-A437-C8BBBFD721BE}" srcOrd="11" destOrd="0" presId="urn:microsoft.com/office/officeart/2008/layout/HorizontalMultiLevelHierarchy"/>
    <dgm:cxn modelId="{4A0C9ADE-9C26-BE4D-A790-11D8D1454E26}" type="presParOf" srcId="{5ABCA824-DD1B-634D-A437-C8BBBFD721BE}" destId="{E06D48F1-44B9-0946-BFC2-1B0695FDE56C}" srcOrd="0" destOrd="0" presId="urn:microsoft.com/office/officeart/2008/layout/HorizontalMultiLevelHierarchy"/>
    <dgm:cxn modelId="{2E570725-8377-D54A-B33B-7E249A6F197A}" type="presParOf" srcId="{5ABCA824-DD1B-634D-A437-C8BBBFD721BE}" destId="{29F6C53B-BE78-5447-8C79-774835FD35AE}" srcOrd="1" destOrd="0" presId="urn:microsoft.com/office/officeart/2008/layout/HorizontalMultiLevelHierarchy"/>
    <dgm:cxn modelId="{782C66C4-5854-8A47-AA39-1E1B230E2E2F}" type="presParOf" srcId="{94E22360-C613-F643-9C5C-BDAF3F3919DA}" destId="{05CC2646-D9B7-F447-8096-CD3ED4560C09}" srcOrd="12" destOrd="0" presId="urn:microsoft.com/office/officeart/2008/layout/HorizontalMultiLevelHierarchy"/>
    <dgm:cxn modelId="{914B10C2-3E39-4240-8625-8D672DB68041}" type="presParOf" srcId="{05CC2646-D9B7-F447-8096-CD3ED4560C09}" destId="{8E53C0D0-4B79-5847-8494-CB5FE80C2F36}" srcOrd="0" destOrd="0" presId="urn:microsoft.com/office/officeart/2008/layout/HorizontalMultiLevelHierarchy"/>
    <dgm:cxn modelId="{06CD1CB0-5D41-9946-8BBD-4F5468351D0F}" type="presParOf" srcId="{94E22360-C613-F643-9C5C-BDAF3F3919DA}" destId="{98708524-803B-8048-8E89-6CB3E4BC5D59}" srcOrd="13" destOrd="0" presId="urn:microsoft.com/office/officeart/2008/layout/HorizontalMultiLevelHierarchy"/>
    <dgm:cxn modelId="{922A066A-620F-0840-B547-3B9E7B7D8628}" type="presParOf" srcId="{98708524-803B-8048-8E89-6CB3E4BC5D59}" destId="{697D5968-113F-C64E-A5A1-27F63062EC61}" srcOrd="0" destOrd="0" presId="urn:microsoft.com/office/officeart/2008/layout/HorizontalMultiLevelHierarchy"/>
    <dgm:cxn modelId="{F298DA1A-8DBC-1343-9919-ACE2F2F76842}" type="presParOf" srcId="{98708524-803B-8048-8E89-6CB3E4BC5D59}" destId="{FB8B691C-DE8D-2D49-9DE4-4D19237207E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4AADFE0-622F-0D4C-9699-341AE5EC6188}" type="doc">
      <dgm:prSet loTypeId="urn:microsoft.com/office/officeart/2005/8/layout/pList2" loCatId="" qsTypeId="urn:microsoft.com/office/officeart/2005/8/quickstyle/simple4" qsCatId="simple" csTypeId="urn:microsoft.com/office/officeart/2005/8/colors/colorful1" csCatId="colorful" phldr="1"/>
      <dgm:spPr/>
    </dgm:pt>
    <dgm:pt modelId="{DBA455B3-8AB7-AE4D-B6B6-7C5C3B83630E}">
      <dgm:prSet phldrT="[Text]" custT="1"/>
      <dgm:spPr/>
      <dgm:t>
        <a:bodyPr/>
        <a:lstStyle/>
        <a:p>
          <a:r>
            <a:rPr lang="ar-SA" sz="1900" dirty="0" smtClean="0"/>
            <a:t>١- تضيع وقت المشرف التربوي </a:t>
          </a:r>
        </a:p>
        <a:p>
          <a:r>
            <a:rPr lang="ar-SA" sz="1900" dirty="0" smtClean="0"/>
            <a:t>٢- تفقد مفاجأتها</a:t>
          </a:r>
          <a:r>
            <a:rPr lang="ar-SA" sz="1900" baseline="0" dirty="0" smtClean="0"/>
            <a:t> عند علم المعلم بموعدها </a:t>
          </a:r>
          <a:r>
            <a:rPr lang="ar-SA" sz="1400" baseline="0" dirty="0" smtClean="0"/>
            <a:t>( البرنامج الزمني لزيارة المشرف التربوي للمعلمين ) </a:t>
          </a:r>
          <a:endParaRPr lang="en-US" sz="1400" dirty="0"/>
        </a:p>
      </dgm:t>
    </dgm:pt>
    <dgm:pt modelId="{A4911D9F-7388-614D-8DDE-924A6461E78E}" type="parTrans" cxnId="{5859210D-FDF8-FA4B-ADC8-1594CCE0381E}">
      <dgm:prSet/>
      <dgm:spPr/>
      <dgm:t>
        <a:bodyPr/>
        <a:lstStyle/>
        <a:p>
          <a:endParaRPr lang="en-US"/>
        </a:p>
      </dgm:t>
    </dgm:pt>
    <dgm:pt modelId="{46F5E039-DA90-C44D-8EFD-DB4625D912D3}" type="sibTrans" cxnId="{5859210D-FDF8-FA4B-ADC8-1594CCE0381E}">
      <dgm:prSet/>
      <dgm:spPr/>
      <dgm:t>
        <a:bodyPr/>
        <a:lstStyle/>
        <a:p>
          <a:endParaRPr lang="en-US"/>
        </a:p>
      </dgm:t>
    </dgm:pt>
    <dgm:pt modelId="{D51F270E-348C-A04B-BA40-0A0E1296729E}">
      <dgm:prSet phldrT="[Text]"/>
      <dgm:spPr/>
      <dgm:t>
        <a:bodyPr/>
        <a:lstStyle/>
        <a:p>
          <a:r>
            <a:rPr lang="ar-SA" dirty="0" smtClean="0"/>
            <a:t>١-ملاحظة عمل المعلم في الظروف</a:t>
          </a:r>
          <a:r>
            <a:rPr lang="ar-SA" baseline="0" dirty="0" smtClean="0"/>
            <a:t> العادية</a:t>
          </a:r>
        </a:p>
        <a:p>
          <a:r>
            <a:rPr lang="ar-SA" baseline="0" dirty="0" smtClean="0"/>
            <a:t>٢- تتيح فرصة جمع المعلومات عن المعلم لتقويم أدائه</a:t>
          </a:r>
          <a:endParaRPr lang="en-US" dirty="0"/>
        </a:p>
      </dgm:t>
    </dgm:pt>
    <dgm:pt modelId="{76942932-519F-3D47-ADB1-A12AC76C7C38}" type="parTrans" cxnId="{0DE60B0B-BA4C-5942-9EE0-B24E01A46856}">
      <dgm:prSet/>
      <dgm:spPr/>
      <dgm:t>
        <a:bodyPr/>
        <a:lstStyle/>
        <a:p>
          <a:endParaRPr lang="en-US"/>
        </a:p>
      </dgm:t>
    </dgm:pt>
    <dgm:pt modelId="{1E0DF6DA-6DF8-1340-A89B-7A97BF7206EE}" type="sibTrans" cxnId="{0DE60B0B-BA4C-5942-9EE0-B24E01A46856}">
      <dgm:prSet/>
      <dgm:spPr/>
      <dgm:t>
        <a:bodyPr/>
        <a:lstStyle/>
        <a:p>
          <a:pPr rtl="1"/>
          <a:endParaRPr lang="en-US"/>
        </a:p>
      </dgm:t>
    </dgm:pt>
    <dgm:pt modelId="{630F7700-56F2-1041-8B63-E36B31E84AE2}" type="pres">
      <dgm:prSet presAssocID="{B4AADFE0-622F-0D4C-9699-341AE5EC6188}" presName="Name0" presStyleCnt="0">
        <dgm:presLayoutVars>
          <dgm:dir/>
          <dgm:resizeHandles val="exact"/>
        </dgm:presLayoutVars>
      </dgm:prSet>
      <dgm:spPr/>
    </dgm:pt>
    <dgm:pt modelId="{E18FF089-FA8D-A14B-80FF-AE70101A5958}" type="pres">
      <dgm:prSet presAssocID="{B4AADFE0-622F-0D4C-9699-341AE5EC6188}" presName="bkgdShp" presStyleLbl="alignAccFollowNode1" presStyleIdx="0" presStyleCnt="1"/>
      <dgm:spPr/>
    </dgm:pt>
    <dgm:pt modelId="{83D31E22-107E-A043-9715-31E8D4E2C207}" type="pres">
      <dgm:prSet presAssocID="{B4AADFE0-622F-0D4C-9699-341AE5EC6188}" presName="linComp" presStyleCnt="0"/>
      <dgm:spPr/>
    </dgm:pt>
    <dgm:pt modelId="{9B7DD8FD-C860-374A-83B4-F1251EA58D17}" type="pres">
      <dgm:prSet presAssocID="{DBA455B3-8AB7-AE4D-B6B6-7C5C3B83630E}" presName="compNode" presStyleCnt="0"/>
      <dgm:spPr/>
    </dgm:pt>
    <dgm:pt modelId="{4FBFD89A-5C9D-EC4A-88CF-90B9CD3A6804}" type="pres">
      <dgm:prSet presAssocID="{DBA455B3-8AB7-AE4D-B6B6-7C5C3B83630E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604DBAC-7536-5448-8E72-2E0A9D8E5A78}" type="pres">
      <dgm:prSet presAssocID="{DBA455B3-8AB7-AE4D-B6B6-7C5C3B83630E}" presName="invisiNode" presStyleLbl="node1" presStyleIdx="0" presStyleCnt="2"/>
      <dgm:spPr/>
    </dgm:pt>
    <dgm:pt modelId="{167F818B-FBCF-2E47-9806-07F25C94C8CA}" type="pres">
      <dgm:prSet presAssocID="{DBA455B3-8AB7-AE4D-B6B6-7C5C3B83630E}" presName="imagNode" presStyleLbl="fgImgPlace1" presStyleIdx="0" presStyleCnt="2"/>
      <dgm:spPr/>
    </dgm:pt>
    <dgm:pt modelId="{CBC97870-57C3-8440-86E1-890EB223FBA9}" type="pres">
      <dgm:prSet presAssocID="{46F5E039-DA90-C44D-8EFD-DB4625D912D3}" presName="sibTrans" presStyleLbl="sibTrans2D1" presStyleIdx="0" presStyleCnt="0"/>
      <dgm:spPr/>
      <dgm:t>
        <a:bodyPr/>
        <a:lstStyle/>
        <a:p>
          <a:pPr rtl="1"/>
          <a:endParaRPr lang="ar-SA"/>
        </a:p>
      </dgm:t>
    </dgm:pt>
    <dgm:pt modelId="{E1DAA9EE-B424-9F4C-84FD-17847F8CFE11}" type="pres">
      <dgm:prSet presAssocID="{D51F270E-348C-A04B-BA40-0A0E1296729E}" presName="compNode" presStyleCnt="0"/>
      <dgm:spPr/>
    </dgm:pt>
    <dgm:pt modelId="{512F3270-24FA-304E-976A-5BDE07B569A0}" type="pres">
      <dgm:prSet presAssocID="{D51F270E-348C-A04B-BA40-0A0E1296729E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07B7DF0-A28A-C643-AAD9-60A7DCEF60B2}" type="pres">
      <dgm:prSet presAssocID="{D51F270E-348C-A04B-BA40-0A0E1296729E}" presName="invisiNode" presStyleLbl="node1" presStyleIdx="1" presStyleCnt="2"/>
      <dgm:spPr/>
    </dgm:pt>
    <dgm:pt modelId="{037DE187-0CE7-064A-8CF2-B052B8F6EEA9}" type="pres">
      <dgm:prSet presAssocID="{D51F270E-348C-A04B-BA40-0A0E1296729E}" presName="imagNode" presStyleLbl="fgImgPlace1" presStyleIdx="1" presStyleCnt="2"/>
      <dgm:spPr/>
    </dgm:pt>
  </dgm:ptLst>
  <dgm:cxnLst>
    <dgm:cxn modelId="{E2272ABC-3990-DD4D-89B9-319F7770C6DF}" type="presOf" srcId="{D51F270E-348C-A04B-BA40-0A0E1296729E}" destId="{512F3270-24FA-304E-976A-5BDE07B569A0}" srcOrd="0" destOrd="0" presId="urn:microsoft.com/office/officeart/2005/8/layout/pList2"/>
    <dgm:cxn modelId="{D2FB5473-2B4F-1940-9687-19939021FF0F}" type="presOf" srcId="{46F5E039-DA90-C44D-8EFD-DB4625D912D3}" destId="{CBC97870-57C3-8440-86E1-890EB223FBA9}" srcOrd="0" destOrd="0" presId="urn:microsoft.com/office/officeart/2005/8/layout/pList2"/>
    <dgm:cxn modelId="{7A2ECD5A-00FB-BA42-98C3-59A091880980}" type="presOf" srcId="{DBA455B3-8AB7-AE4D-B6B6-7C5C3B83630E}" destId="{4FBFD89A-5C9D-EC4A-88CF-90B9CD3A6804}" srcOrd="0" destOrd="0" presId="urn:microsoft.com/office/officeart/2005/8/layout/pList2"/>
    <dgm:cxn modelId="{41517517-22E6-EE4E-8619-CC5BD25B8260}" type="presOf" srcId="{B4AADFE0-622F-0D4C-9699-341AE5EC6188}" destId="{630F7700-56F2-1041-8B63-E36B31E84AE2}" srcOrd="0" destOrd="0" presId="urn:microsoft.com/office/officeart/2005/8/layout/pList2"/>
    <dgm:cxn modelId="{5859210D-FDF8-FA4B-ADC8-1594CCE0381E}" srcId="{B4AADFE0-622F-0D4C-9699-341AE5EC6188}" destId="{DBA455B3-8AB7-AE4D-B6B6-7C5C3B83630E}" srcOrd="0" destOrd="0" parTransId="{A4911D9F-7388-614D-8DDE-924A6461E78E}" sibTransId="{46F5E039-DA90-C44D-8EFD-DB4625D912D3}"/>
    <dgm:cxn modelId="{0DE60B0B-BA4C-5942-9EE0-B24E01A46856}" srcId="{B4AADFE0-622F-0D4C-9699-341AE5EC6188}" destId="{D51F270E-348C-A04B-BA40-0A0E1296729E}" srcOrd="1" destOrd="0" parTransId="{76942932-519F-3D47-ADB1-A12AC76C7C38}" sibTransId="{1E0DF6DA-6DF8-1340-A89B-7A97BF7206EE}"/>
    <dgm:cxn modelId="{ACCD4B77-C258-B741-B242-D53C92372571}" type="presParOf" srcId="{630F7700-56F2-1041-8B63-E36B31E84AE2}" destId="{E18FF089-FA8D-A14B-80FF-AE70101A5958}" srcOrd="0" destOrd="0" presId="urn:microsoft.com/office/officeart/2005/8/layout/pList2"/>
    <dgm:cxn modelId="{2BA5B81C-390E-354C-8E82-57F0D4400B24}" type="presParOf" srcId="{630F7700-56F2-1041-8B63-E36B31E84AE2}" destId="{83D31E22-107E-A043-9715-31E8D4E2C207}" srcOrd="1" destOrd="0" presId="urn:microsoft.com/office/officeart/2005/8/layout/pList2"/>
    <dgm:cxn modelId="{E37AFABF-AD95-3F44-8A10-9C3FF0E905E3}" type="presParOf" srcId="{83D31E22-107E-A043-9715-31E8D4E2C207}" destId="{9B7DD8FD-C860-374A-83B4-F1251EA58D17}" srcOrd="0" destOrd="0" presId="urn:microsoft.com/office/officeart/2005/8/layout/pList2"/>
    <dgm:cxn modelId="{D6B4D5C8-AEFA-1748-A6C0-0F5CC5528D66}" type="presParOf" srcId="{9B7DD8FD-C860-374A-83B4-F1251EA58D17}" destId="{4FBFD89A-5C9D-EC4A-88CF-90B9CD3A6804}" srcOrd="0" destOrd="0" presId="urn:microsoft.com/office/officeart/2005/8/layout/pList2"/>
    <dgm:cxn modelId="{547F3F18-86AE-E646-A612-700F6DC7F15A}" type="presParOf" srcId="{9B7DD8FD-C860-374A-83B4-F1251EA58D17}" destId="{E604DBAC-7536-5448-8E72-2E0A9D8E5A78}" srcOrd="1" destOrd="0" presId="urn:microsoft.com/office/officeart/2005/8/layout/pList2"/>
    <dgm:cxn modelId="{7C09CD51-1974-614D-AEBF-375EC50A1AAE}" type="presParOf" srcId="{9B7DD8FD-C860-374A-83B4-F1251EA58D17}" destId="{167F818B-FBCF-2E47-9806-07F25C94C8CA}" srcOrd="2" destOrd="0" presId="urn:microsoft.com/office/officeart/2005/8/layout/pList2"/>
    <dgm:cxn modelId="{8D44D8B8-5DB3-7A44-964D-CAE75CCD3B6B}" type="presParOf" srcId="{83D31E22-107E-A043-9715-31E8D4E2C207}" destId="{CBC97870-57C3-8440-86E1-890EB223FBA9}" srcOrd="1" destOrd="0" presId="urn:microsoft.com/office/officeart/2005/8/layout/pList2"/>
    <dgm:cxn modelId="{54206C99-9745-C148-B0DA-FA331149E270}" type="presParOf" srcId="{83D31E22-107E-A043-9715-31E8D4E2C207}" destId="{E1DAA9EE-B424-9F4C-84FD-17847F8CFE11}" srcOrd="2" destOrd="0" presId="urn:microsoft.com/office/officeart/2005/8/layout/pList2"/>
    <dgm:cxn modelId="{B1033C06-3372-1B4A-9959-490372264498}" type="presParOf" srcId="{E1DAA9EE-B424-9F4C-84FD-17847F8CFE11}" destId="{512F3270-24FA-304E-976A-5BDE07B569A0}" srcOrd="0" destOrd="0" presId="urn:microsoft.com/office/officeart/2005/8/layout/pList2"/>
    <dgm:cxn modelId="{0249897F-F84F-6743-993D-7FDAC651A7D5}" type="presParOf" srcId="{E1DAA9EE-B424-9F4C-84FD-17847F8CFE11}" destId="{C07B7DF0-A28A-C643-AAD9-60A7DCEF60B2}" srcOrd="1" destOrd="0" presId="urn:microsoft.com/office/officeart/2005/8/layout/pList2"/>
    <dgm:cxn modelId="{DE02C6F1-9065-EF48-87F5-04C2DE78F581}" type="presParOf" srcId="{E1DAA9EE-B424-9F4C-84FD-17847F8CFE11}" destId="{037DE187-0CE7-064A-8CF2-B052B8F6EEA9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4AADFE0-622F-0D4C-9699-341AE5EC6188}" type="doc">
      <dgm:prSet loTypeId="urn:microsoft.com/office/officeart/2005/8/layout/pList2" loCatId="" qsTypeId="urn:microsoft.com/office/officeart/2005/8/quickstyle/simple4" qsCatId="simple" csTypeId="urn:microsoft.com/office/officeart/2005/8/colors/colorful1" csCatId="colorful" phldr="1"/>
      <dgm:spPr/>
    </dgm:pt>
    <dgm:pt modelId="{DBA455B3-8AB7-AE4D-B6B6-7C5C3B83630E}">
      <dgm:prSet phldrT="[Text]" custT="1"/>
      <dgm:spPr/>
      <dgm:t>
        <a:bodyPr/>
        <a:lstStyle/>
        <a:p>
          <a:r>
            <a:rPr lang="ar-SA" sz="1900" dirty="0" smtClean="0"/>
            <a:t>١- اضطراب عواطف بعض المعلمين نتيجة الاستعداد لها</a:t>
          </a:r>
        </a:p>
        <a:p>
          <a:r>
            <a:rPr lang="ar-SA" sz="1900" dirty="0" smtClean="0"/>
            <a:t>٢- تعوق المشرف عن مساعدة المعلم المحتاج بسبب ارتباطه بجدول زمني مسبق</a:t>
          </a:r>
          <a:endParaRPr lang="en-US" sz="1400" dirty="0"/>
        </a:p>
      </dgm:t>
    </dgm:pt>
    <dgm:pt modelId="{A4911D9F-7388-614D-8DDE-924A6461E78E}" type="parTrans" cxnId="{5859210D-FDF8-FA4B-ADC8-1594CCE0381E}">
      <dgm:prSet/>
      <dgm:spPr/>
      <dgm:t>
        <a:bodyPr/>
        <a:lstStyle/>
        <a:p>
          <a:endParaRPr lang="en-US"/>
        </a:p>
      </dgm:t>
    </dgm:pt>
    <dgm:pt modelId="{46F5E039-DA90-C44D-8EFD-DB4625D912D3}" type="sibTrans" cxnId="{5859210D-FDF8-FA4B-ADC8-1594CCE0381E}">
      <dgm:prSet/>
      <dgm:spPr/>
      <dgm:t>
        <a:bodyPr/>
        <a:lstStyle/>
        <a:p>
          <a:endParaRPr lang="en-US"/>
        </a:p>
      </dgm:t>
    </dgm:pt>
    <dgm:pt modelId="{D51F270E-348C-A04B-BA40-0A0E1296729E}">
      <dgm:prSet phldrT="[Text]"/>
      <dgm:spPr/>
      <dgm:t>
        <a:bodyPr/>
        <a:lstStyle/>
        <a:p>
          <a:r>
            <a:rPr lang="ar-SA" dirty="0" smtClean="0"/>
            <a:t>١- تلزم المشرف و المعلم تنفيذها في موعدها</a:t>
          </a:r>
          <a:r>
            <a:rPr lang="ar-SA" baseline="0" dirty="0" smtClean="0"/>
            <a:t> </a:t>
          </a:r>
        </a:p>
        <a:p>
          <a:r>
            <a:rPr lang="ar-SA" baseline="0" dirty="0" smtClean="0"/>
            <a:t>٢- تقوية العلاقات الإنسانية و تقلل من الاضطراب النفسي الناتج عن الزيارة المفاجئة</a:t>
          </a:r>
          <a:endParaRPr lang="en-US" dirty="0"/>
        </a:p>
      </dgm:t>
    </dgm:pt>
    <dgm:pt modelId="{76942932-519F-3D47-ADB1-A12AC76C7C38}" type="parTrans" cxnId="{0DE60B0B-BA4C-5942-9EE0-B24E01A46856}">
      <dgm:prSet/>
      <dgm:spPr/>
      <dgm:t>
        <a:bodyPr/>
        <a:lstStyle/>
        <a:p>
          <a:endParaRPr lang="en-US"/>
        </a:p>
      </dgm:t>
    </dgm:pt>
    <dgm:pt modelId="{1E0DF6DA-6DF8-1340-A89B-7A97BF7206EE}" type="sibTrans" cxnId="{0DE60B0B-BA4C-5942-9EE0-B24E01A46856}">
      <dgm:prSet/>
      <dgm:spPr/>
      <dgm:t>
        <a:bodyPr/>
        <a:lstStyle/>
        <a:p>
          <a:pPr rtl="1"/>
          <a:endParaRPr lang="en-US"/>
        </a:p>
      </dgm:t>
    </dgm:pt>
    <dgm:pt modelId="{630F7700-56F2-1041-8B63-E36B31E84AE2}" type="pres">
      <dgm:prSet presAssocID="{B4AADFE0-622F-0D4C-9699-341AE5EC6188}" presName="Name0" presStyleCnt="0">
        <dgm:presLayoutVars>
          <dgm:dir/>
          <dgm:resizeHandles val="exact"/>
        </dgm:presLayoutVars>
      </dgm:prSet>
      <dgm:spPr/>
    </dgm:pt>
    <dgm:pt modelId="{E18FF089-FA8D-A14B-80FF-AE70101A5958}" type="pres">
      <dgm:prSet presAssocID="{B4AADFE0-622F-0D4C-9699-341AE5EC6188}" presName="bkgdShp" presStyleLbl="alignAccFollowNode1" presStyleIdx="0" presStyleCnt="1"/>
      <dgm:spPr/>
    </dgm:pt>
    <dgm:pt modelId="{83D31E22-107E-A043-9715-31E8D4E2C207}" type="pres">
      <dgm:prSet presAssocID="{B4AADFE0-622F-0D4C-9699-341AE5EC6188}" presName="linComp" presStyleCnt="0"/>
      <dgm:spPr/>
    </dgm:pt>
    <dgm:pt modelId="{9B7DD8FD-C860-374A-83B4-F1251EA58D17}" type="pres">
      <dgm:prSet presAssocID="{DBA455B3-8AB7-AE4D-B6B6-7C5C3B83630E}" presName="compNode" presStyleCnt="0"/>
      <dgm:spPr/>
    </dgm:pt>
    <dgm:pt modelId="{4FBFD89A-5C9D-EC4A-88CF-90B9CD3A6804}" type="pres">
      <dgm:prSet presAssocID="{DBA455B3-8AB7-AE4D-B6B6-7C5C3B83630E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604DBAC-7536-5448-8E72-2E0A9D8E5A78}" type="pres">
      <dgm:prSet presAssocID="{DBA455B3-8AB7-AE4D-B6B6-7C5C3B83630E}" presName="invisiNode" presStyleLbl="node1" presStyleIdx="0" presStyleCnt="2"/>
      <dgm:spPr/>
    </dgm:pt>
    <dgm:pt modelId="{167F818B-FBCF-2E47-9806-07F25C94C8CA}" type="pres">
      <dgm:prSet presAssocID="{DBA455B3-8AB7-AE4D-B6B6-7C5C3B83630E}" presName="imagNode" presStyleLbl="fgImgPlace1" presStyleIdx="0" presStyleCnt="2"/>
      <dgm:spPr/>
    </dgm:pt>
    <dgm:pt modelId="{CBC97870-57C3-8440-86E1-890EB223FBA9}" type="pres">
      <dgm:prSet presAssocID="{46F5E039-DA90-C44D-8EFD-DB4625D912D3}" presName="sibTrans" presStyleLbl="sibTrans2D1" presStyleIdx="0" presStyleCnt="0"/>
      <dgm:spPr/>
      <dgm:t>
        <a:bodyPr/>
        <a:lstStyle/>
        <a:p>
          <a:pPr rtl="1"/>
          <a:endParaRPr lang="ar-SA"/>
        </a:p>
      </dgm:t>
    </dgm:pt>
    <dgm:pt modelId="{E1DAA9EE-B424-9F4C-84FD-17847F8CFE11}" type="pres">
      <dgm:prSet presAssocID="{D51F270E-348C-A04B-BA40-0A0E1296729E}" presName="compNode" presStyleCnt="0"/>
      <dgm:spPr/>
    </dgm:pt>
    <dgm:pt modelId="{512F3270-24FA-304E-976A-5BDE07B569A0}" type="pres">
      <dgm:prSet presAssocID="{D51F270E-348C-A04B-BA40-0A0E1296729E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07B7DF0-A28A-C643-AAD9-60A7DCEF60B2}" type="pres">
      <dgm:prSet presAssocID="{D51F270E-348C-A04B-BA40-0A0E1296729E}" presName="invisiNode" presStyleLbl="node1" presStyleIdx="1" presStyleCnt="2"/>
      <dgm:spPr/>
    </dgm:pt>
    <dgm:pt modelId="{037DE187-0CE7-064A-8CF2-B052B8F6EEA9}" type="pres">
      <dgm:prSet presAssocID="{D51F270E-348C-A04B-BA40-0A0E1296729E}" presName="imagNode" presStyleLbl="fgImgPlace1" presStyleIdx="1" presStyleCnt="2"/>
      <dgm:spPr/>
    </dgm:pt>
  </dgm:ptLst>
  <dgm:cxnLst>
    <dgm:cxn modelId="{5DB5DF26-0815-0E4A-8D7B-A17C03E77CC8}" type="presOf" srcId="{DBA455B3-8AB7-AE4D-B6B6-7C5C3B83630E}" destId="{4FBFD89A-5C9D-EC4A-88CF-90B9CD3A6804}" srcOrd="0" destOrd="0" presId="urn:microsoft.com/office/officeart/2005/8/layout/pList2"/>
    <dgm:cxn modelId="{5859210D-FDF8-FA4B-ADC8-1594CCE0381E}" srcId="{B4AADFE0-622F-0D4C-9699-341AE5EC6188}" destId="{DBA455B3-8AB7-AE4D-B6B6-7C5C3B83630E}" srcOrd="0" destOrd="0" parTransId="{A4911D9F-7388-614D-8DDE-924A6461E78E}" sibTransId="{46F5E039-DA90-C44D-8EFD-DB4625D912D3}"/>
    <dgm:cxn modelId="{04D52C2F-2E3E-244C-BD03-37DB0FE8469D}" type="presOf" srcId="{B4AADFE0-622F-0D4C-9699-341AE5EC6188}" destId="{630F7700-56F2-1041-8B63-E36B31E84AE2}" srcOrd="0" destOrd="0" presId="urn:microsoft.com/office/officeart/2005/8/layout/pList2"/>
    <dgm:cxn modelId="{C9485E56-0AAB-974A-9222-2193553C622A}" type="presOf" srcId="{46F5E039-DA90-C44D-8EFD-DB4625D912D3}" destId="{CBC97870-57C3-8440-86E1-890EB223FBA9}" srcOrd="0" destOrd="0" presId="urn:microsoft.com/office/officeart/2005/8/layout/pList2"/>
    <dgm:cxn modelId="{5687B5CC-982E-284C-86F3-B23D0CFAEE8E}" type="presOf" srcId="{D51F270E-348C-A04B-BA40-0A0E1296729E}" destId="{512F3270-24FA-304E-976A-5BDE07B569A0}" srcOrd="0" destOrd="0" presId="urn:microsoft.com/office/officeart/2005/8/layout/pList2"/>
    <dgm:cxn modelId="{0DE60B0B-BA4C-5942-9EE0-B24E01A46856}" srcId="{B4AADFE0-622F-0D4C-9699-341AE5EC6188}" destId="{D51F270E-348C-A04B-BA40-0A0E1296729E}" srcOrd="1" destOrd="0" parTransId="{76942932-519F-3D47-ADB1-A12AC76C7C38}" sibTransId="{1E0DF6DA-6DF8-1340-A89B-7A97BF7206EE}"/>
    <dgm:cxn modelId="{4D23703F-29C0-534C-B2D7-CD931FDEC1EB}" type="presParOf" srcId="{630F7700-56F2-1041-8B63-E36B31E84AE2}" destId="{E18FF089-FA8D-A14B-80FF-AE70101A5958}" srcOrd="0" destOrd="0" presId="urn:microsoft.com/office/officeart/2005/8/layout/pList2"/>
    <dgm:cxn modelId="{34B382C4-272C-3548-B693-F1372275D77D}" type="presParOf" srcId="{630F7700-56F2-1041-8B63-E36B31E84AE2}" destId="{83D31E22-107E-A043-9715-31E8D4E2C207}" srcOrd="1" destOrd="0" presId="urn:microsoft.com/office/officeart/2005/8/layout/pList2"/>
    <dgm:cxn modelId="{D7B8BEC3-ED6B-BC49-9910-1820B6B5CFF6}" type="presParOf" srcId="{83D31E22-107E-A043-9715-31E8D4E2C207}" destId="{9B7DD8FD-C860-374A-83B4-F1251EA58D17}" srcOrd="0" destOrd="0" presId="urn:microsoft.com/office/officeart/2005/8/layout/pList2"/>
    <dgm:cxn modelId="{13C52D59-9152-AE46-8913-2DA726124EAC}" type="presParOf" srcId="{9B7DD8FD-C860-374A-83B4-F1251EA58D17}" destId="{4FBFD89A-5C9D-EC4A-88CF-90B9CD3A6804}" srcOrd="0" destOrd="0" presId="urn:microsoft.com/office/officeart/2005/8/layout/pList2"/>
    <dgm:cxn modelId="{9A9CE9EE-A519-9C4E-916E-7D28B7283F51}" type="presParOf" srcId="{9B7DD8FD-C860-374A-83B4-F1251EA58D17}" destId="{E604DBAC-7536-5448-8E72-2E0A9D8E5A78}" srcOrd="1" destOrd="0" presId="urn:microsoft.com/office/officeart/2005/8/layout/pList2"/>
    <dgm:cxn modelId="{B242A649-EF7A-6248-977D-DBB340EAC1DF}" type="presParOf" srcId="{9B7DD8FD-C860-374A-83B4-F1251EA58D17}" destId="{167F818B-FBCF-2E47-9806-07F25C94C8CA}" srcOrd="2" destOrd="0" presId="urn:microsoft.com/office/officeart/2005/8/layout/pList2"/>
    <dgm:cxn modelId="{5CD3CA9F-017B-7E4F-BA1E-04319D5A37A3}" type="presParOf" srcId="{83D31E22-107E-A043-9715-31E8D4E2C207}" destId="{CBC97870-57C3-8440-86E1-890EB223FBA9}" srcOrd="1" destOrd="0" presId="urn:microsoft.com/office/officeart/2005/8/layout/pList2"/>
    <dgm:cxn modelId="{31B3A462-9CC5-0D4B-843E-7B8DC008D01E}" type="presParOf" srcId="{83D31E22-107E-A043-9715-31E8D4E2C207}" destId="{E1DAA9EE-B424-9F4C-84FD-17847F8CFE11}" srcOrd="2" destOrd="0" presId="urn:microsoft.com/office/officeart/2005/8/layout/pList2"/>
    <dgm:cxn modelId="{940725DB-97EA-014B-BA8D-E70C15FC010A}" type="presParOf" srcId="{E1DAA9EE-B424-9F4C-84FD-17847F8CFE11}" destId="{512F3270-24FA-304E-976A-5BDE07B569A0}" srcOrd="0" destOrd="0" presId="urn:microsoft.com/office/officeart/2005/8/layout/pList2"/>
    <dgm:cxn modelId="{7880137C-3C21-E74C-A498-9031DC47B112}" type="presParOf" srcId="{E1DAA9EE-B424-9F4C-84FD-17847F8CFE11}" destId="{C07B7DF0-A28A-C643-AAD9-60A7DCEF60B2}" srcOrd="1" destOrd="0" presId="urn:microsoft.com/office/officeart/2005/8/layout/pList2"/>
    <dgm:cxn modelId="{A1A309D5-DC4F-2C4D-BF9A-F69450C5B993}" type="presParOf" srcId="{E1DAA9EE-B424-9F4C-84FD-17847F8CFE11}" destId="{037DE187-0CE7-064A-8CF2-B052B8F6EEA9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4AADFE0-622F-0D4C-9699-341AE5EC6188}" type="doc">
      <dgm:prSet loTypeId="urn:microsoft.com/office/officeart/2005/8/layout/pList2" loCatId="" qsTypeId="urn:microsoft.com/office/officeart/2005/8/quickstyle/simple4" qsCatId="simple" csTypeId="urn:microsoft.com/office/officeart/2005/8/colors/colorful1" csCatId="colorful" phldr="1"/>
      <dgm:spPr/>
    </dgm:pt>
    <dgm:pt modelId="{DBA455B3-8AB7-AE4D-B6B6-7C5C3B83630E}">
      <dgm:prSet phldrT="[Text]" custT="1"/>
      <dgm:spPr/>
      <dgm:t>
        <a:bodyPr/>
        <a:lstStyle/>
        <a:p>
          <a:r>
            <a:rPr lang="ar-SA" sz="1900" dirty="0" smtClean="0"/>
            <a:t>١- اضطراب عواطف بعض المعلمين نتيجة الاستعداد لها</a:t>
          </a:r>
        </a:p>
        <a:p>
          <a:endParaRPr lang="en-US" sz="1400" dirty="0"/>
        </a:p>
      </dgm:t>
    </dgm:pt>
    <dgm:pt modelId="{A4911D9F-7388-614D-8DDE-924A6461E78E}" type="parTrans" cxnId="{5859210D-FDF8-FA4B-ADC8-1594CCE0381E}">
      <dgm:prSet/>
      <dgm:spPr/>
      <dgm:t>
        <a:bodyPr/>
        <a:lstStyle/>
        <a:p>
          <a:endParaRPr lang="en-US"/>
        </a:p>
      </dgm:t>
    </dgm:pt>
    <dgm:pt modelId="{46F5E039-DA90-C44D-8EFD-DB4625D912D3}" type="sibTrans" cxnId="{5859210D-FDF8-FA4B-ADC8-1594CCE0381E}">
      <dgm:prSet/>
      <dgm:spPr/>
      <dgm:t>
        <a:bodyPr/>
        <a:lstStyle/>
        <a:p>
          <a:endParaRPr lang="en-US"/>
        </a:p>
      </dgm:t>
    </dgm:pt>
    <dgm:pt modelId="{D51F270E-348C-A04B-BA40-0A0E1296729E}">
      <dgm:prSet phldrT="[Text]"/>
      <dgm:spPr/>
      <dgm:t>
        <a:bodyPr/>
        <a:lstStyle/>
        <a:p>
          <a:r>
            <a:rPr lang="ar-SA" dirty="0" smtClean="0"/>
            <a:t>١- تساعد على تقوية</a:t>
          </a:r>
          <a:r>
            <a:rPr lang="ar-SA" baseline="0" dirty="0" smtClean="0"/>
            <a:t> العلاقات الإنسانية و تعزيز المعلمين المتميزين</a:t>
          </a:r>
        </a:p>
        <a:p>
          <a:r>
            <a:rPr lang="ar-SA" baseline="0" dirty="0" smtClean="0"/>
            <a:t>٢- تخفيف من درجة الاضطراب النفسي المرتبط بالزيارة المفاجئة</a:t>
          </a:r>
          <a:endParaRPr lang="en-US" dirty="0"/>
        </a:p>
      </dgm:t>
    </dgm:pt>
    <dgm:pt modelId="{76942932-519F-3D47-ADB1-A12AC76C7C38}" type="parTrans" cxnId="{0DE60B0B-BA4C-5942-9EE0-B24E01A46856}">
      <dgm:prSet/>
      <dgm:spPr/>
      <dgm:t>
        <a:bodyPr/>
        <a:lstStyle/>
        <a:p>
          <a:endParaRPr lang="en-US"/>
        </a:p>
      </dgm:t>
    </dgm:pt>
    <dgm:pt modelId="{1E0DF6DA-6DF8-1340-A89B-7A97BF7206EE}" type="sibTrans" cxnId="{0DE60B0B-BA4C-5942-9EE0-B24E01A46856}">
      <dgm:prSet/>
      <dgm:spPr/>
      <dgm:t>
        <a:bodyPr/>
        <a:lstStyle/>
        <a:p>
          <a:pPr rtl="1"/>
          <a:endParaRPr lang="en-US"/>
        </a:p>
      </dgm:t>
    </dgm:pt>
    <dgm:pt modelId="{630F7700-56F2-1041-8B63-E36B31E84AE2}" type="pres">
      <dgm:prSet presAssocID="{B4AADFE0-622F-0D4C-9699-341AE5EC6188}" presName="Name0" presStyleCnt="0">
        <dgm:presLayoutVars>
          <dgm:dir/>
          <dgm:resizeHandles val="exact"/>
        </dgm:presLayoutVars>
      </dgm:prSet>
      <dgm:spPr/>
    </dgm:pt>
    <dgm:pt modelId="{E18FF089-FA8D-A14B-80FF-AE70101A5958}" type="pres">
      <dgm:prSet presAssocID="{B4AADFE0-622F-0D4C-9699-341AE5EC6188}" presName="bkgdShp" presStyleLbl="alignAccFollowNode1" presStyleIdx="0" presStyleCnt="1"/>
      <dgm:spPr/>
    </dgm:pt>
    <dgm:pt modelId="{83D31E22-107E-A043-9715-31E8D4E2C207}" type="pres">
      <dgm:prSet presAssocID="{B4AADFE0-622F-0D4C-9699-341AE5EC6188}" presName="linComp" presStyleCnt="0"/>
      <dgm:spPr/>
    </dgm:pt>
    <dgm:pt modelId="{9B7DD8FD-C860-374A-83B4-F1251EA58D17}" type="pres">
      <dgm:prSet presAssocID="{DBA455B3-8AB7-AE4D-B6B6-7C5C3B83630E}" presName="compNode" presStyleCnt="0"/>
      <dgm:spPr/>
    </dgm:pt>
    <dgm:pt modelId="{4FBFD89A-5C9D-EC4A-88CF-90B9CD3A6804}" type="pres">
      <dgm:prSet presAssocID="{DBA455B3-8AB7-AE4D-B6B6-7C5C3B83630E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604DBAC-7536-5448-8E72-2E0A9D8E5A78}" type="pres">
      <dgm:prSet presAssocID="{DBA455B3-8AB7-AE4D-B6B6-7C5C3B83630E}" presName="invisiNode" presStyleLbl="node1" presStyleIdx="0" presStyleCnt="2"/>
      <dgm:spPr/>
    </dgm:pt>
    <dgm:pt modelId="{167F818B-FBCF-2E47-9806-07F25C94C8CA}" type="pres">
      <dgm:prSet presAssocID="{DBA455B3-8AB7-AE4D-B6B6-7C5C3B83630E}" presName="imagNode" presStyleLbl="fgImgPlace1" presStyleIdx="0" presStyleCnt="2"/>
      <dgm:spPr/>
    </dgm:pt>
    <dgm:pt modelId="{CBC97870-57C3-8440-86E1-890EB223FBA9}" type="pres">
      <dgm:prSet presAssocID="{46F5E039-DA90-C44D-8EFD-DB4625D912D3}" presName="sibTrans" presStyleLbl="sibTrans2D1" presStyleIdx="0" presStyleCnt="0"/>
      <dgm:spPr/>
      <dgm:t>
        <a:bodyPr/>
        <a:lstStyle/>
        <a:p>
          <a:pPr rtl="1"/>
          <a:endParaRPr lang="ar-SA"/>
        </a:p>
      </dgm:t>
    </dgm:pt>
    <dgm:pt modelId="{E1DAA9EE-B424-9F4C-84FD-17847F8CFE11}" type="pres">
      <dgm:prSet presAssocID="{D51F270E-348C-A04B-BA40-0A0E1296729E}" presName="compNode" presStyleCnt="0"/>
      <dgm:spPr/>
    </dgm:pt>
    <dgm:pt modelId="{512F3270-24FA-304E-976A-5BDE07B569A0}" type="pres">
      <dgm:prSet presAssocID="{D51F270E-348C-A04B-BA40-0A0E1296729E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07B7DF0-A28A-C643-AAD9-60A7DCEF60B2}" type="pres">
      <dgm:prSet presAssocID="{D51F270E-348C-A04B-BA40-0A0E1296729E}" presName="invisiNode" presStyleLbl="node1" presStyleIdx="1" presStyleCnt="2"/>
      <dgm:spPr/>
    </dgm:pt>
    <dgm:pt modelId="{037DE187-0CE7-064A-8CF2-B052B8F6EEA9}" type="pres">
      <dgm:prSet presAssocID="{D51F270E-348C-A04B-BA40-0A0E1296729E}" presName="imagNode" presStyleLbl="fgImgPlace1" presStyleIdx="1" presStyleCnt="2"/>
      <dgm:spPr/>
    </dgm:pt>
  </dgm:ptLst>
  <dgm:cxnLst>
    <dgm:cxn modelId="{CA2ABD79-1E93-EE4A-A891-6D5B29C66C98}" type="presOf" srcId="{DBA455B3-8AB7-AE4D-B6B6-7C5C3B83630E}" destId="{4FBFD89A-5C9D-EC4A-88CF-90B9CD3A6804}" srcOrd="0" destOrd="0" presId="urn:microsoft.com/office/officeart/2005/8/layout/pList2"/>
    <dgm:cxn modelId="{5859210D-FDF8-FA4B-ADC8-1594CCE0381E}" srcId="{B4AADFE0-622F-0D4C-9699-341AE5EC6188}" destId="{DBA455B3-8AB7-AE4D-B6B6-7C5C3B83630E}" srcOrd="0" destOrd="0" parTransId="{A4911D9F-7388-614D-8DDE-924A6461E78E}" sibTransId="{46F5E039-DA90-C44D-8EFD-DB4625D912D3}"/>
    <dgm:cxn modelId="{259D2551-DF0A-ED4D-AFC0-A3D808FF9FC6}" type="presOf" srcId="{46F5E039-DA90-C44D-8EFD-DB4625D912D3}" destId="{CBC97870-57C3-8440-86E1-890EB223FBA9}" srcOrd="0" destOrd="0" presId="urn:microsoft.com/office/officeart/2005/8/layout/pList2"/>
    <dgm:cxn modelId="{6243357E-BDDD-E24E-B382-44FF09BD7D81}" type="presOf" srcId="{B4AADFE0-622F-0D4C-9699-341AE5EC6188}" destId="{630F7700-56F2-1041-8B63-E36B31E84AE2}" srcOrd="0" destOrd="0" presId="urn:microsoft.com/office/officeart/2005/8/layout/pList2"/>
    <dgm:cxn modelId="{4EA99E44-C533-D640-BD20-BF0EAD8AA6F7}" type="presOf" srcId="{D51F270E-348C-A04B-BA40-0A0E1296729E}" destId="{512F3270-24FA-304E-976A-5BDE07B569A0}" srcOrd="0" destOrd="0" presId="urn:microsoft.com/office/officeart/2005/8/layout/pList2"/>
    <dgm:cxn modelId="{0DE60B0B-BA4C-5942-9EE0-B24E01A46856}" srcId="{B4AADFE0-622F-0D4C-9699-341AE5EC6188}" destId="{D51F270E-348C-A04B-BA40-0A0E1296729E}" srcOrd="1" destOrd="0" parTransId="{76942932-519F-3D47-ADB1-A12AC76C7C38}" sibTransId="{1E0DF6DA-6DF8-1340-A89B-7A97BF7206EE}"/>
    <dgm:cxn modelId="{43CB1252-B446-EF45-9A4B-5AFF2E95F991}" type="presParOf" srcId="{630F7700-56F2-1041-8B63-E36B31E84AE2}" destId="{E18FF089-FA8D-A14B-80FF-AE70101A5958}" srcOrd="0" destOrd="0" presId="urn:microsoft.com/office/officeart/2005/8/layout/pList2"/>
    <dgm:cxn modelId="{248B82EE-B2AC-094C-ABCA-806FE52B6303}" type="presParOf" srcId="{630F7700-56F2-1041-8B63-E36B31E84AE2}" destId="{83D31E22-107E-A043-9715-31E8D4E2C207}" srcOrd="1" destOrd="0" presId="urn:microsoft.com/office/officeart/2005/8/layout/pList2"/>
    <dgm:cxn modelId="{5C628CC5-CD49-F344-8940-79A938CB5E3C}" type="presParOf" srcId="{83D31E22-107E-A043-9715-31E8D4E2C207}" destId="{9B7DD8FD-C860-374A-83B4-F1251EA58D17}" srcOrd="0" destOrd="0" presId="urn:microsoft.com/office/officeart/2005/8/layout/pList2"/>
    <dgm:cxn modelId="{645D2830-D52D-FC47-B4E7-E5722C9DE939}" type="presParOf" srcId="{9B7DD8FD-C860-374A-83B4-F1251EA58D17}" destId="{4FBFD89A-5C9D-EC4A-88CF-90B9CD3A6804}" srcOrd="0" destOrd="0" presId="urn:microsoft.com/office/officeart/2005/8/layout/pList2"/>
    <dgm:cxn modelId="{6340DB27-0300-954C-A710-511CB459D912}" type="presParOf" srcId="{9B7DD8FD-C860-374A-83B4-F1251EA58D17}" destId="{E604DBAC-7536-5448-8E72-2E0A9D8E5A78}" srcOrd="1" destOrd="0" presId="urn:microsoft.com/office/officeart/2005/8/layout/pList2"/>
    <dgm:cxn modelId="{9772D610-DFC4-374F-B842-DA8B4BFA9560}" type="presParOf" srcId="{9B7DD8FD-C860-374A-83B4-F1251EA58D17}" destId="{167F818B-FBCF-2E47-9806-07F25C94C8CA}" srcOrd="2" destOrd="0" presId="urn:microsoft.com/office/officeart/2005/8/layout/pList2"/>
    <dgm:cxn modelId="{E3C91F76-507B-3C47-ABFD-DDE7F2F27B03}" type="presParOf" srcId="{83D31E22-107E-A043-9715-31E8D4E2C207}" destId="{CBC97870-57C3-8440-86E1-890EB223FBA9}" srcOrd="1" destOrd="0" presId="urn:microsoft.com/office/officeart/2005/8/layout/pList2"/>
    <dgm:cxn modelId="{DD1C35CE-6064-EB43-9E77-C653E711CB4C}" type="presParOf" srcId="{83D31E22-107E-A043-9715-31E8D4E2C207}" destId="{E1DAA9EE-B424-9F4C-84FD-17847F8CFE11}" srcOrd="2" destOrd="0" presId="urn:microsoft.com/office/officeart/2005/8/layout/pList2"/>
    <dgm:cxn modelId="{5AD9732B-6683-B347-BD59-CCA64F916A8D}" type="presParOf" srcId="{E1DAA9EE-B424-9F4C-84FD-17847F8CFE11}" destId="{512F3270-24FA-304E-976A-5BDE07B569A0}" srcOrd="0" destOrd="0" presId="urn:microsoft.com/office/officeart/2005/8/layout/pList2"/>
    <dgm:cxn modelId="{6344B84B-2DBA-9D4F-BA3F-78635B4B749A}" type="presParOf" srcId="{E1DAA9EE-B424-9F4C-84FD-17847F8CFE11}" destId="{C07B7DF0-A28A-C643-AAD9-60A7DCEF60B2}" srcOrd="1" destOrd="0" presId="urn:microsoft.com/office/officeart/2005/8/layout/pList2"/>
    <dgm:cxn modelId="{CFE0D28B-9307-5A44-8244-0B7EC9E62A5B}" type="presParOf" srcId="{E1DAA9EE-B424-9F4C-84FD-17847F8CFE11}" destId="{037DE187-0CE7-064A-8CF2-B052B8F6EEA9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09BECD-B110-4FAC-AEE1-8FDCE1D4EC97}">
      <dsp:nvSpPr>
        <dsp:cNvPr id="0" name=""/>
        <dsp:cNvSpPr/>
      </dsp:nvSpPr>
      <dsp:spPr>
        <a:xfrm rot="5400000">
          <a:off x="1349757" y="1187375"/>
          <a:ext cx="1050131" cy="119553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29E9AE-89FF-4620-955D-C64908A2F596}">
      <dsp:nvSpPr>
        <dsp:cNvPr id="0" name=""/>
        <dsp:cNvSpPr/>
      </dsp:nvSpPr>
      <dsp:spPr>
        <a:xfrm>
          <a:off x="1071536" y="23283"/>
          <a:ext cx="1767802" cy="1237404"/>
        </a:xfrm>
        <a:prstGeom prst="roundRect">
          <a:avLst>
            <a:gd name="adj" fmla="val 1667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800" kern="1200" dirty="0" smtClean="0"/>
            <a:t>التفتيش </a:t>
          </a:r>
          <a:endParaRPr lang="ar-SA" sz="3800" kern="1200" dirty="0"/>
        </a:p>
      </dsp:txBody>
      <dsp:txXfrm>
        <a:off x="1131952" y="83699"/>
        <a:ext cx="1646970" cy="1116572"/>
      </dsp:txXfrm>
    </dsp:sp>
    <dsp:sp modelId="{AD2F8022-AC7E-4E1E-964A-556BFC3AFBF6}">
      <dsp:nvSpPr>
        <dsp:cNvPr id="0" name=""/>
        <dsp:cNvSpPr/>
      </dsp:nvSpPr>
      <dsp:spPr>
        <a:xfrm>
          <a:off x="2839339" y="141298"/>
          <a:ext cx="1285731" cy="1000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2800" kern="1200" dirty="0"/>
        </a:p>
      </dsp:txBody>
      <dsp:txXfrm>
        <a:off x="2839339" y="141298"/>
        <a:ext cx="1285731" cy="1000125"/>
      </dsp:txXfrm>
    </dsp:sp>
    <dsp:sp modelId="{79B91F54-225D-46DF-8A28-F2BCAE4FE065}">
      <dsp:nvSpPr>
        <dsp:cNvPr id="0" name=""/>
        <dsp:cNvSpPr/>
      </dsp:nvSpPr>
      <dsp:spPr>
        <a:xfrm rot="5400000">
          <a:off x="2815453" y="2577389"/>
          <a:ext cx="1050131" cy="119553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6682"/>
            <a:satOff val="656"/>
            <a:lumOff val="-23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2DCD5B-C50C-4B67-9132-046B10FC508B}">
      <dsp:nvSpPr>
        <dsp:cNvPr id="0" name=""/>
        <dsp:cNvSpPr/>
      </dsp:nvSpPr>
      <dsp:spPr>
        <a:xfrm>
          <a:off x="2537232" y="1413297"/>
          <a:ext cx="1767802" cy="1237404"/>
        </a:xfrm>
        <a:prstGeom prst="roundRect">
          <a:avLst>
            <a:gd name="adj" fmla="val 16670"/>
          </a:avLst>
        </a:prstGeom>
        <a:solidFill>
          <a:schemeClr val="accent1">
            <a:shade val="50000"/>
            <a:hueOff val="320737"/>
            <a:satOff val="-26495"/>
            <a:lumOff val="3227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800" kern="1200" dirty="0" smtClean="0"/>
            <a:t>التوجيه </a:t>
          </a:r>
          <a:endParaRPr lang="ar-SA" sz="3800" kern="1200" dirty="0"/>
        </a:p>
      </dsp:txBody>
      <dsp:txXfrm>
        <a:off x="2597648" y="1473713"/>
        <a:ext cx="1646970" cy="1116572"/>
      </dsp:txXfrm>
    </dsp:sp>
    <dsp:sp modelId="{E6CFD552-AF97-4A8C-BB23-DA321E56C53F}">
      <dsp:nvSpPr>
        <dsp:cNvPr id="0" name=""/>
        <dsp:cNvSpPr/>
      </dsp:nvSpPr>
      <dsp:spPr>
        <a:xfrm>
          <a:off x="4305035" y="1531312"/>
          <a:ext cx="1285731" cy="1000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2800" kern="1200" dirty="0"/>
        </a:p>
      </dsp:txBody>
      <dsp:txXfrm>
        <a:off x="4305035" y="1531312"/>
        <a:ext cx="1285731" cy="1000125"/>
      </dsp:txXfrm>
    </dsp:sp>
    <dsp:sp modelId="{C40B070D-516F-4483-A0E5-72138A399A88}">
      <dsp:nvSpPr>
        <dsp:cNvPr id="0" name=""/>
        <dsp:cNvSpPr/>
      </dsp:nvSpPr>
      <dsp:spPr>
        <a:xfrm>
          <a:off x="4002929" y="2803311"/>
          <a:ext cx="1767802" cy="1237404"/>
        </a:xfrm>
        <a:prstGeom prst="roundRect">
          <a:avLst>
            <a:gd name="adj" fmla="val 16670"/>
          </a:avLst>
        </a:prstGeom>
        <a:solidFill>
          <a:schemeClr val="accent1">
            <a:shade val="50000"/>
            <a:hueOff val="320737"/>
            <a:satOff val="-26495"/>
            <a:lumOff val="3227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800" kern="1200" dirty="0" smtClean="0"/>
            <a:t>الإشراف </a:t>
          </a:r>
          <a:endParaRPr lang="ar-SA" sz="3800" kern="1200" dirty="0"/>
        </a:p>
      </dsp:txBody>
      <dsp:txXfrm>
        <a:off x="4063345" y="2863727"/>
        <a:ext cx="1646970" cy="1116572"/>
      </dsp:txXfrm>
    </dsp:sp>
    <dsp:sp modelId="{0DC7E85A-4D9D-48ED-AD26-6A5D84DE44E5}">
      <dsp:nvSpPr>
        <dsp:cNvPr id="0" name=""/>
        <dsp:cNvSpPr/>
      </dsp:nvSpPr>
      <dsp:spPr>
        <a:xfrm>
          <a:off x="5770732" y="2921326"/>
          <a:ext cx="1285731" cy="1000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2800" kern="1200" dirty="0"/>
        </a:p>
      </dsp:txBody>
      <dsp:txXfrm>
        <a:off x="5770732" y="2921326"/>
        <a:ext cx="1285731" cy="10001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9E3C64-226F-40D6-B031-A1BAE5A3D249}">
      <dsp:nvSpPr>
        <dsp:cNvPr id="0" name=""/>
        <dsp:cNvSpPr/>
      </dsp:nvSpPr>
      <dsp:spPr>
        <a:xfrm>
          <a:off x="3137098" y="2209664"/>
          <a:ext cx="1853803" cy="1853803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100" kern="1200" dirty="0" smtClean="0"/>
            <a:t>التغذية الراجعة </a:t>
          </a:r>
          <a:endParaRPr lang="ar-SA" sz="4100" kern="1200" dirty="0"/>
        </a:p>
      </dsp:txBody>
      <dsp:txXfrm>
        <a:off x="3408581" y="2481147"/>
        <a:ext cx="1310837" cy="1310837"/>
      </dsp:txXfrm>
    </dsp:sp>
    <dsp:sp modelId="{41C82C63-A1E4-49EA-82CA-D776902D9920}">
      <dsp:nvSpPr>
        <dsp:cNvPr id="0" name=""/>
        <dsp:cNvSpPr/>
      </dsp:nvSpPr>
      <dsp:spPr>
        <a:xfrm rot="12900000">
          <a:off x="1943582" y="1885489"/>
          <a:ext cx="1421929" cy="52833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505E09-E4B6-40B0-842A-F04DDFCC0342}">
      <dsp:nvSpPr>
        <dsp:cNvPr id="0" name=""/>
        <dsp:cNvSpPr/>
      </dsp:nvSpPr>
      <dsp:spPr>
        <a:xfrm>
          <a:off x="1191602" y="1037419"/>
          <a:ext cx="1761112" cy="1408890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المخرجات </a:t>
          </a:r>
          <a:endParaRPr lang="ar-SA" sz="3600" kern="1200" dirty="0"/>
        </a:p>
      </dsp:txBody>
      <dsp:txXfrm>
        <a:off x="1232867" y="1078684"/>
        <a:ext cx="1678582" cy="1326360"/>
      </dsp:txXfrm>
    </dsp:sp>
    <dsp:sp modelId="{33BC6B14-1506-48B3-BAE5-9D11F3E97D4F}">
      <dsp:nvSpPr>
        <dsp:cNvPr id="0" name=""/>
        <dsp:cNvSpPr/>
      </dsp:nvSpPr>
      <dsp:spPr>
        <a:xfrm rot="16200000">
          <a:off x="3353035" y="1151775"/>
          <a:ext cx="1421929" cy="52833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25588"/>
            <a:satOff val="-17193"/>
            <a:lumOff val="1533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63E601-BA26-4885-9BC3-3191E931C6AE}">
      <dsp:nvSpPr>
        <dsp:cNvPr id="0" name=""/>
        <dsp:cNvSpPr/>
      </dsp:nvSpPr>
      <dsp:spPr>
        <a:xfrm>
          <a:off x="3183443" y="532"/>
          <a:ext cx="1761112" cy="1408890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225607"/>
            <a:satOff val="-17448"/>
            <a:lumOff val="1641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العمليات </a:t>
          </a:r>
          <a:endParaRPr lang="ar-SA" sz="3600" kern="1200" dirty="0"/>
        </a:p>
      </dsp:txBody>
      <dsp:txXfrm>
        <a:off x="3224708" y="41797"/>
        <a:ext cx="1678582" cy="1326360"/>
      </dsp:txXfrm>
    </dsp:sp>
    <dsp:sp modelId="{F6358665-4C08-4018-8467-CC1FD553A083}">
      <dsp:nvSpPr>
        <dsp:cNvPr id="0" name=""/>
        <dsp:cNvSpPr/>
      </dsp:nvSpPr>
      <dsp:spPr>
        <a:xfrm rot="19500000">
          <a:off x="4762488" y="1885489"/>
          <a:ext cx="1421929" cy="52833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451176"/>
            <a:satOff val="-34386"/>
            <a:lumOff val="3066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3A133A-D1A1-4D16-9C38-7DBACB02C142}">
      <dsp:nvSpPr>
        <dsp:cNvPr id="0" name=""/>
        <dsp:cNvSpPr/>
      </dsp:nvSpPr>
      <dsp:spPr>
        <a:xfrm>
          <a:off x="5175284" y="1037419"/>
          <a:ext cx="1761112" cy="1408890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451214"/>
            <a:satOff val="-34896"/>
            <a:lumOff val="328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المدخلات </a:t>
          </a:r>
          <a:endParaRPr lang="ar-SA" sz="3600" kern="1200" dirty="0"/>
        </a:p>
      </dsp:txBody>
      <dsp:txXfrm>
        <a:off x="5216549" y="1078684"/>
        <a:ext cx="1678582" cy="13263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C974DD-6E99-426D-806F-529ACB62D591}">
      <dsp:nvSpPr>
        <dsp:cNvPr id="0" name=""/>
        <dsp:cNvSpPr/>
      </dsp:nvSpPr>
      <dsp:spPr>
        <a:xfrm>
          <a:off x="726" y="0"/>
          <a:ext cx="3127987" cy="3449638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6873" rIns="164465" bIns="0" numCol="1" spcCol="1270" anchor="t" anchorCtr="0">
          <a:noAutofit/>
        </a:bodyPr>
        <a:lstStyle/>
        <a:p>
          <a:pPr lvl="0" algn="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700" kern="1200" dirty="0" smtClean="0"/>
            <a:t>المخرجات </a:t>
          </a:r>
          <a:endParaRPr lang="ar-SA" sz="3700" kern="1200" dirty="0"/>
        </a:p>
      </dsp:txBody>
      <dsp:txXfrm rot="16200000">
        <a:off x="-1100825" y="1101552"/>
        <a:ext cx="2828703" cy="625597"/>
      </dsp:txXfrm>
    </dsp:sp>
    <dsp:sp modelId="{E1EF3D7F-9FF0-4E07-87D6-851429739845}">
      <dsp:nvSpPr>
        <dsp:cNvPr id="0" name=""/>
        <dsp:cNvSpPr/>
      </dsp:nvSpPr>
      <dsp:spPr>
        <a:xfrm>
          <a:off x="626324" y="0"/>
          <a:ext cx="2330350" cy="3449638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chilly" dir="t"/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معلمون كفايتهم التعليمية على نحو أفضل </a:t>
          </a:r>
        </a:p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تلاميذ إنجازهم التعليمي أغلى من ذي قبل </a:t>
          </a:r>
        </a:p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استخدام فعال لجميع الإمكانات المادية والبشرية والبيئة المدرسية والبيئة المحلية </a:t>
          </a:r>
          <a:endParaRPr lang="ar-SA" sz="1600" kern="1200" dirty="0"/>
        </a:p>
      </dsp:txBody>
      <dsp:txXfrm>
        <a:off x="626324" y="0"/>
        <a:ext cx="2330350" cy="3449638"/>
      </dsp:txXfrm>
    </dsp:sp>
    <dsp:sp modelId="{0B8A1BF5-8354-4B01-9E1A-D9504AD266A6}">
      <dsp:nvSpPr>
        <dsp:cNvPr id="0" name=""/>
        <dsp:cNvSpPr/>
      </dsp:nvSpPr>
      <dsp:spPr>
        <a:xfrm>
          <a:off x="3238193" y="0"/>
          <a:ext cx="3127987" cy="3449638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6873" rIns="164465" bIns="0" numCol="1" spcCol="1270" anchor="t" anchorCtr="0">
          <a:noAutofit/>
        </a:bodyPr>
        <a:lstStyle/>
        <a:p>
          <a:pPr lvl="0" algn="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700" kern="1200" dirty="0" smtClean="0"/>
            <a:t>العمليات </a:t>
          </a:r>
          <a:endParaRPr lang="ar-SA" sz="3700" kern="1200" dirty="0"/>
        </a:p>
      </dsp:txBody>
      <dsp:txXfrm rot="16200000">
        <a:off x="2136640" y="1101552"/>
        <a:ext cx="2828703" cy="625597"/>
      </dsp:txXfrm>
    </dsp:sp>
    <dsp:sp modelId="{54D66749-17BF-444C-AAAE-0E42B82C48AF}">
      <dsp:nvSpPr>
        <dsp:cNvPr id="0" name=""/>
        <dsp:cNvSpPr/>
      </dsp:nvSpPr>
      <dsp:spPr>
        <a:xfrm rot="5400000">
          <a:off x="-18386" y="2961446"/>
          <a:ext cx="507184" cy="46919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0C1CC3-B6B0-4DDF-B819-2335D0FAB7D6}">
      <dsp:nvSpPr>
        <dsp:cNvPr id="0" name=""/>
        <dsp:cNvSpPr/>
      </dsp:nvSpPr>
      <dsp:spPr>
        <a:xfrm>
          <a:off x="3863791" y="0"/>
          <a:ext cx="2330350" cy="3449638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chilly" dir="t"/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العمليات </a:t>
          </a:r>
          <a:r>
            <a:rPr lang="ar-SA" sz="1600" kern="1200" dirty="0" err="1" smtClean="0"/>
            <a:t>الإشرافية</a:t>
          </a:r>
          <a:r>
            <a:rPr lang="ar-SA" sz="1600" kern="1200" dirty="0" smtClean="0"/>
            <a:t> سلسلة من الأحداث والتفاعلات بين </a:t>
          </a:r>
        </a:p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المعلم والمشرف </a:t>
          </a:r>
        </a:p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المعلم والتلاميذ </a:t>
          </a:r>
        </a:p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المشرف والتلاميذ </a:t>
          </a:r>
        </a:p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المعلم والمنهاج الدراسي </a:t>
          </a:r>
        </a:p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التلاميذ والإمكانات المادية </a:t>
          </a:r>
        </a:p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المشرف والبيئة المحلية </a:t>
          </a:r>
        </a:p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المعلم ومدير المدرسة </a:t>
          </a:r>
        </a:p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المشرف ومدير المدرسة </a:t>
          </a:r>
        </a:p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المشرف والإدارة التربوية </a:t>
          </a:r>
        </a:p>
      </dsp:txBody>
      <dsp:txXfrm>
        <a:off x="3863791" y="0"/>
        <a:ext cx="2330350" cy="3449638"/>
      </dsp:txXfrm>
    </dsp:sp>
    <dsp:sp modelId="{27515F52-F2AA-4E80-85BF-025F4D85BF38}">
      <dsp:nvSpPr>
        <dsp:cNvPr id="0" name=""/>
        <dsp:cNvSpPr/>
      </dsp:nvSpPr>
      <dsp:spPr>
        <a:xfrm>
          <a:off x="6475660" y="0"/>
          <a:ext cx="3127987" cy="3449638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6873" rIns="164465" bIns="0" numCol="1" spcCol="1270" anchor="t" anchorCtr="0">
          <a:noAutofit/>
        </a:bodyPr>
        <a:lstStyle/>
        <a:p>
          <a:pPr lvl="0" algn="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700" kern="1200" dirty="0" smtClean="0"/>
            <a:t>المدخلات </a:t>
          </a:r>
          <a:endParaRPr lang="ar-SA" sz="3700" kern="1200" dirty="0"/>
        </a:p>
      </dsp:txBody>
      <dsp:txXfrm rot="16200000">
        <a:off x="5374107" y="1101552"/>
        <a:ext cx="2828703" cy="625597"/>
      </dsp:txXfrm>
    </dsp:sp>
    <dsp:sp modelId="{97E6BBBF-C9DC-4EF5-9FDF-D636085395A4}">
      <dsp:nvSpPr>
        <dsp:cNvPr id="0" name=""/>
        <dsp:cNvSpPr/>
      </dsp:nvSpPr>
      <dsp:spPr>
        <a:xfrm rot="5400000">
          <a:off x="-18993" y="2961446"/>
          <a:ext cx="507184" cy="46919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42F525-365A-43E8-8736-03B1E8894B04}">
      <dsp:nvSpPr>
        <dsp:cNvPr id="0" name=""/>
        <dsp:cNvSpPr/>
      </dsp:nvSpPr>
      <dsp:spPr>
        <a:xfrm>
          <a:off x="7101258" y="0"/>
          <a:ext cx="2330350" cy="3449638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chilly" dir="t"/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1- معلمون كفايتهم التعليمية بحاجة إلى تطوير </a:t>
          </a:r>
        </a:p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2- تلاميذ لديهم حاجات أساسية تتعلق بالنمو المتكامل جسميًا وعقليًا وانفعاليًا </a:t>
          </a:r>
        </a:p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3- المناهج الدراسية بما تتضمنه من أهداف ومحتوى وخبرات تعليمية وتقويم لتلبية حاجات المجتمع وحاجات الفرد </a:t>
          </a:r>
        </a:p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4- الإمكانات المادية والبشرية بما تتضمنه من الاجهزة والأدوات والإداريين </a:t>
          </a:r>
        </a:p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5- البيئة المدرسية والمحلية المناسبة </a:t>
          </a:r>
        </a:p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600" kern="1200" dirty="0"/>
        </a:p>
      </dsp:txBody>
      <dsp:txXfrm>
        <a:off x="7101258" y="0"/>
        <a:ext cx="2330350" cy="34496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EBABDB-E152-FE4F-A772-7A3A71A1F780}">
      <dsp:nvSpPr>
        <dsp:cNvPr id="0" name=""/>
        <dsp:cNvSpPr/>
      </dsp:nvSpPr>
      <dsp:spPr>
        <a:xfrm>
          <a:off x="4153560" y="1916093"/>
          <a:ext cx="104415" cy="1044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231DE2E-E2AF-FF43-84A9-21160E0AC53E}">
      <dsp:nvSpPr>
        <dsp:cNvPr id="0" name=""/>
        <dsp:cNvSpPr/>
      </dsp:nvSpPr>
      <dsp:spPr>
        <a:xfrm>
          <a:off x="4062092" y="2062675"/>
          <a:ext cx="104415" cy="1044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BAE797-B9B0-064C-9D77-1E4C55F68ED4}">
      <dsp:nvSpPr>
        <dsp:cNvPr id="0" name=""/>
        <dsp:cNvSpPr/>
      </dsp:nvSpPr>
      <dsp:spPr>
        <a:xfrm>
          <a:off x="3953083" y="2189583"/>
          <a:ext cx="104415" cy="1044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E0CFEA-52AA-CD40-B6D9-FA2177560DC2}">
      <dsp:nvSpPr>
        <dsp:cNvPr id="0" name=""/>
        <dsp:cNvSpPr/>
      </dsp:nvSpPr>
      <dsp:spPr>
        <a:xfrm>
          <a:off x="4083393" y="440855"/>
          <a:ext cx="104415" cy="1044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D1B686-97B1-324F-8C84-E3FDF95983CD}">
      <dsp:nvSpPr>
        <dsp:cNvPr id="0" name=""/>
        <dsp:cNvSpPr/>
      </dsp:nvSpPr>
      <dsp:spPr>
        <a:xfrm>
          <a:off x="4222891" y="357728"/>
          <a:ext cx="104415" cy="1044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610AFA-F110-F94A-A6B5-B09D56D7197B}">
      <dsp:nvSpPr>
        <dsp:cNvPr id="0" name=""/>
        <dsp:cNvSpPr/>
      </dsp:nvSpPr>
      <dsp:spPr>
        <a:xfrm>
          <a:off x="4361972" y="274600"/>
          <a:ext cx="104415" cy="1044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C56A15-6D49-864D-9EB4-911B11EC20B9}">
      <dsp:nvSpPr>
        <dsp:cNvPr id="0" name=""/>
        <dsp:cNvSpPr/>
      </dsp:nvSpPr>
      <dsp:spPr>
        <a:xfrm>
          <a:off x="4501054" y="357728"/>
          <a:ext cx="104415" cy="1044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B7475C2-B9C4-B84B-B7B7-145A08F1E0F1}">
      <dsp:nvSpPr>
        <dsp:cNvPr id="0" name=""/>
        <dsp:cNvSpPr/>
      </dsp:nvSpPr>
      <dsp:spPr>
        <a:xfrm>
          <a:off x="4640552" y="440855"/>
          <a:ext cx="104415" cy="1044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4856B6-854D-BC4C-9A99-D1822D1DBBFA}">
      <dsp:nvSpPr>
        <dsp:cNvPr id="0" name=""/>
        <dsp:cNvSpPr/>
      </dsp:nvSpPr>
      <dsp:spPr>
        <a:xfrm>
          <a:off x="4361972" y="449999"/>
          <a:ext cx="104415" cy="1044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B8ACE3-F549-BF41-BE06-1353D4259832}">
      <dsp:nvSpPr>
        <dsp:cNvPr id="0" name=""/>
        <dsp:cNvSpPr/>
      </dsp:nvSpPr>
      <dsp:spPr>
        <a:xfrm>
          <a:off x="4361972" y="625399"/>
          <a:ext cx="104415" cy="1044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3C62E4-3AE4-854E-8254-DAAC66C4A063}">
      <dsp:nvSpPr>
        <dsp:cNvPr id="0" name=""/>
        <dsp:cNvSpPr/>
      </dsp:nvSpPr>
      <dsp:spPr>
        <a:xfrm>
          <a:off x="3512450" y="2570976"/>
          <a:ext cx="2252027" cy="6040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679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أساليب جماعية</a:t>
          </a:r>
          <a:endParaRPr lang="en-US" sz="2500" kern="1200" dirty="0"/>
        </a:p>
      </dsp:txBody>
      <dsp:txXfrm>
        <a:off x="3541938" y="2600464"/>
        <a:ext cx="2193051" cy="545084"/>
      </dsp:txXfrm>
    </dsp:sp>
    <dsp:sp modelId="{F7BE6723-0D71-A045-993E-3F2A434923DA}">
      <dsp:nvSpPr>
        <dsp:cNvPr id="0" name=""/>
        <dsp:cNvSpPr/>
      </dsp:nvSpPr>
      <dsp:spPr>
        <a:xfrm>
          <a:off x="2888047" y="1979108"/>
          <a:ext cx="1044152" cy="104408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BAEBFE4-2988-2E4A-9E4D-EEBA5E993307}">
      <dsp:nvSpPr>
        <dsp:cNvPr id="0" name=""/>
        <dsp:cNvSpPr/>
      </dsp:nvSpPr>
      <dsp:spPr>
        <a:xfrm>
          <a:off x="4464299" y="1389456"/>
          <a:ext cx="2252027" cy="6040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679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أساليب فردية</a:t>
          </a:r>
          <a:endParaRPr lang="en-US" sz="2500" kern="1200" dirty="0"/>
        </a:p>
      </dsp:txBody>
      <dsp:txXfrm>
        <a:off x="4493787" y="1418944"/>
        <a:ext cx="2193051" cy="545084"/>
      </dsp:txXfrm>
    </dsp:sp>
    <dsp:sp modelId="{E76DB5D4-B3E7-1940-B943-67DD9C9F7285}">
      <dsp:nvSpPr>
        <dsp:cNvPr id="0" name=""/>
        <dsp:cNvSpPr/>
      </dsp:nvSpPr>
      <dsp:spPr>
        <a:xfrm>
          <a:off x="3839896" y="797587"/>
          <a:ext cx="1044152" cy="104408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CC2646-D9B7-F447-8096-CD3ED4560C09}">
      <dsp:nvSpPr>
        <dsp:cNvPr id="0" name=""/>
        <dsp:cNvSpPr/>
      </dsp:nvSpPr>
      <dsp:spPr>
        <a:xfrm>
          <a:off x="1874989" y="3308279"/>
          <a:ext cx="510597" cy="29188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5298" y="0"/>
              </a:lnTo>
              <a:lnTo>
                <a:pt x="255298" y="2918813"/>
              </a:lnTo>
              <a:lnTo>
                <a:pt x="510597" y="2918813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056209" y="4693607"/>
        <a:ext cx="148156" cy="148156"/>
      </dsp:txXfrm>
    </dsp:sp>
    <dsp:sp modelId="{31CACB7F-D114-A240-800D-6EBBB9549075}">
      <dsp:nvSpPr>
        <dsp:cNvPr id="0" name=""/>
        <dsp:cNvSpPr/>
      </dsp:nvSpPr>
      <dsp:spPr>
        <a:xfrm>
          <a:off x="1874989" y="3308279"/>
          <a:ext cx="510597" cy="19458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5298" y="0"/>
              </a:lnTo>
              <a:lnTo>
                <a:pt x="255298" y="1945875"/>
              </a:lnTo>
              <a:lnTo>
                <a:pt x="510597" y="1945875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079994" y="4230922"/>
        <a:ext cx="100587" cy="100587"/>
      </dsp:txXfrm>
    </dsp:sp>
    <dsp:sp modelId="{7B11480D-3662-2740-95A5-5A9203DDE8EB}">
      <dsp:nvSpPr>
        <dsp:cNvPr id="0" name=""/>
        <dsp:cNvSpPr/>
      </dsp:nvSpPr>
      <dsp:spPr>
        <a:xfrm>
          <a:off x="1874989" y="3308279"/>
          <a:ext cx="510597" cy="9729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5298" y="0"/>
              </a:lnTo>
              <a:lnTo>
                <a:pt x="255298" y="972937"/>
              </a:lnTo>
              <a:lnTo>
                <a:pt x="510597" y="972937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02818" y="3767278"/>
        <a:ext cx="54939" cy="54939"/>
      </dsp:txXfrm>
    </dsp:sp>
    <dsp:sp modelId="{6A7CA6E4-2315-3D4F-B28A-EA80E10FCD2C}">
      <dsp:nvSpPr>
        <dsp:cNvPr id="0" name=""/>
        <dsp:cNvSpPr/>
      </dsp:nvSpPr>
      <dsp:spPr>
        <a:xfrm>
          <a:off x="1874989" y="3262559"/>
          <a:ext cx="51059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0597" y="4572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17523" y="3295514"/>
        <a:ext cx="25529" cy="25529"/>
      </dsp:txXfrm>
    </dsp:sp>
    <dsp:sp modelId="{A58BDE94-EBE2-6B40-91ED-2C1178ED7C69}">
      <dsp:nvSpPr>
        <dsp:cNvPr id="0" name=""/>
        <dsp:cNvSpPr/>
      </dsp:nvSpPr>
      <dsp:spPr>
        <a:xfrm>
          <a:off x="1874989" y="2335341"/>
          <a:ext cx="510597" cy="972937"/>
        </a:xfrm>
        <a:custGeom>
          <a:avLst/>
          <a:gdLst/>
          <a:ahLst/>
          <a:cxnLst/>
          <a:rect l="0" t="0" r="0" b="0"/>
          <a:pathLst>
            <a:path>
              <a:moveTo>
                <a:pt x="0" y="972937"/>
              </a:moveTo>
              <a:lnTo>
                <a:pt x="255298" y="972937"/>
              </a:lnTo>
              <a:lnTo>
                <a:pt x="255298" y="0"/>
              </a:lnTo>
              <a:lnTo>
                <a:pt x="510597" y="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02818" y="2794340"/>
        <a:ext cx="54939" cy="54939"/>
      </dsp:txXfrm>
    </dsp:sp>
    <dsp:sp modelId="{39C7DFAB-93E5-3045-BFF6-CC2C0FA46625}">
      <dsp:nvSpPr>
        <dsp:cNvPr id="0" name=""/>
        <dsp:cNvSpPr/>
      </dsp:nvSpPr>
      <dsp:spPr>
        <a:xfrm>
          <a:off x="1874989" y="1362403"/>
          <a:ext cx="510597" cy="1945875"/>
        </a:xfrm>
        <a:custGeom>
          <a:avLst/>
          <a:gdLst/>
          <a:ahLst/>
          <a:cxnLst/>
          <a:rect l="0" t="0" r="0" b="0"/>
          <a:pathLst>
            <a:path>
              <a:moveTo>
                <a:pt x="0" y="1945875"/>
              </a:moveTo>
              <a:lnTo>
                <a:pt x="255298" y="1945875"/>
              </a:lnTo>
              <a:lnTo>
                <a:pt x="255298" y="0"/>
              </a:lnTo>
              <a:lnTo>
                <a:pt x="510597" y="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079994" y="2285047"/>
        <a:ext cx="100587" cy="100587"/>
      </dsp:txXfrm>
    </dsp:sp>
    <dsp:sp modelId="{326C282C-DCF7-2C41-92FA-A6641A7B718A}">
      <dsp:nvSpPr>
        <dsp:cNvPr id="0" name=""/>
        <dsp:cNvSpPr/>
      </dsp:nvSpPr>
      <dsp:spPr>
        <a:xfrm>
          <a:off x="1874989" y="389465"/>
          <a:ext cx="510597" cy="2918813"/>
        </a:xfrm>
        <a:custGeom>
          <a:avLst/>
          <a:gdLst/>
          <a:ahLst/>
          <a:cxnLst/>
          <a:rect l="0" t="0" r="0" b="0"/>
          <a:pathLst>
            <a:path>
              <a:moveTo>
                <a:pt x="0" y="2918813"/>
              </a:moveTo>
              <a:lnTo>
                <a:pt x="255298" y="2918813"/>
              </a:lnTo>
              <a:lnTo>
                <a:pt x="255298" y="0"/>
              </a:lnTo>
              <a:lnTo>
                <a:pt x="510597" y="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056209" y="1774794"/>
        <a:ext cx="148156" cy="148156"/>
      </dsp:txXfrm>
    </dsp:sp>
    <dsp:sp modelId="{37D4D8C9-3BF7-3D44-B105-054B778CB928}">
      <dsp:nvSpPr>
        <dsp:cNvPr id="0" name=""/>
        <dsp:cNvSpPr/>
      </dsp:nvSpPr>
      <dsp:spPr>
        <a:xfrm rot="16200000">
          <a:off x="-562475" y="2919103"/>
          <a:ext cx="4096579" cy="77835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200" kern="1200" dirty="0" smtClean="0"/>
            <a:t>أهداف الزيارات الصفية</a:t>
          </a:r>
          <a:endParaRPr lang="en-US" sz="4200" kern="1200" dirty="0"/>
        </a:p>
      </dsp:txBody>
      <dsp:txXfrm>
        <a:off x="-562475" y="2919103"/>
        <a:ext cx="4096579" cy="778350"/>
      </dsp:txXfrm>
    </dsp:sp>
    <dsp:sp modelId="{744CFF35-458D-E749-849F-C60B67223421}">
      <dsp:nvSpPr>
        <dsp:cNvPr id="0" name=""/>
        <dsp:cNvSpPr/>
      </dsp:nvSpPr>
      <dsp:spPr>
        <a:xfrm>
          <a:off x="2385587" y="290"/>
          <a:ext cx="9636765" cy="77835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 smtClean="0"/>
            <a:t>ملاحظة الموقف التعليمي و الفعاليات التربوية في الموقف الطبيعي لها </a:t>
          </a:r>
          <a:endParaRPr lang="en-US" sz="2200" kern="1200" dirty="0"/>
        </a:p>
      </dsp:txBody>
      <dsp:txXfrm>
        <a:off x="2385587" y="290"/>
        <a:ext cx="9636765" cy="778350"/>
      </dsp:txXfrm>
    </dsp:sp>
    <dsp:sp modelId="{F0500A08-6DA0-8A4A-A3A2-C3BA38A2A9C2}">
      <dsp:nvSpPr>
        <dsp:cNvPr id="0" name=""/>
        <dsp:cNvSpPr/>
      </dsp:nvSpPr>
      <dsp:spPr>
        <a:xfrm>
          <a:off x="2385587" y="973228"/>
          <a:ext cx="9636765" cy="77835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 smtClean="0"/>
            <a:t>رصد أثر المعلم</a:t>
          </a:r>
          <a:r>
            <a:rPr lang="ar-SA" sz="2200" kern="1200" baseline="0" dirty="0" smtClean="0"/>
            <a:t> على تحصيل التلاميذ و الوقوف على مدى تطوره</a:t>
          </a:r>
          <a:endParaRPr lang="en-US" sz="2200" kern="1200" dirty="0"/>
        </a:p>
      </dsp:txBody>
      <dsp:txXfrm>
        <a:off x="2385587" y="973228"/>
        <a:ext cx="9636765" cy="778350"/>
      </dsp:txXfrm>
    </dsp:sp>
    <dsp:sp modelId="{7A1C04E2-3AF8-D94D-A9BE-72D72E7C3C91}">
      <dsp:nvSpPr>
        <dsp:cNvPr id="0" name=""/>
        <dsp:cNvSpPr/>
      </dsp:nvSpPr>
      <dsp:spPr>
        <a:xfrm>
          <a:off x="2385587" y="1946166"/>
          <a:ext cx="9642152" cy="77835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تقويم أساليب التعليم، و الوسائل التعليمية و الأنشطة و الوقوف على مدى</a:t>
          </a:r>
          <a:r>
            <a:rPr lang="ar-SA" sz="2100" kern="1200" baseline="0" dirty="0" smtClean="0"/>
            <a:t> صلاحيتها و ملائمتها لسيكولوجية التعلم و المعلمين</a:t>
          </a:r>
          <a:endParaRPr lang="en-US" sz="2100" kern="1200" dirty="0"/>
        </a:p>
      </dsp:txBody>
      <dsp:txXfrm>
        <a:off x="2385587" y="1946166"/>
        <a:ext cx="9642152" cy="778350"/>
      </dsp:txXfrm>
    </dsp:sp>
    <dsp:sp modelId="{09396BA2-262F-6240-A10D-A00CCAD0D7B2}">
      <dsp:nvSpPr>
        <dsp:cNvPr id="0" name=""/>
        <dsp:cNvSpPr/>
      </dsp:nvSpPr>
      <dsp:spPr>
        <a:xfrm>
          <a:off x="2385587" y="2919103"/>
          <a:ext cx="9595662" cy="77835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التحقق</a:t>
          </a:r>
          <a:r>
            <a:rPr lang="ar-SA" sz="2000" kern="1200" baseline="0" dirty="0" smtClean="0"/>
            <a:t> من تطبيق المناهج الدراسية و الوقوف علي مدى ملائمتها لقدرات الطلاب و تلبية احتياجاتهم و ما يعترض ذلك من صعوبات</a:t>
          </a:r>
          <a:endParaRPr lang="en-US" sz="2000" kern="1200" dirty="0"/>
        </a:p>
      </dsp:txBody>
      <dsp:txXfrm>
        <a:off x="2385587" y="2919103"/>
        <a:ext cx="9595662" cy="778350"/>
      </dsp:txXfrm>
    </dsp:sp>
    <dsp:sp modelId="{B7D93BC9-6D6A-A24D-9772-3402F727200A}">
      <dsp:nvSpPr>
        <dsp:cNvPr id="0" name=""/>
        <dsp:cNvSpPr/>
      </dsp:nvSpPr>
      <dsp:spPr>
        <a:xfrm>
          <a:off x="2385587" y="3892041"/>
          <a:ext cx="9621601" cy="77835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الوقوف</a:t>
          </a:r>
          <a:r>
            <a:rPr lang="ar-SA" sz="2000" kern="1200" baseline="0" dirty="0" smtClean="0"/>
            <a:t> على حاجات الطلاب و المعلمين الفعلية و التخطيط لتلبيتها </a:t>
          </a:r>
          <a:endParaRPr lang="en-US" sz="2000" kern="1200" dirty="0"/>
        </a:p>
      </dsp:txBody>
      <dsp:txXfrm>
        <a:off x="2385587" y="3892041"/>
        <a:ext cx="9621601" cy="778350"/>
      </dsp:txXfrm>
    </dsp:sp>
    <dsp:sp modelId="{E06D48F1-44B9-0946-BFC2-1B0695FDE56C}">
      <dsp:nvSpPr>
        <dsp:cNvPr id="0" name=""/>
        <dsp:cNvSpPr/>
      </dsp:nvSpPr>
      <dsp:spPr>
        <a:xfrm>
          <a:off x="2385587" y="4864979"/>
          <a:ext cx="9580498" cy="77835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معرفة مدى استجابة المعلمين</a:t>
          </a:r>
          <a:r>
            <a:rPr lang="ar-SA" sz="1900" kern="1200" baseline="0" dirty="0" smtClean="0"/>
            <a:t> و ترجمتهم للأفكار المطروحة في زيارات سابقة </a:t>
          </a:r>
          <a:endParaRPr lang="en-US" sz="1900" kern="1200" dirty="0"/>
        </a:p>
      </dsp:txBody>
      <dsp:txXfrm>
        <a:off x="2385587" y="4864979"/>
        <a:ext cx="9580498" cy="778350"/>
      </dsp:txXfrm>
    </dsp:sp>
    <dsp:sp modelId="{697D5968-113F-C64E-A5A1-27F63062EC61}">
      <dsp:nvSpPr>
        <dsp:cNvPr id="0" name=""/>
        <dsp:cNvSpPr/>
      </dsp:nvSpPr>
      <dsp:spPr>
        <a:xfrm>
          <a:off x="2385587" y="5837917"/>
          <a:ext cx="9534008" cy="77835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زيادة رصيد المشرف التربوي</a:t>
          </a:r>
          <a:r>
            <a:rPr lang="ar-SA" sz="1900" kern="1200" baseline="0" dirty="0" smtClean="0"/>
            <a:t> من المعرفة ، و إثراء خبراته من خلا ما يطلع عليه من أساليب جديدة و تجارب و أنشطة مختلفة و نشاطات فاعلة</a:t>
          </a:r>
          <a:endParaRPr lang="en-US" sz="1900" kern="1200" dirty="0"/>
        </a:p>
      </dsp:txBody>
      <dsp:txXfrm>
        <a:off x="2385587" y="5837917"/>
        <a:ext cx="9534008" cy="7783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8FF089-FA8D-A14B-80FF-AE70101A5958}">
      <dsp:nvSpPr>
        <dsp:cNvPr id="0" name=""/>
        <dsp:cNvSpPr/>
      </dsp:nvSpPr>
      <dsp:spPr>
        <a:xfrm>
          <a:off x="0" y="0"/>
          <a:ext cx="5437312" cy="177284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7F818B-FBCF-2E47-9806-07F25C94C8CA}">
      <dsp:nvSpPr>
        <dsp:cNvPr id="0" name=""/>
        <dsp:cNvSpPr/>
      </dsp:nvSpPr>
      <dsp:spPr>
        <a:xfrm>
          <a:off x="163743" y="236379"/>
          <a:ext cx="2433250" cy="1300088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FBFD89A-5C9D-EC4A-88CF-90B9CD3A6804}">
      <dsp:nvSpPr>
        <dsp:cNvPr id="0" name=""/>
        <dsp:cNvSpPr/>
      </dsp:nvSpPr>
      <dsp:spPr>
        <a:xfrm rot="10800000">
          <a:off x="163743" y="1772848"/>
          <a:ext cx="2433250" cy="2166814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١- تضيع وقت المشرف التربوي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٢- تفقد مفاجأتها</a:t>
          </a:r>
          <a:r>
            <a:rPr lang="ar-SA" sz="1900" kern="1200" baseline="0" dirty="0" smtClean="0"/>
            <a:t> عند علم المعلم بموعدها </a:t>
          </a:r>
          <a:r>
            <a:rPr lang="ar-SA" sz="1400" kern="1200" baseline="0" dirty="0" smtClean="0"/>
            <a:t>( البرنامج الزمني لزيارة المشرف التربوي للمعلمين ) </a:t>
          </a:r>
          <a:endParaRPr lang="en-US" sz="1400" kern="1200" dirty="0"/>
        </a:p>
      </dsp:txBody>
      <dsp:txXfrm rot="10800000">
        <a:off x="230380" y="1772848"/>
        <a:ext cx="2299976" cy="2100177"/>
      </dsp:txXfrm>
    </dsp:sp>
    <dsp:sp modelId="{037DE187-0CE7-064A-8CF2-B052B8F6EEA9}">
      <dsp:nvSpPr>
        <dsp:cNvPr id="0" name=""/>
        <dsp:cNvSpPr/>
      </dsp:nvSpPr>
      <dsp:spPr>
        <a:xfrm>
          <a:off x="2840318" y="236379"/>
          <a:ext cx="2433250" cy="1300088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12F3270-24FA-304E-976A-5BDE07B569A0}">
      <dsp:nvSpPr>
        <dsp:cNvPr id="0" name=""/>
        <dsp:cNvSpPr/>
      </dsp:nvSpPr>
      <dsp:spPr>
        <a:xfrm rot="10800000">
          <a:off x="2840318" y="1772848"/>
          <a:ext cx="2433250" cy="2166814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 smtClean="0"/>
            <a:t>١-ملاحظة عمل المعلم في الظروف</a:t>
          </a:r>
          <a:r>
            <a:rPr lang="ar-SA" sz="2200" kern="1200" baseline="0" dirty="0" smtClean="0"/>
            <a:t> العادية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baseline="0" dirty="0" smtClean="0"/>
            <a:t>٢- تتيح فرصة جمع المعلومات عن المعلم لتقويم أدائه</a:t>
          </a:r>
          <a:endParaRPr lang="en-US" sz="2200" kern="1200" dirty="0"/>
        </a:p>
      </dsp:txBody>
      <dsp:txXfrm rot="10800000">
        <a:off x="2906955" y="1772848"/>
        <a:ext cx="2299976" cy="210017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8FF089-FA8D-A14B-80FF-AE70101A5958}">
      <dsp:nvSpPr>
        <dsp:cNvPr id="0" name=""/>
        <dsp:cNvSpPr/>
      </dsp:nvSpPr>
      <dsp:spPr>
        <a:xfrm>
          <a:off x="0" y="0"/>
          <a:ext cx="5437312" cy="177284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7F818B-FBCF-2E47-9806-07F25C94C8CA}">
      <dsp:nvSpPr>
        <dsp:cNvPr id="0" name=""/>
        <dsp:cNvSpPr/>
      </dsp:nvSpPr>
      <dsp:spPr>
        <a:xfrm>
          <a:off x="163743" y="236379"/>
          <a:ext cx="2433250" cy="1300088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FBFD89A-5C9D-EC4A-88CF-90B9CD3A6804}">
      <dsp:nvSpPr>
        <dsp:cNvPr id="0" name=""/>
        <dsp:cNvSpPr/>
      </dsp:nvSpPr>
      <dsp:spPr>
        <a:xfrm rot="10800000">
          <a:off x="163743" y="1772848"/>
          <a:ext cx="2433250" cy="2166814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١- اضطراب عواطف بعض المعلمين نتيجة الاستعداد لها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٢- تعوق المشرف عن مساعدة المعلم المحتاج بسبب ارتباطه بجدول زمني مسبق</a:t>
          </a:r>
          <a:endParaRPr lang="en-US" sz="1400" kern="1200" dirty="0"/>
        </a:p>
      </dsp:txBody>
      <dsp:txXfrm rot="10800000">
        <a:off x="230380" y="1772848"/>
        <a:ext cx="2299976" cy="2100177"/>
      </dsp:txXfrm>
    </dsp:sp>
    <dsp:sp modelId="{037DE187-0CE7-064A-8CF2-B052B8F6EEA9}">
      <dsp:nvSpPr>
        <dsp:cNvPr id="0" name=""/>
        <dsp:cNvSpPr/>
      </dsp:nvSpPr>
      <dsp:spPr>
        <a:xfrm>
          <a:off x="2840318" y="236379"/>
          <a:ext cx="2433250" cy="1300088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12F3270-24FA-304E-976A-5BDE07B569A0}">
      <dsp:nvSpPr>
        <dsp:cNvPr id="0" name=""/>
        <dsp:cNvSpPr/>
      </dsp:nvSpPr>
      <dsp:spPr>
        <a:xfrm rot="10800000">
          <a:off x="2840318" y="1772848"/>
          <a:ext cx="2433250" cy="2166814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١- تلزم المشرف و المعلم تنفيذها في موعدها</a:t>
          </a:r>
          <a:r>
            <a:rPr lang="ar-SA" sz="2000" kern="1200" baseline="0" dirty="0" smtClean="0"/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baseline="0" dirty="0" smtClean="0"/>
            <a:t>٢- تقوية العلاقات الإنسانية و تقلل من الاضطراب النفسي الناتج عن الزيارة المفاجئة</a:t>
          </a:r>
          <a:endParaRPr lang="en-US" sz="2000" kern="1200" dirty="0"/>
        </a:p>
      </dsp:txBody>
      <dsp:txXfrm rot="10800000">
        <a:off x="2906955" y="1772848"/>
        <a:ext cx="2299976" cy="210017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8FF089-FA8D-A14B-80FF-AE70101A5958}">
      <dsp:nvSpPr>
        <dsp:cNvPr id="0" name=""/>
        <dsp:cNvSpPr/>
      </dsp:nvSpPr>
      <dsp:spPr>
        <a:xfrm>
          <a:off x="0" y="0"/>
          <a:ext cx="5437312" cy="177284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7F818B-FBCF-2E47-9806-07F25C94C8CA}">
      <dsp:nvSpPr>
        <dsp:cNvPr id="0" name=""/>
        <dsp:cNvSpPr/>
      </dsp:nvSpPr>
      <dsp:spPr>
        <a:xfrm>
          <a:off x="163743" y="236379"/>
          <a:ext cx="2433250" cy="1300088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FBFD89A-5C9D-EC4A-88CF-90B9CD3A6804}">
      <dsp:nvSpPr>
        <dsp:cNvPr id="0" name=""/>
        <dsp:cNvSpPr/>
      </dsp:nvSpPr>
      <dsp:spPr>
        <a:xfrm rot="10800000">
          <a:off x="163743" y="1772848"/>
          <a:ext cx="2433250" cy="2166814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١- اضطراب عواطف بعض المعلمين نتيجة الاستعداد لها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10800000">
        <a:off x="230380" y="1772848"/>
        <a:ext cx="2299976" cy="2100177"/>
      </dsp:txXfrm>
    </dsp:sp>
    <dsp:sp modelId="{037DE187-0CE7-064A-8CF2-B052B8F6EEA9}">
      <dsp:nvSpPr>
        <dsp:cNvPr id="0" name=""/>
        <dsp:cNvSpPr/>
      </dsp:nvSpPr>
      <dsp:spPr>
        <a:xfrm>
          <a:off x="2840318" y="236379"/>
          <a:ext cx="2433250" cy="1300088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12F3270-24FA-304E-976A-5BDE07B569A0}">
      <dsp:nvSpPr>
        <dsp:cNvPr id="0" name=""/>
        <dsp:cNvSpPr/>
      </dsp:nvSpPr>
      <dsp:spPr>
        <a:xfrm rot="10800000">
          <a:off x="2840318" y="1772848"/>
          <a:ext cx="2433250" cy="2166814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١- تساعد على تقوية</a:t>
          </a:r>
          <a:r>
            <a:rPr lang="ar-SA" sz="1900" kern="1200" baseline="0" dirty="0" smtClean="0"/>
            <a:t> العلاقات الإنسانية و تعزيز المعلمين المتميزين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baseline="0" dirty="0" smtClean="0"/>
            <a:t>٢- تخفيف من درجة الاضطراب النفسي المرتبط بالزيارة المفاجئة</a:t>
          </a:r>
          <a:endParaRPr lang="en-US" sz="1900" kern="1200" dirty="0"/>
        </a:p>
      </dsp:txBody>
      <dsp:txXfrm rot="10800000">
        <a:off x="2906955" y="1772848"/>
        <a:ext cx="2299976" cy="21001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B6C4F-14CC-9141-86F4-DC4B790710CF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7DE7E-BEBC-7C47-B258-B1418440A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65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7DE7E-BEBC-7C47-B258-B1418440AD0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33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BC0B-6C0D-EA4C-8FBF-71C7D4877E26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97EFA72-D013-E548-8998-7A71A27C7E0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7956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BC0B-6C0D-EA4C-8FBF-71C7D4877E26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FA72-D013-E548-8998-7A71A27C7E0B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2992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BC0B-6C0D-EA4C-8FBF-71C7D4877E26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FA72-D013-E548-8998-7A71A27C7E0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0649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BC0B-6C0D-EA4C-8FBF-71C7D4877E26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FA72-D013-E548-8998-7A71A27C7E0B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0213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BC0B-6C0D-EA4C-8FBF-71C7D4877E26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FA72-D013-E548-8998-7A71A27C7E0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260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BC0B-6C0D-EA4C-8FBF-71C7D4877E26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FA72-D013-E548-8998-7A71A27C7E0B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4947596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BC0B-6C0D-EA4C-8FBF-71C7D4877E26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FA72-D013-E548-8998-7A71A27C7E0B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9161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BC0B-6C0D-EA4C-8FBF-71C7D4877E26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FA72-D013-E548-8998-7A71A27C7E0B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193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BC0B-6C0D-EA4C-8FBF-71C7D4877E26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FA72-D013-E548-8998-7A71A27C7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9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BC0B-6C0D-EA4C-8FBF-71C7D4877E26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FA72-D013-E548-8998-7A71A27C7E0B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816779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5A4BC0B-6C0D-EA4C-8FBF-71C7D4877E26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FA72-D013-E548-8998-7A71A27C7E0B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8696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4BC0B-6C0D-EA4C-8FBF-71C7D4877E26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97EFA72-D013-E548-8998-7A71A27C7E0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655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9" r:id="rId1"/>
    <p:sldLayoutId id="2147484110" r:id="rId2"/>
    <p:sldLayoutId id="2147484111" r:id="rId3"/>
    <p:sldLayoutId id="2147484112" r:id="rId4"/>
    <p:sldLayoutId id="2147484113" r:id="rId5"/>
    <p:sldLayoutId id="2147484114" r:id="rId6"/>
    <p:sldLayoutId id="2147484115" r:id="rId7"/>
    <p:sldLayoutId id="2147484116" r:id="rId8"/>
    <p:sldLayoutId id="2147484117" r:id="rId9"/>
    <p:sldLayoutId id="2147484118" r:id="rId10"/>
    <p:sldLayoutId id="21474841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 smtClean="0"/>
              <a:t>الإشراف التربوي في نظام إدارة التربية الخاصة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417833" y="3592849"/>
            <a:ext cx="11054852" cy="2797677"/>
          </a:xfrm>
        </p:spPr>
        <p:txBody>
          <a:bodyPr>
            <a:normAutofit/>
          </a:bodyPr>
          <a:lstStyle/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</a:pPr>
            <a:r>
              <a:rPr lang="ar-SA" sz="2000" b="1" dirty="0" smtClean="0"/>
              <a:t>للطالبات : 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</a:pPr>
            <a:r>
              <a:rPr lang="ar-SA" sz="2000" b="1" dirty="0" smtClean="0"/>
              <a:t>رهف </a:t>
            </a:r>
            <a:r>
              <a:rPr lang="ar-SA" sz="2000" b="1" dirty="0" err="1" smtClean="0"/>
              <a:t>المهيدب</a:t>
            </a:r>
            <a:endParaRPr lang="ar-SA" sz="2000" b="1" dirty="0" smtClean="0"/>
          </a:p>
          <a:p>
            <a:pPr algn="r" rtl="1"/>
            <a:r>
              <a:rPr lang="ar-SA" sz="2000" b="1" dirty="0" smtClean="0"/>
              <a:t>آسيه </a:t>
            </a:r>
            <a:r>
              <a:rPr lang="ar-SA" sz="2000" b="1" dirty="0" smtClean="0"/>
              <a:t>ال عمار                                       </a:t>
            </a:r>
            <a:r>
              <a:rPr lang="ar-SA" sz="2000" b="1" dirty="0" smtClean="0"/>
              <a:t>إشراف </a:t>
            </a:r>
            <a:r>
              <a:rPr lang="ar-SA" sz="2000" b="1" dirty="0"/>
              <a:t>: </a:t>
            </a:r>
            <a:r>
              <a:rPr lang="ar-SA" sz="2000" b="1" dirty="0" smtClean="0"/>
              <a:t>د. نهلة العساف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</a:pPr>
            <a:r>
              <a:rPr lang="ar-SA" sz="2000" b="1" dirty="0" smtClean="0"/>
              <a:t>لولو الغنيم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29" y="272708"/>
            <a:ext cx="3688080" cy="105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60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:</a:t>
            </a:r>
            <a:r>
              <a:rPr lang="ar-SA" dirty="0" smtClean="0"/>
              <a:t>العملية </a:t>
            </a:r>
            <a:r>
              <a:rPr lang="ar-SA" dirty="0" err="1" smtClean="0"/>
              <a:t>الإشرافية</a:t>
            </a:r>
            <a:r>
              <a:rPr lang="ar-SA" dirty="0" smtClean="0"/>
              <a:t> وفق نظرية التعلم 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7487811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202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/>
              <a:t>أهداف الإشراف التربوي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fontAlgn="base"/>
            <a:r>
              <a:rPr lang="ar-SA" dirty="0"/>
              <a:t>تحسين مواقف التعليم لصالح الطالب.</a:t>
            </a:r>
            <a:r>
              <a:rPr lang="en-US" dirty="0"/>
              <a:t>​</a:t>
            </a:r>
          </a:p>
          <a:p>
            <a:pPr algn="r" fontAlgn="base"/>
            <a:r>
              <a:rPr lang="ar-SA" dirty="0"/>
              <a:t>الاهتمام بمساعدة الطلاب على التعلم.</a:t>
            </a:r>
            <a:r>
              <a:rPr lang="en-US" dirty="0"/>
              <a:t>​</a:t>
            </a:r>
          </a:p>
          <a:p>
            <a:pPr algn="r" fontAlgn="base"/>
            <a:r>
              <a:rPr lang="ar-SA" dirty="0"/>
              <a:t>إثارة اهتمام المعلمين وتشويقهم للعملية التعليمية وتحسينها.</a:t>
            </a:r>
            <a:r>
              <a:rPr lang="en-US" dirty="0"/>
              <a:t>​</a:t>
            </a:r>
          </a:p>
          <a:p>
            <a:pPr algn="r" fontAlgn="base"/>
            <a:r>
              <a:rPr lang="ar-SA" dirty="0"/>
              <a:t>أن ينتظم المشرف في عملية التقويم الذاتي.</a:t>
            </a:r>
            <a:r>
              <a:rPr lang="en-US" dirty="0"/>
              <a:t>​</a:t>
            </a:r>
          </a:p>
          <a:p>
            <a:pPr algn="r" fontAlgn="base"/>
            <a:r>
              <a:rPr lang="ar-SA" dirty="0" err="1"/>
              <a:t>توجية</a:t>
            </a:r>
            <a:r>
              <a:rPr lang="ar-SA" dirty="0"/>
              <a:t> المعلم إلى ما لديه من قدرات.</a:t>
            </a:r>
            <a:r>
              <a:rPr lang="en-US" dirty="0"/>
              <a:t>​</a:t>
            </a:r>
          </a:p>
          <a:p>
            <a:pPr algn="r" fontAlgn="base"/>
            <a:r>
              <a:rPr lang="ar-SA" dirty="0"/>
              <a:t>مساعدة المعلمين على تحديد أهداف عملهم.</a:t>
            </a:r>
            <a:endParaRPr lang="en-US" dirty="0"/>
          </a:p>
          <a:p>
            <a:pPr algn="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5249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/>
              <a:t>- مبادئ الإشراف التربوي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fontAlgn="base"/>
            <a:r>
              <a:rPr lang="ar-SA" dirty="0"/>
              <a:t>وحدة الأمر.</a:t>
            </a:r>
            <a:r>
              <a:rPr lang="en-US" dirty="0"/>
              <a:t>​</a:t>
            </a:r>
          </a:p>
          <a:p>
            <a:pPr algn="r" fontAlgn="base"/>
            <a:r>
              <a:rPr lang="ar-SA" dirty="0"/>
              <a:t>الإشراف المباشر.</a:t>
            </a:r>
            <a:r>
              <a:rPr lang="en-US" dirty="0"/>
              <a:t>​</a:t>
            </a:r>
          </a:p>
          <a:p>
            <a:pPr algn="r" fontAlgn="base"/>
            <a:r>
              <a:rPr lang="ar-SA" dirty="0"/>
              <a:t>اختيار </a:t>
            </a:r>
            <a:r>
              <a:rPr lang="ar-SA" dirty="0" err="1"/>
              <a:t>الإسلوب</a:t>
            </a:r>
            <a:r>
              <a:rPr lang="ar-SA" dirty="0"/>
              <a:t>.</a:t>
            </a:r>
            <a:r>
              <a:rPr lang="en-US" dirty="0"/>
              <a:t>​</a:t>
            </a:r>
          </a:p>
          <a:p>
            <a:pPr algn="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9994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dirty="0"/>
              <a:t>- الكفايات الشخصية والعلاقات:</a:t>
            </a:r>
            <a:r>
              <a:rPr lang="en-US" dirty="0"/>
              <a:t>​</a:t>
            </a:r>
            <a:br>
              <a:rPr lang="en-US" dirty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fontAlgn="base"/>
            <a:r>
              <a:rPr lang="ar-SA" dirty="0"/>
              <a:t>المرونة في التعامل.</a:t>
            </a:r>
            <a:r>
              <a:rPr lang="en-US" dirty="0"/>
              <a:t>​</a:t>
            </a:r>
          </a:p>
          <a:p>
            <a:pPr algn="r" fontAlgn="base"/>
            <a:r>
              <a:rPr lang="ar-SA" dirty="0"/>
              <a:t>اخترام الحرية الفكرية المهنية.</a:t>
            </a:r>
            <a:r>
              <a:rPr lang="en-US" dirty="0"/>
              <a:t>​</a:t>
            </a:r>
          </a:p>
          <a:p>
            <a:pPr algn="r" fontAlgn="base"/>
            <a:r>
              <a:rPr lang="ar-SA" dirty="0"/>
              <a:t>تفهم الفروق الفردية.</a:t>
            </a:r>
            <a:r>
              <a:rPr lang="en-US" dirty="0"/>
              <a:t>​</a:t>
            </a:r>
          </a:p>
          <a:p>
            <a:pPr algn="r" fontAlgn="base"/>
            <a:r>
              <a:rPr lang="ar-SA" dirty="0"/>
              <a:t>معرفة وسائل الفردية.</a:t>
            </a:r>
            <a:r>
              <a:rPr lang="en-US" dirty="0"/>
              <a:t>​</a:t>
            </a:r>
          </a:p>
          <a:p>
            <a:pPr algn="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3485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dirty="0"/>
              <a:t>- الكفايات الأكاديمية المهنية:</a:t>
            </a:r>
            <a:r>
              <a:rPr lang="en-US" dirty="0"/>
              <a:t>​</a:t>
            </a:r>
            <a:br>
              <a:rPr lang="en-US" dirty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fontAlgn="base"/>
            <a:r>
              <a:rPr lang="ar-SA" dirty="0"/>
              <a:t>التمكن التام.</a:t>
            </a:r>
            <a:r>
              <a:rPr lang="en-US" dirty="0"/>
              <a:t>​</a:t>
            </a:r>
          </a:p>
          <a:p>
            <a:pPr algn="r" fontAlgn="base"/>
            <a:r>
              <a:rPr lang="ar-SA" dirty="0"/>
              <a:t>فهم تغيرات المجتمع.</a:t>
            </a:r>
            <a:r>
              <a:rPr lang="en-US" dirty="0"/>
              <a:t>​</a:t>
            </a:r>
          </a:p>
          <a:p>
            <a:pPr algn="r" fontAlgn="base"/>
            <a:r>
              <a:rPr lang="ar-SA" dirty="0"/>
              <a:t>دراسة على نفس التعلم.</a:t>
            </a:r>
            <a:r>
              <a:rPr lang="en-US" dirty="0"/>
              <a:t>​</a:t>
            </a:r>
          </a:p>
          <a:p>
            <a:pPr algn="r" fontAlgn="base"/>
            <a:r>
              <a:rPr lang="ar-SA" dirty="0"/>
              <a:t>التمكن من المادة العلمية.</a:t>
            </a:r>
            <a:r>
              <a:rPr lang="en-US" dirty="0"/>
              <a:t>​</a:t>
            </a:r>
          </a:p>
          <a:p>
            <a:pPr algn="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7034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dirty="0"/>
              <a:t>- مهارات المشرف التربوي:</a:t>
            </a:r>
            <a:r>
              <a:rPr lang="en-US" dirty="0"/>
              <a:t>​</a:t>
            </a:r>
            <a:br>
              <a:rPr lang="en-US" dirty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fontAlgn="base"/>
            <a:r>
              <a:rPr lang="ar-SA" dirty="0"/>
              <a:t>مهارة الحساسية للمشكلات.</a:t>
            </a:r>
            <a:r>
              <a:rPr lang="en-US" dirty="0"/>
              <a:t>​</a:t>
            </a:r>
          </a:p>
          <a:p>
            <a:pPr algn="r" fontAlgn="base"/>
            <a:r>
              <a:rPr lang="ar-SA" dirty="0"/>
              <a:t>المهارات التحليلية</a:t>
            </a:r>
            <a:r>
              <a:rPr lang="en-US" dirty="0"/>
              <a:t>​</a:t>
            </a:r>
          </a:p>
          <a:p>
            <a:pPr algn="r" fontAlgn="base"/>
            <a:r>
              <a:rPr lang="ar-SA" dirty="0"/>
              <a:t>مهارات الاتصال.</a:t>
            </a:r>
            <a:r>
              <a:rPr lang="en-US" dirty="0"/>
              <a:t>​</a:t>
            </a:r>
          </a:p>
          <a:p>
            <a:pPr algn="r" fontAlgn="base"/>
            <a:r>
              <a:rPr lang="ar-SA" dirty="0"/>
              <a:t>مهارات التدريس.</a:t>
            </a:r>
            <a:r>
              <a:rPr lang="en-US" dirty="0"/>
              <a:t>​</a:t>
            </a:r>
          </a:p>
          <a:p>
            <a:pPr algn="r" fontAlgn="base"/>
            <a:r>
              <a:rPr lang="ar-SA" dirty="0"/>
              <a:t>مهارات العلاقات الإنسانية.</a:t>
            </a:r>
            <a:r>
              <a:rPr lang="en-US" dirty="0"/>
              <a:t>​</a:t>
            </a:r>
          </a:p>
          <a:p>
            <a:pPr algn="r" fontAlgn="base"/>
            <a:r>
              <a:rPr lang="ar-SA" dirty="0"/>
              <a:t>مهارات المسؤولية الاجتماعية.</a:t>
            </a:r>
            <a:r>
              <a:rPr lang="en-US" dirty="0"/>
              <a:t>​</a:t>
            </a:r>
          </a:p>
          <a:p>
            <a:pPr algn="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1815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dirty="0"/>
              <a:t>- دور مدير المدرسة كمشرف تربوي مقيم.</a:t>
            </a:r>
            <a:r>
              <a:rPr lang="en-US" dirty="0"/>
              <a:t>​</a:t>
            </a:r>
            <a:br>
              <a:rPr lang="en-US" dirty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fontAlgn="base"/>
            <a:r>
              <a:rPr lang="ar-SA" dirty="0"/>
              <a:t>تطوير المعلمين وتنميتهم مهنياً.</a:t>
            </a:r>
            <a:r>
              <a:rPr lang="en-US" dirty="0"/>
              <a:t>​</a:t>
            </a:r>
          </a:p>
          <a:p>
            <a:pPr algn="r" fontAlgn="base"/>
            <a:r>
              <a:rPr lang="ar-SA" dirty="0"/>
              <a:t>تحسين تنفيذ المناهج الدراسية.</a:t>
            </a:r>
            <a:r>
              <a:rPr lang="en-US" dirty="0"/>
              <a:t>​</a:t>
            </a:r>
          </a:p>
          <a:p>
            <a:pPr algn="r" fontAlgn="base"/>
            <a:r>
              <a:rPr lang="ar-SA" dirty="0"/>
              <a:t>رعاية الطلاب.</a:t>
            </a:r>
            <a:r>
              <a:rPr lang="en-US" dirty="0"/>
              <a:t>​</a:t>
            </a:r>
          </a:p>
          <a:p>
            <a:pPr algn="r" fontAlgn="base"/>
            <a:r>
              <a:rPr lang="ar-SA" dirty="0"/>
              <a:t>تحسين البناء المدرسي وملحقاته.</a:t>
            </a:r>
            <a:r>
              <a:rPr lang="en-US" dirty="0"/>
              <a:t>​</a:t>
            </a:r>
          </a:p>
          <a:p>
            <a:pPr algn="r" fontAlgn="base"/>
            <a:r>
              <a:rPr lang="ar-SA" dirty="0"/>
              <a:t>التعاون مع البيئة المحلية والمجتمع المحلي.</a:t>
            </a:r>
            <a:r>
              <a:rPr lang="en-US" dirty="0"/>
              <a:t>​</a:t>
            </a:r>
          </a:p>
          <a:p>
            <a:pPr algn="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4453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 smtClean="0"/>
              <a:t>أساليب الإشراف التربوي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84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 smtClean="0"/>
              <a:t>يعتمد الإشراف التربوي على عدد من الأساليب التي يحقق من خلالها أهدافه، وقدم تصنيف هذه الأساليب و فقاً لطبيعة كل منها إلى: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277030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36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 smtClean="0"/>
              <a:t>الأساليب الفردية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ar-SA" sz="2800" dirty="0" smtClean="0"/>
              <a:t>تقتصر الأساليب الفردية في الإشراف التربوي على المشرف و المعلم عادة ، إلا أنها تتسم بأهمية خاصة بين أساليب الإشراف التربوي الأخرى ، و من بين هذه الأساليب : الزيارات الصفية ، الزيارات المدرسية ، المداولات </a:t>
            </a:r>
            <a:r>
              <a:rPr lang="ar-SA" sz="2800" dirty="0" err="1" smtClean="0"/>
              <a:t>الإشرافية</a:t>
            </a:r>
            <a:r>
              <a:rPr lang="ar-SA" sz="2800" dirty="0" smtClean="0"/>
              <a:t> ( اللقاء الفردي 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989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الأهداف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r">
              <a:buNone/>
            </a:pPr>
            <a:r>
              <a:rPr lang="ar-SA" dirty="0" smtClean="0"/>
              <a:t>1- تعريف الإشراف التربوي </a:t>
            </a:r>
          </a:p>
          <a:p>
            <a:pPr marL="0" indent="0" algn="r">
              <a:buNone/>
            </a:pPr>
            <a:r>
              <a:rPr lang="ar-SA" dirty="0" smtClean="0"/>
              <a:t>2- أهمية الإشراف التربوي </a:t>
            </a:r>
          </a:p>
          <a:p>
            <a:pPr marL="0" indent="0" algn="r">
              <a:buNone/>
            </a:pPr>
            <a:r>
              <a:rPr lang="ar-SA" dirty="0" smtClean="0"/>
              <a:t>3- تطور مفهوم الإشراف التربوي </a:t>
            </a:r>
          </a:p>
          <a:p>
            <a:pPr marL="0" indent="0" algn="r">
              <a:buNone/>
            </a:pPr>
            <a:r>
              <a:rPr lang="ar-SA" dirty="0" smtClean="0"/>
              <a:t>4- الإشراف التربوي وفق نظرية النظم العامة </a:t>
            </a:r>
          </a:p>
          <a:p>
            <a:pPr marL="0" indent="0" algn="r">
              <a:buNone/>
            </a:pPr>
            <a:r>
              <a:rPr lang="ar-SA" dirty="0" smtClean="0"/>
              <a:t>5- </a:t>
            </a:r>
            <a:r>
              <a:rPr lang="ar-SA" dirty="0" smtClean="0"/>
              <a:t>أهداف الإشراف التربوي </a:t>
            </a:r>
          </a:p>
          <a:p>
            <a:pPr marL="0" indent="0" algn="r">
              <a:buNone/>
            </a:pPr>
            <a:r>
              <a:rPr lang="ar-SA" dirty="0" smtClean="0"/>
              <a:t>6- مبادئ الإشراف التربوي</a:t>
            </a:r>
          </a:p>
          <a:p>
            <a:pPr marL="0" indent="0" algn="r">
              <a:buNone/>
            </a:pPr>
            <a:r>
              <a:rPr lang="ar-SA" dirty="0" smtClean="0"/>
              <a:t>7- مهارات المشرف التربوي</a:t>
            </a:r>
          </a:p>
          <a:p>
            <a:pPr marL="0" indent="0" algn="r">
              <a:buNone/>
            </a:pPr>
            <a:r>
              <a:rPr lang="ar-SA" dirty="0" smtClean="0"/>
              <a:t>8- دور المدير كمشرف تربوي مقيم</a:t>
            </a:r>
          </a:p>
          <a:p>
            <a:pPr marL="0" indent="0" algn="r">
              <a:buNone/>
            </a:pPr>
            <a:r>
              <a:rPr lang="ar-SA" dirty="0" smtClean="0"/>
              <a:t>9- أساليب الإشراف التربوي </a:t>
            </a:r>
            <a:endParaRPr lang="ar-SA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81" y="2636912"/>
            <a:ext cx="3552395" cy="3226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4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 smtClean="0"/>
              <a:t>١- الزيارات الصفية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ar-SA" sz="2800" dirty="0" smtClean="0"/>
              <a:t>يقصد بالزيارات الصفية زيارة مدير المدرسة كمشرف مقيم ، أو المشرف التربوي الزائر المتخصص للمعلم في حجرة الصف أثناء قيامه بالتدريس ، وتعتبر الزيارات الصفية من أقدم أساليب الإشراف التربوي ، ولا تزال من أهمها في الوقت الحاضر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368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6917243"/>
              </p:ext>
            </p:extLst>
          </p:nvPr>
        </p:nvGraphicFramePr>
        <p:xfrm>
          <a:off x="-754295" y="179798"/>
          <a:ext cx="13124379" cy="6616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1860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 smtClean="0"/>
              <a:t>أنواع الزيارات الصفية: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ar-SA" sz="2800" dirty="0" smtClean="0"/>
              <a:t>الزيارات المفاجئة.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ar-SA" sz="2800" dirty="0" smtClean="0"/>
              <a:t>الزيارة المرسومة.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ar-SA" sz="2800" dirty="0" smtClean="0"/>
              <a:t>الزيارة المطلوبة.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95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0525" y="99277"/>
            <a:ext cx="9603275" cy="1049235"/>
          </a:xfrm>
        </p:spPr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 smtClean="0"/>
              <a:t>الزيارة المفاجئة: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9176"/>
            <a:ext cx="10515600" cy="4351338"/>
          </a:xfrm>
        </p:spPr>
        <p:txBody>
          <a:bodyPr>
            <a:normAutofit/>
          </a:bodyPr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ar-SA" sz="2800" dirty="0" smtClean="0"/>
              <a:t>هي الزيارة التي يقوم بها المشرف التربوي دون إشعار مسبق ، و التي ترتبط في أذهان المعلمين بممارسات التفتيش ، و هذا يتناقض مع المفهوم الحديث للإشراف التربوي و يهدم جسور الثقة بين المعلم و المشرف .</a:t>
            </a:r>
            <a:endParaRPr lang="en-US" sz="2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14090550"/>
              </p:ext>
            </p:extLst>
          </p:nvPr>
        </p:nvGraphicFramePr>
        <p:xfrm>
          <a:off x="3234076" y="2804845"/>
          <a:ext cx="5437312" cy="3939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6565187" y="3493213"/>
            <a:ext cx="308224" cy="544531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873411" y="3301964"/>
            <a:ext cx="1273996" cy="78083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068566" y="3246634"/>
            <a:ext cx="924674" cy="90412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068566" y="3246634"/>
            <a:ext cx="1073649" cy="90412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49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8516" y="44944"/>
            <a:ext cx="9603275" cy="1049235"/>
          </a:xfrm>
        </p:spPr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 smtClean="0"/>
              <a:t>الزيارة المرسومة: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075" y="569561"/>
            <a:ext cx="10515600" cy="4351338"/>
          </a:xfrm>
        </p:spPr>
        <p:txBody>
          <a:bodyPr>
            <a:normAutofit/>
          </a:bodyPr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ar-SA" sz="2800" dirty="0" smtClean="0"/>
              <a:t>هي الزيارة المحددة بموعد مسبق من قبل المشرف التربوي عبر البرنامج الزمني المؤرخ لزيارات مدير المدرسة و وكيلها ، حيث يحاول المعلم في هذه الزيارة تحسين أدائه و إبراز قدراته الحقيقية : هو أكثر الأنواع انسجاما مع أهداف الإشراف التربوي الحديث</a:t>
            </a:r>
            <a:endParaRPr lang="en-US" sz="2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20461471"/>
              </p:ext>
            </p:extLst>
          </p:nvPr>
        </p:nvGraphicFramePr>
        <p:xfrm>
          <a:off x="3234076" y="2804845"/>
          <a:ext cx="5437312" cy="3939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6565187" y="3493213"/>
            <a:ext cx="308224" cy="544531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873411" y="3301964"/>
            <a:ext cx="1273996" cy="78083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068566" y="3246634"/>
            <a:ext cx="924674" cy="90412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068566" y="3246634"/>
            <a:ext cx="1073649" cy="90412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5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4642" y="72609"/>
            <a:ext cx="9603275" cy="1049235"/>
          </a:xfrm>
        </p:spPr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 smtClean="0"/>
              <a:t>الزيارة المطلوبة: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932" y="629176"/>
            <a:ext cx="10515600" cy="4351338"/>
          </a:xfrm>
        </p:spPr>
        <p:txBody>
          <a:bodyPr>
            <a:normAutofit/>
          </a:bodyPr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ar-SA" sz="2800" dirty="0" smtClean="0"/>
              <a:t>تتم بناد على دعوة يوجهها المعلم للمشرف بهدف اطلاعه على بعض الأنشطة أو طلباً للمساعدة في حل مشكلة تربوية أو لعرض طريقة تدريس مبتكرة. و هذا النوع نادر في الواقع.</a:t>
            </a:r>
            <a:endParaRPr lang="en-US" sz="2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58813123"/>
              </p:ext>
            </p:extLst>
          </p:nvPr>
        </p:nvGraphicFramePr>
        <p:xfrm>
          <a:off x="3234076" y="2804845"/>
          <a:ext cx="5437312" cy="3939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6565187" y="3493213"/>
            <a:ext cx="308224" cy="544531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873411" y="3301964"/>
            <a:ext cx="1273996" cy="78083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068566" y="3246634"/>
            <a:ext cx="924674" cy="90412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068566" y="3246634"/>
            <a:ext cx="1073649" cy="90412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466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 smtClean="0"/>
              <a:t>أنواع الزيارات الصفية وفق هدف المشرف منها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زيارة استطلاعية: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sz="2400" dirty="0" smtClean="0"/>
              <a:t>هدف المشرف منها تكوين فكرة أولية عن أداء المعلم ، و التعرف على حاجاته المهنية التي تحتاج الى تطوير .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زيارة توجيهية إشرافيه: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sz="2400" dirty="0" smtClean="0"/>
              <a:t>هدف المشرف من خلالها مساعدة المعلم على تحقيق نموه المهني في المهام التعليمية المساندة لعملية التعليم ، يستلزم نجاح المشرف هنا على مدى كفايته ووعيه في تحديد الحاجات و التخطيط.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زيارة صفية تقويمية: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sz="2400" dirty="0" smtClean="0"/>
              <a:t>يقوم بها المشرف بهدف التأكد من مستوى أداء المعلم ، و مدى اكتسابها للمهارات التي تم تدريبه عليها لرفع مستوى تحصيل الطلاب 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210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 smtClean="0"/>
              <a:t>إجراءات تنظيم و تنفيذ الزيارات الصفية: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قبل الزيارة :</a:t>
            </a:r>
          </a:p>
          <a:p>
            <a:pPr marL="514350" indent="-51435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ar-SA" sz="2400" dirty="0" smtClean="0"/>
              <a:t>الاطلاع على المقررات الدراسية و كل ما يستجد من معارف و علوم ذات العلاقة بالمادة.</a:t>
            </a:r>
          </a:p>
          <a:p>
            <a:pPr marL="514350" indent="-51435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ar-SA" sz="2400" dirty="0" smtClean="0"/>
              <a:t>التخطيط للزيارة و تحديد أهدافها.</a:t>
            </a:r>
          </a:p>
          <a:p>
            <a:pPr marL="514350" indent="-51435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ar-SA" sz="2400" dirty="0" smtClean="0"/>
              <a:t>الاجتماع الأولي بالمعلمين لتوضيح الهدف و معرفة الحاجات.</a:t>
            </a:r>
          </a:p>
          <a:p>
            <a:pPr marL="514350" indent="-51435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ar-SA" sz="2400" dirty="0" smtClean="0"/>
              <a:t>الاطلاع على دفاتر التحضير و التشاور حول خطة توزيع المقرر و طريقة التحضير للدروس.</a:t>
            </a:r>
          </a:p>
          <a:p>
            <a:pPr marL="514350" indent="-51435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ar-SA" sz="2400" dirty="0" smtClean="0"/>
              <a:t>ترتيب الزيارات الصفية وفقاً للحاجات و الأولويات.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540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 smtClean="0"/>
              <a:t>إجراءات تنظيم و تنفيذ الزيارات الصفية: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15732"/>
            <a:ext cx="10140455" cy="4123811"/>
          </a:xfrm>
        </p:spPr>
        <p:txBody>
          <a:bodyPr>
            <a:noAutofit/>
          </a:bodyPr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أثناء زيارة الصف:</a:t>
            </a:r>
          </a:p>
          <a:p>
            <a:pPr marL="514350" indent="-51435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ar-SA" dirty="0" smtClean="0"/>
              <a:t>أن يدخل المشرف التربوي غرفة الصف مع المعلم و بعد انتظام الطلاب.</a:t>
            </a:r>
          </a:p>
          <a:p>
            <a:pPr marL="514350" indent="-51435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ar-SA" dirty="0" smtClean="0"/>
              <a:t>إلقاء تحية السلام على المعلم و طلابه.</a:t>
            </a:r>
          </a:p>
          <a:p>
            <a:pPr marL="514350" indent="-51435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ar-SA" dirty="0" smtClean="0"/>
              <a:t>الجلوس في مكان مناسب لا يؤثر علي انتباه الطلاب.</a:t>
            </a:r>
          </a:p>
          <a:p>
            <a:pPr marL="514350" indent="-51435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ar-SA" dirty="0" smtClean="0"/>
              <a:t>عدم الإطالة في تسجيل الملاحظات ، و التركيز علي رؤوس الأقلام.</a:t>
            </a:r>
          </a:p>
          <a:p>
            <a:pPr marL="514350" indent="-51435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ar-SA" dirty="0" smtClean="0"/>
              <a:t>عدم مقاطعة المعلم أثناء الشرح ، أو التدخل ، و كذلك عدم إبداء ملاحظاته للمعلم لأنها تقلل من قيمته أمام الطلاب.</a:t>
            </a:r>
          </a:p>
          <a:p>
            <a:pPr marL="514350" indent="-51435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ar-SA" dirty="0" smtClean="0"/>
              <a:t>البقاء البقاء داخل الفصل طوال الحصة لمشاهدة المواقف التعليمية و الفعاليات التربوية بين المعلم و طلابه.</a:t>
            </a:r>
          </a:p>
          <a:p>
            <a:pPr marL="514350" indent="-51435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ar-SA" dirty="0" smtClean="0"/>
              <a:t>إذا لاحظ المشرف أن المعلم مضطرب أو عصبي المزاج </a:t>
            </a:r>
            <a:r>
              <a:rPr lang="ar-SA" dirty="0"/>
              <a:t>أ</a:t>
            </a:r>
            <a:r>
              <a:rPr lang="ar-SA" dirty="0" smtClean="0"/>
              <a:t>و أنه غير مرتاح لزيارته ، فمن الأفضل له محاولة تأجيل الزيارة إلي وقت آخر.</a:t>
            </a:r>
          </a:p>
          <a:p>
            <a:pPr marL="514350" indent="-51435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ar-SA" dirty="0" smtClean="0"/>
              <a:t>الثناء على المعلم و طلابه قبل المغادرة و إلقاء تحية السلام.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52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 smtClean="0"/>
              <a:t>إجراءات تنظيم و تنفيذ الزيارات الصفية: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بعد زيارة الصف:</a:t>
            </a:r>
          </a:p>
          <a:p>
            <a:pPr marL="514350" indent="-51435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ar-SA" sz="2400" dirty="0" smtClean="0"/>
              <a:t>أن يدون المشرف التربوي فور خروجه من الصف أبرز الأنشطة التي تمت، و ملاحظاته بطريفة منظمة تمهيداً لمناقشة المعلم.</a:t>
            </a:r>
          </a:p>
          <a:p>
            <a:pPr marL="514350" indent="-51435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ar-SA" sz="2400" dirty="0" smtClean="0"/>
              <a:t>أن يترك الفرصة للمعلم التحدث عن درسه و تقويمه له و عن مستوي طلابه.</a:t>
            </a:r>
          </a:p>
          <a:p>
            <a:pPr marL="514350" indent="-51435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ar-SA" sz="2400" dirty="0" smtClean="0"/>
              <a:t>يتولى المشرف بعد ذلك توضيح ملاحظاته عن أداء المعلم مبتدئاً بذكر الجوانب الإيجابية ثم التي من شأنها تطوير التدريس و تحسين عمليتي التعليم و التعلم.</a:t>
            </a:r>
          </a:p>
          <a:p>
            <a:pPr marL="514350" indent="-51435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ar-SA" sz="2400" dirty="0" smtClean="0"/>
              <a:t>يتفق مع المعلم علي خطة للمعالجة و اعتماد طرائق بداية للتطوير .</a:t>
            </a:r>
          </a:p>
          <a:p>
            <a:pPr marL="514350" indent="-51435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ar-SA" sz="2400" dirty="0" smtClean="0"/>
              <a:t>أن يدون في سجل الزيارات و تقويم المعلمين أهم الأمور التي تمت مناقشتها ، و الاتفاق عليها مع المعلم.</a:t>
            </a:r>
          </a:p>
          <a:p>
            <a:pPr marL="514350" indent="-51435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ar-SA" sz="2400" dirty="0" smtClean="0"/>
              <a:t>التخطيط مع المعلمين للزيارات القادمة.</a:t>
            </a:r>
          </a:p>
        </p:txBody>
      </p:sp>
    </p:spTree>
    <p:extLst>
      <p:ext uri="{BB962C8B-B14F-4D97-AF65-F5344CB8AC3E}">
        <p14:creationId xmlns:p14="http://schemas.microsoft.com/office/powerpoint/2010/main" val="129692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أولاً: تعريف الإشراف التربوي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/>
            <a:r>
              <a:rPr lang="ar-SA" dirty="0" smtClean="0"/>
              <a:t>هو العملية التي يتم من خلالها تقويم وتطوير العملية التعليمية ومتابعة تحقيق الأهداف التربوية , ويشمل الإشراف على العمليات التي تتم في المدرسة سواء كانت تدريبية أو إدارية . ومنهجية أو غير منهجية ذات صلة بالنشاط التربوي , داخل وخارج المدرسة والعلاقات التفاعلية فيما بين جميع عناصرها . </a:t>
            </a:r>
            <a:endParaRPr lang="ar-SA" dirty="0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71" y="3573016"/>
            <a:ext cx="4800533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17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المراجع :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SA" dirty="0" smtClean="0"/>
              <a:t>مرزا , هند , الجماعي , ريم ( 2013) . أبجديات الإدارة والإشراف التربوي تطبيقات على مؤسسات التربية الخاصة بالمملكة العربية السعودية . الرياض : قرطبة للنشر والتوزيع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523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ar-SA" dirty="0" smtClean="0"/>
              <a:t>ثانيًا : أهمية الإشراف التربوي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/>
            <a:r>
              <a:rPr lang="ar-SA" dirty="0" smtClean="0"/>
              <a:t>ظهرت الأهمية كنتيجة لتقدم البحث العلمي في مختلف علوم التربية , وبالتالي ضرورة تطوير أساليب التدريس لكي تتماشى مع نتائج البحوث الحديثة , وهنا تتبلور دور المشرف التربوي في العديد من المواقف : </a:t>
            </a:r>
          </a:p>
          <a:p>
            <a:pPr algn="r"/>
            <a:r>
              <a:rPr lang="ar-SA" dirty="0" smtClean="0"/>
              <a:t>1- إن منهج ومدة برامج الإعداد المهني للمعلمين في معاهد إعداد المعلمين غير كافية , ولا تدعم تعريفهم على جميع الأساليب الفنية الحديثة للتدريس . </a:t>
            </a:r>
          </a:p>
          <a:p>
            <a:pPr algn="r"/>
            <a:endParaRPr lang="ar-SA" dirty="0" smtClean="0"/>
          </a:p>
          <a:p>
            <a:pPr algn="r"/>
            <a:r>
              <a:rPr lang="ar-SA" dirty="0"/>
              <a:t>2- يحتاج المعلمون القدامى في سلك التعليم إلى مشرف تربوي خبير لتوجيههم بالمستجدات في التعليم . </a:t>
            </a:r>
          </a:p>
          <a:p>
            <a:pPr algn="r"/>
            <a:r>
              <a:rPr lang="ar-SA" dirty="0"/>
              <a:t>3- المعلم المنقول من مدرسة إلى اخرى يحتاج لتوجيه المشرف التربوي لمساعدته وتأقلمه مع البيئة </a:t>
            </a:r>
          </a:p>
          <a:p>
            <a:pPr algn="r"/>
            <a:endParaRPr lang="ar-SA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39" y="5157192"/>
            <a:ext cx="2631440" cy="147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89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4- المعلم المنقول من مرحلة إلى اخرى يحتاج لمشرف تربوي لتعريف على الأساليب والأهداف المتبعة </a:t>
            </a:r>
          </a:p>
          <a:p>
            <a:r>
              <a:rPr lang="ar-SA" dirty="0" smtClean="0"/>
              <a:t>5- قد يدرس المعلم مواد لم يسبق له أن درسها لذا يحتاج المشرف التربوي للإعداد الأكاديمي والتدريب </a:t>
            </a:r>
          </a:p>
          <a:p>
            <a:r>
              <a:rPr lang="ar-SA" dirty="0"/>
              <a:t>6- بعض نواحي الضعف لدى المعلمين , تستلزم وجود المشرف التربوي لحماية الطلاب من التأثر بهذا الضعف </a:t>
            </a:r>
            <a:endParaRPr lang="ar-SA" dirty="0" smtClean="0"/>
          </a:p>
          <a:p>
            <a:r>
              <a:rPr lang="ar-SA" dirty="0"/>
              <a:t>7- يحتاج المعلم لوجود المشرف التربوي لتوجيه المعلم لرعاية الطلاب والتنسيق بين الأنشطة التربوية داخل المدرسة </a:t>
            </a:r>
          </a:p>
          <a:p>
            <a:endParaRPr lang="ar-SA" dirty="0"/>
          </a:p>
          <a:p>
            <a:endParaRPr lang="ar-SA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13" y="4653136"/>
            <a:ext cx="2529840" cy="150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43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ثالثًا : تطور مفهوم الإشراف التربوي </a:t>
            </a:r>
            <a:endParaRPr lang="ar-SA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مرت عملية الإشراف التربوي بمراحل تاريخية وهي : </a:t>
            </a:r>
            <a:endParaRPr lang="ar-SA" dirty="0"/>
          </a:p>
        </p:txBody>
      </p:sp>
      <p:graphicFrame>
        <p:nvGraphicFramePr>
          <p:cNvPr id="6" name="رسم تخطيطي 5"/>
          <p:cNvGraphicFramePr/>
          <p:nvPr>
            <p:extLst>
              <p:ext uri="{D42A27DB-BD31-4B8C-83A1-F6EECF244321}">
                <p14:modId xmlns:p14="http://schemas.microsoft.com/office/powerpoint/2010/main" val="745136140"/>
              </p:ext>
            </p:extLst>
          </p:nvPr>
        </p:nvGraphicFramePr>
        <p:xfrm>
          <a:off x="2063552" y="2564904"/>
          <a:ext cx="8128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050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/>
              <a:t>مرت عملية الإشراف التربوي بمراحل تاريخية </a:t>
            </a:r>
            <a:r>
              <a:rPr lang="ar-SA" dirty="0" smtClean="0"/>
              <a:t>وهي :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SA" dirty="0" smtClean="0"/>
              <a:t>1- التفتيش : مرادف لمفهوم التجسس حيث يتم تكليف المفتش التربوي للقيام بهذه المهمة </a:t>
            </a:r>
            <a:r>
              <a:rPr lang="ar-SA" dirty="0" err="1" smtClean="0"/>
              <a:t>بإسم</a:t>
            </a:r>
            <a:r>
              <a:rPr lang="ar-SA" dirty="0" smtClean="0"/>
              <a:t> المصلحة العامة , بينما فعلاً تمارس بشكل عدائي , تستهدف تصيد الأخطاء من جميع النواحي . </a:t>
            </a:r>
          </a:p>
          <a:p>
            <a:pPr marL="0" indent="0" algn="r">
              <a:buNone/>
            </a:pPr>
            <a:r>
              <a:rPr lang="ar-SA" dirty="0" smtClean="0"/>
              <a:t>2- التوجيه : يمثل مرحلة متقدمة في مجال العمل التربوي , تطور وأصبح بمعنى التصحيح وليس التجريح والإرشاد بدلاً من تصيد الأخطاء , ويرى التربويون أن كلمة توجيه مرتبطة بتوجيه الطلاب وإرشادهم </a:t>
            </a:r>
          </a:p>
          <a:p>
            <a:pPr marL="0" indent="0" algn="r">
              <a:buNone/>
            </a:pPr>
            <a:r>
              <a:rPr lang="ar-SA" dirty="0" smtClean="0"/>
              <a:t>3- الإشراف : يعكس الإشراف الجانب الفني للوظيفة والتي تمثل المتابعة والتطوير , وتركز اهتمامه على أداء المعلمين واستراتيجيات تقديم المادة لطلابهم . 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49755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dirty="0" smtClean="0"/>
              <a:t>رابعًا: الإشراف التربوي وفق نظرية النظم العامة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459972310"/>
              </p:ext>
            </p:extLst>
          </p:nvPr>
        </p:nvGraphicFramePr>
        <p:xfrm>
          <a:off x="2063552" y="2636912"/>
          <a:ext cx="8128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286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/>
              <a:t>الإشراف التربوي وفق نظرية النظم العامة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SA" dirty="0" smtClean="0"/>
              <a:t>1- المدخلات التربوية : تتكون من عدة عناصر تشترك فيما بينهما في مجموعة من التفاعلات وأهمها ما يتم من تفاعل بين المشرف والمعلم . </a:t>
            </a:r>
          </a:p>
          <a:p>
            <a:pPr marL="0" indent="0" algn="r">
              <a:buNone/>
            </a:pPr>
            <a:r>
              <a:rPr lang="ar-SA" dirty="0" smtClean="0"/>
              <a:t>2- المخرجات التربوية : النتائج المترتبة عن العملية </a:t>
            </a:r>
            <a:r>
              <a:rPr lang="ar-SA" dirty="0" err="1" smtClean="0"/>
              <a:t>الإشرافية</a:t>
            </a:r>
            <a:r>
              <a:rPr lang="ar-SA" dirty="0" smtClean="0"/>
              <a:t> مثل تطوير أداء المعلمين ونمو مهاراتهم ويمكن القول أن العملية </a:t>
            </a:r>
            <a:r>
              <a:rPr lang="ar-SA" dirty="0" err="1" smtClean="0"/>
              <a:t>الإشرافية</a:t>
            </a:r>
            <a:r>
              <a:rPr lang="ar-SA" dirty="0" smtClean="0"/>
              <a:t> حققت أهدافها في تحسين العملية التربوية بمعناها الواسع والشامل  </a:t>
            </a:r>
          </a:p>
          <a:p>
            <a:pPr marL="0" indent="0" algn="r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ar-SA" dirty="0" smtClean="0"/>
              <a:t>3- العمليات : تتضمن جميع التفاعلات التي تتم بين مدخلات ومخرجات نظام الإشراف على اختلافها مثل تفاعل المعلم مع الطلاب وكلاهما يتفاعلان مع المنهاج الدراسي والإمكانيات المادية المتوفرة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1514384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211</TotalTime>
  <Words>1688</Words>
  <Application>Microsoft Office PowerPoint</Application>
  <PresentationFormat>مخصص</PresentationFormat>
  <Paragraphs>175</Paragraphs>
  <Slides>30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30</vt:i4>
      </vt:variant>
    </vt:vector>
  </HeadingPairs>
  <TitlesOfParts>
    <vt:vector size="31" baseType="lpstr">
      <vt:lpstr>Gallery</vt:lpstr>
      <vt:lpstr>الإشراف التربوي في نظام إدارة التربية الخاصة</vt:lpstr>
      <vt:lpstr>الأهداف </vt:lpstr>
      <vt:lpstr>أولاً: تعريف الإشراف التربوي </vt:lpstr>
      <vt:lpstr>ثانيًا : أهمية الإشراف التربوي </vt:lpstr>
      <vt:lpstr>عرض تقديمي في PowerPoint</vt:lpstr>
      <vt:lpstr>ثالثًا : تطور مفهوم الإشراف التربوي </vt:lpstr>
      <vt:lpstr>مرت عملية الإشراف التربوي بمراحل تاريخية وهي : </vt:lpstr>
      <vt:lpstr>رابعًا: الإشراف التربوي وفق نظرية النظم العامة </vt:lpstr>
      <vt:lpstr>الإشراف التربوي وفق نظرية النظم العامة </vt:lpstr>
      <vt:lpstr>:العملية الإشرافية وفق نظرية التعلم </vt:lpstr>
      <vt:lpstr>أهداف الإشراف التربوي</vt:lpstr>
      <vt:lpstr>- مبادئ الإشراف التربوي</vt:lpstr>
      <vt:lpstr>- الكفايات الشخصية والعلاقات:​ </vt:lpstr>
      <vt:lpstr>- الكفايات الأكاديمية المهنية:​ </vt:lpstr>
      <vt:lpstr>- مهارات المشرف التربوي:​ </vt:lpstr>
      <vt:lpstr>- دور مدير المدرسة كمشرف تربوي مقيم.​ </vt:lpstr>
      <vt:lpstr>أساليب الإشراف التربوي</vt:lpstr>
      <vt:lpstr>يعتمد الإشراف التربوي على عدد من الأساليب التي يحقق من خلالها أهدافه، وقدم تصنيف هذه الأساليب و فقاً لطبيعة كل منها إلى:</vt:lpstr>
      <vt:lpstr>الأساليب الفردية :</vt:lpstr>
      <vt:lpstr>١- الزيارات الصفية :</vt:lpstr>
      <vt:lpstr>عرض تقديمي في PowerPoint</vt:lpstr>
      <vt:lpstr>أنواع الزيارات الصفية:</vt:lpstr>
      <vt:lpstr>الزيارة المفاجئة:</vt:lpstr>
      <vt:lpstr>الزيارة المرسومة:</vt:lpstr>
      <vt:lpstr>الزيارة المطلوبة:</vt:lpstr>
      <vt:lpstr>أنواع الزيارات الصفية وفق هدف المشرف منها :</vt:lpstr>
      <vt:lpstr>إجراءات تنظيم و تنفيذ الزيارات الصفية:</vt:lpstr>
      <vt:lpstr>إجراءات تنظيم و تنفيذ الزيارات الصفية:</vt:lpstr>
      <vt:lpstr>إجراءات تنظيم و تنفيذ الزيارات الصفية:</vt:lpstr>
      <vt:lpstr>المراجع 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أساليب الإشراف التربوي</dc:title>
  <dc:creator>لولوة</dc:creator>
  <cp:lastModifiedBy>acer</cp:lastModifiedBy>
  <cp:revision>19</cp:revision>
  <dcterms:created xsi:type="dcterms:W3CDTF">2016-10-16T22:18:16Z</dcterms:created>
  <dcterms:modified xsi:type="dcterms:W3CDTF">2016-11-05T19:47:43Z</dcterms:modified>
</cp:coreProperties>
</file>