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91" r:id="rId9"/>
    <p:sldId id="293" r:id="rId10"/>
    <p:sldId id="262" r:id="rId11"/>
    <p:sldId id="263" r:id="rId12"/>
    <p:sldId id="264" r:id="rId13"/>
    <p:sldId id="292" r:id="rId14"/>
    <p:sldId id="265" r:id="rId15"/>
    <p:sldId id="266" r:id="rId16"/>
    <p:sldId id="267" r:id="rId17"/>
    <p:sldId id="268" r:id="rId18"/>
    <p:sldId id="269" r:id="rId19"/>
    <p:sldId id="270" r:id="rId20"/>
    <p:sldId id="294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25B38F-2A21-4FC1-96E2-8F8D7B53D3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7C355E-258F-46D1-81F5-C46ACC7B8903}">
      <dgm:prSet phldrT="[Text]"/>
      <dgm:spPr/>
      <dgm:t>
        <a:bodyPr/>
        <a:lstStyle/>
        <a:p>
          <a:r>
            <a:rPr lang="ar-AE" dirty="0" smtClean="0"/>
            <a:t>تصنيف المعززات إلى 5 أشكال </a:t>
          </a:r>
          <a:endParaRPr lang="en-GB" dirty="0"/>
        </a:p>
      </dgm:t>
    </dgm:pt>
    <dgm:pt modelId="{D0D6A8FF-1A19-4B8F-9BA5-8D2FAF96AB72}" type="parTrans" cxnId="{C63F3B8E-8868-476D-9A48-53F7366A3BCA}">
      <dgm:prSet/>
      <dgm:spPr/>
      <dgm:t>
        <a:bodyPr/>
        <a:lstStyle/>
        <a:p>
          <a:endParaRPr lang="en-GB"/>
        </a:p>
      </dgm:t>
    </dgm:pt>
    <dgm:pt modelId="{41DD56C6-3D20-415F-A62C-D5F8359BDE45}" type="sibTrans" cxnId="{C63F3B8E-8868-476D-9A48-53F7366A3BCA}">
      <dgm:prSet/>
      <dgm:spPr/>
      <dgm:t>
        <a:bodyPr/>
        <a:lstStyle/>
        <a:p>
          <a:endParaRPr lang="en-GB"/>
        </a:p>
      </dgm:t>
    </dgm:pt>
    <dgm:pt modelId="{E27790B4-6EE7-45D2-8F20-BDE4EB99BD52}">
      <dgm:prSet/>
      <dgm:spPr/>
      <dgm:t>
        <a:bodyPr/>
        <a:lstStyle/>
        <a:p>
          <a:r>
            <a:rPr lang="ar-AE" dirty="0" smtClean="0"/>
            <a:t>الغذائية </a:t>
          </a:r>
          <a:endParaRPr lang="en-GB" dirty="0"/>
        </a:p>
      </dgm:t>
    </dgm:pt>
    <dgm:pt modelId="{C640A199-874F-4F78-84DA-7A2542885612}" type="parTrans" cxnId="{D177D668-171A-4D76-806C-4859CBB6325D}">
      <dgm:prSet/>
      <dgm:spPr/>
      <dgm:t>
        <a:bodyPr/>
        <a:lstStyle/>
        <a:p>
          <a:endParaRPr lang="en-GB"/>
        </a:p>
      </dgm:t>
    </dgm:pt>
    <dgm:pt modelId="{D40225AF-C089-4BDD-9129-8136BE232F4F}" type="sibTrans" cxnId="{D177D668-171A-4D76-806C-4859CBB6325D}">
      <dgm:prSet/>
      <dgm:spPr/>
      <dgm:t>
        <a:bodyPr/>
        <a:lstStyle/>
        <a:p>
          <a:endParaRPr lang="en-GB"/>
        </a:p>
      </dgm:t>
    </dgm:pt>
    <dgm:pt modelId="{F84C5594-D694-4B01-804A-E6B646DAA6D6}">
      <dgm:prSet/>
      <dgm:spPr/>
      <dgm:t>
        <a:bodyPr/>
        <a:lstStyle/>
        <a:p>
          <a:r>
            <a:rPr lang="ar-AE" dirty="0" smtClean="0"/>
            <a:t>النشاطية </a:t>
          </a:r>
          <a:endParaRPr lang="en-GB" dirty="0"/>
        </a:p>
      </dgm:t>
    </dgm:pt>
    <dgm:pt modelId="{B00CBB64-E561-41E8-BBD7-9DD94A70EFDD}" type="parTrans" cxnId="{56EE4AA0-4682-41BB-B502-A020E501A544}">
      <dgm:prSet/>
      <dgm:spPr/>
      <dgm:t>
        <a:bodyPr/>
        <a:lstStyle/>
        <a:p>
          <a:endParaRPr lang="en-GB"/>
        </a:p>
      </dgm:t>
    </dgm:pt>
    <dgm:pt modelId="{6D6B440F-9B6D-473D-BD1D-A1FE29736999}" type="sibTrans" cxnId="{56EE4AA0-4682-41BB-B502-A020E501A544}">
      <dgm:prSet/>
      <dgm:spPr/>
      <dgm:t>
        <a:bodyPr/>
        <a:lstStyle/>
        <a:p>
          <a:endParaRPr lang="en-GB"/>
        </a:p>
      </dgm:t>
    </dgm:pt>
    <dgm:pt modelId="{0DA42498-5CD6-4734-B044-81B229DA8ED9}">
      <dgm:prSet/>
      <dgm:spPr/>
      <dgm:t>
        <a:bodyPr/>
        <a:lstStyle/>
        <a:p>
          <a:r>
            <a:rPr lang="ar-AE" dirty="0" smtClean="0"/>
            <a:t>الاجتماعية </a:t>
          </a:r>
          <a:endParaRPr lang="en-GB" dirty="0"/>
        </a:p>
      </dgm:t>
    </dgm:pt>
    <dgm:pt modelId="{8BF87AFE-F64E-472B-8D6F-278EDBCF31A0}" type="parTrans" cxnId="{1CC33C59-5890-403B-B761-6A79D282EC1D}">
      <dgm:prSet/>
      <dgm:spPr/>
      <dgm:t>
        <a:bodyPr/>
        <a:lstStyle/>
        <a:p>
          <a:endParaRPr lang="en-GB"/>
        </a:p>
      </dgm:t>
    </dgm:pt>
    <dgm:pt modelId="{BDACD6B5-7309-4847-A17C-C709095E20D3}" type="sibTrans" cxnId="{1CC33C59-5890-403B-B761-6A79D282EC1D}">
      <dgm:prSet/>
      <dgm:spPr/>
      <dgm:t>
        <a:bodyPr/>
        <a:lstStyle/>
        <a:p>
          <a:endParaRPr lang="en-GB"/>
        </a:p>
      </dgm:t>
    </dgm:pt>
    <dgm:pt modelId="{71B6E226-DF81-4B74-9CF2-9CC481D0ADCC}">
      <dgm:prSet/>
      <dgm:spPr/>
      <dgm:t>
        <a:bodyPr/>
        <a:lstStyle/>
        <a:p>
          <a:r>
            <a:rPr lang="ar-AE" dirty="0" smtClean="0"/>
            <a:t>المادية </a:t>
          </a:r>
          <a:endParaRPr lang="en-GB" dirty="0"/>
        </a:p>
      </dgm:t>
    </dgm:pt>
    <dgm:pt modelId="{B831D762-FF94-436E-9DC2-BB35F095C7C5}" type="parTrans" cxnId="{D2111487-C63E-46F0-A818-FCFA1120E51A}">
      <dgm:prSet/>
      <dgm:spPr/>
      <dgm:t>
        <a:bodyPr/>
        <a:lstStyle/>
        <a:p>
          <a:endParaRPr lang="en-GB"/>
        </a:p>
      </dgm:t>
    </dgm:pt>
    <dgm:pt modelId="{AC284EC0-D0E3-460C-841E-E4B747CFD2CF}" type="sibTrans" cxnId="{D2111487-C63E-46F0-A818-FCFA1120E51A}">
      <dgm:prSet/>
      <dgm:spPr/>
      <dgm:t>
        <a:bodyPr/>
        <a:lstStyle/>
        <a:p>
          <a:endParaRPr lang="en-GB"/>
        </a:p>
      </dgm:t>
    </dgm:pt>
    <dgm:pt modelId="{BA5C60F7-EB53-466B-897B-DD2AE2500FD9}">
      <dgm:prSet/>
      <dgm:spPr/>
      <dgm:t>
        <a:bodyPr/>
        <a:lstStyle/>
        <a:p>
          <a:r>
            <a:rPr lang="ar-AE" dirty="0" smtClean="0"/>
            <a:t>المعنوية </a:t>
          </a:r>
          <a:endParaRPr lang="en-GB" dirty="0"/>
        </a:p>
      </dgm:t>
    </dgm:pt>
    <dgm:pt modelId="{9EA48408-7BF8-4942-9EF5-2AFDC6BBCC14}" type="parTrans" cxnId="{6216FED7-35A9-46AE-9EA4-659FAF9E2B7C}">
      <dgm:prSet/>
      <dgm:spPr/>
      <dgm:t>
        <a:bodyPr/>
        <a:lstStyle/>
        <a:p>
          <a:endParaRPr lang="en-GB"/>
        </a:p>
      </dgm:t>
    </dgm:pt>
    <dgm:pt modelId="{C30C1BD7-0277-4989-BC0A-B31E942F2914}" type="sibTrans" cxnId="{6216FED7-35A9-46AE-9EA4-659FAF9E2B7C}">
      <dgm:prSet/>
      <dgm:spPr/>
      <dgm:t>
        <a:bodyPr/>
        <a:lstStyle/>
        <a:p>
          <a:endParaRPr lang="en-GB"/>
        </a:p>
      </dgm:t>
    </dgm:pt>
    <dgm:pt modelId="{DEEF4B49-E4F2-4DF9-9B28-23DA74F9AE4E}" type="pres">
      <dgm:prSet presAssocID="{7A25B38F-2A21-4FC1-96E2-8F8D7B53D3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A678BC6-CA7B-41C2-82B1-376BEBCDD3C1}" type="pres">
      <dgm:prSet presAssocID="{B87C355E-258F-46D1-81F5-C46ACC7B8903}" presName="hierRoot1" presStyleCnt="0"/>
      <dgm:spPr/>
    </dgm:pt>
    <dgm:pt modelId="{114CA05B-5D85-4AFB-8C60-9DE1498311C2}" type="pres">
      <dgm:prSet presAssocID="{B87C355E-258F-46D1-81F5-C46ACC7B8903}" presName="composite" presStyleCnt="0"/>
      <dgm:spPr/>
    </dgm:pt>
    <dgm:pt modelId="{22F43A7E-EA45-4CD0-B952-7182CEE7CF84}" type="pres">
      <dgm:prSet presAssocID="{B87C355E-258F-46D1-81F5-C46ACC7B8903}" presName="background" presStyleLbl="node0" presStyleIdx="0" presStyleCnt="1"/>
      <dgm:spPr/>
    </dgm:pt>
    <dgm:pt modelId="{4685B5B2-3C67-4FFB-9C50-3F3847884877}" type="pres">
      <dgm:prSet presAssocID="{B87C355E-258F-46D1-81F5-C46ACC7B8903}" presName="text" presStyleLbl="fgAcc0" presStyleIdx="0" presStyleCnt="1" custScaleX="29731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8BD1A1A-2B56-4B01-9721-B7D0F176AFDF}" type="pres">
      <dgm:prSet presAssocID="{B87C355E-258F-46D1-81F5-C46ACC7B8903}" presName="hierChild2" presStyleCnt="0"/>
      <dgm:spPr/>
    </dgm:pt>
    <dgm:pt modelId="{8482EE79-0E73-4E76-8A60-590F87BD36C3}" type="pres">
      <dgm:prSet presAssocID="{8BF87AFE-F64E-472B-8D6F-278EDBCF31A0}" presName="Name10" presStyleLbl="parChTrans1D2" presStyleIdx="0" presStyleCnt="5"/>
      <dgm:spPr/>
      <dgm:t>
        <a:bodyPr/>
        <a:lstStyle/>
        <a:p>
          <a:endParaRPr lang="en-GB"/>
        </a:p>
      </dgm:t>
    </dgm:pt>
    <dgm:pt modelId="{EF22591B-6610-478E-BAB9-1DF4C4B48CD4}" type="pres">
      <dgm:prSet presAssocID="{0DA42498-5CD6-4734-B044-81B229DA8ED9}" presName="hierRoot2" presStyleCnt="0"/>
      <dgm:spPr/>
    </dgm:pt>
    <dgm:pt modelId="{6AE2C03F-4062-4138-97E8-FAE3613D42AE}" type="pres">
      <dgm:prSet presAssocID="{0DA42498-5CD6-4734-B044-81B229DA8ED9}" presName="composite2" presStyleCnt="0"/>
      <dgm:spPr/>
    </dgm:pt>
    <dgm:pt modelId="{64CCB24F-53A6-4C26-88A9-A5BBADCC293B}" type="pres">
      <dgm:prSet presAssocID="{0DA42498-5CD6-4734-B044-81B229DA8ED9}" presName="background2" presStyleLbl="node2" presStyleIdx="0" presStyleCnt="5"/>
      <dgm:spPr/>
    </dgm:pt>
    <dgm:pt modelId="{84C339AB-FB6B-4087-AFC2-E0CCE9C54864}" type="pres">
      <dgm:prSet presAssocID="{0DA42498-5CD6-4734-B044-81B229DA8ED9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9FBFA89-26CE-40A9-930B-715EA3EB8415}" type="pres">
      <dgm:prSet presAssocID="{0DA42498-5CD6-4734-B044-81B229DA8ED9}" presName="hierChild3" presStyleCnt="0"/>
      <dgm:spPr/>
    </dgm:pt>
    <dgm:pt modelId="{3738122C-46D0-4747-A57B-399130523706}" type="pres">
      <dgm:prSet presAssocID="{B00CBB64-E561-41E8-BBD7-9DD94A70EFDD}" presName="Name10" presStyleLbl="parChTrans1D2" presStyleIdx="1" presStyleCnt="5"/>
      <dgm:spPr/>
      <dgm:t>
        <a:bodyPr/>
        <a:lstStyle/>
        <a:p>
          <a:endParaRPr lang="en-GB"/>
        </a:p>
      </dgm:t>
    </dgm:pt>
    <dgm:pt modelId="{79D15BD3-4EBE-4D9A-8F9B-02AFB6CFB5E0}" type="pres">
      <dgm:prSet presAssocID="{F84C5594-D694-4B01-804A-E6B646DAA6D6}" presName="hierRoot2" presStyleCnt="0"/>
      <dgm:spPr/>
    </dgm:pt>
    <dgm:pt modelId="{99E026DE-60BF-4C5B-A9AA-CF8A43837747}" type="pres">
      <dgm:prSet presAssocID="{F84C5594-D694-4B01-804A-E6B646DAA6D6}" presName="composite2" presStyleCnt="0"/>
      <dgm:spPr/>
    </dgm:pt>
    <dgm:pt modelId="{9C449A1F-31CE-49D9-83BB-E0A4E059B874}" type="pres">
      <dgm:prSet presAssocID="{F84C5594-D694-4B01-804A-E6B646DAA6D6}" presName="background2" presStyleLbl="node2" presStyleIdx="1" presStyleCnt="5"/>
      <dgm:spPr/>
    </dgm:pt>
    <dgm:pt modelId="{E121F1E7-4B87-40DB-86FE-9B3EB7CDB39C}" type="pres">
      <dgm:prSet presAssocID="{F84C5594-D694-4B01-804A-E6B646DAA6D6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6D3194-26DF-4A43-8B99-3233C4A64D9E}" type="pres">
      <dgm:prSet presAssocID="{F84C5594-D694-4B01-804A-E6B646DAA6D6}" presName="hierChild3" presStyleCnt="0"/>
      <dgm:spPr/>
    </dgm:pt>
    <dgm:pt modelId="{5EA6E0D7-D17F-4325-B028-31A589B7A9BD}" type="pres">
      <dgm:prSet presAssocID="{9EA48408-7BF8-4942-9EF5-2AFDC6BBCC14}" presName="Name10" presStyleLbl="parChTrans1D2" presStyleIdx="2" presStyleCnt="5"/>
      <dgm:spPr/>
      <dgm:t>
        <a:bodyPr/>
        <a:lstStyle/>
        <a:p>
          <a:endParaRPr lang="en-GB"/>
        </a:p>
      </dgm:t>
    </dgm:pt>
    <dgm:pt modelId="{DF7E8DAC-E504-43D1-A329-E4A057448D48}" type="pres">
      <dgm:prSet presAssocID="{BA5C60F7-EB53-466B-897B-DD2AE2500FD9}" presName="hierRoot2" presStyleCnt="0"/>
      <dgm:spPr/>
    </dgm:pt>
    <dgm:pt modelId="{875E4523-EE47-44E3-BC33-4D753ECC0C7A}" type="pres">
      <dgm:prSet presAssocID="{BA5C60F7-EB53-466B-897B-DD2AE2500FD9}" presName="composite2" presStyleCnt="0"/>
      <dgm:spPr/>
    </dgm:pt>
    <dgm:pt modelId="{157480FC-9A63-42B1-83F6-355B5391E2CC}" type="pres">
      <dgm:prSet presAssocID="{BA5C60F7-EB53-466B-897B-DD2AE2500FD9}" presName="background2" presStyleLbl="node2" presStyleIdx="2" presStyleCnt="5"/>
      <dgm:spPr/>
    </dgm:pt>
    <dgm:pt modelId="{39360F70-A475-47A8-BB85-3DE05A1E04F9}" type="pres">
      <dgm:prSet presAssocID="{BA5C60F7-EB53-466B-897B-DD2AE2500FD9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2E27E91-7E54-491D-B44A-EE42008850C6}" type="pres">
      <dgm:prSet presAssocID="{BA5C60F7-EB53-466B-897B-DD2AE2500FD9}" presName="hierChild3" presStyleCnt="0"/>
      <dgm:spPr/>
    </dgm:pt>
    <dgm:pt modelId="{FAD67A68-CED2-4ED6-8BA8-E607FAA96BAE}" type="pres">
      <dgm:prSet presAssocID="{B831D762-FF94-436E-9DC2-BB35F095C7C5}" presName="Name10" presStyleLbl="parChTrans1D2" presStyleIdx="3" presStyleCnt="5"/>
      <dgm:spPr/>
      <dgm:t>
        <a:bodyPr/>
        <a:lstStyle/>
        <a:p>
          <a:endParaRPr lang="en-GB"/>
        </a:p>
      </dgm:t>
    </dgm:pt>
    <dgm:pt modelId="{271403ED-237E-4483-A424-ACACE3FB6984}" type="pres">
      <dgm:prSet presAssocID="{71B6E226-DF81-4B74-9CF2-9CC481D0ADCC}" presName="hierRoot2" presStyleCnt="0"/>
      <dgm:spPr/>
    </dgm:pt>
    <dgm:pt modelId="{A6ACA84E-62CD-4A87-A3FC-5FCDF0C1E86F}" type="pres">
      <dgm:prSet presAssocID="{71B6E226-DF81-4B74-9CF2-9CC481D0ADCC}" presName="composite2" presStyleCnt="0"/>
      <dgm:spPr/>
    </dgm:pt>
    <dgm:pt modelId="{D1195DCA-10D5-45A0-8A68-1D449939BFE7}" type="pres">
      <dgm:prSet presAssocID="{71B6E226-DF81-4B74-9CF2-9CC481D0ADCC}" presName="background2" presStyleLbl="node2" presStyleIdx="3" presStyleCnt="5"/>
      <dgm:spPr/>
    </dgm:pt>
    <dgm:pt modelId="{7AD3C7B6-6213-4526-9F48-5F30FD4201C7}" type="pres">
      <dgm:prSet presAssocID="{71B6E226-DF81-4B74-9CF2-9CC481D0ADCC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CA0231-9AE5-4571-B650-09D0D9E9F80E}" type="pres">
      <dgm:prSet presAssocID="{71B6E226-DF81-4B74-9CF2-9CC481D0ADCC}" presName="hierChild3" presStyleCnt="0"/>
      <dgm:spPr/>
    </dgm:pt>
    <dgm:pt modelId="{066F96B0-3E86-4B0D-8852-E23DD0DB41DC}" type="pres">
      <dgm:prSet presAssocID="{C640A199-874F-4F78-84DA-7A2542885612}" presName="Name10" presStyleLbl="parChTrans1D2" presStyleIdx="4" presStyleCnt="5"/>
      <dgm:spPr/>
      <dgm:t>
        <a:bodyPr/>
        <a:lstStyle/>
        <a:p>
          <a:endParaRPr lang="en-GB"/>
        </a:p>
      </dgm:t>
    </dgm:pt>
    <dgm:pt modelId="{27C20A53-47D8-4AB6-8B16-4AB9299614F7}" type="pres">
      <dgm:prSet presAssocID="{E27790B4-6EE7-45D2-8F20-BDE4EB99BD52}" presName="hierRoot2" presStyleCnt="0"/>
      <dgm:spPr/>
    </dgm:pt>
    <dgm:pt modelId="{955854E2-8DB9-47A4-A73E-86C71E997A28}" type="pres">
      <dgm:prSet presAssocID="{E27790B4-6EE7-45D2-8F20-BDE4EB99BD52}" presName="composite2" presStyleCnt="0"/>
      <dgm:spPr/>
    </dgm:pt>
    <dgm:pt modelId="{C1AD71A9-DDBD-41C5-8225-B1C9780A49EB}" type="pres">
      <dgm:prSet presAssocID="{E27790B4-6EE7-45D2-8F20-BDE4EB99BD52}" presName="background2" presStyleLbl="node2" presStyleIdx="4" presStyleCnt="5"/>
      <dgm:spPr/>
    </dgm:pt>
    <dgm:pt modelId="{6352B6DB-3900-4B09-92BC-C2BBF294ACA7}" type="pres">
      <dgm:prSet presAssocID="{E27790B4-6EE7-45D2-8F20-BDE4EB99BD52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A560E85-6621-4DF7-A8DA-B273611B8496}" type="pres">
      <dgm:prSet presAssocID="{E27790B4-6EE7-45D2-8F20-BDE4EB99BD52}" presName="hierChild3" presStyleCnt="0"/>
      <dgm:spPr/>
    </dgm:pt>
  </dgm:ptLst>
  <dgm:cxnLst>
    <dgm:cxn modelId="{513B067A-3A50-4CD4-B84A-E88002CF0695}" type="presOf" srcId="{0DA42498-5CD6-4734-B044-81B229DA8ED9}" destId="{84C339AB-FB6B-4087-AFC2-E0CCE9C54864}" srcOrd="0" destOrd="0" presId="urn:microsoft.com/office/officeart/2005/8/layout/hierarchy1"/>
    <dgm:cxn modelId="{C63F3B8E-8868-476D-9A48-53F7366A3BCA}" srcId="{7A25B38F-2A21-4FC1-96E2-8F8D7B53D36F}" destId="{B87C355E-258F-46D1-81F5-C46ACC7B8903}" srcOrd="0" destOrd="0" parTransId="{D0D6A8FF-1A19-4B8F-9BA5-8D2FAF96AB72}" sibTransId="{41DD56C6-3D20-415F-A62C-D5F8359BDE45}"/>
    <dgm:cxn modelId="{A4B4ED09-EA6D-4932-8B44-6C2EC56A364C}" type="presOf" srcId="{F84C5594-D694-4B01-804A-E6B646DAA6D6}" destId="{E121F1E7-4B87-40DB-86FE-9B3EB7CDB39C}" srcOrd="0" destOrd="0" presId="urn:microsoft.com/office/officeart/2005/8/layout/hierarchy1"/>
    <dgm:cxn modelId="{7C756FC7-62F0-436A-B24D-B43FC3D4EF04}" type="presOf" srcId="{7A25B38F-2A21-4FC1-96E2-8F8D7B53D36F}" destId="{DEEF4B49-E4F2-4DF9-9B28-23DA74F9AE4E}" srcOrd="0" destOrd="0" presId="urn:microsoft.com/office/officeart/2005/8/layout/hierarchy1"/>
    <dgm:cxn modelId="{D2111487-C63E-46F0-A818-FCFA1120E51A}" srcId="{B87C355E-258F-46D1-81F5-C46ACC7B8903}" destId="{71B6E226-DF81-4B74-9CF2-9CC481D0ADCC}" srcOrd="3" destOrd="0" parTransId="{B831D762-FF94-436E-9DC2-BB35F095C7C5}" sibTransId="{AC284EC0-D0E3-460C-841E-E4B747CFD2CF}"/>
    <dgm:cxn modelId="{DF532249-7AAA-4417-9532-3E5C7E0523E5}" type="presOf" srcId="{C640A199-874F-4F78-84DA-7A2542885612}" destId="{066F96B0-3E86-4B0D-8852-E23DD0DB41DC}" srcOrd="0" destOrd="0" presId="urn:microsoft.com/office/officeart/2005/8/layout/hierarchy1"/>
    <dgm:cxn modelId="{A9C7F06A-9D1D-43B6-B8AC-9F78D3D5EB39}" type="presOf" srcId="{B87C355E-258F-46D1-81F5-C46ACC7B8903}" destId="{4685B5B2-3C67-4FFB-9C50-3F3847884877}" srcOrd="0" destOrd="0" presId="urn:microsoft.com/office/officeart/2005/8/layout/hierarchy1"/>
    <dgm:cxn modelId="{56EE4AA0-4682-41BB-B502-A020E501A544}" srcId="{B87C355E-258F-46D1-81F5-C46ACC7B8903}" destId="{F84C5594-D694-4B01-804A-E6B646DAA6D6}" srcOrd="1" destOrd="0" parTransId="{B00CBB64-E561-41E8-BBD7-9DD94A70EFDD}" sibTransId="{6D6B440F-9B6D-473D-BD1D-A1FE29736999}"/>
    <dgm:cxn modelId="{81C3ADDC-CE59-4F39-AC8F-53E85F91AFF2}" type="presOf" srcId="{E27790B4-6EE7-45D2-8F20-BDE4EB99BD52}" destId="{6352B6DB-3900-4B09-92BC-C2BBF294ACA7}" srcOrd="0" destOrd="0" presId="urn:microsoft.com/office/officeart/2005/8/layout/hierarchy1"/>
    <dgm:cxn modelId="{F4562BF9-E528-4264-9D56-6148A53BEB7C}" type="presOf" srcId="{8BF87AFE-F64E-472B-8D6F-278EDBCF31A0}" destId="{8482EE79-0E73-4E76-8A60-590F87BD36C3}" srcOrd="0" destOrd="0" presId="urn:microsoft.com/office/officeart/2005/8/layout/hierarchy1"/>
    <dgm:cxn modelId="{296FE9E7-BB1C-4DD3-99E5-B5B37C789BA9}" type="presOf" srcId="{B00CBB64-E561-41E8-BBD7-9DD94A70EFDD}" destId="{3738122C-46D0-4747-A57B-399130523706}" srcOrd="0" destOrd="0" presId="urn:microsoft.com/office/officeart/2005/8/layout/hierarchy1"/>
    <dgm:cxn modelId="{5797A819-99FF-4B44-864E-C95FB543C9A9}" type="presOf" srcId="{BA5C60F7-EB53-466B-897B-DD2AE2500FD9}" destId="{39360F70-A475-47A8-BB85-3DE05A1E04F9}" srcOrd="0" destOrd="0" presId="urn:microsoft.com/office/officeart/2005/8/layout/hierarchy1"/>
    <dgm:cxn modelId="{21689D0B-A469-4C09-95A8-39354131BBF0}" type="presOf" srcId="{9EA48408-7BF8-4942-9EF5-2AFDC6BBCC14}" destId="{5EA6E0D7-D17F-4325-B028-31A589B7A9BD}" srcOrd="0" destOrd="0" presId="urn:microsoft.com/office/officeart/2005/8/layout/hierarchy1"/>
    <dgm:cxn modelId="{8539613F-37D5-438E-8FAF-FD5352E3FC84}" type="presOf" srcId="{71B6E226-DF81-4B74-9CF2-9CC481D0ADCC}" destId="{7AD3C7B6-6213-4526-9F48-5F30FD4201C7}" srcOrd="0" destOrd="0" presId="urn:microsoft.com/office/officeart/2005/8/layout/hierarchy1"/>
    <dgm:cxn modelId="{1CC33C59-5890-403B-B761-6A79D282EC1D}" srcId="{B87C355E-258F-46D1-81F5-C46ACC7B8903}" destId="{0DA42498-5CD6-4734-B044-81B229DA8ED9}" srcOrd="0" destOrd="0" parTransId="{8BF87AFE-F64E-472B-8D6F-278EDBCF31A0}" sibTransId="{BDACD6B5-7309-4847-A17C-C709095E20D3}"/>
    <dgm:cxn modelId="{BDFFF3F8-D53F-44DF-B0EC-19A95E154413}" type="presOf" srcId="{B831D762-FF94-436E-9DC2-BB35F095C7C5}" destId="{FAD67A68-CED2-4ED6-8BA8-E607FAA96BAE}" srcOrd="0" destOrd="0" presId="urn:microsoft.com/office/officeart/2005/8/layout/hierarchy1"/>
    <dgm:cxn modelId="{D177D668-171A-4D76-806C-4859CBB6325D}" srcId="{B87C355E-258F-46D1-81F5-C46ACC7B8903}" destId="{E27790B4-6EE7-45D2-8F20-BDE4EB99BD52}" srcOrd="4" destOrd="0" parTransId="{C640A199-874F-4F78-84DA-7A2542885612}" sibTransId="{D40225AF-C089-4BDD-9129-8136BE232F4F}"/>
    <dgm:cxn modelId="{6216FED7-35A9-46AE-9EA4-659FAF9E2B7C}" srcId="{B87C355E-258F-46D1-81F5-C46ACC7B8903}" destId="{BA5C60F7-EB53-466B-897B-DD2AE2500FD9}" srcOrd="2" destOrd="0" parTransId="{9EA48408-7BF8-4942-9EF5-2AFDC6BBCC14}" sibTransId="{C30C1BD7-0277-4989-BC0A-B31E942F2914}"/>
    <dgm:cxn modelId="{961CF38A-06CA-43E9-9A51-4FB81655A829}" type="presParOf" srcId="{DEEF4B49-E4F2-4DF9-9B28-23DA74F9AE4E}" destId="{3A678BC6-CA7B-41C2-82B1-376BEBCDD3C1}" srcOrd="0" destOrd="0" presId="urn:microsoft.com/office/officeart/2005/8/layout/hierarchy1"/>
    <dgm:cxn modelId="{673474B7-4A8D-48DA-B1CB-0DFCCFB22075}" type="presParOf" srcId="{3A678BC6-CA7B-41C2-82B1-376BEBCDD3C1}" destId="{114CA05B-5D85-4AFB-8C60-9DE1498311C2}" srcOrd="0" destOrd="0" presId="urn:microsoft.com/office/officeart/2005/8/layout/hierarchy1"/>
    <dgm:cxn modelId="{981541B5-0ACF-4121-8EC7-775C25658FE8}" type="presParOf" srcId="{114CA05B-5D85-4AFB-8C60-9DE1498311C2}" destId="{22F43A7E-EA45-4CD0-B952-7182CEE7CF84}" srcOrd="0" destOrd="0" presId="urn:microsoft.com/office/officeart/2005/8/layout/hierarchy1"/>
    <dgm:cxn modelId="{E29E846C-EBEF-407B-A05A-2CABC5CF5368}" type="presParOf" srcId="{114CA05B-5D85-4AFB-8C60-9DE1498311C2}" destId="{4685B5B2-3C67-4FFB-9C50-3F3847884877}" srcOrd="1" destOrd="0" presId="urn:microsoft.com/office/officeart/2005/8/layout/hierarchy1"/>
    <dgm:cxn modelId="{3A596A0A-C78C-4FC5-A839-DE0CEC1DF42A}" type="presParOf" srcId="{3A678BC6-CA7B-41C2-82B1-376BEBCDD3C1}" destId="{28BD1A1A-2B56-4B01-9721-B7D0F176AFDF}" srcOrd="1" destOrd="0" presId="urn:microsoft.com/office/officeart/2005/8/layout/hierarchy1"/>
    <dgm:cxn modelId="{963A97C2-E2B4-4A32-AA67-D44E986938D8}" type="presParOf" srcId="{28BD1A1A-2B56-4B01-9721-B7D0F176AFDF}" destId="{8482EE79-0E73-4E76-8A60-590F87BD36C3}" srcOrd="0" destOrd="0" presId="urn:microsoft.com/office/officeart/2005/8/layout/hierarchy1"/>
    <dgm:cxn modelId="{4D8E3334-6A1C-4B75-BB89-3455F167E0E1}" type="presParOf" srcId="{28BD1A1A-2B56-4B01-9721-B7D0F176AFDF}" destId="{EF22591B-6610-478E-BAB9-1DF4C4B48CD4}" srcOrd="1" destOrd="0" presId="urn:microsoft.com/office/officeart/2005/8/layout/hierarchy1"/>
    <dgm:cxn modelId="{F11E51CF-EDDB-4B10-9A8F-8A8B9DDB9A23}" type="presParOf" srcId="{EF22591B-6610-478E-BAB9-1DF4C4B48CD4}" destId="{6AE2C03F-4062-4138-97E8-FAE3613D42AE}" srcOrd="0" destOrd="0" presId="urn:microsoft.com/office/officeart/2005/8/layout/hierarchy1"/>
    <dgm:cxn modelId="{3DEB6E99-239E-4198-84D4-4AB33FEAF554}" type="presParOf" srcId="{6AE2C03F-4062-4138-97E8-FAE3613D42AE}" destId="{64CCB24F-53A6-4C26-88A9-A5BBADCC293B}" srcOrd="0" destOrd="0" presId="urn:microsoft.com/office/officeart/2005/8/layout/hierarchy1"/>
    <dgm:cxn modelId="{100D0BEB-4C2F-440C-BD85-BE6E5DB3D086}" type="presParOf" srcId="{6AE2C03F-4062-4138-97E8-FAE3613D42AE}" destId="{84C339AB-FB6B-4087-AFC2-E0CCE9C54864}" srcOrd="1" destOrd="0" presId="urn:microsoft.com/office/officeart/2005/8/layout/hierarchy1"/>
    <dgm:cxn modelId="{2F387FE6-FF52-4A10-A1C2-D1D3690BE884}" type="presParOf" srcId="{EF22591B-6610-478E-BAB9-1DF4C4B48CD4}" destId="{69FBFA89-26CE-40A9-930B-715EA3EB8415}" srcOrd="1" destOrd="0" presId="urn:microsoft.com/office/officeart/2005/8/layout/hierarchy1"/>
    <dgm:cxn modelId="{E349F304-A247-4DE4-9590-3EBEF4FBCAB8}" type="presParOf" srcId="{28BD1A1A-2B56-4B01-9721-B7D0F176AFDF}" destId="{3738122C-46D0-4747-A57B-399130523706}" srcOrd="2" destOrd="0" presId="urn:microsoft.com/office/officeart/2005/8/layout/hierarchy1"/>
    <dgm:cxn modelId="{06072E79-2616-4106-9BE3-B2E23C25C9E2}" type="presParOf" srcId="{28BD1A1A-2B56-4B01-9721-B7D0F176AFDF}" destId="{79D15BD3-4EBE-4D9A-8F9B-02AFB6CFB5E0}" srcOrd="3" destOrd="0" presId="urn:microsoft.com/office/officeart/2005/8/layout/hierarchy1"/>
    <dgm:cxn modelId="{1A51BC77-4943-4798-8458-384B1BA542E5}" type="presParOf" srcId="{79D15BD3-4EBE-4D9A-8F9B-02AFB6CFB5E0}" destId="{99E026DE-60BF-4C5B-A9AA-CF8A43837747}" srcOrd="0" destOrd="0" presId="urn:microsoft.com/office/officeart/2005/8/layout/hierarchy1"/>
    <dgm:cxn modelId="{D259AD4C-DA82-43EA-A358-2786C7E9E407}" type="presParOf" srcId="{99E026DE-60BF-4C5B-A9AA-CF8A43837747}" destId="{9C449A1F-31CE-49D9-83BB-E0A4E059B874}" srcOrd="0" destOrd="0" presId="urn:microsoft.com/office/officeart/2005/8/layout/hierarchy1"/>
    <dgm:cxn modelId="{0CE796A1-0614-4DB2-861A-1BC553D05FAC}" type="presParOf" srcId="{99E026DE-60BF-4C5B-A9AA-CF8A43837747}" destId="{E121F1E7-4B87-40DB-86FE-9B3EB7CDB39C}" srcOrd="1" destOrd="0" presId="urn:microsoft.com/office/officeart/2005/8/layout/hierarchy1"/>
    <dgm:cxn modelId="{AB64DE7C-FCEC-4076-BDC8-362F6C7A1030}" type="presParOf" srcId="{79D15BD3-4EBE-4D9A-8F9B-02AFB6CFB5E0}" destId="{066D3194-26DF-4A43-8B99-3233C4A64D9E}" srcOrd="1" destOrd="0" presId="urn:microsoft.com/office/officeart/2005/8/layout/hierarchy1"/>
    <dgm:cxn modelId="{88CF20C6-4646-471A-B585-57A7EBBA067C}" type="presParOf" srcId="{28BD1A1A-2B56-4B01-9721-B7D0F176AFDF}" destId="{5EA6E0D7-D17F-4325-B028-31A589B7A9BD}" srcOrd="4" destOrd="0" presId="urn:microsoft.com/office/officeart/2005/8/layout/hierarchy1"/>
    <dgm:cxn modelId="{EC72AA31-D4B6-4EBF-AF6E-782E7F962CCA}" type="presParOf" srcId="{28BD1A1A-2B56-4B01-9721-B7D0F176AFDF}" destId="{DF7E8DAC-E504-43D1-A329-E4A057448D48}" srcOrd="5" destOrd="0" presId="urn:microsoft.com/office/officeart/2005/8/layout/hierarchy1"/>
    <dgm:cxn modelId="{F4DF69B4-B33F-4533-93B0-E7DBEBFA5579}" type="presParOf" srcId="{DF7E8DAC-E504-43D1-A329-E4A057448D48}" destId="{875E4523-EE47-44E3-BC33-4D753ECC0C7A}" srcOrd="0" destOrd="0" presId="urn:microsoft.com/office/officeart/2005/8/layout/hierarchy1"/>
    <dgm:cxn modelId="{09666C00-8440-4A96-8662-1A0791DF055F}" type="presParOf" srcId="{875E4523-EE47-44E3-BC33-4D753ECC0C7A}" destId="{157480FC-9A63-42B1-83F6-355B5391E2CC}" srcOrd="0" destOrd="0" presId="urn:microsoft.com/office/officeart/2005/8/layout/hierarchy1"/>
    <dgm:cxn modelId="{F410A72F-4B0F-4FCA-B7BB-F324F8282688}" type="presParOf" srcId="{875E4523-EE47-44E3-BC33-4D753ECC0C7A}" destId="{39360F70-A475-47A8-BB85-3DE05A1E04F9}" srcOrd="1" destOrd="0" presId="urn:microsoft.com/office/officeart/2005/8/layout/hierarchy1"/>
    <dgm:cxn modelId="{7F4B5861-29E9-472D-A7B6-20F03B13B96B}" type="presParOf" srcId="{DF7E8DAC-E504-43D1-A329-E4A057448D48}" destId="{A2E27E91-7E54-491D-B44A-EE42008850C6}" srcOrd="1" destOrd="0" presId="urn:microsoft.com/office/officeart/2005/8/layout/hierarchy1"/>
    <dgm:cxn modelId="{BD892F52-9541-4F7D-8511-A405A1C33562}" type="presParOf" srcId="{28BD1A1A-2B56-4B01-9721-B7D0F176AFDF}" destId="{FAD67A68-CED2-4ED6-8BA8-E607FAA96BAE}" srcOrd="6" destOrd="0" presId="urn:microsoft.com/office/officeart/2005/8/layout/hierarchy1"/>
    <dgm:cxn modelId="{02DE7B86-73AE-43BA-87A1-8484B93DD197}" type="presParOf" srcId="{28BD1A1A-2B56-4B01-9721-B7D0F176AFDF}" destId="{271403ED-237E-4483-A424-ACACE3FB6984}" srcOrd="7" destOrd="0" presId="urn:microsoft.com/office/officeart/2005/8/layout/hierarchy1"/>
    <dgm:cxn modelId="{FE919DE8-2F26-4DE9-A3E2-A0BECFDF0D66}" type="presParOf" srcId="{271403ED-237E-4483-A424-ACACE3FB6984}" destId="{A6ACA84E-62CD-4A87-A3FC-5FCDF0C1E86F}" srcOrd="0" destOrd="0" presId="urn:microsoft.com/office/officeart/2005/8/layout/hierarchy1"/>
    <dgm:cxn modelId="{3B36AC34-DDC1-4B52-8061-72F0D4FA9E90}" type="presParOf" srcId="{A6ACA84E-62CD-4A87-A3FC-5FCDF0C1E86F}" destId="{D1195DCA-10D5-45A0-8A68-1D449939BFE7}" srcOrd="0" destOrd="0" presId="urn:microsoft.com/office/officeart/2005/8/layout/hierarchy1"/>
    <dgm:cxn modelId="{20428891-32F0-4667-B8E1-EB18FFFD9909}" type="presParOf" srcId="{A6ACA84E-62CD-4A87-A3FC-5FCDF0C1E86F}" destId="{7AD3C7B6-6213-4526-9F48-5F30FD4201C7}" srcOrd="1" destOrd="0" presId="urn:microsoft.com/office/officeart/2005/8/layout/hierarchy1"/>
    <dgm:cxn modelId="{786D72B9-29C3-4D55-B51D-E39B6CDEC7A4}" type="presParOf" srcId="{271403ED-237E-4483-A424-ACACE3FB6984}" destId="{01CA0231-9AE5-4571-B650-09D0D9E9F80E}" srcOrd="1" destOrd="0" presId="urn:microsoft.com/office/officeart/2005/8/layout/hierarchy1"/>
    <dgm:cxn modelId="{E63AE824-E71A-44FD-B64E-5EBFE8C4FF55}" type="presParOf" srcId="{28BD1A1A-2B56-4B01-9721-B7D0F176AFDF}" destId="{066F96B0-3E86-4B0D-8852-E23DD0DB41DC}" srcOrd="8" destOrd="0" presId="urn:microsoft.com/office/officeart/2005/8/layout/hierarchy1"/>
    <dgm:cxn modelId="{64E6F705-D251-4B24-9405-A72BCAE23A87}" type="presParOf" srcId="{28BD1A1A-2B56-4B01-9721-B7D0F176AFDF}" destId="{27C20A53-47D8-4AB6-8B16-4AB9299614F7}" srcOrd="9" destOrd="0" presId="urn:microsoft.com/office/officeart/2005/8/layout/hierarchy1"/>
    <dgm:cxn modelId="{7AAD0902-EDC1-4627-9E7D-963504041588}" type="presParOf" srcId="{27C20A53-47D8-4AB6-8B16-4AB9299614F7}" destId="{955854E2-8DB9-47A4-A73E-86C71E997A28}" srcOrd="0" destOrd="0" presId="urn:microsoft.com/office/officeart/2005/8/layout/hierarchy1"/>
    <dgm:cxn modelId="{0B51B405-18E8-48FC-B90E-3BABE4EF0564}" type="presParOf" srcId="{955854E2-8DB9-47A4-A73E-86C71E997A28}" destId="{C1AD71A9-DDBD-41C5-8225-B1C9780A49EB}" srcOrd="0" destOrd="0" presId="urn:microsoft.com/office/officeart/2005/8/layout/hierarchy1"/>
    <dgm:cxn modelId="{B714CB6A-C087-47D6-9A22-2CB4D43A4973}" type="presParOf" srcId="{955854E2-8DB9-47A4-A73E-86C71E997A28}" destId="{6352B6DB-3900-4B09-92BC-C2BBF294ACA7}" srcOrd="1" destOrd="0" presId="urn:microsoft.com/office/officeart/2005/8/layout/hierarchy1"/>
    <dgm:cxn modelId="{C084F39E-67A9-41B1-BAAF-DBB4F5BF703D}" type="presParOf" srcId="{27C20A53-47D8-4AB6-8B16-4AB9299614F7}" destId="{7A560E85-6621-4DF7-A8DA-B273611B84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F96B0-3E86-4B0D-8852-E23DD0DB41DC}">
      <dsp:nvSpPr>
        <dsp:cNvPr id="0" name=""/>
        <dsp:cNvSpPr/>
      </dsp:nvSpPr>
      <dsp:spPr>
        <a:xfrm>
          <a:off x="2991594" y="1830772"/>
          <a:ext cx="2481857" cy="29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27"/>
              </a:lnTo>
              <a:lnTo>
                <a:pt x="2481857" y="201227"/>
              </a:lnTo>
              <a:lnTo>
                <a:pt x="2481857" y="2952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67A68-CED2-4ED6-8BA8-E607FAA96BAE}">
      <dsp:nvSpPr>
        <dsp:cNvPr id="0" name=""/>
        <dsp:cNvSpPr/>
      </dsp:nvSpPr>
      <dsp:spPr>
        <a:xfrm>
          <a:off x="2991594" y="1830772"/>
          <a:ext cx="1240928" cy="29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27"/>
              </a:lnTo>
              <a:lnTo>
                <a:pt x="1240928" y="201227"/>
              </a:lnTo>
              <a:lnTo>
                <a:pt x="1240928" y="2952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6E0D7-D17F-4325-B028-31A589B7A9BD}">
      <dsp:nvSpPr>
        <dsp:cNvPr id="0" name=""/>
        <dsp:cNvSpPr/>
      </dsp:nvSpPr>
      <dsp:spPr>
        <a:xfrm>
          <a:off x="2945874" y="1830772"/>
          <a:ext cx="91440" cy="2952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2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8122C-46D0-4747-A57B-399130523706}">
      <dsp:nvSpPr>
        <dsp:cNvPr id="0" name=""/>
        <dsp:cNvSpPr/>
      </dsp:nvSpPr>
      <dsp:spPr>
        <a:xfrm>
          <a:off x="1750665" y="1830772"/>
          <a:ext cx="1240928" cy="295284"/>
        </a:xfrm>
        <a:custGeom>
          <a:avLst/>
          <a:gdLst/>
          <a:ahLst/>
          <a:cxnLst/>
          <a:rect l="0" t="0" r="0" b="0"/>
          <a:pathLst>
            <a:path>
              <a:moveTo>
                <a:pt x="1240928" y="0"/>
              </a:moveTo>
              <a:lnTo>
                <a:pt x="1240928" y="201227"/>
              </a:lnTo>
              <a:lnTo>
                <a:pt x="0" y="201227"/>
              </a:lnTo>
              <a:lnTo>
                <a:pt x="0" y="2952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2EE79-0E73-4E76-8A60-590F87BD36C3}">
      <dsp:nvSpPr>
        <dsp:cNvPr id="0" name=""/>
        <dsp:cNvSpPr/>
      </dsp:nvSpPr>
      <dsp:spPr>
        <a:xfrm>
          <a:off x="509736" y="1830772"/>
          <a:ext cx="2481857" cy="295284"/>
        </a:xfrm>
        <a:custGeom>
          <a:avLst/>
          <a:gdLst/>
          <a:ahLst/>
          <a:cxnLst/>
          <a:rect l="0" t="0" r="0" b="0"/>
          <a:pathLst>
            <a:path>
              <a:moveTo>
                <a:pt x="2481857" y="0"/>
              </a:moveTo>
              <a:lnTo>
                <a:pt x="2481857" y="201227"/>
              </a:lnTo>
              <a:lnTo>
                <a:pt x="0" y="201227"/>
              </a:lnTo>
              <a:lnTo>
                <a:pt x="0" y="2952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43A7E-EA45-4CD0-B952-7182CEE7CF84}">
      <dsp:nvSpPr>
        <dsp:cNvPr id="0" name=""/>
        <dsp:cNvSpPr/>
      </dsp:nvSpPr>
      <dsp:spPr>
        <a:xfrm>
          <a:off x="1482276" y="1186053"/>
          <a:ext cx="3018635" cy="644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5B5B2-3C67-4FFB-9C50-3F3847884877}">
      <dsp:nvSpPr>
        <dsp:cNvPr id="0" name=""/>
        <dsp:cNvSpPr/>
      </dsp:nvSpPr>
      <dsp:spPr>
        <a:xfrm>
          <a:off x="1595088" y="1293224"/>
          <a:ext cx="3018635" cy="644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900" kern="1200" dirty="0" smtClean="0"/>
            <a:t>تصنيف المعززات إلى 5 أشكال </a:t>
          </a:r>
          <a:endParaRPr lang="en-GB" sz="1900" kern="1200" dirty="0"/>
        </a:p>
      </dsp:txBody>
      <dsp:txXfrm>
        <a:off x="1613971" y="1312107"/>
        <a:ext cx="2980869" cy="606952"/>
      </dsp:txXfrm>
    </dsp:sp>
    <dsp:sp modelId="{64CCB24F-53A6-4C26-88A9-A5BBADCC293B}">
      <dsp:nvSpPr>
        <dsp:cNvPr id="0" name=""/>
        <dsp:cNvSpPr/>
      </dsp:nvSpPr>
      <dsp:spPr>
        <a:xfrm>
          <a:off x="2083" y="2126056"/>
          <a:ext cx="1015305" cy="644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339AB-FB6B-4087-AFC2-E0CCE9C54864}">
      <dsp:nvSpPr>
        <dsp:cNvPr id="0" name=""/>
        <dsp:cNvSpPr/>
      </dsp:nvSpPr>
      <dsp:spPr>
        <a:xfrm>
          <a:off x="114895" y="2233227"/>
          <a:ext cx="1015305" cy="644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900" kern="1200" dirty="0" smtClean="0"/>
            <a:t>الاجتماعية </a:t>
          </a:r>
          <a:endParaRPr lang="en-GB" sz="1900" kern="1200" dirty="0"/>
        </a:p>
      </dsp:txBody>
      <dsp:txXfrm>
        <a:off x="133778" y="2252110"/>
        <a:ext cx="977539" cy="606952"/>
      </dsp:txXfrm>
    </dsp:sp>
    <dsp:sp modelId="{9C449A1F-31CE-49D9-83BB-E0A4E059B874}">
      <dsp:nvSpPr>
        <dsp:cNvPr id="0" name=""/>
        <dsp:cNvSpPr/>
      </dsp:nvSpPr>
      <dsp:spPr>
        <a:xfrm>
          <a:off x="1243012" y="2126056"/>
          <a:ext cx="1015305" cy="644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1F1E7-4B87-40DB-86FE-9B3EB7CDB39C}">
      <dsp:nvSpPr>
        <dsp:cNvPr id="0" name=""/>
        <dsp:cNvSpPr/>
      </dsp:nvSpPr>
      <dsp:spPr>
        <a:xfrm>
          <a:off x="1355824" y="2233227"/>
          <a:ext cx="1015305" cy="644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900" kern="1200" dirty="0" smtClean="0"/>
            <a:t>النشاطية </a:t>
          </a:r>
          <a:endParaRPr lang="en-GB" sz="1900" kern="1200" dirty="0"/>
        </a:p>
      </dsp:txBody>
      <dsp:txXfrm>
        <a:off x="1374707" y="2252110"/>
        <a:ext cx="977539" cy="606952"/>
      </dsp:txXfrm>
    </dsp:sp>
    <dsp:sp modelId="{157480FC-9A63-42B1-83F6-355B5391E2CC}">
      <dsp:nvSpPr>
        <dsp:cNvPr id="0" name=""/>
        <dsp:cNvSpPr/>
      </dsp:nvSpPr>
      <dsp:spPr>
        <a:xfrm>
          <a:off x="2483941" y="2126056"/>
          <a:ext cx="1015305" cy="644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60F70-A475-47A8-BB85-3DE05A1E04F9}">
      <dsp:nvSpPr>
        <dsp:cNvPr id="0" name=""/>
        <dsp:cNvSpPr/>
      </dsp:nvSpPr>
      <dsp:spPr>
        <a:xfrm>
          <a:off x="2596753" y="2233227"/>
          <a:ext cx="1015305" cy="644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900" kern="1200" dirty="0" smtClean="0"/>
            <a:t>المعنوية </a:t>
          </a:r>
          <a:endParaRPr lang="en-GB" sz="1900" kern="1200" dirty="0"/>
        </a:p>
      </dsp:txBody>
      <dsp:txXfrm>
        <a:off x="2615636" y="2252110"/>
        <a:ext cx="977539" cy="606952"/>
      </dsp:txXfrm>
    </dsp:sp>
    <dsp:sp modelId="{D1195DCA-10D5-45A0-8A68-1D449939BFE7}">
      <dsp:nvSpPr>
        <dsp:cNvPr id="0" name=""/>
        <dsp:cNvSpPr/>
      </dsp:nvSpPr>
      <dsp:spPr>
        <a:xfrm>
          <a:off x="3724870" y="2126056"/>
          <a:ext cx="1015305" cy="644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3C7B6-6213-4526-9F48-5F30FD4201C7}">
      <dsp:nvSpPr>
        <dsp:cNvPr id="0" name=""/>
        <dsp:cNvSpPr/>
      </dsp:nvSpPr>
      <dsp:spPr>
        <a:xfrm>
          <a:off x="3837682" y="2233227"/>
          <a:ext cx="1015305" cy="644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900" kern="1200" dirty="0" smtClean="0"/>
            <a:t>المادية </a:t>
          </a:r>
          <a:endParaRPr lang="en-GB" sz="1900" kern="1200" dirty="0"/>
        </a:p>
      </dsp:txBody>
      <dsp:txXfrm>
        <a:off x="3856565" y="2252110"/>
        <a:ext cx="977539" cy="606952"/>
      </dsp:txXfrm>
    </dsp:sp>
    <dsp:sp modelId="{C1AD71A9-DDBD-41C5-8225-B1C9780A49EB}">
      <dsp:nvSpPr>
        <dsp:cNvPr id="0" name=""/>
        <dsp:cNvSpPr/>
      </dsp:nvSpPr>
      <dsp:spPr>
        <a:xfrm>
          <a:off x="4965799" y="2126056"/>
          <a:ext cx="1015305" cy="644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2B6DB-3900-4B09-92BC-C2BBF294ACA7}">
      <dsp:nvSpPr>
        <dsp:cNvPr id="0" name=""/>
        <dsp:cNvSpPr/>
      </dsp:nvSpPr>
      <dsp:spPr>
        <a:xfrm>
          <a:off x="5078610" y="2233227"/>
          <a:ext cx="1015305" cy="644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900" kern="1200" dirty="0" smtClean="0"/>
            <a:t>الغذائية </a:t>
          </a:r>
          <a:endParaRPr lang="en-GB" sz="1900" kern="1200" dirty="0"/>
        </a:p>
      </dsp:txBody>
      <dsp:txXfrm>
        <a:off x="5097493" y="2252110"/>
        <a:ext cx="977539" cy="606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0B34E-2963-4189-A5B8-F7044A98792E}" type="datetimeFigureOut">
              <a:rPr lang="en-GB" smtClean="0"/>
              <a:t>03/04/2014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D038E-5828-4BD9-A5C5-7130AD4FB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0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3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93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558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558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034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35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93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62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31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81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81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377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92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542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233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858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65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878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878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D038E-5828-4BD9-A5C5-7130AD4FB29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8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98425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/>
              <a:t>التعزيز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العلاج السلوكي (نفس 477)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79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تصنيف المعززات إلى خمسة أشكال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endParaRPr lang="ar-AE" dirty="0" smtClean="0"/>
          </a:p>
          <a:p>
            <a:pPr algn="r" rtl="1"/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427296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1-المعززات الغذائية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تستخدم بكثرة مع الأطفال المعاقين .</a:t>
            </a:r>
          </a:p>
          <a:p>
            <a:pPr algn="r" rtl="1"/>
            <a:r>
              <a:rPr lang="ar-AE" dirty="0" smtClean="0"/>
              <a:t>يواجه هذا النوع من المعززات انتقادين :</a:t>
            </a:r>
          </a:p>
          <a:p>
            <a:pPr algn="r" rtl="1"/>
            <a:r>
              <a:rPr lang="ar-AE" dirty="0" smtClean="0"/>
              <a:t>الأول : أنه ليس مقبولا أن لا يحصل الإنسان على الطعام إلا بعد فعله لسلوك معين .</a:t>
            </a:r>
          </a:p>
          <a:p>
            <a:pPr algn="r" rtl="1"/>
            <a:r>
              <a:rPr lang="ar-AE" dirty="0" smtClean="0"/>
              <a:t>الثاني : أن المعزز يتوقف عن التأثير إذا شعر الإنسان بالشبع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1- المعززات الغذائية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dirty="0" smtClean="0"/>
              <a:t>س\ كيف يرد على الانتقاد الأول ؟ </a:t>
            </a:r>
          </a:p>
          <a:p>
            <a:pPr marL="0" indent="0" algn="r" rtl="1">
              <a:buNone/>
            </a:pPr>
            <a:r>
              <a:rPr lang="ar-AE" dirty="0" smtClean="0"/>
              <a:t>1-استخدام هذه الطريقة تكون عند فشل الطرق الأخرى . </a:t>
            </a:r>
          </a:p>
          <a:p>
            <a:pPr marL="0" indent="0" algn="r" rtl="1">
              <a:buNone/>
            </a:pPr>
            <a:r>
              <a:rPr lang="ar-AE" dirty="0" smtClean="0"/>
              <a:t>2-يكون استخدام المعززات الغذائية عادة في بداية البرنامج العلاجي للمعاقين حتى يتعلم المعاق الاستجابة للمعززات الأخرى التي تقترن بالمعزز الغذائي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1- المعززات الغذائية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dirty="0" smtClean="0"/>
              <a:t>س\ كيف يرد على الانتقاد الثاني؟ </a:t>
            </a:r>
          </a:p>
          <a:p>
            <a:pPr marL="0" indent="0" algn="r" rtl="1">
              <a:buNone/>
            </a:pPr>
            <a:r>
              <a:rPr lang="ar-AE" dirty="0" smtClean="0"/>
              <a:t>1-التنويع بين المعززات </a:t>
            </a:r>
          </a:p>
          <a:p>
            <a:pPr marL="0" indent="0" algn="r" rtl="1">
              <a:buNone/>
            </a:pPr>
            <a:r>
              <a:rPr lang="ar-AE" dirty="0" smtClean="0"/>
              <a:t>2-عدم إعطاء كميات كبيرة من المعزز نفسه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4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2-المعززات المادية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من أمثلة المعززات المادية : الألعاب والمال .</a:t>
            </a:r>
          </a:p>
          <a:p>
            <a:pPr algn="r" rtl="1"/>
            <a:r>
              <a:rPr lang="ar-AE" dirty="0" smtClean="0"/>
              <a:t>ينتقدها بعض السلوكيين لأنها مثيرات خارجية لا تتصل بالسلوك وليست نتيجة طبيعية له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3-المعززات الرمزية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dirty="0" smtClean="0"/>
              <a:t>المعززات الرمزية هي معززات قابلة للاستبدال يحصل عليها الفرد بعد السلوك المرغوب مباشرة ويتم استبدالها فيما بعد بمعززات أخرى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4-المعززات النشاطية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المعززات النشاطية أكثر قبولا من غيرها ،ويندر أن يحصل فيها الإشباع .</a:t>
            </a:r>
          </a:p>
          <a:p>
            <a:pPr algn="r" rtl="1"/>
            <a:r>
              <a:rPr lang="ar-AE" dirty="0" smtClean="0"/>
              <a:t>يعتمد المعزز على قانون بريماك «قانون الجدة» : أن يتوقف أداء الفرد للسلوك المتركرر الذي يرغب فيه على أدائه للسلوك الذي يندر أن يقوم به .</a:t>
            </a:r>
          </a:p>
          <a:p>
            <a:pPr algn="r" rtl="1"/>
            <a:r>
              <a:rPr lang="ar-AE" dirty="0" smtClean="0"/>
              <a:t>دراسة بيرس وريسلي في أمريكا استخدمت المعززات النشاطية لزيادة الأعضاء المسجلين في أحد الأندية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5-المعززات الاجتماعية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AE" dirty="0" smtClean="0"/>
              <a:t>المعززات الاجتماعية مرغوبة لأنها :</a:t>
            </a:r>
          </a:p>
          <a:p>
            <a:pPr lvl="1" algn="r" rtl="1"/>
            <a:r>
              <a:rPr lang="ar-AE" dirty="0" smtClean="0"/>
              <a:t>طبيعية </a:t>
            </a:r>
          </a:p>
          <a:p>
            <a:pPr lvl="1" algn="r" rtl="1"/>
            <a:r>
              <a:rPr lang="ar-AE" dirty="0" smtClean="0"/>
              <a:t>يمكن تقديمها بعد السلوك مباشرة </a:t>
            </a:r>
          </a:p>
          <a:p>
            <a:pPr lvl="1" algn="r" rtl="1"/>
            <a:r>
              <a:rPr lang="ar-AE" dirty="0" smtClean="0"/>
              <a:t>نادرا ما يحدث الإشباع منها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5-المعززات الاجتماعية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algn="r" rtl="1"/>
            <a:r>
              <a:rPr lang="ar-AE" dirty="0" smtClean="0"/>
              <a:t>من أمثلة المعززات الاجتماعية قوية التأثير في الصف الدراسي «انتباه المعلم». </a:t>
            </a:r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هل انتباه المعلم للطفل معزز سلبي أم إيجابي؟</a:t>
            </a:r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دراسة ألن وزلاؤه على طفلة في الرابعة من عمرها للتعرف على أثر انتباه المعلمين لسلوكها الاجتماعي .</a:t>
            </a:r>
          </a:p>
          <a:p>
            <a:pPr algn="r" rtl="1"/>
            <a:r>
              <a:rPr lang="ar-AE" dirty="0" smtClean="0"/>
              <a:t>دراسة شوت وهوبكنز على أثر انتباه معلمة رياض الأطفال للأطفال على اتباعهم التعليمات .</a:t>
            </a:r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ما نوع المثيرات التالية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788628"/>
              </p:ext>
            </p:extLst>
          </p:nvPr>
        </p:nvGraphicFramePr>
        <p:xfrm>
          <a:off x="457200" y="1600200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الأشكال</a:t>
                      </a:r>
                      <a:r>
                        <a:rPr lang="ar-AE" baseline="0" dirty="0" smtClean="0"/>
                        <a:t> الخمسة للتعزيز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الطبيعية </a:t>
                      </a:r>
                    </a:p>
                    <a:p>
                      <a:pPr algn="ctr"/>
                      <a:r>
                        <a:rPr lang="ar-AE" dirty="0" smtClean="0"/>
                        <a:t>والاصطناعية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الإيجابية </a:t>
                      </a:r>
                    </a:p>
                    <a:p>
                      <a:pPr algn="ctr"/>
                      <a:r>
                        <a:rPr lang="ar-AE" dirty="0" smtClean="0"/>
                        <a:t>والسلبية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الأولية </a:t>
                      </a:r>
                    </a:p>
                    <a:p>
                      <a:pPr algn="ctr"/>
                      <a:r>
                        <a:rPr lang="ar-AE" dirty="0" smtClean="0"/>
                        <a:t>والثانوية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المعززات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الثناء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النقود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الدرجات الدراسية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الجلوى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توجيه الانتباه نحو الطفل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التعريف بالتعزيز </a:t>
            </a:r>
          </a:p>
          <a:p>
            <a:pPr algn="r" rtl="1"/>
            <a:r>
              <a:rPr lang="ar-AE" dirty="0" smtClean="0"/>
              <a:t>التعريف بأصناف التعزيز </a:t>
            </a:r>
          </a:p>
          <a:p>
            <a:pPr algn="r" rtl="1"/>
            <a:r>
              <a:rPr lang="ar-AE" dirty="0" smtClean="0"/>
              <a:t>التعريف بكيفية اختيار التعزيز </a:t>
            </a:r>
          </a:p>
          <a:p>
            <a:pPr algn="r" rtl="1"/>
            <a:r>
              <a:rPr lang="ar-AE" dirty="0" smtClean="0"/>
              <a:t>التعريف بالعوامل التي تؤثر في فاعلية التعزيز </a:t>
            </a:r>
          </a:p>
          <a:p>
            <a:pPr algn="r" rtl="1"/>
            <a:r>
              <a:rPr lang="ar-AE" dirty="0" smtClean="0"/>
              <a:t>التعريف بجداول التعزيز </a:t>
            </a:r>
          </a:p>
        </p:txBody>
      </p:sp>
    </p:spTree>
    <p:extLst>
      <p:ext uri="{BB962C8B-B14F-4D97-AF65-F5344CB8AC3E}">
        <p14:creationId xmlns:p14="http://schemas.microsoft.com/office/powerpoint/2010/main" val="16960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ما نوع المثيرات التالية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748806"/>
              </p:ext>
            </p:extLst>
          </p:nvPr>
        </p:nvGraphicFramePr>
        <p:xfrm>
          <a:off x="457200" y="1600200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الأشكال</a:t>
                      </a:r>
                      <a:r>
                        <a:rPr lang="ar-AE" baseline="0" dirty="0" smtClean="0"/>
                        <a:t> الخمسة للتعزيز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الطبيعية </a:t>
                      </a:r>
                    </a:p>
                    <a:p>
                      <a:pPr algn="ctr"/>
                      <a:r>
                        <a:rPr lang="ar-AE" dirty="0" smtClean="0"/>
                        <a:t>والاصطناعية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الإيجابية </a:t>
                      </a:r>
                    </a:p>
                    <a:p>
                      <a:pPr algn="ctr"/>
                      <a:r>
                        <a:rPr lang="ar-AE" dirty="0" smtClean="0"/>
                        <a:t>والسلبية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الأولية </a:t>
                      </a:r>
                    </a:p>
                    <a:p>
                      <a:pPr algn="ctr"/>
                      <a:r>
                        <a:rPr lang="ar-AE" dirty="0" smtClean="0"/>
                        <a:t>والثانوية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المعززات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اجتماعي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طبيعي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حسب الموقف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ثانوي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الثناء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مادي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اصطناعي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حسب الموقف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ثانوي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النقود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رمزي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اصطناعي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حسب الموقف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ثانوي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الدرجات الدراسية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غذائي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طبيعي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حسب الموقف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أولي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الجلوى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اجتماعي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طبيعي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حسب الموقف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ثانوي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توجيه الانتباه نحو الطفل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1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2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تعريف التعزيز </a:t>
            </a:r>
            <a:br>
              <a:rPr lang="ar-AE" dirty="0" smtClean="0">
                <a:solidFill>
                  <a:schemeClr val="tx2"/>
                </a:solidFill>
              </a:rPr>
            </a:br>
            <a:r>
              <a:rPr lang="fr-FR" dirty="0" err="1" smtClean="0">
                <a:solidFill>
                  <a:schemeClr val="tx2"/>
                </a:solidFill>
              </a:rPr>
              <a:t>Reinforce,ent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هو الإجراء الذي يؤدي فيه حدوث السلوك إلى توابع إيجابية أو إزالة توابع سلبية ،الأمر الذي يترتب عليه زيادة احتمال حدوث السلوك في المستقبل في مواقف مماثلة . 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الحالة أو الشيء أو الحدث التي تؤدي إلى زيادة احتمالية حدوث السلوك تسمى معززات .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التعزيز يعرف وظيفيا ،أي أنه لا يسمى تعزيزا إلا إذا أدى إلى أثر في السلوك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تصنيف المعززات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108614"/>
              </p:ext>
            </p:extLst>
          </p:nvPr>
        </p:nvGraphicFramePr>
        <p:xfrm>
          <a:off x="457200" y="1600200"/>
          <a:ext cx="8229600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المعزز الثانوي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المعزز الأولي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شرطية</a:t>
                      </a:r>
                      <a:r>
                        <a:rPr lang="ar-AE" baseline="0" dirty="0" smtClean="0"/>
                        <a:t> ومتعلمة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غير شرطية وغير متعلمة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أغلب المعززات ثانوية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قليلة جدا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1-حيادية</a:t>
                      </a:r>
                      <a:r>
                        <a:rPr lang="ar-AE" baseline="0" dirty="0" smtClean="0"/>
                        <a:t> تحولت إلى معززات ثانوية بعد اقترانها بمعزز آخر .</a:t>
                      </a:r>
                    </a:p>
                    <a:p>
                      <a:pPr algn="ctr"/>
                      <a:r>
                        <a:rPr lang="ar-AE" baseline="0" dirty="0" smtClean="0"/>
                        <a:t>2-حيادية اقترنت بأكثر من معزز فأصبحت معززات عممية (مثل : المال)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إيجابية</a:t>
                      </a:r>
                      <a:r>
                        <a:rPr lang="ar-AE" baseline="0" dirty="0" smtClean="0"/>
                        <a:t> ، مثل : الطعام والحنان والدفء </a:t>
                      </a:r>
                    </a:p>
                    <a:p>
                      <a:pPr algn="ctr"/>
                      <a:r>
                        <a:rPr lang="ar-AE" baseline="0" dirty="0" smtClean="0"/>
                        <a:t>سلبية : مثل : البرد – الألم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المعززات الطبيعية والاصطناعية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المعززات الطبيعية تثير السلوك الرغوب فيه دون تخطيط وتنظيم .</a:t>
            </a:r>
          </a:p>
          <a:p>
            <a:pPr marL="0" indent="0" algn="r" rtl="1">
              <a:buNone/>
            </a:pPr>
            <a:r>
              <a:rPr lang="ar-AE" dirty="0" smtClean="0"/>
              <a:t>القاعدة العامة أن المثيرات الطبيعية إذا فشلت في إحداث السلوك المرغوب فيه يتم اللجوء إلى معززات اصطناعية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8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المعززات الإيجابية والسبلبية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263080"/>
              </p:ext>
            </p:extLst>
          </p:nvPr>
        </p:nvGraphicFramePr>
        <p:xfrm>
          <a:off x="457200" y="1600200"/>
          <a:ext cx="8229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GB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b="1" u="sn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b="1" u="sng" baseline="0" dirty="0" smtClean="0"/>
                        <a:t>التعزيز السلبي </a:t>
                      </a:r>
                      <a:endParaRPr lang="en-GB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b="1" u="sng" dirty="0" smtClean="0"/>
                        <a:t>التعزيز الإيجابي </a:t>
                      </a:r>
                      <a:endParaRPr lang="en-GB" sz="28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تقوية السلوك من خلال إزالة مثير بغيض بعد حدوث السلوك مباشرة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 smtClean="0"/>
                        <a:t>ظهور مثير بعد السلوك مباشرة يؤدي إلى زيادة</a:t>
                      </a:r>
                      <a:r>
                        <a:rPr lang="ar-AE" sz="2800" baseline="0" dirty="0" smtClean="0"/>
                        <a:t> احتمال حدوث السلوك في </a:t>
                      </a:r>
                      <a:r>
                        <a:rPr lang="ar-AE" sz="2800" baseline="0" dirty="0" smtClean="0"/>
                        <a:t>المستقبل </a:t>
                      </a:r>
                      <a:r>
                        <a:rPr lang="ar-AE" sz="2800" baseline="0" dirty="0" smtClean="0"/>
                        <a:t>في المواقف المشابهة </a:t>
                      </a:r>
                      <a:r>
                        <a:rPr lang="ar-AE" sz="2800" baseline="0" dirty="0" smtClean="0"/>
                        <a:t>.</a:t>
                      </a:r>
                      <a:endParaRPr lang="ar-AE" sz="28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التعزيز </a:t>
            </a:r>
            <a:r>
              <a:rPr lang="ar-AE" dirty="0" smtClean="0">
                <a:solidFill>
                  <a:schemeClr val="tx2"/>
                </a:solidFill>
              </a:rPr>
              <a:t>الإيجابي </a:t>
            </a:r>
            <a:r>
              <a:rPr lang="ar-AE" dirty="0" smtClean="0">
                <a:solidFill>
                  <a:schemeClr val="tx2"/>
                </a:solidFill>
              </a:rPr>
              <a:t>والتعزيز </a:t>
            </a:r>
            <a:r>
              <a:rPr lang="ar-AE" dirty="0" smtClean="0">
                <a:solidFill>
                  <a:schemeClr val="tx2"/>
                </a:solidFill>
              </a:rPr>
              <a:t>السلبي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889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AE" dirty="0" smtClean="0"/>
              <a:t>التعزيز الإيجابي أكثر شيوعا في تعديل السلوك من التعزيز السلبي ، عللي ؟ </a:t>
            </a:r>
          </a:p>
          <a:p>
            <a:pPr marL="0" indent="0" algn="r" rtl="1">
              <a:buNone/>
            </a:pPr>
            <a:r>
              <a:rPr lang="ar-AE" dirty="0" smtClean="0"/>
              <a:t>لأن التعزيز السلبي يؤدي للهرب والتجنب وهي سلوكيات غير مرغوب فيها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9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التعزيز الإيجابي </a:t>
            </a:r>
            <a:r>
              <a:rPr lang="ar-AE" dirty="0" smtClean="0">
                <a:solidFill>
                  <a:schemeClr val="tx2"/>
                </a:solidFill>
              </a:rPr>
              <a:t>والتعزيز </a:t>
            </a:r>
            <a:r>
              <a:rPr lang="ar-AE" dirty="0" smtClean="0">
                <a:solidFill>
                  <a:schemeClr val="tx2"/>
                </a:solidFill>
              </a:rPr>
              <a:t>السلبي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782717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العقاب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التعزيز</a:t>
                      </a:r>
                      <a:r>
                        <a:rPr lang="ar-AE" baseline="0" dirty="0" smtClean="0"/>
                        <a:t> السلبي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يقلل</a:t>
                      </a:r>
                      <a:r>
                        <a:rPr lang="ar-AE" baseline="0" dirty="0" smtClean="0"/>
                        <a:t> حدوث السلوك غير المرغوب فيه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يقوي السلوك الزرغوب فيه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يعرض الفرد للمثير غير السار بعد السلوك مباشرة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يزيل المثير غير</a:t>
                      </a:r>
                      <a:r>
                        <a:rPr lang="ar-AE" baseline="0" dirty="0" smtClean="0"/>
                        <a:t> السار بعد حدوث السلوك مباشرة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التعزيز الإيجابي والتعزيز السلبي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صفي نوع التعزيز الذي يحدث في الموقف التالي : </a:t>
            </a:r>
          </a:p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«عندما تبكي الطفل في أحد المحلات لتجبر الأم على شراء لعبة لها فتقوم الأم بشرائها».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00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698</Words>
  <Application>Microsoft Office PowerPoint</Application>
  <PresentationFormat>On-screen Show (4:3)</PresentationFormat>
  <Paragraphs>166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التعزيز </vt:lpstr>
      <vt:lpstr>أهداف المحاضرة </vt:lpstr>
      <vt:lpstr>تعريف التعزيز  Reinforce,ent </vt:lpstr>
      <vt:lpstr>تصنيف المعززات </vt:lpstr>
      <vt:lpstr>المعززات الطبيعية والاصطناعية </vt:lpstr>
      <vt:lpstr>المعززات الإيجابية والسبلبية </vt:lpstr>
      <vt:lpstr>التعزيز الإيجابي والتعزيز السلبي </vt:lpstr>
      <vt:lpstr>التعزيز الإيجابي والتعزيز السلبي </vt:lpstr>
      <vt:lpstr>التعزيز الإيجابي والتعزيز السلبي </vt:lpstr>
      <vt:lpstr>تصنيف المعززات إلى خمسة أشكال </vt:lpstr>
      <vt:lpstr>1-المعززات الغذائية </vt:lpstr>
      <vt:lpstr>1- المعززات الغذائية </vt:lpstr>
      <vt:lpstr>1- المعززات الغذائية </vt:lpstr>
      <vt:lpstr>2-المعززات المادية </vt:lpstr>
      <vt:lpstr>3-المعززات الرمزية </vt:lpstr>
      <vt:lpstr>4-المعززات النشاطية </vt:lpstr>
      <vt:lpstr>5-المعززات الاجتماعية </vt:lpstr>
      <vt:lpstr>5-المعززات الاجتماعية </vt:lpstr>
      <vt:lpstr>ما نوع المثيرات التالية </vt:lpstr>
      <vt:lpstr>ما نوع المثيرات التالية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Sumyah</dc:creator>
  <cp:lastModifiedBy>Sumyah</cp:lastModifiedBy>
  <cp:revision>119</cp:revision>
  <dcterms:created xsi:type="dcterms:W3CDTF">2006-08-16T00:00:00Z</dcterms:created>
  <dcterms:modified xsi:type="dcterms:W3CDTF">2014-04-03T14:43:32Z</dcterms:modified>
</cp:coreProperties>
</file>