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37"/>
  </p:notesMasterIdLst>
  <p:handoutMasterIdLst>
    <p:handoutMasterId r:id="rId38"/>
  </p:handoutMasterIdLst>
  <p:sldIdLst>
    <p:sldId id="457" r:id="rId5"/>
    <p:sldId id="290" r:id="rId6"/>
    <p:sldId id="456" r:id="rId7"/>
    <p:sldId id="421" r:id="rId8"/>
    <p:sldId id="292" r:id="rId9"/>
    <p:sldId id="293" r:id="rId10"/>
    <p:sldId id="391" r:id="rId11"/>
    <p:sldId id="423" r:id="rId12"/>
    <p:sldId id="424" r:id="rId13"/>
    <p:sldId id="425" r:id="rId14"/>
    <p:sldId id="426" r:id="rId15"/>
    <p:sldId id="459" r:id="rId16"/>
    <p:sldId id="484" r:id="rId17"/>
    <p:sldId id="432" r:id="rId18"/>
    <p:sldId id="433" r:id="rId19"/>
    <p:sldId id="434" r:id="rId20"/>
    <p:sldId id="435" r:id="rId21"/>
    <p:sldId id="481" r:id="rId22"/>
    <p:sldId id="437" r:id="rId23"/>
    <p:sldId id="438" r:id="rId24"/>
    <p:sldId id="443" r:id="rId25"/>
    <p:sldId id="444" r:id="rId26"/>
    <p:sldId id="445" r:id="rId27"/>
    <p:sldId id="446" r:id="rId28"/>
    <p:sldId id="452" r:id="rId29"/>
    <p:sldId id="453" r:id="rId30"/>
    <p:sldId id="454" r:id="rId31"/>
    <p:sldId id="485" r:id="rId32"/>
    <p:sldId id="486" r:id="rId33"/>
    <p:sldId id="489" r:id="rId34"/>
    <p:sldId id="488" r:id="rId35"/>
    <p:sldId id="49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8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F08BD-E82D-4AD8-9265-9B16C51380AE}" type="doc">
      <dgm:prSet loTypeId="urn:microsoft.com/office/officeart/2005/8/layout/orgChart1" loCatId="hierarchy" qsTypeId="urn:microsoft.com/office/officeart/2005/8/quickstyle/3d3" qsCatId="3D" csTypeId="urn:microsoft.com/office/officeart/2005/8/colors/accent3_5" csCatId="accent3" phldr="1"/>
      <dgm:spPr/>
      <dgm:t>
        <a:bodyPr/>
        <a:lstStyle/>
        <a:p>
          <a:pPr rtl="1"/>
          <a:endParaRPr lang="ar-SA"/>
        </a:p>
      </dgm:t>
    </dgm:pt>
    <dgm:pt modelId="{CBE316A9-96C0-42B9-A93A-B2BB2A5AD090}">
      <dgm:prSet phldrT="[Text]" custT="1"/>
      <dgm:spPr/>
      <dgm:t>
        <a:bodyPr/>
        <a:lstStyle/>
        <a:p>
          <a:pPr rtl="1"/>
          <a:r>
            <a:rPr lang="en-US" sz="1600" b="1" dirty="0"/>
            <a:t>Do While...Loop</a:t>
          </a:r>
          <a:endParaRPr lang="ar-SA" sz="1600" b="1" dirty="0"/>
        </a:p>
      </dgm:t>
    </dgm:pt>
    <dgm:pt modelId="{85D4EC99-F403-47A2-B2F7-984F284E5408}" type="parTrans" cxnId="{0CAA9BC6-B24A-458E-B023-228F3A66FE15}">
      <dgm:prSet/>
      <dgm:spPr/>
      <dgm:t>
        <a:bodyPr/>
        <a:lstStyle/>
        <a:p>
          <a:pPr rtl="1"/>
          <a:endParaRPr lang="ar-SA"/>
        </a:p>
      </dgm:t>
    </dgm:pt>
    <dgm:pt modelId="{E16E6307-E69F-4B99-9AC2-8CAFE7E14CAE}" type="sibTrans" cxnId="{0CAA9BC6-B24A-458E-B023-228F3A66FE15}">
      <dgm:prSet/>
      <dgm:spPr/>
      <dgm:t>
        <a:bodyPr/>
        <a:lstStyle/>
        <a:p>
          <a:pPr rtl="1"/>
          <a:endParaRPr lang="ar-SA"/>
        </a:p>
      </dgm:t>
    </dgm:pt>
    <dgm:pt modelId="{ABED4573-ACC2-437D-A12C-6AE87735060B}">
      <dgm:prSet phldrT="[Text]" custT="1"/>
      <dgm:spPr/>
      <dgm:t>
        <a:bodyPr/>
        <a:lstStyle/>
        <a:p>
          <a:pPr algn="just" rtl="0"/>
          <a:r>
            <a:rPr lang="en-US" sz="1400" b="1" u="sng" dirty="0"/>
            <a:t>Example:</a:t>
          </a:r>
        </a:p>
        <a:p>
          <a:pPr algn="just" rtl="0"/>
          <a:r>
            <a:rPr lang="en-US" sz="1400" b="0" dirty="0">
              <a:solidFill>
                <a:srgbClr val="0070C0"/>
              </a:solidFill>
            </a:rPr>
            <a:t>Dim</a:t>
          </a:r>
          <a:r>
            <a:rPr lang="en-US" sz="1400" b="0" dirty="0"/>
            <a:t> Counter </a:t>
          </a:r>
          <a:r>
            <a:rPr lang="en-US" sz="1400" b="0" dirty="0">
              <a:solidFill>
                <a:srgbClr val="0070C0"/>
              </a:solidFill>
            </a:rPr>
            <a:t>As Integer </a:t>
          </a:r>
          <a:r>
            <a:rPr lang="en-US" sz="1400" b="0" dirty="0"/>
            <a:t>= 6</a:t>
          </a:r>
        </a:p>
        <a:p>
          <a:pPr algn="just" rtl="0"/>
          <a:r>
            <a:rPr lang="en-US" sz="1400" b="0" dirty="0">
              <a:solidFill>
                <a:srgbClr val="0070C0"/>
              </a:solidFill>
            </a:rPr>
            <a:t>Do While </a:t>
          </a:r>
          <a:r>
            <a:rPr lang="en-US" sz="1400" b="0" dirty="0"/>
            <a:t>Counter&lt;=5</a:t>
          </a:r>
        </a:p>
        <a:p>
          <a:pPr algn="just" rtl="0"/>
          <a:r>
            <a:rPr lang="en-US" sz="1400" b="0" dirty="0"/>
            <a:t>TextBox1.AppendText(Counter &amp; </a:t>
          </a:r>
          <a:r>
            <a:rPr lang="en-US" sz="1400" b="0" i="0" dirty="0" err="1"/>
            <a:t>vbTab</a:t>
          </a:r>
          <a:r>
            <a:rPr lang="en-US" sz="1400" b="0" dirty="0"/>
            <a:t>)</a:t>
          </a:r>
        </a:p>
        <a:p>
          <a:pPr algn="just" rtl="0"/>
          <a:r>
            <a:rPr lang="en-US" sz="1400" b="0" dirty="0"/>
            <a:t>Counter+=1</a:t>
          </a:r>
        </a:p>
        <a:p>
          <a:pPr algn="just" rtl="0"/>
          <a:r>
            <a:rPr lang="en-US" sz="1400" b="0" dirty="0">
              <a:solidFill>
                <a:srgbClr val="0070C0"/>
              </a:solidFill>
            </a:rPr>
            <a:t>Loop</a:t>
          </a:r>
          <a:endParaRPr lang="ar-SA" sz="1400" b="0" dirty="0">
            <a:solidFill>
              <a:srgbClr val="0070C0"/>
            </a:solidFill>
          </a:endParaRPr>
        </a:p>
      </dgm:t>
    </dgm:pt>
    <dgm:pt modelId="{F9E6FEDF-A11B-49BB-ABE8-3BE357A56F23}" type="parTrans" cxnId="{6E06D023-84AF-4B31-B491-CE273271BDAC}">
      <dgm:prSet/>
      <dgm:spPr/>
      <dgm:t>
        <a:bodyPr/>
        <a:lstStyle/>
        <a:p>
          <a:pPr rtl="1"/>
          <a:endParaRPr lang="ar-SA"/>
        </a:p>
      </dgm:t>
    </dgm:pt>
    <dgm:pt modelId="{8946180E-C35D-48EE-9B1D-B12CF57D6E4E}" type="sibTrans" cxnId="{6E06D023-84AF-4B31-B491-CE273271BDAC}">
      <dgm:prSet/>
      <dgm:spPr/>
      <dgm:t>
        <a:bodyPr/>
        <a:lstStyle/>
        <a:p>
          <a:pPr rtl="1"/>
          <a:endParaRPr lang="ar-SA"/>
        </a:p>
      </dgm:t>
    </dgm:pt>
    <dgm:pt modelId="{19D99092-372D-4DF4-A9C1-4F542B4C5BA4}">
      <dgm:prSet custT="1"/>
      <dgm:spPr/>
      <dgm:t>
        <a:bodyPr/>
        <a:lstStyle/>
        <a:p>
          <a:pPr rtl="1"/>
          <a:r>
            <a:rPr lang="en-US" sz="1600" b="1" dirty="0"/>
            <a:t>Do...Loop While</a:t>
          </a:r>
          <a:endParaRPr lang="ar-SA" sz="1600" b="1" dirty="0"/>
        </a:p>
      </dgm:t>
    </dgm:pt>
    <dgm:pt modelId="{589EF5B3-6BBE-4EB4-83A2-79997FC15D4E}" type="parTrans" cxnId="{539C2F24-FFD4-4B01-8457-BD477ED81CFD}">
      <dgm:prSet/>
      <dgm:spPr/>
      <dgm:t>
        <a:bodyPr/>
        <a:lstStyle/>
        <a:p>
          <a:pPr rtl="1"/>
          <a:endParaRPr lang="ar-SA"/>
        </a:p>
      </dgm:t>
    </dgm:pt>
    <dgm:pt modelId="{7C5FC5A3-5208-4B91-9D8A-701B0AB2389A}" type="sibTrans" cxnId="{539C2F24-FFD4-4B01-8457-BD477ED81CFD}">
      <dgm:prSet/>
      <dgm:spPr/>
      <dgm:t>
        <a:bodyPr/>
        <a:lstStyle/>
        <a:p>
          <a:pPr rtl="1"/>
          <a:endParaRPr lang="ar-SA"/>
        </a:p>
      </dgm:t>
    </dgm:pt>
    <dgm:pt modelId="{A640B7E5-E7E8-45ED-ADC8-0A4E375A80B9}">
      <dgm:prSet custT="1"/>
      <dgm:spPr/>
      <dgm:t>
        <a:bodyPr/>
        <a:lstStyle/>
        <a:p>
          <a:pPr algn="just" rtl="0"/>
          <a:r>
            <a:rPr lang="en-US" sz="1400" b="1" u="sng" dirty="0"/>
            <a:t>Example:</a:t>
          </a:r>
        </a:p>
        <a:p>
          <a:pPr algn="just" rtl="0"/>
          <a:r>
            <a:rPr lang="en-US" sz="1400" b="0" u="none" dirty="0">
              <a:solidFill>
                <a:srgbClr val="0070C0"/>
              </a:solidFill>
            </a:rPr>
            <a:t>Dim</a:t>
          </a:r>
          <a:r>
            <a:rPr lang="en-US" sz="1400" b="0" u="none" dirty="0"/>
            <a:t> Counter </a:t>
          </a:r>
          <a:r>
            <a:rPr lang="en-US" sz="1400" b="0" u="none" dirty="0">
              <a:solidFill>
                <a:srgbClr val="0070C0"/>
              </a:solidFill>
            </a:rPr>
            <a:t>As Integer </a:t>
          </a:r>
          <a:r>
            <a:rPr lang="en-US" sz="1400" b="0" u="none" dirty="0"/>
            <a:t>= 6</a:t>
          </a:r>
        </a:p>
        <a:p>
          <a:pPr algn="just" rtl="0"/>
          <a:r>
            <a:rPr lang="en-US" sz="1400" b="0" u="none" dirty="0">
              <a:solidFill>
                <a:srgbClr val="0070C0"/>
              </a:solidFill>
            </a:rPr>
            <a:t>Do </a:t>
          </a:r>
        </a:p>
        <a:p>
          <a:pPr algn="just" rtl="0"/>
          <a:r>
            <a:rPr lang="en-US" sz="1400" b="0" dirty="0"/>
            <a:t>TextBox1</a:t>
          </a:r>
          <a:r>
            <a:rPr lang="en-US" sz="1400" b="0" u="none" dirty="0"/>
            <a:t>.AppendText(Counter &amp; </a:t>
          </a:r>
          <a:r>
            <a:rPr lang="en-US" sz="1400" b="0" u="none" dirty="0" err="1"/>
            <a:t>vbTab</a:t>
          </a:r>
          <a:r>
            <a:rPr lang="en-US" sz="1400" b="0" u="none" dirty="0"/>
            <a:t>)</a:t>
          </a:r>
        </a:p>
        <a:p>
          <a:pPr algn="just" rtl="0"/>
          <a:r>
            <a:rPr lang="en-US" sz="1400" b="0" u="none" dirty="0"/>
            <a:t>Counter+=1</a:t>
          </a:r>
          <a:endParaRPr lang="en-US" sz="1400" b="0" u="none" dirty="0">
            <a:solidFill>
              <a:srgbClr val="0070C0"/>
            </a:solidFill>
          </a:endParaRPr>
        </a:p>
        <a:p>
          <a:pPr algn="just" rtl="0"/>
          <a:r>
            <a:rPr lang="en-US" sz="1400" b="0" u="none" dirty="0">
              <a:solidFill>
                <a:srgbClr val="0070C0"/>
              </a:solidFill>
            </a:rPr>
            <a:t>Loop While </a:t>
          </a:r>
          <a:r>
            <a:rPr lang="en-US" sz="1400" b="0" u="none" dirty="0"/>
            <a:t>(Counter&lt;=5)</a:t>
          </a:r>
          <a:endParaRPr lang="ar-SA" sz="1400" b="0" u="none" dirty="0"/>
        </a:p>
      </dgm:t>
    </dgm:pt>
    <dgm:pt modelId="{8741166C-DBC3-4440-8601-E1D7336B1A00}" type="parTrans" cxnId="{EDDDAC3A-37E7-4A39-B63F-A0670CFD8D93}">
      <dgm:prSet/>
      <dgm:spPr/>
      <dgm:t>
        <a:bodyPr/>
        <a:lstStyle/>
        <a:p>
          <a:pPr rtl="1"/>
          <a:endParaRPr lang="ar-SA"/>
        </a:p>
      </dgm:t>
    </dgm:pt>
    <dgm:pt modelId="{8EE248A1-BA6E-4F43-81E5-DA664A886FE5}" type="sibTrans" cxnId="{EDDDAC3A-37E7-4A39-B63F-A0670CFD8D93}">
      <dgm:prSet/>
      <dgm:spPr/>
      <dgm:t>
        <a:bodyPr/>
        <a:lstStyle/>
        <a:p>
          <a:pPr rtl="1"/>
          <a:endParaRPr lang="ar-SA"/>
        </a:p>
      </dgm:t>
    </dgm:pt>
    <dgm:pt modelId="{D22E5287-3099-45FE-BBAA-90C0CFD27F96}">
      <dgm:prSet custT="1"/>
      <dgm:spPr/>
      <dgm:t>
        <a:bodyPr/>
        <a:lstStyle/>
        <a:p>
          <a:pPr algn="just" rtl="0"/>
          <a:r>
            <a:rPr lang="en-US" sz="1400" b="1" u="none" dirty="0"/>
            <a:t>    </a:t>
          </a:r>
          <a:r>
            <a:rPr lang="en-US" sz="1400" b="1" u="sng" dirty="0"/>
            <a:t>Output:</a:t>
          </a:r>
        </a:p>
        <a:p>
          <a:pPr algn="just" rtl="0"/>
          <a:r>
            <a:rPr lang="en-US" sz="1400" b="1" u="none" dirty="0"/>
            <a:t>    6</a:t>
          </a:r>
          <a:endParaRPr lang="ar-SA" sz="1400" b="1" u="none" dirty="0"/>
        </a:p>
      </dgm:t>
    </dgm:pt>
    <dgm:pt modelId="{EA1AA6C1-16BA-4B40-B769-D9E8211FAA20}" type="parTrans" cxnId="{74C839B6-C2C6-40E7-B97B-612B49F6F9DB}">
      <dgm:prSet/>
      <dgm:spPr/>
      <dgm:t>
        <a:bodyPr/>
        <a:lstStyle/>
        <a:p>
          <a:pPr rtl="1"/>
          <a:endParaRPr lang="ar-SA"/>
        </a:p>
      </dgm:t>
    </dgm:pt>
    <dgm:pt modelId="{56549D8B-78F3-4CD0-8BCD-8794F8DB26D6}" type="sibTrans" cxnId="{74C839B6-C2C6-40E7-B97B-612B49F6F9DB}">
      <dgm:prSet/>
      <dgm:spPr/>
      <dgm:t>
        <a:bodyPr/>
        <a:lstStyle/>
        <a:p>
          <a:pPr rtl="1"/>
          <a:endParaRPr lang="ar-SA"/>
        </a:p>
      </dgm:t>
    </dgm:pt>
    <dgm:pt modelId="{EB3E2EFD-4BFC-4E15-A118-4C67509CB311}">
      <dgm:prSet custT="1"/>
      <dgm:spPr/>
      <dgm:t>
        <a:bodyPr/>
        <a:lstStyle/>
        <a:p>
          <a:pPr algn="ctr" rtl="0"/>
          <a:r>
            <a:rPr lang="en-US" sz="1400" b="1" u="sng" dirty="0"/>
            <a:t>Output:</a:t>
          </a:r>
          <a:r>
            <a:rPr lang="en-US" sz="1400" b="1" u="none" dirty="0"/>
            <a:t> Nothing in the output</a:t>
          </a:r>
        </a:p>
      </dgm:t>
    </dgm:pt>
    <dgm:pt modelId="{7507F4D6-3C61-4956-9D82-5E263C1F1DA2}" type="parTrans" cxnId="{042BD20C-7AEA-426B-9CAE-C8248837DC0A}">
      <dgm:prSet/>
      <dgm:spPr/>
      <dgm:t>
        <a:bodyPr/>
        <a:lstStyle/>
        <a:p>
          <a:pPr rtl="1"/>
          <a:endParaRPr lang="ar-SA"/>
        </a:p>
      </dgm:t>
    </dgm:pt>
    <dgm:pt modelId="{E43A121F-D5E3-4767-BFE7-981B0B2FDD33}" type="sibTrans" cxnId="{042BD20C-7AEA-426B-9CAE-C8248837DC0A}">
      <dgm:prSet/>
      <dgm:spPr/>
      <dgm:t>
        <a:bodyPr/>
        <a:lstStyle/>
        <a:p>
          <a:pPr rtl="1"/>
          <a:endParaRPr lang="ar-SA"/>
        </a:p>
      </dgm:t>
    </dgm:pt>
    <dgm:pt modelId="{EA85EDC9-8B7D-4F7F-A6EF-7E3EC814DD2E}" type="pres">
      <dgm:prSet presAssocID="{1CDF08BD-E82D-4AD8-9265-9B16C51380AE}" presName="hierChild1" presStyleCnt="0">
        <dgm:presLayoutVars>
          <dgm:orgChart val="1"/>
          <dgm:chPref val="1"/>
          <dgm:dir/>
          <dgm:animOne val="branch"/>
          <dgm:animLvl val="lvl"/>
          <dgm:resizeHandles/>
        </dgm:presLayoutVars>
      </dgm:prSet>
      <dgm:spPr/>
      <dgm:t>
        <a:bodyPr/>
        <a:lstStyle/>
        <a:p>
          <a:endParaRPr lang="en-US"/>
        </a:p>
      </dgm:t>
    </dgm:pt>
    <dgm:pt modelId="{BA876801-261C-419C-AA24-386889EF7FED}" type="pres">
      <dgm:prSet presAssocID="{CBE316A9-96C0-42B9-A93A-B2BB2A5AD090}" presName="hierRoot1" presStyleCnt="0">
        <dgm:presLayoutVars>
          <dgm:hierBranch val="init"/>
        </dgm:presLayoutVars>
      </dgm:prSet>
      <dgm:spPr/>
    </dgm:pt>
    <dgm:pt modelId="{E24C58D5-CC22-41FC-B5C7-C44367B3B47F}" type="pres">
      <dgm:prSet presAssocID="{CBE316A9-96C0-42B9-A93A-B2BB2A5AD090}" presName="rootComposite1" presStyleCnt="0"/>
      <dgm:spPr/>
    </dgm:pt>
    <dgm:pt modelId="{34EB6B98-8834-480A-8591-37A98D200D74}" type="pres">
      <dgm:prSet presAssocID="{CBE316A9-96C0-42B9-A93A-B2BB2A5AD090}" presName="rootText1" presStyleLbl="node0" presStyleIdx="0" presStyleCnt="2" custScaleX="77463" custScaleY="33835">
        <dgm:presLayoutVars>
          <dgm:chPref val="3"/>
        </dgm:presLayoutVars>
      </dgm:prSet>
      <dgm:spPr/>
      <dgm:t>
        <a:bodyPr/>
        <a:lstStyle/>
        <a:p>
          <a:endParaRPr lang="en-US"/>
        </a:p>
      </dgm:t>
    </dgm:pt>
    <dgm:pt modelId="{8CBFE9B2-3FFC-4A55-9469-1DFDFCAB2CA7}" type="pres">
      <dgm:prSet presAssocID="{CBE316A9-96C0-42B9-A93A-B2BB2A5AD090}" presName="rootConnector1" presStyleLbl="node1" presStyleIdx="0" presStyleCnt="0"/>
      <dgm:spPr/>
      <dgm:t>
        <a:bodyPr/>
        <a:lstStyle/>
        <a:p>
          <a:endParaRPr lang="en-US"/>
        </a:p>
      </dgm:t>
    </dgm:pt>
    <dgm:pt modelId="{73B2E744-4C17-47C8-8EA1-72A48D790640}" type="pres">
      <dgm:prSet presAssocID="{CBE316A9-96C0-42B9-A93A-B2BB2A5AD090}" presName="hierChild2" presStyleCnt="0"/>
      <dgm:spPr/>
    </dgm:pt>
    <dgm:pt modelId="{A9E9592E-EED3-4F89-AD69-BC17A7C4A3C7}" type="pres">
      <dgm:prSet presAssocID="{F9E6FEDF-A11B-49BB-ABE8-3BE357A56F23}" presName="Name37" presStyleLbl="parChTrans1D2" presStyleIdx="0" presStyleCnt="2"/>
      <dgm:spPr/>
      <dgm:t>
        <a:bodyPr/>
        <a:lstStyle/>
        <a:p>
          <a:endParaRPr lang="en-US"/>
        </a:p>
      </dgm:t>
    </dgm:pt>
    <dgm:pt modelId="{C3A2AA94-38D4-4708-9118-0BB6A83CC36B}" type="pres">
      <dgm:prSet presAssocID="{ABED4573-ACC2-437D-A12C-6AE87735060B}" presName="hierRoot2" presStyleCnt="0">
        <dgm:presLayoutVars>
          <dgm:hierBranch val="init"/>
        </dgm:presLayoutVars>
      </dgm:prSet>
      <dgm:spPr/>
    </dgm:pt>
    <dgm:pt modelId="{AF523635-3355-4ED7-98A3-56B4266BB6D5}" type="pres">
      <dgm:prSet presAssocID="{ABED4573-ACC2-437D-A12C-6AE87735060B}" presName="rootComposite" presStyleCnt="0"/>
      <dgm:spPr/>
    </dgm:pt>
    <dgm:pt modelId="{BF3CD66B-EA07-424A-AF29-6A56065B9911}" type="pres">
      <dgm:prSet presAssocID="{ABED4573-ACC2-437D-A12C-6AE87735060B}" presName="rootText" presStyleLbl="node2" presStyleIdx="0" presStyleCnt="2" custScaleX="163387" custScaleY="176579">
        <dgm:presLayoutVars>
          <dgm:chPref val="3"/>
        </dgm:presLayoutVars>
      </dgm:prSet>
      <dgm:spPr/>
      <dgm:t>
        <a:bodyPr/>
        <a:lstStyle/>
        <a:p>
          <a:endParaRPr lang="en-US"/>
        </a:p>
      </dgm:t>
    </dgm:pt>
    <dgm:pt modelId="{C9A5255D-EA8F-4A69-A896-C50F2D7EF304}" type="pres">
      <dgm:prSet presAssocID="{ABED4573-ACC2-437D-A12C-6AE87735060B}" presName="rootConnector" presStyleLbl="node2" presStyleIdx="0" presStyleCnt="2"/>
      <dgm:spPr/>
      <dgm:t>
        <a:bodyPr/>
        <a:lstStyle/>
        <a:p>
          <a:endParaRPr lang="en-US"/>
        </a:p>
      </dgm:t>
    </dgm:pt>
    <dgm:pt modelId="{FDC8FD34-E3B0-470B-9F18-3979A3A17768}" type="pres">
      <dgm:prSet presAssocID="{ABED4573-ACC2-437D-A12C-6AE87735060B}" presName="hierChild4" presStyleCnt="0"/>
      <dgm:spPr/>
    </dgm:pt>
    <dgm:pt modelId="{E2041F10-71B0-410D-85BA-76A82EFC472F}" type="pres">
      <dgm:prSet presAssocID="{7507F4D6-3C61-4956-9D82-5E263C1F1DA2}" presName="Name37" presStyleLbl="parChTrans1D3" presStyleIdx="0" presStyleCnt="2"/>
      <dgm:spPr/>
      <dgm:t>
        <a:bodyPr/>
        <a:lstStyle/>
        <a:p>
          <a:endParaRPr lang="en-US"/>
        </a:p>
      </dgm:t>
    </dgm:pt>
    <dgm:pt modelId="{924A4098-CCF2-4D43-BFC6-A22F64348138}" type="pres">
      <dgm:prSet presAssocID="{EB3E2EFD-4BFC-4E15-A118-4C67509CB311}" presName="hierRoot2" presStyleCnt="0">
        <dgm:presLayoutVars>
          <dgm:hierBranch val="init"/>
        </dgm:presLayoutVars>
      </dgm:prSet>
      <dgm:spPr/>
    </dgm:pt>
    <dgm:pt modelId="{D4D41722-B3F9-4B80-87AF-74BB990E4425}" type="pres">
      <dgm:prSet presAssocID="{EB3E2EFD-4BFC-4E15-A118-4C67509CB311}" presName="rootComposite" presStyleCnt="0"/>
      <dgm:spPr/>
    </dgm:pt>
    <dgm:pt modelId="{BD57FDC7-9F2C-4B47-B6E0-32956901486E}" type="pres">
      <dgm:prSet presAssocID="{EB3E2EFD-4BFC-4E15-A118-4C67509CB311}" presName="rootText" presStyleLbl="node3" presStyleIdx="0" presStyleCnt="2" custScaleX="134258">
        <dgm:presLayoutVars>
          <dgm:chPref val="3"/>
        </dgm:presLayoutVars>
      </dgm:prSet>
      <dgm:spPr/>
      <dgm:t>
        <a:bodyPr/>
        <a:lstStyle/>
        <a:p>
          <a:endParaRPr lang="en-US"/>
        </a:p>
      </dgm:t>
    </dgm:pt>
    <dgm:pt modelId="{9B199BED-B4EA-4216-9C03-36F3E383EECA}" type="pres">
      <dgm:prSet presAssocID="{EB3E2EFD-4BFC-4E15-A118-4C67509CB311}" presName="rootConnector" presStyleLbl="node3" presStyleIdx="0" presStyleCnt="2"/>
      <dgm:spPr/>
      <dgm:t>
        <a:bodyPr/>
        <a:lstStyle/>
        <a:p>
          <a:endParaRPr lang="en-US"/>
        </a:p>
      </dgm:t>
    </dgm:pt>
    <dgm:pt modelId="{049020B7-D591-44F2-AE0C-01D021560A14}" type="pres">
      <dgm:prSet presAssocID="{EB3E2EFD-4BFC-4E15-A118-4C67509CB311}" presName="hierChild4" presStyleCnt="0"/>
      <dgm:spPr/>
    </dgm:pt>
    <dgm:pt modelId="{C92DE763-FE0E-4D29-92A1-C60936F51930}" type="pres">
      <dgm:prSet presAssocID="{EB3E2EFD-4BFC-4E15-A118-4C67509CB311}" presName="hierChild5" presStyleCnt="0"/>
      <dgm:spPr/>
    </dgm:pt>
    <dgm:pt modelId="{2A150680-2AF1-473D-AF64-9CC521D054E0}" type="pres">
      <dgm:prSet presAssocID="{ABED4573-ACC2-437D-A12C-6AE87735060B}" presName="hierChild5" presStyleCnt="0"/>
      <dgm:spPr/>
    </dgm:pt>
    <dgm:pt modelId="{C3EAB01C-9635-4920-A0A0-25B7976A9420}" type="pres">
      <dgm:prSet presAssocID="{CBE316A9-96C0-42B9-A93A-B2BB2A5AD090}" presName="hierChild3" presStyleCnt="0"/>
      <dgm:spPr/>
    </dgm:pt>
    <dgm:pt modelId="{BC4BF3DD-5B22-4B95-8DE4-E924C003D27A}" type="pres">
      <dgm:prSet presAssocID="{19D99092-372D-4DF4-A9C1-4F542B4C5BA4}" presName="hierRoot1" presStyleCnt="0">
        <dgm:presLayoutVars>
          <dgm:hierBranch val="init"/>
        </dgm:presLayoutVars>
      </dgm:prSet>
      <dgm:spPr/>
    </dgm:pt>
    <dgm:pt modelId="{A232BB48-83F0-4733-961B-B81D4B2EBDB3}" type="pres">
      <dgm:prSet presAssocID="{19D99092-372D-4DF4-A9C1-4F542B4C5BA4}" presName="rootComposite1" presStyleCnt="0"/>
      <dgm:spPr/>
    </dgm:pt>
    <dgm:pt modelId="{81945EE3-2E5B-41EB-94C9-BA8D63D2901F}" type="pres">
      <dgm:prSet presAssocID="{19D99092-372D-4DF4-A9C1-4F542B4C5BA4}" presName="rootText1" presStyleLbl="node0" presStyleIdx="1" presStyleCnt="2" custScaleX="77463" custScaleY="33835" custLinFactNeighborX="-11142" custLinFactNeighborY="1284">
        <dgm:presLayoutVars>
          <dgm:chPref val="3"/>
        </dgm:presLayoutVars>
      </dgm:prSet>
      <dgm:spPr/>
      <dgm:t>
        <a:bodyPr/>
        <a:lstStyle/>
        <a:p>
          <a:endParaRPr lang="en-US"/>
        </a:p>
      </dgm:t>
    </dgm:pt>
    <dgm:pt modelId="{DAAD605A-1D44-4885-8D2D-E29F521E0C22}" type="pres">
      <dgm:prSet presAssocID="{19D99092-372D-4DF4-A9C1-4F542B4C5BA4}" presName="rootConnector1" presStyleLbl="node1" presStyleIdx="0" presStyleCnt="0"/>
      <dgm:spPr/>
      <dgm:t>
        <a:bodyPr/>
        <a:lstStyle/>
        <a:p>
          <a:endParaRPr lang="en-US"/>
        </a:p>
      </dgm:t>
    </dgm:pt>
    <dgm:pt modelId="{66CF5C97-4256-4F46-A996-C5C491D93754}" type="pres">
      <dgm:prSet presAssocID="{19D99092-372D-4DF4-A9C1-4F542B4C5BA4}" presName="hierChild2" presStyleCnt="0"/>
      <dgm:spPr/>
    </dgm:pt>
    <dgm:pt modelId="{4DC223DD-3449-40EE-AC6C-3E2D4FC981B4}" type="pres">
      <dgm:prSet presAssocID="{8741166C-DBC3-4440-8601-E1D7336B1A00}" presName="Name37" presStyleLbl="parChTrans1D2" presStyleIdx="1" presStyleCnt="2"/>
      <dgm:spPr/>
      <dgm:t>
        <a:bodyPr/>
        <a:lstStyle/>
        <a:p>
          <a:endParaRPr lang="en-US"/>
        </a:p>
      </dgm:t>
    </dgm:pt>
    <dgm:pt modelId="{E093AF05-4DB3-4CDE-99A4-8E4B3E2589DB}" type="pres">
      <dgm:prSet presAssocID="{A640B7E5-E7E8-45ED-ADC8-0A4E375A80B9}" presName="hierRoot2" presStyleCnt="0">
        <dgm:presLayoutVars>
          <dgm:hierBranch val="init"/>
        </dgm:presLayoutVars>
      </dgm:prSet>
      <dgm:spPr/>
    </dgm:pt>
    <dgm:pt modelId="{1778DE7F-589E-4E09-A796-B23BCE6D8B61}" type="pres">
      <dgm:prSet presAssocID="{A640B7E5-E7E8-45ED-ADC8-0A4E375A80B9}" presName="rootComposite" presStyleCnt="0"/>
      <dgm:spPr/>
    </dgm:pt>
    <dgm:pt modelId="{C06C39FA-DEC0-4331-8E2D-07B3F43F0EBE}" type="pres">
      <dgm:prSet presAssocID="{A640B7E5-E7E8-45ED-ADC8-0A4E375A80B9}" presName="rootText" presStyleLbl="node2" presStyleIdx="1" presStyleCnt="2" custScaleX="169479" custScaleY="172612">
        <dgm:presLayoutVars>
          <dgm:chPref val="3"/>
        </dgm:presLayoutVars>
      </dgm:prSet>
      <dgm:spPr/>
      <dgm:t>
        <a:bodyPr/>
        <a:lstStyle/>
        <a:p>
          <a:endParaRPr lang="en-US"/>
        </a:p>
      </dgm:t>
    </dgm:pt>
    <dgm:pt modelId="{17FFDC69-F68A-4208-BD35-01BCC9ECE9EB}" type="pres">
      <dgm:prSet presAssocID="{A640B7E5-E7E8-45ED-ADC8-0A4E375A80B9}" presName="rootConnector" presStyleLbl="node2" presStyleIdx="1" presStyleCnt="2"/>
      <dgm:spPr/>
      <dgm:t>
        <a:bodyPr/>
        <a:lstStyle/>
        <a:p>
          <a:endParaRPr lang="en-US"/>
        </a:p>
      </dgm:t>
    </dgm:pt>
    <dgm:pt modelId="{8BAB0042-0D45-4685-8908-81B7D594ADF6}" type="pres">
      <dgm:prSet presAssocID="{A640B7E5-E7E8-45ED-ADC8-0A4E375A80B9}" presName="hierChild4" presStyleCnt="0"/>
      <dgm:spPr/>
    </dgm:pt>
    <dgm:pt modelId="{77A73E15-539A-4359-A7D0-5021CBD2DF65}" type="pres">
      <dgm:prSet presAssocID="{EA1AA6C1-16BA-4B40-B769-D9E8211FAA20}" presName="Name37" presStyleLbl="parChTrans1D3" presStyleIdx="1" presStyleCnt="2"/>
      <dgm:spPr/>
      <dgm:t>
        <a:bodyPr/>
        <a:lstStyle/>
        <a:p>
          <a:endParaRPr lang="en-US"/>
        </a:p>
      </dgm:t>
    </dgm:pt>
    <dgm:pt modelId="{A4FAFF4D-5589-48EF-B3B0-F4DDA1822D73}" type="pres">
      <dgm:prSet presAssocID="{D22E5287-3099-45FE-BBAA-90C0CFD27F96}" presName="hierRoot2" presStyleCnt="0">
        <dgm:presLayoutVars>
          <dgm:hierBranch val="init"/>
        </dgm:presLayoutVars>
      </dgm:prSet>
      <dgm:spPr/>
    </dgm:pt>
    <dgm:pt modelId="{A9E8D5EA-9049-4977-8550-D57AA6C5E857}" type="pres">
      <dgm:prSet presAssocID="{D22E5287-3099-45FE-BBAA-90C0CFD27F96}" presName="rootComposite" presStyleCnt="0"/>
      <dgm:spPr/>
    </dgm:pt>
    <dgm:pt modelId="{F072F641-9B1B-468F-B8B8-6EE9B6A7FA2E}" type="pres">
      <dgm:prSet presAssocID="{D22E5287-3099-45FE-BBAA-90C0CFD27F96}" presName="rootText" presStyleLbl="node3" presStyleIdx="1" presStyleCnt="2" custScaleX="125277">
        <dgm:presLayoutVars>
          <dgm:chPref val="3"/>
        </dgm:presLayoutVars>
      </dgm:prSet>
      <dgm:spPr/>
      <dgm:t>
        <a:bodyPr/>
        <a:lstStyle/>
        <a:p>
          <a:endParaRPr lang="en-US"/>
        </a:p>
      </dgm:t>
    </dgm:pt>
    <dgm:pt modelId="{9572B73A-57DB-4BFE-AE19-C2D2AE638811}" type="pres">
      <dgm:prSet presAssocID="{D22E5287-3099-45FE-BBAA-90C0CFD27F96}" presName="rootConnector" presStyleLbl="node3" presStyleIdx="1" presStyleCnt="2"/>
      <dgm:spPr/>
      <dgm:t>
        <a:bodyPr/>
        <a:lstStyle/>
        <a:p>
          <a:endParaRPr lang="en-US"/>
        </a:p>
      </dgm:t>
    </dgm:pt>
    <dgm:pt modelId="{AFB67D46-9306-484A-A844-0A4E97A9B329}" type="pres">
      <dgm:prSet presAssocID="{D22E5287-3099-45FE-BBAA-90C0CFD27F96}" presName="hierChild4" presStyleCnt="0"/>
      <dgm:spPr/>
    </dgm:pt>
    <dgm:pt modelId="{AE6519B8-891C-42F9-9BD3-6B1F6BFC9E6B}" type="pres">
      <dgm:prSet presAssocID="{D22E5287-3099-45FE-BBAA-90C0CFD27F96}" presName="hierChild5" presStyleCnt="0"/>
      <dgm:spPr/>
    </dgm:pt>
    <dgm:pt modelId="{66B07A95-29D9-45E9-BC59-AF36791A6D74}" type="pres">
      <dgm:prSet presAssocID="{A640B7E5-E7E8-45ED-ADC8-0A4E375A80B9}" presName="hierChild5" presStyleCnt="0"/>
      <dgm:spPr/>
    </dgm:pt>
    <dgm:pt modelId="{2D235B0A-55DD-4700-AF6E-D5D364EAF7FE}" type="pres">
      <dgm:prSet presAssocID="{19D99092-372D-4DF4-A9C1-4F542B4C5BA4}" presName="hierChild3" presStyleCnt="0"/>
      <dgm:spPr/>
    </dgm:pt>
  </dgm:ptLst>
  <dgm:cxnLst>
    <dgm:cxn modelId="{B697CB91-10FF-49CE-B549-564A5BB969D6}" type="presOf" srcId="{F9E6FEDF-A11B-49BB-ABE8-3BE357A56F23}" destId="{A9E9592E-EED3-4F89-AD69-BC17A7C4A3C7}" srcOrd="0" destOrd="0" presId="urn:microsoft.com/office/officeart/2005/8/layout/orgChart1"/>
    <dgm:cxn modelId="{B2BEB286-5C64-4C70-A873-E0927EB7B435}" type="presOf" srcId="{ABED4573-ACC2-437D-A12C-6AE87735060B}" destId="{BF3CD66B-EA07-424A-AF29-6A56065B9911}" srcOrd="0" destOrd="0" presId="urn:microsoft.com/office/officeart/2005/8/layout/orgChart1"/>
    <dgm:cxn modelId="{385B1CBA-003D-482D-B722-7947A4324018}" type="presOf" srcId="{D22E5287-3099-45FE-BBAA-90C0CFD27F96}" destId="{F072F641-9B1B-468F-B8B8-6EE9B6A7FA2E}" srcOrd="0" destOrd="0" presId="urn:microsoft.com/office/officeart/2005/8/layout/orgChart1"/>
    <dgm:cxn modelId="{5C064BA8-0C35-4215-BB19-DE2651DB4A34}" type="presOf" srcId="{ABED4573-ACC2-437D-A12C-6AE87735060B}" destId="{C9A5255D-EA8F-4A69-A896-C50F2D7EF304}" srcOrd="1" destOrd="0" presId="urn:microsoft.com/office/officeart/2005/8/layout/orgChart1"/>
    <dgm:cxn modelId="{E34DEEF2-A3CC-4B48-99CF-F128DC2B6A87}" type="presOf" srcId="{19D99092-372D-4DF4-A9C1-4F542B4C5BA4}" destId="{81945EE3-2E5B-41EB-94C9-BA8D63D2901F}" srcOrd="0" destOrd="0" presId="urn:microsoft.com/office/officeart/2005/8/layout/orgChart1"/>
    <dgm:cxn modelId="{74C839B6-C2C6-40E7-B97B-612B49F6F9DB}" srcId="{A640B7E5-E7E8-45ED-ADC8-0A4E375A80B9}" destId="{D22E5287-3099-45FE-BBAA-90C0CFD27F96}" srcOrd="0" destOrd="0" parTransId="{EA1AA6C1-16BA-4B40-B769-D9E8211FAA20}" sibTransId="{56549D8B-78F3-4CD0-8BCD-8794F8DB26D6}"/>
    <dgm:cxn modelId="{539C2F24-FFD4-4B01-8457-BD477ED81CFD}" srcId="{1CDF08BD-E82D-4AD8-9265-9B16C51380AE}" destId="{19D99092-372D-4DF4-A9C1-4F542B4C5BA4}" srcOrd="1" destOrd="0" parTransId="{589EF5B3-6BBE-4EB4-83A2-79997FC15D4E}" sibTransId="{7C5FC5A3-5208-4B91-9D8A-701B0AB2389A}"/>
    <dgm:cxn modelId="{A265C0FA-4486-4A86-BE6B-8B88CAF06130}" type="presOf" srcId="{CBE316A9-96C0-42B9-A93A-B2BB2A5AD090}" destId="{34EB6B98-8834-480A-8591-37A98D200D74}" srcOrd="0" destOrd="0" presId="urn:microsoft.com/office/officeart/2005/8/layout/orgChart1"/>
    <dgm:cxn modelId="{FDCF58C1-1DED-4EEE-B4BC-322FBCB24C88}" type="presOf" srcId="{19D99092-372D-4DF4-A9C1-4F542B4C5BA4}" destId="{DAAD605A-1D44-4885-8D2D-E29F521E0C22}" srcOrd="1" destOrd="0" presId="urn:microsoft.com/office/officeart/2005/8/layout/orgChart1"/>
    <dgm:cxn modelId="{042BD20C-7AEA-426B-9CAE-C8248837DC0A}" srcId="{ABED4573-ACC2-437D-A12C-6AE87735060B}" destId="{EB3E2EFD-4BFC-4E15-A118-4C67509CB311}" srcOrd="0" destOrd="0" parTransId="{7507F4D6-3C61-4956-9D82-5E263C1F1DA2}" sibTransId="{E43A121F-D5E3-4767-BFE7-981B0B2FDD33}"/>
    <dgm:cxn modelId="{65A79220-4CFA-4A8F-9877-A7DDA40B42B6}" type="presOf" srcId="{1CDF08BD-E82D-4AD8-9265-9B16C51380AE}" destId="{EA85EDC9-8B7D-4F7F-A6EF-7E3EC814DD2E}" srcOrd="0" destOrd="0" presId="urn:microsoft.com/office/officeart/2005/8/layout/orgChart1"/>
    <dgm:cxn modelId="{A734CF6D-CE74-4BCA-9EDB-8194824B6CE5}" type="presOf" srcId="{CBE316A9-96C0-42B9-A93A-B2BB2A5AD090}" destId="{8CBFE9B2-3FFC-4A55-9469-1DFDFCAB2CA7}" srcOrd="1" destOrd="0" presId="urn:microsoft.com/office/officeart/2005/8/layout/orgChart1"/>
    <dgm:cxn modelId="{CCEDD775-A277-4090-8D6E-AFC7F00BA123}" type="presOf" srcId="{7507F4D6-3C61-4956-9D82-5E263C1F1DA2}" destId="{E2041F10-71B0-410D-85BA-76A82EFC472F}" srcOrd="0" destOrd="0" presId="urn:microsoft.com/office/officeart/2005/8/layout/orgChart1"/>
    <dgm:cxn modelId="{B0C42A92-9674-4104-80F2-2BD27078F6A7}" type="presOf" srcId="{A640B7E5-E7E8-45ED-ADC8-0A4E375A80B9}" destId="{17FFDC69-F68A-4208-BD35-01BCC9ECE9EB}" srcOrd="1" destOrd="0" presId="urn:microsoft.com/office/officeart/2005/8/layout/orgChart1"/>
    <dgm:cxn modelId="{40F788AF-2818-481E-AA74-978C5FA960F5}" type="presOf" srcId="{EB3E2EFD-4BFC-4E15-A118-4C67509CB311}" destId="{BD57FDC7-9F2C-4B47-B6E0-32956901486E}" srcOrd="0" destOrd="0" presId="urn:microsoft.com/office/officeart/2005/8/layout/orgChart1"/>
    <dgm:cxn modelId="{6E06D023-84AF-4B31-B491-CE273271BDAC}" srcId="{CBE316A9-96C0-42B9-A93A-B2BB2A5AD090}" destId="{ABED4573-ACC2-437D-A12C-6AE87735060B}" srcOrd="0" destOrd="0" parTransId="{F9E6FEDF-A11B-49BB-ABE8-3BE357A56F23}" sibTransId="{8946180E-C35D-48EE-9B1D-B12CF57D6E4E}"/>
    <dgm:cxn modelId="{0CAA9BC6-B24A-458E-B023-228F3A66FE15}" srcId="{1CDF08BD-E82D-4AD8-9265-9B16C51380AE}" destId="{CBE316A9-96C0-42B9-A93A-B2BB2A5AD090}" srcOrd="0" destOrd="0" parTransId="{85D4EC99-F403-47A2-B2F7-984F284E5408}" sibTransId="{E16E6307-E69F-4B99-9AC2-8CAFE7E14CAE}"/>
    <dgm:cxn modelId="{4460073A-63BF-45A1-AB2F-1D7701894C6A}" type="presOf" srcId="{EA1AA6C1-16BA-4B40-B769-D9E8211FAA20}" destId="{77A73E15-539A-4359-A7D0-5021CBD2DF65}" srcOrd="0" destOrd="0" presId="urn:microsoft.com/office/officeart/2005/8/layout/orgChart1"/>
    <dgm:cxn modelId="{395EDA50-0B39-4F48-8615-16EB7B35821D}" type="presOf" srcId="{D22E5287-3099-45FE-BBAA-90C0CFD27F96}" destId="{9572B73A-57DB-4BFE-AE19-C2D2AE638811}" srcOrd="1" destOrd="0" presId="urn:microsoft.com/office/officeart/2005/8/layout/orgChart1"/>
    <dgm:cxn modelId="{7CD94B86-5248-4892-8B92-594F5EBF85B4}" type="presOf" srcId="{EB3E2EFD-4BFC-4E15-A118-4C67509CB311}" destId="{9B199BED-B4EA-4216-9C03-36F3E383EECA}" srcOrd="1" destOrd="0" presId="urn:microsoft.com/office/officeart/2005/8/layout/orgChart1"/>
    <dgm:cxn modelId="{E8BCBE5C-9AEE-47DE-BDC4-862CA8BCFEC9}" type="presOf" srcId="{8741166C-DBC3-4440-8601-E1D7336B1A00}" destId="{4DC223DD-3449-40EE-AC6C-3E2D4FC981B4}" srcOrd="0" destOrd="0" presId="urn:microsoft.com/office/officeart/2005/8/layout/orgChart1"/>
    <dgm:cxn modelId="{EDDDAC3A-37E7-4A39-B63F-A0670CFD8D93}" srcId="{19D99092-372D-4DF4-A9C1-4F542B4C5BA4}" destId="{A640B7E5-E7E8-45ED-ADC8-0A4E375A80B9}" srcOrd="0" destOrd="0" parTransId="{8741166C-DBC3-4440-8601-E1D7336B1A00}" sibTransId="{8EE248A1-BA6E-4F43-81E5-DA664A886FE5}"/>
    <dgm:cxn modelId="{8602D3BA-44EC-4A05-B10B-717B760DBD28}" type="presOf" srcId="{A640B7E5-E7E8-45ED-ADC8-0A4E375A80B9}" destId="{C06C39FA-DEC0-4331-8E2D-07B3F43F0EBE}" srcOrd="0" destOrd="0" presId="urn:microsoft.com/office/officeart/2005/8/layout/orgChart1"/>
    <dgm:cxn modelId="{F78204C8-1037-420F-AE13-12A37E6EC430}" type="presParOf" srcId="{EA85EDC9-8B7D-4F7F-A6EF-7E3EC814DD2E}" destId="{BA876801-261C-419C-AA24-386889EF7FED}" srcOrd="0" destOrd="0" presId="urn:microsoft.com/office/officeart/2005/8/layout/orgChart1"/>
    <dgm:cxn modelId="{35507FF4-F0E3-4C04-883F-D0EF5699EE73}" type="presParOf" srcId="{BA876801-261C-419C-AA24-386889EF7FED}" destId="{E24C58D5-CC22-41FC-B5C7-C44367B3B47F}" srcOrd="0" destOrd="0" presId="urn:microsoft.com/office/officeart/2005/8/layout/orgChart1"/>
    <dgm:cxn modelId="{D0390BC1-55C8-40E3-9189-DD4F8BB07167}" type="presParOf" srcId="{E24C58D5-CC22-41FC-B5C7-C44367B3B47F}" destId="{34EB6B98-8834-480A-8591-37A98D200D74}" srcOrd="0" destOrd="0" presId="urn:microsoft.com/office/officeart/2005/8/layout/orgChart1"/>
    <dgm:cxn modelId="{3208CBD9-7EE3-471F-9B70-9F9654816F80}" type="presParOf" srcId="{E24C58D5-CC22-41FC-B5C7-C44367B3B47F}" destId="{8CBFE9B2-3FFC-4A55-9469-1DFDFCAB2CA7}" srcOrd="1" destOrd="0" presId="urn:microsoft.com/office/officeart/2005/8/layout/orgChart1"/>
    <dgm:cxn modelId="{BB1A76F0-8043-4FB0-835C-203B9E94203D}" type="presParOf" srcId="{BA876801-261C-419C-AA24-386889EF7FED}" destId="{73B2E744-4C17-47C8-8EA1-72A48D790640}" srcOrd="1" destOrd="0" presId="urn:microsoft.com/office/officeart/2005/8/layout/orgChart1"/>
    <dgm:cxn modelId="{CAC6F9DD-450B-4233-939E-054894F07B41}" type="presParOf" srcId="{73B2E744-4C17-47C8-8EA1-72A48D790640}" destId="{A9E9592E-EED3-4F89-AD69-BC17A7C4A3C7}" srcOrd="0" destOrd="0" presId="urn:microsoft.com/office/officeart/2005/8/layout/orgChart1"/>
    <dgm:cxn modelId="{C594E5D0-CDAA-4D2D-96EA-F33596150D05}" type="presParOf" srcId="{73B2E744-4C17-47C8-8EA1-72A48D790640}" destId="{C3A2AA94-38D4-4708-9118-0BB6A83CC36B}" srcOrd="1" destOrd="0" presId="urn:microsoft.com/office/officeart/2005/8/layout/orgChart1"/>
    <dgm:cxn modelId="{F9B04C1B-89BA-4E00-B032-B18C30B2982B}" type="presParOf" srcId="{C3A2AA94-38D4-4708-9118-0BB6A83CC36B}" destId="{AF523635-3355-4ED7-98A3-56B4266BB6D5}" srcOrd="0" destOrd="0" presId="urn:microsoft.com/office/officeart/2005/8/layout/orgChart1"/>
    <dgm:cxn modelId="{7E0286A9-8C2F-449D-9EB3-B2AA412C0DA0}" type="presParOf" srcId="{AF523635-3355-4ED7-98A3-56B4266BB6D5}" destId="{BF3CD66B-EA07-424A-AF29-6A56065B9911}" srcOrd="0" destOrd="0" presId="urn:microsoft.com/office/officeart/2005/8/layout/orgChart1"/>
    <dgm:cxn modelId="{91991C3C-C8F2-4CD6-AD02-474091C31C87}" type="presParOf" srcId="{AF523635-3355-4ED7-98A3-56B4266BB6D5}" destId="{C9A5255D-EA8F-4A69-A896-C50F2D7EF304}" srcOrd="1" destOrd="0" presId="urn:microsoft.com/office/officeart/2005/8/layout/orgChart1"/>
    <dgm:cxn modelId="{54BDC61B-0D67-4F1E-AEE8-B8ADC7171280}" type="presParOf" srcId="{C3A2AA94-38D4-4708-9118-0BB6A83CC36B}" destId="{FDC8FD34-E3B0-470B-9F18-3979A3A17768}" srcOrd="1" destOrd="0" presId="urn:microsoft.com/office/officeart/2005/8/layout/orgChart1"/>
    <dgm:cxn modelId="{E4274671-513B-4267-9E0F-E32BDD70E3FE}" type="presParOf" srcId="{FDC8FD34-E3B0-470B-9F18-3979A3A17768}" destId="{E2041F10-71B0-410D-85BA-76A82EFC472F}" srcOrd="0" destOrd="0" presId="urn:microsoft.com/office/officeart/2005/8/layout/orgChart1"/>
    <dgm:cxn modelId="{150FB2FB-9276-4BB3-A2BC-2F3D4D03DCAE}" type="presParOf" srcId="{FDC8FD34-E3B0-470B-9F18-3979A3A17768}" destId="{924A4098-CCF2-4D43-BFC6-A22F64348138}" srcOrd="1" destOrd="0" presId="urn:microsoft.com/office/officeart/2005/8/layout/orgChart1"/>
    <dgm:cxn modelId="{5AD4E113-B898-408D-8B56-4A56244A7ED2}" type="presParOf" srcId="{924A4098-CCF2-4D43-BFC6-A22F64348138}" destId="{D4D41722-B3F9-4B80-87AF-74BB990E4425}" srcOrd="0" destOrd="0" presId="urn:microsoft.com/office/officeart/2005/8/layout/orgChart1"/>
    <dgm:cxn modelId="{75175C1F-FDE0-4277-9EE8-061B5B08DE97}" type="presParOf" srcId="{D4D41722-B3F9-4B80-87AF-74BB990E4425}" destId="{BD57FDC7-9F2C-4B47-B6E0-32956901486E}" srcOrd="0" destOrd="0" presId="urn:microsoft.com/office/officeart/2005/8/layout/orgChart1"/>
    <dgm:cxn modelId="{22466842-4753-4B5B-ADA1-525E82EFDC07}" type="presParOf" srcId="{D4D41722-B3F9-4B80-87AF-74BB990E4425}" destId="{9B199BED-B4EA-4216-9C03-36F3E383EECA}" srcOrd="1" destOrd="0" presId="urn:microsoft.com/office/officeart/2005/8/layout/orgChart1"/>
    <dgm:cxn modelId="{D0F7494A-A4C8-4516-B0A4-25B4FA3D3ACC}" type="presParOf" srcId="{924A4098-CCF2-4D43-BFC6-A22F64348138}" destId="{049020B7-D591-44F2-AE0C-01D021560A14}" srcOrd="1" destOrd="0" presId="urn:microsoft.com/office/officeart/2005/8/layout/orgChart1"/>
    <dgm:cxn modelId="{B2E9574C-7BEA-4781-95B8-C086271F56BA}" type="presParOf" srcId="{924A4098-CCF2-4D43-BFC6-A22F64348138}" destId="{C92DE763-FE0E-4D29-92A1-C60936F51930}" srcOrd="2" destOrd="0" presId="urn:microsoft.com/office/officeart/2005/8/layout/orgChart1"/>
    <dgm:cxn modelId="{8097C9D4-0B1C-4210-9C4F-89B8D4953BB1}" type="presParOf" srcId="{C3A2AA94-38D4-4708-9118-0BB6A83CC36B}" destId="{2A150680-2AF1-473D-AF64-9CC521D054E0}" srcOrd="2" destOrd="0" presId="urn:microsoft.com/office/officeart/2005/8/layout/orgChart1"/>
    <dgm:cxn modelId="{18686D02-486D-4739-9C04-9069ADE5E242}" type="presParOf" srcId="{BA876801-261C-419C-AA24-386889EF7FED}" destId="{C3EAB01C-9635-4920-A0A0-25B7976A9420}" srcOrd="2" destOrd="0" presId="urn:microsoft.com/office/officeart/2005/8/layout/orgChart1"/>
    <dgm:cxn modelId="{EFC54C5A-B74C-4925-A388-B1473627057C}" type="presParOf" srcId="{EA85EDC9-8B7D-4F7F-A6EF-7E3EC814DD2E}" destId="{BC4BF3DD-5B22-4B95-8DE4-E924C003D27A}" srcOrd="1" destOrd="0" presId="urn:microsoft.com/office/officeart/2005/8/layout/orgChart1"/>
    <dgm:cxn modelId="{851E75A7-9B7E-46C3-B355-63FED53C2E81}" type="presParOf" srcId="{BC4BF3DD-5B22-4B95-8DE4-E924C003D27A}" destId="{A232BB48-83F0-4733-961B-B81D4B2EBDB3}" srcOrd="0" destOrd="0" presId="urn:microsoft.com/office/officeart/2005/8/layout/orgChart1"/>
    <dgm:cxn modelId="{01B8A610-15DA-4D86-80D2-A12F23B75E23}" type="presParOf" srcId="{A232BB48-83F0-4733-961B-B81D4B2EBDB3}" destId="{81945EE3-2E5B-41EB-94C9-BA8D63D2901F}" srcOrd="0" destOrd="0" presId="urn:microsoft.com/office/officeart/2005/8/layout/orgChart1"/>
    <dgm:cxn modelId="{35ACCC44-B123-4C08-B5DB-F81DB789BA4E}" type="presParOf" srcId="{A232BB48-83F0-4733-961B-B81D4B2EBDB3}" destId="{DAAD605A-1D44-4885-8D2D-E29F521E0C22}" srcOrd="1" destOrd="0" presId="urn:microsoft.com/office/officeart/2005/8/layout/orgChart1"/>
    <dgm:cxn modelId="{ED344D84-8CAF-469E-91FE-F88E6D0AFEBE}" type="presParOf" srcId="{BC4BF3DD-5B22-4B95-8DE4-E924C003D27A}" destId="{66CF5C97-4256-4F46-A996-C5C491D93754}" srcOrd="1" destOrd="0" presId="urn:microsoft.com/office/officeart/2005/8/layout/orgChart1"/>
    <dgm:cxn modelId="{50DC3C5A-88B0-49E1-A9BB-BF84E42C5E32}" type="presParOf" srcId="{66CF5C97-4256-4F46-A996-C5C491D93754}" destId="{4DC223DD-3449-40EE-AC6C-3E2D4FC981B4}" srcOrd="0" destOrd="0" presId="urn:microsoft.com/office/officeart/2005/8/layout/orgChart1"/>
    <dgm:cxn modelId="{0284A38B-9DF0-4422-8E39-5D2C75FB5F99}" type="presParOf" srcId="{66CF5C97-4256-4F46-A996-C5C491D93754}" destId="{E093AF05-4DB3-4CDE-99A4-8E4B3E2589DB}" srcOrd="1" destOrd="0" presId="urn:microsoft.com/office/officeart/2005/8/layout/orgChart1"/>
    <dgm:cxn modelId="{9DC07F9D-E932-42D1-8A69-C0582A422110}" type="presParOf" srcId="{E093AF05-4DB3-4CDE-99A4-8E4B3E2589DB}" destId="{1778DE7F-589E-4E09-A796-B23BCE6D8B61}" srcOrd="0" destOrd="0" presId="urn:microsoft.com/office/officeart/2005/8/layout/orgChart1"/>
    <dgm:cxn modelId="{45B0FE8C-F0C3-47BE-B678-A90556BE3B0E}" type="presParOf" srcId="{1778DE7F-589E-4E09-A796-B23BCE6D8B61}" destId="{C06C39FA-DEC0-4331-8E2D-07B3F43F0EBE}" srcOrd="0" destOrd="0" presId="urn:microsoft.com/office/officeart/2005/8/layout/orgChart1"/>
    <dgm:cxn modelId="{82BC6FE2-2C78-4CA2-8256-282F9B15D539}" type="presParOf" srcId="{1778DE7F-589E-4E09-A796-B23BCE6D8B61}" destId="{17FFDC69-F68A-4208-BD35-01BCC9ECE9EB}" srcOrd="1" destOrd="0" presId="urn:microsoft.com/office/officeart/2005/8/layout/orgChart1"/>
    <dgm:cxn modelId="{E6C2D746-E9B9-41AD-AD58-27ADE28384F2}" type="presParOf" srcId="{E093AF05-4DB3-4CDE-99A4-8E4B3E2589DB}" destId="{8BAB0042-0D45-4685-8908-81B7D594ADF6}" srcOrd="1" destOrd="0" presId="urn:microsoft.com/office/officeart/2005/8/layout/orgChart1"/>
    <dgm:cxn modelId="{4BE47B06-1154-46EC-991C-609B8789A177}" type="presParOf" srcId="{8BAB0042-0D45-4685-8908-81B7D594ADF6}" destId="{77A73E15-539A-4359-A7D0-5021CBD2DF65}" srcOrd="0" destOrd="0" presId="urn:microsoft.com/office/officeart/2005/8/layout/orgChart1"/>
    <dgm:cxn modelId="{4773DC84-2B7A-42CD-A67E-9D65FF8C8CB0}" type="presParOf" srcId="{8BAB0042-0D45-4685-8908-81B7D594ADF6}" destId="{A4FAFF4D-5589-48EF-B3B0-F4DDA1822D73}" srcOrd="1" destOrd="0" presId="urn:microsoft.com/office/officeart/2005/8/layout/orgChart1"/>
    <dgm:cxn modelId="{8F93AA2B-B31F-4C28-B08D-649E3CB159DE}" type="presParOf" srcId="{A4FAFF4D-5589-48EF-B3B0-F4DDA1822D73}" destId="{A9E8D5EA-9049-4977-8550-D57AA6C5E857}" srcOrd="0" destOrd="0" presId="urn:microsoft.com/office/officeart/2005/8/layout/orgChart1"/>
    <dgm:cxn modelId="{F584E651-F99A-4571-B7FD-1A78150F61A4}" type="presParOf" srcId="{A9E8D5EA-9049-4977-8550-D57AA6C5E857}" destId="{F072F641-9B1B-468F-B8B8-6EE9B6A7FA2E}" srcOrd="0" destOrd="0" presId="urn:microsoft.com/office/officeart/2005/8/layout/orgChart1"/>
    <dgm:cxn modelId="{3DB2FE38-72BD-4625-80A1-AD8660395F5E}" type="presParOf" srcId="{A9E8D5EA-9049-4977-8550-D57AA6C5E857}" destId="{9572B73A-57DB-4BFE-AE19-C2D2AE638811}" srcOrd="1" destOrd="0" presId="urn:microsoft.com/office/officeart/2005/8/layout/orgChart1"/>
    <dgm:cxn modelId="{DC370D52-EE38-407A-99EB-9B11A06FA04F}" type="presParOf" srcId="{A4FAFF4D-5589-48EF-B3B0-F4DDA1822D73}" destId="{AFB67D46-9306-484A-A844-0A4E97A9B329}" srcOrd="1" destOrd="0" presId="urn:microsoft.com/office/officeart/2005/8/layout/orgChart1"/>
    <dgm:cxn modelId="{61C54A83-7B57-4015-A743-8C9E388BDD4A}" type="presParOf" srcId="{A4FAFF4D-5589-48EF-B3B0-F4DDA1822D73}" destId="{AE6519B8-891C-42F9-9BD3-6B1F6BFC9E6B}" srcOrd="2" destOrd="0" presId="urn:microsoft.com/office/officeart/2005/8/layout/orgChart1"/>
    <dgm:cxn modelId="{A0FCF5B1-ABEC-4171-B699-273851395C2B}" type="presParOf" srcId="{E093AF05-4DB3-4CDE-99A4-8E4B3E2589DB}" destId="{66B07A95-29D9-45E9-BC59-AF36791A6D74}" srcOrd="2" destOrd="0" presId="urn:microsoft.com/office/officeart/2005/8/layout/orgChart1"/>
    <dgm:cxn modelId="{370ED6C3-DA77-41F0-9057-2CFC62523298}" type="presParOf" srcId="{BC4BF3DD-5B22-4B95-8DE4-E924C003D27A}" destId="{2D235B0A-55DD-4700-AF6E-D5D364EAF7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9BA6F-1280-433F-AF0D-CAAD97680A64}"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pPr rtl="1"/>
          <a:endParaRPr lang="ar-SA"/>
        </a:p>
      </dgm:t>
    </dgm:pt>
    <dgm:pt modelId="{E2CBB50E-9A0C-4424-814A-39DB628D69F9}">
      <dgm:prSet phldrT="[Text]"/>
      <dgm:spPr/>
      <dgm:t>
        <a:bodyPr/>
        <a:lstStyle/>
        <a:p>
          <a:pPr algn="ctr" rtl="0"/>
          <a:r>
            <a:rPr lang="en-US" dirty="0"/>
            <a:t>Different Declaration for Control Variable </a:t>
          </a:r>
        </a:p>
        <a:p>
          <a:pPr algn="ctr" rtl="0"/>
          <a:r>
            <a:rPr lang="en-US" dirty="0"/>
            <a:t>(counter) gives different scopes</a:t>
          </a:r>
          <a:endParaRPr lang="ar-SA" dirty="0"/>
        </a:p>
      </dgm:t>
    </dgm:pt>
    <dgm:pt modelId="{4E5346A1-2F6F-4BBE-A97B-CE276CD1C371}" type="parTrans" cxnId="{39EA7FBA-2E15-459D-90D6-75EE8D583E5E}">
      <dgm:prSet/>
      <dgm:spPr/>
      <dgm:t>
        <a:bodyPr/>
        <a:lstStyle/>
        <a:p>
          <a:pPr rtl="1"/>
          <a:endParaRPr lang="ar-SA"/>
        </a:p>
      </dgm:t>
    </dgm:pt>
    <dgm:pt modelId="{49ABBC1F-4F68-46E2-A678-97657F14B6F0}" type="sibTrans" cxnId="{39EA7FBA-2E15-459D-90D6-75EE8D583E5E}">
      <dgm:prSet/>
      <dgm:spPr/>
      <dgm:t>
        <a:bodyPr/>
        <a:lstStyle/>
        <a:p>
          <a:pPr rtl="1"/>
          <a:endParaRPr lang="ar-SA"/>
        </a:p>
      </dgm:t>
    </dgm:pt>
    <dgm:pt modelId="{330AB3FC-6DD2-4291-AEBD-712A3CD60281}">
      <dgm:prSet phldrT="[Text]" custT="1"/>
      <dgm:spPr/>
      <dgm:t>
        <a:bodyPr/>
        <a:lstStyle/>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r>
            <a:rPr lang="en-US" sz="1400" dirty="0">
              <a:solidFill>
                <a:srgbClr val="3333FF"/>
              </a:solidFill>
              <a:latin typeface="Lucida Console" pitchFamily="49" charset="0"/>
            </a:rPr>
            <a:t>Dim</a:t>
          </a:r>
          <a:r>
            <a:rPr lang="en-US" sz="1400" dirty="0">
              <a:latin typeface="Lucida Console" pitchFamily="49" charset="0"/>
            </a:rPr>
            <a:t> counter </a:t>
          </a:r>
          <a:r>
            <a:rPr lang="en-US" sz="1400" dirty="0">
              <a:solidFill>
                <a:srgbClr val="3333FF"/>
              </a:solidFill>
              <a:latin typeface="Lucida Console" pitchFamily="49" charset="0"/>
            </a:rPr>
            <a:t>As Integer</a:t>
          </a:r>
        </a:p>
        <a:p>
          <a:pPr algn="just" defTabSz="622300" rtl="0">
            <a:lnSpc>
              <a:spcPct val="90000"/>
            </a:lnSpc>
            <a:spcBef>
              <a:spcPct val="0"/>
            </a:spcBef>
            <a:spcAft>
              <a:spcPct val="35000"/>
            </a:spcAft>
          </a:pPr>
          <a:r>
            <a:rPr lang="en-US" sz="1400" dirty="0">
              <a:solidFill>
                <a:srgbClr val="3333FF"/>
              </a:solidFill>
              <a:latin typeface="Lucida Console" pitchFamily="49" charset="0"/>
            </a:rPr>
            <a:t>For</a:t>
          </a:r>
          <a:r>
            <a:rPr lang="en-US" sz="1400" dirty="0">
              <a:latin typeface="Lucida Console" pitchFamily="49" charset="0"/>
            </a:rPr>
            <a:t> counter = 2 </a:t>
          </a:r>
          <a:r>
            <a:rPr lang="en-US" sz="1400" dirty="0">
              <a:solidFill>
                <a:srgbClr val="3333FF"/>
              </a:solidFill>
              <a:latin typeface="Lucida Console" pitchFamily="49" charset="0"/>
            </a:rPr>
            <a:t>To</a:t>
          </a:r>
          <a:r>
            <a:rPr lang="en-US" sz="1400" dirty="0">
              <a:latin typeface="Lucida Console" pitchFamily="49" charset="0"/>
            </a:rPr>
            <a:t> 10 </a:t>
          </a:r>
          <a:r>
            <a:rPr lang="en-US" sz="1400" dirty="0">
              <a:solidFill>
                <a:srgbClr val="3333FF"/>
              </a:solidFill>
              <a:latin typeface="Lucida Console" pitchFamily="49" charset="0"/>
            </a:rPr>
            <a:t>Step</a:t>
          </a:r>
          <a:r>
            <a:rPr lang="en-US" sz="1400" dirty="0">
              <a:latin typeface="Lucida Console" pitchFamily="49" charset="0"/>
            </a:rPr>
            <a:t> 2</a:t>
          </a:r>
          <a:br>
            <a:rPr lang="en-US" sz="1400" dirty="0">
              <a:latin typeface="Lucida Console" pitchFamily="49" charset="0"/>
            </a:rPr>
          </a:br>
          <a:r>
            <a:rPr lang="en-US" sz="1400" dirty="0">
              <a:latin typeface="Lucida Console" pitchFamily="49" charset="0"/>
            </a:rPr>
            <a:t>   </a:t>
          </a:r>
        </a:p>
        <a:p>
          <a:pPr algn="just" defTabSz="622300" rtl="0">
            <a:lnSpc>
              <a:spcPct val="90000"/>
            </a:lnSpc>
            <a:spcBef>
              <a:spcPct val="0"/>
            </a:spcBef>
            <a:spcAft>
              <a:spcPct val="35000"/>
            </a:spcAft>
          </a:pPr>
          <a:r>
            <a:rPr lang="en-US" sz="1400" dirty="0" err="1">
              <a:latin typeface="Lucida Console" pitchFamily="49" charset="0"/>
            </a:rPr>
            <a:t>outputLabel.Text</a:t>
          </a:r>
          <a:r>
            <a:rPr lang="en-US" sz="1400" dirty="0">
              <a:latin typeface="Lucida Console" pitchFamily="49" charset="0"/>
            </a:rPr>
            <a:t> &amp;= counter &amp; "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3333FF"/>
              </a:solidFill>
              <a:latin typeface="Lucida Console" pitchFamily="49" charset="0"/>
            </a:rPr>
            <a:t>Next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Lucida Console" pitchFamily="49" charset="0"/>
            </a:rPr>
            <a:t>‘ counter variable here will be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Lucida Console" pitchFamily="49" charset="0"/>
            </a:rPr>
            <a:t>‘ recognized </a:t>
          </a:r>
          <a:endParaRPr lang="en-US" sz="1400" dirty="0">
            <a:solidFill>
              <a:srgbClr val="3333FF"/>
            </a:solidFill>
            <a:latin typeface="Lucida Console"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latin typeface="Lucida Console" pitchFamily="49" charset="0"/>
            </a:rPr>
            <a:t>counter ^= counter</a:t>
          </a: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l" defTabSz="622300" rtl="0">
            <a:lnSpc>
              <a:spcPct val="90000"/>
            </a:lnSpc>
            <a:spcBef>
              <a:spcPct val="0"/>
            </a:spcBef>
            <a:spcAft>
              <a:spcPct val="35000"/>
            </a:spcAft>
          </a:pPr>
          <a:endParaRPr lang="ar-SA" sz="1400" dirty="0"/>
        </a:p>
      </dgm:t>
    </dgm:pt>
    <dgm:pt modelId="{C232F0AA-9631-4EF6-9C38-BE4DD0051C8C}" type="parTrans" cxnId="{035B5429-8459-4157-A4DC-408E72FBE118}">
      <dgm:prSet/>
      <dgm:spPr/>
      <dgm:t>
        <a:bodyPr/>
        <a:lstStyle/>
        <a:p>
          <a:pPr rtl="1"/>
          <a:endParaRPr lang="ar-SA"/>
        </a:p>
      </dgm:t>
    </dgm:pt>
    <dgm:pt modelId="{7EC30F9E-64DF-462C-9E43-D37398ADED9F}" type="sibTrans" cxnId="{035B5429-8459-4157-A4DC-408E72FBE118}">
      <dgm:prSet/>
      <dgm:spPr/>
      <dgm:t>
        <a:bodyPr/>
        <a:lstStyle/>
        <a:p>
          <a:pPr rtl="1"/>
          <a:endParaRPr lang="ar-SA"/>
        </a:p>
      </dgm:t>
    </dgm:pt>
    <dgm:pt modelId="{F648CFBE-9E00-4672-921E-0D19DFD86998}">
      <dgm:prSet phldrT="[Text]" custT="1"/>
      <dgm:spPr/>
      <dgm:t>
        <a:bodyPr/>
        <a:lstStyle/>
        <a:p>
          <a:pPr algn="l" rtl="0"/>
          <a:r>
            <a:rPr lang="en-US" sz="1400" dirty="0">
              <a:solidFill>
                <a:srgbClr val="3333FF"/>
              </a:solidFill>
              <a:latin typeface="Lucida Console" pitchFamily="49" charset="0"/>
            </a:rPr>
            <a:t>For</a:t>
          </a:r>
          <a:r>
            <a:rPr lang="en-US" sz="1400" dirty="0">
              <a:latin typeface="Lucida Console" pitchFamily="49" charset="0"/>
            </a:rPr>
            <a:t> counter </a:t>
          </a:r>
          <a:r>
            <a:rPr lang="en-US" sz="1400" dirty="0">
              <a:solidFill>
                <a:srgbClr val="3333FF"/>
              </a:solidFill>
              <a:latin typeface="Lucida Console" pitchFamily="49" charset="0"/>
            </a:rPr>
            <a:t>As Integer</a:t>
          </a:r>
          <a:r>
            <a:rPr lang="en-US" sz="1400" dirty="0">
              <a:latin typeface="Lucida Console" pitchFamily="49" charset="0"/>
            </a:rPr>
            <a:t>= 2 </a:t>
          </a:r>
          <a:r>
            <a:rPr lang="en-US" sz="1400" dirty="0">
              <a:solidFill>
                <a:srgbClr val="3333FF"/>
              </a:solidFill>
              <a:latin typeface="Lucida Console" pitchFamily="49" charset="0"/>
            </a:rPr>
            <a:t>To</a:t>
          </a:r>
          <a:r>
            <a:rPr lang="en-US" sz="1400" dirty="0">
              <a:latin typeface="Lucida Console" pitchFamily="49" charset="0"/>
            </a:rPr>
            <a:t> 10 </a:t>
          </a:r>
          <a:r>
            <a:rPr lang="en-US" sz="1400" dirty="0">
              <a:solidFill>
                <a:srgbClr val="3333FF"/>
              </a:solidFill>
              <a:latin typeface="Lucida Console" pitchFamily="49" charset="0"/>
            </a:rPr>
            <a:t>Step</a:t>
          </a:r>
          <a:r>
            <a:rPr lang="en-US" sz="1400" dirty="0">
              <a:latin typeface="Lucida Console" pitchFamily="49" charset="0"/>
            </a:rPr>
            <a:t> 2</a:t>
          </a:r>
          <a:br>
            <a:rPr lang="en-US" sz="1400" dirty="0">
              <a:latin typeface="Lucida Console" pitchFamily="49" charset="0"/>
            </a:rPr>
          </a:br>
          <a:r>
            <a:rPr lang="en-US" sz="1400" dirty="0">
              <a:latin typeface="Lucida Console" pitchFamily="49" charset="0"/>
            </a:rPr>
            <a:t>   </a:t>
          </a:r>
        </a:p>
        <a:p>
          <a:pPr algn="l" rtl="0"/>
          <a:r>
            <a:rPr lang="en-US" sz="1400" dirty="0" err="1">
              <a:latin typeface="Lucida Console" pitchFamily="49" charset="0"/>
            </a:rPr>
            <a:t>outputLabel.Text</a:t>
          </a:r>
          <a:r>
            <a:rPr lang="en-US" sz="1400" dirty="0">
              <a:latin typeface="Lucida Console" pitchFamily="49" charset="0"/>
            </a:rPr>
            <a:t> &amp;= counter &amp; "  “</a:t>
          </a:r>
        </a:p>
        <a:p>
          <a:pPr algn="l" rtl="0"/>
          <a:r>
            <a:rPr lang="en-US" sz="1400" dirty="0">
              <a:latin typeface="Lucida Console" pitchFamily="49" charset="0"/>
            </a:rPr>
            <a:t/>
          </a:r>
          <a:br>
            <a:rPr lang="en-US" sz="1400" dirty="0">
              <a:latin typeface="Lucida Console" pitchFamily="49" charset="0"/>
            </a:rPr>
          </a:br>
          <a:r>
            <a:rPr lang="en-US" sz="1400" dirty="0">
              <a:solidFill>
                <a:srgbClr val="3333FF"/>
              </a:solidFill>
              <a:latin typeface="Lucida Console" pitchFamily="49" charset="0"/>
            </a:rPr>
            <a:t>Next</a:t>
          </a:r>
        </a:p>
        <a:p>
          <a:pPr algn="l" rtl="0"/>
          <a:r>
            <a:rPr lang="en-US" sz="1400" dirty="0">
              <a:solidFill>
                <a:srgbClr val="00B050"/>
              </a:solidFill>
              <a:latin typeface="Lucida Console" pitchFamily="49" charset="0"/>
            </a:rPr>
            <a:t>‘ counter variable here will not be </a:t>
          </a:r>
        </a:p>
        <a:p>
          <a:pPr algn="l" rtl="0"/>
          <a:r>
            <a:rPr lang="en-US" sz="1400" dirty="0">
              <a:solidFill>
                <a:srgbClr val="00B050"/>
              </a:solidFill>
              <a:latin typeface="Lucida Console" pitchFamily="49" charset="0"/>
            </a:rPr>
            <a:t>‘ recognized</a:t>
          </a:r>
        </a:p>
        <a:p>
          <a:pPr algn="l" rtl="0"/>
          <a:r>
            <a:rPr lang="en-US" sz="1400" dirty="0">
              <a:latin typeface="Lucida Console" pitchFamily="49" charset="0"/>
            </a:rPr>
            <a:t>counter ^= counter </a:t>
          </a:r>
        </a:p>
        <a:p>
          <a:pPr algn="l" rtl="0"/>
          <a:endParaRPr lang="ar-SA" sz="1400" dirty="0"/>
        </a:p>
      </dgm:t>
    </dgm:pt>
    <dgm:pt modelId="{DCA413AE-B530-4439-8894-8EA5457DCD35}" type="parTrans" cxnId="{6B46E74C-161B-4376-8FA7-6185790465BC}">
      <dgm:prSet/>
      <dgm:spPr/>
      <dgm:t>
        <a:bodyPr/>
        <a:lstStyle/>
        <a:p>
          <a:pPr rtl="1"/>
          <a:endParaRPr lang="ar-SA"/>
        </a:p>
      </dgm:t>
    </dgm:pt>
    <dgm:pt modelId="{F72BD76C-67E7-4DC4-ACDF-397EBA12FEDE}" type="sibTrans" cxnId="{6B46E74C-161B-4376-8FA7-6185790465BC}">
      <dgm:prSet/>
      <dgm:spPr/>
      <dgm:t>
        <a:bodyPr/>
        <a:lstStyle/>
        <a:p>
          <a:pPr rtl="1"/>
          <a:endParaRPr lang="ar-SA"/>
        </a:p>
      </dgm:t>
    </dgm:pt>
    <dgm:pt modelId="{9D6BC683-FF66-4E6E-B088-FD768DBB6961}" type="pres">
      <dgm:prSet presAssocID="{F9B9BA6F-1280-433F-AF0D-CAAD97680A64}" presName="hierChild1" presStyleCnt="0">
        <dgm:presLayoutVars>
          <dgm:orgChart val="1"/>
          <dgm:chPref val="1"/>
          <dgm:dir/>
          <dgm:animOne val="branch"/>
          <dgm:animLvl val="lvl"/>
          <dgm:resizeHandles/>
        </dgm:presLayoutVars>
      </dgm:prSet>
      <dgm:spPr/>
      <dgm:t>
        <a:bodyPr/>
        <a:lstStyle/>
        <a:p>
          <a:endParaRPr lang="en-US"/>
        </a:p>
      </dgm:t>
    </dgm:pt>
    <dgm:pt modelId="{E454CA44-5DD2-4ED9-AD2B-78B036FDCB67}" type="pres">
      <dgm:prSet presAssocID="{E2CBB50E-9A0C-4424-814A-39DB628D69F9}" presName="hierRoot1" presStyleCnt="0">
        <dgm:presLayoutVars>
          <dgm:hierBranch val="init"/>
        </dgm:presLayoutVars>
      </dgm:prSet>
      <dgm:spPr/>
    </dgm:pt>
    <dgm:pt modelId="{9A07EF9C-2831-4227-A740-F21E24939A99}" type="pres">
      <dgm:prSet presAssocID="{E2CBB50E-9A0C-4424-814A-39DB628D69F9}" presName="rootComposite1" presStyleCnt="0"/>
      <dgm:spPr/>
    </dgm:pt>
    <dgm:pt modelId="{289BC2C4-D5DB-4E04-90EA-A852D97F0813}" type="pres">
      <dgm:prSet presAssocID="{E2CBB50E-9A0C-4424-814A-39DB628D69F9}" presName="rootText1" presStyleLbl="node0" presStyleIdx="0" presStyleCnt="1" custScaleX="125187" custScaleY="46711">
        <dgm:presLayoutVars>
          <dgm:chPref val="3"/>
        </dgm:presLayoutVars>
      </dgm:prSet>
      <dgm:spPr/>
      <dgm:t>
        <a:bodyPr/>
        <a:lstStyle/>
        <a:p>
          <a:endParaRPr lang="en-US"/>
        </a:p>
      </dgm:t>
    </dgm:pt>
    <dgm:pt modelId="{678B5235-EC68-403B-814F-C08062F497FB}" type="pres">
      <dgm:prSet presAssocID="{E2CBB50E-9A0C-4424-814A-39DB628D69F9}" presName="rootConnector1" presStyleLbl="node1" presStyleIdx="0" presStyleCnt="0"/>
      <dgm:spPr/>
      <dgm:t>
        <a:bodyPr/>
        <a:lstStyle/>
        <a:p>
          <a:endParaRPr lang="en-US"/>
        </a:p>
      </dgm:t>
    </dgm:pt>
    <dgm:pt modelId="{7E5E2CFB-F2F7-410C-806A-4EE20409673B}" type="pres">
      <dgm:prSet presAssocID="{E2CBB50E-9A0C-4424-814A-39DB628D69F9}" presName="hierChild2" presStyleCnt="0"/>
      <dgm:spPr/>
    </dgm:pt>
    <dgm:pt modelId="{0C3E5E47-024B-43E7-9812-61E9546082B2}" type="pres">
      <dgm:prSet presAssocID="{C232F0AA-9631-4EF6-9C38-BE4DD0051C8C}" presName="Name37" presStyleLbl="parChTrans1D2" presStyleIdx="0" presStyleCnt="2"/>
      <dgm:spPr/>
      <dgm:t>
        <a:bodyPr/>
        <a:lstStyle/>
        <a:p>
          <a:endParaRPr lang="en-US"/>
        </a:p>
      </dgm:t>
    </dgm:pt>
    <dgm:pt modelId="{7DABA3E7-C2E5-475A-AD44-EA3A86304C97}" type="pres">
      <dgm:prSet presAssocID="{330AB3FC-6DD2-4291-AEBD-712A3CD60281}" presName="hierRoot2" presStyleCnt="0">
        <dgm:presLayoutVars>
          <dgm:hierBranch val="init"/>
        </dgm:presLayoutVars>
      </dgm:prSet>
      <dgm:spPr/>
    </dgm:pt>
    <dgm:pt modelId="{DE206DC7-5095-40C3-8A12-2E7ED6BD16F6}" type="pres">
      <dgm:prSet presAssocID="{330AB3FC-6DD2-4291-AEBD-712A3CD60281}" presName="rootComposite" presStyleCnt="0"/>
      <dgm:spPr/>
    </dgm:pt>
    <dgm:pt modelId="{6D95016C-3CF1-497D-AD52-D8BA0779F572}" type="pres">
      <dgm:prSet presAssocID="{330AB3FC-6DD2-4291-AEBD-712A3CD60281}" presName="rootText" presStyleLbl="node2" presStyleIdx="0" presStyleCnt="2" custScaleX="141999" custScaleY="155840">
        <dgm:presLayoutVars>
          <dgm:chPref val="3"/>
        </dgm:presLayoutVars>
      </dgm:prSet>
      <dgm:spPr/>
      <dgm:t>
        <a:bodyPr/>
        <a:lstStyle/>
        <a:p>
          <a:endParaRPr lang="en-US"/>
        </a:p>
      </dgm:t>
    </dgm:pt>
    <dgm:pt modelId="{DD23BDC1-D005-4D62-92A8-90AB24D7436D}" type="pres">
      <dgm:prSet presAssocID="{330AB3FC-6DD2-4291-AEBD-712A3CD60281}" presName="rootConnector" presStyleLbl="node2" presStyleIdx="0" presStyleCnt="2"/>
      <dgm:spPr/>
      <dgm:t>
        <a:bodyPr/>
        <a:lstStyle/>
        <a:p>
          <a:endParaRPr lang="en-US"/>
        </a:p>
      </dgm:t>
    </dgm:pt>
    <dgm:pt modelId="{D8874CEF-FBE0-4F15-9DA2-409F1AF79793}" type="pres">
      <dgm:prSet presAssocID="{330AB3FC-6DD2-4291-AEBD-712A3CD60281}" presName="hierChild4" presStyleCnt="0"/>
      <dgm:spPr/>
    </dgm:pt>
    <dgm:pt modelId="{D7E1035B-4CAB-483B-A224-74BEE2727590}" type="pres">
      <dgm:prSet presAssocID="{330AB3FC-6DD2-4291-AEBD-712A3CD60281}" presName="hierChild5" presStyleCnt="0"/>
      <dgm:spPr/>
    </dgm:pt>
    <dgm:pt modelId="{166F2B58-130A-4D06-A00E-A412B6594C0C}" type="pres">
      <dgm:prSet presAssocID="{DCA413AE-B530-4439-8894-8EA5457DCD35}" presName="Name37" presStyleLbl="parChTrans1D2" presStyleIdx="1" presStyleCnt="2"/>
      <dgm:spPr/>
      <dgm:t>
        <a:bodyPr/>
        <a:lstStyle/>
        <a:p>
          <a:endParaRPr lang="en-US"/>
        </a:p>
      </dgm:t>
    </dgm:pt>
    <dgm:pt modelId="{3CA963C8-34C7-4F05-97EB-F8113028D727}" type="pres">
      <dgm:prSet presAssocID="{F648CFBE-9E00-4672-921E-0D19DFD86998}" presName="hierRoot2" presStyleCnt="0">
        <dgm:presLayoutVars>
          <dgm:hierBranch val="init"/>
        </dgm:presLayoutVars>
      </dgm:prSet>
      <dgm:spPr/>
    </dgm:pt>
    <dgm:pt modelId="{47E90669-A37F-4D97-A7FD-885F997DDC8A}" type="pres">
      <dgm:prSet presAssocID="{F648CFBE-9E00-4672-921E-0D19DFD86998}" presName="rootComposite" presStyleCnt="0"/>
      <dgm:spPr/>
    </dgm:pt>
    <dgm:pt modelId="{A42FB6E5-FDDA-41E5-B760-1BADBB0C38D3}" type="pres">
      <dgm:prSet presAssocID="{F648CFBE-9E00-4672-921E-0D19DFD86998}" presName="rootText" presStyleLbl="node2" presStyleIdx="1" presStyleCnt="2" custScaleX="166055" custScaleY="167727">
        <dgm:presLayoutVars>
          <dgm:chPref val="3"/>
        </dgm:presLayoutVars>
      </dgm:prSet>
      <dgm:spPr/>
      <dgm:t>
        <a:bodyPr/>
        <a:lstStyle/>
        <a:p>
          <a:endParaRPr lang="en-US"/>
        </a:p>
      </dgm:t>
    </dgm:pt>
    <dgm:pt modelId="{E2366E95-06E6-4048-AF04-1788E0BA1E83}" type="pres">
      <dgm:prSet presAssocID="{F648CFBE-9E00-4672-921E-0D19DFD86998}" presName="rootConnector" presStyleLbl="node2" presStyleIdx="1" presStyleCnt="2"/>
      <dgm:spPr/>
      <dgm:t>
        <a:bodyPr/>
        <a:lstStyle/>
        <a:p>
          <a:endParaRPr lang="en-US"/>
        </a:p>
      </dgm:t>
    </dgm:pt>
    <dgm:pt modelId="{53C8C66F-11D9-4ABF-BC7A-FB1ECC547458}" type="pres">
      <dgm:prSet presAssocID="{F648CFBE-9E00-4672-921E-0D19DFD86998}" presName="hierChild4" presStyleCnt="0"/>
      <dgm:spPr/>
    </dgm:pt>
    <dgm:pt modelId="{9A8CECD5-C678-45DD-BB0A-F35D4E3B6EF2}" type="pres">
      <dgm:prSet presAssocID="{F648CFBE-9E00-4672-921E-0D19DFD86998}" presName="hierChild5" presStyleCnt="0"/>
      <dgm:spPr/>
    </dgm:pt>
    <dgm:pt modelId="{B64671DB-6B0B-45CE-90E9-6EF56704AE66}" type="pres">
      <dgm:prSet presAssocID="{E2CBB50E-9A0C-4424-814A-39DB628D69F9}" presName="hierChild3" presStyleCnt="0"/>
      <dgm:spPr/>
    </dgm:pt>
  </dgm:ptLst>
  <dgm:cxnLst>
    <dgm:cxn modelId="{A70348DE-572E-404F-BC97-CE118B3F0481}" type="presOf" srcId="{F648CFBE-9E00-4672-921E-0D19DFD86998}" destId="{E2366E95-06E6-4048-AF04-1788E0BA1E83}" srcOrd="1" destOrd="0" presId="urn:microsoft.com/office/officeart/2005/8/layout/orgChart1"/>
    <dgm:cxn modelId="{5FBBB4A0-4FAA-446D-ABE9-9B9E96454509}" type="presOf" srcId="{330AB3FC-6DD2-4291-AEBD-712A3CD60281}" destId="{DD23BDC1-D005-4D62-92A8-90AB24D7436D}" srcOrd="1" destOrd="0" presId="urn:microsoft.com/office/officeart/2005/8/layout/orgChart1"/>
    <dgm:cxn modelId="{CF9DB4E7-96B0-4FAA-9061-6FFCE0F2643E}" type="presOf" srcId="{C232F0AA-9631-4EF6-9C38-BE4DD0051C8C}" destId="{0C3E5E47-024B-43E7-9812-61E9546082B2}" srcOrd="0" destOrd="0" presId="urn:microsoft.com/office/officeart/2005/8/layout/orgChart1"/>
    <dgm:cxn modelId="{5386736E-64C6-4663-A2FD-2DBB0D906925}" type="presOf" srcId="{E2CBB50E-9A0C-4424-814A-39DB628D69F9}" destId="{678B5235-EC68-403B-814F-C08062F497FB}" srcOrd="1" destOrd="0" presId="urn:microsoft.com/office/officeart/2005/8/layout/orgChart1"/>
    <dgm:cxn modelId="{0BD32413-155A-41EF-AB6F-E171D27EB786}" type="presOf" srcId="{F9B9BA6F-1280-433F-AF0D-CAAD97680A64}" destId="{9D6BC683-FF66-4E6E-B088-FD768DBB6961}" srcOrd="0" destOrd="0" presId="urn:microsoft.com/office/officeart/2005/8/layout/orgChart1"/>
    <dgm:cxn modelId="{CCB0B46B-0BAC-4A8F-A7D6-78EB407D04D1}" type="presOf" srcId="{E2CBB50E-9A0C-4424-814A-39DB628D69F9}" destId="{289BC2C4-D5DB-4E04-90EA-A852D97F0813}" srcOrd="0" destOrd="0" presId="urn:microsoft.com/office/officeart/2005/8/layout/orgChart1"/>
    <dgm:cxn modelId="{39EA7FBA-2E15-459D-90D6-75EE8D583E5E}" srcId="{F9B9BA6F-1280-433F-AF0D-CAAD97680A64}" destId="{E2CBB50E-9A0C-4424-814A-39DB628D69F9}" srcOrd="0" destOrd="0" parTransId="{4E5346A1-2F6F-4BBE-A97B-CE276CD1C371}" sibTransId="{49ABBC1F-4F68-46E2-A678-97657F14B6F0}"/>
    <dgm:cxn modelId="{6B46E74C-161B-4376-8FA7-6185790465BC}" srcId="{E2CBB50E-9A0C-4424-814A-39DB628D69F9}" destId="{F648CFBE-9E00-4672-921E-0D19DFD86998}" srcOrd="1" destOrd="0" parTransId="{DCA413AE-B530-4439-8894-8EA5457DCD35}" sibTransId="{F72BD76C-67E7-4DC4-ACDF-397EBA12FEDE}"/>
    <dgm:cxn modelId="{5BC39615-7995-4043-B933-CBACB7BC3C6E}" type="presOf" srcId="{330AB3FC-6DD2-4291-AEBD-712A3CD60281}" destId="{6D95016C-3CF1-497D-AD52-D8BA0779F572}" srcOrd="0" destOrd="0" presId="urn:microsoft.com/office/officeart/2005/8/layout/orgChart1"/>
    <dgm:cxn modelId="{4951EFAF-6847-4AD9-B44B-F7449C629339}" type="presOf" srcId="{DCA413AE-B530-4439-8894-8EA5457DCD35}" destId="{166F2B58-130A-4D06-A00E-A412B6594C0C}" srcOrd="0" destOrd="0" presId="urn:microsoft.com/office/officeart/2005/8/layout/orgChart1"/>
    <dgm:cxn modelId="{035B5429-8459-4157-A4DC-408E72FBE118}" srcId="{E2CBB50E-9A0C-4424-814A-39DB628D69F9}" destId="{330AB3FC-6DD2-4291-AEBD-712A3CD60281}" srcOrd="0" destOrd="0" parTransId="{C232F0AA-9631-4EF6-9C38-BE4DD0051C8C}" sibTransId="{7EC30F9E-64DF-462C-9E43-D37398ADED9F}"/>
    <dgm:cxn modelId="{EF29F124-9865-4B88-8BF3-531E017C90A5}" type="presOf" srcId="{F648CFBE-9E00-4672-921E-0D19DFD86998}" destId="{A42FB6E5-FDDA-41E5-B760-1BADBB0C38D3}" srcOrd="0" destOrd="0" presId="urn:microsoft.com/office/officeart/2005/8/layout/orgChart1"/>
    <dgm:cxn modelId="{F8FCD738-7C11-4B79-B08D-75F3737CBA9F}" type="presParOf" srcId="{9D6BC683-FF66-4E6E-B088-FD768DBB6961}" destId="{E454CA44-5DD2-4ED9-AD2B-78B036FDCB67}" srcOrd="0" destOrd="0" presId="urn:microsoft.com/office/officeart/2005/8/layout/orgChart1"/>
    <dgm:cxn modelId="{DA111293-EA14-4EBF-821E-45B5FD71A295}" type="presParOf" srcId="{E454CA44-5DD2-4ED9-AD2B-78B036FDCB67}" destId="{9A07EF9C-2831-4227-A740-F21E24939A99}" srcOrd="0" destOrd="0" presId="urn:microsoft.com/office/officeart/2005/8/layout/orgChart1"/>
    <dgm:cxn modelId="{BC3476DE-BB73-462A-A219-C53E231529BE}" type="presParOf" srcId="{9A07EF9C-2831-4227-A740-F21E24939A99}" destId="{289BC2C4-D5DB-4E04-90EA-A852D97F0813}" srcOrd="0" destOrd="0" presId="urn:microsoft.com/office/officeart/2005/8/layout/orgChart1"/>
    <dgm:cxn modelId="{BD5BCEC5-24D5-4665-9A41-411081991617}" type="presParOf" srcId="{9A07EF9C-2831-4227-A740-F21E24939A99}" destId="{678B5235-EC68-403B-814F-C08062F497FB}" srcOrd="1" destOrd="0" presId="urn:microsoft.com/office/officeart/2005/8/layout/orgChart1"/>
    <dgm:cxn modelId="{63E9BE52-2C47-4CC2-AC71-3383DE0A8F86}" type="presParOf" srcId="{E454CA44-5DD2-4ED9-AD2B-78B036FDCB67}" destId="{7E5E2CFB-F2F7-410C-806A-4EE20409673B}" srcOrd="1" destOrd="0" presId="urn:microsoft.com/office/officeart/2005/8/layout/orgChart1"/>
    <dgm:cxn modelId="{28389FC9-2785-4A13-91A9-74E5D712FEF4}" type="presParOf" srcId="{7E5E2CFB-F2F7-410C-806A-4EE20409673B}" destId="{0C3E5E47-024B-43E7-9812-61E9546082B2}" srcOrd="0" destOrd="0" presId="urn:microsoft.com/office/officeart/2005/8/layout/orgChart1"/>
    <dgm:cxn modelId="{FE496A45-9230-40A8-80BD-BE401B87621C}" type="presParOf" srcId="{7E5E2CFB-F2F7-410C-806A-4EE20409673B}" destId="{7DABA3E7-C2E5-475A-AD44-EA3A86304C97}" srcOrd="1" destOrd="0" presId="urn:microsoft.com/office/officeart/2005/8/layout/orgChart1"/>
    <dgm:cxn modelId="{249E1477-F741-4B73-A35F-235F4BDD0777}" type="presParOf" srcId="{7DABA3E7-C2E5-475A-AD44-EA3A86304C97}" destId="{DE206DC7-5095-40C3-8A12-2E7ED6BD16F6}" srcOrd="0" destOrd="0" presId="urn:microsoft.com/office/officeart/2005/8/layout/orgChart1"/>
    <dgm:cxn modelId="{7A5FAEA8-DA57-4024-848F-94CF77B04F17}" type="presParOf" srcId="{DE206DC7-5095-40C3-8A12-2E7ED6BD16F6}" destId="{6D95016C-3CF1-497D-AD52-D8BA0779F572}" srcOrd="0" destOrd="0" presId="urn:microsoft.com/office/officeart/2005/8/layout/orgChart1"/>
    <dgm:cxn modelId="{86E1B27D-483F-4286-ADE0-8318757CF52E}" type="presParOf" srcId="{DE206DC7-5095-40C3-8A12-2E7ED6BD16F6}" destId="{DD23BDC1-D005-4D62-92A8-90AB24D7436D}" srcOrd="1" destOrd="0" presId="urn:microsoft.com/office/officeart/2005/8/layout/orgChart1"/>
    <dgm:cxn modelId="{54FBCE96-2182-4023-BBAA-17E5EFD6EB17}" type="presParOf" srcId="{7DABA3E7-C2E5-475A-AD44-EA3A86304C97}" destId="{D8874CEF-FBE0-4F15-9DA2-409F1AF79793}" srcOrd="1" destOrd="0" presId="urn:microsoft.com/office/officeart/2005/8/layout/orgChart1"/>
    <dgm:cxn modelId="{34BC60A9-3020-4E3A-8872-B8BC5693A389}" type="presParOf" srcId="{7DABA3E7-C2E5-475A-AD44-EA3A86304C97}" destId="{D7E1035B-4CAB-483B-A224-74BEE2727590}" srcOrd="2" destOrd="0" presId="urn:microsoft.com/office/officeart/2005/8/layout/orgChart1"/>
    <dgm:cxn modelId="{F029EF53-31B8-4CE4-9B06-E57ACBEC4E7B}" type="presParOf" srcId="{7E5E2CFB-F2F7-410C-806A-4EE20409673B}" destId="{166F2B58-130A-4D06-A00E-A412B6594C0C}" srcOrd="2" destOrd="0" presId="urn:microsoft.com/office/officeart/2005/8/layout/orgChart1"/>
    <dgm:cxn modelId="{171374C3-81BF-482C-8443-E0B267ECF1B9}" type="presParOf" srcId="{7E5E2CFB-F2F7-410C-806A-4EE20409673B}" destId="{3CA963C8-34C7-4F05-97EB-F8113028D727}" srcOrd="3" destOrd="0" presId="urn:microsoft.com/office/officeart/2005/8/layout/orgChart1"/>
    <dgm:cxn modelId="{248823B6-EC5A-4E83-BC2F-2D3AE207008A}" type="presParOf" srcId="{3CA963C8-34C7-4F05-97EB-F8113028D727}" destId="{47E90669-A37F-4D97-A7FD-885F997DDC8A}" srcOrd="0" destOrd="0" presId="urn:microsoft.com/office/officeart/2005/8/layout/orgChart1"/>
    <dgm:cxn modelId="{E21C26A6-6E00-4894-B330-DD7ABA329AF2}" type="presParOf" srcId="{47E90669-A37F-4D97-A7FD-885F997DDC8A}" destId="{A42FB6E5-FDDA-41E5-B760-1BADBB0C38D3}" srcOrd="0" destOrd="0" presId="urn:microsoft.com/office/officeart/2005/8/layout/orgChart1"/>
    <dgm:cxn modelId="{D549E1B9-DBA3-44CF-A353-1BD9A429F819}" type="presParOf" srcId="{47E90669-A37F-4D97-A7FD-885F997DDC8A}" destId="{E2366E95-06E6-4048-AF04-1788E0BA1E83}" srcOrd="1" destOrd="0" presId="urn:microsoft.com/office/officeart/2005/8/layout/orgChart1"/>
    <dgm:cxn modelId="{41BC305D-454B-429E-93CB-4FB4484A251E}" type="presParOf" srcId="{3CA963C8-34C7-4F05-97EB-F8113028D727}" destId="{53C8C66F-11D9-4ABF-BC7A-FB1ECC547458}" srcOrd="1" destOrd="0" presId="urn:microsoft.com/office/officeart/2005/8/layout/orgChart1"/>
    <dgm:cxn modelId="{3DDDD7BF-9E52-4B0C-9072-86ACDF59CABB}" type="presParOf" srcId="{3CA963C8-34C7-4F05-97EB-F8113028D727}" destId="{9A8CECD5-C678-45DD-BB0A-F35D4E3B6EF2}" srcOrd="2" destOrd="0" presId="urn:microsoft.com/office/officeart/2005/8/layout/orgChart1"/>
    <dgm:cxn modelId="{5D317776-81EF-4273-84B2-AD8231755C81}" type="presParOf" srcId="{E454CA44-5DD2-4ED9-AD2B-78B036FDCB67}" destId="{B64671DB-6B0B-45CE-90E9-6EF56704AE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3E15-539A-4359-A7D0-5021CBD2DF65}">
      <dsp:nvSpPr>
        <dsp:cNvPr id="0" name=""/>
        <dsp:cNvSpPr/>
      </dsp:nvSpPr>
      <dsp:spPr>
        <a:xfrm>
          <a:off x="4855715" y="3081692"/>
          <a:ext cx="613113" cy="1109409"/>
        </a:xfrm>
        <a:custGeom>
          <a:avLst/>
          <a:gdLst/>
          <a:ahLst/>
          <a:cxnLst/>
          <a:rect l="0" t="0" r="0" b="0"/>
          <a:pathLst>
            <a:path>
              <a:moveTo>
                <a:pt x="0" y="0"/>
              </a:moveTo>
              <a:lnTo>
                <a:pt x="0" y="1109409"/>
              </a:lnTo>
              <a:lnTo>
                <a:pt x="613113"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C223DD-3449-40EE-AC6C-3E2D4FC981B4}">
      <dsp:nvSpPr>
        <dsp:cNvPr id="0" name=""/>
        <dsp:cNvSpPr/>
      </dsp:nvSpPr>
      <dsp:spPr>
        <a:xfrm>
          <a:off x="6221967" y="509213"/>
          <a:ext cx="268718" cy="490986"/>
        </a:xfrm>
        <a:custGeom>
          <a:avLst/>
          <a:gdLst/>
          <a:ahLst/>
          <a:cxnLst/>
          <a:rect l="0" t="0" r="0" b="0"/>
          <a:pathLst>
            <a:path>
              <a:moveTo>
                <a:pt x="0" y="0"/>
              </a:moveTo>
              <a:lnTo>
                <a:pt x="0" y="237751"/>
              </a:lnTo>
              <a:lnTo>
                <a:pt x="268718" y="237751"/>
              </a:lnTo>
              <a:lnTo>
                <a:pt x="268718" y="490986"/>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041F10-71B0-410D-85BA-76A82EFC472F}">
      <dsp:nvSpPr>
        <dsp:cNvPr id="0" name=""/>
        <dsp:cNvSpPr/>
      </dsp:nvSpPr>
      <dsp:spPr>
        <a:xfrm>
          <a:off x="394051" y="3129530"/>
          <a:ext cx="591075" cy="1109409"/>
        </a:xfrm>
        <a:custGeom>
          <a:avLst/>
          <a:gdLst/>
          <a:ahLst/>
          <a:cxnLst/>
          <a:rect l="0" t="0" r="0" b="0"/>
          <a:pathLst>
            <a:path>
              <a:moveTo>
                <a:pt x="0" y="0"/>
              </a:moveTo>
              <a:lnTo>
                <a:pt x="0" y="1109409"/>
              </a:lnTo>
              <a:lnTo>
                <a:pt x="591075"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E9592E-EED3-4F89-AD69-BC17A7C4A3C7}">
      <dsp:nvSpPr>
        <dsp:cNvPr id="0" name=""/>
        <dsp:cNvSpPr/>
      </dsp:nvSpPr>
      <dsp:spPr>
        <a:xfrm>
          <a:off x="1924532" y="493729"/>
          <a:ext cx="91440" cy="506469"/>
        </a:xfrm>
        <a:custGeom>
          <a:avLst/>
          <a:gdLst/>
          <a:ahLst/>
          <a:cxnLst/>
          <a:rect l="0" t="0" r="0" b="0"/>
          <a:pathLst>
            <a:path>
              <a:moveTo>
                <a:pt x="45720" y="0"/>
              </a:moveTo>
              <a:lnTo>
                <a:pt x="45720" y="506469"/>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EB6B98-8834-480A-8591-37A98D200D74}">
      <dsp:nvSpPr>
        <dsp:cNvPr id="0" name=""/>
        <dsp:cNvSpPr/>
      </dsp:nvSpPr>
      <dsp:spPr>
        <a:xfrm>
          <a:off x="1036141" y="85720"/>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dirty="0"/>
            <a:t>Do While...Loop</a:t>
          </a:r>
          <a:endParaRPr lang="ar-SA" sz="1600" b="1" kern="1200" dirty="0"/>
        </a:p>
      </dsp:txBody>
      <dsp:txXfrm>
        <a:off x="1036141" y="85720"/>
        <a:ext cx="1868221" cy="408009"/>
      </dsp:txXfrm>
    </dsp:sp>
    <dsp:sp modelId="{BF3CD66B-EA07-424A-AF29-6A56065B9911}">
      <dsp:nvSpPr>
        <dsp:cNvPr id="0" name=""/>
        <dsp:cNvSpPr/>
      </dsp:nvSpPr>
      <dsp:spPr>
        <a:xfrm>
          <a:off x="1" y="1000199"/>
          <a:ext cx="3940501" cy="2129330"/>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sng" kern="1200" dirty="0"/>
            <a:t>Example:</a:t>
          </a:r>
        </a:p>
        <a:p>
          <a:pPr lvl="0" algn="just" defTabSz="622300" rtl="0">
            <a:lnSpc>
              <a:spcPct val="90000"/>
            </a:lnSpc>
            <a:spcBef>
              <a:spcPct val="0"/>
            </a:spcBef>
            <a:spcAft>
              <a:spcPct val="35000"/>
            </a:spcAft>
          </a:pPr>
          <a:r>
            <a:rPr lang="en-US" sz="1400" b="0" kern="1200" dirty="0">
              <a:solidFill>
                <a:srgbClr val="0070C0"/>
              </a:solidFill>
            </a:rPr>
            <a:t>Dim</a:t>
          </a:r>
          <a:r>
            <a:rPr lang="en-US" sz="1400" b="0" kern="1200" dirty="0"/>
            <a:t> Counter </a:t>
          </a:r>
          <a:r>
            <a:rPr lang="en-US" sz="1400" b="0" kern="1200" dirty="0">
              <a:solidFill>
                <a:srgbClr val="0070C0"/>
              </a:solidFill>
            </a:rPr>
            <a:t>As Integer </a:t>
          </a:r>
          <a:r>
            <a:rPr lang="en-US" sz="1400" b="0" kern="1200" dirty="0"/>
            <a:t>= 6</a:t>
          </a:r>
        </a:p>
        <a:p>
          <a:pPr lvl="0" algn="just" defTabSz="622300" rtl="0">
            <a:lnSpc>
              <a:spcPct val="90000"/>
            </a:lnSpc>
            <a:spcBef>
              <a:spcPct val="0"/>
            </a:spcBef>
            <a:spcAft>
              <a:spcPct val="35000"/>
            </a:spcAft>
          </a:pPr>
          <a:r>
            <a:rPr lang="en-US" sz="1400" b="0" kern="1200" dirty="0">
              <a:solidFill>
                <a:srgbClr val="0070C0"/>
              </a:solidFill>
            </a:rPr>
            <a:t>Do While </a:t>
          </a:r>
          <a:r>
            <a:rPr lang="en-US" sz="1400" b="0" kern="1200" dirty="0"/>
            <a:t>Counter&lt;=5</a:t>
          </a:r>
        </a:p>
        <a:p>
          <a:pPr lvl="0" algn="just" defTabSz="622300" rtl="0">
            <a:lnSpc>
              <a:spcPct val="90000"/>
            </a:lnSpc>
            <a:spcBef>
              <a:spcPct val="0"/>
            </a:spcBef>
            <a:spcAft>
              <a:spcPct val="35000"/>
            </a:spcAft>
          </a:pPr>
          <a:r>
            <a:rPr lang="en-US" sz="1400" b="0" kern="1200" dirty="0"/>
            <a:t>TextBox1.AppendText(Counter &amp; </a:t>
          </a:r>
          <a:r>
            <a:rPr lang="en-US" sz="1400" b="0" i="0" kern="1200" dirty="0" err="1"/>
            <a:t>vbTab</a:t>
          </a:r>
          <a:r>
            <a:rPr lang="en-US" sz="1400" b="0" kern="1200" dirty="0"/>
            <a:t>)</a:t>
          </a:r>
        </a:p>
        <a:p>
          <a:pPr lvl="0" algn="just" defTabSz="622300" rtl="0">
            <a:lnSpc>
              <a:spcPct val="90000"/>
            </a:lnSpc>
            <a:spcBef>
              <a:spcPct val="0"/>
            </a:spcBef>
            <a:spcAft>
              <a:spcPct val="35000"/>
            </a:spcAft>
          </a:pPr>
          <a:r>
            <a:rPr lang="en-US" sz="1400" b="0" kern="1200" dirty="0"/>
            <a:t>Counter+=1</a:t>
          </a:r>
        </a:p>
        <a:p>
          <a:pPr lvl="0" algn="just" defTabSz="622300" rtl="0">
            <a:lnSpc>
              <a:spcPct val="90000"/>
            </a:lnSpc>
            <a:spcBef>
              <a:spcPct val="0"/>
            </a:spcBef>
            <a:spcAft>
              <a:spcPct val="35000"/>
            </a:spcAft>
          </a:pPr>
          <a:r>
            <a:rPr lang="en-US" sz="1400" b="0" kern="1200" dirty="0">
              <a:solidFill>
                <a:srgbClr val="0070C0"/>
              </a:solidFill>
            </a:rPr>
            <a:t>Loop</a:t>
          </a:r>
          <a:endParaRPr lang="ar-SA" sz="1400" b="0" kern="1200" dirty="0">
            <a:solidFill>
              <a:srgbClr val="0070C0"/>
            </a:solidFill>
          </a:endParaRPr>
        </a:p>
      </dsp:txBody>
      <dsp:txXfrm>
        <a:off x="1" y="1000199"/>
        <a:ext cx="3940501" cy="2129330"/>
      </dsp:txXfrm>
    </dsp:sp>
    <dsp:sp modelId="{BD57FDC7-9F2C-4B47-B6E0-32956901486E}">
      <dsp:nvSpPr>
        <dsp:cNvPr id="0" name=""/>
        <dsp:cNvSpPr/>
      </dsp:nvSpPr>
      <dsp:spPr>
        <a:xfrm>
          <a:off x="985126" y="3635999"/>
          <a:ext cx="32379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u="sng" kern="1200" dirty="0"/>
            <a:t>Output:</a:t>
          </a:r>
          <a:r>
            <a:rPr lang="en-US" sz="1400" b="1" u="none" kern="1200" dirty="0"/>
            <a:t> Nothing in the output</a:t>
          </a:r>
        </a:p>
      </dsp:txBody>
      <dsp:txXfrm>
        <a:off x="985126" y="3635999"/>
        <a:ext cx="3237980" cy="1205879"/>
      </dsp:txXfrm>
    </dsp:sp>
    <dsp:sp modelId="{81945EE3-2E5B-41EB-94C9-BA8D63D2901F}">
      <dsp:nvSpPr>
        <dsp:cNvPr id="0" name=""/>
        <dsp:cNvSpPr/>
      </dsp:nvSpPr>
      <dsp:spPr>
        <a:xfrm>
          <a:off x="5287856" y="101203"/>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dirty="0"/>
            <a:t>Do...Loop While</a:t>
          </a:r>
          <a:endParaRPr lang="ar-SA" sz="1600" b="1" kern="1200" dirty="0"/>
        </a:p>
      </dsp:txBody>
      <dsp:txXfrm>
        <a:off x="5287856" y="101203"/>
        <a:ext cx="1868221" cy="408009"/>
      </dsp:txXfrm>
    </dsp:sp>
    <dsp:sp modelId="{C06C39FA-DEC0-4331-8E2D-07B3F43F0EBE}">
      <dsp:nvSpPr>
        <dsp:cNvPr id="0" name=""/>
        <dsp:cNvSpPr/>
      </dsp:nvSpPr>
      <dsp:spPr>
        <a:xfrm>
          <a:off x="4446972" y="1000199"/>
          <a:ext cx="4087426" cy="2081493"/>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sng" kern="1200" dirty="0"/>
            <a:t>Example:</a:t>
          </a:r>
        </a:p>
        <a:p>
          <a:pPr lvl="0" algn="just" defTabSz="622300" rtl="0">
            <a:lnSpc>
              <a:spcPct val="90000"/>
            </a:lnSpc>
            <a:spcBef>
              <a:spcPct val="0"/>
            </a:spcBef>
            <a:spcAft>
              <a:spcPct val="35000"/>
            </a:spcAft>
          </a:pPr>
          <a:r>
            <a:rPr lang="en-US" sz="1400" b="0" u="none" kern="1200" dirty="0">
              <a:solidFill>
                <a:srgbClr val="0070C0"/>
              </a:solidFill>
            </a:rPr>
            <a:t>Dim</a:t>
          </a:r>
          <a:r>
            <a:rPr lang="en-US" sz="1400" b="0" u="none" kern="1200" dirty="0"/>
            <a:t> Counter </a:t>
          </a:r>
          <a:r>
            <a:rPr lang="en-US" sz="1400" b="0" u="none" kern="1200" dirty="0">
              <a:solidFill>
                <a:srgbClr val="0070C0"/>
              </a:solidFill>
            </a:rPr>
            <a:t>As Integer </a:t>
          </a:r>
          <a:r>
            <a:rPr lang="en-US" sz="1400" b="0" u="none" kern="1200" dirty="0"/>
            <a:t>= 6</a:t>
          </a:r>
        </a:p>
        <a:p>
          <a:pPr lvl="0" algn="just" defTabSz="622300" rtl="0">
            <a:lnSpc>
              <a:spcPct val="90000"/>
            </a:lnSpc>
            <a:spcBef>
              <a:spcPct val="0"/>
            </a:spcBef>
            <a:spcAft>
              <a:spcPct val="35000"/>
            </a:spcAft>
          </a:pPr>
          <a:r>
            <a:rPr lang="en-US" sz="1400" b="0" u="none" kern="1200" dirty="0">
              <a:solidFill>
                <a:srgbClr val="0070C0"/>
              </a:solidFill>
            </a:rPr>
            <a:t>Do </a:t>
          </a:r>
        </a:p>
        <a:p>
          <a:pPr lvl="0" algn="just" defTabSz="622300" rtl="0">
            <a:lnSpc>
              <a:spcPct val="90000"/>
            </a:lnSpc>
            <a:spcBef>
              <a:spcPct val="0"/>
            </a:spcBef>
            <a:spcAft>
              <a:spcPct val="35000"/>
            </a:spcAft>
          </a:pPr>
          <a:r>
            <a:rPr lang="en-US" sz="1400" b="0" kern="1200" dirty="0"/>
            <a:t>TextBox1</a:t>
          </a:r>
          <a:r>
            <a:rPr lang="en-US" sz="1400" b="0" u="none" kern="1200" dirty="0"/>
            <a:t>.AppendText(Counter &amp; </a:t>
          </a:r>
          <a:r>
            <a:rPr lang="en-US" sz="1400" b="0" u="none" kern="1200" dirty="0" err="1"/>
            <a:t>vbTab</a:t>
          </a:r>
          <a:r>
            <a:rPr lang="en-US" sz="1400" b="0" u="none" kern="1200" dirty="0"/>
            <a:t>)</a:t>
          </a:r>
        </a:p>
        <a:p>
          <a:pPr lvl="0" algn="just" defTabSz="622300" rtl="0">
            <a:lnSpc>
              <a:spcPct val="90000"/>
            </a:lnSpc>
            <a:spcBef>
              <a:spcPct val="0"/>
            </a:spcBef>
            <a:spcAft>
              <a:spcPct val="35000"/>
            </a:spcAft>
          </a:pPr>
          <a:r>
            <a:rPr lang="en-US" sz="1400" b="0" u="none" kern="1200" dirty="0"/>
            <a:t>Counter+=1</a:t>
          </a:r>
          <a:endParaRPr lang="en-US" sz="1400" b="0" u="none" kern="1200" dirty="0">
            <a:solidFill>
              <a:srgbClr val="0070C0"/>
            </a:solidFill>
          </a:endParaRPr>
        </a:p>
        <a:p>
          <a:pPr lvl="0" algn="just" defTabSz="622300" rtl="0">
            <a:lnSpc>
              <a:spcPct val="90000"/>
            </a:lnSpc>
            <a:spcBef>
              <a:spcPct val="0"/>
            </a:spcBef>
            <a:spcAft>
              <a:spcPct val="35000"/>
            </a:spcAft>
          </a:pPr>
          <a:r>
            <a:rPr lang="en-US" sz="1400" b="0" u="none" kern="1200" dirty="0">
              <a:solidFill>
                <a:srgbClr val="0070C0"/>
              </a:solidFill>
            </a:rPr>
            <a:t>Loop While </a:t>
          </a:r>
          <a:r>
            <a:rPr lang="en-US" sz="1400" b="0" u="none" kern="1200" dirty="0"/>
            <a:t>(Counter&lt;=5)</a:t>
          </a:r>
          <a:endParaRPr lang="ar-SA" sz="1400" b="0" u="none" kern="1200" dirty="0"/>
        </a:p>
      </dsp:txBody>
      <dsp:txXfrm>
        <a:off x="4446972" y="1000199"/>
        <a:ext cx="4087426" cy="2081493"/>
      </dsp:txXfrm>
    </dsp:sp>
    <dsp:sp modelId="{F072F641-9B1B-468F-B8B8-6EE9B6A7FA2E}">
      <dsp:nvSpPr>
        <dsp:cNvPr id="0" name=""/>
        <dsp:cNvSpPr/>
      </dsp:nvSpPr>
      <dsp:spPr>
        <a:xfrm>
          <a:off x="5468829" y="3588162"/>
          <a:ext cx="30213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none" kern="1200" dirty="0"/>
            <a:t>    </a:t>
          </a:r>
          <a:r>
            <a:rPr lang="en-US" sz="1400" b="1" u="sng" kern="1200" dirty="0"/>
            <a:t>Output:</a:t>
          </a:r>
        </a:p>
        <a:p>
          <a:pPr lvl="0" algn="just" defTabSz="622300" rtl="0">
            <a:lnSpc>
              <a:spcPct val="90000"/>
            </a:lnSpc>
            <a:spcBef>
              <a:spcPct val="0"/>
            </a:spcBef>
            <a:spcAft>
              <a:spcPct val="35000"/>
            </a:spcAft>
          </a:pPr>
          <a:r>
            <a:rPr lang="en-US" sz="1400" b="1" u="none" kern="1200" dirty="0"/>
            <a:t>    6</a:t>
          </a:r>
          <a:endParaRPr lang="ar-SA" sz="1400" b="1" u="none" kern="1200" dirty="0"/>
        </a:p>
      </dsp:txBody>
      <dsp:txXfrm>
        <a:off x="5468829" y="3588162"/>
        <a:ext cx="3021380" cy="1205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F2B58-130A-4D06-A00E-A412B6594C0C}">
      <dsp:nvSpPr>
        <dsp:cNvPr id="0" name=""/>
        <dsp:cNvSpPr/>
      </dsp:nvSpPr>
      <dsp:spPr>
        <a:xfrm>
          <a:off x="4229099" y="584008"/>
          <a:ext cx="2032170" cy="523629"/>
        </a:xfrm>
        <a:custGeom>
          <a:avLst/>
          <a:gdLst/>
          <a:ahLst/>
          <a:cxnLst/>
          <a:rect l="0" t="0" r="0" b="0"/>
          <a:pathLst>
            <a:path>
              <a:moveTo>
                <a:pt x="0" y="0"/>
              </a:moveTo>
              <a:lnTo>
                <a:pt x="0" y="261814"/>
              </a:lnTo>
              <a:lnTo>
                <a:pt x="2032170" y="261814"/>
              </a:lnTo>
              <a:lnTo>
                <a:pt x="203217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E5E47-024B-43E7-9812-61E9546082B2}">
      <dsp:nvSpPr>
        <dsp:cNvPr id="0" name=""/>
        <dsp:cNvSpPr/>
      </dsp:nvSpPr>
      <dsp:spPr>
        <a:xfrm>
          <a:off x="1897014" y="584008"/>
          <a:ext cx="2332085" cy="523629"/>
        </a:xfrm>
        <a:custGeom>
          <a:avLst/>
          <a:gdLst/>
          <a:ahLst/>
          <a:cxnLst/>
          <a:rect l="0" t="0" r="0" b="0"/>
          <a:pathLst>
            <a:path>
              <a:moveTo>
                <a:pt x="2332085" y="0"/>
              </a:moveTo>
              <a:lnTo>
                <a:pt x="2332085" y="261814"/>
              </a:lnTo>
              <a:lnTo>
                <a:pt x="0" y="261814"/>
              </a:lnTo>
              <a:lnTo>
                <a:pt x="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BC2C4-D5DB-4E04-90EA-A852D97F0813}">
      <dsp:nvSpPr>
        <dsp:cNvPr id="0" name=""/>
        <dsp:cNvSpPr/>
      </dsp:nvSpPr>
      <dsp:spPr>
        <a:xfrm>
          <a:off x="2668346" y="1645"/>
          <a:ext cx="3121507" cy="582363"/>
        </a:xfrm>
        <a:prstGeom prst="rect">
          <a:avLst/>
        </a:prstGeom>
        <a:gradFill rotWithShape="0">
          <a:gsLst>
            <a:gs pos="0">
              <a:schemeClr val="accent3">
                <a:alpha val="80000"/>
                <a:hueOff val="0"/>
                <a:satOff val="0"/>
                <a:lumOff val="0"/>
                <a:alphaOff val="0"/>
                <a:tint val="62000"/>
                <a:satMod val="180000"/>
              </a:schemeClr>
            </a:gs>
            <a:gs pos="65000">
              <a:schemeClr val="accent3">
                <a:alpha val="80000"/>
                <a:hueOff val="0"/>
                <a:satOff val="0"/>
                <a:lumOff val="0"/>
                <a:alphaOff val="0"/>
                <a:tint val="32000"/>
                <a:satMod val="250000"/>
              </a:schemeClr>
            </a:gs>
            <a:gs pos="100000">
              <a:schemeClr val="accent3">
                <a:alpha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t>Different Declaration for Control Variable </a:t>
          </a:r>
        </a:p>
        <a:p>
          <a:pPr lvl="0" algn="ctr" defTabSz="533400" rtl="0">
            <a:lnSpc>
              <a:spcPct val="90000"/>
            </a:lnSpc>
            <a:spcBef>
              <a:spcPct val="0"/>
            </a:spcBef>
            <a:spcAft>
              <a:spcPct val="35000"/>
            </a:spcAft>
          </a:pPr>
          <a:r>
            <a:rPr lang="en-US" sz="1200" kern="1200" dirty="0"/>
            <a:t>(counter) gives different scopes</a:t>
          </a:r>
          <a:endParaRPr lang="ar-SA" sz="1200" kern="1200" dirty="0"/>
        </a:p>
      </dsp:txBody>
      <dsp:txXfrm>
        <a:off x="2668346" y="1645"/>
        <a:ext cx="3121507" cy="582363"/>
      </dsp:txXfrm>
    </dsp:sp>
    <dsp:sp modelId="{6D95016C-3CF1-497D-AD52-D8BA0779F572}">
      <dsp:nvSpPr>
        <dsp:cNvPr id="0" name=""/>
        <dsp:cNvSpPr/>
      </dsp:nvSpPr>
      <dsp:spPr>
        <a:xfrm>
          <a:off x="126659" y="1107638"/>
          <a:ext cx="3540710" cy="19429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endParaRPr lang="en-US" sz="1400" kern="1200" dirty="0">
            <a:latin typeface="Lucida Console" pitchFamily="49" charset="0"/>
          </a:endParaRPr>
        </a:p>
        <a:p>
          <a:pPr lvl="0" algn="just" defTabSz="622300" rtl="0">
            <a:lnSpc>
              <a:spcPct val="90000"/>
            </a:lnSpc>
            <a:spcBef>
              <a:spcPct val="0"/>
            </a:spcBef>
            <a:spcAft>
              <a:spcPct val="35000"/>
            </a:spcAft>
          </a:pPr>
          <a:endParaRPr lang="en-US" sz="1400" kern="1200" dirty="0">
            <a:latin typeface="Lucida Console" pitchFamily="49" charset="0"/>
          </a:endParaRPr>
        </a:p>
        <a:p>
          <a:pPr lvl="0" algn="just" defTabSz="622300" rtl="0">
            <a:lnSpc>
              <a:spcPct val="90000"/>
            </a:lnSpc>
            <a:spcBef>
              <a:spcPct val="0"/>
            </a:spcBef>
            <a:spcAft>
              <a:spcPct val="35000"/>
            </a:spcAft>
          </a:pPr>
          <a:endParaRPr lang="en-US" sz="1400" kern="1200" dirty="0">
            <a:latin typeface="Lucida Console" pitchFamily="49" charset="0"/>
          </a:endParaRPr>
        </a:p>
        <a:p>
          <a:pPr lvl="0" algn="just" defTabSz="622300" rtl="0">
            <a:lnSpc>
              <a:spcPct val="90000"/>
            </a:lnSpc>
            <a:spcBef>
              <a:spcPct val="0"/>
            </a:spcBef>
            <a:spcAft>
              <a:spcPct val="35000"/>
            </a:spcAft>
          </a:pPr>
          <a:r>
            <a:rPr lang="en-US" sz="1400" kern="1200" dirty="0">
              <a:solidFill>
                <a:srgbClr val="3333FF"/>
              </a:solidFill>
              <a:latin typeface="Lucida Console" pitchFamily="49" charset="0"/>
            </a:rPr>
            <a:t>Dim</a:t>
          </a:r>
          <a:r>
            <a:rPr lang="en-US" sz="1400" kern="1200" dirty="0">
              <a:latin typeface="Lucida Console" pitchFamily="49" charset="0"/>
            </a:rPr>
            <a:t> counter </a:t>
          </a:r>
          <a:r>
            <a:rPr lang="en-US" sz="1400" kern="1200" dirty="0">
              <a:solidFill>
                <a:srgbClr val="3333FF"/>
              </a:solidFill>
              <a:latin typeface="Lucida Console" pitchFamily="49" charset="0"/>
            </a:rPr>
            <a:t>As Integer</a:t>
          </a:r>
        </a:p>
        <a:p>
          <a:pPr lvl="0" algn="just" defTabSz="622300" rtl="0">
            <a:lnSpc>
              <a:spcPct val="90000"/>
            </a:lnSpc>
            <a:spcBef>
              <a:spcPct val="0"/>
            </a:spcBef>
            <a:spcAft>
              <a:spcPct val="35000"/>
            </a:spcAft>
          </a:pPr>
          <a:r>
            <a:rPr lang="en-US" sz="1400" kern="1200" dirty="0">
              <a:solidFill>
                <a:srgbClr val="3333FF"/>
              </a:solidFill>
              <a:latin typeface="Lucida Console" pitchFamily="49" charset="0"/>
            </a:rPr>
            <a:t>For</a:t>
          </a:r>
          <a:r>
            <a:rPr lang="en-US" sz="1400" kern="1200" dirty="0">
              <a:latin typeface="Lucida Console" pitchFamily="49" charset="0"/>
            </a:rPr>
            <a:t> counter = 2 </a:t>
          </a:r>
          <a:r>
            <a:rPr lang="en-US" sz="1400" kern="1200" dirty="0">
              <a:solidFill>
                <a:srgbClr val="3333FF"/>
              </a:solidFill>
              <a:latin typeface="Lucida Console" pitchFamily="49" charset="0"/>
            </a:rPr>
            <a:t>To</a:t>
          </a:r>
          <a:r>
            <a:rPr lang="en-US" sz="1400" kern="1200" dirty="0">
              <a:latin typeface="Lucida Console" pitchFamily="49" charset="0"/>
            </a:rPr>
            <a:t> 10 </a:t>
          </a:r>
          <a:r>
            <a:rPr lang="en-US" sz="1400" kern="1200" dirty="0">
              <a:solidFill>
                <a:srgbClr val="3333FF"/>
              </a:solidFill>
              <a:latin typeface="Lucida Console" pitchFamily="49" charset="0"/>
            </a:rPr>
            <a:t>Step</a:t>
          </a:r>
          <a:r>
            <a:rPr lang="en-US" sz="1400" kern="1200" dirty="0">
              <a:latin typeface="Lucida Console" pitchFamily="49" charset="0"/>
            </a:rPr>
            <a:t> 2</a:t>
          </a:r>
          <a:br>
            <a:rPr lang="en-US" sz="1400" kern="1200" dirty="0">
              <a:latin typeface="Lucida Console" pitchFamily="49" charset="0"/>
            </a:rPr>
          </a:br>
          <a:r>
            <a:rPr lang="en-US" sz="1400" kern="1200" dirty="0">
              <a:latin typeface="Lucida Console" pitchFamily="49" charset="0"/>
            </a:rPr>
            <a:t>   </a:t>
          </a:r>
        </a:p>
        <a:p>
          <a:pPr lvl="0" algn="just" defTabSz="622300" rtl="0">
            <a:lnSpc>
              <a:spcPct val="90000"/>
            </a:lnSpc>
            <a:spcBef>
              <a:spcPct val="0"/>
            </a:spcBef>
            <a:spcAft>
              <a:spcPct val="35000"/>
            </a:spcAft>
          </a:pPr>
          <a:r>
            <a:rPr lang="en-US" sz="1400" kern="1200" dirty="0" err="1">
              <a:latin typeface="Lucida Console" pitchFamily="49" charset="0"/>
            </a:rPr>
            <a:t>outputLabel.Text</a:t>
          </a:r>
          <a:r>
            <a:rPr lang="en-US" sz="1400" kern="1200" dirty="0">
              <a:latin typeface="Lucida Console" pitchFamily="49" charset="0"/>
            </a:rPr>
            <a:t> &amp;= counter &amp; "  “</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3333FF"/>
              </a:solidFill>
              <a:latin typeface="Lucida Console" pitchFamily="49" charset="0"/>
            </a:rPr>
            <a:t>Next</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00B050"/>
              </a:solidFill>
              <a:latin typeface="Lucida Console" pitchFamily="49" charset="0"/>
            </a:rPr>
            <a:t>‘ counter variable here will be</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00B050"/>
              </a:solidFill>
              <a:latin typeface="Lucida Console" pitchFamily="49" charset="0"/>
            </a:rPr>
            <a:t>‘ recognized </a:t>
          </a:r>
          <a:endParaRPr lang="en-US" sz="1400" kern="1200" dirty="0">
            <a:solidFill>
              <a:srgbClr val="3333FF"/>
            </a:solidFill>
            <a:latin typeface="Lucida Console" pitchFamily="49"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latin typeface="Lucida Console" pitchFamily="49" charset="0"/>
            </a:rPr>
            <a:t>counter ^= counter</a:t>
          </a:r>
        </a:p>
        <a:p>
          <a:pPr lvl="0" algn="just" defTabSz="622300" rtl="0">
            <a:lnSpc>
              <a:spcPct val="90000"/>
            </a:lnSpc>
            <a:spcBef>
              <a:spcPct val="0"/>
            </a:spcBef>
            <a:spcAft>
              <a:spcPct val="35000"/>
            </a:spcAft>
          </a:pPr>
          <a:endParaRPr lang="en-US" sz="1400" kern="1200" dirty="0">
            <a:latin typeface="Lucida Console" pitchFamily="49" charset="0"/>
          </a:endParaRPr>
        </a:p>
        <a:p>
          <a:pPr lvl="0" algn="just" defTabSz="622300" rtl="0">
            <a:lnSpc>
              <a:spcPct val="90000"/>
            </a:lnSpc>
            <a:spcBef>
              <a:spcPct val="0"/>
            </a:spcBef>
            <a:spcAft>
              <a:spcPct val="35000"/>
            </a:spcAft>
          </a:pPr>
          <a:endParaRPr lang="en-US" sz="1400" kern="1200" dirty="0">
            <a:latin typeface="Lucida Console" pitchFamily="49" charset="0"/>
          </a:endParaRPr>
        </a:p>
        <a:p>
          <a:pPr lvl="0" algn="l" defTabSz="622300" rtl="0">
            <a:lnSpc>
              <a:spcPct val="90000"/>
            </a:lnSpc>
            <a:spcBef>
              <a:spcPct val="0"/>
            </a:spcBef>
            <a:spcAft>
              <a:spcPct val="35000"/>
            </a:spcAft>
          </a:pPr>
          <a:endParaRPr lang="ar-SA" sz="1400" kern="1200" dirty="0"/>
        </a:p>
      </dsp:txBody>
      <dsp:txXfrm>
        <a:off x="126659" y="1107638"/>
        <a:ext cx="3540710" cy="1942916"/>
      </dsp:txXfrm>
    </dsp:sp>
    <dsp:sp modelId="{A42FB6E5-FDDA-41E5-B760-1BADBB0C38D3}">
      <dsp:nvSpPr>
        <dsp:cNvPr id="0" name=""/>
        <dsp:cNvSpPr/>
      </dsp:nvSpPr>
      <dsp:spPr>
        <a:xfrm>
          <a:off x="4190999" y="1107638"/>
          <a:ext cx="4140541" cy="20911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rtl="0">
            <a:lnSpc>
              <a:spcPct val="90000"/>
            </a:lnSpc>
            <a:spcBef>
              <a:spcPct val="0"/>
            </a:spcBef>
            <a:spcAft>
              <a:spcPct val="35000"/>
            </a:spcAft>
          </a:pPr>
          <a:r>
            <a:rPr lang="en-US" sz="1400" kern="1200" dirty="0">
              <a:solidFill>
                <a:srgbClr val="3333FF"/>
              </a:solidFill>
              <a:latin typeface="Lucida Console" pitchFamily="49" charset="0"/>
            </a:rPr>
            <a:t>For</a:t>
          </a:r>
          <a:r>
            <a:rPr lang="en-US" sz="1400" kern="1200" dirty="0">
              <a:latin typeface="Lucida Console" pitchFamily="49" charset="0"/>
            </a:rPr>
            <a:t> counter </a:t>
          </a:r>
          <a:r>
            <a:rPr lang="en-US" sz="1400" kern="1200" dirty="0">
              <a:solidFill>
                <a:srgbClr val="3333FF"/>
              </a:solidFill>
              <a:latin typeface="Lucida Console" pitchFamily="49" charset="0"/>
            </a:rPr>
            <a:t>As Integer</a:t>
          </a:r>
          <a:r>
            <a:rPr lang="en-US" sz="1400" kern="1200" dirty="0">
              <a:latin typeface="Lucida Console" pitchFamily="49" charset="0"/>
            </a:rPr>
            <a:t>= 2 </a:t>
          </a:r>
          <a:r>
            <a:rPr lang="en-US" sz="1400" kern="1200" dirty="0">
              <a:solidFill>
                <a:srgbClr val="3333FF"/>
              </a:solidFill>
              <a:latin typeface="Lucida Console" pitchFamily="49" charset="0"/>
            </a:rPr>
            <a:t>To</a:t>
          </a:r>
          <a:r>
            <a:rPr lang="en-US" sz="1400" kern="1200" dirty="0">
              <a:latin typeface="Lucida Console" pitchFamily="49" charset="0"/>
            </a:rPr>
            <a:t> 10 </a:t>
          </a:r>
          <a:r>
            <a:rPr lang="en-US" sz="1400" kern="1200" dirty="0">
              <a:solidFill>
                <a:srgbClr val="3333FF"/>
              </a:solidFill>
              <a:latin typeface="Lucida Console" pitchFamily="49" charset="0"/>
            </a:rPr>
            <a:t>Step</a:t>
          </a:r>
          <a:r>
            <a:rPr lang="en-US" sz="1400" kern="1200" dirty="0">
              <a:latin typeface="Lucida Console" pitchFamily="49" charset="0"/>
            </a:rPr>
            <a:t> 2</a:t>
          </a:r>
          <a:br>
            <a:rPr lang="en-US" sz="1400" kern="1200" dirty="0">
              <a:latin typeface="Lucida Console" pitchFamily="49" charset="0"/>
            </a:rPr>
          </a:br>
          <a:r>
            <a:rPr lang="en-US" sz="1400" kern="1200" dirty="0">
              <a:latin typeface="Lucida Console" pitchFamily="49" charset="0"/>
            </a:rPr>
            <a:t>   </a:t>
          </a:r>
        </a:p>
        <a:p>
          <a:pPr lvl="0" algn="l" defTabSz="622300" rtl="0">
            <a:lnSpc>
              <a:spcPct val="90000"/>
            </a:lnSpc>
            <a:spcBef>
              <a:spcPct val="0"/>
            </a:spcBef>
            <a:spcAft>
              <a:spcPct val="35000"/>
            </a:spcAft>
          </a:pPr>
          <a:r>
            <a:rPr lang="en-US" sz="1400" kern="1200" dirty="0" err="1">
              <a:latin typeface="Lucida Console" pitchFamily="49" charset="0"/>
            </a:rPr>
            <a:t>outputLabel.Text</a:t>
          </a:r>
          <a:r>
            <a:rPr lang="en-US" sz="1400" kern="1200" dirty="0">
              <a:latin typeface="Lucida Console" pitchFamily="49" charset="0"/>
            </a:rPr>
            <a:t> &amp;= counter &amp; "  “</a:t>
          </a:r>
        </a:p>
        <a:p>
          <a:pPr lvl="0" algn="l" defTabSz="622300" rtl="0">
            <a:lnSpc>
              <a:spcPct val="90000"/>
            </a:lnSpc>
            <a:spcBef>
              <a:spcPct val="0"/>
            </a:spcBef>
            <a:spcAft>
              <a:spcPct val="35000"/>
            </a:spcAft>
          </a:pPr>
          <a:r>
            <a:rPr lang="en-US" sz="1400" kern="1200" dirty="0">
              <a:latin typeface="Lucida Console" pitchFamily="49" charset="0"/>
            </a:rPr>
            <a:t/>
          </a:r>
          <a:br>
            <a:rPr lang="en-US" sz="1400" kern="1200" dirty="0">
              <a:latin typeface="Lucida Console" pitchFamily="49" charset="0"/>
            </a:rPr>
          </a:br>
          <a:r>
            <a:rPr lang="en-US" sz="1400" kern="1200" dirty="0">
              <a:solidFill>
                <a:srgbClr val="3333FF"/>
              </a:solidFill>
              <a:latin typeface="Lucida Console" pitchFamily="49" charset="0"/>
            </a:rPr>
            <a:t>Next</a:t>
          </a:r>
        </a:p>
        <a:p>
          <a:pPr lvl="0" algn="l" defTabSz="622300" rtl="0">
            <a:lnSpc>
              <a:spcPct val="90000"/>
            </a:lnSpc>
            <a:spcBef>
              <a:spcPct val="0"/>
            </a:spcBef>
            <a:spcAft>
              <a:spcPct val="35000"/>
            </a:spcAft>
          </a:pPr>
          <a:r>
            <a:rPr lang="en-US" sz="1400" kern="1200" dirty="0">
              <a:solidFill>
                <a:srgbClr val="00B050"/>
              </a:solidFill>
              <a:latin typeface="Lucida Console" pitchFamily="49" charset="0"/>
            </a:rPr>
            <a:t>‘ counter variable here will not be </a:t>
          </a:r>
        </a:p>
        <a:p>
          <a:pPr lvl="0" algn="l" defTabSz="622300" rtl="0">
            <a:lnSpc>
              <a:spcPct val="90000"/>
            </a:lnSpc>
            <a:spcBef>
              <a:spcPct val="0"/>
            </a:spcBef>
            <a:spcAft>
              <a:spcPct val="35000"/>
            </a:spcAft>
          </a:pPr>
          <a:r>
            <a:rPr lang="en-US" sz="1400" kern="1200" dirty="0">
              <a:solidFill>
                <a:srgbClr val="00B050"/>
              </a:solidFill>
              <a:latin typeface="Lucida Console" pitchFamily="49" charset="0"/>
            </a:rPr>
            <a:t>‘ recognized</a:t>
          </a:r>
        </a:p>
        <a:p>
          <a:pPr lvl="0" algn="l" defTabSz="622300" rtl="0">
            <a:lnSpc>
              <a:spcPct val="90000"/>
            </a:lnSpc>
            <a:spcBef>
              <a:spcPct val="0"/>
            </a:spcBef>
            <a:spcAft>
              <a:spcPct val="35000"/>
            </a:spcAft>
          </a:pPr>
          <a:r>
            <a:rPr lang="en-US" sz="1400" kern="1200" dirty="0">
              <a:latin typeface="Lucida Console" pitchFamily="49" charset="0"/>
            </a:rPr>
            <a:t>counter ^= counter </a:t>
          </a:r>
        </a:p>
        <a:p>
          <a:pPr lvl="0" algn="l" defTabSz="622300" rtl="0">
            <a:lnSpc>
              <a:spcPct val="90000"/>
            </a:lnSpc>
            <a:spcBef>
              <a:spcPct val="0"/>
            </a:spcBef>
            <a:spcAft>
              <a:spcPct val="35000"/>
            </a:spcAft>
          </a:pPr>
          <a:endParaRPr lang="ar-SA" sz="1400" kern="1200" dirty="0"/>
        </a:p>
      </dsp:txBody>
      <dsp:txXfrm>
        <a:off x="4190999" y="1107638"/>
        <a:ext cx="4140541" cy="20911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18/05/1444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extLst>
      <p:ext uri="{BB962C8B-B14F-4D97-AF65-F5344CB8AC3E}">
        <p14:creationId xmlns:p14="http://schemas.microsoft.com/office/powerpoint/2010/main" val="1817321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2:46:07.854"/>
    </inkml:context>
    <inkml:brush xml:id="br0">
      <inkml:brushProperty name="width" value="0.05" units="cm"/>
      <inkml:brushProperty name="height" value="0.05" units="cm"/>
      <inkml:brushProperty name="color" value="#E71224"/>
    </inkml:brush>
  </inkml:definitions>
  <inkml:trace contextRef="#ctx0" brushRef="#br0">551 246 2704 0 0,'0'0'991'0'0,"1"-5"-893"0"0,10-22 1125 0 0,-11 27-1179 0 0,0-1 0 0 0,0 1 0 0 0,0 0 0 0 0,0 0 1 0 0,0 0-1 0 0,0 0 0 0 0,0 0 0 0 0,0 0 0 0 0,0 0 0 0 0,1 0 0 0 0,-1 0 1 0 0,0-1-1 0 0,0 1 0 0 0,0 0 0 0 0,0 0 0 0 0,0 0 0 0 0,0 0 0 0 0,0 0 1 0 0,0 0-1 0 0,0-1 0 0 0,0 1 0 0 0,0 0 0 0 0,0 0 0 0 0,0 0 0 0 0,0 0 1 0 0,0 0-1 0 0,0 0 0 0 0,0 0 0 0 0,0-1 0 0 0,0 1 0 0 0,0 0 1 0 0,0 0-1 0 0,0 0 0 0 0,0 0 0 0 0,-1 0 0 0 0,1 0 0 0 0,0 0 0 0 0,0-1 1 0 0,0 1-1 0 0,0 0 0 0 0,0 0 0 0 0,0 0 0 0 0,0 0 0 0 0,0 0 0 0 0,0 0 1 0 0,0 0-1 0 0,-1 0 0 0 0,1 0 0 0 0,0 0 0 0 0,0 0 0 0 0,0 0 0 0 0,0 0 1 0 0,0 0-1 0 0,0-1 0 0 0,-1 1 0 0 0,1 0 0 0 0,0 0 0 0 0,0 0 0 0 0,0 0 1 0 0,0 0-1 0 0,0 0 0 0 0,-1 1 0 0 0,-3 7 287 0 0,1 23 674 0 0,2-25-926 0 0,0 0-1 0 0,0 0 1 0 0,1 0 0 0 0,0 0-1 0 0,0 0 1 0 0,1 1 0 0 0,1 9-1 0 0,8 30 66 0 0,4 52-1 0 0,-12-86-124 0 0,-2-9-4 0 0,0 1 0 0 0,0 0 0 0 0,1 0-1 0 0,0-1 1 0 0,0 1 0 0 0,0-1-1 0 0,0 1 1 0 0,1-1 0 0 0,-1 1 0 0 0,3 3-1 0 0,-2-1 66 0 0,-5-6 0 0 0,3 0-73 0 0,-1 0 0 0 0,1 0 1 0 0,-1-1-1 0 0,1 1 1 0 0,-1 0-1 0 0,1-1 0 0 0,0 1 1 0 0,-1 0-1 0 0,1-1 1 0 0,0 1-1 0 0,-1-1 0 0 0,1 1 1 0 0,0 0-1 0 0,-1-1 1 0 0,1 1-1 0 0,0-1 0 0 0,0 1 1 0 0,0-1-1 0 0,-1 1 1 0 0,1-2-1 0 0,-2-8 19 0 0,-1-1 0 0 0,0 0 0 0 0,0 1 0 0 0,-1 0 0 0 0,-1 0 0 0 0,1 0 0 0 0,-2 0 0 0 0,1 1 0 0 0,-1 0 0 0 0,-13-14 0 0 0,-2 1 34 0 0,0 0-1 0 0,-40-27 0 0 0,-75-70 254 0 0,117 104-257 0 0,1-1-1 0 0,-21-23 1 0 0,34 34-35 0 0,0 0 1 0 0,-1 1-1 0 0,0-1 1 0 0,0 1-1 0 0,-11-5 1 0 0,-17-14 97 0 0,30 21-102 0 0,1-1 1 0 0,-1 1-1 0 0,0 0 1 0 0,1 1-1 0 0,-9-3 1 0 0,2 0 92 0 0,-15 1 148 0 0,24 3-245 0 0,-1 1 0 0 0,0-1 1 0 0,0 0-1 0 0,0 0 0 0 0,0 0 1 0 0,0-1-1 0 0,0 1 1 0 0,0 0-1 0 0,0-1 0 0 0,1 1 1 0 0,-1-1-1 0 0,0 0 0 0 0,0 0 1 0 0,1 1-1 0 0,-1-1 0 0 0,0 0 1 0 0,1 0-1 0 0,-3-2 1 0 0,-12-7 115 0 0,16 10-119 0 0,0 0 1 0 0,-1 0-1 0 0,1 0 0 0 0,0-1 0 0 0,0 1 0 0 0,-1 0 1 0 0,1 0-1 0 0,0 0 0 0 0,-1 0 0 0 0,1 0 1 0 0,0 0-1 0 0,0-1 0 0 0,-1 1 0 0 0,1 0 0 0 0,0 0 1 0 0,-1 0-1 0 0,1 0 0 0 0,0 0 0 0 0,0 0 1 0 0,-1 0-1 0 0,1 0 0 0 0,0 0 0 0 0,-1 0 0 0 0,1 1 1 0 0,0-1-1 0 0,0 0 0 0 0,-1 0 0 0 0,1 0 0 0 0,0 0 1 0 0,-1 0-1 0 0,1 0 0 0 0,0 1 0 0 0,0-1 1 0 0,0 0-1 0 0,-1 0 0 0 0,1 0 0 0 0,0 1 0 0 0,0-1 1 0 0,0 0-1 0 0,-1 0 0 0 0,1 1 0 0 0,0 2 320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2:46:09.132"/>
    </inkml:context>
    <inkml:brush xml:id="br0">
      <inkml:brushProperty name="width" value="0.05" units="cm"/>
      <inkml:brushProperty name="height" value="0.05" units="cm"/>
      <inkml:brushProperty name="color" value="#E71224"/>
    </inkml:brush>
  </inkml:definitions>
  <inkml:trace contextRef="#ctx0" brushRef="#br0">516 301 3616 0 0,'0'0'2608'0'0,"0"-5"-2431"0"0,-6-55 1566 0 0,-3-42-1039 0 0,9 102-568 0 0,6 37-112 0 0,-3-19-21 0 0,2 34 0 0 0,-5 59 9 0 0,0-111-9 0 0,0 0 0 0 0,0 0-1 0 0,0 0 1 0 0,0 1-1 0 0,0-1 1 0 0,0 0-1 0 0,0 0 1 0 0,-1 1 0 0 0,1-1-1 0 0,0 0 1 0 0,0 0-1 0 0,0 0 1 0 0,0 1 0 0 0,0-1-1 0 0,0 0 1 0 0,0 0-1 0 0,0 0 1 0 0,-1 1-1 0 0,1-1 1 0 0,0 0 0 0 0,0 0-1 0 0,0 0 1 0 0,0 0-1 0 0,-1 1 1 0 0,1-1 0 0 0,0 0-1 0 0,0 0 1 0 0,0 0-1 0 0,-1 0 1 0 0,1 0-1 0 0,0 0 1 0 0,0 0 0 0 0,-1 0-1 0 0,1 0 1 0 0,0 0-1 0 0,0 1 1 0 0,0-1 0 0 0,-1 0-1 0 0,1 0 1 0 0,0 0-1 0 0,0-1 1 0 0,-1 1-1 0 0,1 0 1 0 0,0 0 0 0 0,0 0-1 0 0,-1 0 1 0 0,1 0-1 0 0,0 0 1 0 0,0 0 0 0 0,0 0-1 0 0,-1 0 1 0 0,1 0-1 0 0,0-1 1 0 0,0 1-1 0 0,0 0 1 0 0,0 0 0 0 0,-1 0-1 0 0,1 0 1 0 0,0-1-1 0 0,0 1 1 0 0,0 0 0 0 0,0 0-1 0 0,-17-14 172 0 0,16 12-168 0 0,-149-125 266 0 0,25 22 183 0 0,119 101-425 0 0,0 0 1 0 0,0 0 0 0 0,0 1 0 0 0,0-1-1 0 0,-9-2 1 0 0,8 3 22 0 0,-1 0 1 0 0,2-1-1 0 0,-1 0 0 0 0,-7-5 0 0 0,4 1 46 0 0,-1 0 0 0 0,0 1-1 0 0,-1 0 1 0 0,1 1 0 0 0,-1 0-1 0 0,-1 1 1 0 0,-12-4 0 0 0,24 9-64 0 0,1-1 0 0 0,-1 1 0 0 0,0 0 0 0 0,0-1 0 0 0,0 1 1 0 0,0 0-1 0 0,0 0 0 0 0,0 0 0 0 0,0 0 0 0 0,0 0 0 0 0,0 0 1 0 0,0 0-1 0 0,1 0 0 0 0,-1 0 0 0 0,0 0 0 0 0,0 1 0 0 0,-1-1 1 0 0,-1 17 603 0 0,3-13-631 0 0,0-2 40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5:31.161"/>
    </inkml:context>
    <inkml:brush xml:id="br0">
      <inkml:brushProperty name="width" value="0.05" units="cm"/>
      <inkml:brushProperty name="height" value="0.05" units="cm"/>
      <inkml:brushProperty name="color" value="#008C3A"/>
    </inkml:brush>
  </inkml:definitions>
  <inkml:trace contextRef="#ctx0" brushRef="#br0">2361 703 5824 0 0,'0'0'2280'0'0,"-22"18"-1088"0"0,16-12-1013 0 0,0-1 0 0 0,-1 0 0 0 0,1 0 0 0 0,-1-1 0 0 0,0 1 0 0 0,0-1 0 0 0,-1-1 0 0 0,1 0 0 0 0,-10 3 0 0 0,-12 3 135 0 0,-34 5-1 0 0,11-3-81 0 0,-28 6-37 0 0,0-4-1 0 0,-122 6 1 0 0,-487-25 1116 0 0,425-29-638 0 0,151 16-353 0 0,46 9 84 0 0,-132-38 0 0 0,35-21 403 0 0,98 39-434 0 0,40 18-192 0 0,1-2-1 0 0,0-1 1 0 0,1 0 0 0 0,-26-23 0 0 0,46 35-138 0 0,1-1 0 0 0,-1 1 1 0 0,1-1-1 0 0,0 0 0 0 0,0 0 0 0 0,1 0 1 0 0,-1 0-1 0 0,1 0 0 0 0,0-1 0 0 0,0 1 0 0 0,1-1 1 0 0,-3-8-1 0 0,2 2 82 0 0,0 0 0 0 0,1-1 0 0 0,0 1 0 0 0,1-15-1 0 0,0 20-60 0 0,0 0 1 0 0,1 0-1 0 0,0 1 0 0 0,0-1 0 0 0,0 0 0 0 0,1 1 0 0 0,0-1 0 0 0,0 1 0 0 0,0 0 0 0 0,0 0 0 0 0,1-1 0 0 0,0 1 0 0 0,0 1 0 0 0,1-1 1 0 0,-1 0-1 0 0,6-4 0 0 0,48-72 568 0 0,-51 74-578 0 0,-1 1 0 0 0,1 0 0 0 0,0 0 0 0 0,1 1 1 0 0,-1 0-1 0 0,1 0 0 0 0,14-8 0 0 0,2 3 82 0 0,30-11 0 0 0,18-8 96 0 0,-41 15-143 0 0,1 1 1 0 0,0 2-1 0 0,1 2 1 0 0,49-10-1 0 0,133-8 207 0 0,-188 24-259 0 0,268-18 261 0 0,-207 20-215 0 0,118 14 0 0 0,-95 2-14 0 0,123 32 1 0 0,89 50 34 0 0,-256-71-91 0 0,0 3 1 0 0,-2 3 0 0 0,89 59-1 0 0,-140-83-14 0 0,-1 1-1 0 0,0 0 0 0 0,0 1 0 0 0,-1 0 0 0 0,-1 1 1 0 0,1 0-1 0 0,13 21 0 0 0,-21-28 1 0 0,-1 1 1 0 0,1-1-1 0 0,-1 1 0 0 0,0 0 1 0 0,0-1-1 0 0,-1 1 1 0 0,1 0-1 0 0,-1 0 0 0 0,0 0 1 0 0,-1 0-1 0 0,1 0 0 0 0,-1 0 1 0 0,0 1-1 0 0,0-1 1 0 0,-1 0-1 0 0,1 0 0 0 0,-1 0 1 0 0,0 0-1 0 0,0 0 0 0 0,-1 0 1 0 0,0 0-1 0 0,0-1 0 0 0,0 1 1 0 0,0 0-1 0 0,-6 8 1 0 0,-4 2-7 0 0,-1 1 1 0 0,0-1 0 0 0,-1-1 0 0 0,0-1 0 0 0,-1 0 0 0 0,-1 0-1 0 0,-33 19 1 0 0,30-23 3 0 0,0 0 1 0 0,-1-2-1 0 0,0 0 0 0 0,0-2 0 0 0,-1 0 0 0 0,-39 4 0 0 0,-128-2-22 0 0,180-7 25 0 0,-251-2-17 0 0,231 1 15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5:36.523"/>
    </inkml:context>
    <inkml:brush xml:id="br0">
      <inkml:brushProperty name="width" value="0.05" units="cm"/>
      <inkml:brushProperty name="height" value="0.05" units="cm"/>
      <inkml:brushProperty name="color" value="#008C3A"/>
    </inkml:brush>
  </inkml:definitions>
  <inkml:trace contextRef="#ctx0" brushRef="#br0">90 85 4912 0 0,'-3'-1'3'0'0,"0"0"1"0"0,0 0-1 0 0,0 0 1 0 0,0 0-1 0 0,0-1 1 0 0,0 0-1 0 0,0 1 0 0 0,1-1 1 0 0,-1 0-1 0 0,1 0 1 0 0,-1-1-1 0 0,1 1 1 0 0,0 0-1 0 0,0-1 1 0 0,0 1-1 0 0,-2-4 1 0 0,-1-1 142 0 0,0-1 1 0 0,-1 1-1 0 0,0 1 1 0 0,-8-9 0 0 0,6 8 806 0 0,45 22 2312 0 0,7 3-3154 0 0,90 38 606 0 0,22 9-139 0 0,-62-26-430 0 0,-31-15-74 0 0,-9-4-19 0 0,32 16 58 0 0,92 45 87 0 0,45 23 39 0 0,23 11-34 0 0,-46-24-55 0 0,87 50 48 0 0,-179-88-125 0 0,31 15 6 0 0,52 29 28 0 0,20 11 8 0 0,173 84 42 0 0,-33-18-24 0 0,312 171 53 0 0,-472-247-146 0 0,160 76 37 0 0,-277-137-63 0 0,181 98 24 0 0,-95-51-17 0 0,48 28-2 0 0,289 156 29 0 0,-419-228-39 0 0,83 55 0 0 0,-60-33-3 0 0,36 22 6 0 0,123 68 24 0 0,-221-131-31 0 0,-1 2 1 0 0,-1 1-1 0 0,48 42 0 0 0,-62-48-1 0 0,0-2 1 0 0,1 0-1 0 0,43 19 0 0 0,34 8 62 0 0,-55-22-29 0 0,27 8 25 0 0,-16-4 59 0 0,-18-7-37 0 0,-37-17-84 0 0,13 5 126 0 0,1 1-1 0 0,-1 1 1 0 0,16 10 0 0 0,-24-15 0 0 0,0 0 1 0 0,0 0-1 0 0,0-1 1 0 0,12 3-1 0 0,-9-3 11 0 0,6 9 264 0 0,-15-10-347 0 0,0 0 0 0 0,0 0 1 0 0,0 0-1 0 0,1 0 0 0 0,-1 0 1 0 0,0 0-1 0 0,0-1 0 0 0,0 1 1 0 0,1 0-1 0 0,-1-1 0 0 0,1 1 1 0 0,-1-1-1 0 0,0 0 0 0 0,3 1 429 0 0,-19-30 1025 0 0,5 13-1367 0 0,2 3 1 0 0,0 0 0 0 0,-1 0 0 0 0,-20-20 0 0 0,-48-54 194 0 0,1 1 32 0 0,66 74-297 0 0,9 10-51 0 0,0 0 0 0 0,-1 0 1 0 0,1 0-1 0 0,-1 0 1 0 0,1 1-1 0 0,-1-1 0 0 0,1 0 1 0 0,-1 1-1 0 0,0-1 0 0 0,0 1 1 0 0,0 0-1 0 0,0 0 1 0 0,-2-2-1 0 0,3 3 33 0 0,3 6-4 0 0,0-1 0 0 0,0 0 1 0 0,0 1-1 0 0,0-1 0 0 0,1 0 0 0 0,0-1 0 0 0,0 1 0 0 0,0 0 0 0 0,0-1 0 0 0,6 6 0 0 0,-2-1 5 0 0,11 12 32 0 0,0-1 0 0 0,40 35 0 0 0,5 7 80 0 0,-22-18-36 0 0,7 11 18 0 0,-21-17 20 0 0,-27-38-163 0 0,0 0-1 0 0,1 0 0 0 0,-1 0 0 0 0,0 1 1 0 0,1-1-1 0 0,-1 0 0 0 0,0 0 1 0 0,1 1-1 0 0,-1-1 0 0 0,0 0 1 0 0,0 0-1 0 0,1 1 0 0 0,-1-1 0 0 0,0 0 1 0 0,0 1-1 0 0,0-1 0 0 0,0 0 1 0 0,1 1-1 0 0,-1-1 0 0 0,0 1 0 0 0,0-1 1 0 0,0 0-1 0 0,0 1 0 0 0,0-1 1 0 0,0 0-1 0 0,0 1 0 0 0,0-1 0 0 0,0 1 1 0 0,0-1-1 0 0,0 0 0 0 0,0 1 1 0 0,0-1-1 0 0,0 0 0 0 0,-1 1 0 0 0,1-1 1 0 0,0 0-1 0 0,0 1 0 0 0,0-1 1 0 0,0 0-1 0 0,-1 1 0 0 0,1-1 0 0 0,0 0 1 0 0,0 1-1 0 0,-1-1 0 0 0,1 0 1 0 0,0 0-1 0 0,-1 1 0 0 0,1-1 0 0 0,0 0 1 0 0,-1 0-1 0 0,1 0 0 0 0,0 1 1 0 0,-1-1-1 0 0,1 0 0 0 0,0 0 1 0 0,-1 0-1 0 0,1 0 0 0 0,0 0 0 0 0,-1 0 1 0 0,1 0-1 0 0,-1 0 0 0 0,1 0 1 0 0,0 0-1 0 0,-1 0 0 0 0,1 0 0 0 0,-1 0 1 0 0,-35-2 38 0 0,25 1-31 0 0,-141-23 57 0 0,98 14 9 0 0,-78-5 0 0 0,54 4 156 0 0,78 11-29 0 0,1-1-193 0 0,0 0 1 0 0,0 1-1 0 0,0-1 0 0 0,0 0 1 0 0,0 1-1 0 0,0 0 1 0 0,0-1-1 0 0,1 1 0 0 0,-1 0 1 0 0,0-1-1 0 0,0 1 0 0 0,1 0 1 0 0,-1 0-1 0 0,2 0 1 0 0,12-2 141 0 0,-14 0-117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6:37.502"/>
    </inkml:context>
    <inkml:brush xml:id="br0">
      <inkml:brushProperty name="width" value="0.05" units="cm"/>
      <inkml:brushProperty name="height" value="0.05" units="cm"/>
      <inkml:brushProperty name="color" value="#008C3A"/>
    </inkml:brush>
  </inkml:definitions>
  <inkml:trace contextRef="#ctx0" brushRef="#br0">1179 428 11152 0 0,'0'0'1520'0'0,"0"-3"-1106"0"0,-2-4-200 0 0,0 1 1 0 0,0-1-1 0 0,-1 1 0 0 0,1-1 0 0 0,-2 1 0 0 0,1 0 1 0 0,-1 0-1 0 0,-7-9 0 0 0,3 3 854 0 0,4 5 3225 0 0,8 12-3436 0 0,6 15 190 0 0,-2-4-464 0 0,-7-15-518 0 0,0 0 1 0 0,0 0-1 0 0,0 1 1 0 0,-1-1 0 0 0,1 0-1 0 0,0 1 1 0 0,-1-1 0 0 0,1 1-1 0 0,-1-1 1 0 0,1 1 0 0 0,-1-1-1 0 0,0 1 1 0 0,1 1 0 0 0,4 85 1168 0 0,-4-83-1153 0 0,0 1 0 0 0,1-1 0 0 0,-1 0 0 0 0,1 1 0 0 0,3 6 0 0 0,6 21 235 0 0,-5-15-170 0 0,-5-16-110 0 0,0 0 0 0 0,0 1 1 0 0,-1-1-1 0 0,1 0 0 0 0,-1 1 0 0 0,1-1 0 0 0,-1 1 1 0 0,0-1-1 0 0,0 0 0 0 0,0 1 0 0 0,0-1 1 0 0,-1 5-1 0 0,1-5-10 0 0,-1 0 1 0 0,0 0-1 0 0,0 0 1 0 0,1 0-1 0 0,-2 0 1 0 0,1 0-1 0 0,0 0 1 0 0,0 0 0 0 0,0 0-1 0 0,-1-1 1 0 0,1 1-1 0 0,-1 0 1 0 0,1-1-1 0 0,-1 0 1 0 0,0 1-1 0 0,0-1 1 0 0,1 0-1 0 0,-1 0 1 0 0,0 0-1 0 0,0 0 1 0 0,0 0-1 0 0,0 0 1 0 0,0-1-1 0 0,-1 1 1 0 0,1-1-1 0 0,0 1 1 0 0,0-1-1 0 0,0 0 1 0 0,0 0-1 0 0,-4 0 1 0 0,-1 0-3 0 0,1-1 1 0 0,-1 1-1 0 0,1-2 1 0 0,0 1-1 0 0,0-1 1 0 0,-1 1-1 0 0,1-2 1 0 0,0 1-1 0 0,-8-5 0 0 0,-163-94 272 0 0,-50-36-54 0 0,40 28-105 0 0,0-10 3 0 0,158 100-119 0 0,-9-8 7 0 0,-105-66 80 0 0,135 89-88 0 0,1 0-1 0 0,-1 0 0 0 0,1 1 0 0 0,-1 0 0 0 0,0 0 0 0 0,0 1 0 0 0,-1 0 0 0 0,1 0 0 0 0,-11 0 0 0 0,19 2-11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6:40.088"/>
    </inkml:context>
    <inkml:brush xml:id="br0">
      <inkml:brushProperty name="width" value="0.05" units="cm"/>
      <inkml:brushProperty name="height" value="0.05" units="cm"/>
      <inkml:brushProperty name="color" value="#008C3A"/>
    </inkml:brush>
  </inkml:definitions>
  <inkml:trace contextRef="#ctx0" brushRef="#br0">1048 558 5416 0 0,'-13'-73'910'0'0,"12"70"-636"0"0,0 1 0 0 0,0 0 0 0 0,0 0 0 0 0,0 0 0 0 0,0 0 0 0 0,-1 0 0 0 0,1 0 0 0 0,-1 0 0 0 0,-6-3 5752 0 0,18 22-5886 0 0,0 0-1 0 0,-1 1 0 0 0,-1 0 1 0 0,-1 0-1 0 0,6 24 0 0 0,-7-20 56 0 0,-1-1 0 0 0,2 27-1 0 0,-7-43-117 0 0,1 1 0 0 0,-1-1-1 0 0,0 0 1 0 0,0 1 0 0 0,-1-1-1 0 0,-1 7 1 0 0,1-9-25 0 0,1-1 0 0 0,-1 0 0 0 0,0 0 0 0 0,0 0 0 0 0,0 0 0 0 0,0 0 0 0 0,0-1 0 0 0,0 1 0 0 0,0 0 0 0 0,-1 0-1 0 0,1-1 1 0 0,-1 1 0 0 0,1-1 0 0 0,-1 1 0 0 0,0-1 0 0 0,1 0 0 0 0,-5 3 0 0 0,3-3-16 0 0,0 1 1 0 0,0-1-1 0 0,0 1 0 0 0,0-1 1 0 0,0 0-1 0 0,0 0 0 0 0,-1 0 0 0 0,1-1 1 0 0,0 1-1 0 0,-1-1 0 0 0,1 0 0 0 0,0 0 1 0 0,-1 0-1 0 0,1 0 0 0 0,0-1 1 0 0,-1 1-1 0 0,1-1 0 0 0,-5-1 0 0 0,-12-7 127 0 0,1 0-1 0 0,1-1 0 0 0,-1-1 0 0 0,2 0 0 0 0,-33-29 1 0 0,-27-16 353 0 0,-66-47 39 0 0,72 50-240 0 0,-87-77 258 0 0,54 41-154 0 0,-44-44 206 0 0,95 83-266 0 0,41 39-162 0 0,-2 0-1 0 0,1 0 0 0 0,-2 2 0 0 0,-18-11 1 0 0,20 19 1173 0 0,13 1-1290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6:41.255"/>
    </inkml:context>
    <inkml:brush xml:id="br0">
      <inkml:brushProperty name="width" value="0.05" units="cm"/>
      <inkml:brushProperty name="height" value="0.05" units="cm"/>
      <inkml:brushProperty name="color" value="#008C3A"/>
    </inkml:brush>
  </inkml:definitions>
  <inkml:trace contextRef="#ctx0" brushRef="#br0">321 461 11656 0 0,'0'2'146'0'0,"0"0"1"0"0,0-1 0 0 0,-1 1 0 0 0,1 0-1 0 0,0 0 1 0 0,-1-1 0 0 0,0 1-1 0 0,1 0 1 0 0,-1-1 0 0 0,0 1 0 0 0,0-1-1 0 0,0 1 1 0 0,0-1 0 0 0,0 0-1 0 0,0 1 1 0 0,0-1 0 0 0,-2 1 0 0 0,1-1 21 0 0,0 0 1 0 0,0-1 0 0 0,1 0-1 0 0,-1 1 1 0 0,0-1 0 0 0,0 0-1 0 0,0 0 1 0 0,0 0 0 0 0,0 0-1 0 0,0 0 1 0 0,0-1 0 0 0,0 1-1 0 0,0-1 1 0 0,1 1 0 0 0,-5-2-1 0 0,5 1-156 0 0,-14-3 58 0 0,0 0 0 0 0,0-1 1 0 0,1-1-1 0 0,-1 0 1 0 0,2-1-1 0 0,-23-15 0 0 0,9 3-43 0 0,20 15-19 0 0,-1 0 0 0 0,2-1 0 0 0,-1 0 0 0 0,0 0 1 0 0,1-1-1 0 0,0 0 0 0 0,1 0 0 0 0,-1 0 0 0 0,1-1 0 0 0,0 0 0 0 0,-5-9 0 0 0,0-5-8 0 0,5 10 1 0 0,0 1-1 0 0,1-1 0 0 0,0 0 1 0 0,0 0-1 0 0,1-1 1 0 0,-3-21-1 0 0,5 26 1 0 0,0 1 0 0 0,1-1 0 0 0,0 0 0 0 0,0 1 0 0 0,0-1 1 0 0,1 0-1 0 0,0 1 0 0 0,0-1 0 0 0,1 1 0 0 0,0-1 0 0 0,0 1 0 0 0,1 0 0 0 0,-1 0 0 0 0,1 0 0 0 0,0 0 0 0 0,1 0 0 0 0,0 1 0 0 0,0-1 0 0 0,8-8 0 0 0,-5 8 0 0 0,0 0-1 0 0,0 0 0 0 0,1 1 1 0 0,0 0-1 0 0,0 0 1 0 0,0 1-1 0 0,1 0 0 0 0,11-4 1 0 0,8-1 1 0 0,39-6 1 0 0,-45 11-2 0 0,-5 1 11 0 0,0 1 0 0 0,0 1 1 0 0,1 0-1 0 0,-1 2 0 0 0,0 0 0 0 0,0 1 1 0 0,0 0-1 0 0,17 6 0 0 0,21 7 263 0 0,55 24 1 0 0,-95-33-184 0 0,-12-5-38 0 0,0 1 1 0 0,0-1-1 0 0,0 1 1 0 0,0 0-1 0 0,0 0 0 0 0,0 0 1 0 0,-1 0-1 0 0,1 1 1 0 0,-1-1-1 0 0,1 1 0 0 0,-1 0 1 0 0,0-1-1 0 0,0 1 0 0 0,0 0 1 0 0,-1 0-1 0 0,1 0 1 0 0,-1 1-1 0 0,1-1 0 0 0,-1 0 1 0 0,0 1-1 0 0,1 5 1 0 0,0 1 49 0 0,-1 0 1 0 0,0 0-1 0 0,-1 0 1 0 0,0 0-1 0 0,-1 1 1 0 0,-2 13-1 0 0,-1 0 85 0 0,-1 0-1 0 0,-1-1 1 0 0,-1 0-1 0 0,-13 28 1 0 0,18-45-150 0 0,-1-1 0 0 0,0 0 1 0 0,0 0-1 0 0,-1 0 0 0 0,1 0 1 0 0,-1-1-1 0 0,0 0 0 0 0,0 1 1 0 0,-1-1-1 0 0,1-1 0 0 0,-1 1 1 0 0,0-1-1 0 0,0 0 0 0 0,-10 5 0 0 0,8-5-1 0 0,-1-1-1 0 0,0 1 0 0 0,0-2 0 0 0,0 1 0 0 0,0-1 0 0 0,0-1 1 0 0,0 1-1 0 0,0-1 0 0 0,0-1 0 0 0,-10-1 0 0 0,-7-2 41 0 0,1-1-1 0 0,0-1 0 0 0,0-2 1 0 0,1 0-1 0 0,-39-21 0 0 0,41 16-13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6:42.758"/>
    </inkml:context>
    <inkml:brush xml:id="br0">
      <inkml:brushProperty name="width" value="0.05" units="cm"/>
      <inkml:brushProperty name="height" value="0.05" units="cm"/>
      <inkml:brushProperty name="color" value="#008C3A"/>
    </inkml:brush>
  </inkml:definitions>
  <inkml:trace contextRef="#ctx0" brushRef="#br0">913 393 7832 0 0,'0'0'2398'0'0,"1"-2"-2102"0"0,4-25 754 0 0,-4 25 134 0 0,2-3 418 0 0,-1 9-524 0 0,-2 0-958 0 0,1 0 1 0 0,-1 0-1 0 0,1-1 1 0 0,0 1 0 0 0,1 0-1 0 0,-1 0 1 0 0,3 4-1 0 0,7 23 307 0 0,-10-15-267 0 0,7 79 276 0 0,-8-83-355 0 0,0 0 0 0 0,-1 0 1 0 0,0 0-1 0 0,-1 0 0 0 0,-6 19 0 0 0,7-29-62 0 0,1-1 0 0 0,-1 1 0 0 0,1-1 0 0 0,-1 1 0 0 0,0-1 0 0 0,0 0 1 0 0,0 0-1 0 0,0 1 0 0 0,0-1 0 0 0,0 0 0 0 0,0 0 0 0 0,0 0 0 0 0,-1 0 0 0 0,1 0 0 0 0,0 0 0 0 0,-1 0 0 0 0,1-1 0 0 0,0 1 0 0 0,-2 0 0 0 0,-1 1 13 0 0,0-2-1 0 0,1 1 1 0 0,-1 0-1 0 0,0-1 1 0 0,1 1-1 0 0,-1-1 1 0 0,-7-1-1 0 0,-2 0 60 0 0,0-2 0 0 0,1 0 0 0 0,-21-7 0 0 0,2-2 60 0 0,0-2 0 0 0,1-1-1 0 0,1-1 1 0 0,0-2 0 0 0,2-1-1 0 0,-31-26 1 0 0,-143-149 598 0 0,107 99-507 0 0,49 50 217 0 0,-2 2 0 0 0,-71-50 0 0 0,48 64 974 0 0,67 28-1262 0 0,3 1-62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1T13:16:44.016"/>
    </inkml:context>
    <inkml:brush xml:id="br0">
      <inkml:brushProperty name="width" value="0.05" units="cm"/>
      <inkml:brushProperty name="height" value="0.05" units="cm"/>
      <inkml:brushProperty name="color" value="#008C3A"/>
    </inkml:brush>
  </inkml:definitions>
  <inkml:trace contextRef="#ctx0" brushRef="#br0">252 579 9848 0 0,'0'0'137'0'0,"-2"0"6"0"0,-1 0-14 0 0,-1 0 0 0 0,1 0 0 0 0,0 0 0 0 0,0-1 0 0 0,0 0 0 0 0,-1 1 0 0 0,1-1 0 0 0,-5-3 0 0 0,-13-6 487 0 0,0-2 0 0 0,1-1 0 0 0,0 0 0 0 0,-36-33 0 0 0,49 39-513 0 0,-1-1 1 0 0,1-1-1 0 0,1 1 1 0 0,-1-1 0 0 0,1 0-1 0 0,1-1 1 0 0,0 1-1 0 0,0-1 1 0 0,1 0-1 0 0,0 0 1 0 0,1 0-1 0 0,0-1 1 0 0,0 1-1 0 0,2-1 1 0 0,-1 0-1 0 0,1 0 1 0 0,0 0-1 0 0,1 1 1 0 0,1-1 0 0 0,0 0-1 0 0,0 0 1 0 0,4-12-1 0 0,1-9-21 0 0,9-29 60 0 0,-13 55-115 0 0,0 1 0 0 0,0 0 1 0 0,0 0-1 0 0,1 0 0 0 0,0 1 0 0 0,0-1 0 0 0,0 1 0 0 0,8-9 0 0 0,1 1 20 0 0,-10 9-31 0 0,1-1 1 0 0,0 1-1 0 0,1 0 1 0 0,-1 1-1 0 0,0-1 1 0 0,1 1-1 0 0,4-3 1 0 0,22-11 169 0 0,-24 12-149 0 0,0 1-1 0 0,0-1 1 0 0,1 1 0 0 0,0 1-1 0 0,-1-1 1 0 0,1 1 0 0 0,0 0-1 0 0,13-1 1 0 0,38-3 318 0 0,-35 2-178 0 0,1 2 0 0 0,0 0-1 0 0,-1 2 1 0 0,31 3-1 0 0,-46-1-127 0 0,-1-1 0 0 0,0 2-1 0 0,0-1 1 0 0,0 1 0 0 0,0 0-1 0 0,0 0 1 0 0,-1 1-1 0 0,1 0 1 0 0,-1 0 0 0 0,0 1-1 0 0,0-1 1 0 0,-1 1 0 0 0,1 1-1 0 0,-1-1 1 0 0,0 1-1 0 0,-1 0 1 0 0,6 9 0 0 0,-4-5 21 0 0,0 0 0 0 0,-1 0 1 0 0,0 0-1 0 0,-1 1 0 0 0,-1-1 1 0 0,1 1-1 0 0,-2 0 1 0 0,1 0-1 0 0,-2 1 0 0 0,2 19 1 0 0,-3 6 61 0 0,-3 88 272 0 0,1-109-346 0 0,0 1 0 0 0,-1 0-1 0 0,-1-1 1 0 0,0 0 0 0 0,-10 22-1 0 0,12-34-43 0 0,0 1 0 0 0,-1 0 0 0 0,1 0 0 0 0,-1-1 0 0 0,0 0 0 0 0,-1 1-1 0 0,1-1 1 0 0,-1 0 0 0 0,0-1 0 0 0,0 1 0 0 0,0-1 0 0 0,0 1 0 0 0,-1-1-1 0 0,1-1 1 0 0,-8 4 0 0 0,5-3 3 0 0,-1 0 0 0 0,0-1 0 0 0,0 0-1 0 0,0 0 1 0 0,0-1 0 0 0,0 0 0 0 0,0-1 0 0 0,-1 0-1 0 0,-9-1 1 0 0,-6-2 20 0 0,1-1 0 0 0,-1-1 0 0 0,1-2 0 0 0,0 0 0 0 0,-40-19 0 0 0,49 19-18 0 0,1-1 0 0 0,0-1 0 0 0,0 0 0 0 0,1-1 0 0 0,0 0 0 0 0,1-1 0 0 0,-18-21 0 0 0,14 14-3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12/11/2022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extLst>
      <p:ext uri="{BB962C8B-B14F-4D97-AF65-F5344CB8AC3E}">
        <p14:creationId xmlns:p14="http://schemas.microsoft.com/office/powerpoint/2010/main" val="1465884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pseudocode</a:t>
            </a:r>
          </a:p>
        </p:txBody>
      </p:sp>
      <p:sp>
        <p:nvSpPr>
          <p:cNvPr id="4" name="Slide Number Placeholder 3"/>
          <p:cNvSpPr>
            <a:spLocks noGrp="1"/>
          </p:cNvSpPr>
          <p:nvPr>
            <p:ph type="sldNum" sz="quarter" idx="5"/>
          </p:nvPr>
        </p:nvSpPr>
        <p:spPr/>
        <p:txBody>
          <a:bodyPr/>
          <a:lstStyle/>
          <a:p>
            <a:pPr>
              <a:defRPr/>
            </a:pPr>
            <a:fld id="{7AA3E624-F3E2-460A-937A-C9EE21BF87A5}" type="slidenum">
              <a:rPr lang="en-US" smtClean="0"/>
              <a:pPr>
                <a:defRPr/>
              </a:pPr>
              <a:t>4</a:t>
            </a:fld>
            <a:endParaRPr lang="en-US"/>
          </a:p>
        </p:txBody>
      </p:sp>
    </p:spTree>
    <p:extLst>
      <p:ext uri="{BB962C8B-B14F-4D97-AF65-F5344CB8AC3E}">
        <p14:creationId xmlns:p14="http://schemas.microsoft.com/office/powerpoint/2010/main" val="2963330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12/11/2022</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 1992-2011 by Pearson Education, Inc. All Rights Reserved.-Edited By Maysoon Al-Duwais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12/11/2022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12/11/2022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12/11/2022</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12/11/2022</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 1992-2011 by Pearson Education, Inc. All Rights Reserved.-Edited By Maysoon Al-Duwais</a:t>
            </a:r>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12/11/2022</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12/11/2022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12/11/2022</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12/11/2022</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12/11/2022</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12/11/2022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12/11/2022</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 1992-2011 by Pearson Education, Inc. All Rights Reserved.-Edited By Maysoon Al-Duwais</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12/11/2022</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 1992-2011 by Pearson Education, Inc. All Rights Reserved.-Edited By Maysoon Al-Duwais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7.xml"/><Relationship Id="rId1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customXml" Target="../ink/ink9.xml"/><Relationship Id="rId2" Type="http://schemas.openxmlformats.org/officeDocument/2006/relationships/image" Target="../media/image13.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customXml" Target="../ink/ink6.xml"/><Relationship Id="rId5" Type="http://schemas.openxmlformats.org/officeDocument/2006/relationships/image" Target="../media/image15.png"/><Relationship Id="rId15" Type="http://schemas.openxmlformats.org/officeDocument/2006/relationships/customXml" Target="../ink/ink8.xml"/><Relationship Id="rId10" Type="http://schemas.openxmlformats.org/officeDocument/2006/relationships/image" Target="../media/image18.png"/><Relationship Id="rId4" Type="http://schemas.openxmlformats.org/officeDocument/2006/relationships/customXml" Target="../ink/ink3.xml"/><Relationship Id="rId9" Type="http://schemas.openxmlformats.org/officeDocument/2006/relationships/customXml" Target="../ink/ink5.xml"/><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a:solidFill>
                  <a:srgbClr val="3380E6"/>
                </a:solidFill>
                <a:latin typeface="Goudy Sans Medium"/>
              </a:rPr>
              <a:t>Repetition Statements </a:t>
            </a:r>
          </a:p>
        </p:txBody>
      </p:sp>
      <p:sp>
        <p:nvSpPr>
          <p:cNvPr id="10243" name="Subtitle 3"/>
          <p:cNvSpPr>
            <a:spLocks noGrp="1"/>
          </p:cNvSpPr>
          <p:nvPr>
            <p:ph type="subTitle" idx="1"/>
          </p:nvPr>
        </p:nvSpPr>
        <p:spPr>
          <a:xfrm>
            <a:off x="685800" y="3611563"/>
            <a:ext cx="7772400" cy="1200150"/>
          </a:xfrm>
        </p:spPr>
        <p:txBody>
          <a:bodyPr/>
          <a:lstStyle/>
          <a:p>
            <a:pPr marR="0"/>
            <a:r>
              <a:rPr lang="en-US" dirty="0"/>
              <a:t>Visual Basic 2010 How to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vbhtp5_05images_Page_28.png"/>
          <p:cNvPicPr>
            <a:picLocks noGrp="1" noChangeAspect="1"/>
          </p:cNvPicPr>
          <p:nvPr isPhoto="1"/>
        </p:nvPicPr>
        <p:blipFill>
          <a:blip r:embed="rId2" cstate="print"/>
          <a:srcRect/>
          <a:stretch>
            <a:fillRect/>
          </a:stretch>
        </p:blipFill>
        <p:spPr bwMode="auto">
          <a:xfrm>
            <a:off x="130175" y="857251"/>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10</a:t>
            </a:fld>
            <a:endParaRPr lang="en-US"/>
          </a:p>
        </p:txBody>
      </p:sp>
      <p:pic>
        <p:nvPicPr>
          <p:cNvPr id="3" name="Picture 2">
            <a:extLst>
              <a:ext uri="{FF2B5EF4-FFF2-40B4-BE49-F238E27FC236}">
                <a16:creationId xmlns:a16="http://schemas.microsoft.com/office/drawing/2014/main" id="{9EC1D3CF-CA8C-F725-4152-0AE225CAEE18}"/>
              </a:ext>
            </a:extLst>
          </p:cNvPr>
          <p:cNvPicPr>
            <a:picLocks noChangeAspect="1"/>
          </p:cNvPicPr>
          <p:nvPr/>
        </p:nvPicPr>
        <p:blipFill rotWithShape="1">
          <a:blip r:embed="rId3"/>
          <a:srcRect l="82500" t="58750" r="833" b="13750"/>
          <a:stretch/>
        </p:blipFill>
        <p:spPr>
          <a:xfrm>
            <a:off x="5555673" y="4191000"/>
            <a:ext cx="2216727" cy="2438400"/>
          </a:xfrm>
          <a:prstGeom prst="rect">
            <a:avLst/>
          </a:prstGeom>
        </p:spPr>
      </p:pic>
      <p:sp>
        <p:nvSpPr>
          <p:cNvPr id="5" name="TextBox 4">
            <a:extLst>
              <a:ext uri="{FF2B5EF4-FFF2-40B4-BE49-F238E27FC236}">
                <a16:creationId xmlns:a16="http://schemas.microsoft.com/office/drawing/2014/main" id="{4185DBBA-FAC2-5D27-ABE3-9E7B7011F9A1}"/>
              </a:ext>
            </a:extLst>
          </p:cNvPr>
          <p:cNvSpPr txBox="1"/>
          <p:nvPr/>
        </p:nvSpPr>
        <p:spPr>
          <a:xfrm flipH="1">
            <a:off x="4572000" y="3733800"/>
            <a:ext cx="2164081" cy="369332"/>
          </a:xfrm>
          <a:prstGeom prst="rect">
            <a:avLst/>
          </a:prstGeom>
          <a:noFill/>
        </p:spPr>
        <p:txBody>
          <a:bodyPr wrap="square" rtlCol="0">
            <a:spAutoFit/>
          </a:bodyPr>
          <a:lstStyle/>
          <a:p>
            <a:r>
              <a:rPr lang="en-US" b="1" dirty="0">
                <a:solidFill>
                  <a:srgbClr val="00B050"/>
                </a:solidFill>
              </a:rPr>
              <a:t>Design View</a:t>
            </a:r>
          </a:p>
        </p:txBody>
      </p:sp>
      <p:sp>
        <p:nvSpPr>
          <p:cNvPr id="6" name="TextBox 5">
            <a:extLst>
              <a:ext uri="{FF2B5EF4-FFF2-40B4-BE49-F238E27FC236}">
                <a16:creationId xmlns:a16="http://schemas.microsoft.com/office/drawing/2014/main" id="{61AEFC91-ABAD-835A-7B49-2E7B9F8DCFFE}"/>
              </a:ext>
            </a:extLst>
          </p:cNvPr>
          <p:cNvSpPr txBox="1"/>
          <p:nvPr/>
        </p:nvSpPr>
        <p:spPr>
          <a:xfrm flipH="1">
            <a:off x="304800" y="106696"/>
            <a:ext cx="2164081" cy="369332"/>
          </a:xfrm>
          <a:prstGeom prst="rect">
            <a:avLst/>
          </a:prstGeom>
          <a:noFill/>
        </p:spPr>
        <p:txBody>
          <a:bodyPr wrap="square" rtlCol="0">
            <a:spAutoFit/>
          </a:bodyPr>
          <a:lstStyle/>
          <a:p>
            <a:r>
              <a:rPr lang="en-US" b="1" dirty="0">
                <a:solidFill>
                  <a:srgbClr val="00B050"/>
                </a:solidFill>
              </a:rPr>
              <a:t>Code view</a:t>
            </a:r>
          </a:p>
        </p:txBody>
      </p:sp>
      <p:cxnSp>
        <p:nvCxnSpPr>
          <p:cNvPr id="8" name="Straight Connector 7">
            <a:extLst>
              <a:ext uri="{FF2B5EF4-FFF2-40B4-BE49-F238E27FC236}">
                <a16:creationId xmlns:a16="http://schemas.microsoft.com/office/drawing/2014/main" id="{A5089BA0-FB42-30D7-51D8-AC082AB91A1E}"/>
              </a:ext>
            </a:extLst>
          </p:cNvPr>
          <p:cNvCxnSpPr>
            <a:cxnSpLocks/>
          </p:cNvCxnSpPr>
          <p:nvPr/>
        </p:nvCxnSpPr>
        <p:spPr>
          <a:xfrm flipH="1" flipV="1">
            <a:off x="1828800" y="4648199"/>
            <a:ext cx="640081" cy="1"/>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2310EDC-22D5-0A1D-48DD-81222BEC116F}"/>
              </a:ext>
            </a:extLst>
          </p:cNvPr>
          <p:cNvSpPr txBox="1"/>
          <p:nvPr/>
        </p:nvSpPr>
        <p:spPr>
          <a:xfrm>
            <a:off x="838200" y="4494310"/>
            <a:ext cx="1981200" cy="307777"/>
          </a:xfrm>
          <a:prstGeom prst="rect">
            <a:avLst/>
          </a:prstGeom>
          <a:noFill/>
        </p:spPr>
        <p:txBody>
          <a:bodyPr wrap="square" rtlCol="0">
            <a:spAutoFit/>
          </a:bodyPr>
          <a:lstStyle/>
          <a:p>
            <a:r>
              <a:rPr lang="en-US" sz="1400" dirty="0" err="1">
                <a:latin typeface="AGaramond"/>
              </a:rPr>
              <a:t>outputLable</a:t>
            </a:r>
            <a:endParaRPr lang="en-US" dirty="0">
              <a:latin typeface="AGaramond"/>
            </a:endParaRP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7925B46-4B5B-750C-67E6-E419CEDF1419}"/>
                  </a:ext>
                </a:extLst>
              </p14:cNvPr>
              <p14:cNvContentPartPr/>
              <p14:nvPr/>
            </p14:nvContentPartPr>
            <p14:xfrm>
              <a:off x="5543104" y="4565643"/>
              <a:ext cx="213480" cy="184680"/>
            </p14:xfrm>
          </p:contentPart>
        </mc:Choice>
        <mc:Fallback xmlns="">
          <p:pic>
            <p:nvPicPr>
              <p:cNvPr id="11" name="Ink 10">
                <a:extLst>
                  <a:ext uri="{FF2B5EF4-FFF2-40B4-BE49-F238E27FC236}">
                    <a16:creationId xmlns:a16="http://schemas.microsoft.com/office/drawing/2014/main" id="{77925B46-4B5B-750C-67E6-E419CEDF1419}"/>
                  </a:ext>
                </a:extLst>
              </p:cNvPr>
              <p:cNvPicPr/>
              <p:nvPr/>
            </p:nvPicPr>
            <p:blipFill>
              <a:blip r:embed="rId5"/>
              <a:stretch>
                <a:fillRect/>
              </a:stretch>
            </p:blipFill>
            <p:spPr>
              <a:xfrm>
                <a:off x="5534464" y="4556643"/>
                <a:ext cx="231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C7A2FE39-6412-5B8B-8CB3-09A3EC9A72A9}"/>
                  </a:ext>
                </a:extLst>
              </p14:cNvPr>
              <p14:cNvContentPartPr/>
              <p14:nvPr/>
            </p14:nvContentPartPr>
            <p14:xfrm>
              <a:off x="5534104" y="5005563"/>
              <a:ext cx="186120" cy="128880"/>
            </p14:xfrm>
          </p:contentPart>
        </mc:Choice>
        <mc:Fallback xmlns="">
          <p:pic>
            <p:nvPicPr>
              <p:cNvPr id="12" name="Ink 11">
                <a:extLst>
                  <a:ext uri="{FF2B5EF4-FFF2-40B4-BE49-F238E27FC236}">
                    <a16:creationId xmlns:a16="http://schemas.microsoft.com/office/drawing/2014/main" id="{C7A2FE39-6412-5B8B-8CB3-09A3EC9A72A9}"/>
                  </a:ext>
                </a:extLst>
              </p:cNvPr>
              <p:cNvPicPr/>
              <p:nvPr/>
            </p:nvPicPr>
            <p:blipFill>
              <a:blip r:embed="rId7"/>
              <a:stretch>
                <a:fillRect/>
              </a:stretch>
            </p:blipFill>
            <p:spPr>
              <a:xfrm>
                <a:off x="5525104" y="4996923"/>
                <a:ext cx="203760" cy="1465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1143000"/>
          </a:xfrm>
        </p:spPr>
        <p:txBody>
          <a:bodyPr>
            <a:normAutofit/>
          </a:bodyPr>
          <a:lstStyle/>
          <a:p>
            <a:pPr fontAlgn="auto">
              <a:spcAft>
                <a:spcPts val="0"/>
              </a:spcAft>
              <a:defRPr/>
            </a:pPr>
            <a:r>
              <a:rPr lang="en-US" sz="3200" dirty="0">
                <a:solidFill>
                  <a:srgbClr val="3380E6"/>
                </a:solidFill>
                <a:latin typeface="Arial"/>
              </a:rPr>
              <a:t>Repetition Statements: </a:t>
            </a:r>
            <a:r>
              <a:rPr lang="en-US" sz="3200" b="0" i="1" dirty="0">
                <a:solidFill>
                  <a:srgbClr val="3380E6"/>
                </a:solidFill>
                <a:latin typeface="Arial"/>
              </a:rPr>
              <a:t>Do …Loop  While</a:t>
            </a:r>
            <a:endParaRPr lang="en-US" sz="3200" dirty="0">
              <a:solidFill>
                <a:srgbClr val="3380E6"/>
              </a:solidFill>
              <a:latin typeface="Arial"/>
            </a:endParaRPr>
          </a:p>
        </p:txBody>
      </p:sp>
      <p:sp>
        <p:nvSpPr>
          <p:cNvPr id="3" name="Text Placeholder 2"/>
          <p:cNvSpPr>
            <a:spLocks noGrp="1"/>
          </p:cNvSpPr>
          <p:nvPr>
            <p:ph type="body" idx="1"/>
          </p:nvPr>
        </p:nvSpPr>
        <p:spPr>
          <a:xfrm>
            <a:off x="457200" y="1481138"/>
            <a:ext cx="8458200" cy="4525962"/>
          </a:xfrm>
        </p:spPr>
        <p:txBody>
          <a:bodyPr>
            <a:normAutofit lnSpcReduction="10000"/>
          </a:bodyPr>
          <a:lstStyle/>
          <a:p>
            <a:pPr algn="just">
              <a:lnSpc>
                <a:spcPct val="80000"/>
              </a:lnSpc>
            </a:pPr>
            <a:r>
              <a:rPr lang="en-US" sz="2500" dirty="0">
                <a:solidFill>
                  <a:srgbClr val="000000"/>
                </a:solidFill>
                <a:latin typeface="Times New Roman" pitchFamily="18" charset="0"/>
              </a:rPr>
              <a:t>When lines 11–12 execute, it displays the value of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(at this point, </a:t>
            </a:r>
            <a:r>
              <a:rPr lang="en-US" sz="2500" dirty="0">
                <a:solidFill>
                  <a:srgbClr val="000000"/>
                </a:solidFill>
                <a:latin typeface="Lucida Console" pitchFamily="49" charset="0"/>
              </a:rPr>
              <a:t>2</a:t>
            </a:r>
            <a:r>
              <a:rPr lang="en-US" sz="2500" dirty="0">
                <a:solidFill>
                  <a:srgbClr val="000000"/>
                </a:solidFill>
                <a:latin typeface="Times New Roman" pitchFamily="18" charset="0"/>
              </a:rPr>
              <a:t>), then increments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by </a:t>
            </a:r>
            <a:r>
              <a:rPr lang="en-US" sz="2500" dirty="0">
                <a:solidFill>
                  <a:srgbClr val="000000"/>
                </a:solidFill>
                <a:latin typeface="Lucida Console" pitchFamily="49" charset="0"/>
              </a:rPr>
              <a:t>2</a:t>
            </a:r>
            <a:r>
              <a:rPr lang="en-US" sz="2500" dirty="0">
                <a:solidFill>
                  <a:srgbClr val="000000"/>
                </a:solidFill>
                <a:latin typeface="Times New Roman" pitchFamily="18" charset="0"/>
              </a:rPr>
              <a:t>.</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Then the loop-continuation condition in line 13 is evaluated.</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Variable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is </a:t>
            </a:r>
            <a:r>
              <a:rPr lang="en-US" sz="2500" dirty="0">
                <a:solidFill>
                  <a:srgbClr val="000000"/>
                </a:solidFill>
                <a:latin typeface="Lucida Console" pitchFamily="49" charset="0"/>
              </a:rPr>
              <a:t>4</a:t>
            </a:r>
            <a:r>
              <a:rPr lang="en-US" sz="2500" dirty="0">
                <a:solidFill>
                  <a:srgbClr val="000000"/>
                </a:solidFill>
                <a:latin typeface="Times New Roman" pitchFamily="18" charset="0"/>
              </a:rPr>
              <a:t> &lt;= </a:t>
            </a:r>
            <a:r>
              <a:rPr lang="en-US" sz="2500" dirty="0">
                <a:solidFill>
                  <a:srgbClr val="000000"/>
                </a:solidFill>
                <a:latin typeface="Lucida Console" pitchFamily="49" charset="0"/>
              </a:rPr>
              <a:t>10</a:t>
            </a:r>
            <a:r>
              <a:rPr lang="en-US" sz="2500" dirty="0">
                <a:solidFill>
                  <a:srgbClr val="000000"/>
                </a:solidFill>
                <a:latin typeface="Times New Roman" pitchFamily="18" charset="0"/>
              </a:rPr>
              <a:t>, so the </a:t>
            </a:r>
            <a:r>
              <a:rPr lang="en-US" sz="2500" dirty="0">
                <a:solidFill>
                  <a:srgbClr val="000000"/>
                </a:solidFill>
                <a:latin typeface="Lucida Console" pitchFamily="49" charset="0"/>
              </a:rPr>
              <a:t>Do</a:t>
            </a:r>
            <a:r>
              <a:rPr lang="en-US" sz="2500" dirty="0">
                <a:solidFill>
                  <a:srgbClr val="000000"/>
                </a:solidFill>
                <a:latin typeface="Times New Roman" pitchFamily="18" charset="0"/>
              </a:rPr>
              <a:t>…</a:t>
            </a:r>
            <a:r>
              <a:rPr lang="en-US" sz="2500" dirty="0">
                <a:solidFill>
                  <a:srgbClr val="000000"/>
                </a:solidFill>
                <a:latin typeface="Lucida Console" pitchFamily="49" charset="0"/>
              </a:rPr>
              <a:t>Loop</a:t>
            </a:r>
            <a:r>
              <a:rPr lang="en-US" sz="2500" dirty="0">
                <a:solidFill>
                  <a:srgbClr val="000000"/>
                </a:solidFill>
                <a:latin typeface="Times New Roman" pitchFamily="18" charset="0"/>
              </a:rPr>
              <a:t> </a:t>
            </a:r>
            <a:r>
              <a:rPr lang="en-US" sz="2500" dirty="0">
                <a:solidFill>
                  <a:srgbClr val="000000"/>
                </a:solidFill>
                <a:latin typeface="Lucida Console" pitchFamily="49" charset="0"/>
              </a:rPr>
              <a:t>While</a:t>
            </a:r>
            <a:r>
              <a:rPr lang="en-US" sz="2500" dirty="0">
                <a:solidFill>
                  <a:srgbClr val="000000"/>
                </a:solidFill>
                <a:latin typeface="Times New Roman" pitchFamily="18" charset="0"/>
              </a:rPr>
              <a:t> statement executes lines 11–12 again.</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In the 5th iteration of the statement, line 11 outputs the value </a:t>
            </a:r>
            <a:r>
              <a:rPr lang="en-US" sz="2500" dirty="0">
                <a:solidFill>
                  <a:srgbClr val="000000"/>
                </a:solidFill>
                <a:latin typeface="Lucida Console" pitchFamily="49" charset="0"/>
              </a:rPr>
              <a:t>10</a:t>
            </a:r>
            <a:r>
              <a:rPr lang="en-US" sz="2500" dirty="0">
                <a:solidFill>
                  <a:srgbClr val="000000"/>
                </a:solidFill>
                <a:latin typeface="Times New Roman" pitchFamily="18" charset="0"/>
              </a:rPr>
              <a:t>, and line 12 increments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to </a:t>
            </a:r>
            <a:r>
              <a:rPr lang="en-US" sz="2500" dirty="0">
                <a:solidFill>
                  <a:srgbClr val="000000"/>
                </a:solidFill>
                <a:latin typeface="Lucida Console" pitchFamily="49" charset="0"/>
              </a:rPr>
              <a:t>12</a:t>
            </a:r>
            <a:r>
              <a:rPr lang="en-US" sz="2500" dirty="0">
                <a:solidFill>
                  <a:srgbClr val="000000"/>
                </a:solidFill>
                <a:latin typeface="Times New Roman" pitchFamily="18" charset="0"/>
              </a:rPr>
              <a:t>.</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At this point, the loop-continuation condition in line 13 evaluates to false, and the program exits the </a:t>
            </a:r>
            <a:r>
              <a:rPr lang="en-US" sz="2500" dirty="0">
                <a:solidFill>
                  <a:srgbClr val="000000"/>
                </a:solidFill>
                <a:latin typeface="Lucida Console" pitchFamily="49" charset="0"/>
              </a:rPr>
              <a:t>Do</a:t>
            </a:r>
            <a:r>
              <a:rPr lang="en-US" sz="2500" dirty="0">
                <a:solidFill>
                  <a:srgbClr val="000000"/>
                </a:solidFill>
                <a:latin typeface="Times New Roman" pitchFamily="18" charset="0"/>
              </a:rPr>
              <a:t>…</a:t>
            </a:r>
            <a:r>
              <a:rPr lang="en-US" sz="2500" dirty="0">
                <a:solidFill>
                  <a:srgbClr val="000000"/>
                </a:solidFill>
                <a:latin typeface="Lucida Console" pitchFamily="49" charset="0"/>
              </a:rPr>
              <a:t>Loop</a:t>
            </a:r>
            <a:r>
              <a:rPr lang="en-US" sz="2500" dirty="0">
                <a:solidFill>
                  <a:srgbClr val="000000"/>
                </a:solidFill>
                <a:latin typeface="Times New Roman" pitchFamily="18" charset="0"/>
              </a:rPr>
              <a:t> </a:t>
            </a:r>
            <a:r>
              <a:rPr lang="en-US" sz="2500" dirty="0">
                <a:solidFill>
                  <a:srgbClr val="000000"/>
                </a:solidFill>
                <a:latin typeface="Lucida Console" pitchFamily="49" charset="0"/>
              </a:rPr>
              <a:t>While</a:t>
            </a:r>
            <a:r>
              <a:rPr lang="en-US" sz="2500" dirty="0">
                <a:solidFill>
                  <a:srgbClr val="000000"/>
                </a:solidFill>
                <a:latin typeface="Times New Roman" pitchFamily="18" charset="0"/>
              </a:rPr>
              <a:t> statement.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Do While...Loop (</a:t>
            </a:r>
            <a:r>
              <a:rPr lang="en-US" dirty="0">
                <a:solidFill>
                  <a:srgbClr val="FF0000"/>
                </a:solidFill>
              </a:rPr>
              <a:t>Vs.</a:t>
            </a:r>
            <a:r>
              <a:rPr lang="en-US" dirty="0"/>
              <a:t>) Do... Loop While</a:t>
            </a:r>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graphicFrame>
        <p:nvGraphicFramePr>
          <p:cNvPr id="6" name="Diagram 5"/>
          <p:cNvGraphicFramePr/>
          <p:nvPr/>
        </p:nvGraphicFramePr>
        <p:xfrm>
          <a:off x="304800" y="1219200"/>
          <a:ext cx="8534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223C83-631C-0AD0-7261-1DFAA5F23EB9}"/>
              </a:ext>
            </a:extLst>
          </p:cNvPr>
          <p:cNvSpPr txBox="1"/>
          <p:nvPr/>
        </p:nvSpPr>
        <p:spPr>
          <a:xfrm flipH="1">
            <a:off x="807719" y="6507481"/>
            <a:ext cx="2697481" cy="369332"/>
          </a:xfrm>
          <a:prstGeom prst="rect">
            <a:avLst/>
          </a:prstGeom>
          <a:noFill/>
        </p:spPr>
        <p:txBody>
          <a:bodyPr wrap="square" rtlCol="0">
            <a:spAutoFit/>
          </a:bodyPr>
          <a:lstStyle/>
          <a:p>
            <a:r>
              <a:rPr lang="en-US" dirty="0"/>
              <a:t>Noter: </a:t>
            </a:r>
            <a:r>
              <a:rPr lang="en-US" dirty="0" err="1"/>
              <a:t>vbTab</a:t>
            </a:r>
            <a:r>
              <a:rPr lang="en-US" dirty="0"/>
              <a:t> is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B38C"/>
              </a:solidFill>
              <a:latin typeface="Goudy Sans Medium"/>
            </a:endParaRPr>
          </a:p>
        </p:txBody>
      </p:sp>
      <p:sp>
        <p:nvSpPr>
          <p:cNvPr id="25603" name="Text Placeholder 2"/>
          <p:cNvSpPr>
            <a:spLocks noGrp="1"/>
          </p:cNvSpPr>
          <p:nvPr>
            <p:ph type="body" idx="1"/>
          </p:nvPr>
        </p:nvSpPr>
        <p:spPr>
          <a:xfrm>
            <a:off x="457200" y="1371600"/>
            <a:ext cx="8229600" cy="4800600"/>
          </a:xfrm>
        </p:spPr>
        <p:txBody>
          <a:bodyPr/>
          <a:lstStyle/>
          <a:p>
            <a:r>
              <a:rPr lang="en-US" dirty="0">
                <a:solidFill>
                  <a:srgbClr val="000000"/>
                </a:solidFill>
                <a:latin typeface="Times New Roman" pitchFamily="18" charset="0"/>
              </a:rPr>
              <a:t>The general form of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is </a:t>
            </a:r>
          </a:p>
          <a:p>
            <a:pPr lvl="2">
              <a:buFont typeface="Wingdings 2" pitchFamily="18" charset="2"/>
              <a:buNone/>
            </a:pPr>
            <a:r>
              <a:rPr lang="en-US" dirty="0">
                <a:solidFill>
                  <a:srgbClr val="0000FF"/>
                </a:solidFill>
                <a:latin typeface="Lucida Console" pitchFamily="49" charset="0"/>
              </a:rPr>
              <a:t>	For</a:t>
            </a:r>
            <a:r>
              <a:rPr lang="en-US" dirty="0">
                <a:solidFill>
                  <a:srgbClr val="000000"/>
                </a:solidFill>
                <a:latin typeface="Lucida Console" pitchFamily="49" charset="0"/>
              </a:rPr>
              <a:t> </a:t>
            </a:r>
            <a:r>
              <a:rPr lang="en-US" i="1" dirty="0">
                <a:solidFill>
                  <a:srgbClr val="000000"/>
                </a:solidFill>
                <a:latin typeface="AGaramond" pitchFamily="50" charset="0"/>
              </a:rPr>
              <a:t>initialization</a:t>
            </a:r>
            <a:r>
              <a:rPr lang="en-US" i="1" dirty="0">
                <a:solidFill>
                  <a:srgbClr val="000000"/>
                </a:solidFill>
                <a:latin typeface="Lucida Console" pitchFamily="49" charset="0"/>
              </a:rPr>
              <a:t> </a:t>
            </a:r>
            <a:r>
              <a:rPr lang="en-US" i="1" dirty="0">
                <a:solidFill>
                  <a:srgbClr val="0000FF"/>
                </a:solidFill>
                <a:latin typeface="Lucida Console" pitchFamily="49" charset="0"/>
              </a:rPr>
              <a:t>To</a:t>
            </a:r>
            <a:r>
              <a:rPr lang="en-US" i="1" dirty="0">
                <a:solidFill>
                  <a:srgbClr val="000000"/>
                </a:solidFill>
                <a:latin typeface="Lucida Console" pitchFamily="49" charset="0"/>
              </a:rPr>
              <a:t> </a:t>
            </a:r>
            <a:r>
              <a:rPr lang="en-US" i="1" dirty="0" err="1">
                <a:solidFill>
                  <a:srgbClr val="000000"/>
                </a:solidFill>
                <a:latin typeface="AGaramond" pitchFamily="50" charset="0"/>
              </a:rPr>
              <a:t>finalValue</a:t>
            </a:r>
            <a:r>
              <a:rPr lang="en-US" i="1" dirty="0">
                <a:solidFill>
                  <a:srgbClr val="000000"/>
                </a:solidFill>
                <a:latin typeface="Lucida Console" pitchFamily="49" charset="0"/>
              </a:rPr>
              <a:t> </a:t>
            </a:r>
            <a:r>
              <a:rPr lang="en-US" i="1" dirty="0">
                <a:solidFill>
                  <a:srgbClr val="0000FF"/>
                </a:solidFill>
                <a:latin typeface="Lucida Console" pitchFamily="49" charset="0"/>
              </a:rPr>
              <a:t>Step</a:t>
            </a:r>
            <a:r>
              <a:rPr lang="en-US" i="1" dirty="0">
                <a:solidFill>
                  <a:srgbClr val="000000"/>
                </a:solidFill>
                <a:latin typeface="Lucida Console" pitchFamily="49" charset="0"/>
              </a:rPr>
              <a:t> </a:t>
            </a:r>
            <a:r>
              <a:rPr lang="en-US" i="1" dirty="0">
                <a:solidFill>
                  <a:srgbClr val="000000"/>
                </a:solidFill>
                <a:latin typeface="AGaramond" pitchFamily="50" charset="0"/>
              </a:rPr>
              <a:t>increment</a:t>
            </a:r>
            <a:br>
              <a:rPr lang="en-US" i="1" dirty="0">
                <a:solidFill>
                  <a:srgbClr val="000000"/>
                </a:solidFill>
                <a:latin typeface="AGaramond" pitchFamily="50" charset="0"/>
              </a:rPr>
            </a:br>
            <a:r>
              <a:rPr lang="en-US" i="1" dirty="0">
                <a:solidFill>
                  <a:srgbClr val="000000"/>
                </a:solidFill>
                <a:latin typeface="Lucida Console" pitchFamily="49" charset="0"/>
              </a:rPr>
              <a:t>   </a:t>
            </a:r>
            <a:r>
              <a:rPr lang="en-US" i="1" dirty="0">
                <a:solidFill>
                  <a:srgbClr val="000000"/>
                </a:solidFill>
                <a:latin typeface="AGaramond" pitchFamily="50" charset="0"/>
              </a:rPr>
              <a:t>statement</a:t>
            </a:r>
            <a:br>
              <a:rPr lang="en-US" i="1" dirty="0">
                <a:solidFill>
                  <a:srgbClr val="000000"/>
                </a:solidFill>
                <a:latin typeface="AGaramond" pitchFamily="50" charset="0"/>
              </a:rPr>
            </a:br>
            <a:r>
              <a:rPr lang="en-US" i="1" dirty="0">
                <a:solidFill>
                  <a:srgbClr val="0000FF"/>
                </a:solidFill>
                <a:latin typeface="Lucida Console" pitchFamily="49" charset="0"/>
              </a:rPr>
              <a:t>Next</a:t>
            </a:r>
          </a:p>
          <a:p>
            <a:pPr lvl="2">
              <a:buFont typeface="Wingdings 2" pitchFamily="18" charset="2"/>
              <a:buNone/>
            </a:pPr>
            <a:endParaRPr lang="en-US" i="1" dirty="0">
              <a:solidFill>
                <a:srgbClr val="0000FF"/>
              </a:solidFill>
              <a:latin typeface="Lucida Console" pitchFamily="49" charset="0"/>
            </a:endParaRPr>
          </a:p>
          <a:p>
            <a:r>
              <a:rPr lang="en-US" sz="2400" b="1" i="1" dirty="0">
                <a:solidFill>
                  <a:srgbClr val="000000"/>
                </a:solidFill>
                <a:latin typeface="Times New Roman" pitchFamily="18" charset="0"/>
              </a:rPr>
              <a:t>initialization</a:t>
            </a:r>
            <a:r>
              <a:rPr lang="en-US" sz="2400" i="1" dirty="0">
                <a:solidFill>
                  <a:srgbClr val="000000"/>
                </a:solidFill>
                <a:latin typeface="Times New Roman" pitchFamily="18" charset="0"/>
              </a:rPr>
              <a:t> </a:t>
            </a:r>
            <a:r>
              <a:rPr lang="en-US" sz="2400" dirty="0">
                <a:solidFill>
                  <a:srgbClr val="000000"/>
                </a:solidFill>
                <a:latin typeface="Times New Roman" pitchFamily="18" charset="0"/>
              </a:rPr>
              <a:t>expression initializes the loop’s control variable, </a:t>
            </a:r>
          </a:p>
          <a:p>
            <a:r>
              <a:rPr lang="en-US" sz="2400" b="1" i="1" dirty="0" err="1">
                <a:solidFill>
                  <a:srgbClr val="000000"/>
                </a:solidFill>
                <a:latin typeface="Times New Roman" pitchFamily="18" charset="0"/>
              </a:rPr>
              <a:t>finalValue</a:t>
            </a:r>
            <a:r>
              <a:rPr lang="en-US" sz="2400" dirty="0">
                <a:solidFill>
                  <a:srgbClr val="000000"/>
                </a:solidFill>
                <a:latin typeface="Times New Roman" pitchFamily="18" charset="0"/>
              </a:rPr>
              <a:t>  determines whether the loop should continue executing </a:t>
            </a:r>
          </a:p>
          <a:p>
            <a:r>
              <a:rPr lang="en-US" sz="2400" b="1" i="1" dirty="0">
                <a:solidFill>
                  <a:srgbClr val="000000"/>
                </a:solidFill>
                <a:latin typeface="Times New Roman" pitchFamily="18" charset="0"/>
              </a:rPr>
              <a:t>increment</a:t>
            </a:r>
            <a:r>
              <a:rPr lang="en-US" sz="2400" b="1" dirty="0">
                <a:solidFill>
                  <a:srgbClr val="000000"/>
                </a:solidFill>
                <a:latin typeface="Times New Roman" pitchFamily="18" charset="0"/>
              </a:rPr>
              <a:t> </a:t>
            </a:r>
            <a:r>
              <a:rPr lang="en-US" sz="2400" dirty="0">
                <a:solidFill>
                  <a:srgbClr val="000000"/>
                </a:solidFill>
                <a:latin typeface="Times New Roman" pitchFamily="18" charset="0"/>
              </a:rPr>
              <a:t>specifies the amount the control variable should be incremented (or decremented) each time through the loop.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80E6"/>
              </a:solidFill>
              <a:latin typeface="Arial"/>
            </a:endParaRPr>
          </a:p>
        </p:txBody>
      </p:sp>
      <p:sp>
        <p:nvSpPr>
          <p:cNvPr id="15363" name="Text Placeholder 2"/>
          <p:cNvSpPr>
            <a:spLocks noGrp="1"/>
          </p:cNvSpPr>
          <p:nvPr>
            <p:ph type="body" idx="1"/>
          </p:nvPr>
        </p:nvSpPr>
        <p:spPr/>
        <p:txBody>
          <a:bodyPr/>
          <a:lstStyle/>
          <a:p>
            <a:r>
              <a:rPr lang="en-US" dirty="0">
                <a:solidFill>
                  <a:srgbClr val="000000"/>
                </a:solidFill>
                <a:latin typeface="Times New Roman" pitchFamily="18" charset="0"/>
              </a:rPr>
              <a:t>The </a:t>
            </a:r>
            <a:r>
              <a:rPr lang="en-US" dirty="0">
                <a:solidFill>
                  <a:srgbClr val="0000FF"/>
                </a:solidFill>
                <a:latin typeface="Times New Roman" pitchFamily="18" charset="0"/>
              </a:rPr>
              <a:t>For…Next repetition statement</a:t>
            </a:r>
            <a:r>
              <a:rPr lang="en-US" dirty="0">
                <a:solidFill>
                  <a:srgbClr val="000000"/>
                </a:solidFill>
                <a:latin typeface="Times New Roman" pitchFamily="18" charset="0"/>
              </a:rPr>
              <a:t> specifies counter-controlled repetition details in a single line of code.</a:t>
            </a:r>
          </a:p>
          <a:p>
            <a:pPr>
              <a:buNone/>
            </a:pPr>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pic>
        <p:nvPicPr>
          <p:cNvPr id="6" name="Picture 1" descr="vbhtp5_05images_Page_06.png"/>
          <p:cNvPicPr>
            <a:picLocks noGrp="1" noChangeAspect="1"/>
          </p:cNvPicPr>
          <p:nvPr isPhoto="1"/>
        </p:nvPicPr>
        <p:blipFill>
          <a:blip r:embed="rId2" cstate="print"/>
          <a:srcRect l="6667" r="26667" b="48613"/>
          <a:stretch>
            <a:fillRect/>
          </a:stretch>
        </p:blipFill>
        <p:spPr bwMode="auto">
          <a:xfrm>
            <a:off x="1295400" y="2362200"/>
            <a:ext cx="6096000" cy="28527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vbhtp5_05images_Page_0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15</a:t>
            </a:fld>
            <a:endParaRPr lang="en-US"/>
          </a:p>
        </p:txBody>
      </p:sp>
      <p:sp>
        <p:nvSpPr>
          <p:cNvPr id="5" name="TextBox 4"/>
          <p:cNvSpPr txBox="1"/>
          <p:nvPr/>
        </p:nvSpPr>
        <p:spPr>
          <a:xfrm>
            <a:off x="7010400" y="1724561"/>
            <a:ext cx="1828800" cy="1323439"/>
          </a:xfrm>
          <a:prstGeom prst="rect">
            <a:avLst/>
          </a:prstGeom>
          <a:noFill/>
          <a:ln>
            <a:solidFill>
              <a:srgbClr val="FF0000"/>
            </a:solidFill>
          </a:ln>
        </p:spPr>
        <p:txBody>
          <a:bodyPr wrap="square" rtlCol="1">
            <a:spAutoFit/>
          </a:bodyPr>
          <a:lstStyle/>
          <a:p>
            <a:pPr algn="just"/>
            <a:r>
              <a:rPr lang="en-US" sz="1600" dirty="0">
                <a:solidFill>
                  <a:srgbClr val="FF0000"/>
                </a:solidFill>
                <a:latin typeface="Times New Roman" pitchFamily="18" charset="0"/>
              </a:rPr>
              <a:t>This means that when the Form of the Program Loads, this event handler will be executed</a:t>
            </a:r>
            <a:endParaRPr lang="ar-SA" sz="1600" dirty="0">
              <a:solidFill>
                <a:srgbClr val="FF0000"/>
              </a:solidFill>
            </a:endParaRPr>
          </a:p>
        </p:txBody>
      </p:sp>
      <p:cxnSp>
        <p:nvCxnSpPr>
          <p:cNvPr id="7" name="Straight Arrow Connector 6"/>
          <p:cNvCxnSpPr>
            <a:stCxn id="5" idx="1"/>
            <a:endCxn id="8" idx="1"/>
          </p:cNvCxnSpPr>
          <p:nvPr/>
        </p:nvCxnSpPr>
        <p:spPr>
          <a:xfrm flipH="1" flipV="1">
            <a:off x="4991100" y="2362200"/>
            <a:ext cx="2019300"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4876800" y="1752600"/>
            <a:ext cx="228600" cy="990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TextBox 9"/>
          <p:cNvSpPr txBox="1"/>
          <p:nvPr/>
        </p:nvSpPr>
        <p:spPr>
          <a:xfrm>
            <a:off x="6400800" y="3553361"/>
            <a:ext cx="2286000" cy="830997"/>
          </a:xfrm>
          <a:prstGeom prst="rect">
            <a:avLst/>
          </a:prstGeom>
          <a:noFill/>
          <a:ln>
            <a:solidFill>
              <a:srgbClr val="FF0000"/>
            </a:solidFill>
          </a:ln>
        </p:spPr>
        <p:txBody>
          <a:bodyPr wrap="square" rtlCol="1">
            <a:spAutoFit/>
          </a:bodyPr>
          <a:lstStyle/>
          <a:p>
            <a:pPr algn="just"/>
            <a:r>
              <a:rPr lang="en-US" sz="1600" dirty="0">
                <a:solidFill>
                  <a:srgbClr val="FF0000"/>
                </a:solidFill>
                <a:latin typeface="Times New Roman" pitchFamily="18" charset="0"/>
              </a:rPr>
              <a:t>This equivalent to:</a:t>
            </a:r>
          </a:p>
          <a:p>
            <a:pPr algn="just"/>
            <a:r>
              <a:rPr lang="en-US" sz="1600" dirty="0">
                <a:solidFill>
                  <a:srgbClr val="FF0000"/>
                </a:solidFill>
                <a:latin typeface="Times New Roman" pitchFamily="18" charset="0"/>
              </a:rPr>
              <a:t>counter+=2</a:t>
            </a:r>
          </a:p>
          <a:p>
            <a:pPr algn="just"/>
            <a:r>
              <a:rPr lang="en-US" sz="1600" dirty="0">
                <a:solidFill>
                  <a:srgbClr val="FF0000"/>
                </a:solidFill>
                <a:latin typeface="Times New Roman" pitchFamily="18" charset="0"/>
              </a:rPr>
              <a:t>Or  counter =counter+2</a:t>
            </a:r>
            <a:endParaRPr lang="ar-SA" sz="1600" dirty="0">
              <a:solidFill>
                <a:srgbClr val="FF0000"/>
              </a:solidFill>
            </a:endParaRPr>
          </a:p>
        </p:txBody>
      </p:sp>
      <p:cxnSp>
        <p:nvCxnSpPr>
          <p:cNvPr id="11" name="Straight Arrow Connector 10"/>
          <p:cNvCxnSpPr>
            <a:stCxn id="10" idx="1"/>
            <a:endCxn id="12" idx="1"/>
          </p:cNvCxnSpPr>
          <p:nvPr/>
        </p:nvCxnSpPr>
        <p:spPr>
          <a:xfrm flipH="1" flipV="1">
            <a:off x="4457700" y="3048000"/>
            <a:ext cx="1943100" cy="92086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343401" y="2667001"/>
            <a:ext cx="228598"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80E6"/>
              </a:solidFill>
              <a:latin typeface="Arial"/>
            </a:endParaRPr>
          </a:p>
        </p:txBody>
      </p:sp>
      <p:sp>
        <p:nvSpPr>
          <p:cNvPr id="3" name="Text Placeholder 2"/>
          <p:cNvSpPr>
            <a:spLocks noGrp="1"/>
          </p:cNvSpPr>
          <p:nvPr>
            <p:ph type="body" idx="1"/>
          </p:nvPr>
        </p:nvSpPr>
        <p:spPr>
          <a:xfrm>
            <a:off x="457200" y="1295400"/>
            <a:ext cx="8229600" cy="5029200"/>
          </a:xfrm>
        </p:spPr>
        <p:txBody>
          <a:bodyPr>
            <a:normAutofit lnSpcReduction="10000"/>
          </a:bodyPr>
          <a:lstStyle/>
          <a:p>
            <a:pPr>
              <a:lnSpc>
                <a:spcPct val="80000"/>
              </a:lnSpc>
            </a:pPr>
            <a:r>
              <a:rPr lang="en-US" sz="2300" dirty="0">
                <a:solidFill>
                  <a:srgbClr val="000000"/>
                </a:solidFill>
                <a:latin typeface="Times New Roman" pitchFamily="18" charset="0"/>
              </a:rPr>
              <a:t>At(lines 10–13) the control variable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is declared as an </a:t>
            </a:r>
            <a:r>
              <a:rPr lang="en-US" sz="2300" dirty="0">
                <a:solidFill>
                  <a:srgbClr val="000000"/>
                </a:solidFill>
                <a:latin typeface="Lucida Console" pitchFamily="49" charset="0"/>
              </a:rPr>
              <a:t>Integer</a:t>
            </a:r>
            <a:r>
              <a:rPr lang="en-US" sz="2300" dirty="0">
                <a:solidFill>
                  <a:srgbClr val="000000"/>
                </a:solidFill>
                <a:latin typeface="Times New Roman" pitchFamily="18" charset="0"/>
              </a:rPr>
              <a:t> and initialized to </a:t>
            </a:r>
            <a:r>
              <a:rPr lang="en-US" sz="2300" dirty="0">
                <a:solidFill>
                  <a:srgbClr val="000000"/>
                </a:solidFill>
                <a:latin typeface="Lucida Console" pitchFamily="49" charset="0"/>
              </a:rPr>
              <a:t>2</a:t>
            </a:r>
            <a:r>
              <a:rPr lang="en-US" sz="2300" dirty="0">
                <a:solidFill>
                  <a:srgbClr val="000000"/>
                </a:solidFill>
                <a:latin typeface="Times New Roman" pitchFamily="18" charset="0"/>
              </a:rPr>
              <a:t>.</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Next, the loop-continuation condition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a:t>
            </a:r>
            <a:r>
              <a:rPr lang="en-US" sz="2300" dirty="0">
                <a:solidFill>
                  <a:srgbClr val="000000"/>
                </a:solidFill>
                <a:latin typeface="Lucida Console" pitchFamily="49" charset="0"/>
              </a:rPr>
              <a:t>&lt;=</a:t>
            </a:r>
            <a:r>
              <a:rPr lang="en-US" sz="2300" dirty="0">
                <a:solidFill>
                  <a:srgbClr val="000000"/>
                </a:solidFill>
                <a:latin typeface="Times New Roman" pitchFamily="18" charset="0"/>
              </a:rPr>
              <a:t> </a:t>
            </a:r>
            <a:r>
              <a:rPr lang="en-US" sz="2300" dirty="0">
                <a:solidFill>
                  <a:srgbClr val="000000"/>
                </a:solidFill>
                <a:latin typeface="Lucida Console" pitchFamily="49" charset="0"/>
              </a:rPr>
              <a:t>10</a:t>
            </a:r>
            <a:r>
              <a:rPr lang="en-US" sz="2300" dirty="0">
                <a:solidFill>
                  <a:srgbClr val="000000"/>
                </a:solidFill>
                <a:latin typeface="Times New Roman" pitchFamily="18" charset="0"/>
              </a:rPr>
              <a:t> is tested.</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The </a:t>
            </a:r>
            <a:r>
              <a:rPr lang="en-US" sz="2300" dirty="0">
                <a:solidFill>
                  <a:srgbClr val="0000FF"/>
                </a:solidFill>
                <a:latin typeface="Times New Roman" pitchFamily="18" charset="0"/>
              </a:rPr>
              <a:t>To</a:t>
            </a:r>
            <a:r>
              <a:rPr lang="en-US" sz="2300" dirty="0">
                <a:solidFill>
                  <a:srgbClr val="000000"/>
                </a:solidFill>
                <a:latin typeface="Times New Roman" pitchFamily="18" charset="0"/>
              </a:rPr>
              <a:t> </a:t>
            </a:r>
            <a:r>
              <a:rPr lang="en-US" sz="2300" dirty="0">
                <a:solidFill>
                  <a:srgbClr val="0000FF"/>
                </a:solidFill>
                <a:latin typeface="Times New Roman" pitchFamily="18" charset="0"/>
              </a:rPr>
              <a:t>keyword</a:t>
            </a:r>
            <a:r>
              <a:rPr lang="en-US" sz="2300" dirty="0">
                <a:solidFill>
                  <a:srgbClr val="000000"/>
                </a:solidFill>
                <a:latin typeface="Times New Roman" pitchFamily="18" charset="0"/>
              </a:rPr>
              <a:t> is </a:t>
            </a:r>
            <a:r>
              <a:rPr lang="en-US" sz="2300" b="1" u="sng" dirty="0">
                <a:solidFill>
                  <a:srgbClr val="000000"/>
                </a:solidFill>
                <a:latin typeface="Times New Roman" pitchFamily="18" charset="0"/>
              </a:rPr>
              <a:t>required</a:t>
            </a:r>
            <a:r>
              <a:rPr lang="en-US" sz="2300" dirty="0">
                <a:solidFill>
                  <a:srgbClr val="000000"/>
                </a:solidFill>
                <a:latin typeface="Times New Roman" pitchFamily="18" charset="0"/>
              </a:rPr>
              <a:t> in the </a:t>
            </a:r>
            <a:r>
              <a:rPr lang="en-US" sz="2300" dirty="0">
                <a:solidFill>
                  <a:srgbClr val="000000"/>
                </a:solidFill>
                <a:latin typeface="Lucida Console" pitchFamily="49" charset="0"/>
              </a:rPr>
              <a:t>For</a:t>
            </a:r>
            <a:r>
              <a:rPr lang="en-US" sz="2300" dirty="0">
                <a:solidFill>
                  <a:srgbClr val="000000"/>
                </a:solidFill>
                <a:latin typeface="Times New Roman" pitchFamily="18" charset="0"/>
              </a:rPr>
              <a:t>…</a:t>
            </a:r>
            <a:r>
              <a:rPr lang="en-US" sz="2300" dirty="0">
                <a:solidFill>
                  <a:srgbClr val="000000"/>
                </a:solidFill>
                <a:latin typeface="Lucida Console" pitchFamily="49" charset="0"/>
              </a:rPr>
              <a:t>Next</a:t>
            </a:r>
            <a:r>
              <a:rPr lang="en-US" sz="2300" dirty="0">
                <a:solidFill>
                  <a:srgbClr val="000000"/>
                </a:solidFill>
                <a:latin typeface="Times New Roman" pitchFamily="18" charset="0"/>
              </a:rPr>
              <a:t> statement.</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The </a:t>
            </a:r>
            <a:r>
              <a:rPr lang="en-US" sz="2300" b="1" u="sng" dirty="0">
                <a:solidFill>
                  <a:srgbClr val="000000"/>
                </a:solidFill>
                <a:latin typeface="Times New Roman" pitchFamily="18" charset="0"/>
              </a:rPr>
              <a:t>optional </a:t>
            </a:r>
            <a:r>
              <a:rPr lang="en-US" sz="2300" dirty="0">
                <a:solidFill>
                  <a:srgbClr val="0000FF"/>
                </a:solidFill>
                <a:latin typeface="Times New Roman" pitchFamily="18" charset="0"/>
              </a:rPr>
              <a:t>Step</a:t>
            </a:r>
            <a:r>
              <a:rPr lang="en-US" sz="2300" dirty="0">
                <a:solidFill>
                  <a:srgbClr val="000000"/>
                </a:solidFill>
                <a:latin typeface="Times New Roman" pitchFamily="18" charset="0"/>
              </a:rPr>
              <a:t> </a:t>
            </a:r>
            <a:r>
              <a:rPr lang="en-US" sz="2300" dirty="0">
                <a:solidFill>
                  <a:srgbClr val="0000FF"/>
                </a:solidFill>
                <a:latin typeface="Times New Roman" pitchFamily="18" charset="0"/>
              </a:rPr>
              <a:t>keyword</a:t>
            </a:r>
            <a:r>
              <a:rPr lang="en-US" sz="2300" dirty="0">
                <a:solidFill>
                  <a:srgbClr val="000000"/>
                </a:solidFill>
                <a:latin typeface="Times New Roman" pitchFamily="18" charset="0"/>
              </a:rPr>
              <a:t> specifies the increment, that is, the amount that’s added to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at each iteration.</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If </a:t>
            </a:r>
            <a:r>
              <a:rPr lang="en-US" sz="2300" dirty="0">
                <a:solidFill>
                  <a:srgbClr val="000000"/>
                </a:solidFill>
                <a:latin typeface="Lucida Console" pitchFamily="49" charset="0"/>
              </a:rPr>
              <a:t>Step</a:t>
            </a:r>
            <a:r>
              <a:rPr lang="en-US" sz="2300" dirty="0">
                <a:solidFill>
                  <a:srgbClr val="000000"/>
                </a:solidFill>
                <a:latin typeface="Times New Roman" pitchFamily="18" charset="0"/>
              </a:rPr>
              <a:t> and the value following it are omitted, the increment defaults to </a:t>
            </a:r>
            <a:r>
              <a:rPr lang="en-US" sz="2300" dirty="0">
                <a:solidFill>
                  <a:srgbClr val="000000"/>
                </a:solidFill>
                <a:latin typeface="Lucida Console" pitchFamily="49" charset="0"/>
              </a:rPr>
              <a:t>1</a:t>
            </a:r>
            <a:r>
              <a:rPr lang="en-US" sz="2300" dirty="0">
                <a:solidFill>
                  <a:srgbClr val="000000"/>
                </a:solidFill>
                <a:latin typeface="Times New Roman" pitchFamily="18" charset="0"/>
              </a:rPr>
              <a:t>.</a:t>
            </a:r>
          </a:p>
          <a:p>
            <a:pPr lvl="1">
              <a:lnSpc>
                <a:spcPct val="80000"/>
              </a:lnSpc>
            </a:pPr>
            <a:r>
              <a:rPr lang="en-US" sz="1900" dirty="0">
                <a:solidFill>
                  <a:srgbClr val="000000"/>
                </a:solidFill>
                <a:latin typeface="Times New Roman" pitchFamily="18" charset="0"/>
              </a:rPr>
              <a:t>Example:  Removing the </a:t>
            </a:r>
            <a:r>
              <a:rPr lang="en-US" sz="1900" dirty="0">
                <a:solidFill>
                  <a:srgbClr val="0070C0"/>
                </a:solidFill>
                <a:latin typeface="+mj-lt"/>
              </a:rPr>
              <a:t>Step</a:t>
            </a:r>
            <a:r>
              <a:rPr lang="en-US" sz="1900" dirty="0">
                <a:solidFill>
                  <a:srgbClr val="000000"/>
                </a:solidFill>
                <a:latin typeface="Times New Roman" pitchFamily="18" charset="0"/>
              </a:rPr>
              <a:t> keyword</a:t>
            </a:r>
          </a:p>
          <a:p>
            <a:pPr lvl="3">
              <a:lnSpc>
                <a:spcPct val="80000"/>
              </a:lnSpc>
            </a:pPr>
            <a:endParaRPr lang="en-US" sz="1500" dirty="0">
              <a:solidFill>
                <a:srgbClr val="000000"/>
              </a:solidFill>
              <a:latin typeface="Times New Roman" pitchFamily="18" charset="0"/>
            </a:endParaRPr>
          </a:p>
          <a:p>
            <a:pPr lvl="3">
              <a:lnSpc>
                <a:spcPct val="80000"/>
              </a:lnSpc>
            </a:pPr>
            <a:r>
              <a:rPr lang="en-US" b="1" dirty="0">
                <a:solidFill>
                  <a:srgbClr val="000000"/>
                </a:solidFill>
                <a:latin typeface="+mj-lt"/>
              </a:rPr>
              <a:t>Code:					</a:t>
            </a:r>
            <a:r>
              <a:rPr lang="en-US" b="1" dirty="0">
                <a:solidFill>
                  <a:srgbClr val="000000"/>
                </a:solidFill>
              </a:rPr>
              <a:t> Output:</a:t>
            </a:r>
            <a:endParaRPr lang="en-US" b="1" dirty="0">
              <a:solidFill>
                <a:srgbClr val="000000"/>
              </a:solidFill>
              <a:latin typeface="+mj-lt"/>
            </a:endParaRPr>
          </a:p>
          <a:p>
            <a:pPr lvl="1">
              <a:lnSpc>
                <a:spcPct val="80000"/>
              </a:lnSpc>
              <a:buNone/>
            </a:pPr>
            <a:r>
              <a:rPr lang="en-US" sz="1900" dirty="0">
                <a:solidFill>
                  <a:srgbClr val="0070C0"/>
                </a:solidFill>
                <a:latin typeface="+mj-lt"/>
              </a:rPr>
              <a:t>		For</a:t>
            </a:r>
            <a:r>
              <a:rPr lang="en-US" sz="1900" dirty="0">
                <a:solidFill>
                  <a:srgbClr val="000000"/>
                </a:solidFill>
                <a:latin typeface="+mj-lt"/>
              </a:rPr>
              <a:t> Counter </a:t>
            </a:r>
            <a:r>
              <a:rPr lang="en-US" sz="1900" dirty="0">
                <a:solidFill>
                  <a:srgbClr val="0070C0"/>
                </a:solidFill>
                <a:latin typeface="+mj-lt"/>
              </a:rPr>
              <a:t>As Integer</a:t>
            </a:r>
            <a:r>
              <a:rPr lang="en-US" sz="1900" dirty="0">
                <a:solidFill>
                  <a:srgbClr val="000000"/>
                </a:solidFill>
                <a:latin typeface="+mj-lt"/>
              </a:rPr>
              <a:t>=2 </a:t>
            </a:r>
            <a:r>
              <a:rPr lang="en-US" sz="1900" dirty="0">
                <a:solidFill>
                  <a:srgbClr val="0070C0"/>
                </a:solidFill>
                <a:latin typeface="+mj-lt"/>
              </a:rPr>
              <a:t>To</a:t>
            </a:r>
            <a:r>
              <a:rPr lang="en-US" sz="1900" dirty="0">
                <a:solidFill>
                  <a:srgbClr val="000000"/>
                </a:solidFill>
                <a:latin typeface="+mj-lt"/>
              </a:rPr>
              <a:t> 10	</a:t>
            </a:r>
            <a:endParaRPr lang="en-US" sz="1900" b="1" dirty="0">
              <a:solidFill>
                <a:srgbClr val="000000"/>
              </a:solidFill>
              <a:latin typeface="+mj-lt"/>
            </a:endParaRPr>
          </a:p>
          <a:p>
            <a:pPr lvl="1">
              <a:lnSpc>
                <a:spcPct val="80000"/>
              </a:lnSpc>
              <a:buNone/>
            </a:pPr>
            <a:r>
              <a:rPr lang="en-US" sz="1900" dirty="0">
                <a:solidFill>
                  <a:srgbClr val="000000"/>
                </a:solidFill>
                <a:latin typeface="+mj-lt"/>
              </a:rPr>
              <a:t>		Label1.Text&amp;=Counter &amp; ” “		2 3 4 5 6 7 8 9 10</a:t>
            </a:r>
          </a:p>
          <a:p>
            <a:pPr lvl="1">
              <a:lnSpc>
                <a:spcPct val="80000"/>
              </a:lnSpc>
              <a:buNone/>
            </a:pPr>
            <a:r>
              <a:rPr lang="en-US" sz="1900" dirty="0">
                <a:solidFill>
                  <a:srgbClr val="000000"/>
                </a:solidFill>
                <a:latin typeface="+mj-lt"/>
              </a:rPr>
              <a:t>		</a:t>
            </a:r>
            <a:r>
              <a:rPr lang="en-US" sz="1900" dirty="0">
                <a:solidFill>
                  <a:srgbClr val="0070C0"/>
                </a:solidFill>
                <a:latin typeface="+mj-lt"/>
              </a:rPr>
              <a:t>Next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80E6"/>
              </a:solidFill>
              <a:latin typeface="Arial"/>
            </a:endParaRPr>
          </a:p>
        </p:txBody>
      </p:sp>
      <p:sp>
        <p:nvSpPr>
          <p:cNvPr id="18435" name="Text Placeholder 2"/>
          <p:cNvSpPr>
            <a:spLocks noGrp="1"/>
          </p:cNvSpPr>
          <p:nvPr>
            <p:ph type="body" idx="1"/>
          </p:nvPr>
        </p:nvSpPr>
        <p:spPr/>
        <p:txBody>
          <a:bodyPr/>
          <a:lstStyle/>
          <a:p>
            <a:r>
              <a:rPr lang="en-US" dirty="0">
                <a:solidFill>
                  <a:srgbClr val="000000"/>
                </a:solidFill>
                <a:latin typeface="Times New Roman" pitchFamily="18" charset="0"/>
              </a:rPr>
              <a:t>The increment of a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could be negative, in which case it’s called a decrement, and the loop actually counts downward.</a:t>
            </a:r>
          </a:p>
          <a:p>
            <a:r>
              <a:rPr lang="en-US" dirty="0">
                <a:solidFill>
                  <a:srgbClr val="000000"/>
                </a:solidFill>
                <a:latin typeface="Times New Roman" pitchFamily="18" charset="0"/>
              </a:rPr>
              <a:t>Example:</a:t>
            </a:r>
          </a:p>
          <a:p>
            <a:pPr>
              <a:buNone/>
            </a:pPr>
            <a:endParaRPr lang="en-US" dirty="0">
              <a:solidFill>
                <a:srgbClr val="000000"/>
              </a:solidFill>
              <a:latin typeface="Times New Roman" pitchFamily="18" charset="0"/>
            </a:endParaRPr>
          </a:p>
          <a:p>
            <a:pPr>
              <a:buNone/>
            </a:pPr>
            <a:r>
              <a:rPr lang="en-US" sz="1800" dirty="0"/>
              <a:t> </a:t>
            </a:r>
            <a:r>
              <a:rPr lang="en-US" sz="1800" dirty="0">
                <a:solidFill>
                  <a:srgbClr val="0070C0"/>
                </a:solidFill>
              </a:rPr>
              <a:t>For</a:t>
            </a:r>
            <a:r>
              <a:rPr lang="en-US" sz="1800" dirty="0"/>
              <a:t> counter </a:t>
            </a:r>
            <a:r>
              <a:rPr lang="en-US" sz="1800" dirty="0">
                <a:solidFill>
                  <a:srgbClr val="0070C0"/>
                </a:solidFill>
              </a:rPr>
              <a:t>As Integer </a:t>
            </a:r>
            <a:r>
              <a:rPr lang="en-US" sz="1800" dirty="0"/>
              <a:t>= 6 </a:t>
            </a:r>
            <a:r>
              <a:rPr lang="en-US" sz="1800" dirty="0">
                <a:solidFill>
                  <a:srgbClr val="0070C0"/>
                </a:solidFill>
              </a:rPr>
              <a:t>To</a:t>
            </a:r>
            <a:r>
              <a:rPr lang="en-US" sz="1800" dirty="0"/>
              <a:t> 1 </a:t>
            </a:r>
            <a:r>
              <a:rPr lang="en-US" sz="1800" dirty="0">
                <a:solidFill>
                  <a:srgbClr val="0070C0"/>
                </a:solidFill>
              </a:rPr>
              <a:t>Step</a:t>
            </a:r>
            <a:r>
              <a:rPr lang="en-US" sz="1800" dirty="0"/>
              <a:t> -1</a:t>
            </a:r>
          </a:p>
          <a:p>
            <a:pPr>
              <a:buNone/>
            </a:pPr>
            <a:r>
              <a:rPr lang="en-US" sz="1800" dirty="0"/>
              <a:t>            Label1.Text &amp;= counter &amp; " "</a:t>
            </a:r>
          </a:p>
          <a:p>
            <a:pPr>
              <a:buNone/>
            </a:pPr>
            <a:endParaRPr lang="ar-SA" sz="1800" dirty="0"/>
          </a:p>
          <a:p>
            <a:pPr>
              <a:buNone/>
            </a:pPr>
            <a:r>
              <a:rPr lang="en-US" sz="1800" dirty="0"/>
              <a:t>        </a:t>
            </a:r>
            <a:r>
              <a:rPr lang="en-US" sz="1800" dirty="0">
                <a:solidFill>
                  <a:srgbClr val="0070C0"/>
                </a:solidFill>
              </a:rPr>
              <a:t>Next</a:t>
            </a:r>
          </a:p>
          <a:p>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638800" y="3733800"/>
            <a:ext cx="2857500" cy="8286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3380E6"/>
                </a:solidFill>
                <a:latin typeface="Arial"/>
              </a:rPr>
              <a:t>Repetition Statements: </a:t>
            </a:r>
            <a:r>
              <a:rPr lang="en-US" sz="3600" b="0" i="1" dirty="0">
                <a:solidFill>
                  <a:srgbClr val="3380E6"/>
                </a:solidFill>
                <a:latin typeface="Arial"/>
              </a:rPr>
              <a:t>For…Next</a:t>
            </a:r>
            <a:endParaRPr lang="ar-SA" dirty="0"/>
          </a:p>
        </p:txBody>
      </p:sp>
      <p:sp>
        <p:nvSpPr>
          <p:cNvPr id="3" name="Text Placeholder 2"/>
          <p:cNvSpPr>
            <a:spLocks noGrp="1"/>
          </p:cNvSpPr>
          <p:nvPr>
            <p:ph type="body" idx="1"/>
          </p:nvPr>
        </p:nvSpPr>
        <p:spPr/>
        <p:txBody>
          <a:bodyPr/>
          <a:lstStyle/>
          <a:p>
            <a:pPr algn="just"/>
            <a:r>
              <a:rPr lang="en-US" dirty="0">
                <a:solidFill>
                  <a:srgbClr val="000000"/>
                </a:solidFill>
                <a:latin typeface="Times New Roman" pitchFamily="18" charset="0"/>
              </a:rPr>
              <a:t>If the loop-continuation condition is initially false (for example, if the initial value is greater than the final value and the increment is positive),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’s body is not performed</a:t>
            </a:r>
            <a:r>
              <a:rPr lang="en-US" i="1" dirty="0">
                <a:solidFill>
                  <a:srgbClr val="000000"/>
                </a:solidFill>
                <a:latin typeface="Times New Roman" pitchFamily="18" charset="0"/>
              </a:rPr>
              <a:t>.</a:t>
            </a:r>
          </a:p>
          <a:p>
            <a:pPr algn="just"/>
            <a:r>
              <a:rPr lang="en-US" dirty="0">
                <a:solidFill>
                  <a:srgbClr val="000000"/>
                </a:solidFill>
                <a:latin typeface="Times New Roman" pitchFamily="18" charset="0"/>
              </a:rPr>
              <a:t>Instead, execution proceeds with the first statement after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a:t>
            </a:r>
          </a:p>
          <a:p>
            <a:pPr algn="just"/>
            <a:r>
              <a:rPr lang="en-US" dirty="0">
                <a:solidFill>
                  <a:srgbClr val="000000"/>
                </a:solidFill>
                <a:latin typeface="Times New Roman" pitchFamily="18" charset="0"/>
              </a:rPr>
              <a:t>Example:</a:t>
            </a:r>
          </a:p>
          <a:p>
            <a:pPr>
              <a:buNone/>
            </a:pPr>
            <a:r>
              <a:rPr lang="en-US" sz="2000" dirty="0">
                <a:solidFill>
                  <a:srgbClr val="0070C0"/>
                </a:solidFill>
              </a:rPr>
              <a:t>For</a:t>
            </a:r>
            <a:r>
              <a:rPr lang="en-US" sz="2000" dirty="0"/>
              <a:t> counter </a:t>
            </a:r>
            <a:r>
              <a:rPr lang="en-US" sz="2000" dirty="0">
                <a:solidFill>
                  <a:srgbClr val="0070C0"/>
                </a:solidFill>
              </a:rPr>
              <a:t>As Integer </a:t>
            </a:r>
            <a:r>
              <a:rPr lang="en-US" sz="2000" dirty="0"/>
              <a:t>= 6 </a:t>
            </a:r>
            <a:r>
              <a:rPr lang="en-US" sz="2000" dirty="0">
                <a:solidFill>
                  <a:srgbClr val="0070C0"/>
                </a:solidFill>
              </a:rPr>
              <a:t>To</a:t>
            </a:r>
            <a:r>
              <a:rPr lang="en-US" sz="2000" dirty="0"/>
              <a:t> 1</a:t>
            </a:r>
          </a:p>
          <a:p>
            <a:pPr>
              <a:buNone/>
            </a:pPr>
            <a:r>
              <a:rPr lang="en-US" sz="2000" dirty="0"/>
              <a:t>            Label1.Text &amp;= counter &amp; " "</a:t>
            </a:r>
          </a:p>
          <a:p>
            <a:pPr>
              <a:buNone/>
            </a:pPr>
            <a:r>
              <a:rPr lang="en-US" sz="2000" dirty="0"/>
              <a:t>        </a:t>
            </a:r>
            <a:r>
              <a:rPr lang="en-US" sz="2000" dirty="0">
                <a:solidFill>
                  <a:srgbClr val="0070C0"/>
                </a:solidFill>
              </a:rPr>
              <a:t>Next</a:t>
            </a:r>
          </a:p>
          <a:p>
            <a:pPr algn="just"/>
            <a:endParaRPr lang="en-US" dirty="0">
              <a:solidFill>
                <a:srgbClr val="000000"/>
              </a:solidFill>
              <a:latin typeface="Times New Roman" pitchFamily="18" charset="0"/>
            </a:endParaRPr>
          </a:p>
          <a:p>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638800" y="4343400"/>
            <a:ext cx="2857500" cy="828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80E6"/>
              </a:solidFill>
              <a:latin typeface="Arial"/>
            </a:endParaRPr>
          </a:p>
        </p:txBody>
      </p:sp>
      <p:sp>
        <p:nvSpPr>
          <p:cNvPr id="20483" name="Text Placeholder 2"/>
          <p:cNvSpPr>
            <a:spLocks noGrp="1"/>
          </p:cNvSpPr>
          <p:nvPr>
            <p:ph type="body" idx="1"/>
          </p:nvPr>
        </p:nvSpPr>
        <p:spPr/>
        <p:txBody>
          <a:bodyPr/>
          <a:lstStyle/>
          <a:p>
            <a:pPr algn="just"/>
            <a:r>
              <a:rPr lang="en-US" b="1" i="1" dirty="0">
                <a:solidFill>
                  <a:srgbClr val="000000"/>
                </a:solidFill>
                <a:latin typeface="AGaramond" pitchFamily="50" charset="0"/>
              </a:rPr>
              <a:t>First Iteration of the Loop</a:t>
            </a:r>
          </a:p>
          <a:p>
            <a:pPr lvl="1" algn="just"/>
            <a:r>
              <a:rPr lang="en-US" dirty="0">
                <a:solidFill>
                  <a:srgbClr val="000000"/>
                </a:solidFill>
                <a:latin typeface="Times New Roman" pitchFamily="18" charset="0"/>
              </a:rPr>
              <a:t>In Fig. 5.1, the initial value of </a:t>
            </a:r>
            <a:r>
              <a:rPr lang="en-US" dirty="0">
                <a:solidFill>
                  <a:srgbClr val="000000"/>
                </a:solidFill>
                <a:latin typeface="Lucida Console" pitchFamily="49" charset="0"/>
              </a:rPr>
              <a:t>counter</a:t>
            </a:r>
            <a:r>
              <a:rPr lang="en-US" dirty="0">
                <a:solidFill>
                  <a:srgbClr val="000000"/>
                </a:solidFill>
                <a:latin typeface="Times New Roman" pitchFamily="18" charset="0"/>
              </a:rPr>
              <a:t> is </a:t>
            </a:r>
            <a:r>
              <a:rPr lang="en-US" dirty="0">
                <a:solidFill>
                  <a:srgbClr val="000000"/>
                </a:solidFill>
                <a:latin typeface="Lucida Console" pitchFamily="49" charset="0"/>
              </a:rPr>
              <a:t>2</a:t>
            </a:r>
            <a:r>
              <a:rPr lang="en-US" dirty="0">
                <a:solidFill>
                  <a:srgbClr val="000000"/>
                </a:solidFill>
                <a:latin typeface="Times New Roman" pitchFamily="18" charset="0"/>
              </a:rPr>
              <a:t>, so:</a:t>
            </a:r>
          </a:p>
          <a:p>
            <a:pPr lvl="2" algn="just"/>
            <a:r>
              <a:rPr lang="en-US" dirty="0">
                <a:solidFill>
                  <a:srgbClr val="000000"/>
                </a:solidFill>
                <a:latin typeface="Times New Roman" pitchFamily="18" charset="0"/>
              </a:rPr>
              <a:t> loop-continuation condition (</a:t>
            </a:r>
            <a:r>
              <a:rPr lang="en-US" dirty="0">
                <a:solidFill>
                  <a:srgbClr val="000000"/>
                </a:solidFill>
                <a:latin typeface="Lucida Console" pitchFamily="49" charset="0"/>
              </a:rPr>
              <a:t>counter</a:t>
            </a:r>
            <a:r>
              <a:rPr lang="en-US" dirty="0">
                <a:solidFill>
                  <a:srgbClr val="000000"/>
                </a:solidFill>
                <a:latin typeface="Times New Roman" pitchFamily="18" charset="0"/>
              </a:rPr>
              <a:t> </a:t>
            </a:r>
            <a:r>
              <a:rPr lang="en-US" dirty="0">
                <a:solidFill>
                  <a:srgbClr val="000000"/>
                </a:solidFill>
                <a:latin typeface="Lucida Console" pitchFamily="49" charset="0"/>
              </a:rPr>
              <a:t>&lt;=</a:t>
            </a:r>
            <a:r>
              <a:rPr lang="en-US" dirty="0">
                <a:solidFill>
                  <a:srgbClr val="000000"/>
                </a:solidFill>
                <a:latin typeface="Times New Roman" pitchFamily="18" charset="0"/>
              </a:rPr>
              <a:t> </a:t>
            </a:r>
            <a:r>
              <a:rPr lang="en-US" dirty="0">
                <a:solidFill>
                  <a:srgbClr val="000000"/>
                </a:solidFill>
                <a:latin typeface="Lucida Console" pitchFamily="49" charset="0"/>
              </a:rPr>
              <a:t>10</a:t>
            </a:r>
            <a:r>
              <a:rPr lang="en-US" dirty="0">
                <a:solidFill>
                  <a:srgbClr val="000000"/>
                </a:solidFill>
                <a:latin typeface="Times New Roman" pitchFamily="18" charset="0"/>
              </a:rPr>
              <a:t>) is true, </a:t>
            </a:r>
          </a:p>
          <a:p>
            <a:pPr lvl="2" algn="just"/>
            <a:r>
              <a:rPr lang="en-US" dirty="0">
                <a:solidFill>
                  <a:srgbClr val="000000"/>
                </a:solidFill>
                <a:latin typeface="Times New Roman" pitchFamily="18" charset="0"/>
              </a:rPr>
              <a:t>And the </a:t>
            </a:r>
            <a:r>
              <a:rPr lang="en-US" dirty="0">
                <a:solidFill>
                  <a:srgbClr val="000000"/>
                </a:solidFill>
                <a:latin typeface="Lucida Console" pitchFamily="49" charset="0"/>
              </a:rPr>
              <a:t>counter</a:t>
            </a:r>
            <a:r>
              <a:rPr lang="en-US" dirty="0">
                <a:solidFill>
                  <a:srgbClr val="000000"/>
                </a:solidFill>
                <a:latin typeface="Times New Roman" pitchFamily="18" charset="0"/>
              </a:rPr>
              <a:t>’s value </a:t>
            </a:r>
            <a:r>
              <a:rPr lang="en-US" dirty="0">
                <a:solidFill>
                  <a:srgbClr val="000000"/>
                </a:solidFill>
                <a:latin typeface="Lucida Console" pitchFamily="49" charset="0"/>
              </a:rPr>
              <a:t>2</a:t>
            </a:r>
            <a:r>
              <a:rPr lang="en-US" dirty="0">
                <a:solidFill>
                  <a:srgbClr val="000000"/>
                </a:solidFill>
                <a:latin typeface="Times New Roman" pitchFamily="18" charset="0"/>
              </a:rPr>
              <a:t> is appended to </a:t>
            </a:r>
            <a:r>
              <a:rPr lang="en-US" dirty="0" err="1">
                <a:solidFill>
                  <a:srgbClr val="000000"/>
                </a:solidFill>
                <a:latin typeface="Lucida Console" pitchFamily="49" charset="0"/>
              </a:rPr>
              <a:t>outputLabel</a:t>
            </a:r>
            <a:r>
              <a:rPr lang="en-US" dirty="0" err="1">
                <a:solidFill>
                  <a:srgbClr val="000000"/>
                </a:solidFill>
                <a:latin typeface="Times New Roman" pitchFamily="18" charset="0"/>
              </a:rPr>
              <a:t>’s</a:t>
            </a:r>
            <a:r>
              <a:rPr lang="en-US" dirty="0">
                <a:solidFill>
                  <a:srgbClr val="000000"/>
                </a:solidFill>
                <a:latin typeface="Times New Roman" pitchFamily="18" charset="0"/>
              </a:rPr>
              <a:t> </a:t>
            </a:r>
            <a:r>
              <a:rPr lang="en-US" dirty="0">
                <a:solidFill>
                  <a:srgbClr val="000000"/>
                </a:solidFill>
                <a:latin typeface="Lucida Console" pitchFamily="49" charset="0"/>
              </a:rPr>
              <a:t>Text</a:t>
            </a:r>
            <a:r>
              <a:rPr lang="en-US" dirty="0">
                <a:solidFill>
                  <a:srgbClr val="000000"/>
                </a:solidFill>
                <a:latin typeface="Times New Roman" pitchFamily="18" charset="0"/>
              </a:rPr>
              <a:t> property (line 12).</a:t>
            </a:r>
          </a:p>
          <a:p>
            <a:pPr lvl="2"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When </a:t>
            </a:r>
            <a:r>
              <a:rPr lang="en-US" dirty="0">
                <a:solidFill>
                  <a:srgbClr val="000000"/>
                </a:solidFill>
                <a:latin typeface="Lucida Console" pitchFamily="49" charset="0"/>
              </a:rPr>
              <a:t>Next</a:t>
            </a:r>
            <a:r>
              <a:rPr lang="en-US" dirty="0">
                <a:solidFill>
                  <a:srgbClr val="000000"/>
                </a:solidFill>
                <a:latin typeface="Times New Roman" pitchFamily="18" charset="0"/>
              </a:rPr>
              <a:t> is reached, variable </a:t>
            </a:r>
            <a:r>
              <a:rPr lang="en-US" dirty="0">
                <a:solidFill>
                  <a:srgbClr val="000000"/>
                </a:solidFill>
                <a:latin typeface="Lucida Console" pitchFamily="49" charset="0"/>
              </a:rPr>
              <a:t>counter</a:t>
            </a:r>
            <a:r>
              <a:rPr lang="en-US" dirty="0">
                <a:solidFill>
                  <a:srgbClr val="000000"/>
                </a:solidFill>
                <a:latin typeface="Times New Roman" pitchFamily="18" charset="0"/>
              </a:rPr>
              <a:t> is incremented by the </a:t>
            </a:r>
            <a:r>
              <a:rPr lang="en-US" dirty="0">
                <a:solidFill>
                  <a:srgbClr val="000000"/>
                </a:solidFill>
                <a:latin typeface="Lucida Console" pitchFamily="49" charset="0"/>
              </a:rPr>
              <a:t>Step</a:t>
            </a:r>
            <a:r>
              <a:rPr lang="en-US" dirty="0">
                <a:solidFill>
                  <a:srgbClr val="000000"/>
                </a:solidFill>
                <a:latin typeface="Times New Roman" pitchFamily="18" charset="0"/>
              </a:rPr>
              <a:t> value (</a:t>
            </a:r>
            <a:r>
              <a:rPr lang="en-US" dirty="0">
                <a:solidFill>
                  <a:srgbClr val="000000"/>
                </a:solidFill>
                <a:latin typeface="Lucida Console" pitchFamily="49" charset="0"/>
              </a:rPr>
              <a:t>2</a:t>
            </a:r>
            <a:r>
              <a:rPr lang="en-US" dirty="0">
                <a:solidFill>
                  <a:srgbClr val="000000"/>
                </a:solidFill>
                <a:latin typeface="Times New Roman" pitchFamily="18" charset="0"/>
              </a:rPr>
              <a:t>), and then the loop-continuation test is performed again.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Arial"/>
              </a:rPr>
              <a:t>Repetition Statements </a:t>
            </a:r>
          </a:p>
        </p:txBody>
      </p:sp>
      <p:sp>
        <p:nvSpPr>
          <p:cNvPr id="3" name="Text Placeholder 2"/>
          <p:cNvSpPr>
            <a:spLocks noGrp="1"/>
          </p:cNvSpPr>
          <p:nvPr>
            <p:ph type="body" idx="1"/>
          </p:nvPr>
        </p:nvSpPr>
        <p:spPr/>
        <p:txBody>
          <a:bodyPr>
            <a:normAutofit/>
          </a:bodyPr>
          <a:lstStyle/>
          <a:p>
            <a:pPr algn="just">
              <a:lnSpc>
                <a:spcPct val="80000"/>
              </a:lnSpc>
            </a:pPr>
            <a:r>
              <a:rPr lang="en-US" sz="2800" dirty="0">
                <a:solidFill>
                  <a:srgbClr val="000000"/>
                </a:solidFill>
                <a:latin typeface="Times New Roman" pitchFamily="18" charset="0"/>
              </a:rPr>
              <a:t>A </a:t>
            </a:r>
            <a:r>
              <a:rPr lang="en-US" sz="2800" dirty="0">
                <a:solidFill>
                  <a:srgbClr val="0000FF"/>
                </a:solidFill>
                <a:latin typeface="Times New Roman" pitchFamily="18" charset="0"/>
              </a:rPr>
              <a:t>repetition statement</a:t>
            </a:r>
            <a:r>
              <a:rPr lang="en-US" sz="2800" dirty="0">
                <a:solidFill>
                  <a:srgbClr val="000000"/>
                </a:solidFill>
                <a:latin typeface="Times New Roman" pitchFamily="18" charset="0"/>
              </a:rPr>
              <a:t> (also called a looping statement, an iteration statement or a loop) allows you to specify that an action should be repeated, depending on the value of a loop-continuation condition or a loop-termination condition.</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pPr fontAlgn="auto">
              <a:spcAft>
                <a:spcPts val="0"/>
              </a:spcAft>
              <a:defRPr/>
            </a:pPr>
            <a:r>
              <a:rPr lang="en-US" sz="3600" dirty="0">
                <a:solidFill>
                  <a:srgbClr val="3380E6"/>
                </a:solidFill>
                <a:latin typeface="Arial"/>
              </a:rPr>
              <a:t>Repetition Statements: </a:t>
            </a:r>
            <a:r>
              <a:rPr lang="en-US" sz="3600" b="0" i="1" dirty="0">
                <a:solidFill>
                  <a:srgbClr val="3380E6"/>
                </a:solidFill>
                <a:latin typeface="Arial"/>
              </a:rPr>
              <a:t>For…Next</a:t>
            </a:r>
            <a:endParaRPr lang="en-US" dirty="0">
              <a:solidFill>
                <a:srgbClr val="3380E6"/>
              </a:solidFill>
              <a:latin typeface="Arial"/>
            </a:endParaRPr>
          </a:p>
        </p:txBody>
      </p:sp>
      <p:sp>
        <p:nvSpPr>
          <p:cNvPr id="21507" name="Text Placeholder 2"/>
          <p:cNvSpPr>
            <a:spLocks noGrp="1"/>
          </p:cNvSpPr>
          <p:nvPr>
            <p:ph type="body" idx="1"/>
          </p:nvPr>
        </p:nvSpPr>
        <p:spPr>
          <a:xfrm>
            <a:off x="152400" y="1112838"/>
            <a:ext cx="8686800" cy="4525962"/>
          </a:xfrm>
        </p:spPr>
        <p:txBody>
          <a:bodyPr/>
          <a:lstStyle/>
          <a:p>
            <a:pPr algn="just"/>
            <a:r>
              <a:rPr lang="en-US" sz="2400" b="1" i="1" dirty="0">
                <a:solidFill>
                  <a:srgbClr val="000000"/>
                </a:solidFill>
                <a:latin typeface="AGaramond" pitchFamily="50" charset="0"/>
              </a:rPr>
              <a:t>Second and Subsequent Iterations of the Loop</a:t>
            </a:r>
          </a:p>
          <a:p>
            <a:pPr lvl="1" algn="just"/>
            <a:r>
              <a:rPr lang="en-US" dirty="0">
                <a:solidFill>
                  <a:srgbClr val="000000"/>
                </a:solidFill>
                <a:latin typeface="Times New Roman" pitchFamily="18" charset="0"/>
              </a:rPr>
              <a:t>Now, the control variable is equal to </a:t>
            </a:r>
            <a:r>
              <a:rPr lang="en-US" dirty="0">
                <a:solidFill>
                  <a:srgbClr val="000000"/>
                </a:solidFill>
                <a:latin typeface="Lucida Console" pitchFamily="49" charset="0"/>
              </a:rPr>
              <a:t>4</a:t>
            </a:r>
            <a:r>
              <a:rPr lang="en-US" dirty="0">
                <a:solidFill>
                  <a:srgbClr val="000000"/>
                </a:solidFill>
                <a:latin typeface="Times New Roman" pitchFamily="18" charset="0"/>
              </a:rPr>
              <a:t>.</a:t>
            </a:r>
          </a:p>
          <a:p>
            <a:pPr lvl="1"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This value still does not exceed the final value, so the program performs the body statement again.</a:t>
            </a:r>
          </a:p>
          <a:p>
            <a:pPr lvl="1"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This process continues until the </a:t>
            </a:r>
            <a:r>
              <a:rPr lang="en-US" dirty="0">
                <a:solidFill>
                  <a:srgbClr val="000000"/>
                </a:solidFill>
                <a:latin typeface="Lucida Console" pitchFamily="49" charset="0"/>
              </a:rPr>
              <a:t>counter</a:t>
            </a:r>
            <a:r>
              <a:rPr lang="en-US" dirty="0">
                <a:solidFill>
                  <a:srgbClr val="000000"/>
                </a:solidFill>
                <a:latin typeface="Times New Roman" pitchFamily="18" charset="0"/>
              </a:rPr>
              <a:t> value </a:t>
            </a:r>
            <a:r>
              <a:rPr lang="en-US" dirty="0">
                <a:solidFill>
                  <a:srgbClr val="000000"/>
                </a:solidFill>
                <a:latin typeface="Lucida Console" pitchFamily="49" charset="0"/>
              </a:rPr>
              <a:t>10</a:t>
            </a:r>
            <a:r>
              <a:rPr lang="en-US" dirty="0">
                <a:solidFill>
                  <a:srgbClr val="000000"/>
                </a:solidFill>
                <a:latin typeface="Times New Roman" pitchFamily="18" charset="0"/>
              </a:rPr>
              <a:t> is displayed which means:</a:t>
            </a:r>
          </a:p>
          <a:p>
            <a:pPr lvl="2" algn="just"/>
            <a:r>
              <a:rPr lang="en-US" dirty="0">
                <a:solidFill>
                  <a:srgbClr val="000000"/>
                </a:solidFill>
                <a:latin typeface="Times New Roman" pitchFamily="18" charset="0"/>
              </a:rPr>
              <a:t> The control variable </a:t>
            </a:r>
            <a:r>
              <a:rPr lang="en-US" dirty="0">
                <a:solidFill>
                  <a:srgbClr val="000000"/>
                </a:solidFill>
                <a:latin typeface="Lucida Console" pitchFamily="49" charset="0"/>
              </a:rPr>
              <a:t>counter</a:t>
            </a:r>
            <a:r>
              <a:rPr lang="en-US" dirty="0">
                <a:solidFill>
                  <a:srgbClr val="000000"/>
                </a:solidFill>
                <a:latin typeface="Times New Roman" pitchFamily="18" charset="0"/>
              </a:rPr>
              <a:t> is incremented to </a:t>
            </a:r>
            <a:r>
              <a:rPr lang="en-US" dirty="0">
                <a:solidFill>
                  <a:srgbClr val="000000"/>
                </a:solidFill>
                <a:latin typeface="Lucida Console" pitchFamily="49" charset="0"/>
              </a:rPr>
              <a:t>12</a:t>
            </a:r>
            <a:r>
              <a:rPr lang="en-US" dirty="0">
                <a:solidFill>
                  <a:srgbClr val="000000"/>
                </a:solidFill>
                <a:latin typeface="Times New Roman" pitchFamily="18" charset="0"/>
              </a:rPr>
              <a:t> </a:t>
            </a:r>
          </a:p>
          <a:p>
            <a:pPr lvl="2" algn="just"/>
            <a:r>
              <a:rPr lang="en-US" dirty="0">
                <a:solidFill>
                  <a:srgbClr val="000000"/>
                </a:solidFill>
                <a:latin typeface="Times New Roman" pitchFamily="18" charset="0"/>
              </a:rPr>
              <a:t>The loop-continuation test fails and the loop to terminate.</a:t>
            </a:r>
          </a:p>
          <a:p>
            <a:pPr lvl="2"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The program continues by performing the first statement after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(line 14).</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Declaring the Control Variable Before a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nSpc>
                <a:spcPct val="90000"/>
              </a:lnSpc>
            </a:pPr>
            <a:r>
              <a:rPr lang="en-US" sz="2400" dirty="0">
                <a:solidFill>
                  <a:srgbClr val="000000"/>
                </a:solidFill>
                <a:latin typeface="Times New Roman" pitchFamily="18" charset="0"/>
              </a:rPr>
              <a:t>In Fig. 5.1, the counter variable is declared and initialized in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header.</a:t>
            </a:r>
          </a:p>
          <a:p>
            <a:pPr>
              <a:lnSpc>
                <a:spcPct val="90000"/>
              </a:lnSpc>
              <a:buNone/>
            </a:pPr>
            <a:endParaRPr lang="en-US" sz="2400" dirty="0">
              <a:solidFill>
                <a:srgbClr val="000000"/>
              </a:solidFill>
              <a:latin typeface="Times New Roman" pitchFamily="18" charset="0"/>
            </a:endParaRPr>
          </a:p>
          <a:p>
            <a:pPr>
              <a:lnSpc>
                <a:spcPct val="90000"/>
              </a:lnSpc>
            </a:pPr>
            <a:r>
              <a:rPr lang="en-US" sz="2400" dirty="0">
                <a:solidFill>
                  <a:srgbClr val="000000"/>
                </a:solidFill>
                <a:latin typeface="Times New Roman" pitchFamily="18" charset="0"/>
              </a:rPr>
              <a:t>The counter variable may be </a:t>
            </a:r>
            <a:r>
              <a:rPr lang="en-US" sz="2400" i="1" dirty="0">
                <a:solidFill>
                  <a:srgbClr val="000000"/>
                </a:solidFill>
                <a:latin typeface="Times New Roman" pitchFamily="18" charset="0"/>
              </a:rPr>
              <a:t>declared before the </a:t>
            </a:r>
            <a:r>
              <a:rPr lang="en-US" sz="2400" i="1" dirty="0">
                <a:solidFill>
                  <a:srgbClr val="000000"/>
                </a:solidFill>
                <a:latin typeface="Lucida Console" pitchFamily="49" charset="0"/>
              </a:rPr>
              <a:t>For</a:t>
            </a:r>
            <a:r>
              <a:rPr lang="en-US" sz="2400" i="1" dirty="0">
                <a:solidFill>
                  <a:srgbClr val="000000"/>
                </a:solidFill>
                <a:latin typeface="Times New Roman" pitchFamily="18" charset="0"/>
              </a:rPr>
              <a:t>…</a:t>
            </a:r>
            <a:r>
              <a:rPr lang="en-US" sz="2400" i="1" dirty="0">
                <a:solidFill>
                  <a:srgbClr val="000000"/>
                </a:solidFill>
                <a:latin typeface="Lucida Console" pitchFamily="49" charset="0"/>
              </a:rPr>
              <a:t>Next</a:t>
            </a:r>
            <a:r>
              <a:rPr lang="en-US" sz="2400" i="1" dirty="0">
                <a:solidFill>
                  <a:srgbClr val="000000"/>
                </a:solidFill>
                <a:latin typeface="Times New Roman" pitchFamily="18" charset="0"/>
              </a:rPr>
              <a:t> statement. Example</a:t>
            </a:r>
            <a:endParaRPr lang="en-US" sz="2400" dirty="0">
              <a:solidFill>
                <a:srgbClr val="000000"/>
              </a:solidFill>
              <a:latin typeface="Times New Roman" pitchFamily="18" charset="0"/>
            </a:endParaRPr>
          </a:p>
          <a:p>
            <a:pPr lvl="2">
              <a:lnSpc>
                <a:spcPct val="90000"/>
              </a:lnSpc>
              <a:buFont typeface="Wingdings 2" pitchFamily="18" charset="2"/>
              <a:buNone/>
            </a:pPr>
            <a:r>
              <a:rPr lang="en-US" sz="1800" dirty="0">
                <a:solidFill>
                  <a:srgbClr val="0000FF"/>
                </a:solidFill>
                <a:latin typeface="Lucida Console" pitchFamily="49" charset="0"/>
              </a:rPr>
              <a:t>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21</a:t>
            </a:fld>
            <a:endParaRPr lang="en-US"/>
          </a:p>
        </p:txBody>
      </p:sp>
      <p:graphicFrame>
        <p:nvGraphicFramePr>
          <p:cNvPr id="6" name="Diagram 5"/>
          <p:cNvGraphicFramePr/>
          <p:nvPr/>
        </p:nvGraphicFramePr>
        <p:xfrm>
          <a:off x="762000" y="3048000"/>
          <a:ext cx="8458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4953000" y="5867400"/>
            <a:ext cx="6858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3429000"/>
            <a:ext cx="3175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a:t>A</a:t>
            </a:r>
            <a:endParaRPr lang="ar-SA" b="1" dirty="0"/>
          </a:p>
        </p:txBody>
      </p:sp>
      <p:sp>
        <p:nvSpPr>
          <p:cNvPr id="10" name="TextBox 9"/>
          <p:cNvSpPr txBox="1"/>
          <p:nvPr/>
        </p:nvSpPr>
        <p:spPr>
          <a:xfrm>
            <a:off x="6781800" y="3429000"/>
            <a:ext cx="3810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a:t>B</a:t>
            </a:r>
            <a:endParaRPr lang="ar-SA"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Declaring the Control Variable Before a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gn="just">
              <a:lnSpc>
                <a:spcPct val="80000"/>
              </a:lnSpc>
            </a:pPr>
            <a:r>
              <a:rPr lang="en-US" sz="2500" dirty="0">
                <a:solidFill>
                  <a:srgbClr val="000000"/>
                </a:solidFill>
                <a:latin typeface="Times New Roman" pitchFamily="18" charset="0"/>
              </a:rPr>
              <a:t>The difference between the two forms of declaration in the previous example:</a:t>
            </a:r>
          </a:p>
          <a:p>
            <a:pPr algn="just">
              <a:lnSpc>
                <a:spcPct val="80000"/>
              </a:lnSpc>
              <a:buNone/>
            </a:pPr>
            <a:endParaRPr lang="en-US" sz="2500" dirty="0">
              <a:solidFill>
                <a:srgbClr val="000000"/>
              </a:solidFill>
              <a:latin typeface="Times New Roman" pitchFamily="18" charset="0"/>
            </a:endParaRPr>
          </a:p>
          <a:p>
            <a:pPr lvl="1" algn="just">
              <a:lnSpc>
                <a:spcPct val="80000"/>
              </a:lnSpc>
            </a:pPr>
            <a:r>
              <a:rPr lang="en-US" sz="2400" dirty="0">
                <a:solidFill>
                  <a:srgbClr val="000000"/>
                </a:solidFill>
                <a:latin typeface="Times New Roman" pitchFamily="18" charset="0"/>
              </a:rPr>
              <a:t>If the control variable is declared as in </a:t>
            </a:r>
            <a:r>
              <a:rPr lang="en-US" sz="2400" b="1" dirty="0">
                <a:solidFill>
                  <a:srgbClr val="000000"/>
                </a:solidFill>
                <a:latin typeface="Times New Roman" pitchFamily="18" charset="0"/>
              </a:rPr>
              <a:t>A </a:t>
            </a:r>
            <a:r>
              <a:rPr lang="en-US" sz="2400" dirty="0">
                <a:solidFill>
                  <a:srgbClr val="000000"/>
                </a:solidFill>
                <a:latin typeface="Times New Roman" pitchFamily="18" charset="0"/>
              </a:rPr>
              <a:t>it can be used inside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 </a:t>
            </a:r>
            <a:r>
              <a:rPr lang="en-US" sz="2400" dirty="0">
                <a:solidFill>
                  <a:srgbClr val="000000"/>
                </a:solidFill>
                <a:latin typeface="Times New Roman" pitchFamily="18" charset="0"/>
              </a:rPr>
              <a:t>body and after it.</a:t>
            </a:r>
          </a:p>
          <a:p>
            <a:pPr lvl="1" algn="just">
              <a:lnSpc>
                <a:spcPct val="80000"/>
              </a:lnSpc>
              <a:buNone/>
            </a:pPr>
            <a:endParaRPr lang="en-US" sz="2400" dirty="0">
              <a:solidFill>
                <a:srgbClr val="000000"/>
              </a:solidFill>
              <a:latin typeface="Times New Roman" pitchFamily="18" charset="0"/>
            </a:endParaRPr>
          </a:p>
          <a:p>
            <a:pPr lvl="1" algn="just">
              <a:lnSpc>
                <a:spcPct val="80000"/>
              </a:lnSpc>
            </a:pPr>
            <a:r>
              <a:rPr lang="en-US" sz="2400" dirty="0">
                <a:solidFill>
                  <a:srgbClr val="000000"/>
                </a:solidFill>
                <a:latin typeface="Times New Roman" pitchFamily="18" charset="0"/>
              </a:rPr>
              <a:t>If the control variable is declared as in </a:t>
            </a:r>
            <a:r>
              <a:rPr lang="en-US" sz="2400" b="1" dirty="0">
                <a:solidFill>
                  <a:srgbClr val="000000"/>
                </a:solidFill>
                <a:latin typeface="Times New Roman" pitchFamily="18" charset="0"/>
              </a:rPr>
              <a:t>B </a:t>
            </a:r>
            <a:r>
              <a:rPr lang="en-US" sz="2400" dirty="0">
                <a:solidFill>
                  <a:srgbClr val="000000"/>
                </a:solidFill>
                <a:latin typeface="Times New Roman" pitchFamily="18" charset="0"/>
              </a:rPr>
              <a:t>the control variable can be used only inside the body of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endParaRPr lang="en-US" sz="2400" dirty="0">
              <a:solidFill>
                <a:srgbClr val="000000"/>
              </a:solidFill>
              <a:latin typeface="Times New Roman" pitchFamily="18" charset="0"/>
            </a:endParaRPr>
          </a:p>
          <a:p>
            <a:pPr lvl="1" algn="just">
              <a:lnSpc>
                <a:spcPct val="80000"/>
              </a:lnSpc>
            </a:pPr>
            <a:endParaRPr lang="en-US" sz="24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The variable’s </a:t>
            </a:r>
            <a:r>
              <a:rPr lang="en-US" sz="2500" dirty="0">
                <a:solidFill>
                  <a:srgbClr val="0000FF"/>
                </a:solidFill>
                <a:latin typeface="Times New Roman" pitchFamily="18" charset="0"/>
              </a:rPr>
              <a:t>scope</a:t>
            </a:r>
            <a:r>
              <a:rPr lang="en-US" sz="2500" dirty="0">
                <a:solidFill>
                  <a:srgbClr val="000000"/>
                </a:solidFill>
                <a:latin typeface="Times New Roman" pitchFamily="18" charset="0"/>
              </a:rPr>
              <a:t> specifies where the variable can be used in a program.</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Using Expressions in the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Statement’s Header</a:t>
            </a:r>
          </a:p>
        </p:txBody>
      </p:sp>
      <p:sp>
        <p:nvSpPr>
          <p:cNvPr id="3" name="Text Placeholder 2"/>
          <p:cNvSpPr>
            <a:spLocks noGrp="1"/>
          </p:cNvSpPr>
          <p:nvPr>
            <p:ph type="body" idx="1"/>
          </p:nvPr>
        </p:nvSpPr>
        <p:spPr/>
        <p:txBody>
          <a:bodyPr>
            <a:normAutofit lnSpcReduction="10000"/>
          </a:bodyPr>
          <a:lstStyle/>
          <a:p>
            <a:r>
              <a:rPr lang="en-US" sz="2500" dirty="0">
                <a:solidFill>
                  <a:srgbClr val="000000"/>
                </a:solidFill>
                <a:latin typeface="Times New Roman" pitchFamily="18" charset="0"/>
              </a:rPr>
              <a:t>The starting value, ending value and increment portions of a </a:t>
            </a:r>
            <a:r>
              <a:rPr lang="en-US" sz="2500" dirty="0">
                <a:solidFill>
                  <a:srgbClr val="000000"/>
                </a:solidFill>
                <a:latin typeface="Lucida Console" pitchFamily="49" charset="0"/>
              </a:rPr>
              <a:t>For</a:t>
            </a:r>
            <a:r>
              <a:rPr lang="en-US" sz="2500" dirty="0">
                <a:solidFill>
                  <a:srgbClr val="000000"/>
                </a:solidFill>
                <a:latin typeface="Times New Roman" pitchFamily="18" charset="0"/>
              </a:rPr>
              <a:t>…</a:t>
            </a:r>
            <a:r>
              <a:rPr lang="en-US" sz="2500" dirty="0">
                <a:solidFill>
                  <a:srgbClr val="000000"/>
                </a:solidFill>
                <a:latin typeface="Lucida Console" pitchFamily="49" charset="0"/>
              </a:rPr>
              <a:t>Next</a:t>
            </a:r>
            <a:r>
              <a:rPr lang="en-US" sz="2500" dirty="0">
                <a:solidFill>
                  <a:srgbClr val="000000"/>
                </a:solidFill>
                <a:latin typeface="Times New Roman" pitchFamily="18" charset="0"/>
              </a:rPr>
              <a:t> statement can contain arithmetic expressions.</a:t>
            </a:r>
          </a:p>
          <a:p>
            <a:pPr>
              <a:buNone/>
            </a:pPr>
            <a:endParaRPr lang="en-US" sz="2500" dirty="0">
              <a:solidFill>
                <a:srgbClr val="000000"/>
              </a:solidFill>
              <a:latin typeface="Times New Roman" pitchFamily="18" charset="0"/>
            </a:endParaRPr>
          </a:p>
          <a:p>
            <a:r>
              <a:rPr lang="en-US" sz="2500" dirty="0">
                <a:solidFill>
                  <a:srgbClr val="000000"/>
                </a:solidFill>
                <a:latin typeface="Times New Roman" pitchFamily="18" charset="0"/>
              </a:rPr>
              <a:t>The expressions are evaluated once and used as the For..Next header.</a:t>
            </a:r>
          </a:p>
          <a:p>
            <a:endParaRPr lang="en-US" sz="2500" dirty="0">
              <a:solidFill>
                <a:srgbClr val="000000"/>
              </a:solidFill>
              <a:latin typeface="Times New Roman" pitchFamily="18" charset="0"/>
            </a:endParaRPr>
          </a:p>
          <a:p>
            <a:pPr lvl="1"/>
            <a:r>
              <a:rPr lang="en-US" sz="2100" dirty="0">
                <a:solidFill>
                  <a:srgbClr val="000000"/>
                </a:solidFill>
                <a:latin typeface="Times New Roman" pitchFamily="18" charset="0"/>
              </a:rPr>
              <a:t>For example, assume that</a:t>
            </a:r>
          </a:p>
          <a:p>
            <a:pPr lvl="1"/>
            <a:r>
              <a:rPr lang="en-US" sz="1700" dirty="0">
                <a:solidFill>
                  <a:srgbClr val="0000FF"/>
                </a:solidFill>
                <a:latin typeface="Lucida Console" pitchFamily="49" charset="0"/>
              </a:rPr>
              <a:t>Dim</a:t>
            </a:r>
            <a:r>
              <a:rPr lang="en-US" sz="2100" dirty="0">
                <a:solidFill>
                  <a:srgbClr val="000000"/>
                </a:solidFill>
                <a:latin typeface="Times New Roman" pitchFamily="18" charset="0"/>
              </a:rPr>
              <a:t> </a:t>
            </a:r>
            <a:r>
              <a:rPr lang="en-US" sz="1700" dirty="0">
                <a:solidFill>
                  <a:srgbClr val="000000"/>
                </a:solidFill>
                <a:latin typeface="Lucida Console" pitchFamily="49" charset="0"/>
              </a:rPr>
              <a:t>x</a:t>
            </a:r>
            <a:r>
              <a:rPr lang="en-US" sz="2100" dirty="0">
                <a:solidFill>
                  <a:srgbClr val="000000"/>
                </a:solidFill>
                <a:latin typeface="Times New Roman" pitchFamily="18" charset="0"/>
              </a:rPr>
              <a:t> </a:t>
            </a:r>
            <a:r>
              <a:rPr lang="en-US" sz="1700" dirty="0">
                <a:solidFill>
                  <a:srgbClr val="0000FF"/>
                </a:solidFill>
                <a:latin typeface="Lucida Console" pitchFamily="49" charset="0"/>
              </a:rPr>
              <a:t>As</a:t>
            </a:r>
            <a:r>
              <a:rPr lang="en-US" sz="2100" dirty="0">
                <a:solidFill>
                  <a:srgbClr val="000000"/>
                </a:solidFill>
                <a:latin typeface="Times New Roman" pitchFamily="18" charset="0"/>
              </a:rPr>
              <a:t> </a:t>
            </a:r>
            <a:r>
              <a:rPr lang="en-US" sz="1700" dirty="0">
                <a:solidFill>
                  <a:srgbClr val="0000FF"/>
                </a:solidFill>
                <a:latin typeface="Lucida Console" pitchFamily="49" charset="0"/>
              </a:rPr>
              <a:t>Integer</a:t>
            </a:r>
            <a:r>
              <a:rPr lang="en-US" sz="1700" dirty="0">
                <a:solidFill>
                  <a:srgbClr val="000000"/>
                </a:solidFill>
                <a:latin typeface="Times New Roman" pitchFamily="18" charset="0"/>
              </a:rPr>
              <a:t>= </a:t>
            </a:r>
            <a:r>
              <a:rPr lang="en-US" sz="1700" dirty="0">
                <a:solidFill>
                  <a:srgbClr val="000000"/>
                </a:solidFill>
                <a:latin typeface="Lucida Console" pitchFamily="49" charset="0"/>
              </a:rPr>
              <a:t>2</a:t>
            </a:r>
            <a:r>
              <a:rPr lang="en-US" sz="2100" dirty="0">
                <a:solidFill>
                  <a:srgbClr val="000000"/>
                </a:solidFill>
                <a:latin typeface="Times New Roman" pitchFamily="18" charset="0"/>
              </a:rPr>
              <a:t> </a:t>
            </a:r>
          </a:p>
          <a:p>
            <a:pPr lvl="1"/>
            <a:r>
              <a:rPr lang="en-US" sz="1700" dirty="0">
                <a:solidFill>
                  <a:srgbClr val="0000FF"/>
                </a:solidFill>
                <a:latin typeface="Lucida Console" pitchFamily="49" charset="0"/>
              </a:rPr>
              <a:t>Dim </a:t>
            </a:r>
            <a:r>
              <a:rPr lang="en-US" sz="1700" dirty="0">
                <a:solidFill>
                  <a:srgbClr val="000000"/>
                </a:solidFill>
                <a:latin typeface="Lucida Console" pitchFamily="49" charset="0"/>
              </a:rPr>
              <a:t>y</a:t>
            </a:r>
            <a:r>
              <a:rPr lang="en-US" sz="2100" dirty="0">
                <a:solidFill>
                  <a:srgbClr val="000000"/>
                </a:solidFill>
                <a:latin typeface="Times New Roman" pitchFamily="18" charset="0"/>
              </a:rPr>
              <a:t> </a:t>
            </a:r>
            <a:r>
              <a:rPr lang="en-US" sz="1700" dirty="0">
                <a:solidFill>
                  <a:srgbClr val="0000FF"/>
                </a:solidFill>
                <a:latin typeface="Lucida Console" pitchFamily="49" charset="0"/>
              </a:rPr>
              <a:t>As</a:t>
            </a:r>
            <a:r>
              <a:rPr lang="en-US" sz="2100" dirty="0">
                <a:solidFill>
                  <a:srgbClr val="000000"/>
                </a:solidFill>
                <a:latin typeface="Times New Roman" pitchFamily="18" charset="0"/>
              </a:rPr>
              <a:t> </a:t>
            </a:r>
            <a:r>
              <a:rPr lang="en-US" sz="1700" dirty="0">
                <a:solidFill>
                  <a:srgbClr val="0000FF"/>
                </a:solidFill>
                <a:latin typeface="Lucida Console" pitchFamily="49" charset="0"/>
              </a:rPr>
              <a:t>Integer</a:t>
            </a:r>
            <a:r>
              <a:rPr lang="en-US" sz="1700" dirty="0">
                <a:solidFill>
                  <a:srgbClr val="000000"/>
                </a:solidFill>
                <a:latin typeface="Times New Roman" pitchFamily="18" charset="0"/>
              </a:rPr>
              <a:t>=</a:t>
            </a:r>
            <a:r>
              <a:rPr lang="en-US" sz="1700" i="1" dirty="0">
                <a:solidFill>
                  <a:srgbClr val="000000"/>
                </a:solidFill>
                <a:latin typeface="Times New Roman" pitchFamily="18" charset="0"/>
              </a:rPr>
              <a:t> </a:t>
            </a:r>
            <a:r>
              <a:rPr lang="en-US" sz="1700" dirty="0">
                <a:solidFill>
                  <a:srgbClr val="000000"/>
                </a:solidFill>
                <a:latin typeface="Lucida Console" pitchFamily="49" charset="0"/>
              </a:rPr>
              <a:t>10</a:t>
            </a:r>
            <a:endParaRPr lang="en-US" sz="1700" i="1" dirty="0">
              <a:solidFill>
                <a:srgbClr val="000000"/>
              </a:solidFill>
              <a:latin typeface="Times New Roman" pitchFamily="18" charset="0"/>
            </a:endParaRPr>
          </a:p>
          <a:p>
            <a:pPr lvl="1"/>
            <a:r>
              <a:rPr lang="en-US" sz="2100" dirty="0">
                <a:solidFill>
                  <a:srgbClr val="000000"/>
                </a:solidFill>
                <a:latin typeface="Times New Roman" pitchFamily="18" charset="0"/>
              </a:rPr>
              <a:t>The header</a:t>
            </a:r>
          </a:p>
          <a:p>
            <a:pPr lvl="3">
              <a:buFont typeface="Wingdings 2" pitchFamily="18" charset="2"/>
              <a:buNone/>
            </a:pPr>
            <a:r>
              <a:rPr lang="en-US" sz="1700" dirty="0">
                <a:solidFill>
                  <a:srgbClr val="0000FF"/>
                </a:solidFill>
                <a:latin typeface="Lucida Console" pitchFamily="49" charset="0"/>
              </a:rPr>
              <a:t>For</a:t>
            </a:r>
            <a:r>
              <a:rPr lang="en-US" sz="1700" dirty="0">
                <a:solidFill>
                  <a:srgbClr val="000000"/>
                </a:solidFill>
                <a:latin typeface="Lucida Console" pitchFamily="49" charset="0"/>
              </a:rPr>
              <a:t> j </a:t>
            </a:r>
            <a:r>
              <a:rPr lang="en-US" sz="1700" dirty="0">
                <a:solidFill>
                  <a:srgbClr val="0000FF"/>
                </a:solidFill>
                <a:latin typeface="Lucida Console" pitchFamily="49" charset="0"/>
              </a:rPr>
              <a:t>As</a:t>
            </a:r>
            <a:r>
              <a:rPr lang="en-US" sz="1700" dirty="0">
                <a:solidFill>
                  <a:srgbClr val="000000"/>
                </a:solidFill>
                <a:latin typeface="Lucida Console" pitchFamily="49" charset="0"/>
              </a:rPr>
              <a:t> </a:t>
            </a:r>
            <a:r>
              <a:rPr lang="en-US" sz="1700" dirty="0">
                <a:solidFill>
                  <a:srgbClr val="0000FF"/>
                </a:solidFill>
                <a:latin typeface="Lucida Console" pitchFamily="49" charset="0"/>
              </a:rPr>
              <a:t>Integer</a:t>
            </a:r>
            <a:r>
              <a:rPr lang="en-US" sz="1700" dirty="0">
                <a:solidFill>
                  <a:srgbClr val="000000"/>
                </a:solidFill>
                <a:latin typeface="Lucida Console" pitchFamily="49" charset="0"/>
              </a:rPr>
              <a:t> = x </a:t>
            </a:r>
            <a:r>
              <a:rPr lang="en-US" sz="1700" dirty="0">
                <a:solidFill>
                  <a:srgbClr val="0000FF"/>
                </a:solidFill>
                <a:latin typeface="Lucida Console" pitchFamily="49" charset="0"/>
              </a:rPr>
              <a:t>To</a:t>
            </a:r>
            <a:r>
              <a:rPr lang="en-US" sz="1700" dirty="0">
                <a:solidFill>
                  <a:srgbClr val="000000"/>
                </a:solidFill>
                <a:latin typeface="Lucida Console" pitchFamily="49" charset="0"/>
              </a:rPr>
              <a:t> </a:t>
            </a:r>
            <a:r>
              <a:rPr lang="en-US" sz="1700" dirty="0">
                <a:solidFill>
                  <a:srgbClr val="128AFF"/>
                </a:solidFill>
                <a:latin typeface="Lucida Console" pitchFamily="49" charset="0"/>
              </a:rPr>
              <a:t>4</a:t>
            </a:r>
            <a:r>
              <a:rPr lang="en-US" sz="1700" dirty="0">
                <a:solidFill>
                  <a:srgbClr val="000000"/>
                </a:solidFill>
                <a:latin typeface="Lucida Console" pitchFamily="49" charset="0"/>
              </a:rPr>
              <a:t> * x * y </a:t>
            </a:r>
            <a:r>
              <a:rPr lang="en-US" sz="1700" dirty="0">
                <a:solidFill>
                  <a:srgbClr val="0000FF"/>
                </a:solidFill>
                <a:latin typeface="Lucida Console" pitchFamily="49" charset="0"/>
              </a:rPr>
              <a:t>Step</a:t>
            </a:r>
            <a:r>
              <a:rPr lang="en-US" sz="1700" dirty="0">
                <a:solidFill>
                  <a:srgbClr val="000000"/>
                </a:solidFill>
                <a:latin typeface="Lucida Console" pitchFamily="49" charset="0"/>
              </a:rPr>
              <a:t> y \ x</a:t>
            </a:r>
          </a:p>
          <a:p>
            <a:pPr lvl="1">
              <a:buFont typeface="Wingdings 3" pitchFamily="18" charset="2"/>
              <a:buNone/>
            </a:pPr>
            <a:r>
              <a:rPr lang="en-US" sz="2100" dirty="0">
                <a:solidFill>
                  <a:srgbClr val="000000"/>
                </a:solidFill>
                <a:latin typeface="Times New Roman" pitchFamily="18" charset="0"/>
              </a:rPr>
              <a:t>	is equivalent to the header</a:t>
            </a:r>
          </a:p>
          <a:p>
            <a:pPr lvl="3">
              <a:buFont typeface="Wingdings 2" pitchFamily="18" charset="2"/>
              <a:buNone/>
            </a:pPr>
            <a:r>
              <a:rPr lang="en-US" sz="1700" dirty="0">
                <a:solidFill>
                  <a:srgbClr val="0000FF"/>
                </a:solidFill>
                <a:latin typeface="Lucida Console" pitchFamily="49" charset="0"/>
              </a:rPr>
              <a:t>For</a:t>
            </a:r>
            <a:r>
              <a:rPr lang="en-US" sz="1700" dirty="0">
                <a:solidFill>
                  <a:srgbClr val="000000"/>
                </a:solidFill>
                <a:latin typeface="Lucida Console" pitchFamily="49" charset="0"/>
              </a:rPr>
              <a:t> j </a:t>
            </a:r>
            <a:r>
              <a:rPr lang="en-US" sz="1700" dirty="0">
                <a:solidFill>
                  <a:srgbClr val="0000FF"/>
                </a:solidFill>
                <a:latin typeface="Lucida Console" pitchFamily="49" charset="0"/>
              </a:rPr>
              <a:t>As Integer </a:t>
            </a:r>
            <a:r>
              <a:rPr lang="en-US" sz="1700" dirty="0">
                <a:solidFill>
                  <a:srgbClr val="000000"/>
                </a:solidFill>
                <a:latin typeface="Lucida Console" pitchFamily="49" charset="0"/>
              </a:rPr>
              <a:t>= </a:t>
            </a:r>
            <a:r>
              <a:rPr lang="en-US" sz="1700" dirty="0">
                <a:solidFill>
                  <a:srgbClr val="128AFF"/>
                </a:solidFill>
                <a:latin typeface="Lucida Console" pitchFamily="49" charset="0"/>
              </a:rPr>
              <a:t>2</a:t>
            </a:r>
            <a:r>
              <a:rPr lang="en-US" sz="1700" dirty="0">
                <a:solidFill>
                  <a:srgbClr val="000000"/>
                </a:solidFill>
                <a:latin typeface="Lucida Console" pitchFamily="49" charset="0"/>
              </a:rPr>
              <a:t> </a:t>
            </a:r>
            <a:r>
              <a:rPr lang="en-US" sz="1700" dirty="0">
                <a:solidFill>
                  <a:srgbClr val="0000FF"/>
                </a:solidFill>
                <a:latin typeface="Lucida Console" pitchFamily="49" charset="0"/>
              </a:rPr>
              <a:t>To</a:t>
            </a:r>
            <a:r>
              <a:rPr lang="en-US" sz="1700" dirty="0">
                <a:solidFill>
                  <a:srgbClr val="000000"/>
                </a:solidFill>
                <a:latin typeface="Lucida Console" pitchFamily="49" charset="0"/>
              </a:rPr>
              <a:t> </a:t>
            </a:r>
            <a:r>
              <a:rPr lang="en-US" sz="1700" dirty="0">
                <a:solidFill>
                  <a:srgbClr val="128AFF"/>
                </a:solidFill>
                <a:latin typeface="Lucida Console" pitchFamily="49" charset="0"/>
              </a:rPr>
              <a:t>80</a:t>
            </a:r>
            <a:r>
              <a:rPr lang="en-US" sz="1700" dirty="0">
                <a:solidFill>
                  <a:srgbClr val="000000"/>
                </a:solidFill>
                <a:latin typeface="Lucida Console" pitchFamily="49" charset="0"/>
              </a:rPr>
              <a:t> </a:t>
            </a:r>
            <a:r>
              <a:rPr lang="en-US" sz="1700" dirty="0">
                <a:solidFill>
                  <a:srgbClr val="0000FF"/>
                </a:solidFill>
                <a:latin typeface="Lucida Console" pitchFamily="49" charset="0"/>
              </a:rPr>
              <a:t>Step</a:t>
            </a:r>
            <a:r>
              <a:rPr lang="en-US" sz="1700" dirty="0">
                <a:solidFill>
                  <a:srgbClr val="000000"/>
                </a:solidFill>
                <a:latin typeface="Lucida Console" pitchFamily="49" charset="0"/>
              </a:rPr>
              <a:t> </a:t>
            </a:r>
            <a:r>
              <a:rPr lang="en-US" sz="1700" dirty="0">
                <a:solidFill>
                  <a:srgbClr val="128AFF"/>
                </a:solidFill>
                <a:latin typeface="Lucida Console" pitchFamily="49" charset="0"/>
              </a:rPr>
              <a:t>5</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vbhtp5_05images_Page_0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B38C"/>
                </a:solidFill>
                <a:latin typeface="Goudy Sans Medium"/>
              </a:rPr>
              <a:t>Local Type Inference</a:t>
            </a:r>
          </a:p>
        </p:txBody>
      </p:sp>
      <p:sp>
        <p:nvSpPr>
          <p:cNvPr id="35843" name="Text Placeholder 2"/>
          <p:cNvSpPr>
            <a:spLocks noGrp="1"/>
          </p:cNvSpPr>
          <p:nvPr>
            <p:ph type="body" idx="1"/>
          </p:nvPr>
        </p:nvSpPr>
        <p:spPr/>
        <p:txBody>
          <a:bodyPr/>
          <a:lstStyle/>
          <a:p>
            <a:r>
              <a:rPr lang="en-US" sz="2400" dirty="0">
                <a:solidFill>
                  <a:srgbClr val="000000"/>
                </a:solidFill>
                <a:latin typeface="Times New Roman" pitchFamily="18" charset="0"/>
              </a:rPr>
              <a:t>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header can be written as one of the following:</a:t>
            </a:r>
          </a:p>
          <a:p>
            <a:pPr marL="1087438" lvl="2" indent="-457200">
              <a:buFont typeface="+mj-lt"/>
              <a:buAutoNum type="arabicParenR"/>
            </a:pPr>
            <a:r>
              <a:rPr lang="en-US" dirty="0">
                <a:solidFill>
                  <a:srgbClr val="0000FF"/>
                </a:solidFill>
                <a:latin typeface="Lucida Console" pitchFamily="49" charset="0"/>
              </a:rPr>
              <a:t>Dim counter As Integer</a:t>
            </a:r>
          </a:p>
          <a:p>
            <a:pPr lvl="2">
              <a:buNone/>
            </a:pPr>
            <a:r>
              <a:rPr lang="en-US" dirty="0">
                <a:solidFill>
                  <a:srgbClr val="0000FF"/>
                </a:solidFill>
                <a:latin typeface="Lucida Console" pitchFamily="49" charset="0"/>
              </a:rPr>
              <a:t> For</a:t>
            </a:r>
            <a:r>
              <a:rPr lang="en-US" dirty="0">
                <a:solidFill>
                  <a:srgbClr val="000000"/>
                </a:solidFill>
                <a:latin typeface="Lucida Console" pitchFamily="49" charset="0"/>
              </a:rPr>
              <a:t> counter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pPr lvl="2">
              <a:buNone/>
            </a:pPr>
            <a:endParaRPr lang="en-US" dirty="0">
              <a:solidFill>
                <a:srgbClr val="128AFF"/>
              </a:solidFill>
              <a:latin typeface="Lucida Console" pitchFamily="49" charset="0"/>
            </a:endParaRPr>
          </a:p>
          <a:p>
            <a:pPr marL="1087438" lvl="2" indent="-457200">
              <a:buNone/>
            </a:pPr>
            <a:r>
              <a:rPr lang="en-US" dirty="0">
                <a:solidFill>
                  <a:schemeClr val="accent2"/>
                </a:solidFill>
                <a:latin typeface="Lucida Console" pitchFamily="49" charset="0"/>
              </a:rPr>
              <a:t>2) </a:t>
            </a:r>
            <a:r>
              <a:rPr lang="en-US" dirty="0">
                <a:solidFill>
                  <a:srgbClr val="0000FF"/>
                </a:solidFill>
                <a:latin typeface="Lucida Console" pitchFamily="49" charset="0"/>
              </a:rPr>
              <a:t>For</a:t>
            </a:r>
            <a:r>
              <a:rPr lang="en-US" dirty="0">
                <a:solidFill>
                  <a:srgbClr val="000000"/>
                </a:solidFill>
                <a:latin typeface="Lucida Console" pitchFamily="49" charset="0"/>
              </a:rPr>
              <a:t> counter </a:t>
            </a:r>
            <a:r>
              <a:rPr lang="en-US" dirty="0">
                <a:solidFill>
                  <a:srgbClr val="0000FF"/>
                </a:solidFill>
                <a:latin typeface="Lucida Console" pitchFamily="49" charset="0"/>
              </a:rPr>
              <a:t>As</a:t>
            </a:r>
            <a:r>
              <a:rPr lang="en-US" dirty="0">
                <a:solidFill>
                  <a:srgbClr val="000000"/>
                </a:solidFill>
                <a:latin typeface="Lucida Console" pitchFamily="49" charset="0"/>
              </a:rPr>
              <a:t> </a:t>
            </a:r>
            <a:r>
              <a:rPr lang="en-US" dirty="0">
                <a:solidFill>
                  <a:srgbClr val="0000FF"/>
                </a:solidFill>
                <a:latin typeface="Lucida Console" pitchFamily="49" charset="0"/>
              </a:rPr>
              <a:t>Integer</a:t>
            </a:r>
            <a:r>
              <a:rPr lang="en-US" dirty="0">
                <a:solidFill>
                  <a:srgbClr val="000000"/>
                </a:solidFill>
                <a:latin typeface="Lucida Console" pitchFamily="49" charset="0"/>
              </a:rPr>
              <a:t>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pPr marL="1087438" lvl="2" indent="-457200">
              <a:buNone/>
            </a:pPr>
            <a:endParaRPr lang="en-US" dirty="0">
              <a:solidFill>
                <a:srgbClr val="128AFF"/>
              </a:solidFill>
              <a:latin typeface="Lucida Console" pitchFamily="49" charset="0"/>
            </a:endParaRPr>
          </a:p>
          <a:p>
            <a:pPr marL="1087438" lvl="2" indent="-457200">
              <a:buNone/>
            </a:pPr>
            <a:r>
              <a:rPr lang="en-US" dirty="0">
                <a:solidFill>
                  <a:schemeClr val="accent2"/>
                </a:solidFill>
                <a:latin typeface="Lucida Console" pitchFamily="49" charset="0"/>
              </a:rPr>
              <a:t>3) </a:t>
            </a:r>
            <a:r>
              <a:rPr lang="en-US" dirty="0">
                <a:solidFill>
                  <a:srgbClr val="0000FF"/>
                </a:solidFill>
                <a:latin typeface="Lucida Console" pitchFamily="49" charset="0"/>
              </a:rPr>
              <a:t>For</a:t>
            </a:r>
            <a:r>
              <a:rPr lang="en-US" dirty="0">
                <a:solidFill>
                  <a:srgbClr val="000000"/>
                </a:solidFill>
                <a:latin typeface="Lucida Console" pitchFamily="49" charset="0"/>
              </a:rPr>
              <a:t> counter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r>
              <a:rPr lang="en-US" dirty="0">
                <a:solidFill>
                  <a:srgbClr val="000000"/>
                </a:solidFill>
                <a:latin typeface="Times New Roman" pitchFamily="18" charset="0"/>
              </a:rPr>
              <a:t>In the 3rd case, </a:t>
            </a:r>
            <a:r>
              <a:rPr lang="en-US" dirty="0">
                <a:solidFill>
                  <a:srgbClr val="000000"/>
                </a:solidFill>
                <a:latin typeface="Lucida Console" pitchFamily="49" charset="0"/>
              </a:rPr>
              <a:t>counter</a:t>
            </a:r>
            <a:r>
              <a:rPr lang="en-US" dirty="0">
                <a:solidFill>
                  <a:srgbClr val="000000"/>
                </a:solidFill>
                <a:latin typeface="Times New Roman" pitchFamily="18" charset="0"/>
              </a:rPr>
              <a:t> is of type </a:t>
            </a:r>
            <a:r>
              <a:rPr lang="en-US" dirty="0">
                <a:solidFill>
                  <a:srgbClr val="000000"/>
                </a:solidFill>
                <a:latin typeface="Lucida Console" pitchFamily="49" charset="0"/>
              </a:rPr>
              <a:t>Integer</a:t>
            </a:r>
            <a:r>
              <a:rPr lang="en-US" dirty="0">
                <a:solidFill>
                  <a:srgbClr val="000000"/>
                </a:solidFill>
                <a:latin typeface="Times New Roman" pitchFamily="18" charset="0"/>
              </a:rPr>
              <a:t> because it is initialized with an </a:t>
            </a:r>
            <a:r>
              <a:rPr lang="en-US" dirty="0">
                <a:solidFill>
                  <a:srgbClr val="000000"/>
                </a:solidFill>
                <a:latin typeface="Lucida Console" pitchFamily="49" charset="0"/>
              </a:rPr>
              <a:t>Integer</a:t>
            </a:r>
            <a:r>
              <a:rPr lang="en-US" dirty="0">
                <a:solidFill>
                  <a:srgbClr val="000000"/>
                </a:solidFill>
                <a:latin typeface="Times New Roman" pitchFamily="18" charset="0"/>
              </a:rPr>
              <a:t> literal (</a:t>
            </a:r>
            <a:r>
              <a:rPr lang="en-US" dirty="0">
                <a:solidFill>
                  <a:srgbClr val="000000"/>
                </a:solidFill>
                <a:latin typeface="Lucida Console" pitchFamily="49" charset="0"/>
              </a:rPr>
              <a:t>1</a:t>
            </a:r>
            <a:r>
              <a:rPr lang="en-US" dirty="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Examples Using the </a:t>
            </a: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Statement</a:t>
            </a:r>
          </a:p>
        </p:txBody>
      </p:sp>
      <p:sp>
        <p:nvSpPr>
          <p:cNvPr id="36867" name="Text Placeholder 2"/>
          <p:cNvSpPr>
            <a:spLocks noGrp="1"/>
          </p:cNvSpPr>
          <p:nvPr>
            <p:ph type="body" idx="1"/>
          </p:nvPr>
        </p:nvSpPr>
        <p:spPr/>
        <p:txBody>
          <a:bodyPr/>
          <a:lstStyle/>
          <a:p>
            <a:pPr algn="just"/>
            <a:r>
              <a:rPr lang="en-US" sz="2400" dirty="0">
                <a:solidFill>
                  <a:srgbClr val="000000"/>
                </a:solidFill>
                <a:latin typeface="Times New Roman" pitchFamily="18" charset="0"/>
              </a:rPr>
              <a:t>The following examples demonstrate different ways of varying the control variable in a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statement.</a:t>
            </a:r>
          </a:p>
          <a:p>
            <a:pPr>
              <a:buNone/>
            </a:pPr>
            <a:endParaRPr lang="en-US" dirty="0">
              <a:solidFill>
                <a:srgbClr val="000000"/>
              </a:solidFill>
              <a:latin typeface="Times New Roman" pitchFamily="18" charset="0"/>
            </a:endParaRPr>
          </a:p>
          <a:p>
            <a:pPr lvl="1"/>
            <a:r>
              <a:rPr lang="en-US" sz="2000" dirty="0">
                <a:solidFill>
                  <a:srgbClr val="000000"/>
                </a:solidFill>
                <a:latin typeface="Times New Roman" pitchFamily="18" charset="0"/>
              </a:rPr>
              <a:t>Vary the control variable from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to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in increments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a:t>
            </a:r>
          </a:p>
          <a:p>
            <a:pPr lvl="2"/>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To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00"/>
                </a:solidFill>
                <a:latin typeface="AGaramond" pitchFamily="50" charset="0"/>
              </a:rPr>
              <a:t>or</a:t>
            </a:r>
            <a:r>
              <a:rPr lang="en-US" sz="2000" dirty="0">
                <a:solidFill>
                  <a:srgbClr val="000000"/>
                </a:solidFill>
                <a:latin typeface="Lucida Console" pitchFamily="49" charset="0"/>
              </a:rPr>
              <a:t> </a:t>
            </a:r>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p>
          <a:p>
            <a:pPr lvl="2">
              <a:buFont typeface="Wingdings 2" pitchFamily="18" charset="2"/>
              <a:buNone/>
            </a:pPr>
            <a:endParaRPr lang="en-US" sz="2000" dirty="0">
              <a:solidFill>
                <a:srgbClr val="128AFF"/>
              </a:solidFill>
              <a:latin typeface="Lucida Console" pitchFamily="49" charset="0"/>
            </a:endParaRPr>
          </a:p>
          <a:p>
            <a:pPr lvl="1"/>
            <a:r>
              <a:rPr lang="en-US" sz="2000" dirty="0">
                <a:solidFill>
                  <a:srgbClr val="000000"/>
                </a:solidFill>
                <a:latin typeface="Times New Roman" pitchFamily="18" charset="0"/>
              </a:rPr>
              <a:t>Vary the control variable from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to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in increments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(decrements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a:t>
            </a:r>
          </a:p>
          <a:p>
            <a:pPr lvl="2"/>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p>
          <a:p>
            <a:pPr lvl="2">
              <a:buNone/>
            </a:pPr>
            <a:endParaRPr lang="en-US" sz="2000" dirty="0">
              <a:solidFill>
                <a:srgbClr val="128AFF"/>
              </a:solidFill>
              <a:latin typeface="Lucida Console" pitchFamily="49" charset="0"/>
            </a:endParaRPr>
          </a:p>
          <a:p>
            <a:pPr lvl="1"/>
            <a:r>
              <a:rPr lang="en-US" sz="2000" dirty="0">
                <a:solidFill>
                  <a:srgbClr val="000000"/>
                </a:solidFill>
                <a:latin typeface="Times New Roman" pitchFamily="18" charset="0"/>
              </a:rPr>
              <a:t>Vary the control variable over the sequence of the following values: </a:t>
            </a:r>
            <a:r>
              <a:rPr lang="en-US" sz="2000" dirty="0">
                <a:solidFill>
                  <a:srgbClr val="000000"/>
                </a:solidFill>
                <a:latin typeface="Lucida Console" pitchFamily="49" charset="0"/>
              </a:rPr>
              <a:t>99</a:t>
            </a:r>
            <a:r>
              <a:rPr lang="en-US" sz="2000" dirty="0">
                <a:solidFill>
                  <a:srgbClr val="000000"/>
                </a:solidFill>
                <a:latin typeface="Times New Roman" pitchFamily="18" charset="0"/>
              </a:rPr>
              <a:t>, </a:t>
            </a:r>
            <a:r>
              <a:rPr lang="en-US" sz="2000" dirty="0">
                <a:solidFill>
                  <a:srgbClr val="000000"/>
                </a:solidFill>
                <a:latin typeface="Lucida Console" pitchFamily="49" charset="0"/>
              </a:rPr>
              <a:t>88</a:t>
            </a:r>
            <a:r>
              <a:rPr lang="en-US" sz="2000" dirty="0">
                <a:solidFill>
                  <a:srgbClr val="000000"/>
                </a:solidFill>
                <a:latin typeface="Times New Roman" pitchFamily="18" charset="0"/>
              </a:rPr>
              <a:t>, </a:t>
            </a:r>
            <a:r>
              <a:rPr lang="en-US" sz="2000" dirty="0">
                <a:solidFill>
                  <a:srgbClr val="000000"/>
                </a:solidFill>
                <a:latin typeface="Lucida Console" pitchFamily="49" charset="0"/>
              </a:rPr>
              <a:t>77</a:t>
            </a:r>
            <a:r>
              <a:rPr lang="en-US" sz="2000" dirty="0">
                <a:solidFill>
                  <a:srgbClr val="000000"/>
                </a:solidFill>
                <a:latin typeface="Times New Roman" pitchFamily="18" charset="0"/>
              </a:rPr>
              <a:t>, </a:t>
            </a:r>
            <a:r>
              <a:rPr lang="en-US" sz="2000" dirty="0">
                <a:solidFill>
                  <a:srgbClr val="000000"/>
                </a:solidFill>
                <a:latin typeface="Lucida Console" pitchFamily="49" charset="0"/>
              </a:rPr>
              <a:t>66</a:t>
            </a:r>
            <a:r>
              <a:rPr lang="en-US" sz="2000" dirty="0">
                <a:solidFill>
                  <a:srgbClr val="000000"/>
                </a:solidFill>
                <a:latin typeface="Times New Roman" pitchFamily="18" charset="0"/>
              </a:rPr>
              <a:t>, </a:t>
            </a:r>
            <a:r>
              <a:rPr lang="en-US" sz="2000" dirty="0">
                <a:solidFill>
                  <a:srgbClr val="000000"/>
                </a:solidFill>
                <a:latin typeface="Lucida Console" pitchFamily="49" charset="0"/>
              </a:rPr>
              <a:t>55</a:t>
            </a:r>
            <a:r>
              <a:rPr lang="en-US" sz="2000" dirty="0">
                <a:solidFill>
                  <a:srgbClr val="000000"/>
                </a:solidFill>
                <a:latin typeface="Times New Roman" pitchFamily="18" charset="0"/>
              </a:rPr>
              <a:t>, </a:t>
            </a:r>
            <a:r>
              <a:rPr lang="en-US" sz="2000" dirty="0">
                <a:solidFill>
                  <a:srgbClr val="000000"/>
                </a:solidFill>
                <a:latin typeface="Lucida Console" pitchFamily="49" charset="0"/>
              </a:rPr>
              <a:t>44</a:t>
            </a:r>
            <a:r>
              <a:rPr lang="en-US" sz="2000" dirty="0">
                <a:solidFill>
                  <a:srgbClr val="000000"/>
                </a:solidFill>
                <a:latin typeface="Times New Roman" pitchFamily="18" charset="0"/>
              </a:rPr>
              <a:t>, </a:t>
            </a:r>
            <a:r>
              <a:rPr lang="en-US" sz="2000" dirty="0">
                <a:solidFill>
                  <a:srgbClr val="000000"/>
                </a:solidFill>
                <a:latin typeface="Lucida Console" pitchFamily="49" charset="0"/>
              </a:rPr>
              <a:t>33</a:t>
            </a:r>
            <a:r>
              <a:rPr lang="en-US" sz="2000" dirty="0">
                <a:solidFill>
                  <a:srgbClr val="000000"/>
                </a:solidFill>
                <a:latin typeface="Times New Roman" pitchFamily="18" charset="0"/>
              </a:rPr>
              <a:t>, </a:t>
            </a:r>
            <a:r>
              <a:rPr lang="en-US" sz="2000" dirty="0">
                <a:solidFill>
                  <a:srgbClr val="000000"/>
                </a:solidFill>
                <a:latin typeface="Lucida Console" pitchFamily="49" charset="0"/>
              </a:rPr>
              <a:t>22</a:t>
            </a:r>
            <a:r>
              <a:rPr lang="en-US" sz="2000" dirty="0">
                <a:solidFill>
                  <a:srgbClr val="000000"/>
                </a:solidFill>
                <a:latin typeface="Times New Roman" pitchFamily="18" charset="0"/>
              </a:rPr>
              <a:t>, </a:t>
            </a:r>
            <a:r>
              <a:rPr lang="en-US" sz="2000" dirty="0">
                <a:solidFill>
                  <a:srgbClr val="000000"/>
                </a:solidFill>
                <a:latin typeface="Lucida Console" pitchFamily="49" charset="0"/>
              </a:rPr>
              <a:t>11</a:t>
            </a:r>
            <a:r>
              <a:rPr lang="en-US" sz="2000" dirty="0">
                <a:solidFill>
                  <a:srgbClr val="000000"/>
                </a:solidFill>
                <a:latin typeface="Times New Roman" pitchFamily="18" charset="0"/>
              </a:rPr>
              <a:t>, </a:t>
            </a:r>
            <a:r>
              <a:rPr lang="en-US" sz="2000" dirty="0">
                <a:solidFill>
                  <a:srgbClr val="000000"/>
                </a:solidFill>
                <a:latin typeface="Lucida Console" pitchFamily="49" charset="0"/>
              </a:rPr>
              <a:t>0</a:t>
            </a:r>
            <a:r>
              <a:rPr lang="en-US" sz="2000" dirty="0">
                <a:solidFill>
                  <a:srgbClr val="000000"/>
                </a:solidFill>
                <a:latin typeface="Times New Roman" pitchFamily="18" charset="0"/>
              </a:rPr>
              <a:t>.</a:t>
            </a:r>
          </a:p>
          <a:p>
            <a:pPr lvl="2">
              <a:buNone/>
            </a:pPr>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99</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0</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-11</a:t>
            </a:r>
            <a:endParaRPr lang="en-US" dirty="0">
              <a:solidFill>
                <a:srgbClr val="128AFF"/>
              </a:solidFill>
              <a:latin typeface="Lucida Console" pitchFamily="49" charset="0"/>
            </a:endParaRPr>
          </a:p>
          <a:p>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Examples Using the </a:t>
            </a: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Statement</a:t>
            </a:r>
          </a:p>
        </p:txBody>
      </p:sp>
      <p:sp>
        <p:nvSpPr>
          <p:cNvPr id="37891" name="Text Placeholder 2"/>
          <p:cNvSpPr>
            <a:spLocks noGrp="1"/>
          </p:cNvSpPr>
          <p:nvPr>
            <p:ph type="body" idx="1"/>
          </p:nvPr>
        </p:nvSpPr>
        <p:spPr>
          <a:xfrm>
            <a:off x="457200" y="1676400"/>
            <a:ext cx="8229600" cy="4330700"/>
          </a:xfrm>
        </p:spPr>
        <p:txBody>
          <a:bodyPr/>
          <a:lstStyle/>
          <a:p>
            <a:pPr lvl="1"/>
            <a:r>
              <a:rPr lang="en-US" dirty="0">
                <a:solidFill>
                  <a:srgbClr val="000000"/>
                </a:solidFill>
                <a:latin typeface="Times New Roman" pitchFamily="18" charset="0"/>
              </a:rPr>
              <a:t>Vary the control variable from </a:t>
            </a:r>
            <a:r>
              <a:rPr lang="en-US" dirty="0">
                <a:solidFill>
                  <a:srgbClr val="000000"/>
                </a:solidFill>
                <a:latin typeface="Lucida Console" pitchFamily="49" charset="0"/>
              </a:rPr>
              <a:t>7</a:t>
            </a:r>
            <a:r>
              <a:rPr lang="en-US" dirty="0">
                <a:solidFill>
                  <a:srgbClr val="000000"/>
                </a:solidFill>
                <a:latin typeface="Times New Roman" pitchFamily="18" charset="0"/>
              </a:rPr>
              <a:t> to </a:t>
            </a:r>
            <a:r>
              <a:rPr lang="en-US" dirty="0">
                <a:solidFill>
                  <a:srgbClr val="000000"/>
                </a:solidFill>
                <a:latin typeface="Lucida Console" pitchFamily="49" charset="0"/>
              </a:rPr>
              <a:t>77</a:t>
            </a:r>
            <a:r>
              <a:rPr lang="en-US" dirty="0">
                <a:solidFill>
                  <a:srgbClr val="000000"/>
                </a:solidFill>
                <a:latin typeface="Times New Roman" pitchFamily="18" charset="0"/>
              </a:rPr>
              <a:t> in increments of </a:t>
            </a:r>
            <a:r>
              <a:rPr lang="en-US" dirty="0">
                <a:solidFill>
                  <a:srgbClr val="000000"/>
                </a:solidFill>
                <a:latin typeface="Lucida Console" pitchFamily="49" charset="0"/>
              </a:rPr>
              <a:t>7</a:t>
            </a:r>
            <a:r>
              <a:rPr lang="en-US" dirty="0">
                <a:solidFill>
                  <a:srgbClr val="000000"/>
                </a:solidFill>
                <a:latin typeface="Times New Roman" pitchFamily="18" charset="0"/>
              </a:rPr>
              <a:t>.</a:t>
            </a:r>
          </a:p>
          <a:p>
            <a:pPr lvl="2">
              <a:buFont typeface="Wingdings 2" pitchFamily="18" charset="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7</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77</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7</a:t>
            </a:r>
          </a:p>
          <a:p>
            <a:pPr lvl="2">
              <a:buFont typeface="Wingdings 2" pitchFamily="18" charset="2"/>
              <a:buNone/>
            </a:pPr>
            <a:endParaRPr lang="en-US" dirty="0">
              <a:solidFill>
                <a:srgbClr val="128AFF"/>
              </a:solidFill>
              <a:latin typeface="Lucida Console" pitchFamily="49" charset="0"/>
            </a:endParaRPr>
          </a:p>
          <a:p>
            <a:pPr lvl="1"/>
            <a:r>
              <a:rPr lang="en-US" dirty="0">
                <a:solidFill>
                  <a:srgbClr val="000000"/>
                </a:solidFill>
                <a:latin typeface="Times New Roman" pitchFamily="18" charset="0"/>
              </a:rPr>
              <a:t>Vary the control variable from </a:t>
            </a:r>
            <a:r>
              <a:rPr lang="en-US" dirty="0">
                <a:solidFill>
                  <a:srgbClr val="000000"/>
                </a:solidFill>
                <a:latin typeface="Lucida Console" pitchFamily="49" charset="0"/>
              </a:rPr>
              <a:t>20</a:t>
            </a:r>
            <a:r>
              <a:rPr lang="en-US" dirty="0">
                <a:solidFill>
                  <a:srgbClr val="000000"/>
                </a:solidFill>
                <a:latin typeface="Times New Roman" pitchFamily="18" charset="0"/>
              </a:rPr>
              <a:t> to </a:t>
            </a:r>
            <a:r>
              <a:rPr lang="en-US" dirty="0">
                <a:solidFill>
                  <a:srgbClr val="000000"/>
                </a:solidFill>
                <a:latin typeface="Lucida Console" pitchFamily="49" charset="0"/>
              </a:rPr>
              <a:t>2</a:t>
            </a:r>
            <a:r>
              <a:rPr lang="en-US" dirty="0">
                <a:solidFill>
                  <a:srgbClr val="000000"/>
                </a:solidFill>
                <a:latin typeface="Times New Roman" pitchFamily="18" charset="0"/>
              </a:rPr>
              <a:t> in increments of </a:t>
            </a:r>
            <a:r>
              <a:rPr lang="en-US" dirty="0">
                <a:solidFill>
                  <a:srgbClr val="000000"/>
                </a:solidFill>
                <a:latin typeface="Lucida Console" pitchFamily="49" charset="0"/>
              </a:rPr>
              <a:t>-2</a:t>
            </a:r>
            <a:r>
              <a:rPr lang="en-US" dirty="0">
                <a:solidFill>
                  <a:srgbClr val="000000"/>
                </a:solidFill>
                <a:latin typeface="Times New Roman" pitchFamily="18" charset="0"/>
              </a:rPr>
              <a:t> (decrements of </a:t>
            </a:r>
            <a:r>
              <a:rPr lang="en-US" dirty="0">
                <a:solidFill>
                  <a:srgbClr val="000000"/>
                </a:solidFill>
                <a:latin typeface="Lucida Console" pitchFamily="49" charset="0"/>
              </a:rPr>
              <a:t>2</a:t>
            </a:r>
            <a:r>
              <a:rPr lang="en-US" dirty="0">
                <a:solidFill>
                  <a:srgbClr val="000000"/>
                </a:solidFill>
                <a:latin typeface="Times New Roman" pitchFamily="18" charset="0"/>
              </a:rPr>
              <a:t>).</a:t>
            </a:r>
          </a:p>
          <a:p>
            <a:pPr lvl="2">
              <a:buFont typeface="Wingdings 2" pitchFamily="18" charset="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20</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2</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-2</a:t>
            </a:r>
          </a:p>
          <a:p>
            <a:pPr lvl="2">
              <a:buFont typeface="Wingdings 2" pitchFamily="18" charset="2"/>
              <a:buNone/>
            </a:pPr>
            <a:endParaRPr lang="en-US" dirty="0">
              <a:solidFill>
                <a:srgbClr val="128AFF"/>
              </a:solidFill>
              <a:latin typeface="Lucida Console" pitchFamily="49" charset="0"/>
            </a:endParaRPr>
          </a:p>
          <a:p>
            <a:pPr lvl="1"/>
            <a:r>
              <a:rPr lang="en-US" dirty="0">
                <a:solidFill>
                  <a:srgbClr val="000000"/>
                </a:solidFill>
                <a:latin typeface="Times New Roman" pitchFamily="18" charset="0"/>
              </a:rPr>
              <a:t>Vary the control variable over the sequence of the following values: </a:t>
            </a:r>
            <a:r>
              <a:rPr lang="en-US" dirty="0">
                <a:solidFill>
                  <a:srgbClr val="000000"/>
                </a:solidFill>
                <a:latin typeface="Lucida Console" pitchFamily="49" charset="0"/>
              </a:rPr>
              <a:t>2</a:t>
            </a:r>
            <a:r>
              <a:rPr lang="en-US" dirty="0">
                <a:solidFill>
                  <a:srgbClr val="000000"/>
                </a:solidFill>
                <a:latin typeface="Times New Roman" pitchFamily="18" charset="0"/>
              </a:rPr>
              <a:t>, </a:t>
            </a:r>
            <a:r>
              <a:rPr lang="en-US" dirty="0">
                <a:solidFill>
                  <a:srgbClr val="000000"/>
                </a:solidFill>
                <a:latin typeface="Lucida Console" pitchFamily="49" charset="0"/>
              </a:rPr>
              <a:t>5</a:t>
            </a:r>
            <a:r>
              <a:rPr lang="en-US" dirty="0">
                <a:solidFill>
                  <a:srgbClr val="000000"/>
                </a:solidFill>
                <a:latin typeface="Times New Roman" pitchFamily="18" charset="0"/>
              </a:rPr>
              <a:t>, </a:t>
            </a:r>
            <a:r>
              <a:rPr lang="en-US" dirty="0">
                <a:solidFill>
                  <a:srgbClr val="000000"/>
                </a:solidFill>
                <a:latin typeface="Lucida Console" pitchFamily="49" charset="0"/>
              </a:rPr>
              <a:t>8</a:t>
            </a:r>
            <a:r>
              <a:rPr lang="en-US" dirty="0">
                <a:solidFill>
                  <a:srgbClr val="000000"/>
                </a:solidFill>
                <a:latin typeface="Times New Roman" pitchFamily="18" charset="0"/>
              </a:rPr>
              <a:t>, </a:t>
            </a:r>
            <a:r>
              <a:rPr lang="en-US" dirty="0">
                <a:solidFill>
                  <a:srgbClr val="000000"/>
                </a:solidFill>
                <a:latin typeface="Lucida Console" pitchFamily="49" charset="0"/>
              </a:rPr>
              <a:t>11</a:t>
            </a:r>
            <a:r>
              <a:rPr lang="en-US" dirty="0">
                <a:solidFill>
                  <a:srgbClr val="000000"/>
                </a:solidFill>
                <a:latin typeface="Times New Roman" pitchFamily="18" charset="0"/>
              </a:rPr>
              <a:t>, </a:t>
            </a:r>
            <a:r>
              <a:rPr lang="en-US" dirty="0">
                <a:solidFill>
                  <a:srgbClr val="000000"/>
                </a:solidFill>
                <a:latin typeface="Lucida Console" pitchFamily="49" charset="0"/>
              </a:rPr>
              <a:t>14</a:t>
            </a:r>
            <a:r>
              <a:rPr lang="en-US" dirty="0">
                <a:solidFill>
                  <a:srgbClr val="000000"/>
                </a:solidFill>
                <a:latin typeface="Times New Roman" pitchFamily="18" charset="0"/>
              </a:rPr>
              <a:t>, </a:t>
            </a:r>
            <a:r>
              <a:rPr lang="en-US" dirty="0">
                <a:solidFill>
                  <a:srgbClr val="000000"/>
                </a:solidFill>
                <a:latin typeface="Lucida Console" pitchFamily="49" charset="0"/>
              </a:rPr>
              <a:t>17</a:t>
            </a:r>
            <a:r>
              <a:rPr lang="en-US" dirty="0">
                <a:solidFill>
                  <a:srgbClr val="000000"/>
                </a:solidFill>
                <a:latin typeface="Times New Roman" pitchFamily="18" charset="0"/>
              </a:rPr>
              <a:t>, </a:t>
            </a:r>
            <a:r>
              <a:rPr lang="en-US" dirty="0">
                <a:solidFill>
                  <a:srgbClr val="000000"/>
                </a:solidFill>
                <a:latin typeface="Lucida Console" pitchFamily="49" charset="0"/>
              </a:rPr>
              <a:t>20</a:t>
            </a:r>
            <a:r>
              <a:rPr lang="en-US" dirty="0">
                <a:solidFill>
                  <a:srgbClr val="000000"/>
                </a:solidFill>
                <a:latin typeface="Times New Roman" pitchFamily="18" charset="0"/>
              </a:rPr>
              <a:t>.</a:t>
            </a:r>
          </a:p>
          <a:p>
            <a:pPr lvl="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2</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20</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3</a:t>
            </a:r>
          </a:p>
          <a:p>
            <a:pPr lvl="2">
              <a:buNone/>
            </a:pPr>
            <a:endParaRPr lang="en-US" dirty="0">
              <a:solidFill>
                <a:srgbClr val="128AFF"/>
              </a:solidFill>
              <a:latin typeface="Lucida Console" pitchFamily="49" charset="0"/>
            </a:endParaRPr>
          </a:p>
          <a:p>
            <a:pPr lvl="1"/>
            <a:endParaRPr lang="en-US" dirty="0">
              <a:solidFill>
                <a:srgbClr val="128AFF"/>
              </a:solidFill>
              <a:latin typeface="Lucida Console" pitchFamily="49" charset="0"/>
            </a:endParaRPr>
          </a:p>
          <a:p>
            <a:pPr lvl="2">
              <a:buFont typeface="Wingdings 2" pitchFamily="18" charset="2"/>
              <a:buNone/>
            </a:pPr>
            <a:endParaRPr lang="en-US" dirty="0">
              <a:solidFill>
                <a:srgbClr val="128AFF"/>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Formulating Algorithms: Nested Repetition Statements</a:t>
            </a:r>
          </a:p>
        </p:txBody>
      </p:sp>
      <p:sp>
        <p:nvSpPr>
          <p:cNvPr id="57347" name="Text Placeholder 2"/>
          <p:cNvSpPr>
            <a:spLocks noGrp="1"/>
          </p:cNvSpPr>
          <p:nvPr>
            <p:ph type="body" idx="1"/>
          </p:nvPr>
        </p:nvSpPr>
        <p:spPr/>
        <p:txBody>
          <a:bodyPr/>
          <a:lstStyle/>
          <a:p>
            <a:pPr algn="l" rtl="0"/>
            <a:r>
              <a:rPr lang="en-US" dirty="0">
                <a:solidFill>
                  <a:srgbClr val="000000"/>
                </a:solidFill>
                <a:latin typeface="Times New Roman" pitchFamily="18" charset="0"/>
              </a:rPr>
              <a:t>Consider the following problem statement:</a:t>
            </a:r>
          </a:p>
          <a:p>
            <a:pPr lvl="1" algn="l" rtl="0"/>
            <a:r>
              <a:rPr lang="en-US" dirty="0">
                <a:solidFill>
                  <a:srgbClr val="000000"/>
                </a:solidFill>
                <a:latin typeface="Times New Roman" pitchFamily="18" charset="0"/>
              </a:rPr>
              <a:t>Write a program that displays in a </a:t>
            </a:r>
            <a:r>
              <a:rPr lang="en-US" dirty="0" err="1">
                <a:solidFill>
                  <a:srgbClr val="000000"/>
                </a:solidFill>
                <a:latin typeface="Times New Roman" pitchFamily="18" charset="0"/>
              </a:rPr>
              <a:t>TextBox</a:t>
            </a:r>
            <a:r>
              <a:rPr lang="en-US" dirty="0">
                <a:solidFill>
                  <a:srgbClr val="000000"/>
                </a:solidFill>
                <a:latin typeface="Times New Roman" pitchFamily="18" charset="0"/>
              </a:rPr>
              <a:t> a filled square consisting solely of one type of character, such as the asterisk (*). The side of the square and the character to be used to fill the square should be entered by the user. The length of the side should be in the range 1 to 20.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vbhtp5_05images_Page_1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29</a:t>
            </a:fld>
            <a:endParaRPr lang="en-US"/>
          </a:p>
        </p:txBody>
      </p:sp>
      <p:sp>
        <p:nvSpPr>
          <p:cNvPr id="2" name="TextBox 1">
            <a:extLst>
              <a:ext uri="{FF2B5EF4-FFF2-40B4-BE49-F238E27FC236}">
                <a16:creationId xmlns:a16="http://schemas.microsoft.com/office/drawing/2014/main" id="{E3BACB63-9866-C9CA-DEF1-D43DC39EC8D6}"/>
              </a:ext>
            </a:extLst>
          </p:cNvPr>
          <p:cNvSpPr txBox="1"/>
          <p:nvPr/>
        </p:nvSpPr>
        <p:spPr>
          <a:xfrm flipH="1">
            <a:off x="304800" y="106696"/>
            <a:ext cx="2164081" cy="369332"/>
          </a:xfrm>
          <a:prstGeom prst="rect">
            <a:avLst/>
          </a:prstGeom>
          <a:noFill/>
        </p:spPr>
        <p:txBody>
          <a:bodyPr wrap="square" rtlCol="0">
            <a:spAutoFit/>
          </a:bodyPr>
          <a:lstStyle/>
          <a:p>
            <a:r>
              <a:rPr lang="en-US" b="1" dirty="0">
                <a:solidFill>
                  <a:srgbClr val="00B050"/>
                </a:solidFill>
              </a:rPr>
              <a:t>Design View</a:t>
            </a:r>
          </a:p>
        </p:txBody>
      </p:sp>
      <p:pic>
        <p:nvPicPr>
          <p:cNvPr id="5" name="Picture 4">
            <a:extLst>
              <a:ext uri="{FF2B5EF4-FFF2-40B4-BE49-F238E27FC236}">
                <a16:creationId xmlns:a16="http://schemas.microsoft.com/office/drawing/2014/main" id="{3482D1A6-E078-4953-2C2A-8837716C18A7}"/>
              </a:ext>
            </a:extLst>
          </p:cNvPr>
          <p:cNvPicPr>
            <a:picLocks noChangeAspect="1"/>
          </p:cNvPicPr>
          <p:nvPr/>
        </p:nvPicPr>
        <p:blipFill rotWithShape="1">
          <a:blip r:embed="rId3"/>
          <a:srcRect l="1424" t="52500" r="87500" b="45000"/>
          <a:stretch/>
        </p:blipFill>
        <p:spPr>
          <a:xfrm>
            <a:off x="6705600" y="3352800"/>
            <a:ext cx="2025652" cy="304800"/>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7B85221-7BD5-991A-EA6E-6CA24121D6D4}"/>
                  </a:ext>
                </a:extLst>
              </p14:cNvPr>
              <p14:cNvContentPartPr/>
              <p14:nvPr/>
            </p14:nvContentPartPr>
            <p14:xfrm>
              <a:off x="3313574" y="1790922"/>
              <a:ext cx="892080" cy="306360"/>
            </p14:xfrm>
          </p:contentPart>
        </mc:Choice>
        <mc:Fallback xmlns="">
          <p:pic>
            <p:nvPicPr>
              <p:cNvPr id="18" name="Ink 17">
                <a:extLst>
                  <a:ext uri="{FF2B5EF4-FFF2-40B4-BE49-F238E27FC236}">
                    <a16:creationId xmlns:a16="http://schemas.microsoft.com/office/drawing/2014/main" id="{57B85221-7BD5-991A-EA6E-6CA24121D6D4}"/>
                  </a:ext>
                </a:extLst>
              </p:cNvPr>
              <p:cNvPicPr/>
              <p:nvPr/>
            </p:nvPicPr>
            <p:blipFill>
              <a:blip r:embed="rId5"/>
              <a:stretch>
                <a:fillRect/>
              </a:stretch>
            </p:blipFill>
            <p:spPr>
              <a:xfrm>
                <a:off x="3304934" y="1781922"/>
                <a:ext cx="9097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88C83601-16C9-79B9-1DC1-067947D8255F}"/>
                  </a:ext>
                </a:extLst>
              </p14:cNvPr>
              <p14:cNvContentPartPr/>
              <p14:nvPr/>
            </p14:nvContentPartPr>
            <p14:xfrm>
              <a:off x="4150784" y="1993242"/>
              <a:ext cx="2591640" cy="1322640"/>
            </p14:xfrm>
          </p:contentPart>
        </mc:Choice>
        <mc:Fallback xmlns="">
          <p:pic>
            <p:nvPicPr>
              <p:cNvPr id="19" name="Ink 18">
                <a:extLst>
                  <a:ext uri="{FF2B5EF4-FFF2-40B4-BE49-F238E27FC236}">
                    <a16:creationId xmlns:a16="http://schemas.microsoft.com/office/drawing/2014/main" id="{88C83601-16C9-79B9-1DC1-067947D8255F}"/>
                  </a:ext>
                </a:extLst>
              </p:cNvPr>
              <p:cNvPicPr/>
              <p:nvPr/>
            </p:nvPicPr>
            <p:blipFill>
              <a:blip r:embed="rId7"/>
              <a:stretch>
                <a:fillRect/>
              </a:stretch>
            </p:blipFill>
            <p:spPr>
              <a:xfrm>
                <a:off x="4141784" y="1984602"/>
                <a:ext cx="2609280" cy="1340280"/>
              </a:xfrm>
              <a:prstGeom prst="rect">
                <a:avLst/>
              </a:prstGeom>
            </p:spPr>
          </p:pic>
        </mc:Fallback>
      </mc:AlternateContent>
      <p:pic>
        <p:nvPicPr>
          <p:cNvPr id="21" name="Picture 20">
            <a:extLst>
              <a:ext uri="{FF2B5EF4-FFF2-40B4-BE49-F238E27FC236}">
                <a16:creationId xmlns:a16="http://schemas.microsoft.com/office/drawing/2014/main" id="{7938793E-2ACF-B9AB-AC0B-907CD4C5FF06}"/>
              </a:ext>
            </a:extLst>
          </p:cNvPr>
          <p:cNvPicPr>
            <a:picLocks noChangeAspect="1"/>
          </p:cNvPicPr>
          <p:nvPr/>
        </p:nvPicPr>
        <p:blipFill rotWithShape="1">
          <a:blip r:embed="rId8"/>
          <a:srcRect l="82547" t="55122" r="831" b="18699"/>
          <a:stretch/>
        </p:blipFill>
        <p:spPr>
          <a:xfrm>
            <a:off x="6284913" y="3690620"/>
            <a:ext cx="2362200" cy="2480310"/>
          </a:xfrm>
          <a:prstGeom prst="rect">
            <a:avLst/>
          </a:prstGeom>
        </p:spPr>
      </p:pic>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C28B6244-4675-2911-6A79-D03BBC3CF259}"/>
                  </a:ext>
                </a:extLst>
              </p14:cNvPr>
              <p14:cNvContentPartPr/>
              <p14:nvPr/>
            </p14:nvContentPartPr>
            <p14:xfrm>
              <a:off x="6082110" y="4354890"/>
              <a:ext cx="433800" cy="235440"/>
            </p14:xfrm>
          </p:contentPart>
        </mc:Choice>
        <mc:Fallback xmlns="">
          <p:pic>
            <p:nvPicPr>
              <p:cNvPr id="23" name="Ink 22">
                <a:extLst>
                  <a:ext uri="{FF2B5EF4-FFF2-40B4-BE49-F238E27FC236}">
                    <a16:creationId xmlns:a16="http://schemas.microsoft.com/office/drawing/2014/main" id="{C28B6244-4675-2911-6A79-D03BBC3CF259}"/>
                  </a:ext>
                </a:extLst>
              </p:cNvPr>
              <p:cNvPicPr/>
              <p:nvPr/>
            </p:nvPicPr>
            <p:blipFill>
              <a:blip r:embed="rId10"/>
              <a:stretch>
                <a:fillRect/>
              </a:stretch>
            </p:blipFill>
            <p:spPr>
              <a:xfrm>
                <a:off x="6073470" y="4345890"/>
                <a:ext cx="451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A54A68A5-CA01-E42D-EFD0-7AA011AF76C2}"/>
                  </a:ext>
                </a:extLst>
              </p14:cNvPr>
              <p14:cNvContentPartPr/>
              <p14:nvPr/>
            </p14:nvContentPartPr>
            <p14:xfrm>
              <a:off x="6032790" y="5334810"/>
              <a:ext cx="393480" cy="277920"/>
            </p14:xfrm>
          </p:contentPart>
        </mc:Choice>
        <mc:Fallback xmlns="">
          <p:pic>
            <p:nvPicPr>
              <p:cNvPr id="24" name="Ink 23">
                <a:extLst>
                  <a:ext uri="{FF2B5EF4-FFF2-40B4-BE49-F238E27FC236}">
                    <a16:creationId xmlns:a16="http://schemas.microsoft.com/office/drawing/2014/main" id="{A54A68A5-CA01-E42D-EFD0-7AA011AF76C2}"/>
                  </a:ext>
                </a:extLst>
              </p:cNvPr>
              <p:cNvPicPr/>
              <p:nvPr/>
            </p:nvPicPr>
            <p:blipFill>
              <a:blip r:embed="rId12"/>
              <a:stretch>
                <a:fillRect/>
              </a:stretch>
            </p:blipFill>
            <p:spPr>
              <a:xfrm>
                <a:off x="6023790" y="5325810"/>
                <a:ext cx="411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59A2BCB5-AC5C-22D1-23FA-4573F3B62D47}"/>
                  </a:ext>
                </a:extLst>
              </p14:cNvPr>
              <p14:cNvContentPartPr/>
              <p14:nvPr/>
            </p14:nvContentPartPr>
            <p14:xfrm>
              <a:off x="7393950" y="5479530"/>
              <a:ext cx="233280" cy="177840"/>
            </p14:xfrm>
          </p:contentPart>
        </mc:Choice>
        <mc:Fallback xmlns="">
          <p:pic>
            <p:nvPicPr>
              <p:cNvPr id="25" name="Ink 24">
                <a:extLst>
                  <a:ext uri="{FF2B5EF4-FFF2-40B4-BE49-F238E27FC236}">
                    <a16:creationId xmlns:a16="http://schemas.microsoft.com/office/drawing/2014/main" id="{59A2BCB5-AC5C-22D1-23FA-4573F3B62D47}"/>
                  </a:ext>
                </a:extLst>
              </p:cNvPr>
              <p:cNvPicPr/>
              <p:nvPr/>
            </p:nvPicPr>
            <p:blipFill>
              <a:blip r:embed="rId14"/>
              <a:stretch>
                <a:fillRect/>
              </a:stretch>
            </p:blipFill>
            <p:spPr>
              <a:xfrm>
                <a:off x="7385310" y="5470530"/>
                <a:ext cx="250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8EA5C033-0A13-E3E3-2D36-9063CCFF900C}"/>
                  </a:ext>
                </a:extLst>
              </p14:cNvPr>
              <p14:cNvContentPartPr/>
              <p14:nvPr/>
            </p14:nvContentPartPr>
            <p14:xfrm>
              <a:off x="6036390" y="5777250"/>
              <a:ext cx="344160" cy="236520"/>
            </p14:xfrm>
          </p:contentPart>
        </mc:Choice>
        <mc:Fallback xmlns="">
          <p:pic>
            <p:nvPicPr>
              <p:cNvPr id="26" name="Ink 25">
                <a:extLst>
                  <a:ext uri="{FF2B5EF4-FFF2-40B4-BE49-F238E27FC236}">
                    <a16:creationId xmlns:a16="http://schemas.microsoft.com/office/drawing/2014/main" id="{8EA5C033-0A13-E3E3-2D36-9063CCFF900C}"/>
                  </a:ext>
                </a:extLst>
              </p:cNvPr>
              <p:cNvPicPr/>
              <p:nvPr/>
            </p:nvPicPr>
            <p:blipFill>
              <a:blip r:embed="rId16"/>
              <a:stretch>
                <a:fillRect/>
              </a:stretch>
            </p:blipFill>
            <p:spPr>
              <a:xfrm>
                <a:off x="6027390" y="5768250"/>
                <a:ext cx="361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C4D346C8-FC3D-3D99-34AC-02402A7C74ED}"/>
                  </a:ext>
                </a:extLst>
              </p14:cNvPr>
              <p14:cNvContentPartPr/>
              <p14:nvPr/>
            </p14:nvContentPartPr>
            <p14:xfrm>
              <a:off x="7408350" y="5860050"/>
              <a:ext cx="204840" cy="209880"/>
            </p14:xfrm>
          </p:contentPart>
        </mc:Choice>
        <mc:Fallback xmlns="">
          <p:pic>
            <p:nvPicPr>
              <p:cNvPr id="27" name="Ink 26">
                <a:extLst>
                  <a:ext uri="{FF2B5EF4-FFF2-40B4-BE49-F238E27FC236}">
                    <a16:creationId xmlns:a16="http://schemas.microsoft.com/office/drawing/2014/main" id="{C4D346C8-FC3D-3D99-34AC-02402A7C74ED}"/>
                  </a:ext>
                </a:extLst>
              </p:cNvPr>
              <p:cNvPicPr/>
              <p:nvPr/>
            </p:nvPicPr>
            <p:blipFill>
              <a:blip r:embed="rId18"/>
              <a:stretch>
                <a:fillRect/>
              </a:stretch>
            </p:blipFill>
            <p:spPr>
              <a:xfrm>
                <a:off x="7399350" y="5851050"/>
                <a:ext cx="222480" cy="22752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Arial"/>
              </a:rPr>
              <a:t>Repetition Statement</a:t>
            </a:r>
          </a:p>
        </p:txBody>
      </p:sp>
      <p:sp>
        <p:nvSpPr>
          <p:cNvPr id="14339" name="Text Placeholder 2"/>
          <p:cNvSpPr>
            <a:spLocks noGrp="1"/>
          </p:cNvSpPr>
          <p:nvPr>
            <p:ph type="body" idx="1"/>
          </p:nvPr>
        </p:nvSpPr>
        <p:spPr/>
        <p:txBody>
          <a:bodyPr/>
          <a:lstStyle/>
          <a:p>
            <a:r>
              <a:rPr lang="en-US" dirty="0">
                <a:solidFill>
                  <a:srgbClr val="000000"/>
                </a:solidFill>
                <a:latin typeface="Times New Roman" pitchFamily="18" charset="0"/>
              </a:rPr>
              <a:t>Counter-controlled repetition statements includes the </a:t>
            </a:r>
            <a:r>
              <a:rPr lang="en-US" dirty="0">
                <a:solidFill>
                  <a:srgbClr val="000000"/>
                </a:solidFill>
                <a:latin typeface="Lucida Console" pitchFamily="49" charset="0"/>
              </a:rPr>
              <a:t>Do</a:t>
            </a:r>
            <a:r>
              <a:rPr lang="en-US" dirty="0">
                <a:solidFill>
                  <a:srgbClr val="000000"/>
                </a:solidFill>
                <a:latin typeface="Times New Roman" pitchFamily="18" charset="0"/>
              </a:rPr>
              <a:t> </a:t>
            </a:r>
            <a:r>
              <a:rPr lang="en-US" dirty="0">
                <a:solidFill>
                  <a:srgbClr val="000000"/>
                </a:solidFill>
                <a:latin typeface="Lucida Console" pitchFamily="49" charset="0"/>
              </a:rPr>
              <a:t>While</a:t>
            </a:r>
            <a:r>
              <a:rPr lang="en-US" dirty="0">
                <a:solidFill>
                  <a:srgbClr val="000000"/>
                </a:solidFill>
                <a:latin typeface="Times New Roman" pitchFamily="18" charset="0"/>
              </a:rPr>
              <a:t>…</a:t>
            </a:r>
            <a:r>
              <a:rPr lang="en-US" dirty="0">
                <a:solidFill>
                  <a:srgbClr val="000000"/>
                </a:solidFill>
                <a:latin typeface="Lucida Console" pitchFamily="49" charset="0"/>
              </a:rPr>
              <a:t>Loop</a:t>
            </a:r>
            <a:r>
              <a:rPr lang="en-US" dirty="0">
                <a:solidFill>
                  <a:srgbClr val="000000"/>
                </a:solidFill>
                <a:latin typeface="Times New Roman" pitchFamily="18" charset="0"/>
              </a:rPr>
              <a:t> – Do ...Loop While – For...Next statement.</a:t>
            </a:r>
          </a:p>
          <a:p>
            <a:r>
              <a:rPr lang="en-US" dirty="0">
                <a:solidFill>
                  <a:srgbClr val="000000"/>
                </a:solidFill>
                <a:latin typeface="Times New Roman" pitchFamily="18" charset="0"/>
              </a:rPr>
              <a:t>Counter-controlled repetition requires:</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name</a:t>
            </a:r>
            <a:r>
              <a:rPr lang="en-US" dirty="0">
                <a:solidFill>
                  <a:srgbClr val="000000"/>
                </a:solidFill>
                <a:latin typeface="Times New Roman" pitchFamily="18" charset="0"/>
              </a:rPr>
              <a:t> of a control variable (or loop counter) that is used to determine whether the loop continues to iterate</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initial value</a:t>
            </a:r>
            <a:r>
              <a:rPr lang="en-US" dirty="0">
                <a:solidFill>
                  <a:srgbClr val="000000"/>
                </a:solidFill>
                <a:latin typeface="Times New Roman" pitchFamily="18" charset="0"/>
              </a:rPr>
              <a:t> of the control variable</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increment</a:t>
            </a:r>
            <a:r>
              <a:rPr lang="en-US" dirty="0">
                <a:solidFill>
                  <a:srgbClr val="000000"/>
                </a:solidFill>
                <a:latin typeface="Times New Roman" pitchFamily="18" charset="0"/>
              </a:rPr>
              <a:t> (or </a:t>
            </a:r>
            <a:r>
              <a:rPr lang="en-US" dirty="0">
                <a:solidFill>
                  <a:srgbClr val="0000FF"/>
                </a:solidFill>
                <a:latin typeface="Times New Roman" pitchFamily="18" charset="0"/>
              </a:rPr>
              <a:t>decrement</a:t>
            </a:r>
            <a:r>
              <a:rPr lang="en-US" dirty="0">
                <a:solidFill>
                  <a:srgbClr val="000000"/>
                </a:solidFill>
                <a:latin typeface="Times New Roman" pitchFamily="18" charset="0"/>
              </a:rPr>
              <a:t>) by which the control variable is modified each time through the loop</a:t>
            </a:r>
          </a:p>
          <a:p>
            <a:pPr lvl="1"/>
            <a:r>
              <a:rPr lang="en-US" dirty="0">
                <a:solidFill>
                  <a:srgbClr val="000000"/>
                </a:solidFill>
                <a:latin typeface="Times New Roman" pitchFamily="18" charset="0"/>
              </a:rPr>
              <a:t>the condition that tests for the </a:t>
            </a:r>
            <a:r>
              <a:rPr lang="en-US" dirty="0">
                <a:solidFill>
                  <a:srgbClr val="0000FF"/>
                </a:solidFill>
                <a:latin typeface="Times New Roman" pitchFamily="18" charset="0"/>
              </a:rPr>
              <a:t>final value</a:t>
            </a:r>
            <a:r>
              <a:rPr lang="en-US" dirty="0">
                <a:solidFill>
                  <a:srgbClr val="000000"/>
                </a:solidFill>
                <a:latin typeface="Times New Roman" pitchFamily="18" charset="0"/>
              </a:rPr>
              <a:t> of the control variable (that is, whether looping should continue).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vbhtp5_05images_Page_1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30</a:t>
            </a:fld>
            <a:endParaRPr lang="en-US"/>
          </a:p>
        </p:txBody>
      </p:sp>
      <p:sp>
        <p:nvSpPr>
          <p:cNvPr id="2" name="TextBox 1">
            <a:extLst>
              <a:ext uri="{FF2B5EF4-FFF2-40B4-BE49-F238E27FC236}">
                <a16:creationId xmlns:a16="http://schemas.microsoft.com/office/drawing/2014/main" id="{CC4E5BCF-099C-AD17-A97F-54AA86141919}"/>
              </a:ext>
            </a:extLst>
          </p:cNvPr>
          <p:cNvSpPr txBox="1"/>
          <p:nvPr/>
        </p:nvSpPr>
        <p:spPr>
          <a:xfrm flipH="1">
            <a:off x="304800" y="106696"/>
            <a:ext cx="2164081" cy="369332"/>
          </a:xfrm>
          <a:prstGeom prst="rect">
            <a:avLst/>
          </a:prstGeom>
          <a:noFill/>
        </p:spPr>
        <p:txBody>
          <a:bodyPr wrap="square" rtlCol="0">
            <a:spAutoFit/>
          </a:bodyPr>
          <a:lstStyle/>
          <a:p>
            <a:r>
              <a:rPr lang="en-US" b="1" dirty="0">
                <a:solidFill>
                  <a:srgbClr val="00B050"/>
                </a:solidFill>
              </a:rPr>
              <a:t>Code View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vbhtp5_05images_Page_16.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31</a:t>
            </a:fld>
            <a:endParaRPr lang="en-US"/>
          </a:p>
        </p:txBody>
      </p:sp>
      <p:sp>
        <p:nvSpPr>
          <p:cNvPr id="2" name="TextBox 1">
            <a:extLst>
              <a:ext uri="{FF2B5EF4-FFF2-40B4-BE49-F238E27FC236}">
                <a16:creationId xmlns:a16="http://schemas.microsoft.com/office/drawing/2014/main" id="{FE62FD5D-7C4C-A961-E961-6DAE24307DFF}"/>
              </a:ext>
            </a:extLst>
          </p:cNvPr>
          <p:cNvSpPr txBox="1"/>
          <p:nvPr/>
        </p:nvSpPr>
        <p:spPr>
          <a:xfrm flipH="1">
            <a:off x="304800" y="106696"/>
            <a:ext cx="2164081" cy="369332"/>
          </a:xfrm>
          <a:prstGeom prst="rect">
            <a:avLst/>
          </a:prstGeom>
          <a:noFill/>
        </p:spPr>
        <p:txBody>
          <a:bodyPr wrap="square" rtlCol="0">
            <a:spAutoFit/>
          </a:bodyPr>
          <a:lstStyle/>
          <a:p>
            <a:r>
              <a:rPr lang="en-US" b="1" dirty="0">
                <a:solidFill>
                  <a:srgbClr val="00B050"/>
                </a:solidFill>
              </a:rPr>
              <a:t>Code 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vbhtp5_05images_Page_1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32</a:t>
            </a:fld>
            <a:endParaRPr lang="en-US"/>
          </a:p>
        </p:txBody>
      </p:sp>
      <p:sp>
        <p:nvSpPr>
          <p:cNvPr id="2" name="TextBox 1">
            <a:extLst>
              <a:ext uri="{FF2B5EF4-FFF2-40B4-BE49-F238E27FC236}">
                <a16:creationId xmlns:a16="http://schemas.microsoft.com/office/drawing/2014/main" id="{14EA4AD8-9A7E-900F-70EE-097D31E9251F}"/>
              </a:ext>
            </a:extLst>
          </p:cNvPr>
          <p:cNvSpPr txBox="1"/>
          <p:nvPr/>
        </p:nvSpPr>
        <p:spPr>
          <a:xfrm flipH="1">
            <a:off x="304800" y="106696"/>
            <a:ext cx="2164081" cy="369332"/>
          </a:xfrm>
          <a:prstGeom prst="rect">
            <a:avLst/>
          </a:prstGeom>
          <a:noFill/>
        </p:spPr>
        <p:txBody>
          <a:bodyPr wrap="square" rtlCol="0">
            <a:spAutoFit/>
          </a:bodyPr>
          <a:lstStyle/>
          <a:p>
            <a:r>
              <a:rPr lang="en-US" b="1" dirty="0">
                <a:solidFill>
                  <a:srgbClr val="00B050"/>
                </a:solidFill>
              </a:rPr>
              <a:t>Code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While....Loop</a:t>
            </a:r>
            <a:endParaRPr lang="ar-SA" dirty="0"/>
          </a:p>
        </p:txBody>
      </p:sp>
      <p:sp>
        <p:nvSpPr>
          <p:cNvPr id="3" name="Text Placeholder 2"/>
          <p:cNvSpPr>
            <a:spLocks noGrp="1"/>
          </p:cNvSpPr>
          <p:nvPr>
            <p:ph type="body" idx="1"/>
          </p:nvPr>
        </p:nvSpPr>
        <p:spPr>
          <a:xfrm>
            <a:off x="228600" y="990600"/>
            <a:ext cx="8686800" cy="4525962"/>
          </a:xfrm>
        </p:spPr>
        <p:txBody>
          <a:bodyPr/>
          <a:lstStyle/>
          <a:p>
            <a:pPr>
              <a:lnSpc>
                <a:spcPct val="150000"/>
              </a:lnSpc>
              <a:buNone/>
            </a:pPr>
            <a:r>
              <a:rPr lang="en-US" sz="2400" dirty="0">
                <a:solidFill>
                  <a:srgbClr val="000000"/>
                </a:solidFill>
                <a:latin typeface="Times New Roman" pitchFamily="18" charset="0"/>
              </a:rPr>
              <a:t>The </a:t>
            </a:r>
            <a:r>
              <a:rPr lang="en-US" sz="2400" dirty="0" err="1">
                <a:solidFill>
                  <a:srgbClr val="000000"/>
                </a:solidFill>
                <a:latin typeface="Times New Roman" pitchFamily="18" charset="0"/>
              </a:rPr>
              <a:t>pseudocode</a:t>
            </a:r>
            <a:r>
              <a:rPr lang="en-US" sz="2400" dirty="0">
                <a:solidFill>
                  <a:srgbClr val="000000"/>
                </a:solidFill>
                <a:latin typeface="Times New Roman" pitchFamily="18" charset="0"/>
              </a:rPr>
              <a:t> statements</a:t>
            </a:r>
          </a:p>
          <a:p>
            <a:pPr lvl="3">
              <a:lnSpc>
                <a:spcPct val="150000"/>
              </a:lnSpc>
            </a:pPr>
            <a:r>
              <a:rPr lang="en-US" sz="1800" i="1" dirty="0">
                <a:solidFill>
                  <a:srgbClr val="0026CC"/>
                </a:solidFill>
                <a:latin typeface="Times New Roman" pitchFamily="18" charset="0"/>
              </a:rPr>
              <a:t>While there are more items on my shopping list</a:t>
            </a:r>
            <a:br>
              <a:rPr lang="en-US" sz="1800" i="1" dirty="0">
                <a:solidFill>
                  <a:srgbClr val="0026CC"/>
                </a:solidFill>
                <a:latin typeface="Times New Roman" pitchFamily="18" charset="0"/>
              </a:rPr>
            </a:br>
            <a:r>
              <a:rPr lang="en-US" sz="1800" i="1" dirty="0">
                <a:solidFill>
                  <a:srgbClr val="0026CC"/>
                </a:solidFill>
                <a:latin typeface="Times New Roman" pitchFamily="18" charset="0"/>
              </a:rPr>
              <a:t>Put next item in cart</a:t>
            </a:r>
            <a:br>
              <a:rPr lang="en-US" sz="1800" i="1" dirty="0">
                <a:solidFill>
                  <a:srgbClr val="0026CC"/>
                </a:solidFill>
                <a:latin typeface="Times New Roman" pitchFamily="18" charset="0"/>
              </a:rPr>
            </a:br>
            <a:r>
              <a:rPr lang="en-US" sz="1800" i="1" dirty="0">
                <a:solidFill>
                  <a:srgbClr val="0026CC"/>
                </a:solidFill>
                <a:latin typeface="Times New Roman" pitchFamily="18" charset="0"/>
              </a:rPr>
              <a:t>       Cross it off my list</a:t>
            </a:r>
            <a:endParaRPr lang="en-US" sz="2400" dirty="0">
              <a:solidFill>
                <a:srgbClr val="000000"/>
              </a:solidFill>
              <a:latin typeface="Times New Roman" pitchFamily="18" charset="0"/>
            </a:endParaRPr>
          </a:p>
          <a:p>
            <a:r>
              <a:rPr lang="en-US" sz="2400" dirty="0">
                <a:solidFill>
                  <a:srgbClr val="000000"/>
                </a:solidFill>
                <a:latin typeface="Times New Roman" pitchFamily="18" charset="0"/>
              </a:rPr>
              <a:t>The loop-continuation condition “there are more items on my shopping list”</a:t>
            </a:r>
          </a:p>
          <a:p>
            <a:pPr lvl="1"/>
            <a:r>
              <a:rPr lang="en-US" sz="2000" dirty="0">
                <a:solidFill>
                  <a:srgbClr val="000000"/>
                </a:solidFill>
                <a:latin typeface="Times New Roman" pitchFamily="18" charset="0"/>
              </a:rPr>
              <a:t>If it’s true, the following actions are performed (execute repeatedly while the condition remains true):</a:t>
            </a:r>
          </a:p>
          <a:p>
            <a:pPr marL="973138" lvl="2" indent="-342900">
              <a:lnSpc>
                <a:spcPct val="150000"/>
              </a:lnSpc>
              <a:buFont typeface="+mj-lt"/>
              <a:buAutoNum type="arabicPeriod"/>
            </a:pPr>
            <a:r>
              <a:rPr lang="en-US" sz="1800" dirty="0">
                <a:solidFill>
                  <a:srgbClr val="000000"/>
                </a:solidFill>
                <a:latin typeface="Times New Roman" pitchFamily="18" charset="0"/>
              </a:rPr>
              <a:t>“Put next item in cart” </a:t>
            </a:r>
          </a:p>
          <a:p>
            <a:pPr marL="973138" lvl="2" indent="-342900">
              <a:lnSpc>
                <a:spcPct val="150000"/>
              </a:lnSpc>
              <a:buFont typeface="+mj-lt"/>
              <a:buAutoNum type="arabicPeriod"/>
            </a:pPr>
            <a:r>
              <a:rPr lang="en-US" sz="1800" dirty="0">
                <a:solidFill>
                  <a:srgbClr val="000000"/>
                </a:solidFill>
                <a:latin typeface="Times New Roman" pitchFamily="18" charset="0"/>
              </a:rPr>
              <a:t>“Cross it off my list”</a:t>
            </a:r>
          </a:p>
          <a:p>
            <a:pPr lvl="1">
              <a:lnSpc>
                <a:spcPct val="150000"/>
              </a:lnSpc>
            </a:pPr>
            <a:r>
              <a:rPr lang="en-US" sz="2000" dirty="0">
                <a:solidFill>
                  <a:srgbClr val="000000"/>
                </a:solidFill>
                <a:latin typeface="Times New Roman" pitchFamily="18" charset="0"/>
              </a:rPr>
              <a:t>The condition becomes false, when the last remaining item on the shopping list has been purchased and crossed off the list.</a:t>
            </a:r>
          </a:p>
          <a:p>
            <a:pPr lvl="1">
              <a:lnSpc>
                <a:spcPct val="150000"/>
              </a:lnSpc>
            </a:pPr>
            <a:endParaRPr lang="en-US" sz="2000" dirty="0">
              <a:solidFill>
                <a:srgbClr val="000000"/>
              </a:solidFill>
              <a:latin typeface="Times New Roman" pitchFamily="18" charset="0"/>
            </a:endParaRPr>
          </a:p>
          <a:p>
            <a:pPr>
              <a:lnSpc>
                <a:spcPct val="150000"/>
              </a:lnSpc>
            </a:pPr>
            <a:endParaRPr lang="ar-SA" sz="2800" dirty="0"/>
          </a:p>
        </p:txBody>
      </p:sp>
      <p:sp>
        <p:nvSpPr>
          <p:cNvPr id="5" name="Folded Corner 4"/>
          <p:cNvSpPr/>
          <p:nvPr/>
        </p:nvSpPr>
        <p:spPr>
          <a:xfrm>
            <a:off x="6096000" y="381000"/>
            <a:ext cx="1447800" cy="2286000"/>
          </a:xfrm>
          <a:prstGeom prst="foldedCorner">
            <a:avLst/>
          </a:prstGeom>
          <a:solidFill>
            <a:srgbClr val="FFFF66"/>
          </a:solidFill>
          <a:ln>
            <a:solidFill>
              <a:srgbClr val="FFFF66"/>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400" b="1" dirty="0">
                <a:solidFill>
                  <a:schemeClr val="accent4"/>
                </a:solidFill>
                <a:latin typeface="Comic Sans MS" pitchFamily="66" charset="0"/>
              </a:rPr>
              <a:t>Milk</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Tomatoes</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Bread</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Strawberry</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Coffee</a:t>
            </a:r>
            <a:endParaRPr lang="ar-SA" sz="1400" b="1" dirty="0">
              <a:solidFill>
                <a:schemeClr val="accent4"/>
              </a:solidFill>
              <a:latin typeface="Comic Sans MS" pitchFamily="66" charset="0"/>
            </a:endParaRPr>
          </a:p>
        </p:txBody>
      </p:sp>
      <p:sp>
        <p:nvSpPr>
          <p:cNvPr id="6" name="TextBox 5"/>
          <p:cNvSpPr txBox="1"/>
          <p:nvPr/>
        </p:nvSpPr>
        <p:spPr>
          <a:xfrm>
            <a:off x="6019800" y="2667000"/>
            <a:ext cx="1752600" cy="307777"/>
          </a:xfrm>
          <a:prstGeom prst="rect">
            <a:avLst/>
          </a:prstGeom>
          <a:noFill/>
        </p:spPr>
        <p:txBody>
          <a:bodyPr wrap="square" rtlCol="1">
            <a:spAutoFit/>
          </a:bodyPr>
          <a:lstStyle/>
          <a:p>
            <a:r>
              <a:rPr lang="en-US" sz="1400" b="1" i="1" dirty="0">
                <a:solidFill>
                  <a:schemeClr val="accent2"/>
                </a:solidFill>
                <a:latin typeface="Comic Sans MS" pitchFamily="66" charset="0"/>
              </a:rPr>
              <a:t>Shopping List</a:t>
            </a:r>
            <a:endParaRPr lang="ar-SA" sz="1400" b="1" i="1" dirty="0">
              <a:solidFill>
                <a:schemeClr val="accent2"/>
              </a:solidFill>
              <a:latin typeface="Comic Sans MS" pitchFamily="66" charset="0"/>
            </a:endParaRPr>
          </a:p>
        </p:txBody>
      </p:sp>
      <p:sp>
        <p:nvSpPr>
          <p:cNvPr id="9" name="4-Point Star 8"/>
          <p:cNvSpPr/>
          <p:nvPr/>
        </p:nvSpPr>
        <p:spPr>
          <a:xfrm rot="18989656">
            <a:off x="6627673" y="379271"/>
            <a:ext cx="360000" cy="360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4-Point Star 9"/>
          <p:cNvSpPr/>
          <p:nvPr/>
        </p:nvSpPr>
        <p:spPr>
          <a:xfrm rot="18989656">
            <a:off x="6566366" y="775167"/>
            <a:ext cx="432000" cy="432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Slide Number Placeholder 10"/>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Repetition Statements: </a:t>
            </a:r>
            <a:r>
              <a:rPr lang="en-US" b="0" i="1" dirty="0">
                <a:solidFill>
                  <a:srgbClr val="3380E6"/>
                </a:solidFill>
                <a:latin typeface="Arial"/>
              </a:rPr>
              <a:t>Do while…Loop </a:t>
            </a:r>
          </a:p>
        </p:txBody>
      </p:sp>
      <p:sp>
        <p:nvSpPr>
          <p:cNvPr id="50179" name="Text Placeholder 2"/>
          <p:cNvSpPr>
            <a:spLocks noGrp="1"/>
          </p:cNvSpPr>
          <p:nvPr>
            <p:ph type="body" idx="1"/>
          </p:nvPr>
        </p:nvSpPr>
        <p:spPr/>
        <p:txBody>
          <a:bodyPr/>
          <a:lstStyle/>
          <a:p>
            <a:pPr lvl="1"/>
            <a:r>
              <a:rPr lang="en-US" b="1" i="1" dirty="0">
                <a:solidFill>
                  <a:srgbClr val="000000"/>
                </a:solidFill>
                <a:latin typeface="AGaramond" pitchFamily="50" charset="0"/>
              </a:rPr>
              <a:t>Performing a Calculation in a </a:t>
            </a:r>
            <a:r>
              <a:rPr lang="en-US" b="1" i="1" dirty="0">
                <a:solidFill>
                  <a:srgbClr val="000000"/>
                </a:solidFill>
                <a:latin typeface="Lucida Console" pitchFamily="49" charset="0"/>
              </a:rPr>
              <a:t>Do</a:t>
            </a:r>
            <a:r>
              <a:rPr lang="en-US" b="1" i="1" dirty="0">
                <a:solidFill>
                  <a:srgbClr val="000000"/>
                </a:solidFill>
                <a:latin typeface="AGaramond" pitchFamily="50" charset="0"/>
              </a:rPr>
              <a:t> </a:t>
            </a:r>
            <a:r>
              <a:rPr lang="en-US" b="1" i="1" dirty="0">
                <a:solidFill>
                  <a:srgbClr val="000000"/>
                </a:solidFill>
                <a:latin typeface="Lucida Console" pitchFamily="49" charset="0"/>
              </a:rPr>
              <a:t>While</a:t>
            </a:r>
            <a:r>
              <a:rPr lang="en-US" b="1" i="1" dirty="0">
                <a:solidFill>
                  <a:srgbClr val="000000"/>
                </a:solidFill>
                <a:latin typeface="AGaramond" pitchFamily="50" charset="0"/>
              </a:rPr>
              <a:t>…</a:t>
            </a:r>
            <a:r>
              <a:rPr lang="en-US" b="1" i="1" dirty="0">
                <a:solidFill>
                  <a:srgbClr val="000000"/>
                </a:solidFill>
                <a:latin typeface="Lucida Console" pitchFamily="49" charset="0"/>
              </a:rPr>
              <a:t>Loop</a:t>
            </a:r>
            <a:r>
              <a:rPr lang="en-US" b="1" i="1" dirty="0">
                <a:solidFill>
                  <a:srgbClr val="000000"/>
                </a:solidFill>
                <a:latin typeface="AGaramond" pitchFamily="50" charset="0"/>
              </a:rPr>
              <a:t> Repetition Statement</a:t>
            </a:r>
          </a:p>
          <a:p>
            <a:r>
              <a:rPr lang="en-US" sz="2400" dirty="0">
                <a:solidFill>
                  <a:srgbClr val="000000"/>
                </a:solidFill>
                <a:latin typeface="Times New Roman" pitchFamily="18" charset="0"/>
              </a:rPr>
              <a:t>Consider a program segment designed to find the first power of 3 larger than 100.</a:t>
            </a:r>
          </a:p>
          <a:p>
            <a:pPr>
              <a:buNone/>
            </a:pPr>
            <a:endParaRPr lang="en-US" sz="2400" dirty="0">
              <a:solidFill>
                <a:srgbClr val="000000"/>
              </a:solidFill>
              <a:latin typeface="Times New Roman" pitchFamily="18" charset="0"/>
            </a:endParaRPr>
          </a:p>
          <a:p>
            <a:pPr lvl="2"/>
            <a:r>
              <a:rPr lang="en-US" dirty="0">
                <a:solidFill>
                  <a:srgbClr val="000000"/>
                </a:solidFill>
                <a:latin typeface="Lucida Console" pitchFamily="49" charset="0"/>
              </a:rPr>
              <a:t>product = 3 </a:t>
            </a:r>
            <a:r>
              <a:rPr lang="en-US" dirty="0">
                <a:solidFill>
                  <a:srgbClr val="00BF00"/>
                </a:solidFill>
                <a:latin typeface="Lucida Console" pitchFamily="49" charset="0"/>
              </a:rPr>
              <a:t>' </a:t>
            </a:r>
            <a:r>
              <a:rPr lang="en-US" dirty="0" err="1">
                <a:solidFill>
                  <a:srgbClr val="00BF00"/>
                </a:solidFill>
                <a:latin typeface="Lucida Console" pitchFamily="49" charset="0"/>
              </a:rPr>
              <a:t>Initialaization</a:t>
            </a:r>
            <a:endParaRPr lang="en-US" dirty="0">
              <a:solidFill>
                <a:srgbClr val="0000FF"/>
              </a:solidFill>
              <a:latin typeface="Lucida Console" pitchFamily="49" charset="0"/>
            </a:endParaRPr>
          </a:p>
          <a:p>
            <a:pPr lvl="2"/>
            <a:r>
              <a:rPr lang="en-US" dirty="0">
                <a:solidFill>
                  <a:srgbClr val="0000FF"/>
                </a:solidFill>
                <a:latin typeface="Lucida Console" pitchFamily="49" charset="0"/>
              </a:rPr>
              <a:t>Do While</a:t>
            </a:r>
            <a:r>
              <a:rPr lang="en-US" dirty="0">
                <a:solidFill>
                  <a:srgbClr val="000000"/>
                </a:solidFill>
                <a:latin typeface="Lucida Console" pitchFamily="49" charset="0"/>
              </a:rPr>
              <a:t> product &lt;= </a:t>
            </a:r>
            <a:r>
              <a:rPr lang="en-US" dirty="0">
                <a:solidFill>
                  <a:srgbClr val="128AFF"/>
                </a:solidFill>
                <a:latin typeface="Lucida Console" pitchFamily="49" charset="0"/>
              </a:rPr>
              <a:t>100</a:t>
            </a:r>
            <a:br>
              <a:rPr lang="en-US" dirty="0">
                <a:solidFill>
                  <a:srgbClr val="128AFF"/>
                </a:solidFill>
                <a:latin typeface="Lucida Console" pitchFamily="49" charset="0"/>
              </a:rPr>
            </a:br>
            <a:r>
              <a:rPr lang="en-US" dirty="0">
                <a:solidFill>
                  <a:srgbClr val="000000"/>
                </a:solidFill>
                <a:latin typeface="Lucida Console" pitchFamily="49" charset="0"/>
              </a:rPr>
              <a:t>   product = product * </a:t>
            </a:r>
            <a:r>
              <a:rPr lang="en-US" dirty="0">
                <a:solidFill>
                  <a:srgbClr val="128AFF"/>
                </a:solidFill>
                <a:latin typeface="Lucida Console" pitchFamily="49" charset="0"/>
              </a:rPr>
              <a:t>3</a:t>
            </a:r>
            <a:r>
              <a:rPr lang="en-US" dirty="0">
                <a:solidFill>
                  <a:srgbClr val="00BF00"/>
                </a:solidFill>
                <a:latin typeface="Lucida Console" pitchFamily="49" charset="0"/>
              </a:rPr>
              <a:t> ' compute next power of 3</a:t>
            </a:r>
            <a:br>
              <a:rPr lang="en-US" dirty="0">
                <a:solidFill>
                  <a:srgbClr val="00BF00"/>
                </a:solidFill>
                <a:latin typeface="Lucida Console" pitchFamily="49" charset="0"/>
              </a:rPr>
            </a:br>
            <a:r>
              <a:rPr lang="en-US" dirty="0">
                <a:solidFill>
                  <a:srgbClr val="0000FF"/>
                </a:solidFill>
                <a:latin typeface="Lucida Console" pitchFamily="49" charset="0"/>
              </a:rPr>
              <a:t>Loop</a:t>
            </a:r>
            <a:endParaRPr lang="en-US" dirty="0">
              <a:solidFill>
                <a:srgbClr val="000000"/>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fontAlgn="auto">
              <a:spcAft>
                <a:spcPts val="0"/>
              </a:spcAft>
              <a:defRPr/>
            </a:pPr>
            <a:r>
              <a:rPr lang="en-US" dirty="0">
                <a:solidFill>
                  <a:srgbClr val="3380E6"/>
                </a:solidFill>
                <a:latin typeface="Arial"/>
              </a:rPr>
              <a:t>Repetition Statements: </a:t>
            </a:r>
            <a:r>
              <a:rPr lang="en-US" b="0" i="1" dirty="0">
                <a:solidFill>
                  <a:srgbClr val="3380E6"/>
                </a:solidFill>
                <a:latin typeface="Arial"/>
              </a:rPr>
              <a:t>Do while…Loop </a:t>
            </a:r>
            <a:endParaRPr lang="en-US" dirty="0">
              <a:solidFill>
                <a:srgbClr val="3380E6"/>
              </a:solidFill>
              <a:latin typeface="Arial"/>
            </a:endParaRPr>
          </a:p>
        </p:txBody>
      </p:sp>
      <p:sp>
        <p:nvSpPr>
          <p:cNvPr id="3" name="Text Placeholder 2"/>
          <p:cNvSpPr>
            <a:spLocks noGrp="1"/>
          </p:cNvSpPr>
          <p:nvPr>
            <p:ph type="body" idx="1"/>
          </p:nvPr>
        </p:nvSpPr>
        <p:spPr>
          <a:xfrm>
            <a:off x="457200" y="1219200"/>
            <a:ext cx="8229600" cy="4953000"/>
          </a:xfrm>
        </p:spPr>
        <p:txBody>
          <a:bodyPr>
            <a:normAutofit fontScale="92500" lnSpcReduction="10000"/>
          </a:bodyPr>
          <a:lstStyle/>
          <a:p>
            <a:pPr>
              <a:lnSpc>
                <a:spcPct val="80000"/>
              </a:lnSpc>
            </a:pPr>
            <a:r>
              <a:rPr lang="en-US" sz="2400" dirty="0">
                <a:solidFill>
                  <a:srgbClr val="000000"/>
                </a:solidFill>
                <a:latin typeface="Times New Roman" pitchFamily="18" charset="0"/>
              </a:rPr>
              <a:t>When the </a:t>
            </a:r>
            <a:r>
              <a:rPr lang="en-US" sz="2400" dirty="0">
                <a:solidFill>
                  <a:srgbClr val="000000"/>
                </a:solidFill>
                <a:latin typeface="Lucida Console" pitchFamily="49" charset="0"/>
              </a:rPr>
              <a:t>Do</a:t>
            </a:r>
            <a:r>
              <a:rPr lang="en-US" sz="2400" dirty="0">
                <a:solidFill>
                  <a:srgbClr val="000000"/>
                </a:solidFill>
                <a:latin typeface="Times New Roman" pitchFamily="18" charset="0"/>
              </a:rPr>
              <a:t> </a:t>
            </a:r>
            <a:r>
              <a:rPr lang="en-US" sz="2400" dirty="0">
                <a:solidFill>
                  <a:srgbClr val="000000"/>
                </a:solidFill>
                <a:latin typeface="Lucida Console" pitchFamily="49" charset="0"/>
              </a:rPr>
              <a:t>While</a:t>
            </a:r>
            <a:r>
              <a:rPr lang="en-US" sz="2400" dirty="0">
                <a:solidFill>
                  <a:srgbClr val="000000"/>
                </a:solidFill>
                <a:latin typeface="Times New Roman" pitchFamily="18" charset="0"/>
              </a:rPr>
              <a:t>…</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 statement begins execution,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is </a:t>
            </a:r>
            <a:r>
              <a:rPr lang="en-US" sz="2400" dirty="0">
                <a:solidFill>
                  <a:srgbClr val="000000"/>
                </a:solidFill>
                <a:latin typeface="Lucida Console" pitchFamily="49" charset="0"/>
              </a:rPr>
              <a:t>3</a:t>
            </a:r>
            <a:r>
              <a:rPr lang="en-US" sz="2400" dirty="0">
                <a:solidFill>
                  <a:srgbClr val="000000"/>
                </a:solidFill>
                <a:latin typeface="Times New Roman" pitchFamily="18" charset="0"/>
              </a:rPr>
              <a:t>.</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The body statement repeatedly multiplies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by </a:t>
            </a:r>
            <a:r>
              <a:rPr lang="en-US" sz="2400" dirty="0">
                <a:solidFill>
                  <a:srgbClr val="000000"/>
                </a:solidFill>
                <a:latin typeface="Lucida Console" pitchFamily="49" charset="0"/>
              </a:rPr>
              <a:t>3</a:t>
            </a:r>
            <a:r>
              <a:rPr lang="en-US" sz="2400" dirty="0">
                <a:solidFill>
                  <a:srgbClr val="000000"/>
                </a:solidFill>
                <a:latin typeface="Times New Roman" pitchFamily="18" charset="0"/>
              </a:rPr>
              <a:t>, so it takes on the values </a:t>
            </a:r>
            <a:r>
              <a:rPr lang="en-US" sz="2400" dirty="0">
                <a:solidFill>
                  <a:srgbClr val="000000"/>
                </a:solidFill>
                <a:latin typeface="Lucida Console" pitchFamily="49" charset="0"/>
              </a:rPr>
              <a:t>3</a:t>
            </a:r>
            <a:r>
              <a:rPr lang="en-US" sz="2400" dirty="0">
                <a:solidFill>
                  <a:srgbClr val="000000"/>
                </a:solidFill>
                <a:latin typeface="Times New Roman" pitchFamily="18" charset="0"/>
              </a:rPr>
              <a:t>, </a:t>
            </a:r>
            <a:r>
              <a:rPr lang="en-US" sz="2400" dirty="0">
                <a:solidFill>
                  <a:srgbClr val="000000"/>
                </a:solidFill>
                <a:latin typeface="Lucida Console" pitchFamily="49" charset="0"/>
              </a:rPr>
              <a:t>9</a:t>
            </a:r>
            <a:r>
              <a:rPr lang="en-US" sz="2400" dirty="0">
                <a:solidFill>
                  <a:srgbClr val="000000"/>
                </a:solidFill>
                <a:latin typeface="Times New Roman" pitchFamily="18" charset="0"/>
              </a:rPr>
              <a:t>, </a:t>
            </a:r>
            <a:r>
              <a:rPr lang="en-US" sz="2400" dirty="0">
                <a:solidFill>
                  <a:srgbClr val="000000"/>
                </a:solidFill>
                <a:latin typeface="Lucida Console" pitchFamily="49" charset="0"/>
              </a:rPr>
              <a:t>27</a:t>
            </a:r>
            <a:r>
              <a:rPr lang="en-US" sz="2400" dirty="0">
                <a:solidFill>
                  <a:srgbClr val="000000"/>
                </a:solidFill>
                <a:latin typeface="Times New Roman" pitchFamily="18" charset="0"/>
              </a:rPr>
              <a:t>, </a:t>
            </a:r>
            <a:r>
              <a:rPr lang="en-US" sz="2400" dirty="0">
                <a:solidFill>
                  <a:srgbClr val="000000"/>
                </a:solidFill>
                <a:latin typeface="Lucida Console" pitchFamily="49" charset="0"/>
              </a:rPr>
              <a:t>81</a:t>
            </a:r>
            <a:r>
              <a:rPr lang="en-US" sz="2400" dirty="0">
                <a:solidFill>
                  <a:srgbClr val="000000"/>
                </a:solidFill>
                <a:latin typeface="Times New Roman" pitchFamily="18" charset="0"/>
              </a:rPr>
              <a:t> and </a:t>
            </a:r>
            <a:r>
              <a:rPr lang="en-US" sz="2400" dirty="0">
                <a:solidFill>
                  <a:srgbClr val="000000"/>
                </a:solidFill>
                <a:latin typeface="Lucida Console" pitchFamily="49" charset="0"/>
              </a:rPr>
              <a:t>243</a:t>
            </a:r>
            <a:r>
              <a:rPr lang="en-US" sz="2400" dirty="0">
                <a:solidFill>
                  <a:srgbClr val="000000"/>
                </a:solidFill>
                <a:latin typeface="Times New Roman" pitchFamily="18" charset="0"/>
              </a:rPr>
              <a:t>, successively.</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When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becomes </a:t>
            </a:r>
            <a:r>
              <a:rPr lang="en-US" sz="2400" dirty="0">
                <a:solidFill>
                  <a:srgbClr val="000000"/>
                </a:solidFill>
                <a:latin typeface="Lucida Console" pitchFamily="49" charset="0"/>
              </a:rPr>
              <a:t>243</a:t>
            </a:r>
            <a:r>
              <a:rPr lang="en-US" sz="2400" dirty="0">
                <a:solidFill>
                  <a:srgbClr val="000000"/>
                </a:solidFill>
                <a:latin typeface="Times New Roman" pitchFamily="18" charset="0"/>
              </a:rPr>
              <a:t>, the condition</a:t>
            </a:r>
          </a:p>
          <a:p>
            <a:pPr>
              <a:lnSpc>
                <a:spcPct val="80000"/>
              </a:lnSpc>
              <a:buNone/>
            </a:pPr>
            <a:r>
              <a:rPr lang="en-US" sz="2400" dirty="0">
                <a:solidFill>
                  <a:srgbClr val="000000"/>
                </a:solidFill>
                <a:latin typeface="Times New Roman" pitchFamily="18" charset="0"/>
              </a:rPr>
              <a:t> </a:t>
            </a:r>
          </a:p>
          <a:p>
            <a:pPr lvl="1" algn="ctr">
              <a:lnSpc>
                <a:spcPct val="80000"/>
              </a:lnSpc>
              <a:buNone/>
            </a:pPr>
            <a:r>
              <a:rPr lang="en-US" sz="2000" dirty="0">
                <a:solidFill>
                  <a:srgbClr val="000000"/>
                </a:solidFill>
                <a:latin typeface="Times New Roman" pitchFamily="18" charset="0"/>
              </a:rPr>
              <a:t>		</a:t>
            </a:r>
            <a:r>
              <a:rPr lang="en-US" sz="2000" dirty="0">
                <a:solidFill>
                  <a:srgbClr val="000000"/>
                </a:solidFill>
                <a:latin typeface="Lucida Console" pitchFamily="49" charset="0"/>
              </a:rPr>
              <a:t>product</a:t>
            </a:r>
            <a:r>
              <a:rPr lang="en-US" sz="2000" dirty="0">
                <a:solidFill>
                  <a:srgbClr val="000000"/>
                </a:solidFill>
                <a:latin typeface="Times New Roman" pitchFamily="18" charset="0"/>
              </a:rPr>
              <a:t> </a:t>
            </a:r>
            <a:r>
              <a:rPr lang="en-US" sz="2000" dirty="0">
                <a:solidFill>
                  <a:srgbClr val="000000"/>
                </a:solidFill>
                <a:latin typeface="Lucida Console" pitchFamily="49" charset="0"/>
              </a:rPr>
              <a:t>&lt;=</a:t>
            </a:r>
            <a:r>
              <a:rPr lang="en-US" sz="2000" dirty="0">
                <a:solidFill>
                  <a:srgbClr val="000000"/>
                </a:solidFill>
                <a:latin typeface="Times New Roman" pitchFamily="18" charset="0"/>
              </a:rPr>
              <a:t>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becomes false</a:t>
            </a:r>
          </a:p>
          <a:p>
            <a:pPr lvl="1">
              <a:lnSpc>
                <a:spcPct val="80000"/>
              </a:lnSpc>
              <a:buNone/>
            </a:pPr>
            <a:endParaRPr lang="en-US" sz="20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This </a:t>
            </a:r>
            <a:r>
              <a:rPr lang="en-US" sz="2400" i="1" dirty="0">
                <a:solidFill>
                  <a:srgbClr val="000000"/>
                </a:solidFill>
                <a:latin typeface="Times New Roman" pitchFamily="18" charset="0"/>
              </a:rPr>
              <a:t>terminates the repetition with </a:t>
            </a:r>
            <a:r>
              <a:rPr lang="en-US" sz="2400" i="1" dirty="0">
                <a:solidFill>
                  <a:srgbClr val="000000"/>
                </a:solidFill>
                <a:latin typeface="Lucida Console" pitchFamily="49" charset="0"/>
              </a:rPr>
              <a:t>243</a:t>
            </a:r>
            <a:r>
              <a:rPr lang="en-US" sz="2400" i="1" dirty="0">
                <a:solidFill>
                  <a:srgbClr val="000000"/>
                </a:solidFill>
                <a:latin typeface="Times New Roman" pitchFamily="18" charset="0"/>
              </a:rPr>
              <a:t> as </a:t>
            </a:r>
            <a:r>
              <a:rPr lang="en-US" sz="2400" i="1" dirty="0">
                <a:solidFill>
                  <a:srgbClr val="000000"/>
                </a:solidFill>
                <a:latin typeface="Lucida Console" pitchFamily="49" charset="0"/>
              </a:rPr>
              <a:t>product</a:t>
            </a:r>
            <a:r>
              <a:rPr lang="en-US" sz="2400" i="1" dirty="0">
                <a:solidFill>
                  <a:srgbClr val="000000"/>
                </a:solidFill>
                <a:latin typeface="Times New Roman" pitchFamily="18" charset="0"/>
              </a:rPr>
              <a:t>’s final value.</a:t>
            </a:r>
          </a:p>
          <a:p>
            <a:pPr>
              <a:lnSpc>
                <a:spcPct val="80000"/>
              </a:lnSpc>
            </a:pPr>
            <a:endParaRPr lang="en-US" sz="2400" i="1"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Then, execution continues with the next statement after the keyword </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If the condition in a </a:t>
            </a:r>
            <a:r>
              <a:rPr lang="en-US" sz="2400" dirty="0">
                <a:solidFill>
                  <a:srgbClr val="000000"/>
                </a:solidFill>
                <a:latin typeface="Lucida Console" pitchFamily="49" charset="0"/>
              </a:rPr>
              <a:t>Do</a:t>
            </a:r>
            <a:r>
              <a:rPr lang="en-US" sz="2400" dirty="0">
                <a:solidFill>
                  <a:srgbClr val="000000"/>
                </a:solidFill>
                <a:latin typeface="Times New Roman" pitchFamily="18" charset="0"/>
              </a:rPr>
              <a:t> </a:t>
            </a:r>
            <a:r>
              <a:rPr lang="en-US" sz="2400" dirty="0">
                <a:solidFill>
                  <a:srgbClr val="000000"/>
                </a:solidFill>
                <a:latin typeface="Lucida Console" pitchFamily="49" charset="0"/>
              </a:rPr>
              <a:t>While</a:t>
            </a:r>
            <a:r>
              <a:rPr lang="en-US" sz="2400" dirty="0">
                <a:solidFill>
                  <a:srgbClr val="000000"/>
                </a:solidFill>
                <a:latin typeface="Times New Roman" pitchFamily="18" charset="0"/>
              </a:rPr>
              <a:t>…</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 is initially false, the body statement(s) do not execute.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vbhtp5_04images_Page_1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pic>
        <p:nvPicPr>
          <p:cNvPr id="4" name="Picture 1" descr="vbhtp5_04images_Page_13.png"/>
          <p:cNvPicPr>
            <a:picLocks noGrp="1" noChangeAspect="1"/>
          </p:cNvPicPr>
          <p:nvPr isPhoto="1"/>
        </p:nvPicPr>
        <p:blipFill>
          <a:blip r:embed="rId3" cstate="print"/>
          <a:srcRect/>
          <a:stretch>
            <a:fillRect/>
          </a:stretch>
        </p:blipFill>
        <p:spPr bwMode="auto">
          <a:xfrm>
            <a:off x="0" y="2971800"/>
            <a:ext cx="9144000" cy="55514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solidFill>
                  <a:srgbClr val="3380E6"/>
                </a:solidFill>
                <a:latin typeface="Arial"/>
              </a:rPr>
              <a:t>Repetition Statements: </a:t>
            </a:r>
            <a:r>
              <a:rPr lang="en-US" sz="3200" b="0" i="1" dirty="0">
                <a:solidFill>
                  <a:srgbClr val="3380E6"/>
                </a:solidFill>
                <a:latin typeface="Arial"/>
              </a:rPr>
              <a:t>Do …Loop  While</a:t>
            </a:r>
            <a:endParaRPr lang="en-US" sz="3400" dirty="0">
              <a:solidFill>
                <a:srgbClr val="3380E6"/>
              </a:solidFill>
              <a:latin typeface="Arial"/>
            </a:endParaRPr>
          </a:p>
        </p:txBody>
      </p:sp>
      <p:sp>
        <p:nvSpPr>
          <p:cNvPr id="93187" name="Text Placeholder 2"/>
          <p:cNvSpPr>
            <a:spLocks noGrp="1"/>
          </p:cNvSpPr>
          <p:nvPr>
            <p:ph type="body" idx="1"/>
          </p:nvPr>
        </p:nvSpPr>
        <p:spPr/>
        <p:txBody>
          <a:bodyPr/>
          <a:lstStyle/>
          <a:p>
            <a:pPr algn="just"/>
            <a:r>
              <a:rPr lang="en-US" dirty="0">
                <a:solidFill>
                  <a:srgbClr val="000000"/>
                </a:solidFill>
                <a:latin typeface="Times New Roman" pitchFamily="18" charset="0"/>
              </a:rPr>
              <a:t>The </a:t>
            </a:r>
            <a:r>
              <a:rPr lang="en-US" dirty="0">
                <a:solidFill>
                  <a:srgbClr val="0000FF"/>
                </a:solidFill>
                <a:latin typeface="Times New Roman" pitchFamily="18" charset="0"/>
              </a:rPr>
              <a:t>Do…Loop</a:t>
            </a:r>
            <a:r>
              <a:rPr lang="en-US" dirty="0">
                <a:solidFill>
                  <a:srgbClr val="000000"/>
                </a:solidFill>
                <a:latin typeface="Times New Roman" pitchFamily="18" charset="0"/>
              </a:rPr>
              <a:t> </a:t>
            </a:r>
            <a:r>
              <a:rPr lang="en-US" dirty="0">
                <a:solidFill>
                  <a:srgbClr val="0000FF"/>
                </a:solidFill>
                <a:latin typeface="Times New Roman" pitchFamily="18" charset="0"/>
              </a:rPr>
              <a:t>While</a:t>
            </a:r>
            <a:r>
              <a:rPr lang="en-US" dirty="0">
                <a:solidFill>
                  <a:srgbClr val="000000"/>
                </a:solidFill>
                <a:latin typeface="Times New Roman" pitchFamily="18" charset="0"/>
              </a:rPr>
              <a:t> repetition statement is similar to the </a:t>
            </a:r>
            <a:r>
              <a:rPr lang="en-US" dirty="0">
                <a:solidFill>
                  <a:srgbClr val="000000"/>
                </a:solidFill>
                <a:latin typeface="Lucida Console" pitchFamily="49" charset="0"/>
              </a:rPr>
              <a:t>Do</a:t>
            </a:r>
            <a:r>
              <a:rPr lang="en-US" dirty="0">
                <a:solidFill>
                  <a:srgbClr val="000000"/>
                </a:solidFill>
                <a:latin typeface="Times New Roman" pitchFamily="18" charset="0"/>
              </a:rPr>
              <a:t> </a:t>
            </a:r>
            <a:r>
              <a:rPr lang="en-US" dirty="0">
                <a:solidFill>
                  <a:srgbClr val="000000"/>
                </a:solidFill>
                <a:latin typeface="Lucida Console" pitchFamily="49" charset="0"/>
              </a:rPr>
              <a:t>While</a:t>
            </a:r>
            <a:r>
              <a:rPr lang="en-US" dirty="0">
                <a:solidFill>
                  <a:srgbClr val="000000"/>
                </a:solidFill>
                <a:latin typeface="Times New Roman" pitchFamily="18" charset="0"/>
              </a:rPr>
              <a:t>…</a:t>
            </a:r>
            <a:r>
              <a:rPr lang="en-US" dirty="0">
                <a:solidFill>
                  <a:srgbClr val="000000"/>
                </a:solidFill>
                <a:latin typeface="Lucida Console" pitchFamily="49" charset="0"/>
              </a:rPr>
              <a:t>Loop</a:t>
            </a:r>
            <a:r>
              <a:rPr lang="en-US" dirty="0">
                <a:solidFill>
                  <a:srgbClr val="000000"/>
                </a:solidFill>
                <a:latin typeface="Times New Roman" pitchFamily="18" charset="0"/>
              </a:rPr>
              <a:t> statement.</a:t>
            </a:r>
          </a:p>
          <a:p>
            <a:pPr algn="just">
              <a:buNone/>
            </a:pPr>
            <a:endParaRPr lang="en-US" dirty="0">
              <a:solidFill>
                <a:srgbClr val="000000"/>
              </a:solidFill>
              <a:latin typeface="Times New Roman" pitchFamily="18" charset="0"/>
            </a:endParaRPr>
          </a:p>
          <a:p>
            <a:pPr algn="just"/>
            <a:r>
              <a:rPr lang="en-US" dirty="0">
                <a:solidFill>
                  <a:srgbClr val="000000"/>
                </a:solidFill>
                <a:latin typeface="Times New Roman" pitchFamily="18" charset="0"/>
              </a:rPr>
              <a:t>In the </a:t>
            </a:r>
            <a:r>
              <a:rPr lang="en-US" b="1" dirty="0">
                <a:solidFill>
                  <a:srgbClr val="0000FF"/>
                </a:solidFill>
                <a:latin typeface="Times New Roman" pitchFamily="18" charset="0"/>
              </a:rPr>
              <a:t>Do While…Loop </a:t>
            </a:r>
            <a:r>
              <a:rPr lang="en-US" dirty="0">
                <a:solidFill>
                  <a:srgbClr val="000000"/>
                </a:solidFill>
                <a:latin typeface="Times New Roman" pitchFamily="18" charset="0"/>
              </a:rPr>
              <a:t>statement, the </a:t>
            </a:r>
            <a:r>
              <a:rPr lang="en-US" b="1" dirty="0">
                <a:solidFill>
                  <a:srgbClr val="000000"/>
                </a:solidFill>
                <a:latin typeface="Times New Roman" pitchFamily="18" charset="0"/>
              </a:rPr>
              <a:t>loop-continuation condition</a:t>
            </a:r>
            <a:r>
              <a:rPr lang="en-US" dirty="0">
                <a:solidFill>
                  <a:srgbClr val="000000"/>
                </a:solidFill>
                <a:latin typeface="Times New Roman" pitchFamily="18" charset="0"/>
              </a:rPr>
              <a:t> is </a:t>
            </a:r>
            <a:r>
              <a:rPr lang="en-US" u="sng" dirty="0">
                <a:solidFill>
                  <a:srgbClr val="000000"/>
                </a:solidFill>
                <a:latin typeface="Times New Roman" pitchFamily="18" charset="0"/>
              </a:rPr>
              <a:t>tested at the beginning of the loop</a:t>
            </a:r>
            <a:r>
              <a:rPr lang="en-US" dirty="0">
                <a:solidFill>
                  <a:srgbClr val="000000"/>
                </a:solidFill>
                <a:latin typeface="Times New Roman" pitchFamily="18" charset="0"/>
              </a:rPr>
              <a:t>, before the body of the loop is performed, so these are referred to as </a:t>
            </a:r>
            <a:r>
              <a:rPr lang="en-US" b="1" u="sng" dirty="0">
                <a:solidFill>
                  <a:schemeClr val="accent2"/>
                </a:solidFill>
                <a:latin typeface="Times New Roman" pitchFamily="18" charset="0"/>
              </a:rPr>
              <a:t>pre-test loops</a:t>
            </a:r>
            <a:r>
              <a:rPr lang="en-US" dirty="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a:bodyPr>
          <a:lstStyle/>
          <a:p>
            <a:pPr fontAlgn="auto">
              <a:spcAft>
                <a:spcPts val="0"/>
              </a:spcAft>
              <a:defRPr/>
            </a:pPr>
            <a:r>
              <a:rPr lang="en-US" sz="3200" dirty="0">
                <a:solidFill>
                  <a:srgbClr val="3380E6"/>
                </a:solidFill>
                <a:latin typeface="Arial"/>
              </a:rPr>
              <a:t>Repetition Statements: </a:t>
            </a:r>
            <a:r>
              <a:rPr lang="en-US" sz="3200" b="0" i="1" dirty="0">
                <a:solidFill>
                  <a:srgbClr val="3380E6"/>
                </a:solidFill>
                <a:latin typeface="Arial"/>
              </a:rPr>
              <a:t>Do …Loop  While</a:t>
            </a:r>
            <a:endParaRPr lang="en-US" sz="3200" dirty="0">
              <a:solidFill>
                <a:srgbClr val="3380E6"/>
              </a:solidFill>
              <a:latin typeface="Arial"/>
            </a:endParaRPr>
          </a:p>
        </p:txBody>
      </p:sp>
      <p:sp>
        <p:nvSpPr>
          <p:cNvPr id="94211" name="Text Placeholder 2"/>
          <p:cNvSpPr>
            <a:spLocks noGrp="1"/>
          </p:cNvSpPr>
          <p:nvPr>
            <p:ph type="body" idx="1"/>
          </p:nvPr>
        </p:nvSpPr>
        <p:spPr>
          <a:xfrm>
            <a:off x="457200" y="1143000"/>
            <a:ext cx="8229600" cy="4525962"/>
          </a:xfrm>
        </p:spPr>
        <p:txBody>
          <a:bodyPr/>
          <a:lstStyle/>
          <a:p>
            <a:pPr algn="just"/>
            <a:r>
              <a:rPr lang="en-US" sz="2400" dirty="0">
                <a:solidFill>
                  <a:srgbClr val="000000"/>
                </a:solidFill>
                <a:latin typeface="Times New Roman" pitchFamily="18" charset="0"/>
              </a:rPr>
              <a:t>The </a:t>
            </a:r>
            <a:r>
              <a:rPr lang="en-US" sz="2400" dirty="0">
                <a:solidFill>
                  <a:srgbClr val="0070C0"/>
                </a:solidFill>
                <a:latin typeface="Lucida Console" pitchFamily="49" charset="0"/>
              </a:rPr>
              <a:t>Do</a:t>
            </a:r>
            <a:r>
              <a:rPr lang="en-US" sz="2400" dirty="0">
                <a:solidFill>
                  <a:srgbClr val="0070C0"/>
                </a:solidFill>
                <a:latin typeface="Times New Roman" pitchFamily="18" charset="0"/>
              </a:rPr>
              <a:t>…</a:t>
            </a:r>
            <a:r>
              <a:rPr lang="en-US" sz="2400" dirty="0">
                <a:solidFill>
                  <a:srgbClr val="0070C0"/>
                </a:solidFill>
                <a:latin typeface="Lucida Console" pitchFamily="49" charset="0"/>
              </a:rPr>
              <a:t>Loop</a:t>
            </a:r>
            <a:r>
              <a:rPr lang="en-US" sz="2400" dirty="0">
                <a:solidFill>
                  <a:srgbClr val="0070C0"/>
                </a:solidFill>
                <a:latin typeface="Times New Roman" pitchFamily="18" charset="0"/>
              </a:rPr>
              <a:t> </a:t>
            </a:r>
            <a:r>
              <a:rPr lang="en-US" sz="2400" dirty="0">
                <a:solidFill>
                  <a:srgbClr val="0070C0"/>
                </a:solidFill>
                <a:latin typeface="Lucida Console" pitchFamily="49" charset="0"/>
              </a:rPr>
              <a:t>While</a:t>
            </a:r>
            <a:r>
              <a:rPr lang="en-US" sz="2400" dirty="0">
                <a:solidFill>
                  <a:srgbClr val="0070C0"/>
                </a:solidFill>
                <a:latin typeface="Times New Roman" pitchFamily="18" charset="0"/>
              </a:rPr>
              <a:t> </a:t>
            </a:r>
            <a:r>
              <a:rPr lang="en-US" sz="2400" dirty="0">
                <a:solidFill>
                  <a:srgbClr val="000000"/>
                </a:solidFill>
                <a:latin typeface="Times New Roman" pitchFamily="18" charset="0"/>
              </a:rPr>
              <a:t>statement tests the loop-continuation condition </a:t>
            </a:r>
            <a:r>
              <a:rPr lang="en-US" sz="2400" u="sng" dirty="0">
                <a:solidFill>
                  <a:srgbClr val="000000"/>
                </a:solidFill>
                <a:latin typeface="Times New Roman" pitchFamily="18" charset="0"/>
              </a:rPr>
              <a:t>after the loop body </a:t>
            </a:r>
            <a:r>
              <a:rPr lang="en-US" sz="2400" dirty="0">
                <a:solidFill>
                  <a:srgbClr val="000000"/>
                </a:solidFill>
                <a:latin typeface="Times New Roman" pitchFamily="18" charset="0"/>
              </a:rPr>
              <a:t>is performed, so it’s referred to as a </a:t>
            </a:r>
            <a:r>
              <a:rPr lang="en-US" sz="2400" b="1" u="sng" dirty="0">
                <a:solidFill>
                  <a:srgbClr val="C00000"/>
                </a:solidFill>
                <a:latin typeface="Times New Roman" pitchFamily="18" charset="0"/>
              </a:rPr>
              <a:t>post-test loop</a:t>
            </a:r>
            <a:r>
              <a:rPr lang="en-US" sz="2400" dirty="0">
                <a:solidFill>
                  <a:srgbClr val="000000"/>
                </a:solidFill>
                <a:latin typeface="Times New Roman" pitchFamily="18" charset="0"/>
              </a:rPr>
              <a:t>.</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In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the loop body is always executed at </a:t>
            </a:r>
            <a:r>
              <a:rPr lang="en-US" sz="2400" u="sng" dirty="0">
                <a:solidFill>
                  <a:srgbClr val="000000"/>
                </a:solidFill>
                <a:latin typeface="Times New Roman" pitchFamily="18" charset="0"/>
              </a:rPr>
              <a:t>least once</a:t>
            </a:r>
            <a:r>
              <a:rPr lang="en-US" sz="2400" dirty="0">
                <a:solidFill>
                  <a:srgbClr val="000000"/>
                </a:solidFill>
                <a:latin typeface="Times New Roman" pitchFamily="18" charset="0"/>
              </a:rPr>
              <a:t>.</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When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terminates, execution continues with the statement after the </a:t>
            </a:r>
            <a:r>
              <a:rPr lang="en-US" sz="2400" dirty="0">
                <a:solidFill>
                  <a:srgbClr val="0070C0"/>
                </a:solidFill>
                <a:latin typeface="Lucida Console" pitchFamily="49" charset="0"/>
              </a:rPr>
              <a:t>Loop While </a:t>
            </a:r>
            <a:r>
              <a:rPr lang="en-US" sz="2400" dirty="0">
                <a:solidFill>
                  <a:srgbClr val="000000"/>
                </a:solidFill>
                <a:latin typeface="Times New Roman" pitchFamily="18" charset="0"/>
              </a:rPr>
              <a:t>clause.</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The program in Fig. 5.11 uses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to output the even integers from 2 to 10.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0464A7-5164-44A6-BE95-AFCB765E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2C14C42-B3E2-46D6-A959-72074D4C6EC5}">
  <ds:schemaRefs>
    <ds:schemaRef ds:uri="http://schemas.microsoft.com/sharepoint/v3/contenttype/forms"/>
  </ds:schemaRefs>
</ds:datastoreItem>
</file>

<file path=customXml/itemProps3.xml><?xml version="1.0" encoding="utf-8"?>
<ds:datastoreItem xmlns:ds="http://schemas.openxmlformats.org/officeDocument/2006/customXml" ds:itemID="{4065E736-E879-4751-8791-A4A417B5CD52}">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DeitelPowerPointTemplate</Template>
  <TotalTime>0</TotalTime>
  <Words>1494</Words>
  <Application>Microsoft Office PowerPoint</Application>
  <PresentationFormat>On-screen Show (4:3)</PresentationFormat>
  <Paragraphs>271</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AGaramond</vt:lpstr>
      <vt:lpstr>Arial</vt:lpstr>
      <vt:lpstr>Calibri</vt:lpstr>
      <vt:lpstr>Comic Sans MS</vt:lpstr>
      <vt:lpstr>Goudy Sans Medium</vt:lpstr>
      <vt:lpstr>Lucida Console</vt:lpstr>
      <vt:lpstr>Lucida Sans Unicode</vt:lpstr>
      <vt:lpstr>Times New Roman</vt:lpstr>
      <vt:lpstr>Verdana</vt:lpstr>
      <vt:lpstr>Wingdings</vt:lpstr>
      <vt:lpstr>Wingdings 2</vt:lpstr>
      <vt:lpstr>Wingdings 3</vt:lpstr>
      <vt:lpstr>Concourse</vt:lpstr>
      <vt:lpstr>Repetition Statements </vt:lpstr>
      <vt:lpstr>Repetition Statements </vt:lpstr>
      <vt:lpstr>Repetition Statement</vt:lpstr>
      <vt:lpstr>Do While....Loop</vt:lpstr>
      <vt:lpstr>Repetition Statements: Do while…Loop </vt:lpstr>
      <vt:lpstr>Repetition Statements: Do while…Loop </vt:lpstr>
      <vt:lpstr>PowerPoint Presentation</vt:lpstr>
      <vt:lpstr>Repetition Statements: Do …Loop  While</vt:lpstr>
      <vt:lpstr>Repetition Statements: Do …Loop  While</vt:lpstr>
      <vt:lpstr>PowerPoint Presentation</vt:lpstr>
      <vt:lpstr>Repetition Statements: Do …Loop  While</vt:lpstr>
      <vt:lpstr>Do While...Loop (Vs.) Do... Loop While</vt:lpstr>
      <vt:lpstr>Repetition Statements: For…Next</vt:lpstr>
      <vt:lpstr>Repetition Statements: For…Next</vt:lpstr>
      <vt:lpstr>PowerPoint Presentation</vt:lpstr>
      <vt:lpstr>Repetition Statements: For…Next</vt:lpstr>
      <vt:lpstr>Repetition Statements: For…Next</vt:lpstr>
      <vt:lpstr>Repetition Statements: For…Next</vt:lpstr>
      <vt:lpstr>Repetition Statements: For…Next</vt:lpstr>
      <vt:lpstr>Repetition Statements: For…Next</vt:lpstr>
      <vt:lpstr>Declaring the Control Variable Before a For…Next Statement</vt:lpstr>
      <vt:lpstr>Declaring the Control Variable Before a For…Next Statement</vt:lpstr>
      <vt:lpstr>Using Expressions in the For…Next Statement’s Header</vt:lpstr>
      <vt:lpstr>PowerPoint Presentation</vt:lpstr>
      <vt:lpstr>Local Type Inference</vt:lpstr>
      <vt:lpstr>Examples Using the For…Next Statement</vt:lpstr>
      <vt:lpstr>Examples Using the For…Next Statement</vt:lpstr>
      <vt:lpstr>Formulating Algorithms: Nested Repetition Statements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nouf mohammed</cp:lastModifiedBy>
  <cp:revision>119</cp:revision>
  <dcterms:created xsi:type="dcterms:W3CDTF">2010-03-03T18:04:32Z</dcterms:created>
  <dcterms:modified xsi:type="dcterms:W3CDTF">2022-12-11T07:48:49Z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