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67"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6DD7D3-5C54-441F-9DEB-67E251C6BD13}" type="doc">
      <dgm:prSet loTypeId="urn:microsoft.com/office/officeart/2008/layout/HorizontalMultiLevelHierarchy" loCatId="hierarchy" qsTypeId="urn:microsoft.com/office/officeart/2005/8/quickstyle/3d2" qsCatId="3D" csTypeId="urn:microsoft.com/office/officeart/2005/8/colors/colorful3" csCatId="colorful" phldr="1"/>
      <dgm:spPr/>
      <dgm:t>
        <a:bodyPr/>
        <a:lstStyle/>
        <a:p>
          <a:endParaRPr lang="en-US"/>
        </a:p>
      </dgm:t>
    </dgm:pt>
    <dgm:pt modelId="{F16DB79C-CA57-4CA3-A477-E7E4E78C3F58}">
      <dgm:prSet phldrT="[Text]"/>
      <dgm:spPr/>
      <dgm:t>
        <a:bodyPr/>
        <a:lstStyle/>
        <a:p>
          <a:r>
            <a:rPr lang="ar-SA" b="1"/>
            <a:t>عوامل الوسط</a:t>
          </a:r>
          <a:endParaRPr lang="en-US" b="1" dirty="0"/>
        </a:p>
      </dgm:t>
    </dgm:pt>
    <dgm:pt modelId="{98402069-8C8B-4A65-AF3F-7F3CAE7F2EB3}" type="parTrans" cxnId="{D50A5983-563F-4050-AC5C-F463BE6A2525}">
      <dgm:prSet/>
      <dgm:spPr/>
      <dgm:t>
        <a:bodyPr/>
        <a:lstStyle/>
        <a:p>
          <a:endParaRPr lang="en-US">
            <a:solidFill>
              <a:schemeClr val="tx1"/>
            </a:solidFill>
          </a:endParaRPr>
        </a:p>
      </dgm:t>
    </dgm:pt>
    <dgm:pt modelId="{1400C52A-B084-4FE0-9E76-278AF1372BDC}" type="sibTrans" cxnId="{D50A5983-563F-4050-AC5C-F463BE6A2525}">
      <dgm:prSet/>
      <dgm:spPr/>
      <dgm:t>
        <a:bodyPr/>
        <a:lstStyle/>
        <a:p>
          <a:endParaRPr lang="en-US" b="1">
            <a:solidFill>
              <a:schemeClr val="tx1"/>
            </a:solidFill>
          </a:endParaRPr>
        </a:p>
      </dgm:t>
    </dgm:pt>
    <dgm:pt modelId="{63CBCEB1-8CAD-44DB-BFDD-B1A9D8D1FAE3}">
      <dgm:prSet phldrT="[Text]"/>
      <dgm:spPr/>
      <dgm:t>
        <a:bodyPr/>
        <a:lstStyle/>
        <a:p>
          <a:r>
            <a:rPr lang="ar-SA" b="1"/>
            <a:t>عوامل فعل الإنسان</a:t>
          </a:r>
          <a:endParaRPr lang="en-US" b="1" dirty="0"/>
        </a:p>
      </dgm:t>
    </dgm:pt>
    <dgm:pt modelId="{169A02B3-65F8-489F-A503-A1D04A3262D6}" type="parTrans" cxnId="{7F6FF111-2D36-45C6-9BBB-1A6CA1F91095}">
      <dgm:prSet/>
      <dgm:spPr/>
      <dgm:t>
        <a:bodyPr/>
        <a:lstStyle/>
        <a:p>
          <a:endParaRPr lang="en-US" b="1">
            <a:solidFill>
              <a:schemeClr val="tx1"/>
            </a:solidFill>
          </a:endParaRPr>
        </a:p>
      </dgm:t>
    </dgm:pt>
    <dgm:pt modelId="{E916890E-9819-4363-AEB7-7CDC9E56645C}" type="sibTrans" cxnId="{7F6FF111-2D36-45C6-9BBB-1A6CA1F91095}">
      <dgm:prSet/>
      <dgm:spPr/>
      <dgm:t>
        <a:bodyPr/>
        <a:lstStyle/>
        <a:p>
          <a:endParaRPr lang="en-US" b="1">
            <a:solidFill>
              <a:schemeClr val="tx1"/>
            </a:solidFill>
          </a:endParaRPr>
        </a:p>
      </dgm:t>
    </dgm:pt>
    <dgm:pt modelId="{9C584EF6-0FDF-4BB0-818C-EB9A50EA23BF}">
      <dgm:prSet phldrT="[Text]"/>
      <dgm:spPr/>
      <dgm:t>
        <a:bodyPr/>
        <a:lstStyle/>
        <a:p>
          <a:r>
            <a:rPr lang="ar-SA" b="1"/>
            <a:t>عوامل التربة</a:t>
          </a:r>
          <a:endParaRPr lang="en-US" b="1" dirty="0"/>
        </a:p>
      </dgm:t>
    </dgm:pt>
    <dgm:pt modelId="{738F19D3-4349-40B1-A7A7-A1C0DBEFD5F0}" type="parTrans" cxnId="{BA1BC6A8-DE6C-4672-A5C6-CB356284F847}">
      <dgm:prSet/>
      <dgm:spPr/>
      <dgm:t>
        <a:bodyPr/>
        <a:lstStyle/>
        <a:p>
          <a:endParaRPr lang="en-US" b="1">
            <a:solidFill>
              <a:schemeClr val="tx1"/>
            </a:solidFill>
          </a:endParaRPr>
        </a:p>
      </dgm:t>
    </dgm:pt>
    <dgm:pt modelId="{62D16D66-0171-4A08-BBB7-7ED8B5CC9D7C}" type="sibTrans" cxnId="{BA1BC6A8-DE6C-4672-A5C6-CB356284F847}">
      <dgm:prSet/>
      <dgm:spPr/>
      <dgm:t>
        <a:bodyPr/>
        <a:lstStyle/>
        <a:p>
          <a:endParaRPr lang="en-US" b="1">
            <a:solidFill>
              <a:schemeClr val="tx1"/>
            </a:solidFill>
          </a:endParaRPr>
        </a:p>
      </dgm:t>
    </dgm:pt>
    <dgm:pt modelId="{71AB1C04-B410-4307-B1D0-ECF30466E374}">
      <dgm:prSet phldrT="[Text]"/>
      <dgm:spPr/>
      <dgm:t>
        <a:bodyPr/>
        <a:lstStyle/>
        <a:p>
          <a:r>
            <a:rPr lang="ar-SA" b="1"/>
            <a:t>عوامل مناخية</a:t>
          </a:r>
          <a:endParaRPr lang="en-US" b="1" dirty="0"/>
        </a:p>
      </dgm:t>
    </dgm:pt>
    <dgm:pt modelId="{EA8E4887-1272-4505-A106-D03820312208}" type="parTrans" cxnId="{B1CDB331-BF23-4586-8362-4216699715E5}">
      <dgm:prSet/>
      <dgm:spPr/>
      <dgm:t>
        <a:bodyPr/>
        <a:lstStyle/>
        <a:p>
          <a:endParaRPr lang="en-US" b="1">
            <a:solidFill>
              <a:schemeClr val="tx1"/>
            </a:solidFill>
          </a:endParaRPr>
        </a:p>
      </dgm:t>
    </dgm:pt>
    <dgm:pt modelId="{E7F2806A-7724-4E37-9E1B-716723AE2D64}" type="sibTrans" cxnId="{B1CDB331-BF23-4586-8362-4216699715E5}">
      <dgm:prSet/>
      <dgm:spPr/>
      <dgm:t>
        <a:bodyPr/>
        <a:lstStyle/>
        <a:p>
          <a:endParaRPr lang="en-US" b="1">
            <a:solidFill>
              <a:schemeClr val="tx1"/>
            </a:solidFill>
          </a:endParaRPr>
        </a:p>
      </dgm:t>
    </dgm:pt>
    <dgm:pt modelId="{5B2B0CE7-DF64-4156-BA30-FBB863DAC541}">
      <dgm:prSet/>
      <dgm:spPr/>
      <dgm:t>
        <a:bodyPr/>
        <a:lstStyle/>
        <a:p>
          <a:r>
            <a:rPr lang="ar-SA" b="1"/>
            <a:t>عوامل طبوغرافية</a:t>
          </a:r>
          <a:endParaRPr lang="en-US" b="1" dirty="0"/>
        </a:p>
      </dgm:t>
    </dgm:pt>
    <dgm:pt modelId="{65D1CEE4-90BD-4758-88A1-EC98BFA3227F}" type="parTrans" cxnId="{B6FC339A-C214-4EDB-834B-39DB769DF8CF}">
      <dgm:prSet/>
      <dgm:spPr/>
      <dgm:t>
        <a:bodyPr/>
        <a:lstStyle/>
        <a:p>
          <a:endParaRPr lang="en-US" b="1">
            <a:solidFill>
              <a:schemeClr val="tx1"/>
            </a:solidFill>
          </a:endParaRPr>
        </a:p>
      </dgm:t>
    </dgm:pt>
    <dgm:pt modelId="{1D591C89-66F6-4246-A0BA-F8DFDBD0F5D0}" type="sibTrans" cxnId="{B6FC339A-C214-4EDB-834B-39DB769DF8CF}">
      <dgm:prSet/>
      <dgm:spPr/>
      <dgm:t>
        <a:bodyPr/>
        <a:lstStyle/>
        <a:p>
          <a:endParaRPr lang="en-US" b="1">
            <a:solidFill>
              <a:schemeClr val="tx1"/>
            </a:solidFill>
          </a:endParaRPr>
        </a:p>
      </dgm:t>
    </dgm:pt>
    <dgm:pt modelId="{7F79A06B-4690-44D6-A615-E90259CFE9F5}">
      <dgm:prSet/>
      <dgm:spPr/>
      <dgm:t>
        <a:bodyPr/>
        <a:lstStyle/>
        <a:p>
          <a:r>
            <a:rPr lang="ar-SA" b="1"/>
            <a:t>عوامل حيوية</a:t>
          </a:r>
          <a:endParaRPr lang="en-US" b="1" dirty="0"/>
        </a:p>
      </dgm:t>
    </dgm:pt>
    <dgm:pt modelId="{F8834A3D-E58F-411D-9E58-46D2151B9D62}" type="parTrans" cxnId="{DD55E72F-157D-440F-8AFA-EA39BDBEA589}">
      <dgm:prSet/>
      <dgm:spPr/>
      <dgm:t>
        <a:bodyPr/>
        <a:lstStyle/>
        <a:p>
          <a:endParaRPr lang="en-US" b="1">
            <a:solidFill>
              <a:schemeClr val="tx1"/>
            </a:solidFill>
          </a:endParaRPr>
        </a:p>
      </dgm:t>
    </dgm:pt>
    <dgm:pt modelId="{6A99FC41-4B51-45CB-9C8F-D1A6B8D3A7BA}" type="sibTrans" cxnId="{DD55E72F-157D-440F-8AFA-EA39BDBEA589}">
      <dgm:prSet/>
      <dgm:spPr/>
      <dgm:t>
        <a:bodyPr/>
        <a:lstStyle/>
        <a:p>
          <a:endParaRPr lang="en-US" b="1">
            <a:solidFill>
              <a:schemeClr val="tx1"/>
            </a:solidFill>
          </a:endParaRPr>
        </a:p>
      </dgm:t>
    </dgm:pt>
    <dgm:pt modelId="{7EC3052F-ECAA-40DA-A577-BEA986EA3798}">
      <dgm:prSet/>
      <dgm:spPr/>
      <dgm:t>
        <a:bodyPr/>
        <a:lstStyle/>
        <a:p>
          <a:r>
            <a:rPr lang="ar-SA" b="1"/>
            <a:t>الرياح</a:t>
          </a:r>
          <a:endParaRPr lang="en-US" b="1" dirty="0"/>
        </a:p>
      </dgm:t>
    </dgm:pt>
    <dgm:pt modelId="{F67F0D0E-6F6D-44B1-9061-45649652C775}" type="parTrans" cxnId="{43311523-0D4D-4CA0-9294-63B9E720B06C}">
      <dgm:prSet/>
      <dgm:spPr/>
      <dgm:t>
        <a:bodyPr/>
        <a:lstStyle/>
        <a:p>
          <a:endParaRPr lang="en-US" b="1">
            <a:solidFill>
              <a:schemeClr val="tx1"/>
            </a:solidFill>
          </a:endParaRPr>
        </a:p>
      </dgm:t>
    </dgm:pt>
    <dgm:pt modelId="{7A8CF718-C9C8-4DD2-8C9F-043C781BBD35}" type="sibTrans" cxnId="{43311523-0D4D-4CA0-9294-63B9E720B06C}">
      <dgm:prSet/>
      <dgm:spPr/>
      <dgm:t>
        <a:bodyPr/>
        <a:lstStyle/>
        <a:p>
          <a:endParaRPr lang="en-US" b="1">
            <a:solidFill>
              <a:schemeClr val="tx1"/>
            </a:solidFill>
          </a:endParaRPr>
        </a:p>
      </dgm:t>
    </dgm:pt>
    <dgm:pt modelId="{072672DE-ECF8-4CB0-8321-DF93F56F4B4B}">
      <dgm:prSet/>
      <dgm:spPr/>
      <dgm:t>
        <a:bodyPr/>
        <a:lstStyle/>
        <a:p>
          <a:r>
            <a:rPr lang="ar-SA" b="1"/>
            <a:t>الهطول</a:t>
          </a:r>
          <a:endParaRPr lang="en-US" b="1" dirty="0"/>
        </a:p>
      </dgm:t>
    </dgm:pt>
    <dgm:pt modelId="{AE067C76-9C1E-4D50-B946-B6DE7A0BE06D}" type="parTrans" cxnId="{AC816B3F-E50A-4ABA-9F96-AA1FF349DE86}">
      <dgm:prSet/>
      <dgm:spPr/>
      <dgm:t>
        <a:bodyPr/>
        <a:lstStyle/>
        <a:p>
          <a:endParaRPr lang="en-US" b="1">
            <a:solidFill>
              <a:schemeClr val="tx1"/>
            </a:solidFill>
          </a:endParaRPr>
        </a:p>
      </dgm:t>
    </dgm:pt>
    <dgm:pt modelId="{396C5241-2852-429B-A777-1F912516CD6F}" type="sibTrans" cxnId="{AC816B3F-E50A-4ABA-9F96-AA1FF349DE86}">
      <dgm:prSet/>
      <dgm:spPr/>
      <dgm:t>
        <a:bodyPr/>
        <a:lstStyle/>
        <a:p>
          <a:endParaRPr lang="en-US" b="1">
            <a:solidFill>
              <a:schemeClr val="tx1"/>
            </a:solidFill>
          </a:endParaRPr>
        </a:p>
      </dgm:t>
    </dgm:pt>
    <dgm:pt modelId="{1FD12F24-19B1-433A-9B09-B67FE821C46C}">
      <dgm:prSet/>
      <dgm:spPr/>
      <dgm:t>
        <a:bodyPr/>
        <a:lstStyle/>
        <a:p>
          <a:r>
            <a:rPr lang="ar-SA" b="1" dirty="0"/>
            <a:t>الحرارة</a:t>
          </a:r>
          <a:endParaRPr lang="en-US" b="1" dirty="0"/>
        </a:p>
      </dgm:t>
    </dgm:pt>
    <dgm:pt modelId="{46B0FC6C-6CE2-436B-944A-2083A66F561C}" type="parTrans" cxnId="{ABCA2B24-A693-4887-9BE1-BADD2BE26D47}">
      <dgm:prSet/>
      <dgm:spPr/>
      <dgm:t>
        <a:bodyPr/>
        <a:lstStyle/>
        <a:p>
          <a:endParaRPr 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8FB611EF-0C0C-4E24-987B-B48EDE625530}" type="sibTrans" cxnId="{ABCA2B24-A693-4887-9BE1-BADD2BE26D47}">
      <dgm:prSet/>
      <dgm:spPr/>
      <dgm:t>
        <a:bodyPr/>
        <a:lstStyle/>
        <a:p>
          <a:endParaRPr lang="en-US" b="1">
            <a:solidFill>
              <a:schemeClr val="tx1"/>
            </a:solidFill>
          </a:endParaRPr>
        </a:p>
      </dgm:t>
    </dgm:pt>
    <dgm:pt modelId="{ACF5F50E-B9A1-4A02-B2C7-118DD9802361}">
      <dgm:prSet/>
      <dgm:spPr/>
      <dgm:t>
        <a:bodyPr/>
        <a:lstStyle/>
        <a:p>
          <a:r>
            <a:rPr lang="ar-SA" b="1"/>
            <a:t>الضوء</a:t>
          </a:r>
          <a:endParaRPr lang="en-US" b="1" dirty="0"/>
        </a:p>
      </dgm:t>
    </dgm:pt>
    <dgm:pt modelId="{98091DAA-6EA9-4F86-AE8C-42CD40754414}" type="parTrans" cxnId="{CB58A911-8B4F-45C3-9766-22A6BDC2BAC7}">
      <dgm:prSet/>
      <dgm:spPr/>
      <dgm:t>
        <a:bodyPr/>
        <a:lstStyle/>
        <a:p>
          <a:endParaRPr lang="en-US" b="1">
            <a:solidFill>
              <a:schemeClr val="tx1"/>
            </a:solidFill>
          </a:endParaRPr>
        </a:p>
      </dgm:t>
    </dgm:pt>
    <dgm:pt modelId="{CB5564B9-607B-4140-BD2D-1329B4986C28}" type="sibTrans" cxnId="{CB58A911-8B4F-45C3-9766-22A6BDC2BAC7}">
      <dgm:prSet/>
      <dgm:spPr/>
      <dgm:t>
        <a:bodyPr/>
        <a:lstStyle/>
        <a:p>
          <a:endParaRPr lang="en-US" b="1">
            <a:solidFill>
              <a:schemeClr val="tx1"/>
            </a:solidFill>
          </a:endParaRPr>
        </a:p>
      </dgm:t>
    </dgm:pt>
    <dgm:pt modelId="{EB0985F7-6AF1-4993-8480-D67B831FC710}" type="asst">
      <dgm:prSet/>
      <dgm:spPr/>
      <dgm:t>
        <a:bodyPr/>
        <a:lstStyle/>
        <a:p>
          <a:r>
            <a:rPr lang="ar-SA" b="1"/>
            <a:t>نباتات جفافية</a:t>
          </a:r>
          <a:endParaRPr lang="en-US" b="1" dirty="0"/>
        </a:p>
      </dgm:t>
    </dgm:pt>
    <dgm:pt modelId="{6A61273A-6829-4970-8D4B-4DDD2B3D7FD2}" type="parTrans" cxnId="{B0B4F71F-FD95-4246-BE38-E5D21AD37229}">
      <dgm:prSet/>
      <dgm:spPr/>
      <dgm:t>
        <a:bodyPr/>
        <a:lstStyle/>
        <a:p>
          <a:endParaRPr lang="en-US" b="1">
            <a:solidFill>
              <a:schemeClr val="tx1"/>
            </a:solidFill>
          </a:endParaRPr>
        </a:p>
      </dgm:t>
    </dgm:pt>
    <dgm:pt modelId="{E0C07AD3-CE83-453D-B31F-05CB3F815B6A}" type="sibTrans" cxnId="{B0B4F71F-FD95-4246-BE38-E5D21AD37229}">
      <dgm:prSet/>
      <dgm:spPr/>
      <dgm:t>
        <a:bodyPr/>
        <a:lstStyle/>
        <a:p>
          <a:endParaRPr lang="en-US" b="1">
            <a:solidFill>
              <a:schemeClr val="tx1"/>
            </a:solidFill>
          </a:endParaRPr>
        </a:p>
      </dgm:t>
    </dgm:pt>
    <dgm:pt modelId="{722AB721-C433-436C-AE33-84CA4C1F7C19}" type="asst">
      <dgm:prSet/>
      <dgm:spPr/>
      <dgm:t>
        <a:bodyPr/>
        <a:lstStyle/>
        <a:p>
          <a:r>
            <a:rPr lang="ar-SA" b="1"/>
            <a:t>نباتات مائية</a:t>
          </a:r>
          <a:endParaRPr lang="en-US" b="1" dirty="0"/>
        </a:p>
      </dgm:t>
    </dgm:pt>
    <dgm:pt modelId="{C5B702C7-B984-47DA-92B8-D56B259D945A}" type="parTrans" cxnId="{6C850C9B-10F9-40C4-8178-F8122C3B597C}">
      <dgm:prSet/>
      <dgm:spPr/>
      <dgm:t>
        <a:bodyPr/>
        <a:lstStyle/>
        <a:p>
          <a:endParaRPr lang="en-US" b="1">
            <a:solidFill>
              <a:schemeClr val="tx1"/>
            </a:solidFill>
          </a:endParaRPr>
        </a:p>
      </dgm:t>
    </dgm:pt>
    <dgm:pt modelId="{07EEE66A-E967-4989-A907-B51778DFEA4A}" type="sibTrans" cxnId="{6C850C9B-10F9-40C4-8178-F8122C3B597C}">
      <dgm:prSet/>
      <dgm:spPr/>
      <dgm:t>
        <a:bodyPr/>
        <a:lstStyle/>
        <a:p>
          <a:endParaRPr lang="en-US" b="1">
            <a:solidFill>
              <a:schemeClr val="tx1"/>
            </a:solidFill>
          </a:endParaRPr>
        </a:p>
      </dgm:t>
    </dgm:pt>
    <dgm:pt modelId="{B9B3CDA4-2520-429D-AC13-2C95986361B7}" type="asst">
      <dgm:prSet/>
      <dgm:spPr/>
      <dgm:t>
        <a:bodyPr/>
        <a:lstStyle/>
        <a:p>
          <a:r>
            <a:rPr lang="ar-SA" b="1"/>
            <a:t>نباتات وسطية</a:t>
          </a:r>
          <a:endParaRPr lang="en-US" b="1" dirty="0"/>
        </a:p>
      </dgm:t>
    </dgm:pt>
    <dgm:pt modelId="{526105D6-280F-4186-A2FB-1ABF0E3F4B5C}" type="parTrans" cxnId="{A3524B16-8B55-4247-9526-E5392997812D}">
      <dgm:prSet/>
      <dgm:spPr/>
      <dgm:t>
        <a:bodyPr/>
        <a:lstStyle/>
        <a:p>
          <a:endParaRPr lang="en-US" b="1">
            <a:solidFill>
              <a:schemeClr val="tx1"/>
            </a:solidFill>
          </a:endParaRPr>
        </a:p>
      </dgm:t>
    </dgm:pt>
    <dgm:pt modelId="{54C30FCB-228C-44D3-BB8E-DD10A7BBD456}" type="sibTrans" cxnId="{A3524B16-8B55-4247-9526-E5392997812D}">
      <dgm:prSet/>
      <dgm:spPr/>
      <dgm:t>
        <a:bodyPr/>
        <a:lstStyle/>
        <a:p>
          <a:endParaRPr lang="en-US" b="1">
            <a:solidFill>
              <a:schemeClr val="tx1"/>
            </a:solidFill>
          </a:endParaRPr>
        </a:p>
      </dgm:t>
    </dgm:pt>
    <dgm:pt modelId="{12336054-4030-402F-B100-2D8027608F70}">
      <dgm:prSet/>
      <dgm:spPr/>
      <dgm:t>
        <a:bodyPr/>
        <a:lstStyle/>
        <a:p>
          <a:r>
            <a:rPr lang="ar-SA" b="1"/>
            <a:t>نباتات عصارية</a:t>
          </a:r>
          <a:endParaRPr lang="en-US" b="1" dirty="0"/>
        </a:p>
      </dgm:t>
    </dgm:pt>
    <dgm:pt modelId="{F57F7617-5CE9-4C18-9453-0330D911771C}" type="parTrans" cxnId="{B31F5F33-EBDA-44BC-BEC0-AE3EFC3A7E39}">
      <dgm:prSet/>
      <dgm:spPr/>
      <dgm:t>
        <a:bodyPr/>
        <a:lstStyle/>
        <a:p>
          <a:endParaRPr lang="en-US" b="1">
            <a:solidFill>
              <a:schemeClr val="tx1"/>
            </a:solidFill>
          </a:endParaRPr>
        </a:p>
      </dgm:t>
    </dgm:pt>
    <dgm:pt modelId="{75346B0A-F858-4C1D-BDAF-62CB8E098C74}" type="sibTrans" cxnId="{B31F5F33-EBDA-44BC-BEC0-AE3EFC3A7E39}">
      <dgm:prSet/>
      <dgm:spPr/>
      <dgm:t>
        <a:bodyPr/>
        <a:lstStyle/>
        <a:p>
          <a:endParaRPr lang="en-US" b="1">
            <a:solidFill>
              <a:schemeClr val="tx1"/>
            </a:solidFill>
          </a:endParaRPr>
        </a:p>
      </dgm:t>
    </dgm:pt>
    <dgm:pt modelId="{B2F10741-4E08-4301-AC01-031E59420D8A}">
      <dgm:prSet/>
      <dgm:spPr/>
      <dgm:t>
        <a:bodyPr/>
        <a:lstStyle/>
        <a:p>
          <a:r>
            <a:rPr lang="ar-SA" b="1"/>
            <a:t>نباتات غضة الأوراق</a:t>
          </a:r>
          <a:endParaRPr lang="en-US" b="1" dirty="0"/>
        </a:p>
      </dgm:t>
    </dgm:pt>
    <dgm:pt modelId="{EBB0854F-C7A6-49D8-B957-D78B9EA8AA9B}" type="parTrans" cxnId="{B5D713D1-A5B6-41BC-9731-106FF3555EC5}">
      <dgm:prSet/>
      <dgm:spPr/>
      <dgm:t>
        <a:bodyPr/>
        <a:lstStyle/>
        <a:p>
          <a:endParaRPr lang="en-US" b="1">
            <a:solidFill>
              <a:schemeClr val="tx1"/>
            </a:solidFill>
          </a:endParaRPr>
        </a:p>
      </dgm:t>
    </dgm:pt>
    <dgm:pt modelId="{B6365F72-F476-4C42-9776-03BC21C448BB}" type="sibTrans" cxnId="{B5D713D1-A5B6-41BC-9731-106FF3555EC5}">
      <dgm:prSet/>
      <dgm:spPr/>
      <dgm:t>
        <a:bodyPr/>
        <a:lstStyle/>
        <a:p>
          <a:endParaRPr lang="en-US" b="1">
            <a:solidFill>
              <a:schemeClr val="tx1"/>
            </a:solidFill>
          </a:endParaRPr>
        </a:p>
      </dgm:t>
    </dgm:pt>
    <dgm:pt modelId="{7D5ED465-DF10-4041-BE49-304A8CB57550}">
      <dgm:prSet/>
      <dgm:spPr/>
      <dgm:t>
        <a:bodyPr/>
        <a:lstStyle/>
        <a:p>
          <a:r>
            <a:rPr lang="ar-SA" b="1"/>
            <a:t>نباتات تتفادى الجفاف</a:t>
          </a:r>
          <a:endParaRPr lang="en-US" b="1" dirty="0"/>
        </a:p>
      </dgm:t>
    </dgm:pt>
    <dgm:pt modelId="{E55C95B4-DC3A-41CA-8B08-9DF092819E93}" type="parTrans" cxnId="{4D34DD03-3D28-433C-8257-CA9FC386F9E4}">
      <dgm:prSet/>
      <dgm:spPr/>
      <dgm:t>
        <a:bodyPr/>
        <a:lstStyle/>
        <a:p>
          <a:endParaRPr lang="en-US" b="1">
            <a:solidFill>
              <a:schemeClr val="tx1"/>
            </a:solidFill>
          </a:endParaRPr>
        </a:p>
      </dgm:t>
    </dgm:pt>
    <dgm:pt modelId="{B4CF380D-2BB1-41D8-B3F2-514D7B55747E}" type="sibTrans" cxnId="{4D34DD03-3D28-433C-8257-CA9FC386F9E4}">
      <dgm:prSet/>
      <dgm:spPr/>
      <dgm:t>
        <a:bodyPr/>
        <a:lstStyle/>
        <a:p>
          <a:endParaRPr lang="en-US" b="1">
            <a:solidFill>
              <a:schemeClr val="tx1"/>
            </a:solidFill>
          </a:endParaRPr>
        </a:p>
      </dgm:t>
    </dgm:pt>
    <dgm:pt modelId="{E68E38CD-EF33-4250-9A6B-4C941C2EB050}">
      <dgm:prSet/>
      <dgm:spPr/>
      <dgm:t>
        <a:bodyPr/>
        <a:lstStyle/>
        <a:p>
          <a:r>
            <a:rPr lang="ar-SA" b="1"/>
            <a:t>نباتات قاسية</a:t>
          </a:r>
          <a:endParaRPr lang="en-US" b="1" dirty="0"/>
        </a:p>
      </dgm:t>
    </dgm:pt>
    <dgm:pt modelId="{28E90D87-92B1-43EA-9795-A1699E2E0183}" type="parTrans" cxnId="{B2C1FFC1-181D-4968-A7AE-FB46E6C73D89}">
      <dgm:prSet/>
      <dgm:spPr/>
      <dgm:t>
        <a:bodyPr/>
        <a:lstStyle/>
        <a:p>
          <a:endParaRPr lang="en-US" b="1">
            <a:solidFill>
              <a:schemeClr val="tx1"/>
            </a:solidFill>
          </a:endParaRPr>
        </a:p>
      </dgm:t>
    </dgm:pt>
    <dgm:pt modelId="{244F7A5E-D1BD-458C-9AD2-E8F4F3839BDC}" type="sibTrans" cxnId="{B2C1FFC1-181D-4968-A7AE-FB46E6C73D89}">
      <dgm:prSet/>
      <dgm:spPr/>
      <dgm:t>
        <a:bodyPr/>
        <a:lstStyle/>
        <a:p>
          <a:endParaRPr lang="en-US" b="1">
            <a:solidFill>
              <a:schemeClr val="tx1"/>
            </a:solidFill>
          </a:endParaRPr>
        </a:p>
      </dgm:t>
    </dgm:pt>
    <dgm:pt modelId="{E5DC3918-5D31-4004-A4EA-DD3F86AA6124}">
      <dgm:prSet custT="1"/>
      <dgm:spPr/>
      <dgm:t>
        <a:bodyPr/>
        <a:lstStyle/>
        <a:p>
          <a:r>
            <a:rPr lang="ar-SA" sz="2200" b="1" kern="1200">
              <a:latin typeface="Tw Cen MT" panose="020B0602020104020603"/>
              <a:ea typeface="+mn-ea"/>
              <a:cs typeface="Arial" panose="020B0604020202020204" pitchFamily="34" charset="0"/>
            </a:rPr>
            <a:t>النوبة الضوئية</a:t>
          </a:r>
          <a:endParaRPr lang="en-US" sz="2200" b="1" kern="1200" dirty="0">
            <a:latin typeface="Tw Cen MT" panose="020B0602020104020603"/>
            <a:ea typeface="+mn-ea"/>
            <a:cs typeface="Arial" panose="020B0604020202020204" pitchFamily="34" charset="0"/>
          </a:endParaRPr>
        </a:p>
      </dgm:t>
    </dgm:pt>
    <dgm:pt modelId="{A8BAA130-AAEC-4BAD-9045-D871DA17786A}" type="parTrans" cxnId="{FB4FB91F-CB9A-43B3-B04F-F31E46E1D762}">
      <dgm:prSet/>
      <dgm:spPr/>
      <dgm:t>
        <a:bodyPr/>
        <a:lstStyle/>
        <a:p>
          <a:endParaRPr lang="en-US"/>
        </a:p>
      </dgm:t>
    </dgm:pt>
    <dgm:pt modelId="{E0D91CD1-B64B-4C1F-83A7-0972050E0328}" type="sibTrans" cxnId="{FB4FB91F-CB9A-43B3-B04F-F31E46E1D762}">
      <dgm:prSet/>
      <dgm:spPr/>
      <dgm:t>
        <a:bodyPr/>
        <a:lstStyle/>
        <a:p>
          <a:pPr rtl="1"/>
          <a:endParaRPr lang="ar-SA"/>
        </a:p>
      </dgm:t>
    </dgm:pt>
    <dgm:pt modelId="{7886EF17-1F12-4E20-8A81-872C7EAFC07B}" type="pres">
      <dgm:prSet presAssocID="{966DD7D3-5C54-441F-9DEB-67E251C6BD13}" presName="Name0" presStyleCnt="0">
        <dgm:presLayoutVars>
          <dgm:chPref val="1"/>
          <dgm:dir/>
          <dgm:animOne val="branch"/>
          <dgm:animLvl val="lvl"/>
          <dgm:resizeHandles val="exact"/>
        </dgm:presLayoutVars>
      </dgm:prSet>
      <dgm:spPr/>
      <dgm:t>
        <a:bodyPr/>
        <a:lstStyle/>
        <a:p>
          <a:endParaRPr lang="en-US"/>
        </a:p>
      </dgm:t>
    </dgm:pt>
    <dgm:pt modelId="{BC820460-1CF6-40BE-8B9B-CB9DD1CB5AA6}" type="pres">
      <dgm:prSet presAssocID="{F16DB79C-CA57-4CA3-A477-E7E4E78C3F58}" presName="root1" presStyleCnt="0"/>
      <dgm:spPr/>
    </dgm:pt>
    <dgm:pt modelId="{1A1BF629-CEEE-440C-AF48-2BCAF2A08791}" type="pres">
      <dgm:prSet presAssocID="{F16DB79C-CA57-4CA3-A477-E7E4E78C3F58}" presName="LevelOneTextNode" presStyleLbl="node0" presStyleIdx="0" presStyleCnt="1">
        <dgm:presLayoutVars>
          <dgm:chPref val="3"/>
        </dgm:presLayoutVars>
      </dgm:prSet>
      <dgm:spPr/>
      <dgm:t>
        <a:bodyPr/>
        <a:lstStyle/>
        <a:p>
          <a:endParaRPr lang="en-US"/>
        </a:p>
      </dgm:t>
    </dgm:pt>
    <dgm:pt modelId="{E8E0F533-41A4-4162-8764-CF24A64F4194}" type="pres">
      <dgm:prSet presAssocID="{F16DB79C-CA57-4CA3-A477-E7E4E78C3F58}" presName="level2hierChild" presStyleCnt="0"/>
      <dgm:spPr/>
    </dgm:pt>
    <dgm:pt modelId="{3FCF0E49-1C17-4D94-98D7-AE89707C2045}" type="pres">
      <dgm:prSet presAssocID="{EA8E4887-1272-4505-A106-D03820312208}" presName="conn2-1" presStyleLbl="parChTrans1D2" presStyleIdx="0" presStyleCnt="5"/>
      <dgm:spPr/>
      <dgm:t>
        <a:bodyPr/>
        <a:lstStyle/>
        <a:p>
          <a:endParaRPr lang="en-US"/>
        </a:p>
      </dgm:t>
    </dgm:pt>
    <dgm:pt modelId="{D4F92A30-FF30-48AB-9870-5A4BDD9D0880}" type="pres">
      <dgm:prSet presAssocID="{EA8E4887-1272-4505-A106-D03820312208}" presName="connTx" presStyleLbl="parChTrans1D2" presStyleIdx="0" presStyleCnt="5"/>
      <dgm:spPr/>
      <dgm:t>
        <a:bodyPr/>
        <a:lstStyle/>
        <a:p>
          <a:endParaRPr lang="en-US"/>
        </a:p>
      </dgm:t>
    </dgm:pt>
    <dgm:pt modelId="{8FA06B66-13F3-420D-A723-BC9C00405E2D}" type="pres">
      <dgm:prSet presAssocID="{71AB1C04-B410-4307-B1D0-ECF30466E374}" presName="root2" presStyleCnt="0"/>
      <dgm:spPr/>
    </dgm:pt>
    <dgm:pt modelId="{CD834ABE-1C22-4F33-BA82-85F5348DD7B5}" type="pres">
      <dgm:prSet presAssocID="{71AB1C04-B410-4307-B1D0-ECF30466E374}" presName="LevelTwoTextNode" presStyleLbl="node2" presStyleIdx="0" presStyleCnt="5">
        <dgm:presLayoutVars>
          <dgm:chPref val="3"/>
        </dgm:presLayoutVars>
      </dgm:prSet>
      <dgm:spPr/>
      <dgm:t>
        <a:bodyPr/>
        <a:lstStyle/>
        <a:p>
          <a:endParaRPr lang="en-US"/>
        </a:p>
      </dgm:t>
    </dgm:pt>
    <dgm:pt modelId="{A72499C0-A626-4597-BADF-60B3A6D85323}" type="pres">
      <dgm:prSet presAssocID="{71AB1C04-B410-4307-B1D0-ECF30466E374}" presName="level3hierChild" presStyleCnt="0"/>
      <dgm:spPr/>
    </dgm:pt>
    <dgm:pt modelId="{5980C369-2385-4BEB-A478-AD3DE4BD48F8}" type="pres">
      <dgm:prSet presAssocID="{46B0FC6C-6CE2-436B-944A-2083A66F561C}" presName="conn2-1" presStyleLbl="parChTrans1D3" presStyleIdx="0" presStyleCnt="4"/>
      <dgm:spPr/>
      <dgm:t>
        <a:bodyPr/>
        <a:lstStyle/>
        <a:p>
          <a:endParaRPr lang="en-US"/>
        </a:p>
      </dgm:t>
    </dgm:pt>
    <dgm:pt modelId="{6CBBAB2B-7F42-42A4-B744-165498A7D23F}" type="pres">
      <dgm:prSet presAssocID="{46B0FC6C-6CE2-436B-944A-2083A66F561C}" presName="connTx" presStyleLbl="parChTrans1D3" presStyleIdx="0" presStyleCnt="4"/>
      <dgm:spPr/>
      <dgm:t>
        <a:bodyPr/>
        <a:lstStyle/>
        <a:p>
          <a:endParaRPr lang="en-US"/>
        </a:p>
      </dgm:t>
    </dgm:pt>
    <dgm:pt modelId="{EC14C067-5090-4FDF-8E60-2C1A9230AC74}" type="pres">
      <dgm:prSet presAssocID="{1FD12F24-19B1-433A-9B09-B67FE821C46C}" presName="root2" presStyleCnt="0"/>
      <dgm:spPr/>
    </dgm:pt>
    <dgm:pt modelId="{17192D6B-873D-4BDA-A575-ECA8802AC60A}" type="pres">
      <dgm:prSet presAssocID="{1FD12F24-19B1-433A-9B09-B67FE821C46C}" presName="LevelTwoTextNode" presStyleLbl="node3" presStyleIdx="0" presStyleCnt="4">
        <dgm:presLayoutVars>
          <dgm:chPref val="3"/>
        </dgm:presLayoutVars>
      </dgm:prSet>
      <dgm:spPr/>
      <dgm:t>
        <a:bodyPr/>
        <a:lstStyle/>
        <a:p>
          <a:endParaRPr lang="en-US"/>
        </a:p>
      </dgm:t>
    </dgm:pt>
    <dgm:pt modelId="{653CD043-4F8C-4003-81CD-4E92B85050C1}" type="pres">
      <dgm:prSet presAssocID="{1FD12F24-19B1-433A-9B09-B67FE821C46C}" presName="level3hierChild" presStyleCnt="0"/>
      <dgm:spPr/>
    </dgm:pt>
    <dgm:pt modelId="{22074D54-AA3E-408B-A8A4-80E23D54A2E8}" type="pres">
      <dgm:prSet presAssocID="{AE067C76-9C1E-4D50-B946-B6DE7A0BE06D}" presName="conn2-1" presStyleLbl="parChTrans1D3" presStyleIdx="1" presStyleCnt="4"/>
      <dgm:spPr/>
      <dgm:t>
        <a:bodyPr/>
        <a:lstStyle/>
        <a:p>
          <a:endParaRPr lang="en-US"/>
        </a:p>
      </dgm:t>
    </dgm:pt>
    <dgm:pt modelId="{8B04C644-BDEE-4538-9C21-E5D8CB761464}" type="pres">
      <dgm:prSet presAssocID="{AE067C76-9C1E-4D50-B946-B6DE7A0BE06D}" presName="connTx" presStyleLbl="parChTrans1D3" presStyleIdx="1" presStyleCnt="4"/>
      <dgm:spPr/>
      <dgm:t>
        <a:bodyPr/>
        <a:lstStyle/>
        <a:p>
          <a:endParaRPr lang="en-US"/>
        </a:p>
      </dgm:t>
    </dgm:pt>
    <dgm:pt modelId="{EEE0022A-6377-4558-82EF-FEE8416645EE}" type="pres">
      <dgm:prSet presAssocID="{072672DE-ECF8-4CB0-8321-DF93F56F4B4B}" presName="root2" presStyleCnt="0"/>
      <dgm:spPr/>
    </dgm:pt>
    <dgm:pt modelId="{D41E7905-5574-43C1-BAFB-9246CAFD7B72}" type="pres">
      <dgm:prSet presAssocID="{072672DE-ECF8-4CB0-8321-DF93F56F4B4B}" presName="LevelTwoTextNode" presStyleLbl="node3" presStyleIdx="1" presStyleCnt="4">
        <dgm:presLayoutVars>
          <dgm:chPref val="3"/>
        </dgm:presLayoutVars>
      </dgm:prSet>
      <dgm:spPr/>
      <dgm:t>
        <a:bodyPr/>
        <a:lstStyle/>
        <a:p>
          <a:endParaRPr lang="en-US"/>
        </a:p>
      </dgm:t>
    </dgm:pt>
    <dgm:pt modelId="{CA95C299-B64E-4C35-B7DC-C0074309C4E7}" type="pres">
      <dgm:prSet presAssocID="{072672DE-ECF8-4CB0-8321-DF93F56F4B4B}" presName="level3hierChild" presStyleCnt="0"/>
      <dgm:spPr/>
    </dgm:pt>
    <dgm:pt modelId="{E4C5071B-56EE-4C39-8BF5-0B3CF52ACE59}" type="pres">
      <dgm:prSet presAssocID="{C5B702C7-B984-47DA-92B8-D56B259D945A}" presName="conn2-1" presStyleLbl="parChTrans1D4" presStyleIdx="0" presStyleCnt="8"/>
      <dgm:spPr/>
      <dgm:t>
        <a:bodyPr/>
        <a:lstStyle/>
        <a:p>
          <a:endParaRPr lang="en-US"/>
        </a:p>
      </dgm:t>
    </dgm:pt>
    <dgm:pt modelId="{2320D20A-D9FB-40F8-8913-D5B51FEA8ECE}" type="pres">
      <dgm:prSet presAssocID="{C5B702C7-B984-47DA-92B8-D56B259D945A}" presName="connTx" presStyleLbl="parChTrans1D4" presStyleIdx="0" presStyleCnt="8"/>
      <dgm:spPr/>
      <dgm:t>
        <a:bodyPr/>
        <a:lstStyle/>
        <a:p>
          <a:endParaRPr lang="en-US"/>
        </a:p>
      </dgm:t>
    </dgm:pt>
    <dgm:pt modelId="{B530FF54-F0B1-4A2B-9303-AD5ED18E7AA1}" type="pres">
      <dgm:prSet presAssocID="{722AB721-C433-436C-AE33-84CA4C1F7C19}" presName="root2" presStyleCnt="0"/>
      <dgm:spPr/>
    </dgm:pt>
    <dgm:pt modelId="{812F5DF8-88D7-4362-9C51-5394F2EA2DBD}" type="pres">
      <dgm:prSet presAssocID="{722AB721-C433-436C-AE33-84CA4C1F7C19}" presName="LevelTwoTextNode" presStyleLbl="asst3" presStyleIdx="0" presStyleCnt="3">
        <dgm:presLayoutVars>
          <dgm:chPref val="3"/>
        </dgm:presLayoutVars>
      </dgm:prSet>
      <dgm:spPr/>
      <dgm:t>
        <a:bodyPr/>
        <a:lstStyle/>
        <a:p>
          <a:endParaRPr lang="en-US"/>
        </a:p>
      </dgm:t>
    </dgm:pt>
    <dgm:pt modelId="{E3215973-2728-4B94-B164-FF1DE8034D41}" type="pres">
      <dgm:prSet presAssocID="{722AB721-C433-436C-AE33-84CA4C1F7C19}" presName="level3hierChild" presStyleCnt="0"/>
      <dgm:spPr/>
    </dgm:pt>
    <dgm:pt modelId="{8F046EB0-2B03-456D-AD57-B44BC037EBBF}" type="pres">
      <dgm:prSet presAssocID="{6A61273A-6829-4970-8D4B-4DDD2B3D7FD2}" presName="conn2-1" presStyleLbl="parChTrans1D4" presStyleIdx="1" presStyleCnt="8"/>
      <dgm:spPr/>
      <dgm:t>
        <a:bodyPr/>
        <a:lstStyle/>
        <a:p>
          <a:endParaRPr lang="en-US"/>
        </a:p>
      </dgm:t>
    </dgm:pt>
    <dgm:pt modelId="{9503D4E8-9A4E-4EE4-BC6A-39542175D4BA}" type="pres">
      <dgm:prSet presAssocID="{6A61273A-6829-4970-8D4B-4DDD2B3D7FD2}" presName="connTx" presStyleLbl="parChTrans1D4" presStyleIdx="1" presStyleCnt="8"/>
      <dgm:spPr/>
      <dgm:t>
        <a:bodyPr/>
        <a:lstStyle/>
        <a:p>
          <a:endParaRPr lang="en-US"/>
        </a:p>
      </dgm:t>
    </dgm:pt>
    <dgm:pt modelId="{407560C5-D136-4EFF-BD03-5E4F2063468B}" type="pres">
      <dgm:prSet presAssocID="{EB0985F7-6AF1-4993-8480-D67B831FC710}" presName="root2" presStyleCnt="0"/>
      <dgm:spPr/>
    </dgm:pt>
    <dgm:pt modelId="{E845834D-A7D6-4CF9-B083-9080BF8DF7CA}" type="pres">
      <dgm:prSet presAssocID="{EB0985F7-6AF1-4993-8480-D67B831FC710}" presName="LevelTwoTextNode" presStyleLbl="asst3" presStyleIdx="1" presStyleCnt="3">
        <dgm:presLayoutVars>
          <dgm:chPref val="3"/>
        </dgm:presLayoutVars>
      </dgm:prSet>
      <dgm:spPr/>
      <dgm:t>
        <a:bodyPr/>
        <a:lstStyle/>
        <a:p>
          <a:endParaRPr lang="en-US"/>
        </a:p>
      </dgm:t>
    </dgm:pt>
    <dgm:pt modelId="{59C2D99A-25AE-42D9-A868-EB50A82A2FA7}" type="pres">
      <dgm:prSet presAssocID="{EB0985F7-6AF1-4993-8480-D67B831FC710}" presName="level3hierChild" presStyleCnt="0"/>
      <dgm:spPr/>
    </dgm:pt>
    <dgm:pt modelId="{4AAF9F65-F50D-4569-8271-C1E44B004619}" type="pres">
      <dgm:prSet presAssocID="{F57F7617-5CE9-4C18-9453-0330D911771C}" presName="conn2-1" presStyleLbl="parChTrans1D4" presStyleIdx="2" presStyleCnt="8"/>
      <dgm:spPr/>
      <dgm:t>
        <a:bodyPr/>
        <a:lstStyle/>
        <a:p>
          <a:endParaRPr lang="en-US"/>
        </a:p>
      </dgm:t>
    </dgm:pt>
    <dgm:pt modelId="{8FE36635-1BD7-4AD0-9E94-4B4A3810272A}" type="pres">
      <dgm:prSet presAssocID="{F57F7617-5CE9-4C18-9453-0330D911771C}" presName="connTx" presStyleLbl="parChTrans1D4" presStyleIdx="2" presStyleCnt="8"/>
      <dgm:spPr/>
      <dgm:t>
        <a:bodyPr/>
        <a:lstStyle/>
        <a:p>
          <a:endParaRPr lang="en-US"/>
        </a:p>
      </dgm:t>
    </dgm:pt>
    <dgm:pt modelId="{DA76010D-DDB6-4B84-8BE6-3C2752201767}" type="pres">
      <dgm:prSet presAssocID="{12336054-4030-402F-B100-2D8027608F70}" presName="root2" presStyleCnt="0"/>
      <dgm:spPr/>
    </dgm:pt>
    <dgm:pt modelId="{D0F665BE-061B-4DA9-B7D7-88A03C33EB90}" type="pres">
      <dgm:prSet presAssocID="{12336054-4030-402F-B100-2D8027608F70}" presName="LevelTwoTextNode" presStyleLbl="node4" presStyleIdx="0" presStyleCnt="5">
        <dgm:presLayoutVars>
          <dgm:chPref val="3"/>
        </dgm:presLayoutVars>
      </dgm:prSet>
      <dgm:spPr/>
      <dgm:t>
        <a:bodyPr/>
        <a:lstStyle/>
        <a:p>
          <a:endParaRPr lang="en-US"/>
        </a:p>
      </dgm:t>
    </dgm:pt>
    <dgm:pt modelId="{7316D2E5-C290-4EF3-B92A-F1ACED773AE6}" type="pres">
      <dgm:prSet presAssocID="{12336054-4030-402F-B100-2D8027608F70}" presName="level3hierChild" presStyleCnt="0"/>
      <dgm:spPr/>
    </dgm:pt>
    <dgm:pt modelId="{BD7C27AF-FC8D-4889-8C7D-5FA14AEE4FB5}" type="pres">
      <dgm:prSet presAssocID="{28E90D87-92B1-43EA-9795-A1699E2E0183}" presName="conn2-1" presStyleLbl="parChTrans1D4" presStyleIdx="3" presStyleCnt="8"/>
      <dgm:spPr/>
      <dgm:t>
        <a:bodyPr/>
        <a:lstStyle/>
        <a:p>
          <a:endParaRPr lang="en-US"/>
        </a:p>
      </dgm:t>
    </dgm:pt>
    <dgm:pt modelId="{4B58D482-B124-4A88-8057-39CE9FF1CCA3}" type="pres">
      <dgm:prSet presAssocID="{28E90D87-92B1-43EA-9795-A1699E2E0183}" presName="connTx" presStyleLbl="parChTrans1D4" presStyleIdx="3" presStyleCnt="8"/>
      <dgm:spPr/>
      <dgm:t>
        <a:bodyPr/>
        <a:lstStyle/>
        <a:p>
          <a:endParaRPr lang="en-US"/>
        </a:p>
      </dgm:t>
    </dgm:pt>
    <dgm:pt modelId="{8F78B905-074D-466A-A6FC-F840478E6C78}" type="pres">
      <dgm:prSet presAssocID="{E68E38CD-EF33-4250-9A6B-4C941C2EB050}" presName="root2" presStyleCnt="0"/>
      <dgm:spPr/>
    </dgm:pt>
    <dgm:pt modelId="{C51FB856-DA6B-497E-BFCD-E2AA1AD86966}" type="pres">
      <dgm:prSet presAssocID="{E68E38CD-EF33-4250-9A6B-4C941C2EB050}" presName="LevelTwoTextNode" presStyleLbl="node4" presStyleIdx="1" presStyleCnt="5">
        <dgm:presLayoutVars>
          <dgm:chPref val="3"/>
        </dgm:presLayoutVars>
      </dgm:prSet>
      <dgm:spPr/>
      <dgm:t>
        <a:bodyPr/>
        <a:lstStyle/>
        <a:p>
          <a:endParaRPr lang="en-US"/>
        </a:p>
      </dgm:t>
    </dgm:pt>
    <dgm:pt modelId="{90925672-D296-4F16-A498-701AEA60CB3C}" type="pres">
      <dgm:prSet presAssocID="{E68E38CD-EF33-4250-9A6B-4C941C2EB050}" presName="level3hierChild" presStyleCnt="0"/>
      <dgm:spPr/>
    </dgm:pt>
    <dgm:pt modelId="{AEF15609-CFAE-4939-928A-D07DFB6DD895}" type="pres">
      <dgm:prSet presAssocID="{EBB0854F-C7A6-49D8-B957-D78B9EA8AA9B}" presName="conn2-1" presStyleLbl="parChTrans1D4" presStyleIdx="4" presStyleCnt="8"/>
      <dgm:spPr/>
      <dgm:t>
        <a:bodyPr/>
        <a:lstStyle/>
        <a:p>
          <a:endParaRPr lang="en-US"/>
        </a:p>
      </dgm:t>
    </dgm:pt>
    <dgm:pt modelId="{350DD1D5-4339-4E40-BDFF-E14AAF84BACE}" type="pres">
      <dgm:prSet presAssocID="{EBB0854F-C7A6-49D8-B957-D78B9EA8AA9B}" presName="connTx" presStyleLbl="parChTrans1D4" presStyleIdx="4" presStyleCnt="8"/>
      <dgm:spPr/>
      <dgm:t>
        <a:bodyPr/>
        <a:lstStyle/>
        <a:p>
          <a:endParaRPr lang="en-US"/>
        </a:p>
      </dgm:t>
    </dgm:pt>
    <dgm:pt modelId="{3E11670B-B938-4E07-B007-C534643EB391}" type="pres">
      <dgm:prSet presAssocID="{B2F10741-4E08-4301-AC01-031E59420D8A}" presName="root2" presStyleCnt="0"/>
      <dgm:spPr/>
    </dgm:pt>
    <dgm:pt modelId="{614E2043-4F29-4B71-AA2D-B1565AE7A67F}" type="pres">
      <dgm:prSet presAssocID="{B2F10741-4E08-4301-AC01-031E59420D8A}" presName="LevelTwoTextNode" presStyleLbl="node4" presStyleIdx="2" presStyleCnt="5">
        <dgm:presLayoutVars>
          <dgm:chPref val="3"/>
        </dgm:presLayoutVars>
      </dgm:prSet>
      <dgm:spPr/>
      <dgm:t>
        <a:bodyPr/>
        <a:lstStyle/>
        <a:p>
          <a:endParaRPr lang="en-US"/>
        </a:p>
      </dgm:t>
    </dgm:pt>
    <dgm:pt modelId="{1210BB47-CAD9-4D7E-8371-303371509AAC}" type="pres">
      <dgm:prSet presAssocID="{B2F10741-4E08-4301-AC01-031E59420D8A}" presName="level3hierChild" presStyleCnt="0"/>
      <dgm:spPr/>
    </dgm:pt>
    <dgm:pt modelId="{2A0AC6B0-D688-40EC-A700-0E62641F79DE}" type="pres">
      <dgm:prSet presAssocID="{E55C95B4-DC3A-41CA-8B08-9DF092819E93}" presName="conn2-1" presStyleLbl="parChTrans1D4" presStyleIdx="5" presStyleCnt="8"/>
      <dgm:spPr/>
      <dgm:t>
        <a:bodyPr/>
        <a:lstStyle/>
        <a:p>
          <a:endParaRPr lang="en-US"/>
        </a:p>
      </dgm:t>
    </dgm:pt>
    <dgm:pt modelId="{DC947CC7-94AB-4B60-ACEB-4EF0DD74A6B1}" type="pres">
      <dgm:prSet presAssocID="{E55C95B4-DC3A-41CA-8B08-9DF092819E93}" presName="connTx" presStyleLbl="parChTrans1D4" presStyleIdx="5" presStyleCnt="8"/>
      <dgm:spPr/>
      <dgm:t>
        <a:bodyPr/>
        <a:lstStyle/>
        <a:p>
          <a:endParaRPr lang="en-US"/>
        </a:p>
      </dgm:t>
    </dgm:pt>
    <dgm:pt modelId="{B5127DCA-423A-4F94-B246-433D9515921D}" type="pres">
      <dgm:prSet presAssocID="{7D5ED465-DF10-4041-BE49-304A8CB57550}" presName="root2" presStyleCnt="0"/>
      <dgm:spPr/>
    </dgm:pt>
    <dgm:pt modelId="{354B6F5B-E193-4032-9872-E356B0E2A7E9}" type="pres">
      <dgm:prSet presAssocID="{7D5ED465-DF10-4041-BE49-304A8CB57550}" presName="LevelTwoTextNode" presStyleLbl="node4" presStyleIdx="3" presStyleCnt="5">
        <dgm:presLayoutVars>
          <dgm:chPref val="3"/>
        </dgm:presLayoutVars>
      </dgm:prSet>
      <dgm:spPr/>
      <dgm:t>
        <a:bodyPr/>
        <a:lstStyle/>
        <a:p>
          <a:endParaRPr lang="en-US"/>
        </a:p>
      </dgm:t>
    </dgm:pt>
    <dgm:pt modelId="{C4D55422-C9D7-40B2-B549-096C7C9B41C2}" type="pres">
      <dgm:prSet presAssocID="{7D5ED465-DF10-4041-BE49-304A8CB57550}" presName="level3hierChild" presStyleCnt="0"/>
      <dgm:spPr/>
    </dgm:pt>
    <dgm:pt modelId="{6C82F40C-FD8F-4B66-BC68-2E3196DA4487}" type="pres">
      <dgm:prSet presAssocID="{526105D6-280F-4186-A2FB-1ABF0E3F4B5C}" presName="conn2-1" presStyleLbl="parChTrans1D4" presStyleIdx="6" presStyleCnt="8"/>
      <dgm:spPr/>
      <dgm:t>
        <a:bodyPr/>
        <a:lstStyle/>
        <a:p>
          <a:endParaRPr lang="en-US"/>
        </a:p>
      </dgm:t>
    </dgm:pt>
    <dgm:pt modelId="{CE19BC67-7625-4A85-8941-F2CC065315C8}" type="pres">
      <dgm:prSet presAssocID="{526105D6-280F-4186-A2FB-1ABF0E3F4B5C}" presName="connTx" presStyleLbl="parChTrans1D4" presStyleIdx="6" presStyleCnt="8"/>
      <dgm:spPr/>
      <dgm:t>
        <a:bodyPr/>
        <a:lstStyle/>
        <a:p>
          <a:endParaRPr lang="en-US"/>
        </a:p>
      </dgm:t>
    </dgm:pt>
    <dgm:pt modelId="{BAA173A6-7C02-4686-89CF-6CAB7BBB3ED7}" type="pres">
      <dgm:prSet presAssocID="{B9B3CDA4-2520-429D-AC13-2C95986361B7}" presName="root2" presStyleCnt="0"/>
      <dgm:spPr/>
    </dgm:pt>
    <dgm:pt modelId="{D804D87B-0D25-4FDB-A87F-7345C0E1DEA7}" type="pres">
      <dgm:prSet presAssocID="{B9B3CDA4-2520-429D-AC13-2C95986361B7}" presName="LevelTwoTextNode" presStyleLbl="asst3" presStyleIdx="2" presStyleCnt="3">
        <dgm:presLayoutVars>
          <dgm:chPref val="3"/>
        </dgm:presLayoutVars>
      </dgm:prSet>
      <dgm:spPr/>
      <dgm:t>
        <a:bodyPr/>
        <a:lstStyle/>
        <a:p>
          <a:endParaRPr lang="en-US"/>
        </a:p>
      </dgm:t>
    </dgm:pt>
    <dgm:pt modelId="{6DB7A0F9-7D70-4A9E-BA6A-DCB6A851CA36}" type="pres">
      <dgm:prSet presAssocID="{B9B3CDA4-2520-429D-AC13-2C95986361B7}" presName="level3hierChild" presStyleCnt="0"/>
      <dgm:spPr/>
    </dgm:pt>
    <dgm:pt modelId="{57386802-B2C6-4375-8B32-1A6D45EFBD87}" type="pres">
      <dgm:prSet presAssocID="{F67F0D0E-6F6D-44B1-9061-45649652C775}" presName="conn2-1" presStyleLbl="parChTrans1D3" presStyleIdx="2" presStyleCnt="4"/>
      <dgm:spPr/>
      <dgm:t>
        <a:bodyPr/>
        <a:lstStyle/>
        <a:p>
          <a:endParaRPr lang="en-US"/>
        </a:p>
      </dgm:t>
    </dgm:pt>
    <dgm:pt modelId="{857AC630-9259-4080-AF9E-D881F55ADB53}" type="pres">
      <dgm:prSet presAssocID="{F67F0D0E-6F6D-44B1-9061-45649652C775}" presName="connTx" presStyleLbl="parChTrans1D3" presStyleIdx="2" presStyleCnt="4"/>
      <dgm:spPr/>
      <dgm:t>
        <a:bodyPr/>
        <a:lstStyle/>
        <a:p>
          <a:endParaRPr lang="en-US"/>
        </a:p>
      </dgm:t>
    </dgm:pt>
    <dgm:pt modelId="{A414EF71-919B-457A-8354-A1FAC5D05908}" type="pres">
      <dgm:prSet presAssocID="{7EC3052F-ECAA-40DA-A577-BEA986EA3798}" presName="root2" presStyleCnt="0"/>
      <dgm:spPr/>
    </dgm:pt>
    <dgm:pt modelId="{8CF05A91-7BE1-450A-90D0-6E0E16AAFEAA}" type="pres">
      <dgm:prSet presAssocID="{7EC3052F-ECAA-40DA-A577-BEA986EA3798}" presName="LevelTwoTextNode" presStyleLbl="node3" presStyleIdx="2" presStyleCnt="4">
        <dgm:presLayoutVars>
          <dgm:chPref val="3"/>
        </dgm:presLayoutVars>
      </dgm:prSet>
      <dgm:spPr/>
      <dgm:t>
        <a:bodyPr/>
        <a:lstStyle/>
        <a:p>
          <a:endParaRPr lang="en-US"/>
        </a:p>
      </dgm:t>
    </dgm:pt>
    <dgm:pt modelId="{13EF68F2-72BC-4A69-8DC4-A8E759BF8CFB}" type="pres">
      <dgm:prSet presAssocID="{7EC3052F-ECAA-40DA-A577-BEA986EA3798}" presName="level3hierChild" presStyleCnt="0"/>
      <dgm:spPr/>
    </dgm:pt>
    <dgm:pt modelId="{07E6CCC4-306A-4889-8DCB-3C8FDEA70009}" type="pres">
      <dgm:prSet presAssocID="{98091DAA-6EA9-4F86-AE8C-42CD40754414}" presName="conn2-1" presStyleLbl="parChTrans1D3" presStyleIdx="3" presStyleCnt="4"/>
      <dgm:spPr/>
      <dgm:t>
        <a:bodyPr/>
        <a:lstStyle/>
        <a:p>
          <a:endParaRPr lang="en-US"/>
        </a:p>
      </dgm:t>
    </dgm:pt>
    <dgm:pt modelId="{EADC0743-DACA-4482-9A54-16D83A1356E5}" type="pres">
      <dgm:prSet presAssocID="{98091DAA-6EA9-4F86-AE8C-42CD40754414}" presName="connTx" presStyleLbl="parChTrans1D3" presStyleIdx="3" presStyleCnt="4"/>
      <dgm:spPr/>
      <dgm:t>
        <a:bodyPr/>
        <a:lstStyle/>
        <a:p>
          <a:endParaRPr lang="en-US"/>
        </a:p>
      </dgm:t>
    </dgm:pt>
    <dgm:pt modelId="{EFCE3229-5F55-455F-9A6F-CEDF96F6CD5C}" type="pres">
      <dgm:prSet presAssocID="{ACF5F50E-B9A1-4A02-B2C7-118DD9802361}" presName="root2" presStyleCnt="0"/>
      <dgm:spPr/>
    </dgm:pt>
    <dgm:pt modelId="{F391AB1D-72A1-463E-8B7B-592C340021FF}" type="pres">
      <dgm:prSet presAssocID="{ACF5F50E-B9A1-4A02-B2C7-118DD9802361}" presName="LevelTwoTextNode" presStyleLbl="node3" presStyleIdx="3" presStyleCnt="4">
        <dgm:presLayoutVars>
          <dgm:chPref val="3"/>
        </dgm:presLayoutVars>
      </dgm:prSet>
      <dgm:spPr/>
      <dgm:t>
        <a:bodyPr/>
        <a:lstStyle/>
        <a:p>
          <a:endParaRPr lang="en-US"/>
        </a:p>
      </dgm:t>
    </dgm:pt>
    <dgm:pt modelId="{F3F93FFE-9504-48FA-A907-DDFC33E47EE2}" type="pres">
      <dgm:prSet presAssocID="{ACF5F50E-B9A1-4A02-B2C7-118DD9802361}" presName="level3hierChild" presStyleCnt="0"/>
      <dgm:spPr/>
    </dgm:pt>
    <dgm:pt modelId="{9DFA7B7C-C68F-457D-A5D7-59BA561946B8}" type="pres">
      <dgm:prSet presAssocID="{A8BAA130-AAEC-4BAD-9045-D871DA17786A}" presName="conn2-1" presStyleLbl="parChTrans1D4" presStyleIdx="7" presStyleCnt="8"/>
      <dgm:spPr/>
      <dgm:t>
        <a:bodyPr/>
        <a:lstStyle/>
        <a:p>
          <a:endParaRPr lang="en-US"/>
        </a:p>
      </dgm:t>
    </dgm:pt>
    <dgm:pt modelId="{6B66B6C4-DCD2-41F2-B505-49C71F89CAEE}" type="pres">
      <dgm:prSet presAssocID="{A8BAA130-AAEC-4BAD-9045-D871DA17786A}" presName="connTx" presStyleLbl="parChTrans1D4" presStyleIdx="7" presStyleCnt="8"/>
      <dgm:spPr/>
      <dgm:t>
        <a:bodyPr/>
        <a:lstStyle/>
        <a:p>
          <a:endParaRPr lang="en-US"/>
        </a:p>
      </dgm:t>
    </dgm:pt>
    <dgm:pt modelId="{1B9A5B66-BAE7-464D-9E15-6FB83E4A4FFD}" type="pres">
      <dgm:prSet presAssocID="{E5DC3918-5D31-4004-A4EA-DD3F86AA6124}" presName="root2" presStyleCnt="0"/>
      <dgm:spPr/>
    </dgm:pt>
    <dgm:pt modelId="{52391C0F-5EB2-4BCE-96E6-D71403C3A93A}" type="pres">
      <dgm:prSet presAssocID="{E5DC3918-5D31-4004-A4EA-DD3F86AA6124}" presName="LevelTwoTextNode" presStyleLbl="node4" presStyleIdx="4" presStyleCnt="5">
        <dgm:presLayoutVars>
          <dgm:chPref val="3"/>
        </dgm:presLayoutVars>
      </dgm:prSet>
      <dgm:spPr/>
      <dgm:t>
        <a:bodyPr/>
        <a:lstStyle/>
        <a:p>
          <a:endParaRPr lang="en-US"/>
        </a:p>
      </dgm:t>
    </dgm:pt>
    <dgm:pt modelId="{A92E7174-EDBA-4C85-938C-30D0A3691EDA}" type="pres">
      <dgm:prSet presAssocID="{E5DC3918-5D31-4004-A4EA-DD3F86AA6124}" presName="level3hierChild" presStyleCnt="0"/>
      <dgm:spPr/>
    </dgm:pt>
    <dgm:pt modelId="{9AF88BD7-4B24-415D-BD2D-3FC71BA9E766}" type="pres">
      <dgm:prSet presAssocID="{738F19D3-4349-40B1-A7A7-A1C0DBEFD5F0}" presName="conn2-1" presStyleLbl="parChTrans1D2" presStyleIdx="1" presStyleCnt="5"/>
      <dgm:spPr/>
      <dgm:t>
        <a:bodyPr/>
        <a:lstStyle/>
        <a:p>
          <a:endParaRPr lang="en-US"/>
        </a:p>
      </dgm:t>
    </dgm:pt>
    <dgm:pt modelId="{86F1851A-7BA1-474F-8C90-D4BC0E91A04C}" type="pres">
      <dgm:prSet presAssocID="{738F19D3-4349-40B1-A7A7-A1C0DBEFD5F0}" presName="connTx" presStyleLbl="parChTrans1D2" presStyleIdx="1" presStyleCnt="5"/>
      <dgm:spPr/>
      <dgm:t>
        <a:bodyPr/>
        <a:lstStyle/>
        <a:p>
          <a:endParaRPr lang="en-US"/>
        </a:p>
      </dgm:t>
    </dgm:pt>
    <dgm:pt modelId="{809656C7-CA36-4118-A6A2-04E0B689DAAA}" type="pres">
      <dgm:prSet presAssocID="{9C584EF6-0FDF-4BB0-818C-EB9A50EA23BF}" presName="root2" presStyleCnt="0"/>
      <dgm:spPr/>
    </dgm:pt>
    <dgm:pt modelId="{2DAB1A54-193B-45A7-9D5D-23B642D11F58}" type="pres">
      <dgm:prSet presAssocID="{9C584EF6-0FDF-4BB0-818C-EB9A50EA23BF}" presName="LevelTwoTextNode" presStyleLbl="node2" presStyleIdx="1" presStyleCnt="5">
        <dgm:presLayoutVars>
          <dgm:chPref val="3"/>
        </dgm:presLayoutVars>
      </dgm:prSet>
      <dgm:spPr/>
      <dgm:t>
        <a:bodyPr/>
        <a:lstStyle/>
        <a:p>
          <a:endParaRPr lang="en-US"/>
        </a:p>
      </dgm:t>
    </dgm:pt>
    <dgm:pt modelId="{F645ED79-5F68-4BE7-BBDD-C246126ED488}" type="pres">
      <dgm:prSet presAssocID="{9C584EF6-0FDF-4BB0-818C-EB9A50EA23BF}" presName="level3hierChild" presStyleCnt="0"/>
      <dgm:spPr/>
    </dgm:pt>
    <dgm:pt modelId="{4C6312A4-7B65-4692-AA16-595D7215F84C}" type="pres">
      <dgm:prSet presAssocID="{F8834A3D-E58F-411D-9E58-46D2151B9D62}" presName="conn2-1" presStyleLbl="parChTrans1D2" presStyleIdx="2" presStyleCnt="5"/>
      <dgm:spPr/>
      <dgm:t>
        <a:bodyPr/>
        <a:lstStyle/>
        <a:p>
          <a:endParaRPr lang="en-US"/>
        </a:p>
      </dgm:t>
    </dgm:pt>
    <dgm:pt modelId="{25FDEA81-5692-4926-B93E-0C1FA8C2C4E5}" type="pres">
      <dgm:prSet presAssocID="{F8834A3D-E58F-411D-9E58-46D2151B9D62}" presName="connTx" presStyleLbl="parChTrans1D2" presStyleIdx="2" presStyleCnt="5"/>
      <dgm:spPr/>
      <dgm:t>
        <a:bodyPr/>
        <a:lstStyle/>
        <a:p>
          <a:endParaRPr lang="en-US"/>
        </a:p>
      </dgm:t>
    </dgm:pt>
    <dgm:pt modelId="{A4E44C89-224D-45A1-B094-EDEF41327CB5}" type="pres">
      <dgm:prSet presAssocID="{7F79A06B-4690-44D6-A615-E90259CFE9F5}" presName="root2" presStyleCnt="0"/>
      <dgm:spPr/>
    </dgm:pt>
    <dgm:pt modelId="{E653C9B7-8B3A-4585-8B8D-E15A9D39C3BB}" type="pres">
      <dgm:prSet presAssocID="{7F79A06B-4690-44D6-A615-E90259CFE9F5}" presName="LevelTwoTextNode" presStyleLbl="node2" presStyleIdx="2" presStyleCnt="5">
        <dgm:presLayoutVars>
          <dgm:chPref val="3"/>
        </dgm:presLayoutVars>
      </dgm:prSet>
      <dgm:spPr/>
      <dgm:t>
        <a:bodyPr/>
        <a:lstStyle/>
        <a:p>
          <a:endParaRPr lang="en-US"/>
        </a:p>
      </dgm:t>
    </dgm:pt>
    <dgm:pt modelId="{19F5AB5B-B9D3-4138-ADD4-B96CC8AC1D99}" type="pres">
      <dgm:prSet presAssocID="{7F79A06B-4690-44D6-A615-E90259CFE9F5}" presName="level3hierChild" presStyleCnt="0"/>
      <dgm:spPr/>
    </dgm:pt>
    <dgm:pt modelId="{017F42EF-7143-4755-BDE5-E2CF7D5F5F0A}" type="pres">
      <dgm:prSet presAssocID="{65D1CEE4-90BD-4758-88A1-EC98BFA3227F}" presName="conn2-1" presStyleLbl="parChTrans1D2" presStyleIdx="3" presStyleCnt="5"/>
      <dgm:spPr/>
      <dgm:t>
        <a:bodyPr/>
        <a:lstStyle/>
        <a:p>
          <a:endParaRPr lang="en-US"/>
        </a:p>
      </dgm:t>
    </dgm:pt>
    <dgm:pt modelId="{CCFAA956-1D49-4AA6-A59A-C303C93C39E1}" type="pres">
      <dgm:prSet presAssocID="{65D1CEE4-90BD-4758-88A1-EC98BFA3227F}" presName="connTx" presStyleLbl="parChTrans1D2" presStyleIdx="3" presStyleCnt="5"/>
      <dgm:spPr/>
      <dgm:t>
        <a:bodyPr/>
        <a:lstStyle/>
        <a:p>
          <a:endParaRPr lang="en-US"/>
        </a:p>
      </dgm:t>
    </dgm:pt>
    <dgm:pt modelId="{CCC11EE8-41DC-4878-A817-992D320045BF}" type="pres">
      <dgm:prSet presAssocID="{5B2B0CE7-DF64-4156-BA30-FBB863DAC541}" presName="root2" presStyleCnt="0"/>
      <dgm:spPr/>
    </dgm:pt>
    <dgm:pt modelId="{3B59BB86-18B7-4251-9A31-DDD057DBC30C}" type="pres">
      <dgm:prSet presAssocID="{5B2B0CE7-DF64-4156-BA30-FBB863DAC541}" presName="LevelTwoTextNode" presStyleLbl="node2" presStyleIdx="3" presStyleCnt="5">
        <dgm:presLayoutVars>
          <dgm:chPref val="3"/>
        </dgm:presLayoutVars>
      </dgm:prSet>
      <dgm:spPr/>
      <dgm:t>
        <a:bodyPr/>
        <a:lstStyle/>
        <a:p>
          <a:endParaRPr lang="en-US"/>
        </a:p>
      </dgm:t>
    </dgm:pt>
    <dgm:pt modelId="{A8735D78-B575-44B1-BE5E-3A356A00A0D9}" type="pres">
      <dgm:prSet presAssocID="{5B2B0CE7-DF64-4156-BA30-FBB863DAC541}" presName="level3hierChild" presStyleCnt="0"/>
      <dgm:spPr/>
    </dgm:pt>
    <dgm:pt modelId="{81EF80E9-C7C1-47A8-947B-60C549642E92}" type="pres">
      <dgm:prSet presAssocID="{169A02B3-65F8-489F-A503-A1D04A3262D6}" presName="conn2-1" presStyleLbl="parChTrans1D2" presStyleIdx="4" presStyleCnt="5"/>
      <dgm:spPr/>
      <dgm:t>
        <a:bodyPr/>
        <a:lstStyle/>
        <a:p>
          <a:endParaRPr lang="en-US"/>
        </a:p>
      </dgm:t>
    </dgm:pt>
    <dgm:pt modelId="{594AE9CB-620A-43B5-B283-FB88B4862943}" type="pres">
      <dgm:prSet presAssocID="{169A02B3-65F8-489F-A503-A1D04A3262D6}" presName="connTx" presStyleLbl="parChTrans1D2" presStyleIdx="4" presStyleCnt="5"/>
      <dgm:spPr/>
      <dgm:t>
        <a:bodyPr/>
        <a:lstStyle/>
        <a:p>
          <a:endParaRPr lang="en-US"/>
        </a:p>
      </dgm:t>
    </dgm:pt>
    <dgm:pt modelId="{06C0D936-0756-49AC-A569-52C0E46999D7}" type="pres">
      <dgm:prSet presAssocID="{63CBCEB1-8CAD-44DB-BFDD-B1A9D8D1FAE3}" presName="root2" presStyleCnt="0"/>
      <dgm:spPr/>
    </dgm:pt>
    <dgm:pt modelId="{7200AB0E-918C-4448-B1CC-4149C3D7F324}" type="pres">
      <dgm:prSet presAssocID="{63CBCEB1-8CAD-44DB-BFDD-B1A9D8D1FAE3}" presName="LevelTwoTextNode" presStyleLbl="node2" presStyleIdx="4" presStyleCnt="5">
        <dgm:presLayoutVars>
          <dgm:chPref val="3"/>
        </dgm:presLayoutVars>
      </dgm:prSet>
      <dgm:spPr/>
      <dgm:t>
        <a:bodyPr/>
        <a:lstStyle/>
        <a:p>
          <a:endParaRPr lang="en-US"/>
        </a:p>
      </dgm:t>
    </dgm:pt>
    <dgm:pt modelId="{719FB8C1-AA1B-4B71-A5E8-F3719FAF8F64}" type="pres">
      <dgm:prSet presAssocID="{63CBCEB1-8CAD-44DB-BFDD-B1A9D8D1FAE3}" presName="level3hierChild" presStyleCnt="0"/>
      <dgm:spPr/>
    </dgm:pt>
  </dgm:ptLst>
  <dgm:cxnLst>
    <dgm:cxn modelId="{4AA41D7C-FDCB-4B1F-A1CE-C1FE3807C881}" type="presOf" srcId="{6A61273A-6829-4970-8D4B-4DDD2B3D7FD2}" destId="{8F046EB0-2B03-456D-AD57-B44BC037EBBF}" srcOrd="0" destOrd="0" presId="urn:microsoft.com/office/officeart/2008/layout/HorizontalMultiLevelHierarchy"/>
    <dgm:cxn modelId="{50F59A84-8618-4988-A72E-F363ECAE2682}" type="presOf" srcId="{C5B702C7-B984-47DA-92B8-D56B259D945A}" destId="{2320D20A-D9FB-40F8-8913-D5B51FEA8ECE}" srcOrd="1" destOrd="0" presId="urn:microsoft.com/office/officeart/2008/layout/HorizontalMultiLevelHierarchy"/>
    <dgm:cxn modelId="{F22878E9-3DAD-41A5-AD7B-58045CBD044C}" type="presOf" srcId="{526105D6-280F-4186-A2FB-1ABF0E3F4B5C}" destId="{CE19BC67-7625-4A85-8941-F2CC065315C8}" srcOrd="1" destOrd="0" presId="urn:microsoft.com/office/officeart/2008/layout/HorizontalMultiLevelHierarchy"/>
    <dgm:cxn modelId="{ABCA2B24-A693-4887-9BE1-BADD2BE26D47}" srcId="{71AB1C04-B410-4307-B1D0-ECF30466E374}" destId="{1FD12F24-19B1-433A-9B09-B67FE821C46C}" srcOrd="0" destOrd="0" parTransId="{46B0FC6C-6CE2-436B-944A-2083A66F561C}" sibTransId="{8FB611EF-0C0C-4E24-987B-B48EDE625530}"/>
    <dgm:cxn modelId="{D50A5983-563F-4050-AC5C-F463BE6A2525}" srcId="{966DD7D3-5C54-441F-9DEB-67E251C6BD13}" destId="{F16DB79C-CA57-4CA3-A477-E7E4E78C3F58}" srcOrd="0" destOrd="0" parTransId="{98402069-8C8B-4A65-AF3F-7F3CAE7F2EB3}" sibTransId="{1400C52A-B084-4FE0-9E76-278AF1372BDC}"/>
    <dgm:cxn modelId="{FD471913-3F23-48C1-AB77-C73671212A92}" type="presOf" srcId="{EA8E4887-1272-4505-A106-D03820312208}" destId="{D4F92A30-FF30-48AB-9870-5A4BDD9D0880}" srcOrd="1" destOrd="0" presId="urn:microsoft.com/office/officeart/2008/layout/HorizontalMultiLevelHierarchy"/>
    <dgm:cxn modelId="{5606E5B6-42B1-4BD0-A6DA-E3E6C8FE46C8}" type="presOf" srcId="{6A61273A-6829-4970-8D4B-4DDD2B3D7FD2}" destId="{9503D4E8-9A4E-4EE4-BC6A-39542175D4BA}" srcOrd="1" destOrd="0" presId="urn:microsoft.com/office/officeart/2008/layout/HorizontalMultiLevelHierarchy"/>
    <dgm:cxn modelId="{7CDEE535-A2F0-42DD-87E8-858F19B00E58}" type="presOf" srcId="{28E90D87-92B1-43EA-9795-A1699E2E0183}" destId="{4B58D482-B124-4A88-8057-39CE9FF1CCA3}" srcOrd="1" destOrd="0" presId="urn:microsoft.com/office/officeart/2008/layout/HorizontalMultiLevelHierarchy"/>
    <dgm:cxn modelId="{A6DC7984-830E-4BEF-9118-55BD4B531197}" type="presOf" srcId="{65D1CEE4-90BD-4758-88A1-EC98BFA3227F}" destId="{017F42EF-7143-4755-BDE5-E2CF7D5F5F0A}" srcOrd="0" destOrd="0" presId="urn:microsoft.com/office/officeart/2008/layout/HorizontalMultiLevelHierarchy"/>
    <dgm:cxn modelId="{7F6FF111-2D36-45C6-9BBB-1A6CA1F91095}" srcId="{F16DB79C-CA57-4CA3-A477-E7E4E78C3F58}" destId="{63CBCEB1-8CAD-44DB-BFDD-B1A9D8D1FAE3}" srcOrd="4" destOrd="0" parTransId="{169A02B3-65F8-489F-A503-A1D04A3262D6}" sibTransId="{E916890E-9819-4363-AEB7-7CDC9E56645C}"/>
    <dgm:cxn modelId="{80DE6743-ADB1-4415-9A75-E9675C61E6D7}" type="presOf" srcId="{738F19D3-4349-40B1-A7A7-A1C0DBEFD5F0}" destId="{86F1851A-7BA1-474F-8C90-D4BC0E91A04C}" srcOrd="1" destOrd="0" presId="urn:microsoft.com/office/officeart/2008/layout/HorizontalMultiLevelHierarchy"/>
    <dgm:cxn modelId="{DD55E72F-157D-440F-8AFA-EA39BDBEA589}" srcId="{F16DB79C-CA57-4CA3-A477-E7E4E78C3F58}" destId="{7F79A06B-4690-44D6-A615-E90259CFE9F5}" srcOrd="2" destOrd="0" parTransId="{F8834A3D-E58F-411D-9E58-46D2151B9D62}" sibTransId="{6A99FC41-4B51-45CB-9C8F-D1A6B8D3A7BA}"/>
    <dgm:cxn modelId="{14877661-DB29-44EA-83B5-357A693E6A7E}" type="presOf" srcId="{98091DAA-6EA9-4F86-AE8C-42CD40754414}" destId="{07E6CCC4-306A-4889-8DCB-3C8FDEA70009}" srcOrd="0" destOrd="0" presId="urn:microsoft.com/office/officeart/2008/layout/HorizontalMultiLevelHierarchy"/>
    <dgm:cxn modelId="{1639728C-37B6-4799-BBAB-E5E5B3CD051B}" type="presOf" srcId="{F57F7617-5CE9-4C18-9453-0330D911771C}" destId="{4AAF9F65-F50D-4569-8271-C1E44B004619}" srcOrd="0" destOrd="0" presId="urn:microsoft.com/office/officeart/2008/layout/HorizontalMultiLevelHierarchy"/>
    <dgm:cxn modelId="{EFE4E72A-E62D-4F93-812A-7E7D2287C402}" type="presOf" srcId="{46B0FC6C-6CE2-436B-944A-2083A66F561C}" destId="{5980C369-2385-4BEB-A478-AD3DE4BD48F8}" srcOrd="0" destOrd="0" presId="urn:microsoft.com/office/officeart/2008/layout/HorizontalMultiLevelHierarchy"/>
    <dgm:cxn modelId="{B2C1FFC1-181D-4968-A7AE-FB46E6C73D89}" srcId="{EB0985F7-6AF1-4993-8480-D67B831FC710}" destId="{E68E38CD-EF33-4250-9A6B-4C941C2EB050}" srcOrd="1" destOrd="0" parTransId="{28E90D87-92B1-43EA-9795-A1699E2E0183}" sibTransId="{244F7A5E-D1BD-458C-9AD2-E8F4F3839BDC}"/>
    <dgm:cxn modelId="{181F214B-FF81-4611-A099-755CEEDE1A53}" type="presOf" srcId="{738F19D3-4349-40B1-A7A7-A1C0DBEFD5F0}" destId="{9AF88BD7-4B24-415D-BD2D-3FC71BA9E766}" srcOrd="0" destOrd="0" presId="urn:microsoft.com/office/officeart/2008/layout/HorizontalMultiLevelHierarchy"/>
    <dgm:cxn modelId="{BA1BC6A8-DE6C-4672-A5C6-CB356284F847}" srcId="{F16DB79C-CA57-4CA3-A477-E7E4E78C3F58}" destId="{9C584EF6-0FDF-4BB0-818C-EB9A50EA23BF}" srcOrd="1" destOrd="0" parTransId="{738F19D3-4349-40B1-A7A7-A1C0DBEFD5F0}" sibTransId="{62D16D66-0171-4A08-BBB7-7ED8B5CC9D7C}"/>
    <dgm:cxn modelId="{C99171B5-F801-45A1-82AB-96AEC0C463DB}" type="presOf" srcId="{EBB0854F-C7A6-49D8-B957-D78B9EA8AA9B}" destId="{AEF15609-CFAE-4939-928A-D07DFB6DD895}" srcOrd="0" destOrd="0" presId="urn:microsoft.com/office/officeart/2008/layout/HorizontalMultiLevelHierarchy"/>
    <dgm:cxn modelId="{E1A06C90-F897-43B5-A722-F9F588FE79FF}" type="presOf" srcId="{7EC3052F-ECAA-40DA-A577-BEA986EA3798}" destId="{8CF05A91-7BE1-450A-90D0-6E0E16AAFEAA}" srcOrd="0" destOrd="0" presId="urn:microsoft.com/office/officeart/2008/layout/HorizontalMultiLevelHierarchy"/>
    <dgm:cxn modelId="{B5D713D1-A5B6-41BC-9731-106FF3555EC5}" srcId="{EB0985F7-6AF1-4993-8480-D67B831FC710}" destId="{B2F10741-4E08-4301-AC01-031E59420D8A}" srcOrd="2" destOrd="0" parTransId="{EBB0854F-C7A6-49D8-B957-D78B9EA8AA9B}" sibTransId="{B6365F72-F476-4C42-9776-03BC21C448BB}"/>
    <dgm:cxn modelId="{5309B865-4BA1-462C-BFD6-BB11872CEF7A}" type="presOf" srcId="{7F79A06B-4690-44D6-A615-E90259CFE9F5}" destId="{E653C9B7-8B3A-4585-8B8D-E15A9D39C3BB}" srcOrd="0" destOrd="0" presId="urn:microsoft.com/office/officeart/2008/layout/HorizontalMultiLevelHierarchy"/>
    <dgm:cxn modelId="{E39E5119-9D8B-4A1C-B25D-57616F45A973}" type="presOf" srcId="{EA8E4887-1272-4505-A106-D03820312208}" destId="{3FCF0E49-1C17-4D94-98D7-AE89707C2045}" srcOrd="0" destOrd="0" presId="urn:microsoft.com/office/officeart/2008/layout/HorizontalMultiLevelHierarchy"/>
    <dgm:cxn modelId="{F5CD05F6-1F9A-4387-82CC-24E216961DF0}" type="presOf" srcId="{65D1CEE4-90BD-4758-88A1-EC98BFA3227F}" destId="{CCFAA956-1D49-4AA6-A59A-C303C93C39E1}" srcOrd="1" destOrd="0" presId="urn:microsoft.com/office/officeart/2008/layout/HorizontalMultiLevelHierarchy"/>
    <dgm:cxn modelId="{AC816B3F-E50A-4ABA-9F96-AA1FF349DE86}" srcId="{71AB1C04-B410-4307-B1D0-ECF30466E374}" destId="{072672DE-ECF8-4CB0-8321-DF93F56F4B4B}" srcOrd="1" destOrd="0" parTransId="{AE067C76-9C1E-4D50-B946-B6DE7A0BE06D}" sibTransId="{396C5241-2852-429B-A777-1F912516CD6F}"/>
    <dgm:cxn modelId="{F357A421-A8A0-4CF5-8217-A9F7CF9491D2}" type="presOf" srcId="{7D5ED465-DF10-4041-BE49-304A8CB57550}" destId="{354B6F5B-E193-4032-9872-E356B0E2A7E9}" srcOrd="0" destOrd="0" presId="urn:microsoft.com/office/officeart/2008/layout/HorizontalMultiLevelHierarchy"/>
    <dgm:cxn modelId="{02C74186-C0C2-41E6-830F-32D12F1F0D1A}" type="presOf" srcId="{C5B702C7-B984-47DA-92B8-D56B259D945A}" destId="{E4C5071B-56EE-4C39-8BF5-0B3CF52ACE59}" srcOrd="0" destOrd="0" presId="urn:microsoft.com/office/officeart/2008/layout/HorizontalMultiLevelHierarchy"/>
    <dgm:cxn modelId="{D2A24502-9D43-4C31-906C-4C77BB0929AA}" type="presOf" srcId="{F67F0D0E-6F6D-44B1-9061-45649652C775}" destId="{57386802-B2C6-4375-8B32-1A6D45EFBD87}" srcOrd="0" destOrd="0" presId="urn:microsoft.com/office/officeart/2008/layout/HorizontalMultiLevelHierarchy"/>
    <dgm:cxn modelId="{0F26798C-BDDA-402D-8A48-C0FD359B7BA0}" type="presOf" srcId="{966DD7D3-5C54-441F-9DEB-67E251C6BD13}" destId="{7886EF17-1F12-4E20-8A81-872C7EAFC07B}" srcOrd="0" destOrd="0" presId="urn:microsoft.com/office/officeart/2008/layout/HorizontalMultiLevelHierarchy"/>
    <dgm:cxn modelId="{F39F1CA4-857D-40CE-BF6A-983214183CF6}" type="presOf" srcId="{63CBCEB1-8CAD-44DB-BFDD-B1A9D8D1FAE3}" destId="{7200AB0E-918C-4448-B1CC-4149C3D7F324}" srcOrd="0" destOrd="0" presId="urn:microsoft.com/office/officeart/2008/layout/HorizontalMultiLevelHierarchy"/>
    <dgm:cxn modelId="{794870AB-5905-4CE5-8B17-48BCAE806734}" type="presOf" srcId="{169A02B3-65F8-489F-A503-A1D04A3262D6}" destId="{594AE9CB-620A-43B5-B283-FB88B4862943}" srcOrd="1" destOrd="0" presId="urn:microsoft.com/office/officeart/2008/layout/HorizontalMultiLevelHierarchy"/>
    <dgm:cxn modelId="{4D34DD03-3D28-433C-8257-CA9FC386F9E4}" srcId="{EB0985F7-6AF1-4993-8480-D67B831FC710}" destId="{7D5ED465-DF10-4041-BE49-304A8CB57550}" srcOrd="3" destOrd="0" parTransId="{E55C95B4-DC3A-41CA-8B08-9DF092819E93}" sibTransId="{B4CF380D-2BB1-41D8-B3F2-514D7B55747E}"/>
    <dgm:cxn modelId="{290BED51-47DF-4A5A-9B55-811946D012BC}" type="presOf" srcId="{B9B3CDA4-2520-429D-AC13-2C95986361B7}" destId="{D804D87B-0D25-4FDB-A87F-7345C0E1DEA7}" srcOrd="0" destOrd="0" presId="urn:microsoft.com/office/officeart/2008/layout/HorizontalMultiLevelHierarchy"/>
    <dgm:cxn modelId="{08B90267-00B1-4E7F-A82E-68412D2A866D}" type="presOf" srcId="{EB0985F7-6AF1-4993-8480-D67B831FC710}" destId="{E845834D-A7D6-4CF9-B083-9080BF8DF7CA}" srcOrd="0" destOrd="0" presId="urn:microsoft.com/office/officeart/2008/layout/HorizontalMultiLevelHierarchy"/>
    <dgm:cxn modelId="{0A1C0A96-8D8B-4758-8516-E56712AEEA15}" type="presOf" srcId="{46B0FC6C-6CE2-436B-944A-2083A66F561C}" destId="{6CBBAB2B-7F42-42A4-B744-165498A7D23F}" srcOrd="1" destOrd="0" presId="urn:microsoft.com/office/officeart/2008/layout/HorizontalMultiLevelHierarchy"/>
    <dgm:cxn modelId="{F232647D-9C31-4A7C-8B89-BB0FE4B77F35}" type="presOf" srcId="{A8BAA130-AAEC-4BAD-9045-D871DA17786A}" destId="{6B66B6C4-DCD2-41F2-B505-49C71F89CAEE}" srcOrd="1" destOrd="0" presId="urn:microsoft.com/office/officeart/2008/layout/HorizontalMultiLevelHierarchy"/>
    <dgm:cxn modelId="{6C850C9B-10F9-40C4-8178-F8122C3B597C}" srcId="{072672DE-ECF8-4CB0-8321-DF93F56F4B4B}" destId="{722AB721-C433-436C-AE33-84CA4C1F7C19}" srcOrd="0" destOrd="0" parTransId="{C5B702C7-B984-47DA-92B8-D56B259D945A}" sibTransId="{07EEE66A-E967-4989-A907-B51778DFEA4A}"/>
    <dgm:cxn modelId="{552E2399-3252-4EC6-BFF3-C8E8833F0F0A}" type="presOf" srcId="{F8834A3D-E58F-411D-9E58-46D2151B9D62}" destId="{4C6312A4-7B65-4692-AA16-595D7215F84C}" srcOrd="0" destOrd="0" presId="urn:microsoft.com/office/officeart/2008/layout/HorizontalMultiLevelHierarchy"/>
    <dgm:cxn modelId="{B4710802-442B-40BF-B813-1296139D2CE9}" type="presOf" srcId="{5B2B0CE7-DF64-4156-BA30-FBB863DAC541}" destId="{3B59BB86-18B7-4251-9A31-DDD057DBC30C}" srcOrd="0" destOrd="0" presId="urn:microsoft.com/office/officeart/2008/layout/HorizontalMultiLevelHierarchy"/>
    <dgm:cxn modelId="{A3524B16-8B55-4247-9526-E5392997812D}" srcId="{072672DE-ECF8-4CB0-8321-DF93F56F4B4B}" destId="{B9B3CDA4-2520-429D-AC13-2C95986361B7}" srcOrd="2" destOrd="0" parTransId="{526105D6-280F-4186-A2FB-1ABF0E3F4B5C}" sibTransId="{54C30FCB-228C-44D3-BB8E-DD10A7BBD456}"/>
    <dgm:cxn modelId="{247A0034-B57A-46FB-8C4F-7B5D7339C03B}" type="presOf" srcId="{526105D6-280F-4186-A2FB-1ABF0E3F4B5C}" destId="{6C82F40C-FD8F-4B66-BC68-2E3196DA4487}" srcOrd="0" destOrd="0" presId="urn:microsoft.com/office/officeart/2008/layout/HorizontalMultiLevelHierarchy"/>
    <dgm:cxn modelId="{B0B4F71F-FD95-4246-BE38-E5D21AD37229}" srcId="{072672DE-ECF8-4CB0-8321-DF93F56F4B4B}" destId="{EB0985F7-6AF1-4993-8480-D67B831FC710}" srcOrd="1" destOrd="0" parTransId="{6A61273A-6829-4970-8D4B-4DDD2B3D7FD2}" sibTransId="{E0C07AD3-CE83-453D-B31F-05CB3F815B6A}"/>
    <dgm:cxn modelId="{932CB8E5-43E6-4C98-8E9A-A9B15BEE0DBB}" type="presOf" srcId="{A8BAA130-AAEC-4BAD-9045-D871DA17786A}" destId="{9DFA7B7C-C68F-457D-A5D7-59BA561946B8}" srcOrd="0" destOrd="0" presId="urn:microsoft.com/office/officeart/2008/layout/HorizontalMultiLevelHierarchy"/>
    <dgm:cxn modelId="{8D589ED2-407C-4E16-A606-385FD6AF4E9E}" type="presOf" srcId="{F57F7617-5CE9-4C18-9453-0330D911771C}" destId="{8FE36635-1BD7-4AD0-9E94-4B4A3810272A}" srcOrd="1" destOrd="0" presId="urn:microsoft.com/office/officeart/2008/layout/HorizontalMultiLevelHierarchy"/>
    <dgm:cxn modelId="{10499FF7-26B1-4E7B-906D-14B9F3107024}" type="presOf" srcId="{98091DAA-6EA9-4F86-AE8C-42CD40754414}" destId="{EADC0743-DACA-4482-9A54-16D83A1356E5}" srcOrd="1" destOrd="0" presId="urn:microsoft.com/office/officeart/2008/layout/HorizontalMultiLevelHierarchy"/>
    <dgm:cxn modelId="{FB4FB91F-CB9A-43B3-B04F-F31E46E1D762}" srcId="{ACF5F50E-B9A1-4A02-B2C7-118DD9802361}" destId="{E5DC3918-5D31-4004-A4EA-DD3F86AA6124}" srcOrd="0" destOrd="0" parTransId="{A8BAA130-AAEC-4BAD-9045-D871DA17786A}" sibTransId="{E0D91CD1-B64B-4C1F-83A7-0972050E0328}"/>
    <dgm:cxn modelId="{B6FC339A-C214-4EDB-834B-39DB769DF8CF}" srcId="{F16DB79C-CA57-4CA3-A477-E7E4E78C3F58}" destId="{5B2B0CE7-DF64-4156-BA30-FBB863DAC541}" srcOrd="3" destOrd="0" parTransId="{65D1CEE4-90BD-4758-88A1-EC98BFA3227F}" sibTransId="{1D591C89-66F6-4246-A0BA-F8DFDBD0F5D0}"/>
    <dgm:cxn modelId="{70D0A632-9D27-4DEE-88E4-0A650C4228A1}" type="presOf" srcId="{28E90D87-92B1-43EA-9795-A1699E2E0183}" destId="{BD7C27AF-FC8D-4889-8C7D-5FA14AEE4FB5}" srcOrd="0" destOrd="0" presId="urn:microsoft.com/office/officeart/2008/layout/HorizontalMultiLevelHierarchy"/>
    <dgm:cxn modelId="{62FC5B83-74A2-42D1-979E-F4D7781CF4B4}" type="presOf" srcId="{E55C95B4-DC3A-41CA-8B08-9DF092819E93}" destId="{2A0AC6B0-D688-40EC-A700-0E62641F79DE}" srcOrd="0" destOrd="0" presId="urn:microsoft.com/office/officeart/2008/layout/HorizontalMultiLevelHierarchy"/>
    <dgm:cxn modelId="{DFDFC3AA-643D-437A-898A-51E905356A97}" type="presOf" srcId="{ACF5F50E-B9A1-4A02-B2C7-118DD9802361}" destId="{F391AB1D-72A1-463E-8B7B-592C340021FF}" srcOrd="0" destOrd="0" presId="urn:microsoft.com/office/officeart/2008/layout/HorizontalMultiLevelHierarchy"/>
    <dgm:cxn modelId="{DEF86843-45C2-466F-B124-581A4E71AB18}" type="presOf" srcId="{AE067C76-9C1E-4D50-B946-B6DE7A0BE06D}" destId="{22074D54-AA3E-408B-A8A4-80E23D54A2E8}" srcOrd="0" destOrd="0" presId="urn:microsoft.com/office/officeart/2008/layout/HorizontalMultiLevelHierarchy"/>
    <dgm:cxn modelId="{1FCD5377-4237-4C25-8D73-CF445BF77762}" type="presOf" srcId="{F8834A3D-E58F-411D-9E58-46D2151B9D62}" destId="{25FDEA81-5692-4926-B93E-0C1FA8C2C4E5}" srcOrd="1" destOrd="0" presId="urn:microsoft.com/office/officeart/2008/layout/HorizontalMultiLevelHierarchy"/>
    <dgm:cxn modelId="{ABEA01A6-2B19-461E-A012-3E9FA514C3B0}" type="presOf" srcId="{71AB1C04-B410-4307-B1D0-ECF30466E374}" destId="{CD834ABE-1C22-4F33-BA82-85F5348DD7B5}" srcOrd="0" destOrd="0" presId="urn:microsoft.com/office/officeart/2008/layout/HorizontalMultiLevelHierarchy"/>
    <dgm:cxn modelId="{86469E09-6FDB-4BA4-8B29-7E8862DD744D}" type="presOf" srcId="{169A02B3-65F8-489F-A503-A1D04A3262D6}" destId="{81EF80E9-C7C1-47A8-947B-60C549642E92}" srcOrd="0" destOrd="0" presId="urn:microsoft.com/office/officeart/2008/layout/HorizontalMultiLevelHierarchy"/>
    <dgm:cxn modelId="{AF278CBD-B329-46EE-A157-438005B91BE9}" type="presOf" srcId="{AE067C76-9C1E-4D50-B946-B6DE7A0BE06D}" destId="{8B04C644-BDEE-4538-9C21-E5D8CB761464}" srcOrd="1" destOrd="0" presId="urn:microsoft.com/office/officeart/2008/layout/HorizontalMultiLevelHierarchy"/>
    <dgm:cxn modelId="{51E3F4A1-2166-4DE9-912D-D4BDF9CFD07D}" type="presOf" srcId="{072672DE-ECF8-4CB0-8321-DF93F56F4B4B}" destId="{D41E7905-5574-43C1-BAFB-9246CAFD7B72}" srcOrd="0" destOrd="0" presId="urn:microsoft.com/office/officeart/2008/layout/HorizontalMultiLevelHierarchy"/>
    <dgm:cxn modelId="{EF12BD64-55B7-4156-B4D1-6EC24B6B07AE}" type="presOf" srcId="{12336054-4030-402F-B100-2D8027608F70}" destId="{D0F665BE-061B-4DA9-B7D7-88A03C33EB90}" srcOrd="0" destOrd="0" presId="urn:microsoft.com/office/officeart/2008/layout/HorizontalMultiLevelHierarchy"/>
    <dgm:cxn modelId="{43203B7B-9BD1-4796-8571-3FF15CF35DCF}" type="presOf" srcId="{9C584EF6-0FDF-4BB0-818C-EB9A50EA23BF}" destId="{2DAB1A54-193B-45A7-9D5D-23B642D11F58}" srcOrd="0" destOrd="0" presId="urn:microsoft.com/office/officeart/2008/layout/HorizontalMultiLevelHierarchy"/>
    <dgm:cxn modelId="{43311523-0D4D-4CA0-9294-63B9E720B06C}" srcId="{71AB1C04-B410-4307-B1D0-ECF30466E374}" destId="{7EC3052F-ECAA-40DA-A577-BEA986EA3798}" srcOrd="2" destOrd="0" parTransId="{F67F0D0E-6F6D-44B1-9061-45649652C775}" sibTransId="{7A8CF718-C9C8-4DD2-8C9F-043C781BBD35}"/>
    <dgm:cxn modelId="{CB58A911-8B4F-45C3-9766-22A6BDC2BAC7}" srcId="{71AB1C04-B410-4307-B1D0-ECF30466E374}" destId="{ACF5F50E-B9A1-4A02-B2C7-118DD9802361}" srcOrd="3" destOrd="0" parTransId="{98091DAA-6EA9-4F86-AE8C-42CD40754414}" sibTransId="{CB5564B9-607B-4140-BD2D-1329B4986C28}"/>
    <dgm:cxn modelId="{B1CDB331-BF23-4586-8362-4216699715E5}" srcId="{F16DB79C-CA57-4CA3-A477-E7E4E78C3F58}" destId="{71AB1C04-B410-4307-B1D0-ECF30466E374}" srcOrd="0" destOrd="0" parTransId="{EA8E4887-1272-4505-A106-D03820312208}" sibTransId="{E7F2806A-7724-4E37-9E1B-716723AE2D64}"/>
    <dgm:cxn modelId="{AF6A41CB-48E4-4B70-967E-9F6AF45B21A8}" type="presOf" srcId="{F67F0D0E-6F6D-44B1-9061-45649652C775}" destId="{857AC630-9259-4080-AF9E-D881F55ADB53}" srcOrd="1" destOrd="0" presId="urn:microsoft.com/office/officeart/2008/layout/HorizontalMultiLevelHierarchy"/>
    <dgm:cxn modelId="{739CFD12-723B-4D3C-AC86-682CD7B94EA3}" type="presOf" srcId="{B2F10741-4E08-4301-AC01-031E59420D8A}" destId="{614E2043-4F29-4B71-AA2D-B1565AE7A67F}" srcOrd="0" destOrd="0" presId="urn:microsoft.com/office/officeart/2008/layout/HorizontalMultiLevelHierarchy"/>
    <dgm:cxn modelId="{4A8609CC-03B8-4C32-A77B-2E6CA87C96AC}" type="presOf" srcId="{E68E38CD-EF33-4250-9A6B-4C941C2EB050}" destId="{C51FB856-DA6B-497E-BFCD-E2AA1AD86966}" srcOrd="0" destOrd="0" presId="urn:microsoft.com/office/officeart/2008/layout/HorizontalMultiLevelHierarchy"/>
    <dgm:cxn modelId="{D1FCB910-06CD-4710-8FF3-31B7B15EEB29}" type="presOf" srcId="{F16DB79C-CA57-4CA3-A477-E7E4E78C3F58}" destId="{1A1BF629-CEEE-440C-AF48-2BCAF2A08791}" srcOrd="0" destOrd="0" presId="urn:microsoft.com/office/officeart/2008/layout/HorizontalMultiLevelHierarchy"/>
    <dgm:cxn modelId="{882CA091-0FC8-4B9C-BE3D-07A3D171526D}" type="presOf" srcId="{E5DC3918-5D31-4004-A4EA-DD3F86AA6124}" destId="{52391C0F-5EB2-4BCE-96E6-D71403C3A93A}" srcOrd="0" destOrd="0" presId="urn:microsoft.com/office/officeart/2008/layout/HorizontalMultiLevelHierarchy"/>
    <dgm:cxn modelId="{3B410770-9263-4616-87AB-8775108D0F77}" type="presOf" srcId="{722AB721-C433-436C-AE33-84CA4C1F7C19}" destId="{812F5DF8-88D7-4362-9C51-5394F2EA2DBD}" srcOrd="0" destOrd="0" presId="urn:microsoft.com/office/officeart/2008/layout/HorizontalMultiLevelHierarchy"/>
    <dgm:cxn modelId="{B31F5F33-EBDA-44BC-BEC0-AE3EFC3A7E39}" srcId="{EB0985F7-6AF1-4993-8480-D67B831FC710}" destId="{12336054-4030-402F-B100-2D8027608F70}" srcOrd="0" destOrd="0" parTransId="{F57F7617-5CE9-4C18-9453-0330D911771C}" sibTransId="{75346B0A-F858-4C1D-BDAF-62CB8E098C74}"/>
    <dgm:cxn modelId="{E8D7D6E2-ADAA-462C-89EC-A913C3753E7A}" type="presOf" srcId="{1FD12F24-19B1-433A-9B09-B67FE821C46C}" destId="{17192D6B-873D-4BDA-A575-ECA8802AC60A}" srcOrd="0" destOrd="0" presId="urn:microsoft.com/office/officeart/2008/layout/HorizontalMultiLevelHierarchy"/>
    <dgm:cxn modelId="{20937BEA-64E9-4CC8-ACB1-D0F7FEBC6CD9}" type="presOf" srcId="{E55C95B4-DC3A-41CA-8B08-9DF092819E93}" destId="{DC947CC7-94AB-4B60-ACEB-4EF0DD74A6B1}" srcOrd="1" destOrd="0" presId="urn:microsoft.com/office/officeart/2008/layout/HorizontalMultiLevelHierarchy"/>
    <dgm:cxn modelId="{06298527-0BA7-4AA6-AB1F-F4E82D70B151}" type="presOf" srcId="{EBB0854F-C7A6-49D8-B957-D78B9EA8AA9B}" destId="{350DD1D5-4339-4E40-BDFF-E14AAF84BACE}" srcOrd="1" destOrd="0" presId="urn:microsoft.com/office/officeart/2008/layout/HorizontalMultiLevelHierarchy"/>
    <dgm:cxn modelId="{E36AC0CB-A15C-4DB9-8A5E-8F1F05898BC2}" type="presParOf" srcId="{7886EF17-1F12-4E20-8A81-872C7EAFC07B}" destId="{BC820460-1CF6-40BE-8B9B-CB9DD1CB5AA6}" srcOrd="0" destOrd="0" presId="urn:microsoft.com/office/officeart/2008/layout/HorizontalMultiLevelHierarchy"/>
    <dgm:cxn modelId="{11064BC4-91F1-4013-B901-9133552F675D}" type="presParOf" srcId="{BC820460-1CF6-40BE-8B9B-CB9DD1CB5AA6}" destId="{1A1BF629-CEEE-440C-AF48-2BCAF2A08791}" srcOrd="0" destOrd="0" presId="urn:microsoft.com/office/officeart/2008/layout/HorizontalMultiLevelHierarchy"/>
    <dgm:cxn modelId="{253A503B-5ED3-4C2F-B17E-15E523A506BD}" type="presParOf" srcId="{BC820460-1CF6-40BE-8B9B-CB9DD1CB5AA6}" destId="{E8E0F533-41A4-4162-8764-CF24A64F4194}" srcOrd="1" destOrd="0" presId="urn:microsoft.com/office/officeart/2008/layout/HorizontalMultiLevelHierarchy"/>
    <dgm:cxn modelId="{4E6D6489-3B9D-4A51-9AFF-3929CD14FA80}" type="presParOf" srcId="{E8E0F533-41A4-4162-8764-CF24A64F4194}" destId="{3FCF0E49-1C17-4D94-98D7-AE89707C2045}" srcOrd="0" destOrd="0" presId="urn:microsoft.com/office/officeart/2008/layout/HorizontalMultiLevelHierarchy"/>
    <dgm:cxn modelId="{6492CEAE-9CD5-4D1D-9ABD-D58CEE60817A}" type="presParOf" srcId="{3FCF0E49-1C17-4D94-98D7-AE89707C2045}" destId="{D4F92A30-FF30-48AB-9870-5A4BDD9D0880}" srcOrd="0" destOrd="0" presId="urn:microsoft.com/office/officeart/2008/layout/HorizontalMultiLevelHierarchy"/>
    <dgm:cxn modelId="{F310CE41-8EE1-4615-8479-837AD17FDC7B}" type="presParOf" srcId="{E8E0F533-41A4-4162-8764-CF24A64F4194}" destId="{8FA06B66-13F3-420D-A723-BC9C00405E2D}" srcOrd="1" destOrd="0" presId="urn:microsoft.com/office/officeart/2008/layout/HorizontalMultiLevelHierarchy"/>
    <dgm:cxn modelId="{57A6072C-790A-4D55-AB5F-9B79AD8B584F}" type="presParOf" srcId="{8FA06B66-13F3-420D-A723-BC9C00405E2D}" destId="{CD834ABE-1C22-4F33-BA82-85F5348DD7B5}" srcOrd="0" destOrd="0" presId="urn:microsoft.com/office/officeart/2008/layout/HorizontalMultiLevelHierarchy"/>
    <dgm:cxn modelId="{CCA5108B-2608-4E13-942B-3744FF3A03E5}" type="presParOf" srcId="{8FA06B66-13F3-420D-A723-BC9C00405E2D}" destId="{A72499C0-A626-4597-BADF-60B3A6D85323}" srcOrd="1" destOrd="0" presId="urn:microsoft.com/office/officeart/2008/layout/HorizontalMultiLevelHierarchy"/>
    <dgm:cxn modelId="{8EBF503C-541F-42DF-827A-3BF672BAA131}" type="presParOf" srcId="{A72499C0-A626-4597-BADF-60B3A6D85323}" destId="{5980C369-2385-4BEB-A478-AD3DE4BD48F8}" srcOrd="0" destOrd="0" presId="urn:microsoft.com/office/officeart/2008/layout/HorizontalMultiLevelHierarchy"/>
    <dgm:cxn modelId="{6C389283-BCB8-41ED-A48D-6323996FB0AE}" type="presParOf" srcId="{5980C369-2385-4BEB-A478-AD3DE4BD48F8}" destId="{6CBBAB2B-7F42-42A4-B744-165498A7D23F}" srcOrd="0" destOrd="0" presId="urn:microsoft.com/office/officeart/2008/layout/HorizontalMultiLevelHierarchy"/>
    <dgm:cxn modelId="{695F6BAD-E248-4C2D-97BD-0207D017074C}" type="presParOf" srcId="{A72499C0-A626-4597-BADF-60B3A6D85323}" destId="{EC14C067-5090-4FDF-8E60-2C1A9230AC74}" srcOrd="1" destOrd="0" presId="urn:microsoft.com/office/officeart/2008/layout/HorizontalMultiLevelHierarchy"/>
    <dgm:cxn modelId="{C8C1E272-5293-4BB2-B607-27C38196A791}" type="presParOf" srcId="{EC14C067-5090-4FDF-8E60-2C1A9230AC74}" destId="{17192D6B-873D-4BDA-A575-ECA8802AC60A}" srcOrd="0" destOrd="0" presId="urn:microsoft.com/office/officeart/2008/layout/HorizontalMultiLevelHierarchy"/>
    <dgm:cxn modelId="{74C5E513-B928-4BFB-A288-B12FED41B75E}" type="presParOf" srcId="{EC14C067-5090-4FDF-8E60-2C1A9230AC74}" destId="{653CD043-4F8C-4003-81CD-4E92B85050C1}" srcOrd="1" destOrd="0" presId="urn:microsoft.com/office/officeart/2008/layout/HorizontalMultiLevelHierarchy"/>
    <dgm:cxn modelId="{8731151E-9C46-42BC-8A00-70357D20BBE0}" type="presParOf" srcId="{A72499C0-A626-4597-BADF-60B3A6D85323}" destId="{22074D54-AA3E-408B-A8A4-80E23D54A2E8}" srcOrd="2" destOrd="0" presId="urn:microsoft.com/office/officeart/2008/layout/HorizontalMultiLevelHierarchy"/>
    <dgm:cxn modelId="{2F729FF6-3344-4FF3-8F39-96B35BFCEE71}" type="presParOf" srcId="{22074D54-AA3E-408B-A8A4-80E23D54A2E8}" destId="{8B04C644-BDEE-4538-9C21-E5D8CB761464}" srcOrd="0" destOrd="0" presId="urn:microsoft.com/office/officeart/2008/layout/HorizontalMultiLevelHierarchy"/>
    <dgm:cxn modelId="{3431AE28-1CF4-4622-BFA9-F6B8238B4231}" type="presParOf" srcId="{A72499C0-A626-4597-BADF-60B3A6D85323}" destId="{EEE0022A-6377-4558-82EF-FEE8416645EE}" srcOrd="3" destOrd="0" presId="urn:microsoft.com/office/officeart/2008/layout/HorizontalMultiLevelHierarchy"/>
    <dgm:cxn modelId="{78697022-0935-42DC-B1E2-4E939062EA16}" type="presParOf" srcId="{EEE0022A-6377-4558-82EF-FEE8416645EE}" destId="{D41E7905-5574-43C1-BAFB-9246CAFD7B72}" srcOrd="0" destOrd="0" presId="urn:microsoft.com/office/officeart/2008/layout/HorizontalMultiLevelHierarchy"/>
    <dgm:cxn modelId="{FFF464D0-2295-4531-AF05-2A0684E5F2EB}" type="presParOf" srcId="{EEE0022A-6377-4558-82EF-FEE8416645EE}" destId="{CA95C299-B64E-4C35-B7DC-C0074309C4E7}" srcOrd="1" destOrd="0" presId="urn:microsoft.com/office/officeart/2008/layout/HorizontalMultiLevelHierarchy"/>
    <dgm:cxn modelId="{D4052ED1-5B80-4B46-AFD7-64AAF21F0FBC}" type="presParOf" srcId="{CA95C299-B64E-4C35-B7DC-C0074309C4E7}" destId="{E4C5071B-56EE-4C39-8BF5-0B3CF52ACE59}" srcOrd="0" destOrd="0" presId="urn:microsoft.com/office/officeart/2008/layout/HorizontalMultiLevelHierarchy"/>
    <dgm:cxn modelId="{D47CD9F1-E9D0-41CB-AF86-F6715338145B}" type="presParOf" srcId="{E4C5071B-56EE-4C39-8BF5-0B3CF52ACE59}" destId="{2320D20A-D9FB-40F8-8913-D5B51FEA8ECE}" srcOrd="0" destOrd="0" presId="urn:microsoft.com/office/officeart/2008/layout/HorizontalMultiLevelHierarchy"/>
    <dgm:cxn modelId="{2AA21230-93A7-43F2-B671-82025CBE62F7}" type="presParOf" srcId="{CA95C299-B64E-4C35-B7DC-C0074309C4E7}" destId="{B530FF54-F0B1-4A2B-9303-AD5ED18E7AA1}" srcOrd="1" destOrd="0" presId="urn:microsoft.com/office/officeart/2008/layout/HorizontalMultiLevelHierarchy"/>
    <dgm:cxn modelId="{12D13C20-E302-456B-B7B5-0143B272747A}" type="presParOf" srcId="{B530FF54-F0B1-4A2B-9303-AD5ED18E7AA1}" destId="{812F5DF8-88D7-4362-9C51-5394F2EA2DBD}" srcOrd="0" destOrd="0" presId="urn:microsoft.com/office/officeart/2008/layout/HorizontalMultiLevelHierarchy"/>
    <dgm:cxn modelId="{39D54A83-E919-4026-BE1D-B3208ED39BAA}" type="presParOf" srcId="{B530FF54-F0B1-4A2B-9303-AD5ED18E7AA1}" destId="{E3215973-2728-4B94-B164-FF1DE8034D41}" srcOrd="1" destOrd="0" presId="urn:microsoft.com/office/officeart/2008/layout/HorizontalMultiLevelHierarchy"/>
    <dgm:cxn modelId="{98DB42B3-71DD-4D9C-BB0D-8793113C77C5}" type="presParOf" srcId="{CA95C299-B64E-4C35-B7DC-C0074309C4E7}" destId="{8F046EB0-2B03-456D-AD57-B44BC037EBBF}" srcOrd="2" destOrd="0" presId="urn:microsoft.com/office/officeart/2008/layout/HorizontalMultiLevelHierarchy"/>
    <dgm:cxn modelId="{B162E989-5DCB-4409-800D-EBC69DF15A40}" type="presParOf" srcId="{8F046EB0-2B03-456D-AD57-B44BC037EBBF}" destId="{9503D4E8-9A4E-4EE4-BC6A-39542175D4BA}" srcOrd="0" destOrd="0" presId="urn:microsoft.com/office/officeart/2008/layout/HorizontalMultiLevelHierarchy"/>
    <dgm:cxn modelId="{D19A4AFC-BD2E-4FDF-AEB0-A31F796E447F}" type="presParOf" srcId="{CA95C299-B64E-4C35-B7DC-C0074309C4E7}" destId="{407560C5-D136-4EFF-BD03-5E4F2063468B}" srcOrd="3" destOrd="0" presId="urn:microsoft.com/office/officeart/2008/layout/HorizontalMultiLevelHierarchy"/>
    <dgm:cxn modelId="{75B5F040-237B-4B18-A5C5-13F138A94BA5}" type="presParOf" srcId="{407560C5-D136-4EFF-BD03-5E4F2063468B}" destId="{E845834D-A7D6-4CF9-B083-9080BF8DF7CA}" srcOrd="0" destOrd="0" presId="urn:microsoft.com/office/officeart/2008/layout/HorizontalMultiLevelHierarchy"/>
    <dgm:cxn modelId="{3D730CF6-C1E1-4F7D-80DC-5F0C34E6C6DF}" type="presParOf" srcId="{407560C5-D136-4EFF-BD03-5E4F2063468B}" destId="{59C2D99A-25AE-42D9-A868-EB50A82A2FA7}" srcOrd="1" destOrd="0" presId="urn:microsoft.com/office/officeart/2008/layout/HorizontalMultiLevelHierarchy"/>
    <dgm:cxn modelId="{E30C242A-012C-4C93-BC01-2B90CFC96A5A}" type="presParOf" srcId="{59C2D99A-25AE-42D9-A868-EB50A82A2FA7}" destId="{4AAF9F65-F50D-4569-8271-C1E44B004619}" srcOrd="0" destOrd="0" presId="urn:microsoft.com/office/officeart/2008/layout/HorizontalMultiLevelHierarchy"/>
    <dgm:cxn modelId="{2F5B95C3-5D29-4427-84F7-E0CAD6B5E54C}" type="presParOf" srcId="{4AAF9F65-F50D-4569-8271-C1E44B004619}" destId="{8FE36635-1BD7-4AD0-9E94-4B4A3810272A}" srcOrd="0" destOrd="0" presId="urn:microsoft.com/office/officeart/2008/layout/HorizontalMultiLevelHierarchy"/>
    <dgm:cxn modelId="{49CB4F17-ED3F-4206-B0D5-1A0B69951549}" type="presParOf" srcId="{59C2D99A-25AE-42D9-A868-EB50A82A2FA7}" destId="{DA76010D-DDB6-4B84-8BE6-3C2752201767}" srcOrd="1" destOrd="0" presId="urn:microsoft.com/office/officeart/2008/layout/HorizontalMultiLevelHierarchy"/>
    <dgm:cxn modelId="{240D7F11-D708-445D-AB72-97C903D9ADF4}" type="presParOf" srcId="{DA76010D-DDB6-4B84-8BE6-3C2752201767}" destId="{D0F665BE-061B-4DA9-B7D7-88A03C33EB90}" srcOrd="0" destOrd="0" presId="urn:microsoft.com/office/officeart/2008/layout/HorizontalMultiLevelHierarchy"/>
    <dgm:cxn modelId="{892EB2F1-DC2A-4FE6-B42C-2C50729BEF8D}" type="presParOf" srcId="{DA76010D-DDB6-4B84-8BE6-3C2752201767}" destId="{7316D2E5-C290-4EF3-B92A-F1ACED773AE6}" srcOrd="1" destOrd="0" presId="urn:microsoft.com/office/officeart/2008/layout/HorizontalMultiLevelHierarchy"/>
    <dgm:cxn modelId="{BC089220-FAF1-4A98-8BFA-EB64DD31EA99}" type="presParOf" srcId="{59C2D99A-25AE-42D9-A868-EB50A82A2FA7}" destId="{BD7C27AF-FC8D-4889-8C7D-5FA14AEE4FB5}" srcOrd="2" destOrd="0" presId="urn:microsoft.com/office/officeart/2008/layout/HorizontalMultiLevelHierarchy"/>
    <dgm:cxn modelId="{685D384A-66EB-4D1E-BB3B-F74F296DD2E2}" type="presParOf" srcId="{BD7C27AF-FC8D-4889-8C7D-5FA14AEE4FB5}" destId="{4B58D482-B124-4A88-8057-39CE9FF1CCA3}" srcOrd="0" destOrd="0" presId="urn:microsoft.com/office/officeart/2008/layout/HorizontalMultiLevelHierarchy"/>
    <dgm:cxn modelId="{70C4B656-DC3A-46CB-A7D8-2BE9BC75CF58}" type="presParOf" srcId="{59C2D99A-25AE-42D9-A868-EB50A82A2FA7}" destId="{8F78B905-074D-466A-A6FC-F840478E6C78}" srcOrd="3" destOrd="0" presId="urn:microsoft.com/office/officeart/2008/layout/HorizontalMultiLevelHierarchy"/>
    <dgm:cxn modelId="{18D1B332-51F6-468E-AC18-FC8DE502420C}" type="presParOf" srcId="{8F78B905-074D-466A-A6FC-F840478E6C78}" destId="{C51FB856-DA6B-497E-BFCD-E2AA1AD86966}" srcOrd="0" destOrd="0" presId="urn:microsoft.com/office/officeart/2008/layout/HorizontalMultiLevelHierarchy"/>
    <dgm:cxn modelId="{4E2BAE79-FA5F-4B8F-A2B5-50F695A2521D}" type="presParOf" srcId="{8F78B905-074D-466A-A6FC-F840478E6C78}" destId="{90925672-D296-4F16-A498-701AEA60CB3C}" srcOrd="1" destOrd="0" presId="urn:microsoft.com/office/officeart/2008/layout/HorizontalMultiLevelHierarchy"/>
    <dgm:cxn modelId="{FEC3FF40-8BB5-49CB-B416-103BAF2E9B52}" type="presParOf" srcId="{59C2D99A-25AE-42D9-A868-EB50A82A2FA7}" destId="{AEF15609-CFAE-4939-928A-D07DFB6DD895}" srcOrd="4" destOrd="0" presId="urn:microsoft.com/office/officeart/2008/layout/HorizontalMultiLevelHierarchy"/>
    <dgm:cxn modelId="{72FD6A79-84A6-416F-B8F8-6C3B356C2690}" type="presParOf" srcId="{AEF15609-CFAE-4939-928A-D07DFB6DD895}" destId="{350DD1D5-4339-4E40-BDFF-E14AAF84BACE}" srcOrd="0" destOrd="0" presId="urn:microsoft.com/office/officeart/2008/layout/HorizontalMultiLevelHierarchy"/>
    <dgm:cxn modelId="{7F0F605F-38EC-4A48-8AFF-8506511204BD}" type="presParOf" srcId="{59C2D99A-25AE-42D9-A868-EB50A82A2FA7}" destId="{3E11670B-B938-4E07-B007-C534643EB391}" srcOrd="5" destOrd="0" presId="urn:microsoft.com/office/officeart/2008/layout/HorizontalMultiLevelHierarchy"/>
    <dgm:cxn modelId="{79C5F9ED-B44B-431C-B274-E362279723F8}" type="presParOf" srcId="{3E11670B-B938-4E07-B007-C534643EB391}" destId="{614E2043-4F29-4B71-AA2D-B1565AE7A67F}" srcOrd="0" destOrd="0" presId="urn:microsoft.com/office/officeart/2008/layout/HorizontalMultiLevelHierarchy"/>
    <dgm:cxn modelId="{DF950872-2D4A-4874-ADC1-6D0C6DFD9E7E}" type="presParOf" srcId="{3E11670B-B938-4E07-B007-C534643EB391}" destId="{1210BB47-CAD9-4D7E-8371-303371509AAC}" srcOrd="1" destOrd="0" presId="urn:microsoft.com/office/officeart/2008/layout/HorizontalMultiLevelHierarchy"/>
    <dgm:cxn modelId="{E4EFAC5C-36A7-485E-A56F-83AC4CDB9484}" type="presParOf" srcId="{59C2D99A-25AE-42D9-A868-EB50A82A2FA7}" destId="{2A0AC6B0-D688-40EC-A700-0E62641F79DE}" srcOrd="6" destOrd="0" presId="urn:microsoft.com/office/officeart/2008/layout/HorizontalMultiLevelHierarchy"/>
    <dgm:cxn modelId="{40BE3C87-55B2-426E-AE9B-4242ADE3CC02}" type="presParOf" srcId="{2A0AC6B0-D688-40EC-A700-0E62641F79DE}" destId="{DC947CC7-94AB-4B60-ACEB-4EF0DD74A6B1}" srcOrd="0" destOrd="0" presId="urn:microsoft.com/office/officeart/2008/layout/HorizontalMultiLevelHierarchy"/>
    <dgm:cxn modelId="{23754EDF-C816-4C72-9345-371CC10E1195}" type="presParOf" srcId="{59C2D99A-25AE-42D9-A868-EB50A82A2FA7}" destId="{B5127DCA-423A-4F94-B246-433D9515921D}" srcOrd="7" destOrd="0" presId="urn:microsoft.com/office/officeart/2008/layout/HorizontalMultiLevelHierarchy"/>
    <dgm:cxn modelId="{5BB43D65-93B8-422A-B7F6-F720E6CB85EF}" type="presParOf" srcId="{B5127DCA-423A-4F94-B246-433D9515921D}" destId="{354B6F5B-E193-4032-9872-E356B0E2A7E9}" srcOrd="0" destOrd="0" presId="urn:microsoft.com/office/officeart/2008/layout/HorizontalMultiLevelHierarchy"/>
    <dgm:cxn modelId="{12C59EFA-95A2-4CB1-8706-1738C69106DA}" type="presParOf" srcId="{B5127DCA-423A-4F94-B246-433D9515921D}" destId="{C4D55422-C9D7-40B2-B549-096C7C9B41C2}" srcOrd="1" destOrd="0" presId="urn:microsoft.com/office/officeart/2008/layout/HorizontalMultiLevelHierarchy"/>
    <dgm:cxn modelId="{4550709F-D78D-4E58-BC44-B61DE36FE55C}" type="presParOf" srcId="{CA95C299-B64E-4C35-B7DC-C0074309C4E7}" destId="{6C82F40C-FD8F-4B66-BC68-2E3196DA4487}" srcOrd="4" destOrd="0" presId="urn:microsoft.com/office/officeart/2008/layout/HorizontalMultiLevelHierarchy"/>
    <dgm:cxn modelId="{5125ECF4-CB89-4612-AD7C-4237451F5D2A}" type="presParOf" srcId="{6C82F40C-FD8F-4B66-BC68-2E3196DA4487}" destId="{CE19BC67-7625-4A85-8941-F2CC065315C8}" srcOrd="0" destOrd="0" presId="urn:microsoft.com/office/officeart/2008/layout/HorizontalMultiLevelHierarchy"/>
    <dgm:cxn modelId="{6C23F7F4-608B-4515-A761-275BE91AEE34}" type="presParOf" srcId="{CA95C299-B64E-4C35-B7DC-C0074309C4E7}" destId="{BAA173A6-7C02-4686-89CF-6CAB7BBB3ED7}" srcOrd="5" destOrd="0" presId="urn:microsoft.com/office/officeart/2008/layout/HorizontalMultiLevelHierarchy"/>
    <dgm:cxn modelId="{C5AB67BB-6CCE-4883-946A-5EC56FA4EC21}" type="presParOf" srcId="{BAA173A6-7C02-4686-89CF-6CAB7BBB3ED7}" destId="{D804D87B-0D25-4FDB-A87F-7345C0E1DEA7}" srcOrd="0" destOrd="0" presId="urn:microsoft.com/office/officeart/2008/layout/HorizontalMultiLevelHierarchy"/>
    <dgm:cxn modelId="{704B018E-DB60-45BA-AFBB-4305CFD416E0}" type="presParOf" srcId="{BAA173A6-7C02-4686-89CF-6CAB7BBB3ED7}" destId="{6DB7A0F9-7D70-4A9E-BA6A-DCB6A851CA36}" srcOrd="1" destOrd="0" presId="urn:microsoft.com/office/officeart/2008/layout/HorizontalMultiLevelHierarchy"/>
    <dgm:cxn modelId="{6C2BEB62-500F-4CAD-8876-9168F6CAA1CA}" type="presParOf" srcId="{A72499C0-A626-4597-BADF-60B3A6D85323}" destId="{57386802-B2C6-4375-8B32-1A6D45EFBD87}" srcOrd="4" destOrd="0" presId="urn:microsoft.com/office/officeart/2008/layout/HorizontalMultiLevelHierarchy"/>
    <dgm:cxn modelId="{DC97BDFF-D067-4800-B905-B2A9BAC1F5DB}" type="presParOf" srcId="{57386802-B2C6-4375-8B32-1A6D45EFBD87}" destId="{857AC630-9259-4080-AF9E-D881F55ADB53}" srcOrd="0" destOrd="0" presId="urn:microsoft.com/office/officeart/2008/layout/HorizontalMultiLevelHierarchy"/>
    <dgm:cxn modelId="{155ECCF7-9343-46D3-9116-94586A890644}" type="presParOf" srcId="{A72499C0-A626-4597-BADF-60B3A6D85323}" destId="{A414EF71-919B-457A-8354-A1FAC5D05908}" srcOrd="5" destOrd="0" presId="urn:microsoft.com/office/officeart/2008/layout/HorizontalMultiLevelHierarchy"/>
    <dgm:cxn modelId="{1643BABC-2C24-480F-BCF2-AF65D08B29B3}" type="presParOf" srcId="{A414EF71-919B-457A-8354-A1FAC5D05908}" destId="{8CF05A91-7BE1-450A-90D0-6E0E16AAFEAA}" srcOrd="0" destOrd="0" presId="urn:microsoft.com/office/officeart/2008/layout/HorizontalMultiLevelHierarchy"/>
    <dgm:cxn modelId="{D6F99663-9B1C-45C2-890B-42ABD5D485F4}" type="presParOf" srcId="{A414EF71-919B-457A-8354-A1FAC5D05908}" destId="{13EF68F2-72BC-4A69-8DC4-A8E759BF8CFB}" srcOrd="1" destOrd="0" presId="urn:microsoft.com/office/officeart/2008/layout/HorizontalMultiLevelHierarchy"/>
    <dgm:cxn modelId="{F5A028F8-BB04-4FD9-BD7A-7A1C75EFC79B}" type="presParOf" srcId="{A72499C0-A626-4597-BADF-60B3A6D85323}" destId="{07E6CCC4-306A-4889-8DCB-3C8FDEA70009}" srcOrd="6" destOrd="0" presId="urn:microsoft.com/office/officeart/2008/layout/HorizontalMultiLevelHierarchy"/>
    <dgm:cxn modelId="{DECCAF57-9484-43FB-B7DF-0830B2FBB7AD}" type="presParOf" srcId="{07E6CCC4-306A-4889-8DCB-3C8FDEA70009}" destId="{EADC0743-DACA-4482-9A54-16D83A1356E5}" srcOrd="0" destOrd="0" presId="urn:microsoft.com/office/officeart/2008/layout/HorizontalMultiLevelHierarchy"/>
    <dgm:cxn modelId="{86ACD563-63CE-4D68-9B55-5F71BB67D458}" type="presParOf" srcId="{A72499C0-A626-4597-BADF-60B3A6D85323}" destId="{EFCE3229-5F55-455F-9A6F-CEDF96F6CD5C}" srcOrd="7" destOrd="0" presId="urn:microsoft.com/office/officeart/2008/layout/HorizontalMultiLevelHierarchy"/>
    <dgm:cxn modelId="{405D4095-8E25-4392-9922-15B52DCC4E4E}" type="presParOf" srcId="{EFCE3229-5F55-455F-9A6F-CEDF96F6CD5C}" destId="{F391AB1D-72A1-463E-8B7B-592C340021FF}" srcOrd="0" destOrd="0" presId="urn:microsoft.com/office/officeart/2008/layout/HorizontalMultiLevelHierarchy"/>
    <dgm:cxn modelId="{385C6237-24AD-4F50-B34D-77318BA16829}" type="presParOf" srcId="{EFCE3229-5F55-455F-9A6F-CEDF96F6CD5C}" destId="{F3F93FFE-9504-48FA-A907-DDFC33E47EE2}" srcOrd="1" destOrd="0" presId="urn:microsoft.com/office/officeart/2008/layout/HorizontalMultiLevelHierarchy"/>
    <dgm:cxn modelId="{BD2D46F4-5AA3-4335-A9CB-CB58BF1C1CA7}" type="presParOf" srcId="{F3F93FFE-9504-48FA-A907-DDFC33E47EE2}" destId="{9DFA7B7C-C68F-457D-A5D7-59BA561946B8}" srcOrd="0" destOrd="0" presId="urn:microsoft.com/office/officeart/2008/layout/HorizontalMultiLevelHierarchy"/>
    <dgm:cxn modelId="{A7F3EA72-CAEE-4F5F-BCAF-85B9F8F09EF9}" type="presParOf" srcId="{9DFA7B7C-C68F-457D-A5D7-59BA561946B8}" destId="{6B66B6C4-DCD2-41F2-B505-49C71F89CAEE}" srcOrd="0" destOrd="0" presId="urn:microsoft.com/office/officeart/2008/layout/HorizontalMultiLevelHierarchy"/>
    <dgm:cxn modelId="{51AF7A1A-402F-46FF-9307-0C6BE42F9351}" type="presParOf" srcId="{F3F93FFE-9504-48FA-A907-DDFC33E47EE2}" destId="{1B9A5B66-BAE7-464D-9E15-6FB83E4A4FFD}" srcOrd="1" destOrd="0" presId="urn:microsoft.com/office/officeart/2008/layout/HorizontalMultiLevelHierarchy"/>
    <dgm:cxn modelId="{71039D60-90D1-4A58-99C5-D76282985A58}" type="presParOf" srcId="{1B9A5B66-BAE7-464D-9E15-6FB83E4A4FFD}" destId="{52391C0F-5EB2-4BCE-96E6-D71403C3A93A}" srcOrd="0" destOrd="0" presId="urn:microsoft.com/office/officeart/2008/layout/HorizontalMultiLevelHierarchy"/>
    <dgm:cxn modelId="{E6B8F818-6645-4A1D-9006-69351F1A3DFE}" type="presParOf" srcId="{1B9A5B66-BAE7-464D-9E15-6FB83E4A4FFD}" destId="{A92E7174-EDBA-4C85-938C-30D0A3691EDA}" srcOrd="1" destOrd="0" presId="urn:microsoft.com/office/officeart/2008/layout/HorizontalMultiLevelHierarchy"/>
    <dgm:cxn modelId="{FA76D862-5ACF-4F3F-8DDE-7CE71FBC06DC}" type="presParOf" srcId="{E8E0F533-41A4-4162-8764-CF24A64F4194}" destId="{9AF88BD7-4B24-415D-BD2D-3FC71BA9E766}" srcOrd="2" destOrd="0" presId="urn:microsoft.com/office/officeart/2008/layout/HorizontalMultiLevelHierarchy"/>
    <dgm:cxn modelId="{CF7C1AA8-7317-4055-A14C-5AA49F399308}" type="presParOf" srcId="{9AF88BD7-4B24-415D-BD2D-3FC71BA9E766}" destId="{86F1851A-7BA1-474F-8C90-D4BC0E91A04C}" srcOrd="0" destOrd="0" presId="urn:microsoft.com/office/officeart/2008/layout/HorizontalMultiLevelHierarchy"/>
    <dgm:cxn modelId="{79D2A7CC-1CD5-4451-8182-F460A304D43F}" type="presParOf" srcId="{E8E0F533-41A4-4162-8764-CF24A64F4194}" destId="{809656C7-CA36-4118-A6A2-04E0B689DAAA}" srcOrd="3" destOrd="0" presId="urn:microsoft.com/office/officeart/2008/layout/HorizontalMultiLevelHierarchy"/>
    <dgm:cxn modelId="{E9CB0C77-DE62-4CB8-A0D7-E4D8BF5DB30B}" type="presParOf" srcId="{809656C7-CA36-4118-A6A2-04E0B689DAAA}" destId="{2DAB1A54-193B-45A7-9D5D-23B642D11F58}" srcOrd="0" destOrd="0" presId="urn:microsoft.com/office/officeart/2008/layout/HorizontalMultiLevelHierarchy"/>
    <dgm:cxn modelId="{3619536F-39ED-4B69-BB9B-AB7BFFF17DD3}" type="presParOf" srcId="{809656C7-CA36-4118-A6A2-04E0B689DAAA}" destId="{F645ED79-5F68-4BE7-BBDD-C246126ED488}" srcOrd="1" destOrd="0" presId="urn:microsoft.com/office/officeart/2008/layout/HorizontalMultiLevelHierarchy"/>
    <dgm:cxn modelId="{FCB60C13-F2AF-4ABA-8995-7BEC31A6649C}" type="presParOf" srcId="{E8E0F533-41A4-4162-8764-CF24A64F4194}" destId="{4C6312A4-7B65-4692-AA16-595D7215F84C}" srcOrd="4" destOrd="0" presId="urn:microsoft.com/office/officeart/2008/layout/HorizontalMultiLevelHierarchy"/>
    <dgm:cxn modelId="{C97EAF0C-FC18-428B-AE4A-EB0DBB9B9426}" type="presParOf" srcId="{4C6312A4-7B65-4692-AA16-595D7215F84C}" destId="{25FDEA81-5692-4926-B93E-0C1FA8C2C4E5}" srcOrd="0" destOrd="0" presId="urn:microsoft.com/office/officeart/2008/layout/HorizontalMultiLevelHierarchy"/>
    <dgm:cxn modelId="{6E9293B1-9265-4218-B3E6-4F2711480BCA}" type="presParOf" srcId="{E8E0F533-41A4-4162-8764-CF24A64F4194}" destId="{A4E44C89-224D-45A1-B094-EDEF41327CB5}" srcOrd="5" destOrd="0" presId="urn:microsoft.com/office/officeart/2008/layout/HorizontalMultiLevelHierarchy"/>
    <dgm:cxn modelId="{A3C33837-FFA4-4662-91C5-6598A1141717}" type="presParOf" srcId="{A4E44C89-224D-45A1-B094-EDEF41327CB5}" destId="{E653C9B7-8B3A-4585-8B8D-E15A9D39C3BB}" srcOrd="0" destOrd="0" presId="urn:microsoft.com/office/officeart/2008/layout/HorizontalMultiLevelHierarchy"/>
    <dgm:cxn modelId="{4935C011-4BB4-40CD-A8C9-292554FCD502}" type="presParOf" srcId="{A4E44C89-224D-45A1-B094-EDEF41327CB5}" destId="{19F5AB5B-B9D3-4138-ADD4-B96CC8AC1D99}" srcOrd="1" destOrd="0" presId="urn:microsoft.com/office/officeart/2008/layout/HorizontalMultiLevelHierarchy"/>
    <dgm:cxn modelId="{2728EE67-FF71-4965-B2E7-A752CC412FA1}" type="presParOf" srcId="{E8E0F533-41A4-4162-8764-CF24A64F4194}" destId="{017F42EF-7143-4755-BDE5-E2CF7D5F5F0A}" srcOrd="6" destOrd="0" presId="urn:microsoft.com/office/officeart/2008/layout/HorizontalMultiLevelHierarchy"/>
    <dgm:cxn modelId="{B9B4F4E1-ECE9-4381-BC07-7A7F28372DC2}" type="presParOf" srcId="{017F42EF-7143-4755-BDE5-E2CF7D5F5F0A}" destId="{CCFAA956-1D49-4AA6-A59A-C303C93C39E1}" srcOrd="0" destOrd="0" presId="urn:microsoft.com/office/officeart/2008/layout/HorizontalMultiLevelHierarchy"/>
    <dgm:cxn modelId="{7B8EC0A3-097B-4131-BF52-29CC40FE4351}" type="presParOf" srcId="{E8E0F533-41A4-4162-8764-CF24A64F4194}" destId="{CCC11EE8-41DC-4878-A817-992D320045BF}" srcOrd="7" destOrd="0" presId="urn:microsoft.com/office/officeart/2008/layout/HorizontalMultiLevelHierarchy"/>
    <dgm:cxn modelId="{6382C932-9B64-4C26-AB9C-42279E60E042}" type="presParOf" srcId="{CCC11EE8-41DC-4878-A817-992D320045BF}" destId="{3B59BB86-18B7-4251-9A31-DDD057DBC30C}" srcOrd="0" destOrd="0" presId="urn:microsoft.com/office/officeart/2008/layout/HorizontalMultiLevelHierarchy"/>
    <dgm:cxn modelId="{B10A099F-AC08-4FD4-9EF3-76F1549F1501}" type="presParOf" srcId="{CCC11EE8-41DC-4878-A817-992D320045BF}" destId="{A8735D78-B575-44B1-BE5E-3A356A00A0D9}" srcOrd="1" destOrd="0" presId="urn:microsoft.com/office/officeart/2008/layout/HorizontalMultiLevelHierarchy"/>
    <dgm:cxn modelId="{E6588DD4-2CBD-4C33-8C6E-0237D6C89DEC}" type="presParOf" srcId="{E8E0F533-41A4-4162-8764-CF24A64F4194}" destId="{81EF80E9-C7C1-47A8-947B-60C549642E92}" srcOrd="8" destOrd="0" presId="urn:microsoft.com/office/officeart/2008/layout/HorizontalMultiLevelHierarchy"/>
    <dgm:cxn modelId="{DFD79A53-B20C-4322-8BAA-6124C735C22B}" type="presParOf" srcId="{81EF80E9-C7C1-47A8-947B-60C549642E92}" destId="{594AE9CB-620A-43B5-B283-FB88B4862943}" srcOrd="0" destOrd="0" presId="urn:microsoft.com/office/officeart/2008/layout/HorizontalMultiLevelHierarchy"/>
    <dgm:cxn modelId="{D5C01A1E-75C8-485C-9A8C-4A31BAFB0C31}" type="presParOf" srcId="{E8E0F533-41A4-4162-8764-CF24A64F4194}" destId="{06C0D936-0756-49AC-A569-52C0E46999D7}" srcOrd="9" destOrd="0" presId="urn:microsoft.com/office/officeart/2008/layout/HorizontalMultiLevelHierarchy"/>
    <dgm:cxn modelId="{6ED8C94B-D93E-48B4-B976-6713E14AA544}" type="presParOf" srcId="{06C0D936-0756-49AC-A569-52C0E46999D7}" destId="{7200AB0E-918C-4448-B1CC-4149C3D7F324}" srcOrd="0" destOrd="0" presId="urn:microsoft.com/office/officeart/2008/layout/HorizontalMultiLevelHierarchy"/>
    <dgm:cxn modelId="{4043A30B-3D8E-49F9-9F8D-DCE7CC24C37A}" type="presParOf" srcId="{06C0D936-0756-49AC-A569-52C0E46999D7}" destId="{719FB8C1-AA1B-4B71-A5E8-F3719FAF8F64}"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EF80E9-C7C1-47A8-947B-60C549642E92}">
      <dsp:nvSpPr>
        <dsp:cNvPr id="0" name=""/>
        <dsp:cNvSpPr/>
      </dsp:nvSpPr>
      <dsp:spPr>
        <a:xfrm>
          <a:off x="484400" y="3152490"/>
          <a:ext cx="316513" cy="1206224"/>
        </a:xfrm>
        <a:custGeom>
          <a:avLst/>
          <a:gdLst/>
          <a:ahLst/>
          <a:cxnLst/>
          <a:rect l="0" t="0" r="0" b="0"/>
          <a:pathLst>
            <a:path>
              <a:moveTo>
                <a:pt x="0" y="0"/>
              </a:moveTo>
              <a:lnTo>
                <a:pt x="158256" y="0"/>
              </a:lnTo>
              <a:lnTo>
                <a:pt x="158256" y="1206224"/>
              </a:lnTo>
              <a:lnTo>
                <a:pt x="316513" y="1206224"/>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611481" y="3724425"/>
        <a:ext cx="62352" cy="62352"/>
      </dsp:txXfrm>
    </dsp:sp>
    <dsp:sp modelId="{017F42EF-7143-4755-BDE5-E2CF7D5F5F0A}">
      <dsp:nvSpPr>
        <dsp:cNvPr id="0" name=""/>
        <dsp:cNvSpPr/>
      </dsp:nvSpPr>
      <dsp:spPr>
        <a:xfrm>
          <a:off x="484400" y="3152490"/>
          <a:ext cx="316513" cy="603112"/>
        </a:xfrm>
        <a:custGeom>
          <a:avLst/>
          <a:gdLst/>
          <a:ahLst/>
          <a:cxnLst/>
          <a:rect l="0" t="0" r="0" b="0"/>
          <a:pathLst>
            <a:path>
              <a:moveTo>
                <a:pt x="0" y="0"/>
              </a:moveTo>
              <a:lnTo>
                <a:pt x="158256" y="0"/>
              </a:lnTo>
              <a:lnTo>
                <a:pt x="158256" y="603112"/>
              </a:lnTo>
              <a:lnTo>
                <a:pt x="316513" y="603112"/>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625629" y="3437018"/>
        <a:ext cx="34056" cy="34056"/>
      </dsp:txXfrm>
    </dsp:sp>
    <dsp:sp modelId="{4C6312A4-7B65-4692-AA16-595D7215F84C}">
      <dsp:nvSpPr>
        <dsp:cNvPr id="0" name=""/>
        <dsp:cNvSpPr/>
      </dsp:nvSpPr>
      <dsp:spPr>
        <a:xfrm>
          <a:off x="484400" y="3106770"/>
          <a:ext cx="316513" cy="91440"/>
        </a:xfrm>
        <a:custGeom>
          <a:avLst/>
          <a:gdLst/>
          <a:ahLst/>
          <a:cxnLst/>
          <a:rect l="0" t="0" r="0" b="0"/>
          <a:pathLst>
            <a:path>
              <a:moveTo>
                <a:pt x="0" y="45720"/>
              </a:moveTo>
              <a:lnTo>
                <a:pt x="316513" y="45720"/>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634744" y="3144577"/>
        <a:ext cx="15825" cy="15825"/>
      </dsp:txXfrm>
    </dsp:sp>
    <dsp:sp modelId="{9AF88BD7-4B24-415D-BD2D-3FC71BA9E766}">
      <dsp:nvSpPr>
        <dsp:cNvPr id="0" name=""/>
        <dsp:cNvSpPr/>
      </dsp:nvSpPr>
      <dsp:spPr>
        <a:xfrm>
          <a:off x="484400" y="2549378"/>
          <a:ext cx="316513" cy="603112"/>
        </a:xfrm>
        <a:custGeom>
          <a:avLst/>
          <a:gdLst/>
          <a:ahLst/>
          <a:cxnLst/>
          <a:rect l="0" t="0" r="0" b="0"/>
          <a:pathLst>
            <a:path>
              <a:moveTo>
                <a:pt x="0" y="603112"/>
              </a:moveTo>
              <a:lnTo>
                <a:pt x="158256" y="603112"/>
              </a:lnTo>
              <a:lnTo>
                <a:pt x="158256" y="0"/>
              </a:lnTo>
              <a:lnTo>
                <a:pt x="316513" y="0"/>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625629" y="2833906"/>
        <a:ext cx="34056" cy="34056"/>
      </dsp:txXfrm>
    </dsp:sp>
    <dsp:sp modelId="{9DFA7B7C-C68F-457D-A5D7-59BA561946B8}">
      <dsp:nvSpPr>
        <dsp:cNvPr id="0" name=""/>
        <dsp:cNvSpPr/>
      </dsp:nvSpPr>
      <dsp:spPr>
        <a:xfrm>
          <a:off x="4282559" y="2805214"/>
          <a:ext cx="316513" cy="91440"/>
        </a:xfrm>
        <a:custGeom>
          <a:avLst/>
          <a:gdLst/>
          <a:ahLst/>
          <a:cxnLst/>
          <a:rect l="0" t="0" r="0" b="0"/>
          <a:pathLst>
            <a:path>
              <a:moveTo>
                <a:pt x="0" y="45720"/>
              </a:moveTo>
              <a:lnTo>
                <a:pt x="316513" y="45720"/>
              </a:lnTo>
            </a:path>
          </a:pathLst>
        </a:custGeom>
        <a:noFill/>
        <a:ln w="254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32903" y="2843021"/>
        <a:ext cx="15825" cy="15825"/>
      </dsp:txXfrm>
    </dsp:sp>
    <dsp:sp modelId="{07E6CCC4-306A-4889-8DCB-3C8FDEA70009}">
      <dsp:nvSpPr>
        <dsp:cNvPr id="0" name=""/>
        <dsp:cNvSpPr/>
      </dsp:nvSpPr>
      <dsp:spPr>
        <a:xfrm>
          <a:off x="2383480" y="1946265"/>
          <a:ext cx="316513" cy="904668"/>
        </a:xfrm>
        <a:custGeom>
          <a:avLst/>
          <a:gdLst/>
          <a:ahLst/>
          <a:cxnLst/>
          <a:rect l="0" t="0" r="0" b="0"/>
          <a:pathLst>
            <a:path>
              <a:moveTo>
                <a:pt x="0" y="0"/>
              </a:moveTo>
              <a:lnTo>
                <a:pt x="158256" y="0"/>
              </a:lnTo>
              <a:lnTo>
                <a:pt x="158256" y="904668"/>
              </a:lnTo>
              <a:lnTo>
                <a:pt x="316513" y="904668"/>
              </a:lnTo>
            </a:path>
          </a:pathLst>
        </a:custGeom>
        <a:noFill/>
        <a:ln w="254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2517776" y="2374638"/>
        <a:ext cx="47921" cy="47921"/>
      </dsp:txXfrm>
    </dsp:sp>
    <dsp:sp modelId="{57386802-B2C6-4375-8B32-1A6D45EFBD87}">
      <dsp:nvSpPr>
        <dsp:cNvPr id="0" name=""/>
        <dsp:cNvSpPr/>
      </dsp:nvSpPr>
      <dsp:spPr>
        <a:xfrm>
          <a:off x="2383480" y="1946265"/>
          <a:ext cx="316513" cy="301556"/>
        </a:xfrm>
        <a:custGeom>
          <a:avLst/>
          <a:gdLst/>
          <a:ahLst/>
          <a:cxnLst/>
          <a:rect l="0" t="0" r="0" b="0"/>
          <a:pathLst>
            <a:path>
              <a:moveTo>
                <a:pt x="0" y="0"/>
              </a:moveTo>
              <a:lnTo>
                <a:pt x="158256" y="0"/>
              </a:lnTo>
              <a:lnTo>
                <a:pt x="158256" y="301556"/>
              </a:lnTo>
              <a:lnTo>
                <a:pt x="316513" y="301556"/>
              </a:lnTo>
            </a:path>
          </a:pathLst>
        </a:custGeom>
        <a:noFill/>
        <a:ln w="254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2530807" y="2086114"/>
        <a:ext cx="21858" cy="21858"/>
      </dsp:txXfrm>
    </dsp:sp>
    <dsp:sp modelId="{6C82F40C-FD8F-4B66-BC68-2E3196DA4487}">
      <dsp:nvSpPr>
        <dsp:cNvPr id="0" name=""/>
        <dsp:cNvSpPr/>
      </dsp:nvSpPr>
      <dsp:spPr>
        <a:xfrm>
          <a:off x="4282559" y="1644709"/>
          <a:ext cx="316513" cy="603112"/>
        </a:xfrm>
        <a:custGeom>
          <a:avLst/>
          <a:gdLst/>
          <a:ahLst/>
          <a:cxnLst/>
          <a:rect l="0" t="0" r="0" b="0"/>
          <a:pathLst>
            <a:path>
              <a:moveTo>
                <a:pt x="0" y="0"/>
              </a:moveTo>
              <a:lnTo>
                <a:pt x="158256" y="0"/>
              </a:lnTo>
              <a:lnTo>
                <a:pt x="158256" y="603112"/>
              </a:lnTo>
              <a:lnTo>
                <a:pt x="316513" y="603112"/>
              </a:lnTo>
            </a:path>
          </a:pathLst>
        </a:custGeom>
        <a:noFill/>
        <a:ln w="254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4423788" y="1929237"/>
        <a:ext cx="34056" cy="34056"/>
      </dsp:txXfrm>
    </dsp:sp>
    <dsp:sp modelId="{2A0AC6B0-D688-40EC-A700-0E62641F79DE}">
      <dsp:nvSpPr>
        <dsp:cNvPr id="0" name=""/>
        <dsp:cNvSpPr/>
      </dsp:nvSpPr>
      <dsp:spPr>
        <a:xfrm>
          <a:off x="6181639" y="1644709"/>
          <a:ext cx="316513" cy="904668"/>
        </a:xfrm>
        <a:custGeom>
          <a:avLst/>
          <a:gdLst/>
          <a:ahLst/>
          <a:cxnLst/>
          <a:rect l="0" t="0" r="0" b="0"/>
          <a:pathLst>
            <a:path>
              <a:moveTo>
                <a:pt x="0" y="0"/>
              </a:moveTo>
              <a:lnTo>
                <a:pt x="158256" y="0"/>
              </a:lnTo>
              <a:lnTo>
                <a:pt x="158256" y="904668"/>
              </a:lnTo>
              <a:lnTo>
                <a:pt x="316513" y="904668"/>
              </a:lnTo>
            </a:path>
          </a:pathLst>
        </a:custGeom>
        <a:noFill/>
        <a:ln w="254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6315934" y="2073082"/>
        <a:ext cx="47921" cy="47921"/>
      </dsp:txXfrm>
    </dsp:sp>
    <dsp:sp modelId="{AEF15609-CFAE-4939-928A-D07DFB6DD895}">
      <dsp:nvSpPr>
        <dsp:cNvPr id="0" name=""/>
        <dsp:cNvSpPr/>
      </dsp:nvSpPr>
      <dsp:spPr>
        <a:xfrm>
          <a:off x="6181639" y="1644709"/>
          <a:ext cx="316513" cy="301556"/>
        </a:xfrm>
        <a:custGeom>
          <a:avLst/>
          <a:gdLst/>
          <a:ahLst/>
          <a:cxnLst/>
          <a:rect l="0" t="0" r="0" b="0"/>
          <a:pathLst>
            <a:path>
              <a:moveTo>
                <a:pt x="0" y="0"/>
              </a:moveTo>
              <a:lnTo>
                <a:pt x="158256" y="0"/>
              </a:lnTo>
              <a:lnTo>
                <a:pt x="158256" y="301556"/>
              </a:lnTo>
              <a:lnTo>
                <a:pt x="316513" y="301556"/>
              </a:lnTo>
            </a:path>
          </a:pathLst>
        </a:custGeom>
        <a:noFill/>
        <a:ln w="254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6328966" y="1784558"/>
        <a:ext cx="21858" cy="21858"/>
      </dsp:txXfrm>
    </dsp:sp>
    <dsp:sp modelId="{BD7C27AF-FC8D-4889-8C7D-5FA14AEE4FB5}">
      <dsp:nvSpPr>
        <dsp:cNvPr id="0" name=""/>
        <dsp:cNvSpPr/>
      </dsp:nvSpPr>
      <dsp:spPr>
        <a:xfrm>
          <a:off x="6181639" y="1343153"/>
          <a:ext cx="316513" cy="301556"/>
        </a:xfrm>
        <a:custGeom>
          <a:avLst/>
          <a:gdLst/>
          <a:ahLst/>
          <a:cxnLst/>
          <a:rect l="0" t="0" r="0" b="0"/>
          <a:pathLst>
            <a:path>
              <a:moveTo>
                <a:pt x="0" y="301556"/>
              </a:moveTo>
              <a:lnTo>
                <a:pt x="158256" y="301556"/>
              </a:lnTo>
              <a:lnTo>
                <a:pt x="158256" y="0"/>
              </a:lnTo>
              <a:lnTo>
                <a:pt x="316513" y="0"/>
              </a:lnTo>
            </a:path>
          </a:pathLst>
        </a:custGeom>
        <a:noFill/>
        <a:ln w="254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6328966" y="1483002"/>
        <a:ext cx="21858" cy="21858"/>
      </dsp:txXfrm>
    </dsp:sp>
    <dsp:sp modelId="{4AAF9F65-F50D-4569-8271-C1E44B004619}">
      <dsp:nvSpPr>
        <dsp:cNvPr id="0" name=""/>
        <dsp:cNvSpPr/>
      </dsp:nvSpPr>
      <dsp:spPr>
        <a:xfrm>
          <a:off x="6181639" y="740041"/>
          <a:ext cx="316513" cy="904668"/>
        </a:xfrm>
        <a:custGeom>
          <a:avLst/>
          <a:gdLst/>
          <a:ahLst/>
          <a:cxnLst/>
          <a:rect l="0" t="0" r="0" b="0"/>
          <a:pathLst>
            <a:path>
              <a:moveTo>
                <a:pt x="0" y="904668"/>
              </a:moveTo>
              <a:lnTo>
                <a:pt x="158256" y="904668"/>
              </a:lnTo>
              <a:lnTo>
                <a:pt x="158256" y="0"/>
              </a:lnTo>
              <a:lnTo>
                <a:pt x="316513" y="0"/>
              </a:lnTo>
            </a:path>
          </a:pathLst>
        </a:custGeom>
        <a:noFill/>
        <a:ln w="254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6315934" y="1168414"/>
        <a:ext cx="47921" cy="47921"/>
      </dsp:txXfrm>
    </dsp:sp>
    <dsp:sp modelId="{8F046EB0-2B03-456D-AD57-B44BC037EBBF}">
      <dsp:nvSpPr>
        <dsp:cNvPr id="0" name=""/>
        <dsp:cNvSpPr/>
      </dsp:nvSpPr>
      <dsp:spPr>
        <a:xfrm>
          <a:off x="4282559" y="1598989"/>
          <a:ext cx="316513" cy="91440"/>
        </a:xfrm>
        <a:custGeom>
          <a:avLst/>
          <a:gdLst/>
          <a:ahLst/>
          <a:cxnLst/>
          <a:rect l="0" t="0" r="0" b="0"/>
          <a:pathLst>
            <a:path>
              <a:moveTo>
                <a:pt x="0" y="45720"/>
              </a:moveTo>
              <a:lnTo>
                <a:pt x="316513" y="45720"/>
              </a:lnTo>
            </a:path>
          </a:pathLst>
        </a:custGeom>
        <a:noFill/>
        <a:ln w="254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4432903" y="1636796"/>
        <a:ext cx="15825" cy="15825"/>
      </dsp:txXfrm>
    </dsp:sp>
    <dsp:sp modelId="{E4C5071B-56EE-4C39-8BF5-0B3CF52ACE59}">
      <dsp:nvSpPr>
        <dsp:cNvPr id="0" name=""/>
        <dsp:cNvSpPr/>
      </dsp:nvSpPr>
      <dsp:spPr>
        <a:xfrm>
          <a:off x="4282559" y="1041597"/>
          <a:ext cx="316513" cy="603112"/>
        </a:xfrm>
        <a:custGeom>
          <a:avLst/>
          <a:gdLst/>
          <a:ahLst/>
          <a:cxnLst/>
          <a:rect l="0" t="0" r="0" b="0"/>
          <a:pathLst>
            <a:path>
              <a:moveTo>
                <a:pt x="0" y="603112"/>
              </a:moveTo>
              <a:lnTo>
                <a:pt x="158256" y="603112"/>
              </a:lnTo>
              <a:lnTo>
                <a:pt x="158256" y="0"/>
              </a:lnTo>
              <a:lnTo>
                <a:pt x="316513" y="0"/>
              </a:lnTo>
            </a:path>
          </a:pathLst>
        </a:custGeom>
        <a:noFill/>
        <a:ln w="254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4423788" y="1326125"/>
        <a:ext cx="34056" cy="34056"/>
      </dsp:txXfrm>
    </dsp:sp>
    <dsp:sp modelId="{22074D54-AA3E-408B-A8A4-80E23D54A2E8}">
      <dsp:nvSpPr>
        <dsp:cNvPr id="0" name=""/>
        <dsp:cNvSpPr/>
      </dsp:nvSpPr>
      <dsp:spPr>
        <a:xfrm>
          <a:off x="2383480" y="1644709"/>
          <a:ext cx="316513" cy="301556"/>
        </a:xfrm>
        <a:custGeom>
          <a:avLst/>
          <a:gdLst/>
          <a:ahLst/>
          <a:cxnLst/>
          <a:rect l="0" t="0" r="0" b="0"/>
          <a:pathLst>
            <a:path>
              <a:moveTo>
                <a:pt x="0" y="301556"/>
              </a:moveTo>
              <a:lnTo>
                <a:pt x="158256" y="301556"/>
              </a:lnTo>
              <a:lnTo>
                <a:pt x="158256" y="0"/>
              </a:lnTo>
              <a:lnTo>
                <a:pt x="316513" y="0"/>
              </a:lnTo>
            </a:path>
          </a:pathLst>
        </a:custGeom>
        <a:noFill/>
        <a:ln w="254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2530807" y="1784558"/>
        <a:ext cx="21858" cy="21858"/>
      </dsp:txXfrm>
    </dsp:sp>
    <dsp:sp modelId="{5980C369-2385-4BEB-A478-AD3DE4BD48F8}">
      <dsp:nvSpPr>
        <dsp:cNvPr id="0" name=""/>
        <dsp:cNvSpPr/>
      </dsp:nvSpPr>
      <dsp:spPr>
        <a:xfrm>
          <a:off x="2383480" y="1041597"/>
          <a:ext cx="316513" cy="904668"/>
        </a:xfrm>
        <a:custGeom>
          <a:avLst/>
          <a:gdLst/>
          <a:ahLst/>
          <a:cxnLst/>
          <a:rect l="0" t="0" r="0" b="0"/>
          <a:pathLst>
            <a:path>
              <a:moveTo>
                <a:pt x="0" y="904668"/>
              </a:moveTo>
              <a:lnTo>
                <a:pt x="158256" y="904668"/>
              </a:lnTo>
              <a:lnTo>
                <a:pt x="158256" y="0"/>
              </a:lnTo>
              <a:lnTo>
                <a:pt x="316513" y="0"/>
              </a:lnTo>
            </a:path>
          </a:pathLst>
        </a:custGeom>
        <a:noFill/>
        <a:ln w="254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2517776" y="1469970"/>
        <a:ext cx="47921" cy="47921"/>
      </dsp:txXfrm>
    </dsp:sp>
    <dsp:sp modelId="{3FCF0E49-1C17-4D94-98D7-AE89707C2045}">
      <dsp:nvSpPr>
        <dsp:cNvPr id="0" name=""/>
        <dsp:cNvSpPr/>
      </dsp:nvSpPr>
      <dsp:spPr>
        <a:xfrm>
          <a:off x="484400" y="1946265"/>
          <a:ext cx="316513" cy="1206224"/>
        </a:xfrm>
        <a:custGeom>
          <a:avLst/>
          <a:gdLst/>
          <a:ahLst/>
          <a:cxnLst/>
          <a:rect l="0" t="0" r="0" b="0"/>
          <a:pathLst>
            <a:path>
              <a:moveTo>
                <a:pt x="0" y="1206224"/>
              </a:moveTo>
              <a:lnTo>
                <a:pt x="158256" y="1206224"/>
              </a:lnTo>
              <a:lnTo>
                <a:pt x="158256" y="0"/>
              </a:lnTo>
              <a:lnTo>
                <a:pt x="316513" y="0"/>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solidFill>
              <a:schemeClr val="tx1"/>
            </a:solidFill>
          </a:endParaRPr>
        </a:p>
      </dsp:txBody>
      <dsp:txXfrm>
        <a:off x="611481" y="2518201"/>
        <a:ext cx="62352" cy="62352"/>
      </dsp:txXfrm>
    </dsp:sp>
    <dsp:sp modelId="{1A1BF629-CEEE-440C-AF48-2BCAF2A08791}">
      <dsp:nvSpPr>
        <dsp:cNvPr id="0" name=""/>
        <dsp:cNvSpPr/>
      </dsp:nvSpPr>
      <dsp:spPr>
        <a:xfrm rot="16200000">
          <a:off x="-1026553" y="2911245"/>
          <a:ext cx="2539419" cy="48248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SA" sz="3200" b="1" kern="1200"/>
            <a:t>عوامل الوسط</a:t>
          </a:r>
          <a:endParaRPr lang="en-US" sz="3200" b="1" kern="1200" dirty="0"/>
        </a:p>
      </dsp:txBody>
      <dsp:txXfrm>
        <a:off x="-1026553" y="2911245"/>
        <a:ext cx="2539419" cy="482489"/>
      </dsp:txXfrm>
    </dsp:sp>
    <dsp:sp modelId="{CD834ABE-1C22-4F33-BA82-85F5348DD7B5}">
      <dsp:nvSpPr>
        <dsp:cNvPr id="0" name=""/>
        <dsp:cNvSpPr/>
      </dsp:nvSpPr>
      <dsp:spPr>
        <a:xfrm>
          <a:off x="800914" y="1705021"/>
          <a:ext cx="1582566" cy="48248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عوامل مناخية</a:t>
          </a:r>
          <a:endParaRPr lang="en-US" sz="1700" b="1" kern="1200" dirty="0"/>
        </a:p>
      </dsp:txBody>
      <dsp:txXfrm>
        <a:off x="800914" y="1705021"/>
        <a:ext cx="1582566" cy="482489"/>
      </dsp:txXfrm>
    </dsp:sp>
    <dsp:sp modelId="{17192D6B-873D-4BDA-A575-ECA8802AC60A}">
      <dsp:nvSpPr>
        <dsp:cNvPr id="0" name=""/>
        <dsp:cNvSpPr/>
      </dsp:nvSpPr>
      <dsp:spPr>
        <a:xfrm>
          <a:off x="2699993" y="800352"/>
          <a:ext cx="1582566" cy="482489"/>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dirty="0"/>
            <a:t>الحرارة</a:t>
          </a:r>
          <a:endParaRPr lang="en-US" sz="1700" b="1" kern="1200" dirty="0"/>
        </a:p>
      </dsp:txBody>
      <dsp:txXfrm>
        <a:off x="2699993" y="800352"/>
        <a:ext cx="1582566" cy="482489"/>
      </dsp:txXfrm>
    </dsp:sp>
    <dsp:sp modelId="{D41E7905-5574-43C1-BAFB-9246CAFD7B72}">
      <dsp:nvSpPr>
        <dsp:cNvPr id="0" name=""/>
        <dsp:cNvSpPr/>
      </dsp:nvSpPr>
      <dsp:spPr>
        <a:xfrm>
          <a:off x="2699993" y="1403464"/>
          <a:ext cx="1582566" cy="482489"/>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الهطول</a:t>
          </a:r>
          <a:endParaRPr lang="en-US" sz="1700" b="1" kern="1200" dirty="0"/>
        </a:p>
      </dsp:txBody>
      <dsp:txXfrm>
        <a:off x="2699993" y="1403464"/>
        <a:ext cx="1582566" cy="482489"/>
      </dsp:txXfrm>
    </dsp:sp>
    <dsp:sp modelId="{812F5DF8-88D7-4362-9C51-5394F2EA2DBD}">
      <dsp:nvSpPr>
        <dsp:cNvPr id="0" name=""/>
        <dsp:cNvSpPr/>
      </dsp:nvSpPr>
      <dsp:spPr>
        <a:xfrm>
          <a:off x="4599073" y="800352"/>
          <a:ext cx="1582566" cy="48248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نباتات مائية</a:t>
          </a:r>
          <a:endParaRPr lang="en-US" sz="1700" b="1" kern="1200" dirty="0"/>
        </a:p>
      </dsp:txBody>
      <dsp:txXfrm>
        <a:off x="4599073" y="800352"/>
        <a:ext cx="1582566" cy="482489"/>
      </dsp:txXfrm>
    </dsp:sp>
    <dsp:sp modelId="{E845834D-A7D6-4CF9-B083-9080BF8DF7CA}">
      <dsp:nvSpPr>
        <dsp:cNvPr id="0" name=""/>
        <dsp:cNvSpPr/>
      </dsp:nvSpPr>
      <dsp:spPr>
        <a:xfrm>
          <a:off x="4599073" y="1403464"/>
          <a:ext cx="1582566" cy="48248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نباتات جفافية</a:t>
          </a:r>
          <a:endParaRPr lang="en-US" sz="1700" b="1" kern="1200" dirty="0"/>
        </a:p>
      </dsp:txBody>
      <dsp:txXfrm>
        <a:off x="4599073" y="1403464"/>
        <a:ext cx="1582566" cy="482489"/>
      </dsp:txXfrm>
    </dsp:sp>
    <dsp:sp modelId="{D0F665BE-061B-4DA9-B7D7-88A03C33EB90}">
      <dsp:nvSpPr>
        <dsp:cNvPr id="0" name=""/>
        <dsp:cNvSpPr/>
      </dsp:nvSpPr>
      <dsp:spPr>
        <a:xfrm>
          <a:off x="6498152" y="498796"/>
          <a:ext cx="1582566" cy="48248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نباتات عصارية</a:t>
          </a:r>
          <a:endParaRPr lang="en-US" sz="1700" b="1" kern="1200" dirty="0"/>
        </a:p>
      </dsp:txBody>
      <dsp:txXfrm>
        <a:off x="6498152" y="498796"/>
        <a:ext cx="1582566" cy="482489"/>
      </dsp:txXfrm>
    </dsp:sp>
    <dsp:sp modelId="{C51FB856-DA6B-497E-BFCD-E2AA1AD86966}">
      <dsp:nvSpPr>
        <dsp:cNvPr id="0" name=""/>
        <dsp:cNvSpPr/>
      </dsp:nvSpPr>
      <dsp:spPr>
        <a:xfrm>
          <a:off x="6498152" y="1101908"/>
          <a:ext cx="1582566" cy="48248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نباتات قاسية</a:t>
          </a:r>
          <a:endParaRPr lang="en-US" sz="1700" b="1" kern="1200" dirty="0"/>
        </a:p>
      </dsp:txBody>
      <dsp:txXfrm>
        <a:off x="6498152" y="1101908"/>
        <a:ext cx="1582566" cy="482489"/>
      </dsp:txXfrm>
    </dsp:sp>
    <dsp:sp modelId="{614E2043-4F29-4B71-AA2D-B1565AE7A67F}">
      <dsp:nvSpPr>
        <dsp:cNvPr id="0" name=""/>
        <dsp:cNvSpPr/>
      </dsp:nvSpPr>
      <dsp:spPr>
        <a:xfrm>
          <a:off x="6498152" y="1705021"/>
          <a:ext cx="1582566" cy="48248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نباتات غضة الأوراق</a:t>
          </a:r>
          <a:endParaRPr lang="en-US" sz="1700" b="1" kern="1200" dirty="0"/>
        </a:p>
      </dsp:txBody>
      <dsp:txXfrm>
        <a:off x="6498152" y="1705021"/>
        <a:ext cx="1582566" cy="482489"/>
      </dsp:txXfrm>
    </dsp:sp>
    <dsp:sp modelId="{354B6F5B-E193-4032-9872-E356B0E2A7E9}">
      <dsp:nvSpPr>
        <dsp:cNvPr id="0" name=""/>
        <dsp:cNvSpPr/>
      </dsp:nvSpPr>
      <dsp:spPr>
        <a:xfrm>
          <a:off x="6498152" y="2308133"/>
          <a:ext cx="1582566" cy="48248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نباتات تتفادى الجفاف</a:t>
          </a:r>
          <a:endParaRPr lang="en-US" sz="1700" b="1" kern="1200" dirty="0"/>
        </a:p>
      </dsp:txBody>
      <dsp:txXfrm>
        <a:off x="6498152" y="2308133"/>
        <a:ext cx="1582566" cy="482489"/>
      </dsp:txXfrm>
    </dsp:sp>
    <dsp:sp modelId="{D804D87B-0D25-4FDB-A87F-7345C0E1DEA7}">
      <dsp:nvSpPr>
        <dsp:cNvPr id="0" name=""/>
        <dsp:cNvSpPr/>
      </dsp:nvSpPr>
      <dsp:spPr>
        <a:xfrm>
          <a:off x="4599073" y="2006577"/>
          <a:ext cx="1582566" cy="48248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نباتات وسطية</a:t>
          </a:r>
          <a:endParaRPr lang="en-US" sz="1700" b="1" kern="1200" dirty="0"/>
        </a:p>
      </dsp:txBody>
      <dsp:txXfrm>
        <a:off x="4599073" y="2006577"/>
        <a:ext cx="1582566" cy="482489"/>
      </dsp:txXfrm>
    </dsp:sp>
    <dsp:sp modelId="{8CF05A91-7BE1-450A-90D0-6E0E16AAFEAA}">
      <dsp:nvSpPr>
        <dsp:cNvPr id="0" name=""/>
        <dsp:cNvSpPr/>
      </dsp:nvSpPr>
      <dsp:spPr>
        <a:xfrm>
          <a:off x="2699993" y="2006577"/>
          <a:ext cx="1582566" cy="482489"/>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الرياح</a:t>
          </a:r>
          <a:endParaRPr lang="en-US" sz="1700" b="1" kern="1200" dirty="0"/>
        </a:p>
      </dsp:txBody>
      <dsp:txXfrm>
        <a:off x="2699993" y="2006577"/>
        <a:ext cx="1582566" cy="482489"/>
      </dsp:txXfrm>
    </dsp:sp>
    <dsp:sp modelId="{F391AB1D-72A1-463E-8B7B-592C340021FF}">
      <dsp:nvSpPr>
        <dsp:cNvPr id="0" name=""/>
        <dsp:cNvSpPr/>
      </dsp:nvSpPr>
      <dsp:spPr>
        <a:xfrm>
          <a:off x="2699993" y="2609689"/>
          <a:ext cx="1582566" cy="482489"/>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الضوء</a:t>
          </a:r>
          <a:endParaRPr lang="en-US" sz="1700" b="1" kern="1200" dirty="0"/>
        </a:p>
      </dsp:txBody>
      <dsp:txXfrm>
        <a:off x="2699993" y="2609689"/>
        <a:ext cx="1582566" cy="482489"/>
      </dsp:txXfrm>
    </dsp:sp>
    <dsp:sp modelId="{52391C0F-5EB2-4BCE-96E6-D71403C3A93A}">
      <dsp:nvSpPr>
        <dsp:cNvPr id="0" name=""/>
        <dsp:cNvSpPr/>
      </dsp:nvSpPr>
      <dsp:spPr>
        <a:xfrm>
          <a:off x="4599073" y="2609689"/>
          <a:ext cx="1582566" cy="482489"/>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ar-SA" sz="2200" b="1" kern="1200">
              <a:latin typeface="Tw Cen MT" panose="020B0602020104020603"/>
              <a:ea typeface="+mn-ea"/>
              <a:cs typeface="Arial" panose="020B0604020202020204" pitchFamily="34" charset="0"/>
            </a:rPr>
            <a:t>النوبة الضوئية</a:t>
          </a:r>
          <a:endParaRPr lang="en-US" sz="2200" b="1" kern="1200" dirty="0">
            <a:latin typeface="Tw Cen MT" panose="020B0602020104020603"/>
            <a:ea typeface="+mn-ea"/>
            <a:cs typeface="Arial" panose="020B0604020202020204" pitchFamily="34" charset="0"/>
          </a:endParaRPr>
        </a:p>
      </dsp:txBody>
      <dsp:txXfrm>
        <a:off x="4599073" y="2609689"/>
        <a:ext cx="1582566" cy="482489"/>
      </dsp:txXfrm>
    </dsp:sp>
    <dsp:sp modelId="{2DAB1A54-193B-45A7-9D5D-23B642D11F58}">
      <dsp:nvSpPr>
        <dsp:cNvPr id="0" name=""/>
        <dsp:cNvSpPr/>
      </dsp:nvSpPr>
      <dsp:spPr>
        <a:xfrm>
          <a:off x="800914" y="2308133"/>
          <a:ext cx="1582566" cy="48248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عوامل التربة</a:t>
          </a:r>
          <a:endParaRPr lang="en-US" sz="1700" b="1" kern="1200" dirty="0"/>
        </a:p>
      </dsp:txBody>
      <dsp:txXfrm>
        <a:off x="800914" y="2308133"/>
        <a:ext cx="1582566" cy="482489"/>
      </dsp:txXfrm>
    </dsp:sp>
    <dsp:sp modelId="{E653C9B7-8B3A-4585-8B8D-E15A9D39C3BB}">
      <dsp:nvSpPr>
        <dsp:cNvPr id="0" name=""/>
        <dsp:cNvSpPr/>
      </dsp:nvSpPr>
      <dsp:spPr>
        <a:xfrm>
          <a:off x="800914" y="2911245"/>
          <a:ext cx="1582566" cy="48248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عوامل حيوية</a:t>
          </a:r>
          <a:endParaRPr lang="en-US" sz="1700" b="1" kern="1200" dirty="0"/>
        </a:p>
      </dsp:txBody>
      <dsp:txXfrm>
        <a:off x="800914" y="2911245"/>
        <a:ext cx="1582566" cy="482489"/>
      </dsp:txXfrm>
    </dsp:sp>
    <dsp:sp modelId="{3B59BB86-18B7-4251-9A31-DDD057DBC30C}">
      <dsp:nvSpPr>
        <dsp:cNvPr id="0" name=""/>
        <dsp:cNvSpPr/>
      </dsp:nvSpPr>
      <dsp:spPr>
        <a:xfrm>
          <a:off x="800914" y="3514357"/>
          <a:ext cx="1582566" cy="48248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عوامل طبوغرافية</a:t>
          </a:r>
          <a:endParaRPr lang="en-US" sz="1700" b="1" kern="1200" dirty="0"/>
        </a:p>
      </dsp:txBody>
      <dsp:txXfrm>
        <a:off x="800914" y="3514357"/>
        <a:ext cx="1582566" cy="482489"/>
      </dsp:txXfrm>
    </dsp:sp>
    <dsp:sp modelId="{7200AB0E-918C-4448-B1CC-4149C3D7F324}">
      <dsp:nvSpPr>
        <dsp:cNvPr id="0" name=""/>
        <dsp:cNvSpPr/>
      </dsp:nvSpPr>
      <dsp:spPr>
        <a:xfrm>
          <a:off x="800914" y="4117469"/>
          <a:ext cx="1582566" cy="48248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a:t>عوامل فعل الإنسان</a:t>
          </a:r>
          <a:endParaRPr lang="en-US" sz="1700" b="1" kern="1200" dirty="0"/>
        </a:p>
      </dsp:txBody>
      <dsp:txXfrm>
        <a:off x="800914" y="4117469"/>
        <a:ext cx="1582566" cy="482489"/>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ar-SA"/>
              <a:t>انقر لتحرير نمط العنوان الثانوي الرئيسي</a:t>
            </a:r>
          </a:p>
        </p:txBody>
      </p:sp>
      <p:sp>
        <p:nvSpPr>
          <p:cNvPr id="4" name="Date Placeholder 3"/>
          <p:cNvSpPr>
            <a:spLocks noGrp="1"/>
          </p:cNvSpPr>
          <p:nvPr>
            <p:ph type="dt" sz="half" idx="10"/>
          </p:nvPr>
        </p:nvSpPr>
        <p:spPr/>
        <p:txBody>
          <a:bodyPr/>
          <a:lstStyle>
            <a:lvl1pPr>
              <a:defRPr/>
            </a:lvl1pPr>
          </a:lstStyle>
          <a:p>
            <a:pPr>
              <a:defRPr/>
            </a:pPr>
            <a:fld id="{204115CE-686C-4E37-B3A9-4E2E85505C06}" type="datetime1">
              <a:rPr lang="en-US"/>
              <a:pPr>
                <a:defRPr/>
              </a:pPr>
              <a:t>2/6/2026</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6" name="Slide Number Placeholder 5"/>
          <p:cNvSpPr>
            <a:spLocks noGrp="1"/>
          </p:cNvSpPr>
          <p:nvPr>
            <p:ph type="sldNum" sz="quarter" idx="12"/>
          </p:nvPr>
        </p:nvSpPr>
        <p:spPr/>
        <p:txBody>
          <a:bodyPr/>
          <a:lstStyle>
            <a:lvl1pPr>
              <a:defRPr/>
            </a:lvl1pPr>
          </a:lstStyle>
          <a:p>
            <a:pPr>
              <a:defRPr/>
            </a:pPr>
            <a:fld id="{5903BD46-131F-4796-8857-587C444C6281}" type="slidenum">
              <a:rPr lang="ar-SA" altLang="en-US"/>
              <a:pPr>
                <a:defRPr/>
              </a:pPr>
              <a:t>‹#›</a:t>
            </a:fld>
            <a:endParaRPr lang="en-US" altLang="en-US"/>
          </a:p>
        </p:txBody>
      </p:sp>
    </p:spTree>
    <p:extLst>
      <p:ext uri="{BB962C8B-B14F-4D97-AF65-F5344CB8AC3E}">
        <p14:creationId xmlns:p14="http://schemas.microsoft.com/office/powerpoint/2010/main" val="3200151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Date Placeholder 3"/>
          <p:cNvSpPr>
            <a:spLocks noGrp="1"/>
          </p:cNvSpPr>
          <p:nvPr>
            <p:ph type="dt" sz="half" idx="10"/>
          </p:nvPr>
        </p:nvSpPr>
        <p:spPr/>
        <p:txBody>
          <a:bodyPr/>
          <a:lstStyle>
            <a:lvl1pPr>
              <a:defRPr/>
            </a:lvl1pPr>
          </a:lstStyle>
          <a:p>
            <a:pPr>
              <a:defRPr/>
            </a:pPr>
            <a:fld id="{BA3E57AD-799B-481D-908C-ACD60875FB05}" type="datetime1">
              <a:rPr lang="en-US"/>
              <a:pPr>
                <a:defRPr/>
              </a:pPr>
              <a:t>2/6/2026</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6" name="Slide Number Placeholder 5"/>
          <p:cNvSpPr>
            <a:spLocks noGrp="1"/>
          </p:cNvSpPr>
          <p:nvPr>
            <p:ph type="sldNum" sz="quarter" idx="12"/>
          </p:nvPr>
        </p:nvSpPr>
        <p:spPr/>
        <p:txBody>
          <a:bodyPr/>
          <a:lstStyle>
            <a:lvl1pPr>
              <a:defRPr/>
            </a:lvl1pPr>
          </a:lstStyle>
          <a:p>
            <a:pPr>
              <a:defRPr/>
            </a:pPr>
            <a:fld id="{0D889979-4BDF-4081-9DAE-2C44BF5CA053}" type="slidenum">
              <a:rPr lang="ar-SA" altLang="en-US"/>
              <a:pPr>
                <a:defRPr/>
              </a:pPr>
              <a:t>‹#›</a:t>
            </a:fld>
            <a:endParaRPr lang="en-US" altLang="en-US"/>
          </a:p>
        </p:txBody>
      </p:sp>
    </p:spTree>
    <p:extLst>
      <p:ext uri="{BB962C8B-B14F-4D97-AF65-F5344CB8AC3E}">
        <p14:creationId xmlns:p14="http://schemas.microsoft.com/office/powerpoint/2010/main" val="3602853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235700" y="585788"/>
            <a:ext cx="1822450" cy="5722937"/>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768350" y="585788"/>
            <a:ext cx="5314950" cy="5722937"/>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Date Placeholder 3"/>
          <p:cNvSpPr>
            <a:spLocks noGrp="1"/>
          </p:cNvSpPr>
          <p:nvPr>
            <p:ph type="dt" sz="half" idx="10"/>
          </p:nvPr>
        </p:nvSpPr>
        <p:spPr/>
        <p:txBody>
          <a:bodyPr/>
          <a:lstStyle>
            <a:lvl1pPr>
              <a:defRPr/>
            </a:lvl1pPr>
          </a:lstStyle>
          <a:p>
            <a:pPr>
              <a:defRPr/>
            </a:pPr>
            <a:fld id="{742BB3E4-F50C-43FB-9E8A-C221AB406E2F}" type="datetime1">
              <a:rPr lang="en-US"/>
              <a:pPr>
                <a:defRPr/>
              </a:pPr>
              <a:t>2/6/2026</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6" name="Slide Number Placeholder 5"/>
          <p:cNvSpPr>
            <a:spLocks noGrp="1"/>
          </p:cNvSpPr>
          <p:nvPr>
            <p:ph type="sldNum" sz="quarter" idx="12"/>
          </p:nvPr>
        </p:nvSpPr>
        <p:spPr/>
        <p:txBody>
          <a:bodyPr/>
          <a:lstStyle>
            <a:lvl1pPr>
              <a:defRPr/>
            </a:lvl1pPr>
          </a:lstStyle>
          <a:p>
            <a:pPr>
              <a:defRPr/>
            </a:pPr>
            <a:fld id="{461E8F03-AC74-4481-8FDF-633D3AED5D3F}" type="slidenum">
              <a:rPr lang="ar-SA" altLang="en-US"/>
              <a:pPr>
                <a:defRPr/>
              </a:pPr>
              <a:t>‹#›</a:t>
            </a:fld>
            <a:endParaRPr lang="en-US" altLang="en-US"/>
          </a:p>
        </p:txBody>
      </p:sp>
    </p:spTree>
    <p:extLst>
      <p:ext uri="{BB962C8B-B14F-4D97-AF65-F5344CB8AC3E}">
        <p14:creationId xmlns:p14="http://schemas.microsoft.com/office/powerpoint/2010/main" val="2685152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Date Placeholder 3"/>
          <p:cNvSpPr>
            <a:spLocks noGrp="1"/>
          </p:cNvSpPr>
          <p:nvPr>
            <p:ph type="dt" sz="half" idx="10"/>
          </p:nvPr>
        </p:nvSpPr>
        <p:spPr/>
        <p:txBody>
          <a:bodyPr/>
          <a:lstStyle>
            <a:lvl1pPr>
              <a:defRPr/>
            </a:lvl1pPr>
          </a:lstStyle>
          <a:p>
            <a:pPr>
              <a:defRPr/>
            </a:pPr>
            <a:fld id="{6BB76E32-6B1B-43E7-BB0B-06B0DF36AD3E}" type="datetime1">
              <a:rPr lang="en-US"/>
              <a:pPr>
                <a:defRPr/>
              </a:pPr>
              <a:t>2/6/2026</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6" name="Slide Number Placeholder 5"/>
          <p:cNvSpPr>
            <a:spLocks noGrp="1"/>
          </p:cNvSpPr>
          <p:nvPr>
            <p:ph type="sldNum" sz="quarter" idx="12"/>
          </p:nvPr>
        </p:nvSpPr>
        <p:spPr/>
        <p:txBody>
          <a:bodyPr/>
          <a:lstStyle>
            <a:lvl1pPr>
              <a:defRPr/>
            </a:lvl1pPr>
          </a:lstStyle>
          <a:p>
            <a:pPr>
              <a:defRPr/>
            </a:pPr>
            <a:fld id="{FA3EBD5D-8DCD-4472-8D90-9A68956D986D}" type="slidenum">
              <a:rPr lang="ar-SA" altLang="en-US"/>
              <a:pPr>
                <a:defRPr/>
              </a:pPr>
              <a:t>‹#›</a:t>
            </a:fld>
            <a:endParaRPr lang="en-US" altLang="en-US"/>
          </a:p>
        </p:txBody>
      </p:sp>
    </p:spTree>
    <p:extLst>
      <p:ext uri="{BB962C8B-B14F-4D97-AF65-F5344CB8AC3E}">
        <p14:creationId xmlns:p14="http://schemas.microsoft.com/office/powerpoint/2010/main" val="4096267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lvl1pPr>
              <a:defRPr/>
            </a:lvl1pPr>
          </a:lstStyle>
          <a:p>
            <a:pPr>
              <a:defRPr/>
            </a:pPr>
            <a:fld id="{F14772E0-D86A-48A3-A21A-D14CFFD3D749}" type="datetime1">
              <a:rPr lang="en-US"/>
              <a:pPr>
                <a:defRPr/>
              </a:pPr>
              <a:t>2/6/2026</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6" name="Slide Number Placeholder 5"/>
          <p:cNvSpPr>
            <a:spLocks noGrp="1"/>
          </p:cNvSpPr>
          <p:nvPr>
            <p:ph type="sldNum" sz="quarter" idx="12"/>
          </p:nvPr>
        </p:nvSpPr>
        <p:spPr/>
        <p:txBody>
          <a:bodyPr/>
          <a:lstStyle>
            <a:lvl1pPr>
              <a:defRPr/>
            </a:lvl1pPr>
          </a:lstStyle>
          <a:p>
            <a:pPr>
              <a:defRPr/>
            </a:pPr>
            <a:fld id="{1CA77CDD-8AAC-4A58-A546-D86B75CB6F40}" type="slidenum">
              <a:rPr lang="ar-SA" altLang="en-US"/>
              <a:pPr>
                <a:defRPr/>
              </a:pPr>
              <a:t>‹#›</a:t>
            </a:fld>
            <a:endParaRPr lang="en-US" altLang="en-US"/>
          </a:p>
        </p:txBody>
      </p:sp>
    </p:spTree>
    <p:extLst>
      <p:ext uri="{BB962C8B-B14F-4D97-AF65-F5344CB8AC3E}">
        <p14:creationId xmlns:p14="http://schemas.microsoft.com/office/powerpoint/2010/main" val="1229607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768350" y="2286000"/>
            <a:ext cx="3568700" cy="4022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489450" y="2286000"/>
            <a:ext cx="3568700" cy="4022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Date Placeholder 3"/>
          <p:cNvSpPr>
            <a:spLocks noGrp="1"/>
          </p:cNvSpPr>
          <p:nvPr>
            <p:ph type="dt" sz="half" idx="10"/>
          </p:nvPr>
        </p:nvSpPr>
        <p:spPr/>
        <p:txBody>
          <a:bodyPr/>
          <a:lstStyle>
            <a:lvl1pPr>
              <a:defRPr/>
            </a:lvl1pPr>
          </a:lstStyle>
          <a:p>
            <a:pPr>
              <a:defRPr/>
            </a:pPr>
            <a:fld id="{DE695DEE-C63A-4363-9D10-CFF004BCC0D0}" type="datetime1">
              <a:rPr lang="en-US"/>
              <a:pPr>
                <a:defRPr/>
              </a:pPr>
              <a:t>2/6/2026</a:t>
            </a:fld>
            <a:endParaRPr lang="en-US"/>
          </a:p>
        </p:txBody>
      </p:sp>
      <p:sp>
        <p:nvSpPr>
          <p:cNvPr id="6"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7" name="Slide Number Placeholder 5"/>
          <p:cNvSpPr>
            <a:spLocks noGrp="1"/>
          </p:cNvSpPr>
          <p:nvPr>
            <p:ph type="sldNum" sz="quarter" idx="12"/>
          </p:nvPr>
        </p:nvSpPr>
        <p:spPr/>
        <p:txBody>
          <a:bodyPr/>
          <a:lstStyle>
            <a:lvl1pPr>
              <a:defRPr/>
            </a:lvl1pPr>
          </a:lstStyle>
          <a:p>
            <a:pPr>
              <a:defRPr/>
            </a:pPr>
            <a:fld id="{B83D2D9B-86B9-4F26-96C1-7C774C2E3223}" type="slidenum">
              <a:rPr lang="ar-SA" altLang="en-US"/>
              <a:pPr>
                <a:defRPr/>
              </a:pPr>
              <a:t>‹#›</a:t>
            </a:fld>
            <a:endParaRPr lang="en-US" altLang="en-US"/>
          </a:p>
        </p:txBody>
      </p:sp>
    </p:spTree>
    <p:extLst>
      <p:ext uri="{BB962C8B-B14F-4D97-AF65-F5344CB8AC3E}">
        <p14:creationId xmlns:p14="http://schemas.microsoft.com/office/powerpoint/2010/main" val="1561640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Date Placeholder 3"/>
          <p:cNvSpPr>
            <a:spLocks noGrp="1"/>
          </p:cNvSpPr>
          <p:nvPr>
            <p:ph type="dt" sz="half" idx="10"/>
          </p:nvPr>
        </p:nvSpPr>
        <p:spPr/>
        <p:txBody>
          <a:bodyPr/>
          <a:lstStyle>
            <a:lvl1pPr>
              <a:defRPr/>
            </a:lvl1pPr>
          </a:lstStyle>
          <a:p>
            <a:pPr>
              <a:defRPr/>
            </a:pPr>
            <a:fld id="{92B4A65C-CE44-4BFE-A084-0246482BD456}" type="datetime1">
              <a:rPr lang="en-US"/>
              <a:pPr>
                <a:defRPr/>
              </a:pPr>
              <a:t>2/6/2026</a:t>
            </a:fld>
            <a:endParaRPr lang="en-US"/>
          </a:p>
        </p:txBody>
      </p:sp>
      <p:sp>
        <p:nvSpPr>
          <p:cNvPr id="8"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9" name="Slide Number Placeholder 5"/>
          <p:cNvSpPr>
            <a:spLocks noGrp="1"/>
          </p:cNvSpPr>
          <p:nvPr>
            <p:ph type="sldNum" sz="quarter" idx="12"/>
          </p:nvPr>
        </p:nvSpPr>
        <p:spPr/>
        <p:txBody>
          <a:bodyPr/>
          <a:lstStyle>
            <a:lvl1pPr>
              <a:defRPr/>
            </a:lvl1pPr>
          </a:lstStyle>
          <a:p>
            <a:pPr>
              <a:defRPr/>
            </a:pPr>
            <a:fld id="{F765F17C-B523-4E1A-9EB4-F8064413FE30}" type="slidenum">
              <a:rPr lang="ar-SA" altLang="en-US"/>
              <a:pPr>
                <a:defRPr/>
              </a:pPr>
              <a:t>‹#›</a:t>
            </a:fld>
            <a:endParaRPr lang="en-US" altLang="en-US"/>
          </a:p>
        </p:txBody>
      </p:sp>
    </p:spTree>
    <p:extLst>
      <p:ext uri="{BB962C8B-B14F-4D97-AF65-F5344CB8AC3E}">
        <p14:creationId xmlns:p14="http://schemas.microsoft.com/office/powerpoint/2010/main" val="87594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Date Placeholder 3"/>
          <p:cNvSpPr>
            <a:spLocks noGrp="1"/>
          </p:cNvSpPr>
          <p:nvPr>
            <p:ph type="dt" sz="half" idx="10"/>
          </p:nvPr>
        </p:nvSpPr>
        <p:spPr/>
        <p:txBody>
          <a:bodyPr/>
          <a:lstStyle>
            <a:lvl1pPr>
              <a:defRPr/>
            </a:lvl1pPr>
          </a:lstStyle>
          <a:p>
            <a:pPr>
              <a:defRPr/>
            </a:pPr>
            <a:fld id="{E0DF6B9B-D388-4F00-B5E6-E189C0A09BF1}" type="datetime1">
              <a:rPr lang="en-US"/>
              <a:pPr>
                <a:defRPr/>
              </a:pPr>
              <a:t>2/6/2026</a:t>
            </a:fld>
            <a:endParaRPr lang="en-US"/>
          </a:p>
        </p:txBody>
      </p:sp>
      <p:sp>
        <p:nvSpPr>
          <p:cNvPr id="4"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5" name="Slide Number Placeholder 5"/>
          <p:cNvSpPr>
            <a:spLocks noGrp="1"/>
          </p:cNvSpPr>
          <p:nvPr>
            <p:ph type="sldNum" sz="quarter" idx="12"/>
          </p:nvPr>
        </p:nvSpPr>
        <p:spPr/>
        <p:txBody>
          <a:bodyPr/>
          <a:lstStyle>
            <a:lvl1pPr>
              <a:defRPr/>
            </a:lvl1pPr>
          </a:lstStyle>
          <a:p>
            <a:pPr>
              <a:defRPr/>
            </a:pPr>
            <a:fld id="{5E399084-7846-4611-8DD0-8FAD8CE151C8}" type="slidenum">
              <a:rPr lang="ar-SA" altLang="en-US"/>
              <a:pPr>
                <a:defRPr/>
              </a:pPr>
              <a:t>‹#›</a:t>
            </a:fld>
            <a:endParaRPr lang="en-US" altLang="en-US"/>
          </a:p>
        </p:txBody>
      </p:sp>
    </p:spTree>
    <p:extLst>
      <p:ext uri="{BB962C8B-B14F-4D97-AF65-F5344CB8AC3E}">
        <p14:creationId xmlns:p14="http://schemas.microsoft.com/office/powerpoint/2010/main" val="3829543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A622AD-D8F3-44E4-B980-6410408B1A10}" type="datetime1">
              <a:rPr lang="en-US"/>
              <a:pPr>
                <a:defRPr/>
              </a:pPr>
              <a:t>2/6/2026</a:t>
            </a:fld>
            <a:endParaRPr lang="en-US"/>
          </a:p>
        </p:txBody>
      </p:sp>
      <p:sp>
        <p:nvSpPr>
          <p:cNvPr id="3"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4" name="Slide Number Placeholder 5"/>
          <p:cNvSpPr>
            <a:spLocks noGrp="1"/>
          </p:cNvSpPr>
          <p:nvPr>
            <p:ph type="sldNum" sz="quarter" idx="12"/>
          </p:nvPr>
        </p:nvSpPr>
        <p:spPr/>
        <p:txBody>
          <a:bodyPr/>
          <a:lstStyle>
            <a:lvl1pPr>
              <a:defRPr/>
            </a:lvl1pPr>
          </a:lstStyle>
          <a:p>
            <a:pPr>
              <a:defRPr/>
            </a:pPr>
            <a:fld id="{5DBAEB3F-157C-4F95-BCD0-557B7AB41F20}" type="slidenum">
              <a:rPr lang="ar-SA" altLang="en-US"/>
              <a:pPr>
                <a:defRPr/>
              </a:pPr>
              <a:t>‹#›</a:t>
            </a:fld>
            <a:endParaRPr lang="en-US" altLang="en-US"/>
          </a:p>
        </p:txBody>
      </p:sp>
    </p:spTree>
    <p:extLst>
      <p:ext uri="{BB962C8B-B14F-4D97-AF65-F5344CB8AC3E}">
        <p14:creationId xmlns:p14="http://schemas.microsoft.com/office/powerpoint/2010/main" val="1245708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3"/>
          <p:cNvSpPr>
            <a:spLocks noGrp="1"/>
          </p:cNvSpPr>
          <p:nvPr>
            <p:ph type="dt" sz="half" idx="10"/>
          </p:nvPr>
        </p:nvSpPr>
        <p:spPr/>
        <p:txBody>
          <a:bodyPr/>
          <a:lstStyle>
            <a:lvl1pPr>
              <a:defRPr/>
            </a:lvl1pPr>
          </a:lstStyle>
          <a:p>
            <a:pPr>
              <a:defRPr/>
            </a:pPr>
            <a:fld id="{B6C8E0F5-F234-4FF9-A95A-650FB2E42D55}" type="datetime1">
              <a:rPr lang="en-US"/>
              <a:pPr>
                <a:defRPr/>
              </a:pPr>
              <a:t>2/6/2026</a:t>
            </a:fld>
            <a:endParaRPr lang="en-US"/>
          </a:p>
        </p:txBody>
      </p:sp>
      <p:sp>
        <p:nvSpPr>
          <p:cNvPr id="6"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7" name="Slide Number Placeholder 5"/>
          <p:cNvSpPr>
            <a:spLocks noGrp="1"/>
          </p:cNvSpPr>
          <p:nvPr>
            <p:ph type="sldNum" sz="quarter" idx="12"/>
          </p:nvPr>
        </p:nvSpPr>
        <p:spPr/>
        <p:txBody>
          <a:bodyPr/>
          <a:lstStyle>
            <a:lvl1pPr>
              <a:defRPr/>
            </a:lvl1pPr>
          </a:lstStyle>
          <a:p>
            <a:pPr>
              <a:defRPr/>
            </a:pPr>
            <a:fld id="{4C57158D-43DD-466D-8B39-73470DA793EC}" type="slidenum">
              <a:rPr lang="ar-SA" altLang="en-US"/>
              <a:pPr>
                <a:defRPr/>
              </a:pPr>
              <a:t>‹#›</a:t>
            </a:fld>
            <a:endParaRPr lang="en-US" altLang="en-US"/>
          </a:p>
        </p:txBody>
      </p:sp>
    </p:spTree>
    <p:extLst>
      <p:ext uri="{BB962C8B-B14F-4D97-AF65-F5344CB8AC3E}">
        <p14:creationId xmlns:p14="http://schemas.microsoft.com/office/powerpoint/2010/main" val="841122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3"/>
          <p:cNvSpPr>
            <a:spLocks noGrp="1"/>
          </p:cNvSpPr>
          <p:nvPr>
            <p:ph type="dt" sz="half" idx="10"/>
          </p:nvPr>
        </p:nvSpPr>
        <p:spPr/>
        <p:txBody>
          <a:bodyPr/>
          <a:lstStyle>
            <a:lvl1pPr>
              <a:defRPr/>
            </a:lvl1pPr>
          </a:lstStyle>
          <a:p>
            <a:pPr>
              <a:defRPr/>
            </a:pPr>
            <a:fld id="{5420D03B-22EE-4369-9743-1B8F66FA3532}" type="datetime1">
              <a:rPr lang="en-US"/>
              <a:pPr>
                <a:defRPr/>
              </a:pPr>
              <a:t>2/6/2026</a:t>
            </a:fld>
            <a:endParaRPr lang="en-US"/>
          </a:p>
        </p:txBody>
      </p:sp>
      <p:sp>
        <p:nvSpPr>
          <p:cNvPr id="6" name="Footer Placeholder 4"/>
          <p:cNvSpPr>
            <a:spLocks noGrp="1"/>
          </p:cNvSpPr>
          <p:nvPr>
            <p:ph type="ftr" sz="quarter" idx="11"/>
          </p:nvPr>
        </p:nvSpPr>
        <p:spPr/>
        <p:txBody>
          <a:bodyPr/>
          <a:lstStyle>
            <a:lvl1pPr>
              <a:defRPr/>
            </a:lvl1pPr>
          </a:lstStyle>
          <a:p>
            <a:pPr>
              <a:defRPr/>
            </a:pPr>
            <a:r>
              <a:rPr lang="ar-SA"/>
              <a:t>ياسمين الواصل</a:t>
            </a:r>
            <a:endParaRPr lang="en-US"/>
          </a:p>
        </p:txBody>
      </p:sp>
      <p:sp>
        <p:nvSpPr>
          <p:cNvPr id="7" name="Slide Number Placeholder 5"/>
          <p:cNvSpPr>
            <a:spLocks noGrp="1"/>
          </p:cNvSpPr>
          <p:nvPr>
            <p:ph type="sldNum" sz="quarter" idx="12"/>
          </p:nvPr>
        </p:nvSpPr>
        <p:spPr/>
        <p:txBody>
          <a:bodyPr/>
          <a:lstStyle>
            <a:lvl1pPr>
              <a:defRPr/>
            </a:lvl1pPr>
          </a:lstStyle>
          <a:p>
            <a:pPr>
              <a:defRPr/>
            </a:pPr>
            <a:fld id="{0FCEB68F-8196-4517-9F3E-A7E367BD6502}" type="slidenum">
              <a:rPr lang="ar-SA" altLang="en-US"/>
              <a:pPr>
                <a:defRPr/>
              </a:pPr>
              <a:t>‹#›</a:t>
            </a:fld>
            <a:endParaRPr lang="en-US" altLang="en-US"/>
          </a:p>
        </p:txBody>
      </p:sp>
    </p:spTree>
    <p:extLst>
      <p:ext uri="{BB962C8B-B14F-4D97-AF65-F5344CB8AC3E}">
        <p14:creationId xmlns:p14="http://schemas.microsoft.com/office/powerpoint/2010/main" val="3186463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768350" y="585788"/>
            <a:ext cx="728980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768350" y="2286000"/>
            <a:ext cx="72898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768350" y="6470650"/>
            <a:ext cx="1616075" cy="274638"/>
          </a:xfrm>
          <a:prstGeom prst="rect">
            <a:avLst/>
          </a:prstGeom>
        </p:spPr>
        <p:txBody>
          <a:bodyPr vert="horz" wrap="square" lIns="91440" tIns="45720" rIns="91440" bIns="45720" numCol="1" anchor="ctr" anchorCtr="0" compatLnSpc="1">
            <a:prstTxWarp prst="textNoShape">
              <a:avLst/>
            </a:prstTxWarp>
          </a:bodyPr>
          <a:lstStyle>
            <a:lvl1pPr algn="l" rtl="0" eaLnBrk="1" hangingPunct="1">
              <a:defRPr sz="1000">
                <a:solidFill>
                  <a:srgbClr val="0D0D0D"/>
                </a:solidFill>
                <a:latin typeface="+mj-lt"/>
              </a:defRPr>
            </a:lvl1pPr>
          </a:lstStyle>
          <a:p>
            <a:pPr fontAlgn="base">
              <a:spcBef>
                <a:spcPct val="0"/>
              </a:spcBef>
              <a:spcAft>
                <a:spcPct val="0"/>
              </a:spcAft>
              <a:defRPr/>
            </a:pPr>
            <a:fld id="{FCE549D2-FB7D-4603-BF80-58EFA75C2037}" type="datetime1">
              <a:rPr lang="en-US"/>
              <a:pPr fontAlgn="base">
                <a:spcBef>
                  <a:spcPct val="0"/>
                </a:spcBef>
                <a:spcAft>
                  <a:spcPct val="0"/>
                </a:spcAft>
                <a:defRPr/>
              </a:pPr>
              <a:t>2/6/2026</a:t>
            </a:fld>
            <a:endParaRPr lang="en-US"/>
          </a:p>
        </p:txBody>
      </p:sp>
      <p:sp>
        <p:nvSpPr>
          <p:cNvPr id="5" name="Footer Placeholder 4"/>
          <p:cNvSpPr>
            <a:spLocks noGrp="1"/>
          </p:cNvSpPr>
          <p:nvPr>
            <p:ph type="ftr" sz="quarter" idx="3"/>
          </p:nvPr>
        </p:nvSpPr>
        <p:spPr>
          <a:xfrm>
            <a:off x="3632200" y="6470650"/>
            <a:ext cx="4425950" cy="274638"/>
          </a:xfrm>
          <a:prstGeom prst="rect">
            <a:avLst/>
          </a:prstGeom>
        </p:spPr>
        <p:txBody>
          <a:bodyPr vert="horz" wrap="square" lIns="91440" tIns="45720" rIns="91440" bIns="45720" numCol="1" anchor="ctr" anchorCtr="0" compatLnSpc="1">
            <a:prstTxWarp prst="textNoShape">
              <a:avLst/>
            </a:prstTxWarp>
          </a:bodyPr>
          <a:lstStyle>
            <a:lvl1pPr algn="r" rtl="0" eaLnBrk="1" hangingPunct="1">
              <a:defRPr sz="1000">
                <a:solidFill>
                  <a:srgbClr val="0D0D0D"/>
                </a:solidFill>
                <a:latin typeface="+mj-lt"/>
              </a:defRPr>
            </a:lvl1pPr>
          </a:lstStyle>
          <a:p>
            <a:pPr fontAlgn="base">
              <a:spcBef>
                <a:spcPct val="0"/>
              </a:spcBef>
              <a:spcAft>
                <a:spcPct val="0"/>
              </a:spcAft>
              <a:defRPr/>
            </a:pPr>
            <a:r>
              <a:rPr lang="ar-SA"/>
              <a:t>ياسمين الواصل</a:t>
            </a:r>
            <a:endParaRPr lang="en-US"/>
          </a:p>
        </p:txBody>
      </p:sp>
      <p:sp>
        <p:nvSpPr>
          <p:cNvPr id="6" name="Slide Number Placeholder 5"/>
          <p:cNvSpPr>
            <a:spLocks noGrp="1"/>
          </p:cNvSpPr>
          <p:nvPr>
            <p:ph type="sldNum" sz="quarter" idx="4"/>
          </p:nvPr>
        </p:nvSpPr>
        <p:spPr>
          <a:xfrm>
            <a:off x="8128000" y="6470650"/>
            <a:ext cx="730250" cy="274638"/>
          </a:xfrm>
          <a:prstGeom prst="rect">
            <a:avLst/>
          </a:prstGeom>
        </p:spPr>
        <p:txBody>
          <a:bodyPr vert="horz" wrap="square" lIns="91440" tIns="45720" rIns="91440" bIns="45720" numCol="1" anchor="ctr" anchorCtr="0" compatLnSpc="1">
            <a:prstTxWarp prst="textNoShape">
              <a:avLst/>
            </a:prstTxWarp>
          </a:bodyPr>
          <a:lstStyle>
            <a:lvl1pPr eaLnBrk="1" hangingPunct="1">
              <a:defRPr sz="1000">
                <a:solidFill>
                  <a:srgbClr val="0D0D0D"/>
                </a:solidFill>
                <a:latin typeface="Tw Cen MT Condensed" pitchFamily="34" charset="0"/>
              </a:defRPr>
            </a:lvl1pPr>
          </a:lstStyle>
          <a:p>
            <a:pPr algn="l" rtl="0" fontAlgn="base">
              <a:spcBef>
                <a:spcPct val="0"/>
              </a:spcBef>
              <a:spcAft>
                <a:spcPct val="0"/>
              </a:spcAft>
              <a:defRPr/>
            </a:pPr>
            <a:fld id="{C7C49D01-DF12-47C0-B1DD-500855C16D5D}" type="slidenum">
              <a:rPr lang="ar-SA" altLang="en-US"/>
              <a:pPr algn="l" rtl="0" fontAlgn="base">
                <a:spcBef>
                  <a:spcPct val="0"/>
                </a:spcBef>
                <a:spcAft>
                  <a:spcPct val="0"/>
                </a:spcAft>
                <a:defRPr/>
              </a:pPr>
              <a:t>‹#›</a:t>
            </a:fld>
            <a:endParaRPr lang="en-US" altLang="en-US"/>
          </a:p>
        </p:txBody>
      </p:sp>
      <p:cxnSp>
        <p:nvCxnSpPr>
          <p:cNvPr id="8" name="Straight Connector 7"/>
          <p:cNvCxnSpPr/>
          <p:nvPr/>
        </p:nvCxnSpPr>
        <p:spPr>
          <a:xfrm flipV="1">
            <a:off x="762000" y="827088"/>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9760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1" eaLnBrk="0" fontAlgn="base" hangingPunct="0">
        <a:lnSpc>
          <a:spcPct val="80000"/>
        </a:lnSpc>
        <a:spcBef>
          <a:spcPct val="0"/>
        </a:spcBef>
        <a:spcAft>
          <a:spcPct val="0"/>
        </a:spcAft>
        <a:defRPr sz="5000">
          <a:solidFill>
            <a:srgbClr val="0D0D0D"/>
          </a:solidFill>
          <a:latin typeface="+mj-lt"/>
          <a:ea typeface="+mj-ea"/>
          <a:cs typeface="+mj-cs"/>
        </a:defRPr>
      </a:lvl1pPr>
      <a:lvl2pPr algn="l" rtl="1" eaLnBrk="0" fontAlgn="base" hangingPunct="0">
        <a:lnSpc>
          <a:spcPct val="80000"/>
        </a:lnSpc>
        <a:spcBef>
          <a:spcPct val="0"/>
        </a:spcBef>
        <a:spcAft>
          <a:spcPct val="0"/>
        </a:spcAft>
        <a:defRPr sz="5000">
          <a:solidFill>
            <a:srgbClr val="0D0D0D"/>
          </a:solidFill>
          <a:latin typeface="Tw Cen MT Condensed" pitchFamily="34" charset="0"/>
          <a:cs typeface="Arial" pitchFamily="34" charset="0"/>
        </a:defRPr>
      </a:lvl2pPr>
      <a:lvl3pPr algn="l" rtl="1" eaLnBrk="0" fontAlgn="base" hangingPunct="0">
        <a:lnSpc>
          <a:spcPct val="80000"/>
        </a:lnSpc>
        <a:spcBef>
          <a:spcPct val="0"/>
        </a:spcBef>
        <a:spcAft>
          <a:spcPct val="0"/>
        </a:spcAft>
        <a:defRPr sz="5000">
          <a:solidFill>
            <a:srgbClr val="0D0D0D"/>
          </a:solidFill>
          <a:latin typeface="Tw Cen MT Condensed" pitchFamily="34" charset="0"/>
          <a:cs typeface="Arial" pitchFamily="34" charset="0"/>
        </a:defRPr>
      </a:lvl3pPr>
      <a:lvl4pPr algn="l" rtl="1" eaLnBrk="0" fontAlgn="base" hangingPunct="0">
        <a:lnSpc>
          <a:spcPct val="80000"/>
        </a:lnSpc>
        <a:spcBef>
          <a:spcPct val="0"/>
        </a:spcBef>
        <a:spcAft>
          <a:spcPct val="0"/>
        </a:spcAft>
        <a:defRPr sz="5000">
          <a:solidFill>
            <a:srgbClr val="0D0D0D"/>
          </a:solidFill>
          <a:latin typeface="Tw Cen MT Condensed" pitchFamily="34" charset="0"/>
          <a:cs typeface="Arial" pitchFamily="34" charset="0"/>
        </a:defRPr>
      </a:lvl4pPr>
      <a:lvl5pPr algn="l" rtl="1" eaLnBrk="0" fontAlgn="base" hangingPunct="0">
        <a:lnSpc>
          <a:spcPct val="80000"/>
        </a:lnSpc>
        <a:spcBef>
          <a:spcPct val="0"/>
        </a:spcBef>
        <a:spcAft>
          <a:spcPct val="0"/>
        </a:spcAft>
        <a:defRPr sz="5000">
          <a:solidFill>
            <a:srgbClr val="0D0D0D"/>
          </a:solidFill>
          <a:latin typeface="Tw Cen MT Condensed" pitchFamily="34" charset="0"/>
          <a:cs typeface="Arial" pitchFamily="34" charset="0"/>
        </a:defRPr>
      </a:lvl5pPr>
      <a:lvl6pPr marL="457200" algn="l" rtl="1" fontAlgn="base">
        <a:lnSpc>
          <a:spcPct val="80000"/>
        </a:lnSpc>
        <a:spcBef>
          <a:spcPct val="0"/>
        </a:spcBef>
        <a:spcAft>
          <a:spcPct val="0"/>
        </a:spcAft>
        <a:defRPr sz="5000">
          <a:solidFill>
            <a:srgbClr val="0D0D0D"/>
          </a:solidFill>
          <a:latin typeface="Tw Cen MT Condensed" pitchFamily="34" charset="0"/>
          <a:cs typeface="Arial" pitchFamily="34" charset="0"/>
        </a:defRPr>
      </a:lvl6pPr>
      <a:lvl7pPr marL="914400" algn="l" rtl="1" fontAlgn="base">
        <a:lnSpc>
          <a:spcPct val="80000"/>
        </a:lnSpc>
        <a:spcBef>
          <a:spcPct val="0"/>
        </a:spcBef>
        <a:spcAft>
          <a:spcPct val="0"/>
        </a:spcAft>
        <a:defRPr sz="5000">
          <a:solidFill>
            <a:srgbClr val="0D0D0D"/>
          </a:solidFill>
          <a:latin typeface="Tw Cen MT Condensed" pitchFamily="34" charset="0"/>
          <a:cs typeface="Arial" pitchFamily="34" charset="0"/>
        </a:defRPr>
      </a:lvl7pPr>
      <a:lvl8pPr marL="1371600" algn="l" rtl="1" fontAlgn="base">
        <a:lnSpc>
          <a:spcPct val="80000"/>
        </a:lnSpc>
        <a:spcBef>
          <a:spcPct val="0"/>
        </a:spcBef>
        <a:spcAft>
          <a:spcPct val="0"/>
        </a:spcAft>
        <a:defRPr sz="5000">
          <a:solidFill>
            <a:srgbClr val="0D0D0D"/>
          </a:solidFill>
          <a:latin typeface="Tw Cen MT Condensed" pitchFamily="34" charset="0"/>
          <a:cs typeface="Arial" pitchFamily="34" charset="0"/>
        </a:defRPr>
      </a:lvl8pPr>
      <a:lvl9pPr marL="1828800" algn="l" rtl="1" fontAlgn="base">
        <a:lnSpc>
          <a:spcPct val="80000"/>
        </a:lnSpc>
        <a:spcBef>
          <a:spcPct val="0"/>
        </a:spcBef>
        <a:spcAft>
          <a:spcPct val="0"/>
        </a:spcAft>
        <a:defRPr sz="5000">
          <a:solidFill>
            <a:srgbClr val="0D0D0D"/>
          </a:solidFill>
          <a:latin typeface="Tw Cen MT Condensed" pitchFamily="34" charset="0"/>
          <a:cs typeface="Arial" pitchFamily="34" charset="0"/>
        </a:defRPr>
      </a:lvl9pPr>
    </p:titleStyle>
    <p:bodyStyle>
      <a:lvl1pPr marL="90488" indent="-90488" algn="r" rtl="1" eaLnBrk="0" fontAlgn="base" hangingPunct="0">
        <a:lnSpc>
          <a:spcPct val="90000"/>
        </a:lnSpc>
        <a:spcBef>
          <a:spcPts val="1200"/>
        </a:spcBef>
        <a:spcAft>
          <a:spcPts val="200"/>
        </a:spcAft>
        <a:buClr>
          <a:schemeClr val="accent1"/>
        </a:buClr>
        <a:buSzPct val="100000"/>
        <a:buFont typeface="Tw Cen MT" panose="020B0602020104020603" pitchFamily="34" charset="0"/>
        <a:buChar char=" "/>
        <a:defRPr sz="2200">
          <a:solidFill>
            <a:schemeClr val="tx1"/>
          </a:solidFill>
          <a:latin typeface="+mn-lt"/>
          <a:ea typeface="+mn-ea"/>
          <a:cs typeface="+mn-cs"/>
        </a:defRPr>
      </a:lvl1pPr>
      <a:lvl2pPr marL="265113" indent="-136525" algn="r" rtl="1" eaLnBrk="0" fontAlgn="base" hangingPunct="0">
        <a:lnSpc>
          <a:spcPct val="90000"/>
        </a:lnSpc>
        <a:spcBef>
          <a:spcPts val="200"/>
        </a:spcBef>
        <a:spcAft>
          <a:spcPts val="400"/>
        </a:spcAft>
        <a:buClr>
          <a:schemeClr val="accent1"/>
        </a:buClr>
        <a:buFont typeface="Wingdings 3" pitchFamily="18" charset="2"/>
        <a:buChar char=""/>
        <a:defRPr>
          <a:solidFill>
            <a:schemeClr val="tx1"/>
          </a:solidFill>
          <a:latin typeface="+mn-lt"/>
          <a:cs typeface="+mn-cs"/>
        </a:defRPr>
      </a:lvl2pPr>
      <a:lvl3pPr marL="447675" indent="-136525" algn="r" rtl="1" eaLnBrk="0" fontAlgn="base" hangingPunct="0">
        <a:lnSpc>
          <a:spcPct val="90000"/>
        </a:lnSpc>
        <a:spcBef>
          <a:spcPts val="200"/>
        </a:spcBef>
        <a:spcAft>
          <a:spcPts val="400"/>
        </a:spcAft>
        <a:buClr>
          <a:schemeClr val="accent1"/>
        </a:buClr>
        <a:buFont typeface="Wingdings 3" pitchFamily="18" charset="2"/>
        <a:buChar char=""/>
        <a:defRPr sz="1400">
          <a:solidFill>
            <a:schemeClr val="tx1"/>
          </a:solidFill>
          <a:latin typeface="+mn-lt"/>
          <a:cs typeface="+mn-cs"/>
        </a:defRPr>
      </a:lvl3pPr>
      <a:lvl4pPr marL="593725" indent="-136525" algn="r" rtl="1" eaLnBrk="0" fontAlgn="base" hangingPunct="0">
        <a:lnSpc>
          <a:spcPct val="90000"/>
        </a:lnSpc>
        <a:spcBef>
          <a:spcPts val="200"/>
        </a:spcBef>
        <a:spcAft>
          <a:spcPts val="400"/>
        </a:spcAft>
        <a:buClr>
          <a:schemeClr val="accent1"/>
        </a:buClr>
        <a:buFont typeface="Wingdings 3" pitchFamily="18" charset="2"/>
        <a:buChar char=""/>
        <a:defRPr sz="1400">
          <a:solidFill>
            <a:schemeClr val="tx1"/>
          </a:solidFill>
          <a:latin typeface="+mn-lt"/>
          <a:cs typeface="+mn-cs"/>
        </a:defRPr>
      </a:lvl4pPr>
      <a:lvl5pPr marL="776288" indent="-136525" algn="r" rtl="1" eaLnBrk="0" fontAlgn="base" hangingPunct="0">
        <a:lnSpc>
          <a:spcPct val="90000"/>
        </a:lnSpc>
        <a:spcBef>
          <a:spcPts val="200"/>
        </a:spcBef>
        <a:spcAft>
          <a:spcPts val="400"/>
        </a:spcAft>
        <a:buClr>
          <a:schemeClr val="accent1"/>
        </a:buClr>
        <a:buFont typeface="Wingdings 3" pitchFamily="18" charset="2"/>
        <a:buChar char=""/>
        <a:defRPr sz="1400">
          <a:solidFill>
            <a:schemeClr val="tx1"/>
          </a:solidFill>
          <a:latin typeface="+mn-lt"/>
          <a:cs typeface="+mn-cs"/>
        </a:defRPr>
      </a:lvl5pPr>
      <a:lvl6pPr marL="1233488" indent="-136525" algn="r" rtl="1" fontAlgn="base">
        <a:lnSpc>
          <a:spcPct val="90000"/>
        </a:lnSpc>
        <a:spcBef>
          <a:spcPts val="200"/>
        </a:spcBef>
        <a:spcAft>
          <a:spcPts val="400"/>
        </a:spcAft>
        <a:buClr>
          <a:schemeClr val="accent1"/>
        </a:buClr>
        <a:buFont typeface="Wingdings 3" pitchFamily="18" charset="2"/>
        <a:buChar char=""/>
        <a:defRPr sz="1400">
          <a:solidFill>
            <a:schemeClr val="tx1"/>
          </a:solidFill>
          <a:latin typeface="+mn-lt"/>
          <a:cs typeface="+mn-cs"/>
        </a:defRPr>
      </a:lvl6pPr>
      <a:lvl7pPr marL="1690688" indent="-136525" algn="r" rtl="1" fontAlgn="base">
        <a:lnSpc>
          <a:spcPct val="90000"/>
        </a:lnSpc>
        <a:spcBef>
          <a:spcPts val="200"/>
        </a:spcBef>
        <a:spcAft>
          <a:spcPts val="400"/>
        </a:spcAft>
        <a:buClr>
          <a:schemeClr val="accent1"/>
        </a:buClr>
        <a:buFont typeface="Wingdings 3" pitchFamily="18" charset="2"/>
        <a:buChar char=""/>
        <a:defRPr sz="1400">
          <a:solidFill>
            <a:schemeClr val="tx1"/>
          </a:solidFill>
          <a:latin typeface="+mn-lt"/>
          <a:cs typeface="+mn-cs"/>
        </a:defRPr>
      </a:lvl7pPr>
      <a:lvl8pPr marL="2147888" indent="-136525" algn="r" rtl="1" fontAlgn="base">
        <a:lnSpc>
          <a:spcPct val="90000"/>
        </a:lnSpc>
        <a:spcBef>
          <a:spcPts val="200"/>
        </a:spcBef>
        <a:spcAft>
          <a:spcPts val="400"/>
        </a:spcAft>
        <a:buClr>
          <a:schemeClr val="accent1"/>
        </a:buClr>
        <a:buFont typeface="Wingdings 3" pitchFamily="18" charset="2"/>
        <a:buChar char=""/>
        <a:defRPr sz="1400">
          <a:solidFill>
            <a:schemeClr val="tx1"/>
          </a:solidFill>
          <a:latin typeface="+mn-lt"/>
          <a:cs typeface="+mn-cs"/>
        </a:defRPr>
      </a:lvl8pPr>
      <a:lvl9pPr marL="2605088" indent="-136525" algn="r" rtl="1" fontAlgn="base">
        <a:lnSpc>
          <a:spcPct val="90000"/>
        </a:lnSpc>
        <a:spcBef>
          <a:spcPts val="200"/>
        </a:spcBef>
        <a:spcAft>
          <a:spcPts val="400"/>
        </a:spcAft>
        <a:buClr>
          <a:schemeClr val="accent1"/>
        </a:buClr>
        <a:buFont typeface="Wingdings 3" pitchFamily="18" charset="2"/>
        <a:buChar char=""/>
        <a:defRPr sz="1400">
          <a:solidFill>
            <a:schemeClr val="tx1"/>
          </a:solidFill>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14348" y="785794"/>
            <a:ext cx="7746084" cy="2376264"/>
          </a:xfrm>
        </p:spPr>
        <p:txBody>
          <a:bodyPr>
            <a:normAutofit/>
          </a:bodyPr>
          <a:lstStyle/>
          <a:p>
            <a:pPr algn="ctr" eaLnBrk="1" fontAlgn="auto" hangingPunct="1">
              <a:spcAft>
                <a:spcPts val="0"/>
              </a:spcAft>
              <a:defRPr/>
            </a:pPr>
            <a:r>
              <a:rPr lang="ar-SA" sz="4800" b="1" dirty="0">
                <a:ln w="12700">
                  <a:solidFill>
                    <a:schemeClr val="tx2">
                      <a:satMod val="155000"/>
                    </a:schemeClr>
                  </a:solidFill>
                  <a:prstDash val="solid"/>
                </a:ln>
                <a:solidFill>
                  <a:schemeClr val="bg2">
                    <a:tint val="85000"/>
                    <a:satMod val="155000"/>
                  </a:schemeClr>
                </a:solidFill>
                <a:effectLst>
                  <a:glow rad="139700">
                    <a:schemeClr val="accent3">
                      <a:satMod val="175000"/>
                      <a:alpha val="40000"/>
                    </a:schemeClr>
                  </a:glow>
                  <a:outerShdw blurRad="41275" dist="20320" dir="1800000" algn="tl" rotWithShape="0">
                    <a:srgbClr val="000000">
                      <a:alpha val="40000"/>
                    </a:srgbClr>
                  </a:outerShdw>
                </a:effectLst>
              </a:rPr>
              <a:t>الجغرافيا النباتية</a:t>
            </a:r>
            <a:br>
              <a:rPr lang="ar-SA" sz="4800" b="1" dirty="0">
                <a:ln w="12700">
                  <a:solidFill>
                    <a:schemeClr val="tx2">
                      <a:satMod val="155000"/>
                    </a:schemeClr>
                  </a:solidFill>
                  <a:prstDash val="solid"/>
                </a:ln>
                <a:solidFill>
                  <a:schemeClr val="bg2">
                    <a:tint val="85000"/>
                    <a:satMod val="155000"/>
                  </a:schemeClr>
                </a:solidFill>
                <a:effectLst>
                  <a:glow rad="139700">
                    <a:schemeClr val="accent3">
                      <a:satMod val="175000"/>
                      <a:alpha val="40000"/>
                    </a:schemeClr>
                  </a:glow>
                  <a:outerShdw blurRad="41275" dist="20320" dir="1800000" algn="tl" rotWithShape="0">
                    <a:srgbClr val="000000">
                      <a:alpha val="40000"/>
                    </a:srgbClr>
                  </a:outerShdw>
                </a:effectLst>
              </a:rPr>
            </a:br>
            <a:r>
              <a:rPr lang="ar-SA" sz="2800" b="1" dirty="0">
                <a:ln w="12700">
                  <a:solidFill>
                    <a:schemeClr val="tx2">
                      <a:satMod val="155000"/>
                    </a:schemeClr>
                  </a:solidFill>
                  <a:prstDash val="solid"/>
                </a:ln>
                <a:solidFill>
                  <a:schemeClr val="bg2">
                    <a:tint val="85000"/>
                    <a:satMod val="155000"/>
                  </a:schemeClr>
                </a:solidFill>
                <a:effectLst>
                  <a:glow rad="139700">
                    <a:schemeClr val="accent3">
                      <a:satMod val="175000"/>
                      <a:alpha val="40000"/>
                    </a:schemeClr>
                  </a:glow>
                  <a:outerShdw blurRad="41275" dist="20320" dir="1800000" algn="tl" rotWithShape="0">
                    <a:srgbClr val="000000">
                      <a:alpha val="40000"/>
                    </a:srgbClr>
                  </a:outerShdw>
                </a:effectLst>
              </a:rPr>
              <a:t>347 نبت</a:t>
            </a:r>
            <a:r>
              <a:rPr lang="ar-SA" sz="4800" b="1" dirty="0">
                <a:ln w="12700">
                  <a:solidFill>
                    <a:schemeClr val="tx2">
                      <a:satMod val="155000"/>
                    </a:schemeClr>
                  </a:solidFill>
                  <a:prstDash val="solid"/>
                </a:ln>
                <a:solidFill>
                  <a:schemeClr val="bg2">
                    <a:tint val="85000"/>
                    <a:satMod val="155000"/>
                  </a:schemeClr>
                </a:solidFill>
                <a:effectLst>
                  <a:glow rad="139700">
                    <a:schemeClr val="accent3">
                      <a:satMod val="175000"/>
                      <a:alpha val="40000"/>
                    </a:schemeClr>
                  </a:glow>
                  <a:outerShdw blurRad="41275" dist="20320" dir="1800000" algn="tl" rotWithShape="0">
                    <a:srgbClr val="000000">
                      <a:alpha val="40000"/>
                    </a:srgbClr>
                  </a:outerShdw>
                </a:effectLst>
              </a:rPr>
              <a:t/>
            </a:r>
            <a:br>
              <a:rPr lang="ar-SA" sz="4800" b="1" dirty="0">
                <a:ln w="12700">
                  <a:solidFill>
                    <a:schemeClr val="tx2">
                      <a:satMod val="155000"/>
                    </a:schemeClr>
                  </a:solidFill>
                  <a:prstDash val="solid"/>
                </a:ln>
                <a:solidFill>
                  <a:schemeClr val="bg2">
                    <a:tint val="85000"/>
                    <a:satMod val="155000"/>
                  </a:schemeClr>
                </a:solidFill>
                <a:effectLst>
                  <a:glow rad="139700">
                    <a:schemeClr val="accent3">
                      <a:satMod val="175000"/>
                      <a:alpha val="40000"/>
                    </a:schemeClr>
                  </a:glow>
                  <a:outerShdw blurRad="41275" dist="20320" dir="1800000" algn="tl" rotWithShape="0">
                    <a:srgbClr val="000000">
                      <a:alpha val="40000"/>
                    </a:srgbClr>
                  </a:outerShdw>
                </a:effectLst>
              </a:rPr>
            </a:br>
            <a:r>
              <a:rPr lang="ar-SA" sz="4800" b="1" dirty="0">
                <a:ln w="12700">
                  <a:solidFill>
                    <a:schemeClr val="tx2">
                      <a:satMod val="155000"/>
                    </a:schemeClr>
                  </a:solidFill>
                  <a:prstDash val="solid"/>
                </a:ln>
                <a:solidFill>
                  <a:schemeClr val="bg2">
                    <a:tint val="85000"/>
                    <a:satMod val="155000"/>
                  </a:schemeClr>
                </a:solidFill>
                <a:effectLst>
                  <a:glow rad="139700">
                    <a:schemeClr val="accent3">
                      <a:satMod val="175000"/>
                      <a:alpha val="40000"/>
                    </a:schemeClr>
                  </a:glow>
                  <a:outerShdw blurRad="41275" dist="20320" dir="1800000" algn="tl" rotWithShape="0">
                    <a:srgbClr val="000000">
                      <a:alpha val="40000"/>
                    </a:srgbClr>
                  </a:outerShdw>
                </a:effectLst>
              </a:rPr>
              <a:t>محاضرة 4</a:t>
            </a:r>
          </a:p>
        </p:txBody>
      </p:sp>
      <p:sp>
        <p:nvSpPr>
          <p:cNvPr id="3" name="عنوان فرعي 2"/>
          <p:cNvSpPr>
            <a:spLocks noGrp="1"/>
          </p:cNvSpPr>
          <p:nvPr>
            <p:ph type="subTitle" idx="1"/>
          </p:nvPr>
        </p:nvSpPr>
        <p:spPr/>
        <p:txBody>
          <a:bodyPr rtlCol="0"/>
          <a:lstStyle/>
          <a:p>
            <a:pPr eaLnBrk="1" fontAlgn="auto" hangingPunct="1">
              <a:spcAft>
                <a:spcPts val="0"/>
              </a:spcAft>
              <a:defRPr/>
            </a:pPr>
            <a:r>
              <a:rPr lang="en-US" dirty="0"/>
              <a:t>347 bot</a:t>
            </a:r>
            <a:endParaRPr lang="ar-SA" dirty="0"/>
          </a:p>
        </p:txBody>
      </p:sp>
      <p:sp>
        <p:nvSpPr>
          <p:cNvPr id="6" name="عنصر نائب للتذييل 5"/>
          <p:cNvSpPr>
            <a:spLocks noGrp="1"/>
          </p:cNvSpPr>
          <p:nvPr>
            <p:ph type="ftr" sz="quarter" idx="11"/>
          </p:nvPr>
        </p:nvSpPr>
        <p:spPr/>
        <p:txBody>
          <a:bodyPr/>
          <a:lstStyle/>
          <a:p>
            <a:pPr>
              <a:defRPr/>
            </a:pPr>
            <a:r>
              <a:rPr lang="en-US">
                <a:solidFill>
                  <a:srgbClr val="4D5B6B">
                    <a:lumMod val="60000"/>
                    <a:lumOff val="40000"/>
                  </a:srgbClr>
                </a:solidFill>
              </a:rPr>
              <a:t>Yasmeen 432</a:t>
            </a:r>
            <a:endParaRPr lang="ar-SA">
              <a:solidFill>
                <a:srgbClr val="4D5B6B">
                  <a:lumMod val="60000"/>
                  <a:lumOff val="40000"/>
                </a:srgbClr>
              </a:solidFill>
            </a:endParaRPr>
          </a:p>
        </p:txBody>
      </p:sp>
      <p:pic>
        <p:nvPicPr>
          <p:cNvPr id="1026" name="Picture 2" descr="ما هي الجغرافيا - الشمس"/>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094045"/>
            <a:ext cx="7704856" cy="3600400"/>
          </a:xfrm>
          <a:prstGeom prst="rect">
            <a:avLst/>
          </a:prstGeom>
          <a:noFill/>
          <a:extLst>
            <a:ext uri="{909E8E84-426E-40DD-AFC4-6F175D3DCCD1}">
              <a14:hiddenFill xmlns:a14="http://schemas.microsoft.com/office/drawing/2010/main">
                <a:solidFill>
                  <a:srgbClr val="FFFFFF"/>
                </a:solidFill>
              </a14:hiddenFill>
            </a:ext>
          </a:extLst>
        </p:spPr>
      </p:pic>
      <p:sp>
        <p:nvSpPr>
          <p:cNvPr id="5" name="مربع نص 4"/>
          <p:cNvSpPr txBox="1"/>
          <p:nvPr/>
        </p:nvSpPr>
        <p:spPr>
          <a:xfrm>
            <a:off x="2137945" y="6093296"/>
            <a:ext cx="184730" cy="369332"/>
          </a:xfrm>
          <a:prstGeom prst="rect">
            <a:avLst/>
          </a:prstGeom>
          <a:noFill/>
        </p:spPr>
        <p:txBody>
          <a:bodyPr wrap="none" rtlCol="1">
            <a:spAutoFit/>
          </a:bodyPr>
          <a:lstStyle/>
          <a:p>
            <a:endParaRPr lang="ar-SA" dirty="0"/>
          </a:p>
        </p:txBody>
      </p:sp>
    </p:spTree>
    <p:extLst>
      <p:ext uri="{BB962C8B-B14F-4D97-AF65-F5344CB8AC3E}">
        <p14:creationId xmlns:p14="http://schemas.microsoft.com/office/powerpoint/2010/main" val="2650424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ext Placeholder 3"/>
          <p:cNvSpPr>
            <a:spLocks noGrp="1"/>
          </p:cNvSpPr>
          <p:nvPr>
            <p:ph idx="4294967295"/>
          </p:nvPr>
        </p:nvSpPr>
        <p:spPr>
          <a:xfrm>
            <a:off x="2807804" y="260648"/>
            <a:ext cx="6057168" cy="6336704"/>
          </a:xfrm>
          <a:effectLst>
            <a:glow rad="101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lstStyle/>
          <a:p>
            <a:pPr eaLnBrk="1" hangingPunct="1"/>
            <a:r>
              <a:rPr lang="ar-SA" altLang="en-US" sz="2800" b="1" u="sng" dirty="0">
                <a:solidFill>
                  <a:srgbClr val="CC0000"/>
                </a:solidFill>
              </a:rPr>
              <a:t>الزمرة الرابعة: نباتات تتفادى الجفاف</a:t>
            </a:r>
          </a:p>
          <a:p>
            <a:pPr eaLnBrk="1" hangingPunct="1"/>
            <a:r>
              <a:rPr lang="ar-SA" altLang="en-US" sz="2800" b="1" dirty="0">
                <a:solidFill>
                  <a:srgbClr val="1B4753"/>
                </a:solidFill>
              </a:rPr>
              <a:t>نباتات تعيش في المناطق الجافة ولكن فترة نموها الخضري قصيرة من 3-4 أشهر.</a:t>
            </a:r>
          </a:p>
          <a:p>
            <a:pPr eaLnBrk="1" hangingPunct="1"/>
            <a:r>
              <a:rPr lang="ar-SA" altLang="en-US" sz="2800" b="1" dirty="0">
                <a:solidFill>
                  <a:srgbClr val="1B4753"/>
                </a:solidFill>
              </a:rPr>
              <a:t>وتقضي الفترة الجافة من السنة على هيئة بذور كما في النباتات الحولية أو على شكل </a:t>
            </a:r>
            <a:r>
              <a:rPr lang="ar-SA" altLang="en-US" sz="2800" b="1" dirty="0" err="1">
                <a:solidFill>
                  <a:srgbClr val="1B4753"/>
                </a:solidFill>
              </a:rPr>
              <a:t>ريزومات</a:t>
            </a:r>
            <a:r>
              <a:rPr lang="ar-SA" altLang="en-US" sz="2800" b="1" dirty="0">
                <a:solidFill>
                  <a:srgbClr val="1B4753"/>
                </a:solidFill>
              </a:rPr>
              <a:t> أو أبصال أو </a:t>
            </a:r>
            <a:r>
              <a:rPr lang="ar-SA" altLang="en-US" sz="2800" b="1" dirty="0" err="1">
                <a:solidFill>
                  <a:srgbClr val="1B4753"/>
                </a:solidFill>
              </a:rPr>
              <a:t>كورمات</a:t>
            </a:r>
            <a:r>
              <a:rPr lang="ar-SA" altLang="en-US" sz="2800" b="1" dirty="0">
                <a:solidFill>
                  <a:srgbClr val="1B4753"/>
                </a:solidFill>
              </a:rPr>
              <a:t> وغيرها كما في النباتات العشبية المعمرة وهذه الزمرة واسعة الانتشار في المناطق الجافة كالصحارى والسهوب.</a:t>
            </a:r>
            <a:endParaRPr lang="en-US" altLang="en-US" sz="2800" dirty="0"/>
          </a:p>
        </p:txBody>
      </p:sp>
      <p:pic>
        <p:nvPicPr>
          <p:cNvPr id="2050" name="Picture 2" descr="جريدة الرياض | شاي «القرقاص» مشروب النباتات الربيعية"/>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2484276" cy="61206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19753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recipitation Song SC.5.E.7.4: Distinguish among the various forms of  precipitation (rain, snow, slee… | Precipitation, Earth and space science,  Weather and clim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5517232"/>
            <a:ext cx="9361040" cy="1440160"/>
          </a:xfrm>
          <a:prstGeom prst="rect">
            <a:avLst/>
          </a:prstGeom>
          <a:noFill/>
          <a:extLst>
            <a:ext uri="{909E8E84-426E-40DD-AFC4-6F175D3DCCD1}">
              <a14:hiddenFill xmlns:a14="http://schemas.microsoft.com/office/drawing/2010/main">
                <a:solidFill>
                  <a:srgbClr val="FFFFFF"/>
                </a:solidFill>
              </a14:hiddenFill>
            </a:ext>
          </a:extLst>
        </p:spPr>
      </p:pic>
      <p:sp>
        <p:nvSpPr>
          <p:cNvPr id="19458" name="Rectangle 2"/>
          <p:cNvSpPr>
            <a:spLocks noGrp="1"/>
          </p:cNvSpPr>
          <p:nvPr>
            <p:ph type="title"/>
          </p:nvPr>
        </p:nvSpPr>
        <p:spPr bwMode="auto">
          <a:xfrm>
            <a:off x="700088" y="5257800"/>
            <a:ext cx="72390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ar-SA" altLang="en-US" sz="2400" dirty="0">
                <a:ln>
                  <a:noFill/>
                </a:ln>
                <a:solidFill>
                  <a:schemeClr val="tx1"/>
                </a:solidFill>
                <a:effectLst/>
              </a:rPr>
              <a:t>  </a:t>
            </a:r>
            <a:endParaRPr lang="en-US" altLang="en-US" sz="2400" dirty="0">
              <a:ln>
                <a:noFill/>
              </a:ln>
              <a:solidFill>
                <a:schemeClr val="tx1"/>
              </a:solidFill>
              <a:effectLst/>
              <a:cs typeface="Arial" pitchFamily="34" charset="0"/>
            </a:endParaRPr>
          </a:p>
        </p:txBody>
      </p:sp>
      <p:sp>
        <p:nvSpPr>
          <p:cNvPr id="2" name="عنصر نائب للتذييل 1"/>
          <p:cNvSpPr>
            <a:spLocks noGrp="1"/>
          </p:cNvSpPr>
          <p:nvPr>
            <p:ph type="ftr" sz="quarter" idx="11"/>
          </p:nvPr>
        </p:nvSpPr>
        <p:spPr/>
        <p:txBody>
          <a:bodyPr/>
          <a:lstStyle/>
          <a:p>
            <a:pPr>
              <a:defRPr/>
            </a:pPr>
            <a:r>
              <a:rPr lang="ar-SA">
                <a:solidFill>
                  <a:srgbClr val="4D5B6B">
                    <a:lumMod val="60000"/>
                    <a:lumOff val="40000"/>
                  </a:srgbClr>
                </a:solidFill>
              </a:rPr>
              <a:t>ياسمين الواصل</a:t>
            </a:r>
          </a:p>
        </p:txBody>
      </p:sp>
      <p:graphicFrame>
        <p:nvGraphicFramePr>
          <p:cNvPr id="3" name="Diagram 2"/>
          <p:cNvGraphicFramePr/>
          <p:nvPr>
            <p:extLst>
              <p:ext uri="{D42A27DB-BD31-4B8C-83A1-F6EECF244321}">
                <p14:modId xmlns:p14="http://schemas.microsoft.com/office/powerpoint/2010/main" val="2687028660"/>
              </p:ext>
            </p:extLst>
          </p:nvPr>
        </p:nvGraphicFramePr>
        <p:xfrm>
          <a:off x="521818" y="266867"/>
          <a:ext cx="8082630" cy="50987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460" name="Oval 4"/>
          <p:cNvSpPr>
            <a:spLocks noChangeArrowheads="1"/>
          </p:cNvSpPr>
          <p:nvPr/>
        </p:nvSpPr>
        <p:spPr bwMode="auto">
          <a:xfrm>
            <a:off x="3276278" y="1484784"/>
            <a:ext cx="1655762" cy="720725"/>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ar-SA" altLang="en-US">
              <a:solidFill>
                <a:srgbClr val="4D5B6B"/>
              </a:solidFill>
              <a:latin typeface="Arial" pitchFamily="34" charset="0"/>
            </a:endParaRPr>
          </a:p>
        </p:txBody>
      </p:sp>
    </p:spTree>
    <p:extLst>
      <p:ext uri="{BB962C8B-B14F-4D97-AF65-F5344CB8AC3E}">
        <p14:creationId xmlns:p14="http://schemas.microsoft.com/office/powerpoint/2010/main" val="126688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555625" y="373063"/>
            <a:ext cx="8120063" cy="6186487"/>
          </a:xfrm>
          <a:prstGeom prst="rect">
            <a:avLst/>
          </a:prstGeom>
          <a:ln/>
          <a:effectLst>
            <a:glow rad="635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spAutoFit/>
          </a:bodyPr>
          <a:lstStyle>
            <a:lvl1pPr marL="342900" indent="-342900">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fontAlgn="base">
              <a:spcBef>
                <a:spcPct val="0"/>
              </a:spcBef>
              <a:spcAft>
                <a:spcPct val="0"/>
              </a:spcAft>
            </a:pPr>
            <a:r>
              <a:rPr lang="ar-EG" altLang="en-US" sz="2800" b="1" u="sng" dirty="0">
                <a:solidFill>
                  <a:srgbClr val="795185"/>
                </a:solidFill>
              </a:rPr>
              <a:t>ثانيا: الهطول  </a:t>
            </a:r>
            <a:r>
              <a:rPr lang="en-US" altLang="en-US" sz="2800" b="1" u="sng" dirty="0">
                <a:solidFill>
                  <a:srgbClr val="795185"/>
                </a:solidFill>
              </a:rPr>
              <a:t>Precipitation</a:t>
            </a:r>
          </a:p>
          <a:p>
            <a:pPr fontAlgn="base">
              <a:spcBef>
                <a:spcPct val="0"/>
              </a:spcBef>
              <a:spcAft>
                <a:spcPct val="0"/>
              </a:spcAft>
            </a:pPr>
            <a:r>
              <a:rPr lang="ar-SA" altLang="en-US" sz="2000" b="1" dirty="0">
                <a:solidFill>
                  <a:srgbClr val="4D5B6B"/>
                </a:solidFill>
              </a:rPr>
              <a:t>يعتبر الماء من اهم العوامل البيئية تأثير في نمو الانواع النباتية وانتشارها .على اختلاف المناطق الجغرافية </a:t>
            </a:r>
          </a:p>
          <a:p>
            <a:pPr fontAlgn="base">
              <a:spcBef>
                <a:spcPct val="0"/>
              </a:spcBef>
              <a:spcAft>
                <a:spcPct val="0"/>
              </a:spcAft>
            </a:pPr>
            <a:r>
              <a:rPr lang="ar-SA" altLang="en-US" sz="2000" b="1" dirty="0">
                <a:solidFill>
                  <a:srgbClr val="4D5B6B"/>
                </a:solidFill>
              </a:rPr>
              <a:t>الامطار هي اكثر الاشكال تأثيرا على النبات .بالإضافة  لأشكال الماء من ثلج ندى وبخار ماء وغيرها حيث له اهمية في حياة النبات.</a:t>
            </a:r>
          </a:p>
          <a:p>
            <a:pPr fontAlgn="base">
              <a:spcBef>
                <a:spcPct val="0"/>
              </a:spcBef>
              <a:spcAft>
                <a:spcPct val="0"/>
              </a:spcAft>
            </a:pPr>
            <a:r>
              <a:rPr lang="ar-SA" altLang="en-US" sz="2400" b="1" u="sng" dirty="0">
                <a:solidFill>
                  <a:srgbClr val="FF7605"/>
                </a:solidFill>
              </a:rPr>
              <a:t>أ كمية الامطار</a:t>
            </a:r>
            <a:r>
              <a:rPr lang="ar-SA" altLang="en-US" sz="2000" b="1" dirty="0">
                <a:solidFill>
                  <a:srgbClr val="4D5B6B"/>
                </a:solidFill>
              </a:rPr>
              <a:t> </a:t>
            </a:r>
            <a:r>
              <a:rPr lang="ar-SA" altLang="en-US" sz="2000" b="1" dirty="0" smtClean="0">
                <a:solidFill>
                  <a:srgbClr val="4D5B6B"/>
                </a:solidFill>
              </a:rPr>
              <a:t>:</a:t>
            </a:r>
            <a:endParaRPr lang="ar-SA" altLang="en-US" sz="2000" b="1" dirty="0">
              <a:solidFill>
                <a:srgbClr val="4D5B6B"/>
              </a:solidFill>
            </a:endParaRPr>
          </a:p>
          <a:p>
            <a:pPr fontAlgn="base">
              <a:spcBef>
                <a:spcPct val="0"/>
              </a:spcBef>
              <a:spcAft>
                <a:spcPct val="0"/>
              </a:spcAft>
            </a:pPr>
            <a:r>
              <a:rPr lang="ar-SA" altLang="en-US" sz="2000" b="1" dirty="0">
                <a:solidFill>
                  <a:srgbClr val="4D5B6B"/>
                </a:solidFill>
              </a:rPr>
              <a:t>تختلف حسب المنطقة.</a:t>
            </a:r>
          </a:p>
          <a:p>
            <a:pPr fontAlgn="base">
              <a:spcBef>
                <a:spcPct val="0"/>
              </a:spcBef>
              <a:spcAft>
                <a:spcPct val="0"/>
              </a:spcAft>
            </a:pPr>
            <a:r>
              <a:rPr lang="ar-SA" altLang="en-US" sz="2000" b="1" dirty="0">
                <a:solidFill>
                  <a:srgbClr val="006600"/>
                </a:solidFill>
              </a:rPr>
              <a:t>الاستوائي الاكثر غزارة(200-400سم)</a:t>
            </a:r>
            <a:r>
              <a:rPr lang="ar-SA" altLang="en-US" sz="2000" b="1" dirty="0">
                <a:solidFill>
                  <a:srgbClr val="4D5B6B"/>
                </a:solidFill>
              </a:rPr>
              <a:t> ( حوض الامازون غرب افريقيا  الاستوائية ,هاواي...)</a:t>
            </a:r>
          </a:p>
          <a:p>
            <a:pPr fontAlgn="base">
              <a:spcBef>
                <a:spcPct val="0"/>
              </a:spcBef>
              <a:spcAft>
                <a:spcPct val="0"/>
              </a:spcAft>
            </a:pPr>
            <a:r>
              <a:rPr lang="ar-SA" altLang="en-US" sz="2000" b="1" dirty="0">
                <a:solidFill>
                  <a:srgbClr val="006600"/>
                </a:solidFill>
              </a:rPr>
              <a:t>الصحاري الاقل امطار (25-30 سم)(</a:t>
            </a:r>
            <a:r>
              <a:rPr lang="ar-SA" altLang="en-US" sz="2000" b="1" dirty="0">
                <a:solidFill>
                  <a:srgbClr val="4D5B6B"/>
                </a:solidFill>
              </a:rPr>
              <a:t>الصحراء </a:t>
            </a:r>
            <a:r>
              <a:rPr lang="ar-SA" altLang="en-US" sz="2000" b="1" dirty="0" err="1">
                <a:solidFill>
                  <a:srgbClr val="4D5B6B"/>
                </a:solidFill>
              </a:rPr>
              <a:t>الكبرى,صحراء</a:t>
            </a:r>
            <a:r>
              <a:rPr lang="ar-SA" altLang="en-US" sz="2000" b="1" dirty="0">
                <a:solidFill>
                  <a:srgbClr val="4D5B6B"/>
                </a:solidFill>
              </a:rPr>
              <a:t> تشيلي- </a:t>
            </a:r>
            <a:r>
              <a:rPr lang="ar-SA" altLang="en-US" sz="2000" b="1" dirty="0" err="1">
                <a:solidFill>
                  <a:srgbClr val="4D5B6B"/>
                </a:solidFill>
              </a:rPr>
              <a:t>اريزونا,الصحراء</a:t>
            </a:r>
            <a:r>
              <a:rPr lang="ar-SA" altLang="en-US" sz="2000" b="1" dirty="0">
                <a:solidFill>
                  <a:srgbClr val="4D5B6B"/>
                </a:solidFill>
              </a:rPr>
              <a:t> العربية.</a:t>
            </a:r>
          </a:p>
          <a:p>
            <a:pPr fontAlgn="base">
              <a:spcBef>
                <a:spcPct val="0"/>
              </a:spcBef>
              <a:spcAft>
                <a:spcPct val="0"/>
              </a:spcAft>
            </a:pPr>
            <a:r>
              <a:rPr lang="ar-SA" altLang="en-US" sz="2000" b="1" dirty="0">
                <a:solidFill>
                  <a:srgbClr val="4D5B6B"/>
                </a:solidFill>
              </a:rPr>
              <a:t> </a:t>
            </a:r>
            <a:r>
              <a:rPr lang="ar-SA" altLang="en-US" sz="2800" b="1" dirty="0">
                <a:solidFill>
                  <a:srgbClr val="CC0000"/>
                </a:solidFill>
              </a:rPr>
              <a:t>لشدة الامطار اهمية كبيرة في نمو النباتات؟؟</a:t>
            </a:r>
          </a:p>
          <a:p>
            <a:pPr fontAlgn="base">
              <a:spcBef>
                <a:spcPct val="0"/>
              </a:spcBef>
              <a:spcAft>
                <a:spcPct val="0"/>
              </a:spcAft>
            </a:pPr>
            <a:r>
              <a:rPr lang="ar-SA" altLang="en-US" sz="2400" b="1" dirty="0">
                <a:solidFill>
                  <a:srgbClr val="4D5B6B"/>
                </a:solidFill>
              </a:rPr>
              <a:t>لان </a:t>
            </a:r>
            <a:r>
              <a:rPr lang="ar-SA" altLang="en-US" sz="2400" b="1" dirty="0">
                <a:solidFill>
                  <a:srgbClr val="4D5B6B"/>
                </a:solidFill>
                <a:highlight>
                  <a:srgbClr val="FFFF00"/>
                </a:highlight>
              </a:rPr>
              <a:t>الامطار الغزيرة لا تفيد النبات كثير وغالبا لا تمتصه التربة إلا القليل وحيث تتشكل السيول وتجرف </a:t>
            </a:r>
            <a:r>
              <a:rPr lang="ar-SA" altLang="en-US" sz="2400" b="1" dirty="0" err="1">
                <a:solidFill>
                  <a:srgbClr val="4D5B6B"/>
                </a:solidFill>
                <a:highlight>
                  <a:srgbClr val="FFFF00"/>
                </a:highlight>
              </a:rPr>
              <a:t>التربه</a:t>
            </a:r>
            <a:r>
              <a:rPr lang="ar-SA" altLang="en-US" sz="2400" b="1" dirty="0">
                <a:solidFill>
                  <a:srgbClr val="4D5B6B"/>
                </a:solidFill>
                <a:highlight>
                  <a:srgbClr val="FFFF00"/>
                </a:highlight>
              </a:rPr>
              <a:t> وتعري الجذور .لكن الامطار الخفيفة اكثر فائدة لنبات لامتصاص </a:t>
            </a:r>
            <a:r>
              <a:rPr lang="ar-SA" altLang="en-US" sz="2400" b="1" dirty="0" err="1">
                <a:solidFill>
                  <a:srgbClr val="4D5B6B"/>
                </a:solidFill>
                <a:highlight>
                  <a:srgbClr val="FFFF00"/>
                </a:highlight>
              </a:rPr>
              <a:t>التربه</a:t>
            </a:r>
            <a:r>
              <a:rPr lang="ar-SA" altLang="en-US" sz="2400" b="1" dirty="0">
                <a:solidFill>
                  <a:srgbClr val="4D5B6B"/>
                </a:solidFill>
                <a:highlight>
                  <a:srgbClr val="FFFF00"/>
                </a:highlight>
              </a:rPr>
              <a:t> لها كامله.</a:t>
            </a:r>
          </a:p>
          <a:p>
            <a:pPr fontAlgn="base">
              <a:spcBef>
                <a:spcPct val="0"/>
              </a:spcBef>
              <a:spcAft>
                <a:spcPct val="0"/>
              </a:spcAft>
            </a:pPr>
            <a:r>
              <a:rPr lang="ar-SA" altLang="en-US" sz="2400" b="1" u="sng" dirty="0" err="1">
                <a:solidFill>
                  <a:srgbClr val="FF7605"/>
                </a:solidFill>
              </a:rPr>
              <a:t>ب.انماط</a:t>
            </a:r>
            <a:r>
              <a:rPr lang="ar-SA" altLang="en-US" sz="2400" b="1" u="sng" dirty="0">
                <a:solidFill>
                  <a:srgbClr val="FF7605"/>
                </a:solidFill>
              </a:rPr>
              <a:t> النباتات بالنسبة لعلاقتها بالماء</a:t>
            </a:r>
          </a:p>
          <a:p>
            <a:pPr fontAlgn="base">
              <a:spcBef>
                <a:spcPct val="0"/>
              </a:spcBef>
              <a:spcAft>
                <a:spcPct val="0"/>
              </a:spcAft>
            </a:pPr>
            <a:r>
              <a:rPr lang="ar-SA" altLang="en-US" sz="2000" b="1" dirty="0">
                <a:solidFill>
                  <a:srgbClr val="4D5B6B"/>
                </a:solidFill>
              </a:rPr>
              <a:t>تقسم الى 3 اقسام  حسب علاقتها بالماء </a:t>
            </a:r>
          </a:p>
          <a:p>
            <a:pPr fontAlgn="base">
              <a:spcBef>
                <a:spcPct val="0"/>
              </a:spcBef>
              <a:spcAft>
                <a:spcPct val="0"/>
              </a:spcAft>
              <a:buFontTx/>
              <a:buAutoNum type="arabicPeriod"/>
            </a:pPr>
            <a:r>
              <a:rPr lang="ar-SA" altLang="en-US" sz="2000" b="1" dirty="0">
                <a:solidFill>
                  <a:srgbClr val="006600"/>
                </a:solidFill>
              </a:rPr>
              <a:t>النباتات المائية </a:t>
            </a:r>
            <a:r>
              <a:rPr lang="en-US" altLang="en-US" b="1" dirty="0">
                <a:solidFill>
                  <a:srgbClr val="006600"/>
                </a:solidFill>
              </a:rPr>
              <a:t>Hydr</a:t>
            </a:r>
            <a:r>
              <a:rPr lang="en-US" altLang="en-US" b="1" dirty="0">
                <a:solidFill>
                  <a:srgbClr val="0D0D0D"/>
                </a:solidFill>
              </a:rPr>
              <a:t>ophytes</a:t>
            </a:r>
            <a:endParaRPr lang="ar-SA" altLang="en-US" sz="2000" b="1" dirty="0">
              <a:solidFill>
                <a:srgbClr val="006600"/>
              </a:solidFill>
            </a:endParaRPr>
          </a:p>
          <a:p>
            <a:pPr fontAlgn="base">
              <a:spcBef>
                <a:spcPct val="0"/>
              </a:spcBef>
              <a:spcAft>
                <a:spcPct val="0"/>
              </a:spcAft>
              <a:buFontTx/>
              <a:buAutoNum type="arabicPeriod"/>
            </a:pPr>
            <a:r>
              <a:rPr lang="ar-SA" altLang="en-US" sz="2000" b="1" dirty="0">
                <a:solidFill>
                  <a:srgbClr val="006600"/>
                </a:solidFill>
              </a:rPr>
              <a:t>النباتات الجفافية</a:t>
            </a:r>
            <a:r>
              <a:rPr lang="en-US" altLang="en-US" sz="2000" b="1" dirty="0">
                <a:solidFill>
                  <a:srgbClr val="006600"/>
                </a:solidFill>
              </a:rPr>
              <a:t>Xer</a:t>
            </a:r>
            <a:r>
              <a:rPr lang="en-US" altLang="en-US" b="1" dirty="0">
                <a:solidFill>
                  <a:srgbClr val="0D0D0D"/>
                </a:solidFill>
              </a:rPr>
              <a:t>ophytes</a:t>
            </a:r>
            <a:r>
              <a:rPr lang="ar-SA" altLang="en-US" sz="2000" b="1" dirty="0">
                <a:solidFill>
                  <a:srgbClr val="006600"/>
                </a:solidFill>
              </a:rPr>
              <a:t> </a:t>
            </a:r>
          </a:p>
          <a:p>
            <a:pPr fontAlgn="base">
              <a:spcBef>
                <a:spcPct val="0"/>
              </a:spcBef>
              <a:spcAft>
                <a:spcPct val="0"/>
              </a:spcAft>
              <a:buFontTx/>
              <a:buAutoNum type="arabicPeriod"/>
            </a:pPr>
            <a:r>
              <a:rPr lang="ar-SA" altLang="en-US" sz="2000" b="1" dirty="0">
                <a:solidFill>
                  <a:srgbClr val="006600"/>
                </a:solidFill>
              </a:rPr>
              <a:t>النباتات الوسطية </a:t>
            </a:r>
            <a:r>
              <a:rPr lang="en-US" altLang="en-US" sz="2000" b="1" dirty="0" err="1">
                <a:solidFill>
                  <a:srgbClr val="006600"/>
                </a:solidFill>
              </a:rPr>
              <a:t>Mes</a:t>
            </a:r>
            <a:r>
              <a:rPr lang="en-US" altLang="en-US" b="1" dirty="0" err="1">
                <a:solidFill>
                  <a:srgbClr val="0D0D0D"/>
                </a:solidFill>
              </a:rPr>
              <a:t>ophytes</a:t>
            </a:r>
            <a:endParaRPr lang="en-US" altLang="en-US" b="1" dirty="0">
              <a:solidFill>
                <a:srgbClr val="0D0D0D"/>
              </a:solidFill>
            </a:endParaRPr>
          </a:p>
        </p:txBody>
      </p:sp>
    </p:spTree>
    <p:extLst>
      <p:ext uri="{BB962C8B-B14F-4D97-AF65-F5344CB8AC3E}">
        <p14:creationId xmlns:p14="http://schemas.microsoft.com/office/powerpoint/2010/main" val="351926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bwMode="auto">
          <a:xfrm>
            <a:off x="0" y="471488"/>
            <a:ext cx="3673475" cy="7254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p>
            <a:r>
              <a:rPr lang="en-US" altLang="en-US" sz="3800" dirty="0">
                <a:ln>
                  <a:noFill/>
                </a:ln>
                <a:solidFill>
                  <a:srgbClr val="FF0000"/>
                </a:solidFill>
                <a:effectLst/>
                <a:latin typeface="Arial" pitchFamily="34" charset="0"/>
              </a:rPr>
              <a:t> </a:t>
            </a:r>
            <a:endParaRPr lang="en-US" altLang="en-US" sz="3800" dirty="0">
              <a:ln>
                <a:noFill/>
              </a:ln>
              <a:solidFill>
                <a:srgbClr val="FF0000"/>
              </a:solidFill>
              <a:effectLst/>
              <a:latin typeface="Arial" pitchFamily="34" charset="0"/>
              <a:cs typeface="Arial" pitchFamily="34" charset="0"/>
            </a:endParaRPr>
          </a:p>
        </p:txBody>
      </p:sp>
      <p:pic>
        <p:nvPicPr>
          <p:cNvPr id="5" name="Content Placeholder 4"/>
          <p:cNvPicPr>
            <a:picLocks noGrp="1" noChangeAspect="1"/>
          </p:cNvPicPr>
          <p:nvPr>
            <p:ph idx="4294967295"/>
          </p:nvPr>
        </p:nvPicPr>
        <p:blipFill>
          <a:blip r:embed="rId2"/>
          <a:stretch>
            <a:fillRect/>
          </a:stretch>
        </p:blipFill>
        <p:spPr>
          <a:xfrm>
            <a:off x="107505" y="1537498"/>
            <a:ext cx="2088232" cy="4410075"/>
          </a:xfrm>
          <a:ln w="38100" cap="sq">
            <a:solidFill>
              <a:srgbClr val="000000"/>
            </a:solidFill>
            <a:miter lim="800000"/>
          </a:ln>
          <a:effectLst>
            <a:outerShdw blurRad="50800" dist="38100" dir="2700000" algn="tl" rotWithShape="0">
              <a:srgbClr val="000000">
                <a:alpha val="43000"/>
              </a:srgbClr>
            </a:outerShdw>
          </a:effectLst>
        </p:spPr>
      </p:pic>
      <p:sp>
        <p:nvSpPr>
          <p:cNvPr id="21508" name="Text Placeholder 3"/>
          <p:cNvSpPr>
            <a:spLocks noGrp="1"/>
          </p:cNvSpPr>
          <p:nvPr>
            <p:ph type="body" sz="half" idx="4294967295"/>
          </p:nvPr>
        </p:nvSpPr>
        <p:spPr>
          <a:xfrm>
            <a:off x="2195737" y="1536398"/>
            <a:ext cx="6534521" cy="4410075"/>
          </a:xfr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lstStyle/>
          <a:p>
            <a:pPr marL="0" indent="0">
              <a:lnSpc>
                <a:spcPct val="98000"/>
              </a:lnSpc>
              <a:spcBef>
                <a:spcPts val="600"/>
              </a:spcBef>
              <a:buFont typeface="Arial" pitchFamily="34" charset="0"/>
              <a:buNone/>
            </a:pPr>
            <a:r>
              <a:rPr lang="ar-SA" altLang="en-US" sz="2100" b="1" dirty="0">
                <a:highlight>
                  <a:srgbClr val="FFFF00"/>
                </a:highlight>
                <a:latin typeface="Arial" pitchFamily="34" charset="0"/>
              </a:rPr>
              <a:t>هي النباتات التي تحتل موقعاً وسطاً بين النباتات الجفافية والنباتات المائية.</a:t>
            </a:r>
          </a:p>
          <a:p>
            <a:pPr marL="0" indent="0">
              <a:lnSpc>
                <a:spcPct val="98000"/>
              </a:lnSpc>
              <a:spcBef>
                <a:spcPts val="600"/>
              </a:spcBef>
              <a:buFont typeface="Arial" pitchFamily="34" charset="0"/>
              <a:buNone/>
            </a:pPr>
            <a:r>
              <a:rPr lang="ar-SA" altLang="en-US" sz="2100" b="1" dirty="0">
                <a:latin typeface="Arial" pitchFamily="34" charset="0"/>
              </a:rPr>
              <a:t>وتسود في المناطق الرطبة, وهذه الزمرة غير متجانسة فقسم منها قريب من النباتات المائية بينما القسم الآخر قريب من النباتات الجفافية.</a:t>
            </a:r>
          </a:p>
          <a:p>
            <a:pPr marL="0" indent="0">
              <a:lnSpc>
                <a:spcPct val="98000"/>
              </a:lnSpc>
              <a:spcBef>
                <a:spcPts val="600"/>
              </a:spcBef>
              <a:buFont typeface="Arial" pitchFamily="34" charset="0"/>
              <a:buNone/>
            </a:pPr>
            <a:r>
              <a:rPr lang="ar-SA" altLang="en-US" sz="2100" b="1" dirty="0">
                <a:latin typeface="Arial" pitchFamily="34" charset="0"/>
              </a:rPr>
              <a:t>وأغلب هذه النباتات معمرة تحوي أنسجتها فراغات هوائية ولكنها قليلة مقارنة بالنباتات المائية.</a:t>
            </a:r>
          </a:p>
          <a:p>
            <a:pPr marL="0" indent="0">
              <a:lnSpc>
                <a:spcPct val="98000"/>
              </a:lnSpc>
              <a:spcBef>
                <a:spcPts val="600"/>
              </a:spcBef>
              <a:buFont typeface="Arial" pitchFamily="34" charset="0"/>
              <a:buNone/>
            </a:pPr>
            <a:r>
              <a:rPr lang="ar-SA" altLang="en-US" sz="2100" b="1" u="sng" dirty="0">
                <a:latin typeface="Arial" pitchFamily="34" charset="0"/>
              </a:rPr>
              <a:t>كما أن اوراقها كبيرة, والأدمة رقيقة ونادراً ما يغطيها أوبار</a:t>
            </a:r>
            <a:r>
              <a:rPr lang="ar-SA" altLang="en-US" sz="2100" b="1" u="sng" dirty="0" smtClean="0">
                <a:latin typeface="Arial" pitchFamily="34" charset="0"/>
              </a:rPr>
              <a:t>.</a:t>
            </a:r>
          </a:p>
          <a:p>
            <a:pPr marL="0" indent="0">
              <a:lnSpc>
                <a:spcPct val="98000"/>
              </a:lnSpc>
              <a:spcBef>
                <a:spcPts val="600"/>
              </a:spcBef>
              <a:buFont typeface="Arial" pitchFamily="34" charset="0"/>
              <a:buNone/>
            </a:pPr>
            <a:endParaRPr lang="ar-SA" altLang="en-US" sz="2100" b="1" u="sng" dirty="0">
              <a:latin typeface="Arial" pitchFamily="34" charset="0"/>
            </a:endParaRPr>
          </a:p>
          <a:p>
            <a:pPr marL="0" indent="0">
              <a:lnSpc>
                <a:spcPct val="98000"/>
              </a:lnSpc>
              <a:spcBef>
                <a:spcPts val="600"/>
              </a:spcBef>
              <a:buFont typeface="Arial" pitchFamily="34" charset="0"/>
              <a:buNone/>
            </a:pPr>
            <a:r>
              <a:rPr lang="ar-SA" altLang="en-US" sz="2100" b="1" dirty="0">
                <a:latin typeface="Arial" pitchFamily="34" charset="0"/>
              </a:rPr>
              <a:t>يتراوح الضغط الأسموزي في العصير الخلوي بين 10-25 وغالباً </a:t>
            </a:r>
            <a:r>
              <a:rPr lang="ar-SA" altLang="en-US" sz="2100" b="1" dirty="0" err="1">
                <a:latin typeface="Arial" pitchFamily="34" charset="0"/>
              </a:rPr>
              <a:t>مايكون</a:t>
            </a:r>
            <a:r>
              <a:rPr lang="ar-SA" altLang="en-US" sz="2100" b="1" dirty="0">
                <a:latin typeface="Arial" pitchFamily="34" charset="0"/>
              </a:rPr>
              <a:t> بين 10-15 ضغط جوي.</a:t>
            </a:r>
          </a:p>
        </p:txBody>
      </p:sp>
      <p:sp>
        <p:nvSpPr>
          <p:cNvPr id="21509" name="Rectangle 7"/>
          <p:cNvSpPr>
            <a:spLocks noChangeArrowheads="1"/>
          </p:cNvSpPr>
          <p:nvPr/>
        </p:nvSpPr>
        <p:spPr bwMode="auto">
          <a:xfrm>
            <a:off x="4572000" y="260350"/>
            <a:ext cx="37084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ar-SA" altLang="en-US" sz="4000" b="1" dirty="0">
                <a:solidFill>
                  <a:srgbClr val="0D0D0D"/>
                </a:solidFill>
                <a:highlight>
                  <a:srgbClr val="FFFF00"/>
                </a:highlight>
                <a:latin typeface="Arial" pitchFamily="34" charset="0"/>
              </a:rPr>
              <a:t>النباتات الوسطية</a:t>
            </a:r>
            <a:br>
              <a:rPr lang="ar-SA" altLang="en-US" sz="4000" b="1" dirty="0">
                <a:solidFill>
                  <a:srgbClr val="0D0D0D"/>
                </a:solidFill>
                <a:highlight>
                  <a:srgbClr val="FFFF00"/>
                </a:highlight>
                <a:latin typeface="Arial" pitchFamily="34" charset="0"/>
              </a:rPr>
            </a:br>
            <a:r>
              <a:rPr lang="en-US" altLang="en-US" sz="4000" b="1" dirty="0">
                <a:solidFill>
                  <a:srgbClr val="0D0D0D"/>
                </a:solidFill>
                <a:highlight>
                  <a:srgbClr val="FFFF00"/>
                </a:highlight>
                <a:latin typeface="Arial" pitchFamily="34" charset="0"/>
                <a:cs typeface="Arial" pitchFamily="34" charset="0"/>
              </a:rPr>
              <a:t>MESOPHYTES</a:t>
            </a:r>
          </a:p>
        </p:txBody>
      </p:sp>
    </p:spTree>
    <p:extLst>
      <p:ext uri="{BB962C8B-B14F-4D97-AF65-F5344CB8AC3E}">
        <p14:creationId xmlns:p14="http://schemas.microsoft.com/office/powerpoint/2010/main" val="1169286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idx="4294967295"/>
          </p:nvPr>
        </p:nvSpPr>
        <p:spPr>
          <a:xfrm>
            <a:off x="4186830" y="-108100"/>
            <a:ext cx="4060825" cy="1736726"/>
          </a:xfrm>
        </p:spPr>
        <p:txBody>
          <a:bodyPr/>
          <a:lstStyle/>
          <a:p>
            <a:pPr algn="ctr" eaLnBrk="1" hangingPunct="1"/>
            <a:r>
              <a:rPr lang="ar-SA" altLang="en-US" sz="4000" b="1" dirty="0">
                <a:highlight>
                  <a:srgbClr val="FFFF00"/>
                </a:highlight>
              </a:rPr>
              <a:t>النباتات الجفافية</a:t>
            </a:r>
            <a:br>
              <a:rPr lang="ar-SA" altLang="en-US" sz="4000" b="1" dirty="0">
                <a:highlight>
                  <a:srgbClr val="FFFF00"/>
                </a:highlight>
              </a:rPr>
            </a:br>
            <a:r>
              <a:rPr lang="en-US" altLang="en-US" sz="4000" b="1" dirty="0">
                <a:highlight>
                  <a:srgbClr val="FFFF00"/>
                </a:highlight>
                <a:latin typeface="Arial" pitchFamily="34" charset="0"/>
              </a:rPr>
              <a:t>XEROPHYTE</a:t>
            </a:r>
          </a:p>
        </p:txBody>
      </p:sp>
      <p:sp>
        <p:nvSpPr>
          <p:cNvPr id="22531" name="Text Placeholder 3"/>
          <p:cNvSpPr>
            <a:spLocks noGrp="1"/>
          </p:cNvSpPr>
          <p:nvPr>
            <p:ph type="body" sz="half" idx="4294967295"/>
          </p:nvPr>
        </p:nvSpPr>
        <p:spPr>
          <a:xfrm>
            <a:off x="4355976" y="1628626"/>
            <a:ext cx="4471988" cy="4896891"/>
          </a:xfrm>
          <a:effectLst>
            <a:glow rad="101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lIns="91440" rIns="91440"/>
          <a:lstStyle/>
          <a:p>
            <a:pPr marL="0" indent="0" eaLnBrk="1" hangingPunct="1">
              <a:lnSpc>
                <a:spcPct val="108000"/>
              </a:lnSpc>
              <a:spcBef>
                <a:spcPts val="600"/>
              </a:spcBef>
              <a:buFont typeface="Tw Cen MT" panose="020B0602020104020603" pitchFamily="34" charset="0"/>
              <a:buNone/>
            </a:pPr>
            <a:r>
              <a:rPr lang="ar-JO" altLang="en-US" sz="2000" b="1" dirty="0">
                <a:latin typeface="Sakkal Majalla" pitchFamily="2" charset="-78"/>
              </a:rPr>
              <a:t>تكثر هذه النباتات في المناطق الصحراوية و شبه الصحراوية حيث الرطوبة قليله و الجفاف ظاهره طبيعة الأمر الذي ينعكس في شكل النباتات و بنيتها مما يعطيها القدرة على العيش في هذه الظروف</a:t>
            </a:r>
            <a:endParaRPr lang="ar-SA" altLang="en-US" sz="2000" b="1" dirty="0">
              <a:latin typeface="Sakkal Majalla" pitchFamily="2" charset="-78"/>
            </a:endParaRPr>
          </a:p>
          <a:p>
            <a:pPr marL="0" indent="0" eaLnBrk="1" hangingPunct="1">
              <a:lnSpc>
                <a:spcPct val="108000"/>
              </a:lnSpc>
              <a:spcBef>
                <a:spcPts val="600"/>
              </a:spcBef>
              <a:buFont typeface="Tw Cen MT" panose="020B0602020104020603" pitchFamily="34" charset="0"/>
              <a:buNone/>
            </a:pPr>
            <a:r>
              <a:rPr lang="ar-JO" altLang="en-US" sz="2000" b="1" u="sng" dirty="0">
                <a:solidFill>
                  <a:srgbClr val="CC0000"/>
                </a:solidFill>
                <a:latin typeface="Sakkal Majalla" pitchFamily="2" charset="-78"/>
              </a:rPr>
              <a:t>تكيفات النباتات التي تعيش في المناطق الجافة :</a:t>
            </a:r>
          </a:p>
          <a:p>
            <a:pPr marL="0" indent="0" eaLnBrk="1" hangingPunct="1">
              <a:lnSpc>
                <a:spcPct val="108000"/>
              </a:lnSpc>
              <a:spcBef>
                <a:spcPts val="600"/>
              </a:spcBef>
              <a:buFont typeface="Tw Cen MT" panose="020B0602020104020603" pitchFamily="34" charset="0"/>
              <a:buNone/>
            </a:pPr>
            <a:r>
              <a:rPr lang="ar-JO" altLang="en-US" sz="2000" b="1" dirty="0">
                <a:solidFill>
                  <a:srgbClr val="34473D"/>
                </a:solidFill>
                <a:latin typeface="Sakkal Majalla" pitchFamily="2" charset="-78"/>
              </a:rPr>
              <a:t>1- </a:t>
            </a:r>
            <a:r>
              <a:rPr lang="ar-JO" altLang="en-US" sz="2000" b="1" dirty="0">
                <a:solidFill>
                  <a:srgbClr val="34473D"/>
                </a:solidFill>
                <a:highlight>
                  <a:srgbClr val="FFFF00"/>
                </a:highlight>
                <a:latin typeface="Sakkal Majalla" pitchFamily="2" charset="-78"/>
              </a:rPr>
              <a:t>تقليص سطح الورقة فتحور في كثير من الحالات الى اشواك </a:t>
            </a:r>
            <a:r>
              <a:rPr lang="ar-JO" altLang="en-US" sz="2000" b="1" dirty="0">
                <a:solidFill>
                  <a:srgbClr val="34473D"/>
                </a:solidFill>
                <a:latin typeface="Sakkal Majalla" pitchFamily="2" charset="-78"/>
              </a:rPr>
              <a:t>و عندها تقوم الساق بعمليه البناء الضوئي</a:t>
            </a:r>
            <a:r>
              <a:rPr lang="ar-SA" altLang="en-US" sz="2000" b="1" dirty="0">
                <a:solidFill>
                  <a:srgbClr val="34473D"/>
                </a:solidFill>
                <a:latin typeface="Sakkal Majalla" pitchFamily="2" charset="-78"/>
              </a:rPr>
              <a:t>.</a:t>
            </a:r>
            <a:r>
              <a:rPr lang="ar-JO" altLang="en-US" sz="2000" b="1" dirty="0">
                <a:solidFill>
                  <a:srgbClr val="34473D"/>
                </a:solidFill>
                <a:latin typeface="Sakkal Majalla" pitchFamily="2" charset="-78"/>
              </a:rPr>
              <a:t> </a:t>
            </a:r>
          </a:p>
          <a:p>
            <a:pPr marL="0" indent="0" eaLnBrk="1" hangingPunct="1">
              <a:lnSpc>
                <a:spcPct val="108000"/>
              </a:lnSpc>
              <a:spcBef>
                <a:spcPts val="600"/>
              </a:spcBef>
              <a:buFont typeface="Tw Cen MT" panose="020B0602020104020603" pitchFamily="34" charset="0"/>
              <a:buNone/>
            </a:pPr>
            <a:r>
              <a:rPr lang="ar-JO" altLang="en-US" sz="2000" b="1" dirty="0">
                <a:solidFill>
                  <a:srgbClr val="776B0E"/>
                </a:solidFill>
                <a:latin typeface="Sakkal Majalla" pitchFamily="2" charset="-78"/>
              </a:rPr>
              <a:t>2- الثغور تكون غائرة بحيث يتشكل فوقها غرف يتجمع فيها أو قد تلتف حواف بعض الأوراق حيث تلتقي حافتها  أحيانا مشكله جوفاً مغلقاً تقريباً تفتح عليه الثغور مما يؤدي الى اشباع الهواء بالتالي تقليل شده النتح أو توقفه كما في نبات قصب الرمال</a:t>
            </a:r>
            <a:r>
              <a:rPr lang="ar-SA" altLang="en-US" sz="2000" b="1" dirty="0">
                <a:solidFill>
                  <a:srgbClr val="776B0E"/>
                </a:solidFill>
                <a:latin typeface="Sakkal Majalla" pitchFamily="2" charset="-78"/>
              </a:rPr>
              <a:t>.</a:t>
            </a:r>
            <a:endParaRPr lang="en-US" altLang="en-US" sz="2000" b="1" dirty="0">
              <a:latin typeface="Sakkal Majalla" pitchFamily="2" charset="-78"/>
            </a:endParaRPr>
          </a:p>
        </p:txBody>
      </p:sp>
      <p:pic>
        <p:nvPicPr>
          <p:cNvPr id="5" name="صورة 4"/>
          <p:cNvPicPr>
            <a:picLocks noChangeAspect="1"/>
          </p:cNvPicPr>
          <p:nvPr/>
        </p:nvPicPr>
        <p:blipFill>
          <a:blip r:embed="rId2"/>
          <a:stretch>
            <a:fillRect/>
          </a:stretch>
        </p:blipFill>
        <p:spPr>
          <a:xfrm>
            <a:off x="1370605" y="1104394"/>
            <a:ext cx="2816225" cy="278288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مستطيل مستدير الزوايا 5"/>
          <p:cNvSpPr/>
          <p:nvPr/>
        </p:nvSpPr>
        <p:spPr>
          <a:xfrm>
            <a:off x="0" y="1268760"/>
            <a:ext cx="1374730" cy="1781175"/>
          </a:xfrm>
          <a:prstGeom prst="roundRect">
            <a:avLst/>
          </a:prstGeom>
        </p:spPr>
        <p:style>
          <a:lnRef idx="3">
            <a:schemeClr val="lt1"/>
          </a:lnRef>
          <a:fillRef idx="1">
            <a:schemeClr val="accent4"/>
          </a:fillRef>
          <a:effectRef idx="1">
            <a:schemeClr val="accent4"/>
          </a:effectRef>
          <a:fontRef idx="minor">
            <a:schemeClr val="lt1"/>
          </a:fontRef>
        </p:style>
        <p:txBody>
          <a:bodyPr rtlCol="1" anchor="ctr"/>
          <a:lstStyle/>
          <a:p>
            <a:pPr algn="ctr" defTabSz="457200" rtl="0">
              <a:defRPr/>
            </a:pPr>
            <a:r>
              <a:rPr lang="ar-SA" b="1" dirty="0">
                <a:solidFill>
                  <a:srgbClr val="FFFFFF"/>
                </a:solidFill>
              </a:rPr>
              <a:t>قطاع عرضي في ورقة نبات </a:t>
            </a:r>
            <a:r>
              <a:rPr lang="ar-SA" b="1" dirty="0" err="1">
                <a:solidFill>
                  <a:srgbClr val="FFFFFF"/>
                </a:solidFill>
              </a:rPr>
              <a:t>الدفله</a:t>
            </a:r>
            <a:r>
              <a:rPr lang="ar-SA" b="1" dirty="0">
                <a:solidFill>
                  <a:srgbClr val="FFFFFF"/>
                </a:solidFill>
              </a:rPr>
              <a:t>.</a:t>
            </a:r>
          </a:p>
        </p:txBody>
      </p:sp>
      <p:pic>
        <p:nvPicPr>
          <p:cNvPr id="7" name="صورة 6"/>
          <p:cNvPicPr>
            <a:picLocks noChangeAspect="1"/>
          </p:cNvPicPr>
          <p:nvPr/>
        </p:nvPicPr>
        <p:blipFill>
          <a:blip r:embed="rId3"/>
          <a:stretch>
            <a:fillRect/>
          </a:stretch>
        </p:blipFill>
        <p:spPr>
          <a:xfrm>
            <a:off x="1374730" y="3945715"/>
            <a:ext cx="2814637" cy="25590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مستطيل مستدير الزوايا 7"/>
          <p:cNvSpPr/>
          <p:nvPr/>
        </p:nvSpPr>
        <p:spPr>
          <a:xfrm>
            <a:off x="-146095" y="4338884"/>
            <a:ext cx="1520825" cy="1603375"/>
          </a:xfrm>
          <a:prstGeom prst="roundRect">
            <a:avLst/>
          </a:prstGeom>
        </p:spPr>
        <p:style>
          <a:lnRef idx="3">
            <a:schemeClr val="lt1"/>
          </a:lnRef>
          <a:fillRef idx="1">
            <a:schemeClr val="accent4"/>
          </a:fillRef>
          <a:effectRef idx="1">
            <a:schemeClr val="accent4"/>
          </a:effectRef>
          <a:fontRef idx="minor">
            <a:schemeClr val="lt1"/>
          </a:fontRef>
        </p:style>
        <p:txBody>
          <a:bodyPr rtlCol="1" anchor="ctr"/>
          <a:lstStyle/>
          <a:p>
            <a:pPr algn="ctr" defTabSz="457200" rtl="0">
              <a:defRPr/>
            </a:pPr>
            <a:r>
              <a:rPr lang="ar-SA" b="1" dirty="0">
                <a:solidFill>
                  <a:srgbClr val="FFFFFF"/>
                </a:solidFill>
              </a:rPr>
              <a:t>مقطع عرضي في ورقة نبات قصب الرمال</a:t>
            </a:r>
          </a:p>
        </p:txBody>
      </p:sp>
    </p:spTree>
    <p:extLst>
      <p:ext uri="{BB962C8B-B14F-4D97-AF65-F5344CB8AC3E}">
        <p14:creationId xmlns:p14="http://schemas.microsoft.com/office/powerpoint/2010/main" val="3559068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Placeholder 3"/>
          <p:cNvSpPr>
            <a:spLocks noGrp="1"/>
          </p:cNvSpPr>
          <p:nvPr>
            <p:ph idx="4294967295"/>
          </p:nvPr>
        </p:nvSpPr>
        <p:spPr>
          <a:xfrm>
            <a:off x="0" y="548680"/>
            <a:ext cx="8928992" cy="5760640"/>
          </a:xfr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a:lstStyle/>
          <a:p>
            <a:pPr eaLnBrk="1" hangingPunct="1"/>
            <a:r>
              <a:rPr lang="ar-SA" altLang="en-US" sz="2400" b="1" dirty="0">
                <a:solidFill>
                  <a:srgbClr val="31521B"/>
                </a:solidFill>
              </a:rPr>
              <a:t>تابع التكيفات </a:t>
            </a:r>
            <a:r>
              <a:rPr lang="ar-JO" altLang="en-US" sz="2400" b="1" u="sng" dirty="0">
                <a:solidFill>
                  <a:srgbClr val="CC0000"/>
                </a:solidFill>
                <a:latin typeface="Sakkal Majalla" pitchFamily="2" charset="-78"/>
              </a:rPr>
              <a:t>تكيفات النباتات التي تعيش في المناطق الجافة </a:t>
            </a:r>
            <a:r>
              <a:rPr lang="ar-JO" altLang="en-US" sz="2400" b="1" u="sng" dirty="0" smtClean="0">
                <a:solidFill>
                  <a:srgbClr val="CC0000"/>
                </a:solidFill>
                <a:latin typeface="Sakkal Majalla" pitchFamily="2" charset="-78"/>
              </a:rPr>
              <a:t>:</a:t>
            </a:r>
            <a:endParaRPr lang="ar-SA" altLang="en-US" sz="2400" b="1" u="sng" dirty="0" smtClean="0">
              <a:solidFill>
                <a:srgbClr val="CC0000"/>
              </a:solidFill>
              <a:latin typeface="Sakkal Majalla" pitchFamily="2" charset="-78"/>
            </a:endParaRPr>
          </a:p>
          <a:p>
            <a:pPr eaLnBrk="1" hangingPunct="1"/>
            <a:endParaRPr lang="ar-SA" altLang="en-US" sz="2400" b="1" dirty="0">
              <a:solidFill>
                <a:srgbClr val="31521B"/>
              </a:solidFill>
            </a:endParaRPr>
          </a:p>
          <a:p>
            <a:pPr eaLnBrk="1" hangingPunct="1"/>
            <a:r>
              <a:rPr lang="ar-SA" altLang="en-US" sz="2400" b="1" dirty="0">
                <a:solidFill>
                  <a:srgbClr val="31521B"/>
                </a:solidFill>
              </a:rPr>
              <a:t>3- تغطى الورقة بأدمة سميكة أو بطبقة من الأوبار و ذلك لتخفيف النتح و في كثير من الأحيان تكون الورقة موازية لأشعة الشمس مما يقلل تأثير الأشعة عليها و بالتالي تقليل النتح. </a:t>
            </a:r>
            <a:endParaRPr lang="ar-SA" altLang="en-US" sz="2400" b="1" dirty="0" smtClean="0">
              <a:solidFill>
                <a:srgbClr val="31521B"/>
              </a:solidFill>
            </a:endParaRPr>
          </a:p>
          <a:p>
            <a:pPr eaLnBrk="1" hangingPunct="1"/>
            <a:endParaRPr lang="ar-SA" altLang="en-US" sz="2400" b="1" dirty="0">
              <a:solidFill>
                <a:srgbClr val="31521B"/>
              </a:solidFill>
            </a:endParaRPr>
          </a:p>
          <a:p>
            <a:pPr eaLnBrk="1" hangingPunct="1"/>
            <a:r>
              <a:rPr lang="ar-SA" altLang="en-US" sz="2400" b="1" dirty="0">
                <a:solidFill>
                  <a:srgbClr val="664B00"/>
                </a:solidFill>
              </a:rPr>
              <a:t>4- ارتفاع الضغط الاسموزي للعصير الخلوي الى 40- 60 أو أحياناً الى 100 ضغط جوي مما يساعد على امتصاص أكبر قدر من الماء بالإضافة الى وجود مجموع جذري عميق يمتص الماء من كافة طبقات التربة و هذا يقتصر على النباتات القاسية الجلدية أما النباتات العصارية يكون مجموعها الجذري سطحي شديد التفرع و سريع النمو.</a:t>
            </a:r>
          </a:p>
          <a:p>
            <a:pPr eaLnBrk="1" hangingPunct="1"/>
            <a:r>
              <a:rPr lang="ar-SA" altLang="en-US" sz="2400" b="1" dirty="0">
                <a:solidFill>
                  <a:srgbClr val="1B4753"/>
                </a:solidFill>
              </a:rPr>
              <a:t>5-  القدرة العالية على تحمل نقص كمية الماء في الأنسجة دون أي ضرر على العمليات الفسيولوجية.</a:t>
            </a:r>
          </a:p>
        </p:txBody>
      </p:sp>
    </p:spTree>
    <p:extLst>
      <p:ext uri="{BB962C8B-B14F-4D97-AF65-F5344CB8AC3E}">
        <p14:creationId xmlns:p14="http://schemas.microsoft.com/office/powerpoint/2010/main" val="76434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Placeholder 3"/>
          <p:cNvSpPr>
            <a:spLocks noGrp="1"/>
          </p:cNvSpPr>
          <p:nvPr>
            <p:ph type="body" sz="half" idx="4294967295"/>
          </p:nvPr>
        </p:nvSpPr>
        <p:spPr>
          <a:xfrm>
            <a:off x="179512" y="188640"/>
            <a:ext cx="8964488" cy="5619750"/>
          </a:xfr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lIns="91440" rIns="91440"/>
          <a:lstStyle/>
          <a:p>
            <a:pPr marL="0" indent="0" eaLnBrk="1" hangingPunct="1">
              <a:lnSpc>
                <a:spcPct val="108000"/>
              </a:lnSpc>
              <a:spcBef>
                <a:spcPts val="600"/>
              </a:spcBef>
              <a:buFont typeface="Tw Cen MT" panose="020B0602020104020603" pitchFamily="34" charset="0"/>
              <a:buNone/>
            </a:pPr>
            <a:r>
              <a:rPr lang="ar-SA" altLang="en-US" sz="2400" b="1" dirty="0">
                <a:solidFill>
                  <a:srgbClr val="CC0000"/>
                </a:solidFill>
                <a:latin typeface="Arial" pitchFamily="34" charset="0"/>
              </a:rPr>
              <a:t>تنقسم النباتات الجفافية الى 4 زمر:</a:t>
            </a:r>
            <a:endParaRPr lang="ar-JO" altLang="en-US" sz="2400" b="1" dirty="0">
              <a:solidFill>
                <a:srgbClr val="CC0000"/>
              </a:solidFill>
              <a:latin typeface="Arial" pitchFamily="34" charset="0"/>
            </a:endParaRPr>
          </a:p>
          <a:p>
            <a:pPr marL="0" indent="0" eaLnBrk="1" hangingPunct="1">
              <a:lnSpc>
                <a:spcPct val="108000"/>
              </a:lnSpc>
              <a:spcBef>
                <a:spcPts val="600"/>
              </a:spcBef>
              <a:buFont typeface="Tw Cen MT" panose="020B0602020104020603" pitchFamily="34" charset="0"/>
              <a:buNone/>
            </a:pPr>
            <a:r>
              <a:rPr lang="ar-SA" altLang="en-US" sz="1800" b="1" dirty="0">
                <a:solidFill>
                  <a:srgbClr val="000000"/>
                </a:solidFill>
                <a:latin typeface="Arial" pitchFamily="34" charset="0"/>
              </a:rPr>
              <a:t>الزمرة الأولى: نباتات عصارية </a:t>
            </a:r>
            <a:r>
              <a:rPr lang="en-US" altLang="en-US" sz="1800" b="1" dirty="0">
                <a:solidFill>
                  <a:srgbClr val="000000"/>
                </a:solidFill>
                <a:latin typeface="Arial" pitchFamily="34" charset="0"/>
              </a:rPr>
              <a:t>SUCCULENTS </a:t>
            </a:r>
          </a:p>
          <a:p>
            <a:pPr marL="0" indent="0" eaLnBrk="1" hangingPunct="1">
              <a:lnSpc>
                <a:spcPct val="108000"/>
              </a:lnSpc>
              <a:spcBef>
                <a:spcPts val="600"/>
              </a:spcBef>
              <a:buFont typeface="Tw Cen MT" panose="020B0602020104020603" pitchFamily="34" charset="0"/>
              <a:buNone/>
            </a:pPr>
            <a:r>
              <a:rPr lang="ar-SA" altLang="en-US" sz="1800" b="1" dirty="0">
                <a:solidFill>
                  <a:srgbClr val="000000"/>
                </a:solidFill>
                <a:latin typeface="Arial" pitchFamily="34" charset="0"/>
              </a:rPr>
              <a:t>الزمرة الثانية: نباتات قاسية </a:t>
            </a:r>
            <a:r>
              <a:rPr lang="en-US" altLang="en-US" sz="1800" b="1" dirty="0">
                <a:solidFill>
                  <a:srgbClr val="000000"/>
                </a:solidFill>
                <a:latin typeface="Arial" pitchFamily="34" charset="0"/>
              </a:rPr>
              <a:t>SCLEROPHYTES</a:t>
            </a:r>
            <a:r>
              <a:rPr lang="ar-SA" altLang="en-US" sz="1800" b="1" dirty="0">
                <a:solidFill>
                  <a:srgbClr val="000000"/>
                </a:solidFill>
                <a:latin typeface="Arial" pitchFamily="34" charset="0"/>
              </a:rPr>
              <a:t> </a:t>
            </a:r>
            <a:endParaRPr lang="en-US" altLang="en-US" sz="1800" b="1" dirty="0">
              <a:solidFill>
                <a:srgbClr val="000000"/>
              </a:solidFill>
              <a:latin typeface="Arial" pitchFamily="34" charset="0"/>
            </a:endParaRPr>
          </a:p>
          <a:p>
            <a:pPr marL="0" indent="0" eaLnBrk="1" hangingPunct="1">
              <a:lnSpc>
                <a:spcPct val="108000"/>
              </a:lnSpc>
              <a:spcBef>
                <a:spcPts val="600"/>
              </a:spcBef>
              <a:buFont typeface="Tw Cen MT" panose="020B0602020104020603" pitchFamily="34" charset="0"/>
              <a:buNone/>
            </a:pPr>
            <a:r>
              <a:rPr lang="ar-SA" altLang="en-US" sz="1800" b="1" dirty="0">
                <a:solidFill>
                  <a:srgbClr val="000000"/>
                </a:solidFill>
                <a:latin typeface="Arial" pitchFamily="34" charset="0"/>
              </a:rPr>
              <a:t>الزمرة الثالثة: نباتات غضة الأوراق</a:t>
            </a:r>
            <a:endParaRPr lang="en-US" altLang="en-US" sz="1800" b="1" dirty="0">
              <a:solidFill>
                <a:srgbClr val="000000"/>
              </a:solidFill>
              <a:latin typeface="Arial" pitchFamily="34" charset="0"/>
            </a:endParaRPr>
          </a:p>
          <a:p>
            <a:pPr marL="0" indent="0" eaLnBrk="1" hangingPunct="1">
              <a:lnSpc>
                <a:spcPct val="108000"/>
              </a:lnSpc>
              <a:spcBef>
                <a:spcPts val="600"/>
              </a:spcBef>
              <a:buFont typeface="Tw Cen MT" panose="020B0602020104020603" pitchFamily="34" charset="0"/>
              <a:buNone/>
            </a:pPr>
            <a:r>
              <a:rPr lang="ar-SA" altLang="en-US" sz="1800" b="1" dirty="0">
                <a:solidFill>
                  <a:srgbClr val="000000"/>
                </a:solidFill>
              </a:rPr>
              <a:t>الزمرة الرابعة: نباتات تتفادى الجفاف</a:t>
            </a:r>
          </a:p>
          <a:p>
            <a:pPr marL="0" indent="0" eaLnBrk="1" hangingPunct="1">
              <a:lnSpc>
                <a:spcPct val="108000"/>
              </a:lnSpc>
              <a:spcBef>
                <a:spcPts val="600"/>
              </a:spcBef>
              <a:buFont typeface="Tw Cen MT" panose="020B0602020104020603" pitchFamily="34" charset="0"/>
              <a:buNone/>
            </a:pPr>
            <a:r>
              <a:rPr lang="ar-SA" altLang="en-US" sz="1800" b="1" u="sng" dirty="0">
                <a:solidFill>
                  <a:srgbClr val="CC0000"/>
                </a:solidFill>
                <a:latin typeface="Arial" pitchFamily="34" charset="0"/>
              </a:rPr>
              <a:t>الزمرة الأولى: نباتات عصارية </a:t>
            </a:r>
            <a:r>
              <a:rPr lang="en-US" altLang="en-US" sz="1800" b="1" u="sng" dirty="0">
                <a:solidFill>
                  <a:srgbClr val="CC0000"/>
                </a:solidFill>
                <a:latin typeface="Arial" pitchFamily="34" charset="0"/>
              </a:rPr>
              <a:t>SUCCULENTS </a:t>
            </a:r>
            <a:endParaRPr lang="ar-SA" altLang="en-US" sz="1800" b="1" u="sng" dirty="0">
              <a:solidFill>
                <a:srgbClr val="CC0000"/>
              </a:solidFill>
              <a:latin typeface="Arial" pitchFamily="34" charset="0"/>
            </a:endParaRPr>
          </a:p>
          <a:p>
            <a:pPr marL="0" indent="0" eaLnBrk="1" hangingPunct="1">
              <a:lnSpc>
                <a:spcPct val="108000"/>
              </a:lnSpc>
              <a:spcBef>
                <a:spcPts val="600"/>
              </a:spcBef>
              <a:buFont typeface="Tw Cen MT" panose="020B0602020104020603" pitchFamily="34" charset="0"/>
              <a:buNone/>
            </a:pPr>
            <a:r>
              <a:rPr lang="ar-SA" altLang="en-US" sz="2000" b="1" dirty="0">
                <a:solidFill>
                  <a:srgbClr val="34473D"/>
                </a:solidFill>
                <a:highlight>
                  <a:srgbClr val="FFFF00"/>
                </a:highlight>
                <a:latin typeface="Arial" pitchFamily="34" charset="0"/>
              </a:rPr>
              <a:t>تعيش هذه النباتات في المناطق التي يتوفر بها فترة</a:t>
            </a:r>
          </a:p>
          <a:p>
            <a:pPr marL="0" indent="0" eaLnBrk="1" hangingPunct="1">
              <a:lnSpc>
                <a:spcPct val="108000"/>
              </a:lnSpc>
              <a:spcBef>
                <a:spcPts val="600"/>
              </a:spcBef>
              <a:buFont typeface="Tw Cen MT" panose="020B0602020104020603" pitchFamily="34" charset="0"/>
              <a:buNone/>
            </a:pPr>
            <a:r>
              <a:rPr lang="ar-SA" altLang="en-US" sz="2000" b="1" dirty="0">
                <a:solidFill>
                  <a:srgbClr val="34473D"/>
                </a:solidFill>
                <a:highlight>
                  <a:srgbClr val="FFFF00"/>
                </a:highlight>
                <a:latin typeface="Arial" pitchFamily="34" charset="0"/>
              </a:rPr>
              <a:t> رطبة مما يسمح باختزان كمية من الماء في أنسجتها</a:t>
            </a:r>
            <a:r>
              <a:rPr lang="ar-SA" altLang="en-US" sz="2000" b="1" dirty="0">
                <a:solidFill>
                  <a:srgbClr val="34473D"/>
                </a:solidFill>
                <a:latin typeface="Arial" pitchFamily="34" charset="0"/>
              </a:rPr>
              <a:t>. </a:t>
            </a:r>
          </a:p>
          <a:p>
            <a:pPr marL="0" indent="0" eaLnBrk="1" hangingPunct="1">
              <a:lnSpc>
                <a:spcPct val="108000"/>
              </a:lnSpc>
              <a:spcBef>
                <a:spcPts val="600"/>
              </a:spcBef>
              <a:buFont typeface="Tw Cen MT" panose="020B0602020104020603" pitchFamily="34" charset="0"/>
              <a:buNone/>
            </a:pPr>
            <a:r>
              <a:rPr lang="ar-SA" altLang="en-US" sz="2000" b="1" dirty="0">
                <a:solidFill>
                  <a:srgbClr val="34473D"/>
                </a:solidFill>
                <a:latin typeface="Arial" pitchFamily="34" charset="0"/>
              </a:rPr>
              <a:t>وهي نباتات غضة عصارية نتيجة لنمو </a:t>
            </a:r>
            <a:r>
              <a:rPr lang="ar-SA" altLang="en-US" sz="2000" b="1" dirty="0" err="1">
                <a:solidFill>
                  <a:srgbClr val="34473D"/>
                </a:solidFill>
                <a:latin typeface="Arial" pitchFamily="34" charset="0"/>
              </a:rPr>
              <a:t>البرنشيم</a:t>
            </a:r>
            <a:r>
              <a:rPr lang="ar-SA" altLang="en-US" sz="2000" b="1" dirty="0">
                <a:solidFill>
                  <a:srgbClr val="34473D"/>
                </a:solidFill>
                <a:latin typeface="Arial" pitchFamily="34" charset="0"/>
              </a:rPr>
              <a:t> المدخر للماء والمواد المخاطية في الساق والأوراق.</a:t>
            </a:r>
          </a:p>
          <a:p>
            <a:pPr marL="0" indent="0" eaLnBrk="1" hangingPunct="1">
              <a:lnSpc>
                <a:spcPct val="108000"/>
              </a:lnSpc>
              <a:spcBef>
                <a:spcPts val="600"/>
              </a:spcBef>
              <a:buFont typeface="Tw Cen MT" panose="020B0602020104020603" pitchFamily="34" charset="0"/>
              <a:buNone/>
            </a:pPr>
            <a:r>
              <a:rPr lang="ar-SA" altLang="en-US" sz="2000" b="1" dirty="0">
                <a:solidFill>
                  <a:srgbClr val="34473D"/>
                </a:solidFill>
                <a:latin typeface="Arial" pitchFamily="34" charset="0"/>
              </a:rPr>
              <a:t>تغطي سيقانها وأوراقها بأدمة سميكة وثغورها غائرة تصل نسبة الماء في أنسجتها إلى 95% من وزنها كما في نبات</a:t>
            </a:r>
            <a:r>
              <a:rPr lang="en-US" altLang="en-US" sz="2000" b="1" dirty="0">
                <a:solidFill>
                  <a:srgbClr val="34473D"/>
                </a:solidFill>
                <a:latin typeface="Arial" pitchFamily="34" charset="0"/>
              </a:rPr>
              <a:t> </a:t>
            </a:r>
            <a:r>
              <a:rPr lang="ar-SA" sz="2000" dirty="0"/>
              <a:t>الصبار</a:t>
            </a:r>
            <a:r>
              <a:rPr lang="en-US" altLang="en-US" sz="2000" b="1" dirty="0">
                <a:solidFill>
                  <a:srgbClr val="34473D"/>
                </a:solidFill>
                <a:latin typeface="Arial" pitchFamily="34" charset="0"/>
              </a:rPr>
              <a:t> </a:t>
            </a:r>
            <a:r>
              <a:rPr lang="en-US" altLang="en-US" sz="2400" b="1" i="1" dirty="0">
                <a:solidFill>
                  <a:srgbClr val="FF0000"/>
                </a:solidFill>
              </a:rPr>
              <a:t>Cactus</a:t>
            </a:r>
            <a:r>
              <a:rPr lang="en-US" altLang="en-US" sz="2000" dirty="0">
                <a:solidFill>
                  <a:srgbClr val="FF0000"/>
                </a:solidFill>
              </a:rPr>
              <a:t> </a:t>
            </a:r>
            <a:r>
              <a:rPr lang="en-US" altLang="en-US" sz="2000" b="1" i="1" dirty="0">
                <a:solidFill>
                  <a:srgbClr val="FF0000"/>
                </a:solidFill>
                <a:latin typeface="Arial" pitchFamily="34" charset="0"/>
              </a:rPr>
              <a:t>sp</a:t>
            </a:r>
            <a:r>
              <a:rPr lang="en-US" altLang="en-US" sz="2000" b="1" i="1" dirty="0">
                <a:solidFill>
                  <a:srgbClr val="0D0D0D"/>
                </a:solidFill>
                <a:latin typeface="Arial" pitchFamily="34" charset="0"/>
              </a:rPr>
              <a:t>. </a:t>
            </a:r>
            <a:r>
              <a:rPr lang="ar-SA" altLang="en-US" sz="2000" b="1" dirty="0">
                <a:solidFill>
                  <a:srgbClr val="34473D"/>
                </a:solidFill>
                <a:latin typeface="Arial" pitchFamily="34" charset="0"/>
              </a:rPr>
              <a:t>  </a:t>
            </a:r>
            <a:r>
              <a:rPr lang="ar-SA" altLang="en-US" sz="2000" b="1" u="sng" dirty="0">
                <a:solidFill>
                  <a:srgbClr val="FF0000"/>
                </a:solidFill>
                <a:latin typeface="Arial" pitchFamily="34" charset="0"/>
              </a:rPr>
              <a:t> </a:t>
            </a:r>
            <a:r>
              <a:rPr lang="ar-SA" altLang="en-US" sz="2000" b="1" dirty="0">
                <a:solidFill>
                  <a:srgbClr val="34473D"/>
                </a:solidFill>
                <a:latin typeface="Arial" pitchFamily="34" charset="0"/>
              </a:rPr>
              <a:t>وتغلق ثغورها في النهار مما يقلل النتح.</a:t>
            </a:r>
          </a:p>
          <a:p>
            <a:pPr marL="0" indent="0" eaLnBrk="1" hangingPunct="1">
              <a:lnSpc>
                <a:spcPct val="108000"/>
              </a:lnSpc>
              <a:spcBef>
                <a:spcPts val="600"/>
              </a:spcBef>
              <a:buFont typeface="Tw Cen MT" panose="020B0602020104020603" pitchFamily="34" charset="0"/>
              <a:buNone/>
            </a:pPr>
            <a:r>
              <a:rPr lang="ar-SA" altLang="en-US" sz="2000" b="1" dirty="0">
                <a:solidFill>
                  <a:srgbClr val="34473D"/>
                </a:solidFill>
                <a:latin typeface="Arial" pitchFamily="34" charset="0"/>
              </a:rPr>
              <a:t>النمو عند هذه النباتات بطيء جداً والمجموع الجذري سطحي والضغط </a:t>
            </a:r>
            <a:r>
              <a:rPr lang="ar-SA" altLang="en-US" sz="2000" b="1" dirty="0" err="1">
                <a:solidFill>
                  <a:srgbClr val="34473D"/>
                </a:solidFill>
                <a:latin typeface="Arial" pitchFamily="34" charset="0"/>
              </a:rPr>
              <a:t>الإسموزي</a:t>
            </a:r>
            <a:r>
              <a:rPr lang="ar-SA" altLang="en-US" sz="2000" b="1" dirty="0">
                <a:solidFill>
                  <a:srgbClr val="34473D"/>
                </a:solidFill>
              </a:rPr>
              <a:t> منخفض يتراوح بين 3 و 8 ضغط جوي. </a:t>
            </a:r>
            <a:endParaRPr lang="ar-JO" altLang="en-US" sz="2000" b="1" dirty="0">
              <a:solidFill>
                <a:srgbClr val="34473D"/>
              </a:solidFill>
            </a:endParaRPr>
          </a:p>
          <a:p>
            <a:pPr marL="0" indent="0" eaLnBrk="1" hangingPunct="1">
              <a:lnSpc>
                <a:spcPct val="108000"/>
              </a:lnSpc>
              <a:spcBef>
                <a:spcPts val="600"/>
              </a:spcBef>
              <a:buFont typeface="Tw Cen MT" panose="020B0602020104020603" pitchFamily="34" charset="0"/>
              <a:buNone/>
            </a:pPr>
            <a:endParaRPr lang="en-US" altLang="en-US" sz="2000" dirty="0"/>
          </a:p>
        </p:txBody>
      </p:sp>
      <p:sp>
        <p:nvSpPr>
          <p:cNvPr id="6" name="مستطيل مستدير الزوايا 5"/>
          <p:cNvSpPr/>
          <p:nvPr/>
        </p:nvSpPr>
        <p:spPr>
          <a:xfrm>
            <a:off x="3635375" y="1341438"/>
            <a:ext cx="990600" cy="1473200"/>
          </a:xfrm>
          <a:prstGeom prst="roundRect">
            <a:avLst/>
          </a:prstGeom>
        </p:spPr>
        <p:style>
          <a:lnRef idx="3">
            <a:schemeClr val="lt1"/>
          </a:lnRef>
          <a:fillRef idx="1">
            <a:schemeClr val="accent4"/>
          </a:fillRef>
          <a:effectRef idx="1">
            <a:schemeClr val="accent4"/>
          </a:effectRef>
          <a:fontRef idx="minor">
            <a:schemeClr val="lt1"/>
          </a:fontRef>
        </p:style>
        <p:txBody>
          <a:bodyPr rtlCol="1" anchor="ctr"/>
          <a:lstStyle/>
          <a:p>
            <a:pPr algn="ctr" defTabSz="457200" rtl="0">
              <a:defRPr/>
            </a:pPr>
            <a:r>
              <a:rPr lang="ar-SA" dirty="0">
                <a:solidFill>
                  <a:srgbClr val="FFFFFF"/>
                </a:solidFill>
              </a:rPr>
              <a:t>قطاع عرضي في ورقة نبات الصبار.</a:t>
            </a:r>
          </a:p>
        </p:txBody>
      </p:sp>
      <p:pic>
        <p:nvPicPr>
          <p:cNvPr id="5" name="Content Placeholder 4"/>
          <p:cNvPicPr>
            <a:picLocks noGrp="1" noChangeAspect="1"/>
          </p:cNvPicPr>
          <p:nvPr>
            <p:ph idx="4294967295"/>
          </p:nvPr>
        </p:nvPicPr>
        <p:blipFill>
          <a:blip r:embed="rId2"/>
          <a:stretch>
            <a:fillRect/>
          </a:stretch>
        </p:blipFill>
        <p:spPr>
          <a:xfrm>
            <a:off x="485775" y="188640"/>
            <a:ext cx="2888795" cy="2952328"/>
          </a:xfrm>
          <a:ln w="38100" cap="sq">
            <a:solidFill>
              <a:srgbClr val="000000"/>
            </a:solidFill>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896249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5"/>
          <p:cNvSpPr>
            <a:spLocks noGrp="1"/>
          </p:cNvSpPr>
          <p:nvPr>
            <p:ph idx="4294967295"/>
          </p:nvPr>
        </p:nvSpPr>
        <p:spPr>
          <a:xfrm>
            <a:off x="2469864" y="277006"/>
            <a:ext cx="6502514" cy="4845050"/>
          </a:xfrm>
          <a:effectLst>
            <a:glow rad="1016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a:lstStyle/>
          <a:p>
            <a:pPr algn="ctr" rtl="0" eaLnBrk="1" hangingPunct="1"/>
            <a:r>
              <a:rPr lang="en-US" altLang="en-US" sz="1800" b="1" u="sng" dirty="0">
                <a:solidFill>
                  <a:srgbClr val="CC0000"/>
                </a:solidFill>
                <a:latin typeface="Arial" pitchFamily="34" charset="0"/>
              </a:rPr>
              <a:t>SCLEROPHYTES</a:t>
            </a:r>
            <a:r>
              <a:rPr lang="ar-SA" altLang="en-US" sz="2400" b="1" u="sng" dirty="0">
                <a:solidFill>
                  <a:srgbClr val="CC0000"/>
                </a:solidFill>
                <a:latin typeface="Arial" pitchFamily="34" charset="0"/>
              </a:rPr>
              <a:t>الزمرة</a:t>
            </a:r>
            <a:r>
              <a:rPr lang="ar-SA" altLang="en-US" sz="2000" b="1" u="sng" dirty="0">
                <a:solidFill>
                  <a:srgbClr val="CC0000"/>
                </a:solidFill>
                <a:latin typeface="Arial" pitchFamily="34" charset="0"/>
              </a:rPr>
              <a:t> </a:t>
            </a:r>
            <a:r>
              <a:rPr lang="ar-SA" altLang="en-US" sz="2400" b="1" u="sng" dirty="0">
                <a:solidFill>
                  <a:srgbClr val="CC0000"/>
                </a:solidFill>
                <a:latin typeface="Arial" pitchFamily="34" charset="0"/>
              </a:rPr>
              <a:t>الثانية</a:t>
            </a:r>
            <a:r>
              <a:rPr lang="ar-SA" altLang="en-US" sz="2000" b="1" u="sng" dirty="0">
                <a:solidFill>
                  <a:srgbClr val="CC0000"/>
                </a:solidFill>
                <a:latin typeface="Arial" pitchFamily="34" charset="0"/>
              </a:rPr>
              <a:t>: نباتات قاسية</a:t>
            </a:r>
            <a:r>
              <a:rPr lang="ar-SA" altLang="en-US" sz="2000" b="1" dirty="0">
                <a:solidFill>
                  <a:srgbClr val="31521B"/>
                </a:solidFill>
                <a:latin typeface="Arial" pitchFamily="34" charset="0"/>
              </a:rPr>
              <a:t> </a:t>
            </a:r>
            <a:r>
              <a:rPr lang="en-US" altLang="en-US" sz="2000" b="1" dirty="0">
                <a:solidFill>
                  <a:srgbClr val="31521B"/>
                </a:solidFill>
                <a:latin typeface="Arial" pitchFamily="34" charset="0"/>
              </a:rPr>
              <a:t> </a:t>
            </a:r>
            <a:endParaRPr lang="ar-SA" altLang="en-US" sz="2000" b="1" dirty="0">
              <a:solidFill>
                <a:srgbClr val="31521B"/>
              </a:solidFill>
              <a:latin typeface="Arial" pitchFamily="34" charset="0"/>
            </a:endParaRPr>
          </a:p>
          <a:p>
            <a:pPr eaLnBrk="1" hangingPunct="1"/>
            <a:r>
              <a:rPr lang="ar-SA" altLang="en-US" sz="2000" b="1" dirty="0">
                <a:solidFill>
                  <a:srgbClr val="31521B"/>
                </a:solidFill>
                <a:highlight>
                  <a:srgbClr val="FFFF00"/>
                </a:highlight>
                <a:latin typeface="Arial" pitchFamily="34" charset="0"/>
              </a:rPr>
              <a:t>تختلف عن النباتات العصارية في الخواص الفسيولوجية </a:t>
            </a:r>
            <a:r>
              <a:rPr lang="ar-SA" altLang="en-US" sz="2000" b="1" dirty="0" err="1">
                <a:solidFill>
                  <a:srgbClr val="31521B"/>
                </a:solidFill>
                <a:highlight>
                  <a:srgbClr val="FFFF00"/>
                </a:highlight>
                <a:latin typeface="Arial" pitchFamily="34" charset="0"/>
              </a:rPr>
              <a:t>والمورفولوجية</a:t>
            </a:r>
            <a:r>
              <a:rPr lang="ar-SA" altLang="en-US" sz="2000" b="1" dirty="0">
                <a:solidFill>
                  <a:srgbClr val="31521B"/>
                </a:solidFill>
                <a:highlight>
                  <a:srgbClr val="FFFF00"/>
                </a:highlight>
                <a:latin typeface="Arial" pitchFamily="34" charset="0"/>
              </a:rPr>
              <a:t>.</a:t>
            </a:r>
          </a:p>
          <a:p>
            <a:pPr eaLnBrk="1" hangingPunct="1"/>
            <a:r>
              <a:rPr lang="ar-SA" altLang="en-US" sz="2000" b="1" dirty="0">
                <a:solidFill>
                  <a:srgbClr val="31521B"/>
                </a:solidFill>
                <a:highlight>
                  <a:srgbClr val="FFFF00"/>
                </a:highlight>
                <a:latin typeface="Arial" pitchFamily="34" charset="0"/>
              </a:rPr>
              <a:t>قاسية نظراً لنسبة الماء القليلة داخل أنسجتها حتى في الفترة الرطبة من السنة</a:t>
            </a:r>
            <a:r>
              <a:rPr lang="ar-SA" altLang="en-US" sz="2000" b="1" dirty="0">
                <a:solidFill>
                  <a:srgbClr val="31521B"/>
                </a:solidFill>
                <a:latin typeface="Arial" pitchFamily="34" charset="0"/>
              </a:rPr>
              <a:t>.</a:t>
            </a:r>
          </a:p>
          <a:p>
            <a:pPr eaLnBrk="1" hangingPunct="1"/>
            <a:r>
              <a:rPr lang="ar-SA" altLang="en-US" sz="2000" b="1" dirty="0">
                <a:solidFill>
                  <a:srgbClr val="31521B"/>
                </a:solidFill>
                <a:latin typeface="Arial" pitchFamily="34" charset="0"/>
              </a:rPr>
              <a:t>لها قدرة على تحمل فقدان الماء بنسبة كبيرة دون أن تفقد قدرتها على النمو.</a:t>
            </a:r>
          </a:p>
          <a:p>
            <a:pPr eaLnBrk="1" hangingPunct="1"/>
            <a:r>
              <a:rPr lang="ar-SA" altLang="en-US" sz="2000" b="1" dirty="0">
                <a:solidFill>
                  <a:srgbClr val="31521B"/>
                </a:solidFill>
                <a:latin typeface="Arial" pitchFamily="34" charset="0"/>
              </a:rPr>
              <a:t>ضغطها الأسموزي مرتفع مما يسمح لها بامتصاص الماء حتى من التربة الجافة.</a:t>
            </a:r>
          </a:p>
          <a:p>
            <a:pPr eaLnBrk="1" hangingPunct="1"/>
            <a:r>
              <a:rPr lang="ar-SA" altLang="en-US" sz="2000" b="1" dirty="0">
                <a:solidFill>
                  <a:srgbClr val="31521B"/>
                </a:solidFill>
                <a:latin typeface="Arial" pitchFamily="34" charset="0"/>
              </a:rPr>
              <a:t>المجموع الجذري عظيم التطور حيث تزيد كتلته عن كتلة المجموع الخضري.</a:t>
            </a:r>
          </a:p>
          <a:p>
            <a:pPr rtl="0" eaLnBrk="1" hangingPunct="1"/>
            <a:r>
              <a:rPr lang="en-US" altLang="en-US" sz="1800" b="1" i="1" dirty="0">
                <a:solidFill>
                  <a:srgbClr val="0D0D0D"/>
                </a:solidFill>
                <a:latin typeface="Arial" pitchFamily="34" charset="0"/>
              </a:rPr>
              <a:t>Artemisia</a:t>
            </a:r>
            <a:r>
              <a:rPr lang="ar-SA" altLang="en-US" sz="2000" b="1" dirty="0">
                <a:solidFill>
                  <a:srgbClr val="31521B"/>
                </a:solidFill>
                <a:latin typeface="Arial" pitchFamily="34" charset="0"/>
              </a:rPr>
              <a:t>ومن أمثلة الأشجار: شجرة الزيتون وأصناف الأشجار مثل الشيح وغيرها.  </a:t>
            </a:r>
            <a:endParaRPr lang="en-US" altLang="en-US" sz="2000" dirty="0">
              <a:latin typeface="Arial" pitchFamily="34" charset="0"/>
            </a:endParaRPr>
          </a:p>
        </p:txBody>
      </p:sp>
      <p:pic>
        <p:nvPicPr>
          <p:cNvPr id="71686" name="Picture 6" descr="ÙØªÙØ¬Ø© Ø¨Ø­Ø« Ø§ÙØµÙØ± Ø¹Ù ÙØ¨Ø§Øª Ø§ÙØ´ÙØ­"/>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09442"/>
            <a:ext cx="2469863" cy="481261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207453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4294967295"/>
          </p:nvPr>
        </p:nvPicPr>
        <p:blipFill>
          <a:blip r:embed="rId2"/>
          <a:stretch>
            <a:fillRect/>
          </a:stretch>
        </p:blipFill>
        <p:spPr>
          <a:xfrm>
            <a:off x="536402" y="548680"/>
            <a:ext cx="2811462" cy="2728912"/>
          </a:xfrm>
          <a:ln w="38100" cap="sq">
            <a:solidFill>
              <a:srgbClr val="000000"/>
            </a:solidFill>
            <a:miter lim="800000"/>
          </a:ln>
          <a:effectLst>
            <a:outerShdw blurRad="50800" dist="38100" dir="2700000" algn="tl" rotWithShape="0">
              <a:srgbClr val="000000">
                <a:alpha val="43000"/>
              </a:srgbClr>
            </a:outerShdw>
          </a:effectLst>
        </p:spPr>
      </p:pic>
      <p:sp>
        <p:nvSpPr>
          <p:cNvPr id="26628" name="Text Placeholder 3"/>
          <p:cNvSpPr>
            <a:spLocks noGrp="1"/>
          </p:cNvSpPr>
          <p:nvPr>
            <p:ph type="body" sz="half" idx="4294967295"/>
          </p:nvPr>
        </p:nvSpPr>
        <p:spPr>
          <a:xfrm>
            <a:off x="3995936" y="297595"/>
            <a:ext cx="4908550" cy="6012147"/>
          </a:xfr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lIns="91440" rIns="91440"/>
          <a:lstStyle/>
          <a:p>
            <a:pPr marL="0" indent="0" eaLnBrk="1" hangingPunct="1">
              <a:lnSpc>
                <a:spcPct val="108000"/>
              </a:lnSpc>
              <a:spcBef>
                <a:spcPts val="600"/>
              </a:spcBef>
              <a:buFont typeface="Tw Cen MT" panose="020B0602020104020603" pitchFamily="34" charset="0"/>
              <a:buNone/>
            </a:pPr>
            <a:r>
              <a:rPr lang="ar-SA" altLang="en-US" sz="2400" b="1" u="sng" dirty="0">
                <a:solidFill>
                  <a:srgbClr val="CC0000"/>
                </a:solidFill>
                <a:latin typeface="Arial" pitchFamily="34" charset="0"/>
              </a:rPr>
              <a:t>الزمرة الثالثة: </a:t>
            </a:r>
            <a:r>
              <a:rPr lang="ar-SA" altLang="en-US" sz="2400" b="1" u="sng" dirty="0">
                <a:solidFill>
                  <a:srgbClr val="CC0000"/>
                </a:solidFill>
                <a:highlight>
                  <a:srgbClr val="FFFF00"/>
                </a:highlight>
                <a:latin typeface="Arial" pitchFamily="34" charset="0"/>
              </a:rPr>
              <a:t>نباتات غضة الأوراق</a:t>
            </a:r>
          </a:p>
          <a:p>
            <a:pPr marL="0" indent="0" eaLnBrk="1" hangingPunct="1">
              <a:lnSpc>
                <a:spcPct val="108000"/>
              </a:lnSpc>
              <a:spcBef>
                <a:spcPts val="600"/>
              </a:spcBef>
              <a:buFont typeface="Tw Cen MT" panose="020B0602020104020603" pitchFamily="34" charset="0"/>
              <a:buNone/>
            </a:pPr>
            <a:r>
              <a:rPr lang="ar-SA" altLang="en-US" sz="2000" b="1" dirty="0">
                <a:solidFill>
                  <a:srgbClr val="664B00"/>
                </a:solidFill>
                <a:latin typeface="Arial" pitchFamily="34" charset="0"/>
              </a:rPr>
              <a:t>هي نباتات تنمو في المناطق الجافة لها أوراق تشبه أوراق نباتات المناطق الرطبة من حيث أنها رقيقة وطرية وغير مغطاة بالأوبار.</a:t>
            </a:r>
          </a:p>
          <a:p>
            <a:pPr marL="0" indent="0" algn="l" rtl="0" eaLnBrk="1" hangingPunct="1">
              <a:lnSpc>
                <a:spcPct val="108000"/>
              </a:lnSpc>
              <a:spcBef>
                <a:spcPts val="600"/>
              </a:spcBef>
              <a:buFont typeface="Tw Cen MT" panose="020B0602020104020603" pitchFamily="34" charset="0"/>
              <a:buNone/>
            </a:pPr>
            <a:r>
              <a:rPr lang="ar-SA" altLang="en-US" sz="2000" b="1" dirty="0">
                <a:solidFill>
                  <a:srgbClr val="664B00"/>
                </a:solidFill>
                <a:latin typeface="Arial" pitchFamily="34" charset="0"/>
              </a:rPr>
              <a:t>.</a:t>
            </a:r>
            <a:r>
              <a:rPr lang="en-US" altLang="en-US" sz="2000" b="1" i="1" dirty="0" err="1">
                <a:solidFill>
                  <a:srgbClr val="0D0D0D"/>
                </a:solidFill>
                <a:latin typeface="Arial" pitchFamily="34" charset="0"/>
              </a:rPr>
              <a:t>Al</a:t>
            </a:r>
            <a:r>
              <a:rPr lang="en-US" altLang="en-US" sz="2000" b="1" i="1" dirty="0" err="1">
                <a:latin typeface="Arial" pitchFamily="34" charset="0"/>
              </a:rPr>
              <a:t>hagi</a:t>
            </a:r>
            <a:r>
              <a:rPr lang="en-US" altLang="en-US" sz="2000" b="1" i="1" dirty="0">
                <a:latin typeface="Arial" pitchFamily="34" charset="0"/>
              </a:rPr>
              <a:t> </a:t>
            </a:r>
            <a:r>
              <a:rPr lang="en-US" altLang="en-US" sz="2000" b="1" i="1" dirty="0" err="1">
                <a:latin typeface="Arial" pitchFamily="34" charset="0"/>
              </a:rPr>
              <a:t>maurorum</a:t>
            </a:r>
            <a:r>
              <a:rPr lang="ar-SA" altLang="en-US" sz="2000" b="1" dirty="0">
                <a:solidFill>
                  <a:srgbClr val="664B00"/>
                </a:solidFill>
                <a:latin typeface="Arial" pitchFamily="34" charset="0"/>
              </a:rPr>
              <a:t>سريعة الذبول مثل نبات العاقول</a:t>
            </a:r>
          </a:p>
          <a:p>
            <a:pPr marL="0" indent="0" eaLnBrk="1" hangingPunct="1">
              <a:lnSpc>
                <a:spcPct val="108000"/>
              </a:lnSpc>
              <a:spcBef>
                <a:spcPts val="600"/>
              </a:spcBef>
              <a:buFont typeface="Tw Cen MT" panose="020B0602020104020603" pitchFamily="34" charset="0"/>
              <a:buNone/>
            </a:pPr>
            <a:r>
              <a:rPr lang="ar-SA" altLang="en-US" sz="2000" b="1" dirty="0">
                <a:solidFill>
                  <a:srgbClr val="664B00"/>
                </a:solidFill>
                <a:highlight>
                  <a:srgbClr val="FFFF00"/>
                </a:highlight>
                <a:latin typeface="Arial" pitchFamily="34" charset="0"/>
              </a:rPr>
              <a:t>معدل النتح مرتفع وذلك بسبب ان مجموعها الجذري متطور وعميق وقد يصل إلى عماق 10-15 متر واكثر حيث الرطوبة مرتفعة.</a:t>
            </a:r>
          </a:p>
          <a:p>
            <a:pPr marL="0" indent="0" eaLnBrk="1" hangingPunct="1">
              <a:lnSpc>
                <a:spcPct val="108000"/>
              </a:lnSpc>
              <a:spcBef>
                <a:spcPts val="600"/>
              </a:spcBef>
              <a:buFont typeface="Tw Cen MT" panose="020B0602020104020603" pitchFamily="34" charset="0"/>
              <a:buNone/>
            </a:pPr>
            <a:r>
              <a:rPr lang="ar-SA" altLang="en-US" sz="2000" b="1" dirty="0">
                <a:solidFill>
                  <a:srgbClr val="664B00"/>
                </a:solidFill>
                <a:latin typeface="Arial" pitchFamily="34" charset="0"/>
              </a:rPr>
              <a:t>وتصل جذورها في كثير من الأحيان الى المياه الجوفية </a:t>
            </a:r>
            <a:r>
              <a:rPr lang="ar-SA" altLang="en-US" sz="2000" b="1" dirty="0">
                <a:solidFill>
                  <a:schemeClr val="bg1"/>
                </a:solidFill>
                <a:latin typeface="Arial" pitchFamily="34" charset="0"/>
              </a:rPr>
              <a:t>وتسمى هذه </a:t>
            </a:r>
            <a:r>
              <a:rPr lang="en-US" altLang="en-US" sz="2000" b="1" dirty="0">
                <a:solidFill>
                  <a:schemeClr val="bg1"/>
                </a:solidFill>
                <a:latin typeface="Arial" pitchFamily="34" charset="0"/>
              </a:rPr>
              <a:t>PHREATOPHYTES</a:t>
            </a:r>
            <a:r>
              <a:rPr lang="ar-SA" altLang="en-US" sz="2000" b="1" dirty="0">
                <a:solidFill>
                  <a:schemeClr val="bg1"/>
                </a:solidFill>
                <a:latin typeface="Arial" pitchFamily="34" charset="0"/>
              </a:rPr>
              <a:t>النباتات</a:t>
            </a:r>
            <a:r>
              <a:rPr lang="ar-SA" altLang="en-US" sz="2000" b="1" dirty="0">
                <a:solidFill>
                  <a:srgbClr val="664B00"/>
                </a:solidFill>
                <a:latin typeface="Arial" pitchFamily="34" charset="0"/>
              </a:rPr>
              <a:t>  </a:t>
            </a:r>
          </a:p>
          <a:p>
            <a:pPr marL="0" indent="0" eaLnBrk="1" hangingPunct="1">
              <a:lnSpc>
                <a:spcPct val="108000"/>
              </a:lnSpc>
              <a:spcBef>
                <a:spcPts val="600"/>
              </a:spcBef>
              <a:buFont typeface="Tw Cen MT" panose="020B0602020104020603" pitchFamily="34" charset="0"/>
              <a:buNone/>
            </a:pPr>
            <a:endParaRPr lang="en-US" altLang="en-US" sz="2000" dirty="0">
              <a:latin typeface="Arial" pitchFamily="34" charset="0"/>
            </a:endParaRPr>
          </a:p>
        </p:txBody>
      </p:sp>
      <p:sp>
        <p:nvSpPr>
          <p:cNvPr id="26629" name="AutoShape 6" descr="نتيجة بحث الصور عن ‪alhagi maurorum‬‏"/>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ar-SA" altLang="en-US">
              <a:solidFill>
                <a:srgbClr val="000000"/>
              </a:solidFill>
              <a:latin typeface="Arial" pitchFamily="34" charset="0"/>
            </a:endParaRPr>
          </a:p>
        </p:txBody>
      </p:sp>
      <p:pic>
        <p:nvPicPr>
          <p:cNvPr id="26630" name="Picture 9" descr="نتيجة بحث الصور عن ‪alhagi mauror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3356992"/>
            <a:ext cx="274955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3109187"/>
      </p:ext>
    </p:extLst>
  </p:cSld>
  <p:clrMapOvr>
    <a:masterClrMapping/>
  </p:clrMapOvr>
</p:sld>
</file>

<file path=ppt/theme/theme1.xml><?xml version="1.0" encoding="utf-8"?>
<a:theme xmlns:a="http://schemas.openxmlformats.org/drawingml/2006/main" name="Integral">
  <a:themeElements>
    <a:clrScheme name="Integral 1">
      <a:dk1>
        <a:srgbClr val="000000"/>
      </a:dk1>
      <a:lt1>
        <a:srgbClr val="FFFFFF"/>
      </a:lt1>
      <a:dk2>
        <a:srgbClr val="455F51"/>
      </a:dk2>
      <a:lt2>
        <a:srgbClr val="E3DED1"/>
      </a:lt2>
      <a:accent1>
        <a:srgbClr val="99CB38"/>
      </a:accent1>
      <a:accent2>
        <a:srgbClr val="63A537"/>
      </a:accent2>
      <a:accent3>
        <a:srgbClr val="FFFFFF"/>
      </a:accent3>
      <a:accent4>
        <a:srgbClr val="000000"/>
      </a:accent4>
      <a:accent5>
        <a:srgbClr val="CAE2AE"/>
      </a:accent5>
      <a:accent6>
        <a:srgbClr val="599531"/>
      </a:accent6>
      <a:hlink>
        <a:srgbClr val="6B9F25"/>
      </a:hlink>
      <a:folHlink>
        <a:srgbClr val="B26B02"/>
      </a:folHlink>
    </a:clrScheme>
    <a:fontScheme name="Integral">
      <a:majorFont>
        <a:latin typeface="Tw Cen MT Condensed"/>
        <a:ea typeface=""/>
        <a:cs typeface="Arial"/>
      </a:majorFont>
      <a:minorFont>
        <a:latin typeface="Tw Cen MT"/>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tegral 1">
        <a:dk1>
          <a:srgbClr val="000000"/>
        </a:dk1>
        <a:lt1>
          <a:srgbClr val="FFFFFF"/>
        </a:lt1>
        <a:dk2>
          <a:srgbClr val="455F51"/>
        </a:dk2>
        <a:lt2>
          <a:srgbClr val="E3DED1"/>
        </a:lt2>
        <a:accent1>
          <a:srgbClr val="99CB38"/>
        </a:accent1>
        <a:accent2>
          <a:srgbClr val="63A537"/>
        </a:accent2>
        <a:accent3>
          <a:srgbClr val="FFFFFF"/>
        </a:accent3>
        <a:accent4>
          <a:srgbClr val="000000"/>
        </a:accent4>
        <a:accent5>
          <a:srgbClr val="CAE2AE"/>
        </a:accent5>
        <a:accent6>
          <a:srgbClr val="599531"/>
        </a:accent6>
        <a:hlink>
          <a:srgbClr val="6B9F25"/>
        </a:hlink>
        <a:folHlink>
          <a:srgbClr val="B26B0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395</TotalTime>
  <Words>807</Words>
  <Application>Microsoft Office PowerPoint</Application>
  <PresentationFormat>On-screen Show (4:3)</PresentationFormat>
  <Paragraphs>85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Sakkal Majalla</vt:lpstr>
      <vt:lpstr>Tw Cen MT</vt:lpstr>
      <vt:lpstr>Tw Cen MT Condensed</vt:lpstr>
      <vt:lpstr>Wingdings 3</vt:lpstr>
      <vt:lpstr>Integral</vt:lpstr>
      <vt:lpstr>الجغرافيا النباتية 347 نبت محاضرة 4</vt:lpstr>
      <vt:lpstr>  </vt:lpstr>
      <vt:lpstr>PowerPoint Presentation</vt:lpstr>
      <vt:lpstr> </vt:lpstr>
      <vt:lpstr>النباتات الجفافية XEROPHYTE</vt:lpstr>
      <vt:lpstr>PowerPoint Presentation</vt:lpstr>
      <vt:lpstr>PowerPoint Presentation</vt:lpstr>
      <vt:lpstr>PowerPoint Presentation</vt:lpstr>
      <vt:lpstr>PowerPoint Presentation</vt:lpstr>
      <vt:lpstr>PowerPoint Presentation</vt:lpstr>
    </vt:vector>
  </TitlesOfParts>
  <Company>Ahmed-Under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الجغرافيا النباتية 2</dc:title>
  <dc:creator>yasmeen</dc:creator>
  <cp:lastModifiedBy>maha abanomai</cp:lastModifiedBy>
  <cp:revision>21</cp:revision>
  <dcterms:created xsi:type="dcterms:W3CDTF">2021-02-08T19:27:40Z</dcterms:created>
  <dcterms:modified xsi:type="dcterms:W3CDTF">2026-02-06T10:29:24Z</dcterms:modified>
</cp:coreProperties>
</file>