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notesMasterIdLst>
    <p:notesMasterId r:id="rId17"/>
  </p:notesMasterIdLst>
  <p:sldIdLst>
    <p:sldId id="260" r:id="rId4"/>
    <p:sldId id="259" r:id="rId5"/>
    <p:sldId id="257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7C20"/>
    <a:srgbClr val="5A8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64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5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FEA068-D6F6-4870-9A69-6E207762E69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F009DD-73C3-4FE7-98E8-81073792463A}">
      <dgm:prSet phldrT="[Text]" custT="1"/>
      <dgm:spPr/>
      <dgm:t>
        <a:bodyPr/>
        <a:lstStyle/>
        <a:p>
          <a:r>
            <a:rPr lang="ar-SA" sz="2000" b="1" dirty="0" smtClean="0"/>
            <a:t>المدرسة والمجتمع</a:t>
          </a:r>
          <a:endParaRPr lang="en-US" sz="2000" b="1" dirty="0"/>
        </a:p>
      </dgm:t>
    </dgm:pt>
    <dgm:pt modelId="{BFE361DE-30C2-4943-B4C5-BA2D081F1132}" type="parTrans" cxnId="{97A083DB-259C-421B-9AA4-82B84931D12C}">
      <dgm:prSet/>
      <dgm:spPr/>
      <dgm:t>
        <a:bodyPr/>
        <a:lstStyle/>
        <a:p>
          <a:endParaRPr lang="en-US"/>
        </a:p>
      </dgm:t>
    </dgm:pt>
    <dgm:pt modelId="{EF6FBC56-16E4-45F2-B828-1D84146F314B}" type="sibTrans" cxnId="{97A083DB-259C-421B-9AA4-82B84931D12C}">
      <dgm:prSet/>
      <dgm:spPr/>
      <dgm:t>
        <a:bodyPr/>
        <a:lstStyle/>
        <a:p>
          <a:endParaRPr lang="en-US"/>
        </a:p>
      </dgm:t>
    </dgm:pt>
    <dgm:pt modelId="{D8DD731A-1FC1-450E-AF77-B0FBE479B4DF}">
      <dgm:prSet phldrT="[Text]" custT="1"/>
      <dgm:spPr/>
      <dgm:t>
        <a:bodyPr/>
        <a:lstStyle/>
        <a:p>
          <a:r>
            <a:rPr lang="ar-SA" sz="2400" dirty="0" smtClean="0"/>
            <a:t>الطلاب</a:t>
          </a:r>
          <a:endParaRPr lang="en-US" sz="2400" dirty="0"/>
        </a:p>
      </dgm:t>
    </dgm:pt>
    <dgm:pt modelId="{331A21B4-5A6E-40E6-8268-2B40DE7376A9}" type="parTrans" cxnId="{EC4237E9-81C1-452F-BC21-323F2713B54B}">
      <dgm:prSet/>
      <dgm:spPr/>
      <dgm:t>
        <a:bodyPr/>
        <a:lstStyle/>
        <a:p>
          <a:endParaRPr lang="en-US"/>
        </a:p>
      </dgm:t>
    </dgm:pt>
    <dgm:pt modelId="{DCAC25F2-939E-4970-92FB-74400955575E}" type="sibTrans" cxnId="{EC4237E9-81C1-452F-BC21-323F2713B54B}">
      <dgm:prSet/>
      <dgm:spPr/>
      <dgm:t>
        <a:bodyPr/>
        <a:lstStyle/>
        <a:p>
          <a:endParaRPr lang="en-US"/>
        </a:p>
      </dgm:t>
    </dgm:pt>
    <dgm:pt modelId="{FE6293BD-D756-4464-A3B0-65421740201D}">
      <dgm:prSet phldrT="[Text]"/>
      <dgm:spPr/>
      <dgm:t>
        <a:bodyPr/>
        <a:lstStyle/>
        <a:p>
          <a:r>
            <a:rPr lang="ar-SA" dirty="0" smtClean="0"/>
            <a:t>العاملون </a:t>
          </a:r>
          <a:endParaRPr lang="en-US" dirty="0"/>
        </a:p>
      </dgm:t>
    </dgm:pt>
    <dgm:pt modelId="{9EC66531-7457-48A7-8581-0612E3041822}" type="parTrans" cxnId="{F60A5BBD-36D0-4DDF-BF64-CD1C3A31E903}">
      <dgm:prSet/>
      <dgm:spPr/>
      <dgm:t>
        <a:bodyPr/>
        <a:lstStyle/>
        <a:p>
          <a:endParaRPr lang="en-US"/>
        </a:p>
      </dgm:t>
    </dgm:pt>
    <dgm:pt modelId="{E9147FA7-B3C2-4E39-970A-F1B1764C4D84}" type="sibTrans" cxnId="{F60A5BBD-36D0-4DDF-BF64-CD1C3A31E903}">
      <dgm:prSet/>
      <dgm:spPr/>
      <dgm:t>
        <a:bodyPr/>
        <a:lstStyle/>
        <a:p>
          <a:endParaRPr lang="en-US"/>
        </a:p>
      </dgm:t>
    </dgm:pt>
    <dgm:pt modelId="{2FBE4A04-960B-4B85-8637-EAE353D15EA1}">
      <dgm:prSet phldrT="[Text]"/>
      <dgm:spPr/>
      <dgm:t>
        <a:bodyPr/>
        <a:lstStyle/>
        <a:p>
          <a:r>
            <a:rPr lang="ar-SA" dirty="0" smtClean="0"/>
            <a:t>المناهج</a:t>
          </a:r>
          <a:endParaRPr lang="en-US" dirty="0"/>
        </a:p>
      </dgm:t>
    </dgm:pt>
    <dgm:pt modelId="{149B53DD-6922-4F99-B15B-CD7F69553A02}" type="parTrans" cxnId="{A4969594-1668-4D83-AE9A-14E6F0FE781A}">
      <dgm:prSet/>
      <dgm:spPr/>
      <dgm:t>
        <a:bodyPr/>
        <a:lstStyle/>
        <a:p>
          <a:endParaRPr lang="en-US"/>
        </a:p>
      </dgm:t>
    </dgm:pt>
    <dgm:pt modelId="{9BFC3781-15CC-4ED3-880E-51612C711A29}" type="sibTrans" cxnId="{A4969594-1668-4D83-AE9A-14E6F0FE781A}">
      <dgm:prSet/>
      <dgm:spPr/>
      <dgm:t>
        <a:bodyPr/>
        <a:lstStyle/>
        <a:p>
          <a:endParaRPr lang="en-US"/>
        </a:p>
      </dgm:t>
    </dgm:pt>
    <dgm:pt modelId="{CBE6DDB2-3CCB-4AA5-BBA3-E67B7D63E94B}">
      <dgm:prSet phldrT="[Text]" custT="1"/>
      <dgm:spPr/>
      <dgm:t>
        <a:bodyPr/>
        <a:lstStyle/>
        <a:p>
          <a:r>
            <a:rPr lang="ar-SA" sz="2000" b="1" dirty="0" smtClean="0"/>
            <a:t>المباني المدرسية والتجهيزات</a:t>
          </a:r>
          <a:endParaRPr lang="en-US" sz="2000" b="1" dirty="0"/>
        </a:p>
      </dgm:t>
    </dgm:pt>
    <dgm:pt modelId="{4BAA5FC8-0F83-400C-91E2-947FEC200FDF}" type="parTrans" cxnId="{27D0EB5A-77EA-4351-ABF1-870FB8BF7668}">
      <dgm:prSet/>
      <dgm:spPr/>
      <dgm:t>
        <a:bodyPr/>
        <a:lstStyle/>
        <a:p>
          <a:endParaRPr lang="en-US"/>
        </a:p>
      </dgm:t>
    </dgm:pt>
    <dgm:pt modelId="{3A2A8E2B-3226-4020-B5C5-85912B50C069}" type="sibTrans" cxnId="{27D0EB5A-77EA-4351-ABF1-870FB8BF7668}">
      <dgm:prSet/>
      <dgm:spPr/>
      <dgm:t>
        <a:bodyPr/>
        <a:lstStyle/>
        <a:p>
          <a:endParaRPr lang="en-US"/>
        </a:p>
      </dgm:t>
    </dgm:pt>
    <dgm:pt modelId="{25F2E8EF-5660-4134-B68D-523AC80080A8}">
      <dgm:prSet phldrT="[Text]" custT="1"/>
      <dgm:spPr/>
      <dgm:t>
        <a:bodyPr/>
        <a:lstStyle/>
        <a:p>
          <a:r>
            <a:rPr lang="ar-SA" sz="2000" b="1" dirty="0" smtClean="0"/>
            <a:t>الشؤون المالية</a:t>
          </a:r>
          <a:endParaRPr lang="en-US" sz="2000" b="1" dirty="0"/>
        </a:p>
      </dgm:t>
    </dgm:pt>
    <dgm:pt modelId="{8816D86A-0AEC-4DDE-9314-3FAEC82C8F79}" type="parTrans" cxnId="{8DB8F488-5D15-4173-80AE-B32A978B2519}">
      <dgm:prSet/>
      <dgm:spPr/>
      <dgm:t>
        <a:bodyPr/>
        <a:lstStyle/>
        <a:p>
          <a:endParaRPr lang="en-US"/>
        </a:p>
      </dgm:t>
    </dgm:pt>
    <dgm:pt modelId="{C601F0C8-E23F-4579-BA69-665ECD006C5E}" type="sibTrans" cxnId="{8DB8F488-5D15-4173-80AE-B32A978B2519}">
      <dgm:prSet/>
      <dgm:spPr/>
      <dgm:t>
        <a:bodyPr/>
        <a:lstStyle/>
        <a:p>
          <a:endParaRPr lang="en-US"/>
        </a:p>
      </dgm:t>
    </dgm:pt>
    <dgm:pt modelId="{6F4DAF2E-1C03-490C-8224-6D6ED7F5F401}">
      <dgm:prSet phldrT="[Text]" custT="1"/>
      <dgm:spPr/>
      <dgm:t>
        <a:bodyPr/>
        <a:lstStyle/>
        <a:p>
          <a:r>
            <a:rPr lang="ar-SA" sz="2000" b="1" dirty="0" smtClean="0"/>
            <a:t>العلاقات الانسانية والاتصال</a:t>
          </a:r>
          <a:endParaRPr lang="en-US" sz="2000" b="1" dirty="0"/>
        </a:p>
      </dgm:t>
    </dgm:pt>
    <dgm:pt modelId="{C4638798-E035-43E9-91DE-F6DAA16D692A}" type="parTrans" cxnId="{E1420A3F-FED3-4FDE-9624-63757A586B96}">
      <dgm:prSet/>
      <dgm:spPr/>
      <dgm:t>
        <a:bodyPr/>
        <a:lstStyle/>
        <a:p>
          <a:endParaRPr lang="en-US"/>
        </a:p>
      </dgm:t>
    </dgm:pt>
    <dgm:pt modelId="{0C8637D3-2EDE-4E83-A975-4611BD915033}" type="sibTrans" cxnId="{E1420A3F-FED3-4FDE-9624-63757A586B96}">
      <dgm:prSet/>
      <dgm:spPr/>
      <dgm:t>
        <a:bodyPr/>
        <a:lstStyle/>
        <a:p>
          <a:endParaRPr lang="en-US"/>
        </a:p>
      </dgm:t>
    </dgm:pt>
    <dgm:pt modelId="{9ACA8EA0-FC33-4E92-B300-91834ED1CC23}" type="pres">
      <dgm:prSet presAssocID="{6AFEA068-D6F6-4870-9A69-6E207762E69A}" presName="cycle" presStyleCnt="0">
        <dgm:presLayoutVars>
          <dgm:dir/>
          <dgm:resizeHandles val="exact"/>
        </dgm:presLayoutVars>
      </dgm:prSet>
      <dgm:spPr/>
    </dgm:pt>
    <dgm:pt modelId="{C770D4C9-5B9B-4311-A9EF-2E1AF302F279}" type="pres">
      <dgm:prSet presAssocID="{ABF009DD-73C3-4FE7-98E8-81073792463A}" presName="node" presStyleLbl="node1" presStyleIdx="0" presStyleCnt="7">
        <dgm:presLayoutVars>
          <dgm:bulletEnabled val="1"/>
        </dgm:presLayoutVars>
      </dgm:prSet>
      <dgm:spPr/>
    </dgm:pt>
    <dgm:pt modelId="{B030CDC4-A6E7-43CD-BAEF-6C4DBF70668F}" type="pres">
      <dgm:prSet presAssocID="{EF6FBC56-16E4-45F2-B828-1D84146F314B}" presName="sibTrans" presStyleLbl="sibTrans2D1" presStyleIdx="0" presStyleCnt="7"/>
      <dgm:spPr/>
    </dgm:pt>
    <dgm:pt modelId="{65C8C5C8-7C27-410D-8F2D-F9E737F337C0}" type="pres">
      <dgm:prSet presAssocID="{EF6FBC56-16E4-45F2-B828-1D84146F314B}" presName="connectorText" presStyleLbl="sibTrans2D1" presStyleIdx="0" presStyleCnt="7"/>
      <dgm:spPr/>
    </dgm:pt>
    <dgm:pt modelId="{3236E605-A5C7-4791-B240-D8FC5CF3AD3F}" type="pres">
      <dgm:prSet presAssocID="{D8DD731A-1FC1-450E-AF77-B0FBE479B4DF}" presName="node" presStyleLbl="node1" presStyleIdx="1" presStyleCnt="7">
        <dgm:presLayoutVars>
          <dgm:bulletEnabled val="1"/>
        </dgm:presLayoutVars>
      </dgm:prSet>
      <dgm:spPr/>
    </dgm:pt>
    <dgm:pt modelId="{D0F16860-8125-44C7-A0FA-5C7392886538}" type="pres">
      <dgm:prSet presAssocID="{DCAC25F2-939E-4970-92FB-74400955575E}" presName="sibTrans" presStyleLbl="sibTrans2D1" presStyleIdx="1" presStyleCnt="7"/>
      <dgm:spPr/>
    </dgm:pt>
    <dgm:pt modelId="{E6CD9446-745C-4EA4-8FBE-9657EFEEC501}" type="pres">
      <dgm:prSet presAssocID="{DCAC25F2-939E-4970-92FB-74400955575E}" presName="connectorText" presStyleLbl="sibTrans2D1" presStyleIdx="1" presStyleCnt="7"/>
      <dgm:spPr/>
    </dgm:pt>
    <dgm:pt modelId="{B3F02541-4D7D-49B7-99B5-01036AEF1984}" type="pres">
      <dgm:prSet presAssocID="{FE6293BD-D756-4464-A3B0-65421740201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4E86C-D27B-46FA-8995-CDB241CBCF1C}" type="pres">
      <dgm:prSet presAssocID="{E9147FA7-B3C2-4E39-970A-F1B1764C4D84}" presName="sibTrans" presStyleLbl="sibTrans2D1" presStyleIdx="2" presStyleCnt="7"/>
      <dgm:spPr/>
    </dgm:pt>
    <dgm:pt modelId="{3B4A2BB9-64AB-46E8-913B-09AFCA970DFD}" type="pres">
      <dgm:prSet presAssocID="{E9147FA7-B3C2-4E39-970A-F1B1764C4D84}" presName="connectorText" presStyleLbl="sibTrans2D1" presStyleIdx="2" presStyleCnt="7"/>
      <dgm:spPr/>
    </dgm:pt>
    <dgm:pt modelId="{CF660829-0842-49BE-AA25-73329615249A}" type="pres">
      <dgm:prSet presAssocID="{2FBE4A04-960B-4B85-8637-EAE353D15EA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B7774-F8C3-4583-B09F-3DB9D7CBFE72}" type="pres">
      <dgm:prSet presAssocID="{9BFC3781-15CC-4ED3-880E-51612C711A29}" presName="sibTrans" presStyleLbl="sibTrans2D1" presStyleIdx="3" presStyleCnt="7"/>
      <dgm:spPr/>
    </dgm:pt>
    <dgm:pt modelId="{73355C1E-D534-49FC-893B-A6ABB1B92CA6}" type="pres">
      <dgm:prSet presAssocID="{9BFC3781-15CC-4ED3-880E-51612C711A29}" presName="connectorText" presStyleLbl="sibTrans2D1" presStyleIdx="3" presStyleCnt="7"/>
      <dgm:spPr/>
    </dgm:pt>
    <dgm:pt modelId="{F0F3B0CE-031D-4C50-8BCA-CEAE0EFB4DCE}" type="pres">
      <dgm:prSet presAssocID="{CBE6DDB2-3CCB-4AA5-BBA3-E67B7D63E94B}" presName="node" presStyleLbl="node1" presStyleIdx="4" presStyleCnt="7" custScaleX="125421" custScaleY="100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94D51F-D616-4A8E-A58F-7F71804633F6}" type="pres">
      <dgm:prSet presAssocID="{3A2A8E2B-3226-4020-B5C5-85912B50C069}" presName="sibTrans" presStyleLbl="sibTrans2D1" presStyleIdx="4" presStyleCnt="7"/>
      <dgm:spPr/>
    </dgm:pt>
    <dgm:pt modelId="{F874C406-908E-4D2A-8920-7BE3110BCD04}" type="pres">
      <dgm:prSet presAssocID="{3A2A8E2B-3226-4020-B5C5-85912B50C069}" presName="connectorText" presStyleLbl="sibTrans2D1" presStyleIdx="4" presStyleCnt="7"/>
      <dgm:spPr/>
    </dgm:pt>
    <dgm:pt modelId="{58414544-62CA-4AE8-9812-F8B993EF57D9}" type="pres">
      <dgm:prSet presAssocID="{25F2E8EF-5660-4134-B68D-523AC80080A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9996CD-C209-4CC9-A24C-7F01FCCBE18A}" type="pres">
      <dgm:prSet presAssocID="{C601F0C8-E23F-4579-BA69-665ECD006C5E}" presName="sibTrans" presStyleLbl="sibTrans2D1" presStyleIdx="5" presStyleCnt="7"/>
      <dgm:spPr/>
    </dgm:pt>
    <dgm:pt modelId="{2B1C629E-569B-447D-B258-5170A3BA37BE}" type="pres">
      <dgm:prSet presAssocID="{C601F0C8-E23F-4579-BA69-665ECD006C5E}" presName="connectorText" presStyleLbl="sibTrans2D1" presStyleIdx="5" presStyleCnt="7"/>
      <dgm:spPr/>
    </dgm:pt>
    <dgm:pt modelId="{D70D8175-3DAA-4B6E-B4F8-F9D7A7F2AF76}" type="pres">
      <dgm:prSet presAssocID="{6F4DAF2E-1C03-490C-8224-6D6ED7F5F401}" presName="node" presStyleLbl="node1" presStyleIdx="6" presStyleCnt="7">
        <dgm:presLayoutVars>
          <dgm:bulletEnabled val="1"/>
        </dgm:presLayoutVars>
      </dgm:prSet>
      <dgm:spPr/>
    </dgm:pt>
    <dgm:pt modelId="{295A8E77-5FE7-41F8-8EC9-DBC63399B657}" type="pres">
      <dgm:prSet presAssocID="{0C8637D3-2EDE-4E83-A975-4611BD915033}" presName="sibTrans" presStyleLbl="sibTrans2D1" presStyleIdx="6" presStyleCnt="7"/>
      <dgm:spPr/>
    </dgm:pt>
    <dgm:pt modelId="{CA77DF64-B977-4D1F-89E0-F9E956C87947}" type="pres">
      <dgm:prSet presAssocID="{0C8637D3-2EDE-4E83-A975-4611BD915033}" presName="connectorText" presStyleLbl="sibTrans2D1" presStyleIdx="6" presStyleCnt="7"/>
      <dgm:spPr/>
    </dgm:pt>
  </dgm:ptLst>
  <dgm:cxnLst>
    <dgm:cxn modelId="{90C40ECC-9AC7-47FF-9C57-86DDBBB92BD3}" type="presOf" srcId="{25F2E8EF-5660-4134-B68D-523AC80080A8}" destId="{58414544-62CA-4AE8-9812-F8B993EF57D9}" srcOrd="0" destOrd="0" presId="urn:microsoft.com/office/officeart/2005/8/layout/cycle2"/>
    <dgm:cxn modelId="{A4969594-1668-4D83-AE9A-14E6F0FE781A}" srcId="{6AFEA068-D6F6-4870-9A69-6E207762E69A}" destId="{2FBE4A04-960B-4B85-8637-EAE353D15EA1}" srcOrd="3" destOrd="0" parTransId="{149B53DD-6922-4F99-B15B-CD7F69553A02}" sibTransId="{9BFC3781-15CC-4ED3-880E-51612C711A29}"/>
    <dgm:cxn modelId="{912C406C-AA11-467C-AA19-B31C30790D28}" type="presOf" srcId="{ABF009DD-73C3-4FE7-98E8-81073792463A}" destId="{C770D4C9-5B9B-4311-A9EF-2E1AF302F279}" srcOrd="0" destOrd="0" presId="urn:microsoft.com/office/officeart/2005/8/layout/cycle2"/>
    <dgm:cxn modelId="{ABAC8B03-E272-4803-B4F4-47D6E53B9EA9}" type="presOf" srcId="{EF6FBC56-16E4-45F2-B828-1D84146F314B}" destId="{B030CDC4-A6E7-43CD-BAEF-6C4DBF70668F}" srcOrd="0" destOrd="0" presId="urn:microsoft.com/office/officeart/2005/8/layout/cycle2"/>
    <dgm:cxn modelId="{07E62BA4-405A-4960-8D56-BE28A27100F0}" type="presOf" srcId="{DCAC25F2-939E-4970-92FB-74400955575E}" destId="{D0F16860-8125-44C7-A0FA-5C7392886538}" srcOrd="0" destOrd="0" presId="urn:microsoft.com/office/officeart/2005/8/layout/cycle2"/>
    <dgm:cxn modelId="{96443A56-092D-474F-AEF9-851B47D4B459}" type="presOf" srcId="{C601F0C8-E23F-4579-BA69-665ECD006C5E}" destId="{2B1C629E-569B-447D-B258-5170A3BA37BE}" srcOrd="1" destOrd="0" presId="urn:microsoft.com/office/officeart/2005/8/layout/cycle2"/>
    <dgm:cxn modelId="{2E9D29F3-5EBC-47F8-B77B-1A7A37B15F1D}" type="presOf" srcId="{D8DD731A-1FC1-450E-AF77-B0FBE479B4DF}" destId="{3236E605-A5C7-4791-B240-D8FC5CF3AD3F}" srcOrd="0" destOrd="0" presId="urn:microsoft.com/office/officeart/2005/8/layout/cycle2"/>
    <dgm:cxn modelId="{27D0EB5A-77EA-4351-ABF1-870FB8BF7668}" srcId="{6AFEA068-D6F6-4870-9A69-6E207762E69A}" destId="{CBE6DDB2-3CCB-4AA5-BBA3-E67B7D63E94B}" srcOrd="4" destOrd="0" parTransId="{4BAA5FC8-0F83-400C-91E2-947FEC200FDF}" sibTransId="{3A2A8E2B-3226-4020-B5C5-85912B50C069}"/>
    <dgm:cxn modelId="{8DB8F488-5D15-4173-80AE-B32A978B2519}" srcId="{6AFEA068-D6F6-4870-9A69-6E207762E69A}" destId="{25F2E8EF-5660-4134-B68D-523AC80080A8}" srcOrd="5" destOrd="0" parTransId="{8816D86A-0AEC-4DDE-9314-3FAEC82C8F79}" sibTransId="{C601F0C8-E23F-4579-BA69-665ECD006C5E}"/>
    <dgm:cxn modelId="{D39C92D8-A3C5-4EEB-86F7-26440CCC8782}" type="presOf" srcId="{3A2A8E2B-3226-4020-B5C5-85912B50C069}" destId="{AB94D51F-D616-4A8E-A58F-7F71804633F6}" srcOrd="0" destOrd="0" presId="urn:microsoft.com/office/officeart/2005/8/layout/cycle2"/>
    <dgm:cxn modelId="{06EF2920-A027-4D37-9805-2F39E34EC5AD}" type="presOf" srcId="{EF6FBC56-16E4-45F2-B828-1D84146F314B}" destId="{65C8C5C8-7C27-410D-8F2D-F9E737F337C0}" srcOrd="1" destOrd="0" presId="urn:microsoft.com/office/officeart/2005/8/layout/cycle2"/>
    <dgm:cxn modelId="{F60A5BBD-36D0-4DDF-BF64-CD1C3A31E903}" srcId="{6AFEA068-D6F6-4870-9A69-6E207762E69A}" destId="{FE6293BD-D756-4464-A3B0-65421740201D}" srcOrd="2" destOrd="0" parTransId="{9EC66531-7457-48A7-8581-0612E3041822}" sibTransId="{E9147FA7-B3C2-4E39-970A-F1B1764C4D84}"/>
    <dgm:cxn modelId="{3D3489D0-0C7F-4E42-B745-AF1AF16986A4}" type="presOf" srcId="{9BFC3781-15CC-4ED3-880E-51612C711A29}" destId="{73355C1E-D534-49FC-893B-A6ABB1B92CA6}" srcOrd="1" destOrd="0" presId="urn:microsoft.com/office/officeart/2005/8/layout/cycle2"/>
    <dgm:cxn modelId="{0D7DEE18-84E7-4C8B-BBBB-C74CEBF57DA2}" type="presOf" srcId="{E9147FA7-B3C2-4E39-970A-F1B1764C4D84}" destId="{EDC4E86C-D27B-46FA-8995-CDB241CBCF1C}" srcOrd="0" destOrd="0" presId="urn:microsoft.com/office/officeart/2005/8/layout/cycle2"/>
    <dgm:cxn modelId="{8FCBD372-4597-43CB-BDD3-F7FEB22BB08B}" type="presOf" srcId="{C601F0C8-E23F-4579-BA69-665ECD006C5E}" destId="{229996CD-C209-4CC9-A24C-7F01FCCBE18A}" srcOrd="0" destOrd="0" presId="urn:microsoft.com/office/officeart/2005/8/layout/cycle2"/>
    <dgm:cxn modelId="{CAF33EEB-6FBF-4E03-A387-1D05226DF529}" type="presOf" srcId="{2FBE4A04-960B-4B85-8637-EAE353D15EA1}" destId="{CF660829-0842-49BE-AA25-73329615249A}" srcOrd="0" destOrd="0" presId="urn:microsoft.com/office/officeart/2005/8/layout/cycle2"/>
    <dgm:cxn modelId="{FA535155-AF66-42D7-8ACA-F8EAECC7F82C}" type="presOf" srcId="{6F4DAF2E-1C03-490C-8224-6D6ED7F5F401}" destId="{D70D8175-3DAA-4B6E-B4F8-F9D7A7F2AF76}" srcOrd="0" destOrd="0" presId="urn:microsoft.com/office/officeart/2005/8/layout/cycle2"/>
    <dgm:cxn modelId="{2124FCBA-D164-4804-84FF-55D8CB9FAB13}" type="presOf" srcId="{CBE6DDB2-3CCB-4AA5-BBA3-E67B7D63E94B}" destId="{F0F3B0CE-031D-4C50-8BCA-CEAE0EFB4DCE}" srcOrd="0" destOrd="0" presId="urn:microsoft.com/office/officeart/2005/8/layout/cycle2"/>
    <dgm:cxn modelId="{97A083DB-259C-421B-9AA4-82B84931D12C}" srcId="{6AFEA068-D6F6-4870-9A69-6E207762E69A}" destId="{ABF009DD-73C3-4FE7-98E8-81073792463A}" srcOrd="0" destOrd="0" parTransId="{BFE361DE-30C2-4943-B4C5-BA2D081F1132}" sibTransId="{EF6FBC56-16E4-45F2-B828-1D84146F314B}"/>
    <dgm:cxn modelId="{7F4B25CA-EAAF-482E-A382-3DDDAB8CA9D9}" type="presOf" srcId="{0C8637D3-2EDE-4E83-A975-4611BD915033}" destId="{295A8E77-5FE7-41F8-8EC9-DBC63399B657}" srcOrd="0" destOrd="0" presId="urn:microsoft.com/office/officeart/2005/8/layout/cycle2"/>
    <dgm:cxn modelId="{1B4397EB-8448-4F7C-B5B2-BC84841280CF}" type="presOf" srcId="{0C8637D3-2EDE-4E83-A975-4611BD915033}" destId="{CA77DF64-B977-4D1F-89E0-F9E956C87947}" srcOrd="1" destOrd="0" presId="urn:microsoft.com/office/officeart/2005/8/layout/cycle2"/>
    <dgm:cxn modelId="{292277ED-7E95-4856-BA02-EDB3AEBA4013}" type="presOf" srcId="{E9147FA7-B3C2-4E39-970A-F1B1764C4D84}" destId="{3B4A2BB9-64AB-46E8-913B-09AFCA970DFD}" srcOrd="1" destOrd="0" presId="urn:microsoft.com/office/officeart/2005/8/layout/cycle2"/>
    <dgm:cxn modelId="{7B3CAFB3-DAF0-4898-95D0-8C60C3ADB07A}" type="presOf" srcId="{9BFC3781-15CC-4ED3-880E-51612C711A29}" destId="{EF9B7774-F8C3-4583-B09F-3DB9D7CBFE72}" srcOrd="0" destOrd="0" presId="urn:microsoft.com/office/officeart/2005/8/layout/cycle2"/>
    <dgm:cxn modelId="{98F8B594-E236-48B4-BE1A-7AF43A135E93}" type="presOf" srcId="{FE6293BD-D756-4464-A3B0-65421740201D}" destId="{B3F02541-4D7D-49B7-99B5-01036AEF1984}" srcOrd="0" destOrd="0" presId="urn:microsoft.com/office/officeart/2005/8/layout/cycle2"/>
    <dgm:cxn modelId="{8F2D2BFE-4613-4CE8-842B-2E97E1B20887}" type="presOf" srcId="{DCAC25F2-939E-4970-92FB-74400955575E}" destId="{E6CD9446-745C-4EA4-8FBE-9657EFEEC501}" srcOrd="1" destOrd="0" presId="urn:microsoft.com/office/officeart/2005/8/layout/cycle2"/>
    <dgm:cxn modelId="{0D33942C-094B-44BD-A483-16E856E6382E}" type="presOf" srcId="{3A2A8E2B-3226-4020-B5C5-85912B50C069}" destId="{F874C406-908E-4D2A-8920-7BE3110BCD04}" srcOrd="1" destOrd="0" presId="urn:microsoft.com/office/officeart/2005/8/layout/cycle2"/>
    <dgm:cxn modelId="{E1420A3F-FED3-4FDE-9624-63757A586B96}" srcId="{6AFEA068-D6F6-4870-9A69-6E207762E69A}" destId="{6F4DAF2E-1C03-490C-8224-6D6ED7F5F401}" srcOrd="6" destOrd="0" parTransId="{C4638798-E035-43E9-91DE-F6DAA16D692A}" sibTransId="{0C8637D3-2EDE-4E83-A975-4611BD915033}"/>
    <dgm:cxn modelId="{EC4237E9-81C1-452F-BC21-323F2713B54B}" srcId="{6AFEA068-D6F6-4870-9A69-6E207762E69A}" destId="{D8DD731A-1FC1-450E-AF77-B0FBE479B4DF}" srcOrd="1" destOrd="0" parTransId="{331A21B4-5A6E-40E6-8268-2B40DE7376A9}" sibTransId="{DCAC25F2-939E-4970-92FB-74400955575E}"/>
    <dgm:cxn modelId="{EB78D014-97F1-4FDC-93EB-2689A05F0DFA}" type="presOf" srcId="{6AFEA068-D6F6-4870-9A69-6E207762E69A}" destId="{9ACA8EA0-FC33-4E92-B300-91834ED1CC23}" srcOrd="0" destOrd="0" presId="urn:microsoft.com/office/officeart/2005/8/layout/cycle2"/>
    <dgm:cxn modelId="{DFAD321E-CF3B-484D-B387-748EF46C8E02}" type="presParOf" srcId="{9ACA8EA0-FC33-4E92-B300-91834ED1CC23}" destId="{C770D4C9-5B9B-4311-A9EF-2E1AF302F279}" srcOrd="0" destOrd="0" presId="urn:microsoft.com/office/officeart/2005/8/layout/cycle2"/>
    <dgm:cxn modelId="{D2942F81-73AC-48E2-886B-2A75DABA2BAF}" type="presParOf" srcId="{9ACA8EA0-FC33-4E92-B300-91834ED1CC23}" destId="{B030CDC4-A6E7-43CD-BAEF-6C4DBF70668F}" srcOrd="1" destOrd="0" presId="urn:microsoft.com/office/officeart/2005/8/layout/cycle2"/>
    <dgm:cxn modelId="{B964B0E1-61EB-40CE-B725-5DFB1E8427EB}" type="presParOf" srcId="{B030CDC4-A6E7-43CD-BAEF-6C4DBF70668F}" destId="{65C8C5C8-7C27-410D-8F2D-F9E737F337C0}" srcOrd="0" destOrd="0" presId="urn:microsoft.com/office/officeart/2005/8/layout/cycle2"/>
    <dgm:cxn modelId="{1FE514F4-B76F-42BA-82A0-CD2B9236E987}" type="presParOf" srcId="{9ACA8EA0-FC33-4E92-B300-91834ED1CC23}" destId="{3236E605-A5C7-4791-B240-D8FC5CF3AD3F}" srcOrd="2" destOrd="0" presId="urn:microsoft.com/office/officeart/2005/8/layout/cycle2"/>
    <dgm:cxn modelId="{71597CC1-C6FF-4E44-9F0C-C564A82EA437}" type="presParOf" srcId="{9ACA8EA0-FC33-4E92-B300-91834ED1CC23}" destId="{D0F16860-8125-44C7-A0FA-5C7392886538}" srcOrd="3" destOrd="0" presId="urn:microsoft.com/office/officeart/2005/8/layout/cycle2"/>
    <dgm:cxn modelId="{FB5D6B34-161B-404E-B14F-E052EF8545B3}" type="presParOf" srcId="{D0F16860-8125-44C7-A0FA-5C7392886538}" destId="{E6CD9446-745C-4EA4-8FBE-9657EFEEC501}" srcOrd="0" destOrd="0" presId="urn:microsoft.com/office/officeart/2005/8/layout/cycle2"/>
    <dgm:cxn modelId="{A7BDCEC8-15BE-404C-B787-F805B54C1543}" type="presParOf" srcId="{9ACA8EA0-FC33-4E92-B300-91834ED1CC23}" destId="{B3F02541-4D7D-49B7-99B5-01036AEF1984}" srcOrd="4" destOrd="0" presId="urn:microsoft.com/office/officeart/2005/8/layout/cycle2"/>
    <dgm:cxn modelId="{F910E534-1550-4F2F-823C-FA4589CCAC3F}" type="presParOf" srcId="{9ACA8EA0-FC33-4E92-B300-91834ED1CC23}" destId="{EDC4E86C-D27B-46FA-8995-CDB241CBCF1C}" srcOrd="5" destOrd="0" presId="urn:microsoft.com/office/officeart/2005/8/layout/cycle2"/>
    <dgm:cxn modelId="{DC733F44-B855-416B-84B7-276A79E78FF5}" type="presParOf" srcId="{EDC4E86C-D27B-46FA-8995-CDB241CBCF1C}" destId="{3B4A2BB9-64AB-46E8-913B-09AFCA970DFD}" srcOrd="0" destOrd="0" presId="urn:microsoft.com/office/officeart/2005/8/layout/cycle2"/>
    <dgm:cxn modelId="{8BB88CFC-E088-4C98-AA7F-BFA2DB9CB313}" type="presParOf" srcId="{9ACA8EA0-FC33-4E92-B300-91834ED1CC23}" destId="{CF660829-0842-49BE-AA25-73329615249A}" srcOrd="6" destOrd="0" presId="urn:microsoft.com/office/officeart/2005/8/layout/cycle2"/>
    <dgm:cxn modelId="{D62D5250-843C-467B-86B7-F1D250806EB8}" type="presParOf" srcId="{9ACA8EA0-FC33-4E92-B300-91834ED1CC23}" destId="{EF9B7774-F8C3-4583-B09F-3DB9D7CBFE72}" srcOrd="7" destOrd="0" presId="urn:microsoft.com/office/officeart/2005/8/layout/cycle2"/>
    <dgm:cxn modelId="{2F037869-B43F-483C-851F-DFD6568C5BF2}" type="presParOf" srcId="{EF9B7774-F8C3-4583-B09F-3DB9D7CBFE72}" destId="{73355C1E-D534-49FC-893B-A6ABB1B92CA6}" srcOrd="0" destOrd="0" presId="urn:microsoft.com/office/officeart/2005/8/layout/cycle2"/>
    <dgm:cxn modelId="{8C68E4E4-9A35-488C-A419-52EE72B5AF80}" type="presParOf" srcId="{9ACA8EA0-FC33-4E92-B300-91834ED1CC23}" destId="{F0F3B0CE-031D-4C50-8BCA-CEAE0EFB4DCE}" srcOrd="8" destOrd="0" presId="urn:microsoft.com/office/officeart/2005/8/layout/cycle2"/>
    <dgm:cxn modelId="{533692E9-3F4D-4CE4-B8A7-A6D57412B58D}" type="presParOf" srcId="{9ACA8EA0-FC33-4E92-B300-91834ED1CC23}" destId="{AB94D51F-D616-4A8E-A58F-7F71804633F6}" srcOrd="9" destOrd="0" presId="urn:microsoft.com/office/officeart/2005/8/layout/cycle2"/>
    <dgm:cxn modelId="{A4C3D92A-9A05-446C-9448-B756ADC8C3EE}" type="presParOf" srcId="{AB94D51F-D616-4A8E-A58F-7F71804633F6}" destId="{F874C406-908E-4D2A-8920-7BE3110BCD04}" srcOrd="0" destOrd="0" presId="urn:microsoft.com/office/officeart/2005/8/layout/cycle2"/>
    <dgm:cxn modelId="{0C69B6D7-FBA6-42BF-9C85-03BF4A28F907}" type="presParOf" srcId="{9ACA8EA0-FC33-4E92-B300-91834ED1CC23}" destId="{58414544-62CA-4AE8-9812-F8B993EF57D9}" srcOrd="10" destOrd="0" presId="urn:microsoft.com/office/officeart/2005/8/layout/cycle2"/>
    <dgm:cxn modelId="{BF806D9C-09D1-4650-8D40-6EA6A392A823}" type="presParOf" srcId="{9ACA8EA0-FC33-4E92-B300-91834ED1CC23}" destId="{229996CD-C209-4CC9-A24C-7F01FCCBE18A}" srcOrd="11" destOrd="0" presId="urn:microsoft.com/office/officeart/2005/8/layout/cycle2"/>
    <dgm:cxn modelId="{C5BACA8C-D07C-4C12-A845-C4146B4952CB}" type="presParOf" srcId="{229996CD-C209-4CC9-A24C-7F01FCCBE18A}" destId="{2B1C629E-569B-447D-B258-5170A3BA37BE}" srcOrd="0" destOrd="0" presId="urn:microsoft.com/office/officeart/2005/8/layout/cycle2"/>
    <dgm:cxn modelId="{3074D7A2-1F7F-46BA-BA2C-DAD622B12743}" type="presParOf" srcId="{9ACA8EA0-FC33-4E92-B300-91834ED1CC23}" destId="{D70D8175-3DAA-4B6E-B4F8-F9D7A7F2AF76}" srcOrd="12" destOrd="0" presId="urn:microsoft.com/office/officeart/2005/8/layout/cycle2"/>
    <dgm:cxn modelId="{02DBFFD3-C187-4EF9-B287-C8824F6DDEB7}" type="presParOf" srcId="{9ACA8EA0-FC33-4E92-B300-91834ED1CC23}" destId="{295A8E77-5FE7-41F8-8EC9-DBC63399B657}" srcOrd="13" destOrd="0" presId="urn:microsoft.com/office/officeart/2005/8/layout/cycle2"/>
    <dgm:cxn modelId="{6133B0B1-40BC-4E8A-AB46-64F7CA2364C3}" type="presParOf" srcId="{295A8E77-5FE7-41F8-8EC9-DBC63399B657}" destId="{CA77DF64-B977-4D1F-89E0-F9E956C8794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8714E3-D3E1-4A57-954E-0748B136E7BB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34DA13E2-DD9A-4622-9AC9-7747473701C1}">
      <dgm:prSet phldrT="[Text]"/>
      <dgm:spPr/>
      <dgm:t>
        <a:bodyPr/>
        <a:lstStyle/>
        <a:p>
          <a:r>
            <a:rPr lang="ar-SA" dirty="0" smtClean="0"/>
            <a:t>توفير الجو المناسب لنمو الطلبة نمو متكامل</a:t>
          </a:r>
          <a:endParaRPr lang="en-US" dirty="0"/>
        </a:p>
      </dgm:t>
    </dgm:pt>
    <dgm:pt modelId="{3B1A174F-CE29-4EAE-9779-20331DBEBECA}" type="parTrans" cxnId="{0D796CE8-B7C0-4439-A151-562EEC7D369B}">
      <dgm:prSet/>
      <dgm:spPr/>
      <dgm:t>
        <a:bodyPr/>
        <a:lstStyle/>
        <a:p>
          <a:endParaRPr lang="en-US"/>
        </a:p>
      </dgm:t>
    </dgm:pt>
    <dgm:pt modelId="{D0923B7D-63F1-4EB0-9FBA-661312253AB2}" type="sibTrans" cxnId="{0D796CE8-B7C0-4439-A151-562EEC7D369B}">
      <dgm:prSet/>
      <dgm:spPr/>
      <dgm:t>
        <a:bodyPr/>
        <a:lstStyle/>
        <a:p>
          <a:endParaRPr lang="en-US"/>
        </a:p>
      </dgm:t>
    </dgm:pt>
    <dgm:pt modelId="{A6DFDF58-49BB-4B2A-B2ED-F143D8CE5373}">
      <dgm:prSet phldrT="[Text]"/>
      <dgm:spPr/>
      <dgm:t>
        <a:bodyPr/>
        <a:lstStyle/>
        <a:p>
          <a:r>
            <a:rPr lang="ar-SA" dirty="0" smtClean="0"/>
            <a:t>خلق القيادات الفاعلة لمختلف المجالات</a:t>
          </a:r>
          <a:endParaRPr lang="en-US" dirty="0"/>
        </a:p>
      </dgm:t>
    </dgm:pt>
    <dgm:pt modelId="{A5D20B2C-7465-45F4-AD43-3BF925E6CCD0}" type="parTrans" cxnId="{4874A307-CBD9-48DB-BC57-62E9F0AD6478}">
      <dgm:prSet/>
      <dgm:spPr/>
      <dgm:t>
        <a:bodyPr/>
        <a:lstStyle/>
        <a:p>
          <a:endParaRPr lang="en-US"/>
        </a:p>
      </dgm:t>
    </dgm:pt>
    <dgm:pt modelId="{84E88289-DF94-45F1-BC77-C25A6950C39D}" type="sibTrans" cxnId="{4874A307-CBD9-48DB-BC57-62E9F0AD6478}">
      <dgm:prSet/>
      <dgm:spPr/>
      <dgm:t>
        <a:bodyPr/>
        <a:lstStyle/>
        <a:p>
          <a:endParaRPr lang="en-US"/>
        </a:p>
      </dgm:t>
    </dgm:pt>
    <dgm:pt modelId="{D2E838B1-C996-4C8A-8973-57C6CA853E19}">
      <dgm:prSet phldrT="[Text]"/>
      <dgm:spPr/>
      <dgm:t>
        <a:bodyPr/>
        <a:lstStyle/>
        <a:p>
          <a:r>
            <a:rPr lang="ar-SA" dirty="0" smtClean="0"/>
            <a:t>اعداد الطلبة وتزويدهم بالمعارف والمهارات</a:t>
          </a:r>
          <a:endParaRPr lang="en-US" dirty="0"/>
        </a:p>
      </dgm:t>
    </dgm:pt>
    <dgm:pt modelId="{65B636B1-2052-4911-A8BB-690DEE59261D}" type="parTrans" cxnId="{0E0A928D-6338-4CFF-AC1C-210449AD0330}">
      <dgm:prSet/>
      <dgm:spPr/>
      <dgm:t>
        <a:bodyPr/>
        <a:lstStyle/>
        <a:p>
          <a:endParaRPr lang="en-US"/>
        </a:p>
      </dgm:t>
    </dgm:pt>
    <dgm:pt modelId="{96835491-E87C-4BE8-A1A5-D9822F8261EB}" type="sibTrans" cxnId="{0E0A928D-6338-4CFF-AC1C-210449AD0330}">
      <dgm:prSet/>
      <dgm:spPr/>
      <dgm:t>
        <a:bodyPr/>
        <a:lstStyle/>
        <a:p>
          <a:endParaRPr lang="en-US"/>
        </a:p>
      </dgm:t>
    </dgm:pt>
    <dgm:pt modelId="{36525A9E-ECC9-4A74-B29B-5115FBF2D3DC}" type="pres">
      <dgm:prSet presAssocID="{078714E3-D3E1-4A57-954E-0748B136E7BB}" presName="compositeShape" presStyleCnt="0">
        <dgm:presLayoutVars>
          <dgm:chMax val="7"/>
          <dgm:dir/>
          <dgm:resizeHandles val="exact"/>
        </dgm:presLayoutVars>
      </dgm:prSet>
      <dgm:spPr/>
    </dgm:pt>
    <dgm:pt modelId="{9F4E9285-3F04-45A7-8103-97035A61DFCB}" type="pres">
      <dgm:prSet presAssocID="{078714E3-D3E1-4A57-954E-0748B136E7BB}" presName="wedge1" presStyleLbl="node1" presStyleIdx="0" presStyleCnt="3"/>
      <dgm:spPr/>
      <dgm:t>
        <a:bodyPr/>
        <a:lstStyle/>
        <a:p>
          <a:endParaRPr lang="en-US"/>
        </a:p>
      </dgm:t>
    </dgm:pt>
    <dgm:pt modelId="{0585C784-9FF4-4850-AED6-FC83453CB24E}" type="pres">
      <dgm:prSet presAssocID="{078714E3-D3E1-4A57-954E-0748B136E7B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7BD60-FA80-4526-8285-33BE3EFD278B}" type="pres">
      <dgm:prSet presAssocID="{078714E3-D3E1-4A57-954E-0748B136E7BB}" presName="wedge2" presStyleLbl="node1" presStyleIdx="1" presStyleCnt="3"/>
      <dgm:spPr/>
    </dgm:pt>
    <dgm:pt modelId="{789D1595-4AA1-49FC-B5E8-3C3B9EB110B1}" type="pres">
      <dgm:prSet presAssocID="{078714E3-D3E1-4A57-954E-0748B136E7B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CEA3969-0FBC-4517-9F23-76AF1B8418F8}" type="pres">
      <dgm:prSet presAssocID="{078714E3-D3E1-4A57-954E-0748B136E7BB}" presName="wedge3" presStyleLbl="node1" presStyleIdx="2" presStyleCnt="3"/>
      <dgm:spPr/>
      <dgm:t>
        <a:bodyPr/>
        <a:lstStyle/>
        <a:p>
          <a:endParaRPr lang="en-US"/>
        </a:p>
      </dgm:t>
    </dgm:pt>
    <dgm:pt modelId="{85B1B3AA-17FD-496F-A1D4-2B7221B51CE2}" type="pres">
      <dgm:prSet presAssocID="{078714E3-D3E1-4A57-954E-0748B136E7B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71C8E9-BFEE-4AC5-96F7-12A2B7CCE614}" type="presOf" srcId="{D2E838B1-C996-4C8A-8973-57C6CA853E19}" destId="{3CEA3969-0FBC-4517-9F23-76AF1B8418F8}" srcOrd="0" destOrd="0" presId="urn:microsoft.com/office/officeart/2005/8/layout/chart3"/>
    <dgm:cxn modelId="{30601D98-4453-4E81-8485-3E49FF133849}" type="presOf" srcId="{34DA13E2-DD9A-4622-9AC9-7747473701C1}" destId="{0585C784-9FF4-4850-AED6-FC83453CB24E}" srcOrd="1" destOrd="0" presId="urn:microsoft.com/office/officeart/2005/8/layout/chart3"/>
    <dgm:cxn modelId="{FD6C5C66-2A24-4A6B-AA9E-F944F25B0C79}" type="presOf" srcId="{A6DFDF58-49BB-4B2A-B2ED-F143D8CE5373}" destId="{FF37BD60-FA80-4526-8285-33BE3EFD278B}" srcOrd="0" destOrd="0" presId="urn:microsoft.com/office/officeart/2005/8/layout/chart3"/>
    <dgm:cxn modelId="{54AA1EB4-C583-4480-85C0-BADE738D3EAF}" type="presOf" srcId="{D2E838B1-C996-4C8A-8973-57C6CA853E19}" destId="{85B1B3AA-17FD-496F-A1D4-2B7221B51CE2}" srcOrd="1" destOrd="0" presId="urn:microsoft.com/office/officeart/2005/8/layout/chart3"/>
    <dgm:cxn modelId="{0D796CE8-B7C0-4439-A151-562EEC7D369B}" srcId="{078714E3-D3E1-4A57-954E-0748B136E7BB}" destId="{34DA13E2-DD9A-4622-9AC9-7747473701C1}" srcOrd="0" destOrd="0" parTransId="{3B1A174F-CE29-4EAE-9779-20331DBEBECA}" sibTransId="{D0923B7D-63F1-4EB0-9FBA-661312253AB2}"/>
    <dgm:cxn modelId="{11D6B01A-6DCC-44BE-BEF1-A9C74651A8C6}" type="presOf" srcId="{34DA13E2-DD9A-4622-9AC9-7747473701C1}" destId="{9F4E9285-3F04-45A7-8103-97035A61DFCB}" srcOrd="0" destOrd="0" presId="urn:microsoft.com/office/officeart/2005/8/layout/chart3"/>
    <dgm:cxn modelId="{59C44AB3-F5C3-4A6F-A8A5-E37CD20B38E4}" type="presOf" srcId="{078714E3-D3E1-4A57-954E-0748B136E7BB}" destId="{36525A9E-ECC9-4A74-B29B-5115FBF2D3DC}" srcOrd="0" destOrd="0" presId="urn:microsoft.com/office/officeart/2005/8/layout/chart3"/>
    <dgm:cxn modelId="{4874A307-CBD9-48DB-BC57-62E9F0AD6478}" srcId="{078714E3-D3E1-4A57-954E-0748B136E7BB}" destId="{A6DFDF58-49BB-4B2A-B2ED-F143D8CE5373}" srcOrd="1" destOrd="0" parTransId="{A5D20B2C-7465-45F4-AD43-3BF925E6CCD0}" sibTransId="{84E88289-DF94-45F1-BC77-C25A6950C39D}"/>
    <dgm:cxn modelId="{016F3AA2-8860-40DA-AE5E-025D52C1A5C0}" type="presOf" srcId="{A6DFDF58-49BB-4B2A-B2ED-F143D8CE5373}" destId="{789D1595-4AA1-49FC-B5E8-3C3B9EB110B1}" srcOrd="1" destOrd="0" presId="urn:microsoft.com/office/officeart/2005/8/layout/chart3"/>
    <dgm:cxn modelId="{0E0A928D-6338-4CFF-AC1C-210449AD0330}" srcId="{078714E3-D3E1-4A57-954E-0748B136E7BB}" destId="{D2E838B1-C996-4C8A-8973-57C6CA853E19}" srcOrd="2" destOrd="0" parTransId="{65B636B1-2052-4911-A8BB-690DEE59261D}" sibTransId="{96835491-E87C-4BE8-A1A5-D9822F8261EB}"/>
    <dgm:cxn modelId="{8166EAC7-8F3E-4DEA-A75D-1872002E1643}" type="presParOf" srcId="{36525A9E-ECC9-4A74-B29B-5115FBF2D3DC}" destId="{9F4E9285-3F04-45A7-8103-97035A61DFCB}" srcOrd="0" destOrd="0" presId="urn:microsoft.com/office/officeart/2005/8/layout/chart3"/>
    <dgm:cxn modelId="{CD2C8A27-5630-42B5-959F-E5639970C0E0}" type="presParOf" srcId="{36525A9E-ECC9-4A74-B29B-5115FBF2D3DC}" destId="{0585C784-9FF4-4850-AED6-FC83453CB24E}" srcOrd="1" destOrd="0" presId="urn:microsoft.com/office/officeart/2005/8/layout/chart3"/>
    <dgm:cxn modelId="{E15A014D-9A8F-4D75-8243-5ACE0D6CE701}" type="presParOf" srcId="{36525A9E-ECC9-4A74-B29B-5115FBF2D3DC}" destId="{FF37BD60-FA80-4526-8285-33BE3EFD278B}" srcOrd="2" destOrd="0" presId="urn:microsoft.com/office/officeart/2005/8/layout/chart3"/>
    <dgm:cxn modelId="{082AFD74-4482-4B3B-BEEF-4719C9FE131F}" type="presParOf" srcId="{36525A9E-ECC9-4A74-B29B-5115FBF2D3DC}" destId="{789D1595-4AA1-49FC-B5E8-3C3B9EB110B1}" srcOrd="3" destOrd="0" presId="urn:microsoft.com/office/officeart/2005/8/layout/chart3"/>
    <dgm:cxn modelId="{59F00988-1046-43D2-9169-5DF5EA1E6347}" type="presParOf" srcId="{36525A9E-ECC9-4A74-B29B-5115FBF2D3DC}" destId="{3CEA3969-0FBC-4517-9F23-76AF1B8418F8}" srcOrd="4" destOrd="0" presId="urn:microsoft.com/office/officeart/2005/8/layout/chart3"/>
    <dgm:cxn modelId="{6137E578-341A-41E2-A6C0-5A259E4DDD70}" type="presParOf" srcId="{36525A9E-ECC9-4A74-B29B-5115FBF2D3DC}" destId="{85B1B3AA-17FD-496F-A1D4-2B7221B51CE2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51973D-A988-437D-87C9-2C6ABEE832C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B4C253-8408-45CA-A1F2-F0F56066C63B}">
      <dgm:prSet phldrT="[Text]"/>
      <dgm:spPr/>
      <dgm:t>
        <a:bodyPr/>
        <a:lstStyle/>
        <a:p>
          <a:r>
            <a:rPr lang="ar-SA" dirty="0" smtClean="0"/>
            <a:t>مستجدات في مجال الادارة </a:t>
          </a:r>
          <a:endParaRPr lang="en-US" dirty="0"/>
        </a:p>
      </dgm:t>
    </dgm:pt>
    <dgm:pt modelId="{9631EFFD-AF19-4BAD-8525-6CA59F7657B5}" type="parTrans" cxnId="{FC1C45FA-8D86-4DA3-96F2-ABF9ECB38777}">
      <dgm:prSet/>
      <dgm:spPr/>
      <dgm:t>
        <a:bodyPr/>
        <a:lstStyle/>
        <a:p>
          <a:endParaRPr lang="en-US"/>
        </a:p>
      </dgm:t>
    </dgm:pt>
    <dgm:pt modelId="{02FD5F51-F302-4FB6-BB3E-AEF71923133B}" type="sibTrans" cxnId="{FC1C45FA-8D86-4DA3-96F2-ABF9ECB38777}">
      <dgm:prSet/>
      <dgm:spPr/>
      <dgm:t>
        <a:bodyPr/>
        <a:lstStyle/>
        <a:p>
          <a:endParaRPr lang="en-US"/>
        </a:p>
      </dgm:t>
    </dgm:pt>
    <dgm:pt modelId="{25D6E4E7-235C-4A86-8D7B-98C7375FC8B6}">
      <dgm:prSet phldrT="[Text]"/>
      <dgm:spPr/>
      <dgm:t>
        <a:bodyPr/>
        <a:lstStyle/>
        <a:p>
          <a:r>
            <a:rPr lang="ar-SA" dirty="0" smtClean="0"/>
            <a:t>تشريعات ادارية وتربوية مستحدثة</a:t>
          </a:r>
          <a:endParaRPr lang="en-US" dirty="0"/>
        </a:p>
      </dgm:t>
    </dgm:pt>
    <dgm:pt modelId="{385C0AC3-E6A1-4843-B2F5-9EAAD5C026A7}" type="parTrans" cxnId="{3E0E1201-74E3-49DF-B993-5151A65031BF}">
      <dgm:prSet/>
      <dgm:spPr/>
      <dgm:t>
        <a:bodyPr/>
        <a:lstStyle/>
        <a:p>
          <a:endParaRPr lang="en-US"/>
        </a:p>
      </dgm:t>
    </dgm:pt>
    <dgm:pt modelId="{4DDEF169-3E09-4E6A-8DA6-34880A85AA78}" type="sibTrans" cxnId="{3E0E1201-74E3-49DF-B993-5151A65031BF}">
      <dgm:prSet/>
      <dgm:spPr/>
      <dgm:t>
        <a:bodyPr/>
        <a:lstStyle/>
        <a:p>
          <a:endParaRPr lang="en-US"/>
        </a:p>
      </dgm:t>
    </dgm:pt>
    <dgm:pt modelId="{2EF71DE2-2553-4472-85FC-DB598A65B504}">
      <dgm:prSet phldrT="[Text]"/>
      <dgm:spPr/>
      <dgm:t>
        <a:bodyPr/>
        <a:lstStyle/>
        <a:p>
          <a:r>
            <a:rPr lang="ar-SA" dirty="0" smtClean="0"/>
            <a:t>تغيرات متلاحقة في المحيط الاجتماعي</a:t>
          </a:r>
          <a:endParaRPr lang="en-US" dirty="0"/>
        </a:p>
      </dgm:t>
    </dgm:pt>
    <dgm:pt modelId="{F6BA2CFF-2D34-4AE6-B724-AEFD3ED8BB01}" type="parTrans" cxnId="{BDF1793C-60DC-41DB-B8E3-5E33869C5817}">
      <dgm:prSet/>
      <dgm:spPr/>
      <dgm:t>
        <a:bodyPr/>
        <a:lstStyle/>
        <a:p>
          <a:endParaRPr lang="en-US"/>
        </a:p>
      </dgm:t>
    </dgm:pt>
    <dgm:pt modelId="{FA8DD6F1-5231-4283-900E-55D01B1AC825}" type="sibTrans" cxnId="{BDF1793C-60DC-41DB-B8E3-5E33869C5817}">
      <dgm:prSet/>
      <dgm:spPr/>
      <dgm:t>
        <a:bodyPr/>
        <a:lstStyle/>
        <a:p>
          <a:endParaRPr lang="en-US"/>
        </a:p>
      </dgm:t>
    </dgm:pt>
    <dgm:pt modelId="{2490123E-4777-4BB2-8209-88965198AA35}">
      <dgm:prSet phldrT="[Text]"/>
      <dgm:spPr/>
      <dgm:t>
        <a:bodyPr/>
        <a:lstStyle/>
        <a:p>
          <a:r>
            <a:rPr lang="ar-SA" dirty="0" smtClean="0"/>
            <a:t>الثورة المعلوماتية وتكنولوجيا المعلومات</a:t>
          </a:r>
          <a:endParaRPr lang="en-US" dirty="0"/>
        </a:p>
      </dgm:t>
    </dgm:pt>
    <dgm:pt modelId="{83B397A2-1F04-4027-83D2-895BCD91A888}" type="parTrans" cxnId="{12C73110-2E06-486E-BD8F-7C330231651B}">
      <dgm:prSet/>
      <dgm:spPr/>
      <dgm:t>
        <a:bodyPr/>
        <a:lstStyle/>
        <a:p>
          <a:endParaRPr lang="en-US"/>
        </a:p>
      </dgm:t>
    </dgm:pt>
    <dgm:pt modelId="{2503756D-ECDB-4BCE-9404-5850458A63CA}" type="sibTrans" cxnId="{12C73110-2E06-486E-BD8F-7C330231651B}">
      <dgm:prSet/>
      <dgm:spPr/>
      <dgm:t>
        <a:bodyPr/>
        <a:lstStyle/>
        <a:p>
          <a:endParaRPr lang="en-US"/>
        </a:p>
      </dgm:t>
    </dgm:pt>
    <dgm:pt modelId="{691876C7-65E0-4E0E-8419-FF292F90858F}" type="pres">
      <dgm:prSet presAssocID="{F751973D-A988-437D-87C9-2C6ABEE832CE}" presName="Name0" presStyleCnt="0">
        <dgm:presLayoutVars>
          <dgm:dir/>
          <dgm:resizeHandles val="exact"/>
        </dgm:presLayoutVars>
      </dgm:prSet>
      <dgm:spPr/>
    </dgm:pt>
    <dgm:pt modelId="{724A7D2E-1979-4A0A-AAE2-63BFFF8F7F01}" type="pres">
      <dgm:prSet presAssocID="{DCB4C253-8408-45CA-A1F2-F0F56066C63B}" presName="Name5" presStyleLbl="vennNode1" presStyleIdx="0" presStyleCnt="4">
        <dgm:presLayoutVars>
          <dgm:bulletEnabled val="1"/>
        </dgm:presLayoutVars>
      </dgm:prSet>
      <dgm:spPr/>
    </dgm:pt>
    <dgm:pt modelId="{8C3ED490-F2C2-4C5D-96BE-E2C112224437}" type="pres">
      <dgm:prSet presAssocID="{02FD5F51-F302-4FB6-BB3E-AEF71923133B}" presName="space" presStyleCnt="0"/>
      <dgm:spPr/>
    </dgm:pt>
    <dgm:pt modelId="{F55A7E0B-4C90-408A-9E4B-A518C677CBE3}" type="pres">
      <dgm:prSet presAssocID="{25D6E4E7-235C-4A86-8D7B-98C7375FC8B6}" presName="Name5" presStyleLbl="vennNode1" presStyleIdx="1" presStyleCnt="4">
        <dgm:presLayoutVars>
          <dgm:bulletEnabled val="1"/>
        </dgm:presLayoutVars>
      </dgm:prSet>
      <dgm:spPr/>
    </dgm:pt>
    <dgm:pt modelId="{63D85EAB-79DE-4562-A4C8-C2F75C63603D}" type="pres">
      <dgm:prSet presAssocID="{4DDEF169-3E09-4E6A-8DA6-34880A85AA78}" presName="space" presStyleCnt="0"/>
      <dgm:spPr/>
    </dgm:pt>
    <dgm:pt modelId="{5E1E49E2-5E6C-40A3-B078-77E14A0BA950}" type="pres">
      <dgm:prSet presAssocID="{2EF71DE2-2553-4472-85FC-DB598A65B504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E261D-41E9-4847-9FF5-DF6AD2CF9DA6}" type="pres">
      <dgm:prSet presAssocID="{FA8DD6F1-5231-4283-900E-55D01B1AC825}" presName="space" presStyleCnt="0"/>
      <dgm:spPr/>
    </dgm:pt>
    <dgm:pt modelId="{43C42C75-C002-467D-8231-AA3B5C5D91E0}" type="pres">
      <dgm:prSet presAssocID="{2490123E-4777-4BB2-8209-88965198AA35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05A5DC-A9D6-4525-BEAE-8EDF0A10DC29}" type="presOf" srcId="{25D6E4E7-235C-4A86-8D7B-98C7375FC8B6}" destId="{F55A7E0B-4C90-408A-9E4B-A518C677CBE3}" srcOrd="0" destOrd="0" presId="urn:microsoft.com/office/officeart/2005/8/layout/venn3"/>
    <dgm:cxn modelId="{F71665CE-0092-4465-B11C-269E838F59A5}" type="presOf" srcId="{DCB4C253-8408-45CA-A1F2-F0F56066C63B}" destId="{724A7D2E-1979-4A0A-AAE2-63BFFF8F7F01}" srcOrd="0" destOrd="0" presId="urn:microsoft.com/office/officeart/2005/8/layout/venn3"/>
    <dgm:cxn modelId="{12C73110-2E06-486E-BD8F-7C330231651B}" srcId="{F751973D-A988-437D-87C9-2C6ABEE832CE}" destId="{2490123E-4777-4BB2-8209-88965198AA35}" srcOrd="3" destOrd="0" parTransId="{83B397A2-1F04-4027-83D2-895BCD91A888}" sibTransId="{2503756D-ECDB-4BCE-9404-5850458A63CA}"/>
    <dgm:cxn modelId="{1025DC41-12B6-4287-9004-5357B76632AF}" type="presOf" srcId="{2490123E-4777-4BB2-8209-88965198AA35}" destId="{43C42C75-C002-467D-8231-AA3B5C5D91E0}" srcOrd="0" destOrd="0" presId="urn:microsoft.com/office/officeart/2005/8/layout/venn3"/>
    <dgm:cxn modelId="{BDF1793C-60DC-41DB-B8E3-5E33869C5817}" srcId="{F751973D-A988-437D-87C9-2C6ABEE832CE}" destId="{2EF71DE2-2553-4472-85FC-DB598A65B504}" srcOrd="2" destOrd="0" parTransId="{F6BA2CFF-2D34-4AE6-B724-AEFD3ED8BB01}" sibTransId="{FA8DD6F1-5231-4283-900E-55D01B1AC825}"/>
    <dgm:cxn modelId="{3CF2FC8F-2DC6-450D-92E9-A5306523FF10}" type="presOf" srcId="{2EF71DE2-2553-4472-85FC-DB598A65B504}" destId="{5E1E49E2-5E6C-40A3-B078-77E14A0BA950}" srcOrd="0" destOrd="0" presId="urn:microsoft.com/office/officeart/2005/8/layout/venn3"/>
    <dgm:cxn modelId="{FAFC9D92-7BE6-4859-8B74-F2BB78E82475}" type="presOf" srcId="{F751973D-A988-437D-87C9-2C6ABEE832CE}" destId="{691876C7-65E0-4E0E-8419-FF292F90858F}" srcOrd="0" destOrd="0" presId="urn:microsoft.com/office/officeart/2005/8/layout/venn3"/>
    <dgm:cxn modelId="{FC1C45FA-8D86-4DA3-96F2-ABF9ECB38777}" srcId="{F751973D-A988-437D-87C9-2C6ABEE832CE}" destId="{DCB4C253-8408-45CA-A1F2-F0F56066C63B}" srcOrd="0" destOrd="0" parTransId="{9631EFFD-AF19-4BAD-8525-6CA59F7657B5}" sibTransId="{02FD5F51-F302-4FB6-BB3E-AEF71923133B}"/>
    <dgm:cxn modelId="{3E0E1201-74E3-49DF-B993-5151A65031BF}" srcId="{F751973D-A988-437D-87C9-2C6ABEE832CE}" destId="{25D6E4E7-235C-4A86-8D7B-98C7375FC8B6}" srcOrd="1" destOrd="0" parTransId="{385C0AC3-E6A1-4843-B2F5-9EAAD5C026A7}" sibTransId="{4DDEF169-3E09-4E6A-8DA6-34880A85AA78}"/>
    <dgm:cxn modelId="{2E697DFF-FF2B-460B-9820-794AC94DA90C}" type="presParOf" srcId="{691876C7-65E0-4E0E-8419-FF292F90858F}" destId="{724A7D2E-1979-4A0A-AAE2-63BFFF8F7F01}" srcOrd="0" destOrd="0" presId="urn:microsoft.com/office/officeart/2005/8/layout/venn3"/>
    <dgm:cxn modelId="{D0311914-0730-4894-9097-F1E92CFFE0A0}" type="presParOf" srcId="{691876C7-65E0-4E0E-8419-FF292F90858F}" destId="{8C3ED490-F2C2-4C5D-96BE-E2C112224437}" srcOrd="1" destOrd="0" presId="urn:microsoft.com/office/officeart/2005/8/layout/venn3"/>
    <dgm:cxn modelId="{D000856E-68A4-4E38-BDDD-34D3B88FE56B}" type="presParOf" srcId="{691876C7-65E0-4E0E-8419-FF292F90858F}" destId="{F55A7E0B-4C90-408A-9E4B-A518C677CBE3}" srcOrd="2" destOrd="0" presId="urn:microsoft.com/office/officeart/2005/8/layout/venn3"/>
    <dgm:cxn modelId="{572354A6-76E2-4ACE-8B07-4F7FF8B0A004}" type="presParOf" srcId="{691876C7-65E0-4E0E-8419-FF292F90858F}" destId="{63D85EAB-79DE-4562-A4C8-C2F75C63603D}" srcOrd="3" destOrd="0" presId="urn:microsoft.com/office/officeart/2005/8/layout/venn3"/>
    <dgm:cxn modelId="{AD6CFD4B-8835-40BD-9B22-5F89776C3475}" type="presParOf" srcId="{691876C7-65E0-4E0E-8419-FF292F90858F}" destId="{5E1E49E2-5E6C-40A3-B078-77E14A0BA950}" srcOrd="4" destOrd="0" presId="urn:microsoft.com/office/officeart/2005/8/layout/venn3"/>
    <dgm:cxn modelId="{2C8D087B-8F29-4BF7-80B7-176C2CCAA4EA}" type="presParOf" srcId="{691876C7-65E0-4E0E-8419-FF292F90858F}" destId="{DEDE261D-41E9-4847-9FF5-DF6AD2CF9DA6}" srcOrd="5" destOrd="0" presId="urn:microsoft.com/office/officeart/2005/8/layout/venn3"/>
    <dgm:cxn modelId="{206FAE2C-3076-4D6A-B156-88CF82AB7F9B}" type="presParOf" srcId="{691876C7-65E0-4E0E-8419-FF292F90858F}" destId="{43C42C75-C002-467D-8231-AA3B5C5D91E0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B7A612-496C-403C-9019-D5BC0964068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55E9F7-B314-43C3-8741-F40768678660}">
      <dgm:prSet phldrT="[Text]"/>
      <dgm:spPr/>
      <dgm:t>
        <a:bodyPr/>
        <a:lstStyle/>
        <a:p>
          <a:r>
            <a:rPr lang="ar-SA" dirty="0" smtClean="0"/>
            <a:t>أهمية ادارة تكنولوجيا المعلومات</a:t>
          </a:r>
          <a:endParaRPr lang="en-US" dirty="0"/>
        </a:p>
      </dgm:t>
    </dgm:pt>
    <dgm:pt modelId="{D4E00C43-B630-4267-A8F9-FDFE1DD8BB69}" type="parTrans" cxnId="{2CAAA80D-433E-451F-88F9-89FD97D31081}">
      <dgm:prSet/>
      <dgm:spPr/>
      <dgm:t>
        <a:bodyPr/>
        <a:lstStyle/>
        <a:p>
          <a:endParaRPr lang="en-US"/>
        </a:p>
      </dgm:t>
    </dgm:pt>
    <dgm:pt modelId="{C3DDE4A4-CB57-46C2-B144-F5B3FC1056F6}" type="sibTrans" cxnId="{2CAAA80D-433E-451F-88F9-89FD97D31081}">
      <dgm:prSet/>
      <dgm:spPr/>
      <dgm:t>
        <a:bodyPr/>
        <a:lstStyle/>
        <a:p>
          <a:endParaRPr lang="en-US"/>
        </a:p>
      </dgm:t>
    </dgm:pt>
    <dgm:pt modelId="{F130B3AD-2F30-442A-BC66-9BF3D5E5EFD6}">
      <dgm:prSet phldrT="[Text]"/>
      <dgm:spPr/>
      <dgm:t>
        <a:bodyPr/>
        <a:lstStyle/>
        <a:p>
          <a:r>
            <a:rPr lang="ar-SA" dirty="0" smtClean="0"/>
            <a:t>أهمية ادارة الوقت</a:t>
          </a:r>
          <a:endParaRPr lang="en-US" dirty="0"/>
        </a:p>
      </dgm:t>
    </dgm:pt>
    <dgm:pt modelId="{01C7CF2C-2B57-432A-865A-D889D719225A}" type="parTrans" cxnId="{99455603-2060-49C2-B634-DAE1A1EA74D1}">
      <dgm:prSet/>
      <dgm:spPr/>
      <dgm:t>
        <a:bodyPr/>
        <a:lstStyle/>
        <a:p>
          <a:endParaRPr lang="en-US"/>
        </a:p>
      </dgm:t>
    </dgm:pt>
    <dgm:pt modelId="{616E0A4A-2C6E-4D47-9EC3-EFF7A3C6AF98}" type="sibTrans" cxnId="{99455603-2060-49C2-B634-DAE1A1EA74D1}">
      <dgm:prSet/>
      <dgm:spPr/>
      <dgm:t>
        <a:bodyPr/>
        <a:lstStyle/>
        <a:p>
          <a:endParaRPr lang="en-US"/>
        </a:p>
      </dgm:t>
    </dgm:pt>
    <dgm:pt modelId="{4837CF8B-68C5-4F9A-85ED-907BEDE7F28A}" type="pres">
      <dgm:prSet presAssocID="{CFB7A612-496C-403C-9019-D5BC09640683}" presName="Name0" presStyleCnt="0">
        <dgm:presLayoutVars>
          <dgm:dir/>
          <dgm:resizeHandles val="exact"/>
        </dgm:presLayoutVars>
      </dgm:prSet>
      <dgm:spPr/>
    </dgm:pt>
    <dgm:pt modelId="{BF406C35-913B-4A66-B9A1-7E5CCBF732ED}" type="pres">
      <dgm:prSet presAssocID="{4955E9F7-B314-43C3-8741-F40768678660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D7C6E6-5E42-4840-BED6-431DF277FA7A}" type="pres">
      <dgm:prSet presAssocID="{C3DDE4A4-CB57-46C2-B144-F5B3FC1056F6}" presName="space" presStyleCnt="0"/>
      <dgm:spPr/>
    </dgm:pt>
    <dgm:pt modelId="{3C2108E8-F875-41CF-B5E4-1DCAF20EA0C4}" type="pres">
      <dgm:prSet presAssocID="{F130B3AD-2F30-442A-BC66-9BF3D5E5EFD6}" presName="Name5" presStyleLbl="vennNode1" presStyleIdx="1" presStyleCnt="2">
        <dgm:presLayoutVars>
          <dgm:bulletEnabled val="1"/>
        </dgm:presLayoutVars>
      </dgm:prSet>
      <dgm:spPr/>
    </dgm:pt>
  </dgm:ptLst>
  <dgm:cxnLst>
    <dgm:cxn modelId="{FA1B86A8-9091-41A3-9E7B-0F4A56A34E72}" type="presOf" srcId="{4955E9F7-B314-43C3-8741-F40768678660}" destId="{BF406C35-913B-4A66-B9A1-7E5CCBF732ED}" srcOrd="0" destOrd="0" presId="urn:microsoft.com/office/officeart/2005/8/layout/venn3"/>
    <dgm:cxn modelId="{2CAAA80D-433E-451F-88F9-89FD97D31081}" srcId="{CFB7A612-496C-403C-9019-D5BC09640683}" destId="{4955E9F7-B314-43C3-8741-F40768678660}" srcOrd="0" destOrd="0" parTransId="{D4E00C43-B630-4267-A8F9-FDFE1DD8BB69}" sibTransId="{C3DDE4A4-CB57-46C2-B144-F5B3FC1056F6}"/>
    <dgm:cxn modelId="{99455603-2060-49C2-B634-DAE1A1EA74D1}" srcId="{CFB7A612-496C-403C-9019-D5BC09640683}" destId="{F130B3AD-2F30-442A-BC66-9BF3D5E5EFD6}" srcOrd="1" destOrd="0" parTransId="{01C7CF2C-2B57-432A-865A-D889D719225A}" sibTransId="{616E0A4A-2C6E-4D47-9EC3-EFF7A3C6AF98}"/>
    <dgm:cxn modelId="{130EE5CB-EDB7-4931-A67F-AC41885FC599}" type="presOf" srcId="{F130B3AD-2F30-442A-BC66-9BF3D5E5EFD6}" destId="{3C2108E8-F875-41CF-B5E4-1DCAF20EA0C4}" srcOrd="0" destOrd="0" presId="urn:microsoft.com/office/officeart/2005/8/layout/venn3"/>
    <dgm:cxn modelId="{10C73131-D883-4B39-8CA7-D5B3D8C336E5}" type="presOf" srcId="{CFB7A612-496C-403C-9019-D5BC09640683}" destId="{4837CF8B-68C5-4F9A-85ED-907BEDE7F28A}" srcOrd="0" destOrd="0" presId="urn:microsoft.com/office/officeart/2005/8/layout/venn3"/>
    <dgm:cxn modelId="{36E8C219-09C5-431C-A1CF-D1BBBD1F1D04}" type="presParOf" srcId="{4837CF8B-68C5-4F9A-85ED-907BEDE7F28A}" destId="{BF406C35-913B-4A66-B9A1-7E5CCBF732ED}" srcOrd="0" destOrd="0" presId="urn:microsoft.com/office/officeart/2005/8/layout/venn3"/>
    <dgm:cxn modelId="{671014A6-AF02-45D4-AF6B-D6E9EEB0DCFA}" type="presParOf" srcId="{4837CF8B-68C5-4F9A-85ED-907BEDE7F28A}" destId="{66D7C6E6-5E42-4840-BED6-431DF277FA7A}" srcOrd="1" destOrd="0" presId="urn:microsoft.com/office/officeart/2005/8/layout/venn3"/>
    <dgm:cxn modelId="{0543A3DE-96E7-4094-904A-FFF8C78B2B2C}" type="presParOf" srcId="{4837CF8B-68C5-4F9A-85ED-907BEDE7F28A}" destId="{3C2108E8-F875-41CF-B5E4-1DCAF20EA0C4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B9903F-F41B-4EA5-9C76-BAA0647E805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2A5E9B-620A-4405-A6A0-487C7861C604}">
      <dgm:prSet phldrT="[Text]"/>
      <dgm:spPr/>
      <dgm:t>
        <a:bodyPr/>
        <a:lstStyle/>
        <a:p>
          <a:r>
            <a:rPr lang="ar-SA" dirty="0" smtClean="0"/>
            <a:t>الاستعداد والمبادأة</a:t>
          </a:r>
          <a:endParaRPr lang="en-US" dirty="0"/>
        </a:p>
      </dgm:t>
    </dgm:pt>
    <dgm:pt modelId="{2692EF07-D444-4450-842C-9B7668F95294}" type="parTrans" cxnId="{776EE270-5155-4D1B-949B-EB094FC7556B}">
      <dgm:prSet/>
      <dgm:spPr/>
      <dgm:t>
        <a:bodyPr/>
        <a:lstStyle/>
        <a:p>
          <a:endParaRPr lang="en-US"/>
        </a:p>
      </dgm:t>
    </dgm:pt>
    <dgm:pt modelId="{A14AFCAA-F839-428B-8532-55E15E1E1C8B}" type="sibTrans" cxnId="{776EE270-5155-4D1B-949B-EB094FC7556B}">
      <dgm:prSet/>
      <dgm:spPr/>
      <dgm:t>
        <a:bodyPr/>
        <a:lstStyle/>
        <a:p>
          <a:endParaRPr lang="en-US"/>
        </a:p>
      </dgm:t>
    </dgm:pt>
    <dgm:pt modelId="{E32B35AF-E7A3-40D1-B556-9EEB53D70B09}">
      <dgm:prSet phldrT="[Text]"/>
      <dgm:spPr/>
      <dgm:t>
        <a:bodyPr/>
        <a:lstStyle/>
        <a:p>
          <a:r>
            <a:rPr lang="ar-SA" dirty="0" smtClean="0"/>
            <a:t>الدوافع</a:t>
          </a:r>
          <a:endParaRPr lang="en-US" dirty="0"/>
        </a:p>
      </dgm:t>
    </dgm:pt>
    <dgm:pt modelId="{B204FA54-214D-4491-9F17-42E1EFAFCE4D}" type="parTrans" cxnId="{6284DC0C-110C-47EA-9784-37694E5325F7}">
      <dgm:prSet/>
      <dgm:spPr/>
      <dgm:t>
        <a:bodyPr/>
        <a:lstStyle/>
        <a:p>
          <a:endParaRPr lang="en-US"/>
        </a:p>
      </dgm:t>
    </dgm:pt>
    <dgm:pt modelId="{DCBCF6D5-8548-4099-9FEE-61EF15650E40}" type="sibTrans" cxnId="{6284DC0C-110C-47EA-9784-37694E5325F7}">
      <dgm:prSet/>
      <dgm:spPr/>
      <dgm:t>
        <a:bodyPr/>
        <a:lstStyle/>
        <a:p>
          <a:endParaRPr lang="en-US"/>
        </a:p>
      </dgm:t>
    </dgm:pt>
    <dgm:pt modelId="{2BD87547-9B37-4824-9C83-9D139D9C3098}">
      <dgm:prSet phldrT="[Text]"/>
      <dgm:spPr/>
      <dgm:t>
        <a:bodyPr/>
        <a:lstStyle/>
        <a:p>
          <a:r>
            <a:rPr lang="ar-SA" dirty="0" smtClean="0"/>
            <a:t>الأهداف</a:t>
          </a:r>
          <a:endParaRPr lang="en-US" dirty="0"/>
        </a:p>
      </dgm:t>
    </dgm:pt>
    <dgm:pt modelId="{642127D1-2A96-41BC-A426-4A6BF798F4D8}" type="parTrans" cxnId="{E97A4276-F040-4448-BB00-02E3EBDFA33C}">
      <dgm:prSet/>
      <dgm:spPr/>
      <dgm:t>
        <a:bodyPr/>
        <a:lstStyle/>
        <a:p>
          <a:endParaRPr lang="en-US"/>
        </a:p>
      </dgm:t>
    </dgm:pt>
    <dgm:pt modelId="{1ACA4669-AC09-45AB-A03F-C784CADE2305}" type="sibTrans" cxnId="{E97A4276-F040-4448-BB00-02E3EBDFA33C}">
      <dgm:prSet/>
      <dgm:spPr/>
      <dgm:t>
        <a:bodyPr/>
        <a:lstStyle/>
        <a:p>
          <a:endParaRPr lang="en-US"/>
        </a:p>
      </dgm:t>
    </dgm:pt>
    <dgm:pt modelId="{E03CF971-36EA-4A5C-86B6-C8FE1A14DBFC}">
      <dgm:prSet phldrT="[Text]"/>
      <dgm:spPr/>
      <dgm:t>
        <a:bodyPr/>
        <a:lstStyle/>
        <a:p>
          <a:r>
            <a:rPr lang="ar-SA" dirty="0" smtClean="0"/>
            <a:t>الادراك</a:t>
          </a:r>
          <a:endParaRPr lang="en-US" dirty="0"/>
        </a:p>
      </dgm:t>
    </dgm:pt>
    <dgm:pt modelId="{478647F4-4D58-4AA1-B6D8-C46127E84D45}" type="parTrans" cxnId="{215EDB73-A6FD-4DFA-988A-97E22A44B2BD}">
      <dgm:prSet/>
      <dgm:spPr/>
      <dgm:t>
        <a:bodyPr/>
        <a:lstStyle/>
        <a:p>
          <a:endParaRPr lang="en-US"/>
        </a:p>
      </dgm:t>
    </dgm:pt>
    <dgm:pt modelId="{4B3E3B49-932E-4FB9-A3EA-613567B417F2}" type="sibTrans" cxnId="{215EDB73-A6FD-4DFA-988A-97E22A44B2BD}">
      <dgm:prSet/>
      <dgm:spPr/>
      <dgm:t>
        <a:bodyPr/>
        <a:lstStyle/>
        <a:p>
          <a:endParaRPr lang="en-US"/>
        </a:p>
      </dgm:t>
    </dgm:pt>
    <dgm:pt modelId="{371188CC-50D9-42AE-AC94-A7F433B23501}">
      <dgm:prSet phldrT="[Text]"/>
      <dgm:spPr/>
      <dgm:t>
        <a:bodyPr/>
        <a:lstStyle/>
        <a:p>
          <a:r>
            <a:rPr lang="ar-SA" dirty="0" smtClean="0"/>
            <a:t>الفروق الفردية</a:t>
          </a:r>
          <a:endParaRPr lang="en-US" dirty="0"/>
        </a:p>
      </dgm:t>
    </dgm:pt>
    <dgm:pt modelId="{8E1A9730-20B0-447B-8258-A21202C9DC9D}" type="parTrans" cxnId="{F73A40EA-5082-4978-BCFB-E1E2DE881E8E}">
      <dgm:prSet/>
      <dgm:spPr/>
      <dgm:t>
        <a:bodyPr/>
        <a:lstStyle/>
        <a:p>
          <a:endParaRPr lang="en-US"/>
        </a:p>
      </dgm:t>
    </dgm:pt>
    <dgm:pt modelId="{C7BAA26F-E8BE-45B9-8028-6B4256004ED5}" type="sibTrans" cxnId="{F73A40EA-5082-4978-BCFB-E1E2DE881E8E}">
      <dgm:prSet/>
      <dgm:spPr/>
      <dgm:t>
        <a:bodyPr/>
        <a:lstStyle/>
        <a:p>
          <a:endParaRPr lang="en-US"/>
        </a:p>
      </dgm:t>
    </dgm:pt>
    <dgm:pt modelId="{ADE016E4-85B9-42BB-8B35-85A2B7BB7CD8}">
      <dgm:prSet/>
      <dgm:spPr/>
      <dgm:t>
        <a:bodyPr/>
        <a:lstStyle/>
        <a:p>
          <a:r>
            <a:rPr lang="ar-SA" dirty="0" smtClean="0"/>
            <a:t>السلوك المعرفي</a:t>
          </a:r>
          <a:endParaRPr lang="en-US" dirty="0"/>
        </a:p>
      </dgm:t>
    </dgm:pt>
    <dgm:pt modelId="{85BBA7C0-D5EC-4E2A-8632-8FE3EAFF083C}" type="parTrans" cxnId="{31853C57-9628-4015-B62C-B3F412B6A69A}">
      <dgm:prSet/>
      <dgm:spPr/>
      <dgm:t>
        <a:bodyPr/>
        <a:lstStyle/>
        <a:p>
          <a:endParaRPr lang="en-US"/>
        </a:p>
      </dgm:t>
    </dgm:pt>
    <dgm:pt modelId="{D0CFA77E-EC33-4800-8B61-A9F71F9B9669}" type="sibTrans" cxnId="{31853C57-9628-4015-B62C-B3F412B6A69A}">
      <dgm:prSet/>
      <dgm:spPr/>
      <dgm:t>
        <a:bodyPr/>
        <a:lstStyle/>
        <a:p>
          <a:endParaRPr lang="en-US"/>
        </a:p>
      </dgm:t>
    </dgm:pt>
    <dgm:pt modelId="{E03A1E49-6F26-49FE-A7EF-3E331BE064DC}">
      <dgm:prSet/>
      <dgm:spPr/>
      <dgm:t>
        <a:bodyPr/>
        <a:lstStyle/>
        <a:p>
          <a:r>
            <a:rPr lang="ar-SA" dirty="0" smtClean="0"/>
            <a:t>السلوك الحركي</a:t>
          </a:r>
          <a:endParaRPr lang="en-US" dirty="0"/>
        </a:p>
      </dgm:t>
    </dgm:pt>
    <dgm:pt modelId="{18955C71-6F13-4B46-8234-7AD4D6FAB0AE}" type="parTrans" cxnId="{9C6CD8CC-7C21-4EE8-9910-592F4A2B31CE}">
      <dgm:prSet/>
      <dgm:spPr/>
      <dgm:t>
        <a:bodyPr/>
        <a:lstStyle/>
        <a:p>
          <a:endParaRPr lang="en-US"/>
        </a:p>
      </dgm:t>
    </dgm:pt>
    <dgm:pt modelId="{146B5005-E215-4B09-806F-D4432D000643}" type="sibTrans" cxnId="{9C6CD8CC-7C21-4EE8-9910-592F4A2B31CE}">
      <dgm:prSet/>
      <dgm:spPr/>
      <dgm:t>
        <a:bodyPr/>
        <a:lstStyle/>
        <a:p>
          <a:endParaRPr lang="en-US"/>
        </a:p>
      </dgm:t>
    </dgm:pt>
    <dgm:pt modelId="{A61A048C-1A98-4C8F-B190-EDCE55235B2F}">
      <dgm:prSet/>
      <dgm:spPr/>
      <dgm:t>
        <a:bodyPr/>
        <a:lstStyle/>
        <a:p>
          <a:r>
            <a:rPr lang="ar-SA" dirty="0" smtClean="0"/>
            <a:t>السلوك العاطفي</a:t>
          </a:r>
          <a:endParaRPr lang="en-US" dirty="0"/>
        </a:p>
      </dgm:t>
    </dgm:pt>
    <dgm:pt modelId="{2904943D-3B78-4094-B7A9-1432A20CDE4F}" type="parTrans" cxnId="{81C37648-374C-44A8-8940-B30FCB4162CB}">
      <dgm:prSet/>
      <dgm:spPr/>
      <dgm:t>
        <a:bodyPr/>
        <a:lstStyle/>
        <a:p>
          <a:endParaRPr lang="en-US"/>
        </a:p>
      </dgm:t>
    </dgm:pt>
    <dgm:pt modelId="{BA262DE9-5FC9-48CA-A4A9-88A63CA7FBC1}" type="sibTrans" cxnId="{81C37648-374C-44A8-8940-B30FCB4162CB}">
      <dgm:prSet/>
      <dgm:spPr/>
      <dgm:t>
        <a:bodyPr/>
        <a:lstStyle/>
        <a:p>
          <a:endParaRPr lang="en-US"/>
        </a:p>
      </dgm:t>
    </dgm:pt>
    <dgm:pt modelId="{262D1512-03BD-4134-A4FB-21552F16D6C3}" type="pres">
      <dgm:prSet presAssocID="{27B9903F-F41B-4EA5-9C76-BAA0647E805E}" presName="cycle" presStyleCnt="0">
        <dgm:presLayoutVars>
          <dgm:dir/>
          <dgm:resizeHandles val="exact"/>
        </dgm:presLayoutVars>
      </dgm:prSet>
      <dgm:spPr/>
    </dgm:pt>
    <dgm:pt modelId="{922AB7A4-36F5-4069-AFBE-1B1C86113D1F}" type="pres">
      <dgm:prSet presAssocID="{512A5E9B-620A-4405-A6A0-487C7861C60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1428B5-151A-4AB0-999A-8810AFC18DEC}" type="pres">
      <dgm:prSet presAssocID="{A14AFCAA-F839-428B-8532-55E15E1E1C8B}" presName="sibTrans" presStyleLbl="sibTrans2D1" presStyleIdx="0" presStyleCnt="8"/>
      <dgm:spPr/>
    </dgm:pt>
    <dgm:pt modelId="{96E47B54-9AD4-4A89-BBCD-7654696A6C0F}" type="pres">
      <dgm:prSet presAssocID="{A14AFCAA-F839-428B-8532-55E15E1E1C8B}" presName="connectorText" presStyleLbl="sibTrans2D1" presStyleIdx="0" presStyleCnt="8"/>
      <dgm:spPr/>
    </dgm:pt>
    <dgm:pt modelId="{78085392-99C8-4220-BAE7-68B6886C4120}" type="pres">
      <dgm:prSet presAssocID="{E32B35AF-E7A3-40D1-B556-9EEB53D70B0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6E326-764A-4521-8BF2-168D3641DF47}" type="pres">
      <dgm:prSet presAssocID="{DCBCF6D5-8548-4099-9FEE-61EF15650E40}" presName="sibTrans" presStyleLbl="sibTrans2D1" presStyleIdx="1" presStyleCnt="8"/>
      <dgm:spPr/>
    </dgm:pt>
    <dgm:pt modelId="{DAF97B82-6F89-40BF-BCDA-6BB8A25E72EC}" type="pres">
      <dgm:prSet presAssocID="{DCBCF6D5-8548-4099-9FEE-61EF15650E40}" presName="connectorText" presStyleLbl="sibTrans2D1" presStyleIdx="1" presStyleCnt="8"/>
      <dgm:spPr/>
    </dgm:pt>
    <dgm:pt modelId="{F30C05CB-81B5-4A33-8FF3-63CD4076A547}" type="pres">
      <dgm:prSet presAssocID="{2BD87547-9B37-4824-9C83-9D139D9C3098}" presName="node" presStyleLbl="node1" presStyleIdx="2" presStyleCnt="8">
        <dgm:presLayoutVars>
          <dgm:bulletEnabled val="1"/>
        </dgm:presLayoutVars>
      </dgm:prSet>
      <dgm:spPr/>
    </dgm:pt>
    <dgm:pt modelId="{F8274D0A-6E4F-4130-B41E-E2A321C76FD3}" type="pres">
      <dgm:prSet presAssocID="{1ACA4669-AC09-45AB-A03F-C784CADE2305}" presName="sibTrans" presStyleLbl="sibTrans2D1" presStyleIdx="2" presStyleCnt="8"/>
      <dgm:spPr/>
    </dgm:pt>
    <dgm:pt modelId="{A149ACBB-601B-45A4-AA39-00694C5178FC}" type="pres">
      <dgm:prSet presAssocID="{1ACA4669-AC09-45AB-A03F-C784CADE2305}" presName="connectorText" presStyleLbl="sibTrans2D1" presStyleIdx="2" presStyleCnt="8"/>
      <dgm:spPr/>
    </dgm:pt>
    <dgm:pt modelId="{52D3AA42-9E0D-488D-B22B-DE948D1BDB14}" type="pres">
      <dgm:prSet presAssocID="{E03CF971-36EA-4A5C-86B6-C8FE1A14DBF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2261B-A6CD-4956-B958-9DA14E70D565}" type="pres">
      <dgm:prSet presAssocID="{4B3E3B49-932E-4FB9-A3EA-613567B417F2}" presName="sibTrans" presStyleLbl="sibTrans2D1" presStyleIdx="3" presStyleCnt="8"/>
      <dgm:spPr/>
    </dgm:pt>
    <dgm:pt modelId="{246D670B-B407-4927-BA39-A3351544B1C6}" type="pres">
      <dgm:prSet presAssocID="{4B3E3B49-932E-4FB9-A3EA-613567B417F2}" presName="connectorText" presStyleLbl="sibTrans2D1" presStyleIdx="3" presStyleCnt="8"/>
      <dgm:spPr/>
    </dgm:pt>
    <dgm:pt modelId="{2F65FC71-1207-48C7-93E5-6E5FA02B4602}" type="pres">
      <dgm:prSet presAssocID="{371188CC-50D9-42AE-AC94-A7F433B2350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620DB-2050-4786-8C34-49F7D6C0ECBA}" type="pres">
      <dgm:prSet presAssocID="{C7BAA26F-E8BE-45B9-8028-6B4256004ED5}" presName="sibTrans" presStyleLbl="sibTrans2D1" presStyleIdx="4" presStyleCnt="8"/>
      <dgm:spPr/>
    </dgm:pt>
    <dgm:pt modelId="{2CE7FBD1-CD10-44D0-B5C9-FCC7957E2117}" type="pres">
      <dgm:prSet presAssocID="{C7BAA26F-E8BE-45B9-8028-6B4256004ED5}" presName="connectorText" presStyleLbl="sibTrans2D1" presStyleIdx="4" presStyleCnt="8"/>
      <dgm:spPr/>
    </dgm:pt>
    <dgm:pt modelId="{B4E51498-F8D9-48F3-ABA3-5E6175B54018}" type="pres">
      <dgm:prSet presAssocID="{ADE016E4-85B9-42BB-8B35-85A2B7BB7CD8}" presName="node" presStyleLbl="node1" presStyleIdx="5" presStyleCnt="8">
        <dgm:presLayoutVars>
          <dgm:bulletEnabled val="1"/>
        </dgm:presLayoutVars>
      </dgm:prSet>
      <dgm:spPr/>
    </dgm:pt>
    <dgm:pt modelId="{91F14D90-905C-477F-BB0E-46AC3EE0C0E0}" type="pres">
      <dgm:prSet presAssocID="{D0CFA77E-EC33-4800-8B61-A9F71F9B9669}" presName="sibTrans" presStyleLbl="sibTrans2D1" presStyleIdx="5" presStyleCnt="8"/>
      <dgm:spPr/>
    </dgm:pt>
    <dgm:pt modelId="{3771C181-4BA1-43AE-BB2E-F1E1FD2FB5EF}" type="pres">
      <dgm:prSet presAssocID="{D0CFA77E-EC33-4800-8B61-A9F71F9B9669}" presName="connectorText" presStyleLbl="sibTrans2D1" presStyleIdx="5" presStyleCnt="8"/>
      <dgm:spPr/>
    </dgm:pt>
    <dgm:pt modelId="{78E72738-7C8A-4BA3-B19E-91BC7E877697}" type="pres">
      <dgm:prSet presAssocID="{E03A1E49-6F26-49FE-A7EF-3E331BE064DC}" presName="node" presStyleLbl="node1" presStyleIdx="6" presStyleCnt="8">
        <dgm:presLayoutVars>
          <dgm:bulletEnabled val="1"/>
        </dgm:presLayoutVars>
      </dgm:prSet>
      <dgm:spPr/>
    </dgm:pt>
    <dgm:pt modelId="{3C119987-DC54-4279-B970-5D2460472C23}" type="pres">
      <dgm:prSet presAssocID="{146B5005-E215-4B09-806F-D4432D000643}" presName="sibTrans" presStyleLbl="sibTrans2D1" presStyleIdx="6" presStyleCnt="8"/>
      <dgm:spPr/>
    </dgm:pt>
    <dgm:pt modelId="{30F98D5B-B395-4F98-9CFC-1D3CAC4279C1}" type="pres">
      <dgm:prSet presAssocID="{146B5005-E215-4B09-806F-D4432D000643}" presName="connectorText" presStyleLbl="sibTrans2D1" presStyleIdx="6" presStyleCnt="8"/>
      <dgm:spPr/>
    </dgm:pt>
    <dgm:pt modelId="{317CDF8B-9A1D-4722-B43F-366F9478E521}" type="pres">
      <dgm:prSet presAssocID="{A61A048C-1A98-4C8F-B190-EDCE55235B2F}" presName="node" presStyleLbl="node1" presStyleIdx="7" presStyleCnt="8">
        <dgm:presLayoutVars>
          <dgm:bulletEnabled val="1"/>
        </dgm:presLayoutVars>
      </dgm:prSet>
      <dgm:spPr/>
    </dgm:pt>
    <dgm:pt modelId="{3D7C60E0-7823-432B-881E-1075199F0F08}" type="pres">
      <dgm:prSet presAssocID="{BA262DE9-5FC9-48CA-A4A9-88A63CA7FBC1}" presName="sibTrans" presStyleLbl="sibTrans2D1" presStyleIdx="7" presStyleCnt="8"/>
      <dgm:spPr/>
    </dgm:pt>
    <dgm:pt modelId="{73643292-E265-4B9B-89D3-415BC59EF369}" type="pres">
      <dgm:prSet presAssocID="{BA262DE9-5FC9-48CA-A4A9-88A63CA7FBC1}" presName="connectorText" presStyleLbl="sibTrans2D1" presStyleIdx="7" presStyleCnt="8"/>
      <dgm:spPr/>
    </dgm:pt>
  </dgm:ptLst>
  <dgm:cxnLst>
    <dgm:cxn modelId="{4CAD5F06-71F4-44D9-AAD8-CE9A5A54BBC7}" type="presOf" srcId="{1ACA4669-AC09-45AB-A03F-C784CADE2305}" destId="{F8274D0A-6E4F-4130-B41E-E2A321C76FD3}" srcOrd="0" destOrd="0" presId="urn:microsoft.com/office/officeart/2005/8/layout/cycle2"/>
    <dgm:cxn modelId="{78249320-FA95-425E-BB52-6D3FA66F2EDE}" type="presOf" srcId="{146B5005-E215-4B09-806F-D4432D000643}" destId="{30F98D5B-B395-4F98-9CFC-1D3CAC4279C1}" srcOrd="1" destOrd="0" presId="urn:microsoft.com/office/officeart/2005/8/layout/cycle2"/>
    <dgm:cxn modelId="{6284DC0C-110C-47EA-9784-37694E5325F7}" srcId="{27B9903F-F41B-4EA5-9C76-BAA0647E805E}" destId="{E32B35AF-E7A3-40D1-B556-9EEB53D70B09}" srcOrd="1" destOrd="0" parTransId="{B204FA54-214D-4491-9F17-42E1EFAFCE4D}" sibTransId="{DCBCF6D5-8548-4099-9FEE-61EF15650E40}"/>
    <dgm:cxn modelId="{81C37648-374C-44A8-8940-B30FCB4162CB}" srcId="{27B9903F-F41B-4EA5-9C76-BAA0647E805E}" destId="{A61A048C-1A98-4C8F-B190-EDCE55235B2F}" srcOrd="7" destOrd="0" parTransId="{2904943D-3B78-4094-B7A9-1432A20CDE4F}" sibTransId="{BA262DE9-5FC9-48CA-A4A9-88A63CA7FBC1}"/>
    <dgm:cxn modelId="{3FB6C99E-E71A-4E3E-9EB6-52DA79CE9F1B}" type="presOf" srcId="{D0CFA77E-EC33-4800-8B61-A9F71F9B9669}" destId="{91F14D90-905C-477F-BB0E-46AC3EE0C0E0}" srcOrd="0" destOrd="0" presId="urn:microsoft.com/office/officeart/2005/8/layout/cycle2"/>
    <dgm:cxn modelId="{E97A4276-F040-4448-BB00-02E3EBDFA33C}" srcId="{27B9903F-F41B-4EA5-9C76-BAA0647E805E}" destId="{2BD87547-9B37-4824-9C83-9D139D9C3098}" srcOrd="2" destOrd="0" parTransId="{642127D1-2A96-41BC-A426-4A6BF798F4D8}" sibTransId="{1ACA4669-AC09-45AB-A03F-C784CADE2305}"/>
    <dgm:cxn modelId="{EFA20502-6B75-4F64-B62C-A9D6C8DC18F8}" type="presOf" srcId="{E03CF971-36EA-4A5C-86B6-C8FE1A14DBFC}" destId="{52D3AA42-9E0D-488D-B22B-DE948D1BDB14}" srcOrd="0" destOrd="0" presId="urn:microsoft.com/office/officeart/2005/8/layout/cycle2"/>
    <dgm:cxn modelId="{F3C731B6-5301-4908-82A4-34A68D6A7E24}" type="presOf" srcId="{D0CFA77E-EC33-4800-8B61-A9F71F9B9669}" destId="{3771C181-4BA1-43AE-BB2E-F1E1FD2FB5EF}" srcOrd="1" destOrd="0" presId="urn:microsoft.com/office/officeart/2005/8/layout/cycle2"/>
    <dgm:cxn modelId="{2F3932DB-5F84-42F6-A067-D4A3281EE9F6}" type="presOf" srcId="{BA262DE9-5FC9-48CA-A4A9-88A63CA7FBC1}" destId="{73643292-E265-4B9B-89D3-415BC59EF369}" srcOrd="1" destOrd="0" presId="urn:microsoft.com/office/officeart/2005/8/layout/cycle2"/>
    <dgm:cxn modelId="{215EDB73-A6FD-4DFA-988A-97E22A44B2BD}" srcId="{27B9903F-F41B-4EA5-9C76-BAA0647E805E}" destId="{E03CF971-36EA-4A5C-86B6-C8FE1A14DBFC}" srcOrd="3" destOrd="0" parTransId="{478647F4-4D58-4AA1-B6D8-C46127E84D45}" sibTransId="{4B3E3B49-932E-4FB9-A3EA-613567B417F2}"/>
    <dgm:cxn modelId="{C3AD76DE-1FA4-4520-9AEE-01DEA3549B07}" type="presOf" srcId="{C7BAA26F-E8BE-45B9-8028-6B4256004ED5}" destId="{2CE7FBD1-CD10-44D0-B5C9-FCC7957E2117}" srcOrd="1" destOrd="0" presId="urn:microsoft.com/office/officeart/2005/8/layout/cycle2"/>
    <dgm:cxn modelId="{31853C57-9628-4015-B62C-B3F412B6A69A}" srcId="{27B9903F-F41B-4EA5-9C76-BAA0647E805E}" destId="{ADE016E4-85B9-42BB-8B35-85A2B7BB7CD8}" srcOrd="5" destOrd="0" parTransId="{85BBA7C0-D5EC-4E2A-8632-8FE3EAFF083C}" sibTransId="{D0CFA77E-EC33-4800-8B61-A9F71F9B9669}"/>
    <dgm:cxn modelId="{61BB7AE7-A3D7-432E-B916-A3606C12FBA2}" type="presOf" srcId="{4B3E3B49-932E-4FB9-A3EA-613567B417F2}" destId="{33E2261B-A6CD-4956-B958-9DA14E70D565}" srcOrd="0" destOrd="0" presId="urn:microsoft.com/office/officeart/2005/8/layout/cycle2"/>
    <dgm:cxn modelId="{F73A40EA-5082-4978-BCFB-E1E2DE881E8E}" srcId="{27B9903F-F41B-4EA5-9C76-BAA0647E805E}" destId="{371188CC-50D9-42AE-AC94-A7F433B23501}" srcOrd="4" destOrd="0" parTransId="{8E1A9730-20B0-447B-8258-A21202C9DC9D}" sibTransId="{C7BAA26F-E8BE-45B9-8028-6B4256004ED5}"/>
    <dgm:cxn modelId="{776EE270-5155-4D1B-949B-EB094FC7556B}" srcId="{27B9903F-F41B-4EA5-9C76-BAA0647E805E}" destId="{512A5E9B-620A-4405-A6A0-487C7861C604}" srcOrd="0" destOrd="0" parTransId="{2692EF07-D444-4450-842C-9B7668F95294}" sibTransId="{A14AFCAA-F839-428B-8532-55E15E1E1C8B}"/>
    <dgm:cxn modelId="{61D6F4A8-5E6D-4BFC-B191-AABB158687CA}" type="presOf" srcId="{4B3E3B49-932E-4FB9-A3EA-613567B417F2}" destId="{246D670B-B407-4927-BA39-A3351544B1C6}" srcOrd="1" destOrd="0" presId="urn:microsoft.com/office/officeart/2005/8/layout/cycle2"/>
    <dgm:cxn modelId="{324B5EFF-813E-4ED0-A0C8-6B543300B878}" type="presOf" srcId="{A61A048C-1A98-4C8F-B190-EDCE55235B2F}" destId="{317CDF8B-9A1D-4722-B43F-366F9478E521}" srcOrd="0" destOrd="0" presId="urn:microsoft.com/office/officeart/2005/8/layout/cycle2"/>
    <dgm:cxn modelId="{F96497FA-69BF-488D-BE51-8979B712D1BC}" type="presOf" srcId="{146B5005-E215-4B09-806F-D4432D000643}" destId="{3C119987-DC54-4279-B970-5D2460472C23}" srcOrd="0" destOrd="0" presId="urn:microsoft.com/office/officeart/2005/8/layout/cycle2"/>
    <dgm:cxn modelId="{C7663B8F-E2F4-488D-90EA-A6379BFA6F68}" type="presOf" srcId="{A14AFCAA-F839-428B-8532-55E15E1E1C8B}" destId="{D91428B5-151A-4AB0-999A-8810AFC18DEC}" srcOrd="0" destOrd="0" presId="urn:microsoft.com/office/officeart/2005/8/layout/cycle2"/>
    <dgm:cxn modelId="{444CD84D-B7D9-4346-AE0B-2E12922783E1}" type="presOf" srcId="{371188CC-50D9-42AE-AC94-A7F433B23501}" destId="{2F65FC71-1207-48C7-93E5-6E5FA02B4602}" srcOrd="0" destOrd="0" presId="urn:microsoft.com/office/officeart/2005/8/layout/cycle2"/>
    <dgm:cxn modelId="{457ADEC0-7981-4460-BA52-77B6F4DD7D1B}" type="presOf" srcId="{E03A1E49-6F26-49FE-A7EF-3E331BE064DC}" destId="{78E72738-7C8A-4BA3-B19E-91BC7E877697}" srcOrd="0" destOrd="0" presId="urn:microsoft.com/office/officeart/2005/8/layout/cycle2"/>
    <dgm:cxn modelId="{9C6CD8CC-7C21-4EE8-9910-592F4A2B31CE}" srcId="{27B9903F-F41B-4EA5-9C76-BAA0647E805E}" destId="{E03A1E49-6F26-49FE-A7EF-3E331BE064DC}" srcOrd="6" destOrd="0" parTransId="{18955C71-6F13-4B46-8234-7AD4D6FAB0AE}" sibTransId="{146B5005-E215-4B09-806F-D4432D000643}"/>
    <dgm:cxn modelId="{FDDCC63A-750E-4E3D-8F57-2145E2DCB8C5}" type="presOf" srcId="{512A5E9B-620A-4405-A6A0-487C7861C604}" destId="{922AB7A4-36F5-4069-AFBE-1B1C86113D1F}" srcOrd="0" destOrd="0" presId="urn:microsoft.com/office/officeart/2005/8/layout/cycle2"/>
    <dgm:cxn modelId="{F9B755DB-CD77-438C-B81B-BCB0DA38D496}" type="presOf" srcId="{ADE016E4-85B9-42BB-8B35-85A2B7BB7CD8}" destId="{B4E51498-F8D9-48F3-ABA3-5E6175B54018}" srcOrd="0" destOrd="0" presId="urn:microsoft.com/office/officeart/2005/8/layout/cycle2"/>
    <dgm:cxn modelId="{27F3DE0D-56B5-4843-9756-918BA352EE68}" type="presOf" srcId="{2BD87547-9B37-4824-9C83-9D139D9C3098}" destId="{F30C05CB-81B5-4A33-8FF3-63CD4076A547}" srcOrd="0" destOrd="0" presId="urn:microsoft.com/office/officeart/2005/8/layout/cycle2"/>
    <dgm:cxn modelId="{D74547A4-FF36-41EB-BFA8-7EA27992B9F1}" type="presOf" srcId="{DCBCF6D5-8548-4099-9FEE-61EF15650E40}" destId="{DAF97B82-6F89-40BF-BCDA-6BB8A25E72EC}" srcOrd="1" destOrd="0" presId="urn:microsoft.com/office/officeart/2005/8/layout/cycle2"/>
    <dgm:cxn modelId="{EC2B87B2-D267-4F20-BDDA-5A2ACA0419F1}" type="presOf" srcId="{DCBCF6D5-8548-4099-9FEE-61EF15650E40}" destId="{DE76E326-764A-4521-8BF2-168D3641DF47}" srcOrd="0" destOrd="0" presId="urn:microsoft.com/office/officeart/2005/8/layout/cycle2"/>
    <dgm:cxn modelId="{764F533F-E981-4D43-9BA6-43ACF917BCAD}" type="presOf" srcId="{BA262DE9-5FC9-48CA-A4A9-88A63CA7FBC1}" destId="{3D7C60E0-7823-432B-881E-1075199F0F08}" srcOrd="0" destOrd="0" presId="urn:microsoft.com/office/officeart/2005/8/layout/cycle2"/>
    <dgm:cxn modelId="{D8F92028-F348-40E2-8244-B0BA162FDD4E}" type="presOf" srcId="{E32B35AF-E7A3-40D1-B556-9EEB53D70B09}" destId="{78085392-99C8-4220-BAE7-68B6886C4120}" srcOrd="0" destOrd="0" presId="urn:microsoft.com/office/officeart/2005/8/layout/cycle2"/>
    <dgm:cxn modelId="{D315F8F6-7B88-485D-894A-A21F2E9656F6}" type="presOf" srcId="{1ACA4669-AC09-45AB-A03F-C784CADE2305}" destId="{A149ACBB-601B-45A4-AA39-00694C5178FC}" srcOrd="1" destOrd="0" presId="urn:microsoft.com/office/officeart/2005/8/layout/cycle2"/>
    <dgm:cxn modelId="{3063D87C-709D-47D7-B75D-C654390BDB8F}" type="presOf" srcId="{27B9903F-F41B-4EA5-9C76-BAA0647E805E}" destId="{262D1512-03BD-4134-A4FB-21552F16D6C3}" srcOrd="0" destOrd="0" presId="urn:microsoft.com/office/officeart/2005/8/layout/cycle2"/>
    <dgm:cxn modelId="{7D9E43B8-0AE8-4EF0-BA6D-F2A09F4FC71E}" type="presOf" srcId="{C7BAA26F-E8BE-45B9-8028-6B4256004ED5}" destId="{267620DB-2050-4786-8C34-49F7D6C0ECBA}" srcOrd="0" destOrd="0" presId="urn:microsoft.com/office/officeart/2005/8/layout/cycle2"/>
    <dgm:cxn modelId="{22CE01CC-D4EA-42DB-8754-031F55F69FEC}" type="presOf" srcId="{A14AFCAA-F839-428B-8532-55E15E1E1C8B}" destId="{96E47B54-9AD4-4A89-BBCD-7654696A6C0F}" srcOrd="1" destOrd="0" presId="urn:microsoft.com/office/officeart/2005/8/layout/cycle2"/>
    <dgm:cxn modelId="{F7961619-A0FB-406B-9553-60F7CC772ED1}" type="presParOf" srcId="{262D1512-03BD-4134-A4FB-21552F16D6C3}" destId="{922AB7A4-36F5-4069-AFBE-1B1C86113D1F}" srcOrd="0" destOrd="0" presId="urn:microsoft.com/office/officeart/2005/8/layout/cycle2"/>
    <dgm:cxn modelId="{75B77C95-AE63-4DAD-968C-C93848E60873}" type="presParOf" srcId="{262D1512-03BD-4134-A4FB-21552F16D6C3}" destId="{D91428B5-151A-4AB0-999A-8810AFC18DEC}" srcOrd="1" destOrd="0" presId="urn:microsoft.com/office/officeart/2005/8/layout/cycle2"/>
    <dgm:cxn modelId="{A528270F-A06A-4C5D-8249-F2304FC9310A}" type="presParOf" srcId="{D91428B5-151A-4AB0-999A-8810AFC18DEC}" destId="{96E47B54-9AD4-4A89-BBCD-7654696A6C0F}" srcOrd="0" destOrd="0" presId="urn:microsoft.com/office/officeart/2005/8/layout/cycle2"/>
    <dgm:cxn modelId="{FC2A6797-0308-4CDE-85C5-4F96476E79FB}" type="presParOf" srcId="{262D1512-03BD-4134-A4FB-21552F16D6C3}" destId="{78085392-99C8-4220-BAE7-68B6886C4120}" srcOrd="2" destOrd="0" presId="urn:microsoft.com/office/officeart/2005/8/layout/cycle2"/>
    <dgm:cxn modelId="{8C665B4E-F68A-48A2-97E0-4C6067AF605D}" type="presParOf" srcId="{262D1512-03BD-4134-A4FB-21552F16D6C3}" destId="{DE76E326-764A-4521-8BF2-168D3641DF47}" srcOrd="3" destOrd="0" presId="urn:microsoft.com/office/officeart/2005/8/layout/cycle2"/>
    <dgm:cxn modelId="{7A36FD0C-1981-43EB-8D4A-75AA8A1C9EAD}" type="presParOf" srcId="{DE76E326-764A-4521-8BF2-168D3641DF47}" destId="{DAF97B82-6F89-40BF-BCDA-6BB8A25E72EC}" srcOrd="0" destOrd="0" presId="urn:microsoft.com/office/officeart/2005/8/layout/cycle2"/>
    <dgm:cxn modelId="{7725F7EC-DD2C-49AC-B963-B5A9A69D0FD5}" type="presParOf" srcId="{262D1512-03BD-4134-A4FB-21552F16D6C3}" destId="{F30C05CB-81B5-4A33-8FF3-63CD4076A547}" srcOrd="4" destOrd="0" presId="urn:microsoft.com/office/officeart/2005/8/layout/cycle2"/>
    <dgm:cxn modelId="{54B7FB0F-F497-4B05-A054-7BF3739F4097}" type="presParOf" srcId="{262D1512-03BD-4134-A4FB-21552F16D6C3}" destId="{F8274D0A-6E4F-4130-B41E-E2A321C76FD3}" srcOrd="5" destOrd="0" presId="urn:microsoft.com/office/officeart/2005/8/layout/cycle2"/>
    <dgm:cxn modelId="{B4414006-CC4A-4675-9F1B-AE38A383493D}" type="presParOf" srcId="{F8274D0A-6E4F-4130-B41E-E2A321C76FD3}" destId="{A149ACBB-601B-45A4-AA39-00694C5178FC}" srcOrd="0" destOrd="0" presId="urn:microsoft.com/office/officeart/2005/8/layout/cycle2"/>
    <dgm:cxn modelId="{8610EC6D-7CB4-4C84-B9C5-AF7A00A49B22}" type="presParOf" srcId="{262D1512-03BD-4134-A4FB-21552F16D6C3}" destId="{52D3AA42-9E0D-488D-B22B-DE948D1BDB14}" srcOrd="6" destOrd="0" presId="urn:microsoft.com/office/officeart/2005/8/layout/cycle2"/>
    <dgm:cxn modelId="{273032E9-17B0-406E-AF2A-3865F3DA8C16}" type="presParOf" srcId="{262D1512-03BD-4134-A4FB-21552F16D6C3}" destId="{33E2261B-A6CD-4956-B958-9DA14E70D565}" srcOrd="7" destOrd="0" presId="urn:microsoft.com/office/officeart/2005/8/layout/cycle2"/>
    <dgm:cxn modelId="{5EB9D569-AB97-4967-83C4-048E16F1C282}" type="presParOf" srcId="{33E2261B-A6CD-4956-B958-9DA14E70D565}" destId="{246D670B-B407-4927-BA39-A3351544B1C6}" srcOrd="0" destOrd="0" presId="urn:microsoft.com/office/officeart/2005/8/layout/cycle2"/>
    <dgm:cxn modelId="{7D78618A-A154-4373-9198-001AEB22E893}" type="presParOf" srcId="{262D1512-03BD-4134-A4FB-21552F16D6C3}" destId="{2F65FC71-1207-48C7-93E5-6E5FA02B4602}" srcOrd="8" destOrd="0" presId="urn:microsoft.com/office/officeart/2005/8/layout/cycle2"/>
    <dgm:cxn modelId="{882933F2-A2A3-4A8A-BA77-FAB2A1DADDE8}" type="presParOf" srcId="{262D1512-03BD-4134-A4FB-21552F16D6C3}" destId="{267620DB-2050-4786-8C34-49F7D6C0ECBA}" srcOrd="9" destOrd="0" presId="urn:microsoft.com/office/officeart/2005/8/layout/cycle2"/>
    <dgm:cxn modelId="{6E4915B6-2BF1-4A08-9875-8244C8994837}" type="presParOf" srcId="{267620DB-2050-4786-8C34-49F7D6C0ECBA}" destId="{2CE7FBD1-CD10-44D0-B5C9-FCC7957E2117}" srcOrd="0" destOrd="0" presId="urn:microsoft.com/office/officeart/2005/8/layout/cycle2"/>
    <dgm:cxn modelId="{C26D4C74-AE9B-4350-B464-1FEBF04E8B0A}" type="presParOf" srcId="{262D1512-03BD-4134-A4FB-21552F16D6C3}" destId="{B4E51498-F8D9-48F3-ABA3-5E6175B54018}" srcOrd="10" destOrd="0" presId="urn:microsoft.com/office/officeart/2005/8/layout/cycle2"/>
    <dgm:cxn modelId="{06808F55-4DBA-40C7-BDD0-66665E3BD922}" type="presParOf" srcId="{262D1512-03BD-4134-A4FB-21552F16D6C3}" destId="{91F14D90-905C-477F-BB0E-46AC3EE0C0E0}" srcOrd="11" destOrd="0" presId="urn:microsoft.com/office/officeart/2005/8/layout/cycle2"/>
    <dgm:cxn modelId="{436A4C5C-4A29-47F1-A883-E23E09ABACF9}" type="presParOf" srcId="{91F14D90-905C-477F-BB0E-46AC3EE0C0E0}" destId="{3771C181-4BA1-43AE-BB2E-F1E1FD2FB5EF}" srcOrd="0" destOrd="0" presId="urn:microsoft.com/office/officeart/2005/8/layout/cycle2"/>
    <dgm:cxn modelId="{D524A25F-63A0-4A4B-96B5-571084651BE7}" type="presParOf" srcId="{262D1512-03BD-4134-A4FB-21552F16D6C3}" destId="{78E72738-7C8A-4BA3-B19E-91BC7E877697}" srcOrd="12" destOrd="0" presId="urn:microsoft.com/office/officeart/2005/8/layout/cycle2"/>
    <dgm:cxn modelId="{C0936AFF-A24F-4E3D-A001-6EFE9522924A}" type="presParOf" srcId="{262D1512-03BD-4134-A4FB-21552F16D6C3}" destId="{3C119987-DC54-4279-B970-5D2460472C23}" srcOrd="13" destOrd="0" presId="urn:microsoft.com/office/officeart/2005/8/layout/cycle2"/>
    <dgm:cxn modelId="{7BBDF078-02D1-4686-8C82-82230F19D0A4}" type="presParOf" srcId="{3C119987-DC54-4279-B970-5D2460472C23}" destId="{30F98D5B-B395-4F98-9CFC-1D3CAC4279C1}" srcOrd="0" destOrd="0" presId="urn:microsoft.com/office/officeart/2005/8/layout/cycle2"/>
    <dgm:cxn modelId="{F8B82290-3658-464D-89A3-032AA66FE995}" type="presParOf" srcId="{262D1512-03BD-4134-A4FB-21552F16D6C3}" destId="{317CDF8B-9A1D-4722-B43F-366F9478E521}" srcOrd="14" destOrd="0" presId="urn:microsoft.com/office/officeart/2005/8/layout/cycle2"/>
    <dgm:cxn modelId="{402BB61C-29A4-40A7-B87E-0330D5DC8798}" type="presParOf" srcId="{262D1512-03BD-4134-A4FB-21552F16D6C3}" destId="{3D7C60E0-7823-432B-881E-1075199F0F08}" srcOrd="15" destOrd="0" presId="urn:microsoft.com/office/officeart/2005/8/layout/cycle2"/>
    <dgm:cxn modelId="{F1C2E43F-5ECD-4DE9-98D3-99D3554DBA57}" type="presParOf" srcId="{3D7C60E0-7823-432B-881E-1075199F0F08}" destId="{73643292-E265-4B9B-89D3-415BC59EF36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0D4C9-5B9B-4311-A9EF-2E1AF302F279}">
      <dsp:nvSpPr>
        <dsp:cNvPr id="0" name=""/>
        <dsp:cNvSpPr/>
      </dsp:nvSpPr>
      <dsp:spPr>
        <a:xfrm>
          <a:off x="3690193" y="-369"/>
          <a:ext cx="1458813" cy="1458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المدرسة والمجتمع</a:t>
          </a:r>
          <a:endParaRPr lang="en-US" sz="2000" b="1" kern="1200" dirty="0"/>
        </a:p>
      </dsp:txBody>
      <dsp:txXfrm>
        <a:off x="3903831" y="213269"/>
        <a:ext cx="1031537" cy="1031537"/>
      </dsp:txXfrm>
    </dsp:sp>
    <dsp:sp modelId="{B030CDC4-A6E7-43CD-BAEF-6C4DBF70668F}">
      <dsp:nvSpPr>
        <dsp:cNvPr id="0" name=""/>
        <dsp:cNvSpPr/>
      </dsp:nvSpPr>
      <dsp:spPr>
        <a:xfrm rot="1542857">
          <a:off x="5203014" y="953817"/>
          <a:ext cx="389069" cy="4923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208794" y="1026965"/>
        <a:ext cx="272348" cy="295409"/>
      </dsp:txXfrm>
    </dsp:sp>
    <dsp:sp modelId="{3236E605-A5C7-4791-B240-D8FC5CF3AD3F}">
      <dsp:nvSpPr>
        <dsp:cNvPr id="0" name=""/>
        <dsp:cNvSpPr/>
      </dsp:nvSpPr>
      <dsp:spPr>
        <a:xfrm>
          <a:off x="5665933" y="951096"/>
          <a:ext cx="1458813" cy="1458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الطلاب</a:t>
          </a:r>
          <a:endParaRPr lang="en-US" sz="2400" kern="1200" dirty="0"/>
        </a:p>
      </dsp:txBody>
      <dsp:txXfrm>
        <a:off x="5879571" y="1164734"/>
        <a:ext cx="1031537" cy="1031537"/>
      </dsp:txXfrm>
    </dsp:sp>
    <dsp:sp modelId="{D0F16860-8125-44C7-A0FA-5C7392886538}">
      <dsp:nvSpPr>
        <dsp:cNvPr id="0" name=""/>
        <dsp:cNvSpPr/>
      </dsp:nvSpPr>
      <dsp:spPr>
        <a:xfrm rot="4628571">
          <a:off x="6442338" y="2492555"/>
          <a:ext cx="389069" cy="4923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6487712" y="2534128"/>
        <a:ext cx="272348" cy="295409"/>
      </dsp:txXfrm>
    </dsp:sp>
    <dsp:sp modelId="{B3F02541-4D7D-49B7-99B5-01036AEF1984}">
      <dsp:nvSpPr>
        <dsp:cNvPr id="0" name=""/>
        <dsp:cNvSpPr/>
      </dsp:nvSpPr>
      <dsp:spPr>
        <a:xfrm>
          <a:off x="6153900" y="3089021"/>
          <a:ext cx="1458813" cy="1458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العاملون </a:t>
          </a:r>
          <a:endParaRPr lang="en-US" sz="2900" kern="1200" dirty="0"/>
        </a:p>
      </dsp:txBody>
      <dsp:txXfrm>
        <a:off x="6367538" y="3302659"/>
        <a:ext cx="1031537" cy="1031537"/>
      </dsp:txXfrm>
    </dsp:sp>
    <dsp:sp modelId="{EDC4E86C-D27B-46FA-8995-CDB241CBCF1C}">
      <dsp:nvSpPr>
        <dsp:cNvPr id="0" name=""/>
        <dsp:cNvSpPr/>
      </dsp:nvSpPr>
      <dsp:spPr>
        <a:xfrm rot="7714286">
          <a:off x="6012011" y="4420885"/>
          <a:ext cx="389069" cy="4923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6106759" y="4473727"/>
        <a:ext cx="272348" cy="295409"/>
      </dsp:txXfrm>
    </dsp:sp>
    <dsp:sp modelId="{CF660829-0842-49BE-AA25-73329615249A}">
      <dsp:nvSpPr>
        <dsp:cNvPr id="0" name=""/>
        <dsp:cNvSpPr/>
      </dsp:nvSpPr>
      <dsp:spPr>
        <a:xfrm>
          <a:off x="4786646" y="4803504"/>
          <a:ext cx="1458813" cy="1458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المناهج</a:t>
          </a:r>
          <a:endParaRPr lang="en-US" sz="2900" kern="1200" dirty="0"/>
        </a:p>
      </dsp:txBody>
      <dsp:txXfrm>
        <a:off x="5000284" y="5017142"/>
        <a:ext cx="1031537" cy="1031537"/>
      </dsp:txXfrm>
    </dsp:sp>
    <dsp:sp modelId="{EF9B7774-F8C3-4583-B09F-3DB9D7CBFE72}">
      <dsp:nvSpPr>
        <dsp:cNvPr id="0" name=""/>
        <dsp:cNvSpPr/>
      </dsp:nvSpPr>
      <dsp:spPr>
        <a:xfrm rot="10800000">
          <a:off x="4375143" y="5286736"/>
          <a:ext cx="290795" cy="4923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4462381" y="5385206"/>
        <a:ext cx="203557" cy="295409"/>
      </dsp:txXfrm>
    </dsp:sp>
    <dsp:sp modelId="{F0F3B0CE-031D-4C50-8BCA-CEAE0EFB4DCE}">
      <dsp:nvSpPr>
        <dsp:cNvPr id="0" name=""/>
        <dsp:cNvSpPr/>
      </dsp:nvSpPr>
      <dsp:spPr>
        <a:xfrm>
          <a:off x="2408317" y="4801812"/>
          <a:ext cx="1829658" cy="14621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المباني المدرسية والتجهيزات</a:t>
          </a:r>
          <a:endParaRPr lang="en-US" sz="2000" b="1" kern="1200" dirty="0"/>
        </a:p>
      </dsp:txBody>
      <dsp:txXfrm>
        <a:off x="2676264" y="5015946"/>
        <a:ext cx="1293764" cy="1033929"/>
      </dsp:txXfrm>
    </dsp:sp>
    <dsp:sp modelId="{AB94D51F-D616-4A8E-A58F-7F71804633F6}">
      <dsp:nvSpPr>
        <dsp:cNvPr id="0" name=""/>
        <dsp:cNvSpPr/>
      </dsp:nvSpPr>
      <dsp:spPr>
        <a:xfrm rot="13885714">
          <a:off x="2448531" y="4414279"/>
          <a:ext cx="357708" cy="4923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2535641" y="4554699"/>
        <a:ext cx="250396" cy="295409"/>
      </dsp:txXfrm>
    </dsp:sp>
    <dsp:sp modelId="{58414544-62CA-4AE8-9812-F8B993EF57D9}">
      <dsp:nvSpPr>
        <dsp:cNvPr id="0" name=""/>
        <dsp:cNvSpPr/>
      </dsp:nvSpPr>
      <dsp:spPr>
        <a:xfrm>
          <a:off x="1226485" y="3089021"/>
          <a:ext cx="1458813" cy="1458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الشؤون المالية</a:t>
          </a:r>
          <a:endParaRPr lang="en-US" sz="2000" b="1" kern="1200" dirty="0"/>
        </a:p>
      </dsp:txBody>
      <dsp:txXfrm>
        <a:off x="1440123" y="3302659"/>
        <a:ext cx="1031537" cy="1031537"/>
      </dsp:txXfrm>
    </dsp:sp>
    <dsp:sp modelId="{229996CD-C209-4CC9-A24C-7F01FCCBE18A}">
      <dsp:nvSpPr>
        <dsp:cNvPr id="0" name=""/>
        <dsp:cNvSpPr/>
      </dsp:nvSpPr>
      <dsp:spPr>
        <a:xfrm rot="16971429">
          <a:off x="2002891" y="2514026"/>
          <a:ext cx="389069" cy="4923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048265" y="2669393"/>
        <a:ext cx="272348" cy="295409"/>
      </dsp:txXfrm>
    </dsp:sp>
    <dsp:sp modelId="{D70D8175-3DAA-4B6E-B4F8-F9D7A7F2AF76}">
      <dsp:nvSpPr>
        <dsp:cNvPr id="0" name=""/>
        <dsp:cNvSpPr/>
      </dsp:nvSpPr>
      <dsp:spPr>
        <a:xfrm>
          <a:off x="1714453" y="951096"/>
          <a:ext cx="1458813" cy="1458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العلاقات الانسانية والاتصال</a:t>
          </a:r>
          <a:endParaRPr lang="en-US" sz="2000" b="1" kern="1200" dirty="0"/>
        </a:p>
      </dsp:txBody>
      <dsp:txXfrm>
        <a:off x="1928091" y="1164734"/>
        <a:ext cx="1031537" cy="1031537"/>
      </dsp:txXfrm>
    </dsp:sp>
    <dsp:sp modelId="{295A8E77-5FE7-41F8-8EC9-DBC63399B657}">
      <dsp:nvSpPr>
        <dsp:cNvPr id="0" name=""/>
        <dsp:cNvSpPr/>
      </dsp:nvSpPr>
      <dsp:spPr>
        <a:xfrm rot="20057143">
          <a:off x="3227274" y="963372"/>
          <a:ext cx="389069" cy="4923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233054" y="1087164"/>
        <a:ext cx="272348" cy="2954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E9285-3F04-45A7-8103-97035A61DFCB}">
      <dsp:nvSpPr>
        <dsp:cNvPr id="0" name=""/>
        <dsp:cNvSpPr/>
      </dsp:nvSpPr>
      <dsp:spPr>
        <a:xfrm>
          <a:off x="2145876" y="377532"/>
          <a:ext cx="4698187" cy="4698187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توفير الجو المناسب لنمو الطلبة نمو متكامل</a:t>
          </a:r>
          <a:endParaRPr lang="en-US" sz="2800" kern="1200" dirty="0"/>
        </a:p>
      </dsp:txBody>
      <dsp:txXfrm>
        <a:off x="4700236" y="1244460"/>
        <a:ext cx="1594027" cy="1566062"/>
      </dsp:txXfrm>
    </dsp:sp>
    <dsp:sp modelId="{FF37BD60-FA80-4526-8285-33BE3EFD278B}">
      <dsp:nvSpPr>
        <dsp:cNvPr id="0" name=""/>
        <dsp:cNvSpPr/>
      </dsp:nvSpPr>
      <dsp:spPr>
        <a:xfrm>
          <a:off x="1903696" y="517359"/>
          <a:ext cx="4698187" cy="4698187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خلق القيادات الفاعلة لمختلف المجالات</a:t>
          </a:r>
          <a:endParaRPr lang="en-US" sz="2800" kern="1200" dirty="0"/>
        </a:p>
      </dsp:txBody>
      <dsp:txXfrm>
        <a:off x="3190104" y="3481692"/>
        <a:ext cx="2125370" cy="1454200"/>
      </dsp:txXfrm>
    </dsp:sp>
    <dsp:sp modelId="{3CEA3969-0FBC-4517-9F23-76AF1B8418F8}">
      <dsp:nvSpPr>
        <dsp:cNvPr id="0" name=""/>
        <dsp:cNvSpPr/>
      </dsp:nvSpPr>
      <dsp:spPr>
        <a:xfrm>
          <a:off x="1903696" y="517359"/>
          <a:ext cx="4698187" cy="4698187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اعداد الطلبة وتزويدهم بالمعارف والمهارات</a:t>
          </a:r>
          <a:endParaRPr lang="en-US" sz="2800" kern="1200" dirty="0"/>
        </a:p>
      </dsp:txBody>
      <dsp:txXfrm>
        <a:off x="2407073" y="1440218"/>
        <a:ext cx="1594027" cy="1566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A7D2E-1979-4A0A-AAE2-63BFFF8F7F01}">
      <dsp:nvSpPr>
        <dsp:cNvPr id="0" name=""/>
        <dsp:cNvSpPr/>
      </dsp:nvSpPr>
      <dsp:spPr>
        <a:xfrm>
          <a:off x="2442" y="329274"/>
          <a:ext cx="2450410" cy="24504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854" tIns="38100" rIns="134854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مستجدات في مجال الادارة </a:t>
          </a:r>
          <a:endParaRPr lang="en-US" sz="3000" kern="1200" dirty="0"/>
        </a:p>
      </dsp:txBody>
      <dsp:txXfrm>
        <a:off x="361296" y="688128"/>
        <a:ext cx="1732702" cy="1732702"/>
      </dsp:txXfrm>
    </dsp:sp>
    <dsp:sp modelId="{F55A7E0B-4C90-408A-9E4B-A518C677CBE3}">
      <dsp:nvSpPr>
        <dsp:cNvPr id="0" name=""/>
        <dsp:cNvSpPr/>
      </dsp:nvSpPr>
      <dsp:spPr>
        <a:xfrm>
          <a:off x="1962770" y="329274"/>
          <a:ext cx="2450410" cy="24504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854" tIns="38100" rIns="134854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تشريعات ادارية وتربوية مستحدثة</a:t>
          </a:r>
          <a:endParaRPr lang="en-US" sz="3000" kern="1200" dirty="0"/>
        </a:p>
      </dsp:txBody>
      <dsp:txXfrm>
        <a:off x="2321624" y="688128"/>
        <a:ext cx="1732702" cy="1732702"/>
      </dsp:txXfrm>
    </dsp:sp>
    <dsp:sp modelId="{5E1E49E2-5E6C-40A3-B078-77E14A0BA950}">
      <dsp:nvSpPr>
        <dsp:cNvPr id="0" name=""/>
        <dsp:cNvSpPr/>
      </dsp:nvSpPr>
      <dsp:spPr>
        <a:xfrm>
          <a:off x="3923098" y="329274"/>
          <a:ext cx="2450410" cy="24504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854" tIns="38100" rIns="134854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تغيرات متلاحقة في المحيط الاجتماعي</a:t>
          </a:r>
          <a:endParaRPr lang="en-US" sz="3000" kern="1200" dirty="0"/>
        </a:p>
      </dsp:txBody>
      <dsp:txXfrm>
        <a:off x="4281952" y="688128"/>
        <a:ext cx="1732702" cy="1732702"/>
      </dsp:txXfrm>
    </dsp:sp>
    <dsp:sp modelId="{43C42C75-C002-467D-8231-AA3B5C5D91E0}">
      <dsp:nvSpPr>
        <dsp:cNvPr id="0" name=""/>
        <dsp:cNvSpPr/>
      </dsp:nvSpPr>
      <dsp:spPr>
        <a:xfrm>
          <a:off x="5883427" y="329274"/>
          <a:ext cx="2450410" cy="24504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854" tIns="38100" rIns="134854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الثورة المعلوماتية وتكنولوجيا المعلومات</a:t>
          </a:r>
          <a:endParaRPr lang="en-US" sz="3000" kern="1200" dirty="0"/>
        </a:p>
      </dsp:txBody>
      <dsp:txXfrm>
        <a:off x="6242281" y="688128"/>
        <a:ext cx="1732702" cy="17327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06C35-913B-4A66-B9A1-7E5CCBF732ED}">
      <dsp:nvSpPr>
        <dsp:cNvPr id="0" name=""/>
        <dsp:cNvSpPr/>
      </dsp:nvSpPr>
      <dsp:spPr>
        <a:xfrm>
          <a:off x="245983" y="1190"/>
          <a:ext cx="2436018" cy="243601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062" tIns="40640" rIns="134062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أهمية ادارة تكنولوجيا المعلومات</a:t>
          </a:r>
          <a:endParaRPr lang="en-US" sz="3200" kern="1200" dirty="0"/>
        </a:p>
      </dsp:txBody>
      <dsp:txXfrm>
        <a:off x="602730" y="357937"/>
        <a:ext cx="1722524" cy="1722524"/>
      </dsp:txXfrm>
    </dsp:sp>
    <dsp:sp modelId="{3C2108E8-F875-41CF-B5E4-1DCAF20EA0C4}">
      <dsp:nvSpPr>
        <dsp:cNvPr id="0" name=""/>
        <dsp:cNvSpPr/>
      </dsp:nvSpPr>
      <dsp:spPr>
        <a:xfrm>
          <a:off x="2194798" y="1190"/>
          <a:ext cx="2436018" cy="243601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062" tIns="40640" rIns="134062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أهمية ادارة الوقت</a:t>
          </a:r>
          <a:endParaRPr lang="en-US" sz="3200" kern="1200" dirty="0"/>
        </a:p>
      </dsp:txBody>
      <dsp:txXfrm>
        <a:off x="2551545" y="357937"/>
        <a:ext cx="1722524" cy="17225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AB7A4-36F5-4069-AFBE-1B1C86113D1F}">
      <dsp:nvSpPr>
        <dsp:cNvPr id="0" name=""/>
        <dsp:cNvSpPr/>
      </dsp:nvSpPr>
      <dsp:spPr>
        <a:xfrm>
          <a:off x="3566852" y="2346"/>
          <a:ext cx="1248295" cy="12482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الاستعداد والمبادأة</a:t>
          </a:r>
          <a:endParaRPr lang="en-US" sz="2300" kern="1200" dirty="0"/>
        </a:p>
      </dsp:txBody>
      <dsp:txXfrm>
        <a:off x="3749661" y="185155"/>
        <a:ext cx="882677" cy="882677"/>
      </dsp:txXfrm>
    </dsp:sp>
    <dsp:sp modelId="{D91428B5-151A-4AB0-999A-8810AFC18DEC}">
      <dsp:nvSpPr>
        <dsp:cNvPr id="0" name=""/>
        <dsp:cNvSpPr/>
      </dsp:nvSpPr>
      <dsp:spPr>
        <a:xfrm rot="1350000">
          <a:off x="4882113" y="770747"/>
          <a:ext cx="331395" cy="421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885897" y="835984"/>
        <a:ext cx="231977" cy="252779"/>
      </dsp:txXfrm>
    </dsp:sp>
    <dsp:sp modelId="{78085392-99C8-4220-BAE7-68B6886C4120}">
      <dsp:nvSpPr>
        <dsp:cNvPr id="0" name=""/>
        <dsp:cNvSpPr/>
      </dsp:nvSpPr>
      <dsp:spPr>
        <a:xfrm>
          <a:off x="5297805" y="719330"/>
          <a:ext cx="1248295" cy="12482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الدوافع</a:t>
          </a:r>
          <a:endParaRPr lang="en-US" sz="2300" kern="1200" dirty="0"/>
        </a:p>
      </dsp:txBody>
      <dsp:txXfrm>
        <a:off x="5480614" y="902139"/>
        <a:ext cx="882677" cy="882677"/>
      </dsp:txXfrm>
    </dsp:sp>
    <dsp:sp modelId="{DE76E326-764A-4521-8BF2-168D3641DF47}">
      <dsp:nvSpPr>
        <dsp:cNvPr id="0" name=""/>
        <dsp:cNvSpPr/>
      </dsp:nvSpPr>
      <dsp:spPr>
        <a:xfrm rot="4050000">
          <a:off x="6111158" y="1989640"/>
          <a:ext cx="331395" cy="421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6141844" y="2027975"/>
        <a:ext cx="231977" cy="252779"/>
      </dsp:txXfrm>
    </dsp:sp>
    <dsp:sp modelId="{F30C05CB-81B5-4A33-8FF3-63CD4076A547}">
      <dsp:nvSpPr>
        <dsp:cNvPr id="0" name=""/>
        <dsp:cNvSpPr/>
      </dsp:nvSpPr>
      <dsp:spPr>
        <a:xfrm>
          <a:off x="6014789" y="2450284"/>
          <a:ext cx="1248295" cy="12482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الأهداف</a:t>
          </a:r>
          <a:endParaRPr lang="en-US" sz="2300" kern="1200" dirty="0"/>
        </a:p>
      </dsp:txBody>
      <dsp:txXfrm>
        <a:off x="6197598" y="2633093"/>
        <a:ext cx="882677" cy="882677"/>
      </dsp:txXfrm>
    </dsp:sp>
    <dsp:sp modelId="{F8274D0A-6E4F-4130-B41E-E2A321C76FD3}">
      <dsp:nvSpPr>
        <dsp:cNvPr id="0" name=""/>
        <dsp:cNvSpPr/>
      </dsp:nvSpPr>
      <dsp:spPr>
        <a:xfrm rot="6750000">
          <a:off x="6118336" y="3720593"/>
          <a:ext cx="331395" cy="421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6187068" y="3758928"/>
        <a:ext cx="231977" cy="252779"/>
      </dsp:txXfrm>
    </dsp:sp>
    <dsp:sp modelId="{52D3AA42-9E0D-488D-B22B-DE948D1BDB14}">
      <dsp:nvSpPr>
        <dsp:cNvPr id="0" name=""/>
        <dsp:cNvSpPr/>
      </dsp:nvSpPr>
      <dsp:spPr>
        <a:xfrm>
          <a:off x="5297805" y="4181237"/>
          <a:ext cx="1248295" cy="12482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الادراك</a:t>
          </a:r>
          <a:endParaRPr lang="en-US" sz="2300" kern="1200" dirty="0"/>
        </a:p>
      </dsp:txBody>
      <dsp:txXfrm>
        <a:off x="5480614" y="4364046"/>
        <a:ext cx="882677" cy="882677"/>
      </dsp:txXfrm>
    </dsp:sp>
    <dsp:sp modelId="{33E2261B-A6CD-4956-B958-9DA14E70D565}">
      <dsp:nvSpPr>
        <dsp:cNvPr id="0" name=""/>
        <dsp:cNvSpPr/>
      </dsp:nvSpPr>
      <dsp:spPr>
        <a:xfrm rot="9450000">
          <a:off x="4899444" y="4949638"/>
          <a:ext cx="331395" cy="421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995078" y="5014875"/>
        <a:ext cx="231977" cy="252779"/>
      </dsp:txXfrm>
    </dsp:sp>
    <dsp:sp modelId="{2F65FC71-1207-48C7-93E5-6E5FA02B4602}">
      <dsp:nvSpPr>
        <dsp:cNvPr id="0" name=""/>
        <dsp:cNvSpPr/>
      </dsp:nvSpPr>
      <dsp:spPr>
        <a:xfrm>
          <a:off x="3566852" y="4898221"/>
          <a:ext cx="1248295" cy="12482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الفروق الفردية</a:t>
          </a:r>
          <a:endParaRPr lang="en-US" sz="2300" kern="1200" dirty="0"/>
        </a:p>
      </dsp:txBody>
      <dsp:txXfrm>
        <a:off x="3749661" y="5081030"/>
        <a:ext cx="882677" cy="882677"/>
      </dsp:txXfrm>
    </dsp:sp>
    <dsp:sp modelId="{267620DB-2050-4786-8C34-49F7D6C0ECBA}">
      <dsp:nvSpPr>
        <dsp:cNvPr id="0" name=""/>
        <dsp:cNvSpPr/>
      </dsp:nvSpPr>
      <dsp:spPr>
        <a:xfrm rot="12150000">
          <a:off x="3168490" y="4956816"/>
          <a:ext cx="331395" cy="421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264124" y="5060099"/>
        <a:ext cx="231977" cy="252779"/>
      </dsp:txXfrm>
    </dsp:sp>
    <dsp:sp modelId="{B4E51498-F8D9-48F3-ABA3-5E6175B54018}">
      <dsp:nvSpPr>
        <dsp:cNvPr id="0" name=""/>
        <dsp:cNvSpPr/>
      </dsp:nvSpPr>
      <dsp:spPr>
        <a:xfrm>
          <a:off x="1835898" y="4181237"/>
          <a:ext cx="1248295" cy="12482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السلوك المعرفي</a:t>
          </a:r>
          <a:endParaRPr lang="en-US" sz="2300" kern="1200" dirty="0"/>
        </a:p>
      </dsp:txBody>
      <dsp:txXfrm>
        <a:off x="2018707" y="4364046"/>
        <a:ext cx="882677" cy="882677"/>
      </dsp:txXfrm>
    </dsp:sp>
    <dsp:sp modelId="{91F14D90-905C-477F-BB0E-46AC3EE0C0E0}">
      <dsp:nvSpPr>
        <dsp:cNvPr id="0" name=""/>
        <dsp:cNvSpPr/>
      </dsp:nvSpPr>
      <dsp:spPr>
        <a:xfrm rot="14850000">
          <a:off x="1939446" y="3737923"/>
          <a:ext cx="331395" cy="421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008178" y="3868108"/>
        <a:ext cx="231977" cy="252779"/>
      </dsp:txXfrm>
    </dsp:sp>
    <dsp:sp modelId="{78E72738-7C8A-4BA3-B19E-91BC7E877697}">
      <dsp:nvSpPr>
        <dsp:cNvPr id="0" name=""/>
        <dsp:cNvSpPr/>
      </dsp:nvSpPr>
      <dsp:spPr>
        <a:xfrm>
          <a:off x="1118914" y="2450284"/>
          <a:ext cx="1248295" cy="12482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السلوك الحركي</a:t>
          </a:r>
          <a:endParaRPr lang="en-US" sz="2300" kern="1200" dirty="0"/>
        </a:p>
      </dsp:txBody>
      <dsp:txXfrm>
        <a:off x="1301723" y="2633093"/>
        <a:ext cx="882677" cy="882677"/>
      </dsp:txXfrm>
    </dsp:sp>
    <dsp:sp modelId="{3C119987-DC54-4279-B970-5D2460472C23}">
      <dsp:nvSpPr>
        <dsp:cNvPr id="0" name=""/>
        <dsp:cNvSpPr/>
      </dsp:nvSpPr>
      <dsp:spPr>
        <a:xfrm rot="17550000">
          <a:off x="1932267" y="2006970"/>
          <a:ext cx="331395" cy="421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962953" y="2137155"/>
        <a:ext cx="231977" cy="252779"/>
      </dsp:txXfrm>
    </dsp:sp>
    <dsp:sp modelId="{317CDF8B-9A1D-4722-B43F-366F9478E521}">
      <dsp:nvSpPr>
        <dsp:cNvPr id="0" name=""/>
        <dsp:cNvSpPr/>
      </dsp:nvSpPr>
      <dsp:spPr>
        <a:xfrm>
          <a:off x="1835898" y="719330"/>
          <a:ext cx="1248295" cy="12482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السلوك العاطفي</a:t>
          </a:r>
          <a:endParaRPr lang="en-US" sz="2300" kern="1200" dirty="0"/>
        </a:p>
      </dsp:txBody>
      <dsp:txXfrm>
        <a:off x="2018707" y="902139"/>
        <a:ext cx="882677" cy="882677"/>
      </dsp:txXfrm>
    </dsp:sp>
    <dsp:sp modelId="{3D7C60E0-7823-432B-881E-1075199F0F08}">
      <dsp:nvSpPr>
        <dsp:cNvPr id="0" name=""/>
        <dsp:cNvSpPr/>
      </dsp:nvSpPr>
      <dsp:spPr>
        <a:xfrm rot="20250000">
          <a:off x="3151160" y="777926"/>
          <a:ext cx="331395" cy="421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154944" y="881209"/>
        <a:ext cx="231977" cy="252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CAA56-3F05-4E59-B4D3-B469753BD21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C7A12-96D4-4CA9-A50C-E50E8FC64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6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C7A12-96D4-4CA9-A50C-E50E8FC64B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5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FC86-81C6-4DD7-AA9A-EC826D2BE605}" type="datetimeFigureOut">
              <a:rPr lang="en-US" altLang="en-US" smtClean="0"/>
              <a:pPr/>
              <a:t>10/4/2016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89A0-FE0F-4FF8-8A4E-F4512E3AAA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80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AA01-9581-474D-B3E9-2DB6D7C8E31F}" type="datetimeFigureOut">
              <a:rPr lang="en-US" altLang="en-US" smtClean="0"/>
              <a:pPr/>
              <a:t>10/4/2016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08E2-A292-4274-9BB3-DC2E41BE34C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63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B65-A9A6-42BC-99A6-554CF8A5F361}" type="datetimeFigureOut">
              <a:rPr lang="en-US" altLang="en-US" smtClean="0"/>
              <a:pPr/>
              <a:t>10/4/2016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73D8-251D-4FC8-BF9D-EAA73EFC1E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12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80CC-0817-49F2-8B7C-B08CAC435395}" type="datetimeFigureOut">
              <a:rPr lang="en-US" altLang="en-US" smtClean="0"/>
              <a:pPr/>
              <a:t>10/4/2016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9211E-C54A-4D58-A9E6-1D913F6039F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71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AC1D-8D46-4C2F-8BC0-93477747FBDF}" type="datetimeFigureOut">
              <a:rPr lang="en-US" altLang="en-US" smtClean="0"/>
              <a:pPr/>
              <a:t>10/4/2016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2813-79B8-42D6-9923-FAE161355D5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70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0F7C-9C92-48C2-BCF7-D2A57190E305}" type="datetimeFigureOut">
              <a:rPr lang="en-US" altLang="en-US" smtClean="0"/>
              <a:pPr/>
              <a:t>10/4/2016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FE8A-2BF6-464C-9D38-5E4F33E18F0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84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51FA-0428-4CEE-BB5E-3D1A3EA58513}" type="datetimeFigureOut">
              <a:rPr lang="en-US" altLang="en-US" smtClean="0"/>
              <a:pPr/>
              <a:t>10/4/2016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2912-A378-46EB-B3A8-C1310379F15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06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4C6D-9225-4E05-A90E-396483E8D9A4}" type="datetimeFigureOut">
              <a:rPr lang="en-US" altLang="en-US" smtClean="0"/>
              <a:pPr/>
              <a:t>10/4/2016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16E3-172C-4BB8-8742-21D160872A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04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0E4B-EE97-43D4-89B8-F300F6F3462A}" type="datetimeFigureOut">
              <a:rPr lang="en-US" altLang="en-US" smtClean="0"/>
              <a:pPr/>
              <a:t>10/4/2016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2F10-F86E-441D-B7D9-FF8514B461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15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09ED-7DA8-4B29-9D10-42314EE4DD04}" type="datetimeFigureOut">
              <a:rPr lang="en-US" altLang="en-US" smtClean="0"/>
              <a:pPr/>
              <a:t>10/4/2016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8509-DA7C-4A8C-B852-8AF22D1D7C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39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B10B-6F28-4F34-A6AC-204F510B59E5}" type="datetimeFigureOut">
              <a:rPr lang="en-US" altLang="en-US" smtClean="0"/>
              <a:pPr/>
              <a:t>10/4/2016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1D83-A6A1-468C-BD08-570C5C691D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67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330EF-3E1F-48F1-A020-8A0823562150}" type="datetimeFigureOut">
              <a:rPr lang="en-US" altLang="en-US" smtClean="0"/>
              <a:pPr/>
              <a:t>10/4/2016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4EBBF-A967-4FAD-9498-450E835570D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0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2838"/>
            <a:ext cx="8229600" cy="1143000"/>
          </a:xfrm>
        </p:spPr>
        <p:txBody>
          <a:bodyPr/>
          <a:lstStyle/>
          <a:p>
            <a:r>
              <a:rPr lang="ar-SA" dirty="0" smtClean="0"/>
              <a:t>ميادين الادارة التعليمة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" y="2926081"/>
            <a:ext cx="8229600" cy="309372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مقرر الادارة والاشراف في التربية الخاصة </a:t>
            </a:r>
          </a:p>
          <a:p>
            <a:pPr marL="0" indent="0" algn="ctr">
              <a:buNone/>
            </a:pPr>
            <a:r>
              <a:rPr lang="ar-SA" dirty="0" smtClean="0"/>
              <a:t>الشعبة : 44518</a:t>
            </a:r>
          </a:p>
          <a:p>
            <a:pPr marL="0" indent="0" algn="ctr">
              <a:buNone/>
            </a:pPr>
            <a:endParaRPr lang="ar-SA" dirty="0" smtClean="0"/>
          </a:p>
          <a:p>
            <a:pPr marL="0" indent="0" algn="ctr">
              <a:buNone/>
            </a:pPr>
            <a:r>
              <a:rPr lang="ar-SA" b="1" u="sng" dirty="0" smtClean="0">
                <a:solidFill>
                  <a:schemeClr val="accent1"/>
                </a:solidFill>
              </a:rPr>
              <a:t>الطالبات :</a:t>
            </a:r>
          </a:p>
          <a:p>
            <a:pPr marL="0" indent="0" algn="ctr">
              <a:buNone/>
            </a:pPr>
            <a:r>
              <a:rPr lang="ar-SA" dirty="0" smtClean="0"/>
              <a:t>سارة الشهري</a:t>
            </a:r>
          </a:p>
          <a:p>
            <a:pPr marL="0" indent="0" algn="ctr">
              <a:buNone/>
            </a:pPr>
            <a:r>
              <a:rPr lang="ar-SA" dirty="0" smtClean="0"/>
              <a:t>سراب السعيد</a:t>
            </a:r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r>
              <a:rPr lang="ar-SA" b="1" u="sng" dirty="0" smtClean="0">
                <a:solidFill>
                  <a:schemeClr val="accent1"/>
                </a:solidFill>
              </a:rPr>
              <a:t>د. نهلة العساف </a:t>
            </a:r>
            <a:endParaRPr lang="en-US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8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274638"/>
            <a:ext cx="57759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أهداف الادارة المدرسية بالنسبة </a:t>
            </a:r>
            <a:r>
              <a:rPr lang="ar-SA" sz="4000" b="1" u="sng" dirty="0" smtClean="0">
                <a:solidFill>
                  <a:schemeClr val="accent1"/>
                </a:solidFill>
              </a:rPr>
              <a:t>لذوي الاحتياجات الخاصة :</a:t>
            </a:r>
            <a:endParaRPr lang="en-US" b="1" u="sng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941634"/>
              </p:ext>
            </p:extLst>
          </p:nvPr>
        </p:nvGraphicFramePr>
        <p:xfrm>
          <a:off x="198120" y="1751350"/>
          <a:ext cx="8778240" cy="497849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89120"/>
                <a:gridCol w="4389120"/>
              </a:tblGrid>
              <a:tr h="786984">
                <a:tc>
                  <a:txBody>
                    <a:bodyPr/>
                    <a:lstStyle/>
                    <a:p>
                      <a:pPr algn="ctr"/>
                      <a:r>
                        <a:rPr lang="ar-SA" sz="2400" b="0" dirty="0" smtClean="0"/>
                        <a:t>وضع خطط التطور والنمو اللازم في</a:t>
                      </a:r>
                      <a:r>
                        <a:rPr lang="ar-SA" sz="2400" b="0" baseline="0" dirty="0" smtClean="0"/>
                        <a:t> المستقبل</a:t>
                      </a:r>
                      <a:endParaRPr 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0" dirty="0" smtClean="0"/>
                        <a:t>بناء شخصية الطلاب بناء متكامل</a:t>
                      </a:r>
                      <a:endParaRPr 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86984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الاشراف التام على</a:t>
                      </a:r>
                      <a:r>
                        <a:rPr lang="ar-SA" sz="2400" baseline="0" dirty="0" smtClean="0"/>
                        <a:t> تنفيذ مشروعات المدرسة 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توفير</a:t>
                      </a:r>
                      <a:r>
                        <a:rPr lang="ar-SA" sz="2400" baseline="0" dirty="0" smtClean="0"/>
                        <a:t> منهج خاص أو معدل لكل فئة</a:t>
                      </a:r>
                      <a:endParaRPr lang="ar-SA" sz="24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86984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توفير الأنشطة والبرامج الصفية واللاصفية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aseline="0" dirty="0" smtClean="0"/>
                        <a:t>توفير وسائل وأدوات وأجهزة خاصة </a:t>
                      </a:r>
                      <a:endParaRPr lang="ar-SA" sz="24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35648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بناء ودعم</a:t>
                      </a:r>
                      <a:r>
                        <a:rPr lang="ar-SA" sz="2400" baseline="0" dirty="0" smtClean="0"/>
                        <a:t> العلاقات الحسنة بين المدرسة والبيئة الخارجية 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aseline="0" dirty="0" smtClean="0"/>
                        <a:t>الاهتمام بتعديل البيئة الفيزيائية </a:t>
                      </a:r>
                      <a:endParaRPr lang="ar-SA" sz="24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86984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الاستخدام</a:t>
                      </a:r>
                      <a:r>
                        <a:rPr lang="ar-SA" sz="2400" baseline="0" dirty="0" smtClean="0"/>
                        <a:t> الأمثل للموارد المادية والبشرية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aseline="0" dirty="0" smtClean="0"/>
                        <a:t>تنظيم وتنسيق الأعمال الفنية والادارية </a:t>
                      </a:r>
                      <a:endParaRPr lang="ar-SA" sz="24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86984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معاونة البيئة</a:t>
                      </a:r>
                      <a:r>
                        <a:rPr lang="ar-SA" sz="2400" baseline="0" dirty="0" smtClean="0"/>
                        <a:t> على حل المشكلات التي تواجهها 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aseline="0" dirty="0" smtClean="0"/>
                        <a:t>تحديد وتدبير الأموال اللازمة </a:t>
                      </a:r>
                      <a:endParaRPr lang="ar-SA" sz="24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92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" y="2362518"/>
            <a:ext cx="8229600" cy="1143000"/>
          </a:xfrm>
        </p:spPr>
        <p:txBody>
          <a:bodyPr/>
          <a:lstStyle/>
          <a:p>
            <a:r>
              <a:rPr lang="ar-SA" dirty="0" smtClean="0"/>
              <a:t>كيف تكون الادارة المدرسية ناجحة ؟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017" y="3668670"/>
            <a:ext cx="2222183" cy="28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52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>
                <a:solidFill>
                  <a:schemeClr val="accent1"/>
                </a:solidFill>
              </a:rPr>
              <a:t>الادارة المدرسية الناجحة :</a:t>
            </a:r>
            <a:endParaRPr lang="en-US" b="1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0" y="1600201"/>
            <a:ext cx="8290560" cy="4236719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SA" dirty="0" smtClean="0"/>
              <a:t>تحقق أهداف المدرسة بيسر وبكفاءة وبأقل جهد ممكن مستخدمة أسلوب علمي.</a:t>
            </a:r>
          </a:p>
          <a:p>
            <a:pPr algn="r" rtl="1"/>
            <a:r>
              <a:rPr lang="ar-SA" dirty="0" smtClean="0"/>
              <a:t>تحدد نوع السلوك الاداري الأنسب لمواجهة موقف معين.</a:t>
            </a:r>
          </a:p>
          <a:p>
            <a:pPr algn="r" rtl="1"/>
            <a:r>
              <a:rPr lang="ar-SA" dirty="0" smtClean="0"/>
              <a:t>تطوير العملية التعليمية باستمرار، وبث روح الابداع والابتكار.</a:t>
            </a:r>
          </a:p>
          <a:p>
            <a:pPr algn="r" rtl="1"/>
            <a:r>
              <a:rPr lang="ar-SA" dirty="0" smtClean="0"/>
              <a:t>تحقق الاستغلال الأمثل للموارد البشرية والمادية .</a:t>
            </a:r>
          </a:p>
          <a:p>
            <a:pPr algn="r" rtl="1"/>
            <a:r>
              <a:rPr lang="ar-SA" dirty="0" smtClean="0"/>
              <a:t>تنمي العلاقات الايجابية بين العاملين وبينها وبين العاملين والطلاب.</a:t>
            </a:r>
          </a:p>
          <a:p>
            <a:pPr algn="r" rtl="1"/>
            <a:r>
              <a:rPr lang="ar-SA" dirty="0" smtClean="0"/>
              <a:t>تشرك جميع الأطراف ذوي العلاقة باتخاذ القرار.</a:t>
            </a:r>
          </a:p>
          <a:p>
            <a:pPr algn="r" rtl="1"/>
            <a:r>
              <a:rPr lang="ar-SA" dirty="0" smtClean="0"/>
              <a:t>تهتم بالتوجيه والارشاد للطلاب 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2" b="16901"/>
          <a:stretch/>
        </p:blipFill>
        <p:spPr bwMode="auto">
          <a:xfrm>
            <a:off x="142876" y="4739640"/>
            <a:ext cx="2539400" cy="185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14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941797"/>
            <a:ext cx="8147094" cy="76168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مبادئ</a:t>
            </a:r>
            <a:br>
              <a:rPr lang="ar-SA" dirty="0" smtClean="0"/>
            </a:br>
            <a:r>
              <a:rPr lang="ar-SA" dirty="0" smtClean="0"/>
              <a:t> السلوك الاداري: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883112"/>
              </p:ext>
            </p:extLst>
          </p:nvPr>
        </p:nvGraphicFramePr>
        <p:xfrm>
          <a:off x="259080" y="450056"/>
          <a:ext cx="8382000" cy="6148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456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760" y="2880360"/>
            <a:ext cx="9707880" cy="1234758"/>
          </a:xfrm>
        </p:spPr>
        <p:txBody>
          <a:bodyPr>
            <a:normAutofit/>
          </a:bodyPr>
          <a:lstStyle/>
          <a:p>
            <a:r>
              <a:rPr lang="ar-SA" sz="3600" dirty="0" smtClean="0"/>
              <a:t>ميادين الادارة التعليمية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529564"/>
              </p:ext>
            </p:extLst>
          </p:nvPr>
        </p:nvGraphicFramePr>
        <p:xfrm>
          <a:off x="0" y="213360"/>
          <a:ext cx="8839200" cy="6263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19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>
                <a:solidFill>
                  <a:schemeClr val="accent1"/>
                </a:solidFill>
              </a:rPr>
              <a:t>الادارة المدرسية</a:t>
            </a:r>
            <a:endParaRPr lang="en-US" b="1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" y="1600200"/>
            <a:ext cx="8549640" cy="4525963"/>
          </a:xfrm>
        </p:spPr>
        <p:txBody>
          <a:bodyPr/>
          <a:lstStyle/>
          <a:p>
            <a:pPr algn="r" rtl="1"/>
            <a:r>
              <a:rPr lang="ar-SA" sz="2800" dirty="0" smtClean="0"/>
              <a:t>لم تبدأ الادارة المدرسية تظهر كعلم مستقل عن علم الادارة العامة أو الادارة الصناعية والتجارية إلا منذ عام 1946م </a:t>
            </a:r>
          </a:p>
          <a:p>
            <a:pPr marL="0" indent="0" algn="r" rtl="1">
              <a:buNone/>
            </a:pPr>
            <a:endParaRPr lang="ar-SA" sz="2800" dirty="0" smtClean="0"/>
          </a:p>
          <a:p>
            <a:pPr algn="r" rtl="1"/>
            <a:r>
              <a:rPr lang="ar-SA" dirty="0" smtClean="0"/>
              <a:t>الفرق بين الادارة المدرسية والتعليمية :</a:t>
            </a:r>
          </a:p>
          <a:p>
            <a:pPr algn="r" rtl="1"/>
            <a:r>
              <a:rPr lang="ar-SA" sz="2400" dirty="0" smtClean="0"/>
              <a:t>محور الادارة المدرسية يدور حول كل ماتقوم به المدرسية في سبيل تحقيق أهدافها .</a:t>
            </a:r>
          </a:p>
          <a:p>
            <a:pPr algn="r" rtl="1"/>
            <a:r>
              <a:rPr lang="ar-SA" sz="2400" dirty="0" smtClean="0"/>
              <a:t>مجال عمل الادارة التعليمية أوسع وأشمل من ذلك إذ يتصل بالنظام التعليمي ككل.</a:t>
            </a:r>
          </a:p>
          <a:p>
            <a:pPr algn="r" rtl="1"/>
            <a:endParaRPr lang="en-US" sz="24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293" y="4723448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29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تعريف الادارة المدرسية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2800" b="1" dirty="0" smtClean="0">
                <a:solidFill>
                  <a:schemeClr val="accent1"/>
                </a:solidFill>
              </a:rPr>
              <a:t>عرفها السيد الخميسي2001 بأنها :</a:t>
            </a:r>
          </a:p>
          <a:p>
            <a:pPr marL="0" indent="0" algn="r" rtl="1">
              <a:buNone/>
            </a:pPr>
            <a:r>
              <a:rPr lang="ar-SA" sz="2800" dirty="0" smtClean="0"/>
              <a:t>عملية تنظيم وتنسيق وتوجيه لكل عمل تربوي أو تعليمي يحدث داخل المدرسة من أجل تطوير وتقويم التعليم.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sz="2800" b="1" dirty="0" smtClean="0">
                <a:solidFill>
                  <a:schemeClr val="accent1"/>
                </a:solidFill>
              </a:rPr>
              <a:t>عرفتها زينب الجبر 2002 بأنها:</a:t>
            </a:r>
          </a:p>
          <a:p>
            <a:pPr marL="0" indent="0" algn="r" rtl="1">
              <a:buNone/>
            </a:pPr>
            <a:r>
              <a:rPr lang="ar-SA" sz="2800" dirty="0" smtClean="0"/>
              <a:t>الادارة التي توجه سير العملية التعليمية داخل المدرسة لتحقيق الأهداف الموضوعة بكفاءة عالية مع الاقتصاد في الوقت والجهد والتكلفة.</a:t>
            </a:r>
          </a:p>
          <a:p>
            <a:pPr marL="0" indent="0" algn="r" rtl="1">
              <a:buNone/>
            </a:pPr>
            <a:endParaRPr lang="ar-SA" sz="2800" dirty="0" smtClean="0"/>
          </a:p>
        </p:txBody>
      </p:sp>
    </p:spTree>
    <p:extLst>
      <p:ext uri="{BB962C8B-B14F-4D97-AF65-F5344CB8AC3E}">
        <p14:creationId xmlns:p14="http://schemas.microsoft.com/office/powerpoint/2010/main" val="349674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يعود تعدد مفاهيم الادارة المدرسية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5116"/>
            <a:ext cx="8900160" cy="4525963"/>
          </a:xfrm>
        </p:spPr>
        <p:txBody>
          <a:bodyPr/>
          <a:lstStyle/>
          <a:p>
            <a:pPr algn="r" rtl="1"/>
            <a:r>
              <a:rPr lang="ar-SA" sz="2800" b="1" u="sng" dirty="0" smtClean="0">
                <a:solidFill>
                  <a:schemeClr val="accent1"/>
                </a:solidFill>
              </a:rPr>
              <a:t>إلى عدم وجود نظرية شاملة وعامة أو متفق عليها للأسباب الآتية: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SA" sz="2400" dirty="0" smtClean="0"/>
              <a:t>أنها علم تطبيقي أكثر منه نظري.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SA" sz="2400" dirty="0" smtClean="0"/>
              <a:t>انها علم اجتماعي وأبرز ما فيه هو التعامل مع العنصر البشري الذي يصعب التنبؤ بسلوكه بدرجه دقيقة.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SA" sz="2400" dirty="0" smtClean="0"/>
              <a:t>أنها علم يعتمد في مفاهيمه على كثير من العلوم الأخرى.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SA" sz="2400" dirty="0" smtClean="0"/>
              <a:t>أنها تعتمد في أحيان كثيرة على الظروف المحلية والموقف السائد.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8" y="4313240"/>
            <a:ext cx="2240279" cy="224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296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3600" dirty="0" smtClean="0"/>
              <a:t>المدرسة كتنظيم تربوي تسعى لبلوغ أهداف المجتمع عن طريق: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841957"/>
              </p:ext>
            </p:extLst>
          </p:nvPr>
        </p:nvGraphicFramePr>
        <p:xfrm>
          <a:off x="289560" y="1264920"/>
          <a:ext cx="8747760" cy="5593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698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جهاز الادارة المدرسية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جميع العاملين بالمدرسة وعلى رأسهم </a:t>
            </a:r>
            <a:r>
              <a:rPr lang="ar-SA" b="1" u="sng" dirty="0" smtClean="0">
                <a:solidFill>
                  <a:schemeClr val="accent1"/>
                </a:solidFill>
              </a:rPr>
              <a:t>مدير المدرسة </a:t>
            </a:r>
            <a:r>
              <a:rPr lang="ar-SA" dirty="0" smtClean="0"/>
              <a:t>وهو: الشخصية الاعتبارية التي تمثل الادارة المدرسية وتكون مسؤولة أمام الجهات والسلطات العليا.</a:t>
            </a:r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709" y="3444241"/>
            <a:ext cx="2861043" cy="277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47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أهم التحديات التي تواجه الادارة المدرسية 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415299"/>
              </p:ext>
            </p:extLst>
          </p:nvPr>
        </p:nvGraphicFramePr>
        <p:xfrm>
          <a:off x="350520" y="1417638"/>
          <a:ext cx="8336280" cy="3108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12999189"/>
              </p:ext>
            </p:extLst>
          </p:nvPr>
        </p:nvGraphicFramePr>
        <p:xfrm>
          <a:off x="2103120" y="4221481"/>
          <a:ext cx="4876800" cy="2438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8449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مفهوم الادارة في التربية الخاصة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SA" b="1" u="sng" dirty="0" smtClean="0">
                <a:solidFill>
                  <a:schemeClr val="accent1"/>
                </a:solidFill>
              </a:rPr>
              <a:t>لا يوجد تعريف واضح ومحدد للادارة في التربية الخاصة ولكن يمكن تعريفها بأنها :</a:t>
            </a:r>
          </a:p>
          <a:p>
            <a:pPr algn="r" rtl="1"/>
            <a:r>
              <a:rPr lang="ar-SA" dirty="0" smtClean="0"/>
              <a:t>هي تلك العملية المنظمة التي يقوم بها فريق متخصص لتوجيه مسيرة العملية التعليمية لذوي الاحتياجات الخاصة على مختلف مستوياتها وبالنسبة لكل فئاتها بأعلى درجة من الكفاءة لتحقيق أهداف التربية الخاصة.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" y="4172280"/>
            <a:ext cx="3291840" cy="257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631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DF1FB0ABEE249ADE30E16273C3A22" ma:contentTypeVersion="" ma:contentTypeDescription="Create a new document." ma:contentTypeScope="" ma:versionID="d325af2a7f67aaa8a86fef00e2dcb9e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c74c0161506327ee5415e00062ae0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CC08E2-FB17-4452-AD1B-94285A5AB9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0FA894B-268A-4C36-849D-65D55F1D1F8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506</Words>
  <Application>Microsoft Office PowerPoint</Application>
  <PresentationFormat>On-screen Show (4:3)</PresentationFormat>
  <Paragraphs>83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Arial</vt:lpstr>
      <vt:lpstr>ＭＳ Ｐゴシック</vt:lpstr>
      <vt:lpstr>Helvetica</vt:lpstr>
      <vt:lpstr>Office Theme</vt:lpstr>
      <vt:lpstr>ميادين الادارة التعليمة</vt:lpstr>
      <vt:lpstr>ميادين الادارة التعليمية</vt:lpstr>
      <vt:lpstr>الادارة المدرسية</vt:lpstr>
      <vt:lpstr>تعريف الادارة المدرسية :</vt:lpstr>
      <vt:lpstr>يعود تعدد مفاهيم الادارة المدرسية </vt:lpstr>
      <vt:lpstr>المدرسة كتنظيم تربوي تسعى لبلوغ أهداف المجتمع عن طريق:</vt:lpstr>
      <vt:lpstr>جهاز الادارة المدرسية </vt:lpstr>
      <vt:lpstr>أهم التحديات التي تواجه الادارة المدرسية :</vt:lpstr>
      <vt:lpstr>مفهوم الادارة في التربية الخاصة :</vt:lpstr>
      <vt:lpstr>أهداف الادارة المدرسية بالنسبة لذوي الاحتياجات الخاصة :</vt:lpstr>
      <vt:lpstr>كيف تكون الادارة المدرسية ناجحة ؟</vt:lpstr>
      <vt:lpstr>الادارة المدرسية الناجحة :</vt:lpstr>
      <vt:lpstr>مبادئ  السلوك الاداري:</vt:lpstr>
    </vt:vector>
  </TitlesOfParts>
  <Company>TechSmith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Vicari Vollmar</dc:creator>
  <cp:lastModifiedBy>ساره</cp:lastModifiedBy>
  <cp:revision>17</cp:revision>
  <dcterms:created xsi:type="dcterms:W3CDTF">2013-11-07T16:16:52Z</dcterms:created>
  <dcterms:modified xsi:type="dcterms:W3CDTF">2016-10-04T08:56:15Z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0x0101009B0DF1FB0ABEE249ADE30E16273C3A22</vt:lpwstr>
  </property>
</Properties>
</file>