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13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327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313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3D7F-9AE6-44F5-B049-2BEA79D53C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8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02B17-A6D4-4731-B73F-B7AB066328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2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894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397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765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29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21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032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92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479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7F77-7DD3-4CF2-BABA-51C8E18612ED}" type="datetimeFigureOut">
              <a:rPr lang="ar-SA" smtClean="0"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8F84-727A-40B1-8EB8-280347734D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089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ksu.edu.sa/geography-alsaleh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المحاضرة الثالثة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solidFill>
                  <a:schemeClr val="tx1"/>
                </a:solidFill>
              </a:rPr>
              <a:t>تأثير مواد الغلاف الجوي على الاشعاع الكهرومغناطيسي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8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شكل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46184" r="18115" b="38486"/>
          <a:stretch>
            <a:fillRect/>
          </a:stretch>
        </p:blipFill>
        <p:spPr>
          <a:xfrm>
            <a:off x="0" y="3810000"/>
            <a:ext cx="9144000" cy="3048000"/>
          </a:xfrm>
          <a:noFill/>
        </p:spPr>
      </p:pic>
      <p:pic>
        <p:nvPicPr>
          <p:cNvPr id="2867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03188"/>
            <a:ext cx="8724900" cy="665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05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038"/>
            <a:ext cx="9144000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57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شكل يوضح نوافذ الغلاف الجوي</a:t>
            </a:r>
          </a:p>
        </p:txBody>
      </p:sp>
      <p:sp>
        <p:nvSpPr>
          <p:cNvPr id="30723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ar-SA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458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56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2150" y="274638"/>
            <a:ext cx="7759700" cy="1143000"/>
          </a:xfrm>
          <a:noFill/>
        </p:spPr>
      </p:pic>
      <p:pic>
        <p:nvPicPr>
          <p:cNvPr id="31747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88"/>
          <a:stretch>
            <a:fillRect/>
          </a:stretch>
        </p:blipFill>
        <p:spPr>
          <a:xfrm>
            <a:off x="76200" y="2389188"/>
            <a:ext cx="9026525" cy="3706812"/>
          </a:xfrm>
          <a:noFill/>
        </p:spPr>
      </p:pic>
    </p:spTree>
    <p:extLst>
      <p:ext uri="{BB962C8B-B14F-4D97-AF65-F5344CB8AC3E}">
        <p14:creationId xmlns:p14="http://schemas.microsoft.com/office/powerpoint/2010/main" val="2034452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" y="838200"/>
            <a:ext cx="9137650" cy="5586413"/>
          </a:xfrm>
          <a:noFill/>
        </p:spPr>
      </p:pic>
    </p:spTree>
    <p:extLst>
      <p:ext uri="{BB962C8B-B14F-4D97-AF65-F5344CB8AC3E}">
        <p14:creationId xmlns:p14="http://schemas.microsoft.com/office/powerpoint/2010/main" val="310284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المراجع </a:t>
            </a:r>
          </a:p>
        </p:txBody>
      </p:sp>
      <p:sp>
        <p:nvSpPr>
          <p:cNvPr id="3379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http://faculty.ksu.edu.sa/geography-alsaleh/default.aspx</a:t>
            </a:r>
            <a:endParaRPr lang="ar-SA" smtClean="0"/>
          </a:p>
          <a:p>
            <a:r>
              <a:rPr lang="ar-SA" smtClean="0"/>
              <a:t>مقدمة في الاستشعار عن بعد ومعالجة الصور  رقميا .</a:t>
            </a:r>
          </a:p>
          <a:p>
            <a:r>
              <a:rPr lang="ar-SA" smtClean="0"/>
              <a:t>د.علي العمران</a:t>
            </a:r>
          </a:p>
        </p:txBody>
      </p:sp>
    </p:spTree>
    <p:extLst>
      <p:ext uri="{BB962C8B-B14F-4D97-AF65-F5344CB8AC3E}">
        <p14:creationId xmlns:p14="http://schemas.microsoft.com/office/powerpoint/2010/main" val="220275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75"/>
            <a:ext cx="8858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mtClean="0"/>
              <a:t>شكل يوضح تشتت الاشعة الزرقاء في الغلاف الجوي</a:t>
            </a:r>
          </a:p>
        </p:txBody>
      </p:sp>
      <p:sp>
        <p:nvSpPr>
          <p:cNvPr id="2150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84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23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0"/>
          <a:stretch>
            <a:fillRect/>
          </a:stretch>
        </p:blipFill>
        <p:spPr bwMode="auto">
          <a:xfrm>
            <a:off x="47625" y="103188"/>
            <a:ext cx="9048750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78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88" y="-87313"/>
            <a:ext cx="9553576" cy="703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11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541338"/>
            <a:ext cx="9086850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76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شكل يوضح تشتت الاشعة (تشتت مي)</a:t>
            </a:r>
          </a:p>
        </p:txBody>
      </p:sp>
      <p:sp>
        <p:nvSpPr>
          <p:cNvPr id="2560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60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5688"/>
            <a:ext cx="91440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66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011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6287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عرض على الشاشة (3:4)‏</PresentationFormat>
  <Paragraphs>9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المحاضرة الثالثة</vt:lpstr>
      <vt:lpstr>عرض تقديمي في PowerPoint</vt:lpstr>
      <vt:lpstr>شكل يوضح تشتت الاشعة الزرقاء في الغلاف الجوي</vt:lpstr>
      <vt:lpstr>عرض تقديمي في PowerPoint</vt:lpstr>
      <vt:lpstr>عرض تقديمي في PowerPoint</vt:lpstr>
      <vt:lpstr>عرض تقديمي في PowerPoint</vt:lpstr>
      <vt:lpstr>شكل يوضح تشتت الاشعة (تشتت مي)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شكل يوضح نوافذ الغلاف الجوي</vt:lpstr>
      <vt:lpstr>عرض تقديمي في PowerPoint</vt:lpstr>
      <vt:lpstr>عرض تقديمي في PowerPoint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mey</dc:creator>
  <cp:lastModifiedBy>mey</cp:lastModifiedBy>
  <cp:revision>1</cp:revision>
  <dcterms:created xsi:type="dcterms:W3CDTF">2014-03-02T12:02:39Z</dcterms:created>
  <dcterms:modified xsi:type="dcterms:W3CDTF">2014-03-02T12:06:40Z</dcterms:modified>
</cp:coreProperties>
</file>