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258" r:id="rId3"/>
    <p:sldId id="291" r:id="rId4"/>
    <p:sldId id="292" r:id="rId5"/>
    <p:sldId id="293" r:id="rId6"/>
    <p:sldId id="294" r:id="rId7"/>
    <p:sldId id="297" r:id="rId8"/>
    <p:sldId id="296" r:id="rId9"/>
    <p:sldId id="298" r:id="rId10"/>
    <p:sldId id="28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7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72AB45-3D0E-4383-903D-F474AC6FB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011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37A72D-2FEA-4EB3-8479-953FDA9FAB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599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6BB6-B358-4CD4-B713-3D03137FAD5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1723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F0A15-2419-40EC-A901-8AAD59D6B385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57C5D-8F60-467E-8210-2E184081E49B}" type="slidenum">
              <a:rPr lang="en-US"/>
              <a:pPr/>
              <a:t>10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0BC7367A-F51C-4E23-BC6B-8FFC297DC5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3B3D6-6BF7-4EF6-BBB4-0336F1404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634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1807E-7153-4F90-A252-52ECABEA4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83806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ar-SA" smtClean="0"/>
              <a:t>انقر فوق الأيقونة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3F131F-7D1A-45CE-BA2C-9E9C83B67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8142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81D27E-8A30-49A9-B9E0-AFC4CC6014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83068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FF7B9-52CD-4D91-A192-FEAEC6FB7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16513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44C60-EF60-4B3F-811A-42312BE79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7650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70480-8CE8-490D-AFD2-369FF31BC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7640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A2CB1-1016-4243-8E3A-D92094CA2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87782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34F3F-616F-4BFD-886E-FCD92C28D2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7524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96BDE-68B0-4542-970A-5A734DC25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9455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414FF-1DD9-4D1D-956F-BEEA506549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039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3170C-D2C5-4E82-B54E-5F873B838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3087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FAC2B9-BBD2-418A-B195-67CDA7C375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الأوكسينات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كمبيدات للأعشاب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373</a:t>
            </a:r>
            <a:r>
              <a:rPr lang="ar-SA" dirty="0" smtClean="0"/>
              <a:t>نبت </a:t>
            </a:r>
            <a:br>
              <a:rPr lang="ar-SA" dirty="0" smtClean="0"/>
            </a:br>
            <a:r>
              <a:rPr lang="en-US" dirty="0" smtClean="0"/>
              <a:t>lab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1573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62400"/>
            <a:ext cx="4191000" cy="762000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2089150" y="46228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89150" y="37846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089150" y="294481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>الأهداف </a:t>
            </a:r>
            <a:endParaRPr lang="en-US" dirty="0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009775" y="2927350"/>
            <a:ext cx="523875" cy="527050"/>
            <a:chOff x="720" y="1488"/>
            <a:chExt cx="806" cy="808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6153" name="Picture 9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4" name="Text Box 10"/>
          <p:cNvSpPr txBox="1">
            <a:spLocks noChangeArrowheads="1"/>
          </p:cNvSpPr>
          <p:nvPr/>
        </p:nvSpPr>
        <p:spPr bwMode="gray">
          <a:xfrm>
            <a:off x="2055813" y="2895600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009775" y="3767138"/>
            <a:ext cx="523875" cy="527050"/>
            <a:chOff x="1188" y="1705"/>
            <a:chExt cx="330" cy="332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6157" name="Picture 13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8" name="Text Box 14"/>
          <p:cNvSpPr txBox="1">
            <a:spLocks noChangeArrowheads="1"/>
          </p:cNvSpPr>
          <p:nvPr/>
        </p:nvSpPr>
        <p:spPr bwMode="gray">
          <a:xfrm>
            <a:off x="2060575" y="3735388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009775" y="4605338"/>
            <a:ext cx="523875" cy="527050"/>
            <a:chOff x="1188" y="2112"/>
            <a:chExt cx="330" cy="332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6161" name="Picture 17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2" name="Text Box 18"/>
          <p:cNvSpPr txBox="1">
            <a:spLocks noChangeArrowheads="1"/>
          </p:cNvSpPr>
          <p:nvPr/>
        </p:nvSpPr>
        <p:spPr bwMode="gray">
          <a:xfrm>
            <a:off x="2063750" y="4573588"/>
            <a:ext cx="31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2610555" y="3832524"/>
            <a:ext cx="436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ar-SA" sz="2400" b="1" dirty="0" smtClean="0">
                <a:cs typeface="Arial" pitchFamily="34" charset="0"/>
              </a:rPr>
              <a:t>التعرف على </a:t>
            </a:r>
            <a:r>
              <a:rPr lang="en-US" sz="2400" b="1" dirty="0" smtClean="0">
                <a:cs typeface="Arial" pitchFamily="34" charset="0"/>
              </a:rPr>
              <a:t>(2,4-D)    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gray">
          <a:xfrm>
            <a:off x="2584450" y="2990850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ar-SA" sz="2400" b="1" dirty="0" smtClean="0">
                <a:cs typeface="Arial" pitchFamily="34" charset="0"/>
              </a:rPr>
              <a:t>استخدامات المبيدات العشبية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gray">
          <a:xfrm>
            <a:off x="2584450" y="4643438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cs typeface="Arial" pitchFamily="34" charset="0"/>
              </a:rPr>
              <a:t> </a:t>
            </a:r>
            <a:r>
              <a:rPr lang="ar-SA" sz="2400" b="1" dirty="0" smtClean="0">
                <a:cs typeface="Arial" pitchFamily="34" charset="0"/>
              </a:rPr>
              <a:t>تسجيل الأثار للمبيد المستخدم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black">
          <a:xfrm>
            <a:off x="1115616" y="1528955"/>
            <a:ext cx="6961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cs typeface="Arial" pitchFamily="34" charset="0"/>
              </a:rPr>
              <a:t> تحديد نوع المبيد</a:t>
            </a:r>
          </a:p>
          <a:p>
            <a:pPr algn="ctr" rtl="1"/>
            <a:r>
              <a:rPr lang="ar-SA" sz="2800" b="1" dirty="0" err="1">
                <a:solidFill>
                  <a:srgbClr val="FF0000"/>
                </a:solidFill>
              </a:rPr>
              <a:t>الأوكسينات</a:t>
            </a:r>
            <a:r>
              <a:rPr lang="ar-SA" sz="2800" b="1" dirty="0">
                <a:solidFill>
                  <a:srgbClr val="FF0000"/>
                </a:solidFill>
              </a:rPr>
              <a:t> كمبيدات للأعشاب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350" y="1600200"/>
            <a:ext cx="7410450" cy="3196951"/>
          </a:xfrm>
        </p:spPr>
        <p:txBody>
          <a:bodyPr/>
          <a:lstStyle/>
          <a:p>
            <a:r>
              <a:rPr lang="ar-SA" sz="2800" b="1" dirty="0"/>
              <a:t>تتميز معظم </a:t>
            </a:r>
            <a:r>
              <a:rPr lang="ar-SA" sz="2800" b="1" dirty="0" err="1"/>
              <a:t>الأوكسينات</a:t>
            </a:r>
            <a:r>
              <a:rPr lang="ar-SA" sz="2800" b="1" dirty="0"/>
              <a:t> الصناعية بالنشاط </a:t>
            </a:r>
            <a:r>
              <a:rPr lang="ar-SA" sz="2800" b="1" dirty="0" err="1"/>
              <a:t>الأوكسيني</a:t>
            </a:r>
            <a:r>
              <a:rPr lang="ar-SA" sz="2800" b="1" dirty="0"/>
              <a:t> عندما تستخدم بتراكيز منخفضة ، كما تتميز بالإبادة الكلية للنباتات عندما تستخدم بتراكيز عالية حيث تعرف </a:t>
            </a:r>
            <a:r>
              <a:rPr lang="ar-SA" sz="2800" b="1" dirty="0" err="1"/>
              <a:t>بالأوكسينات</a:t>
            </a:r>
            <a:r>
              <a:rPr lang="ar-SA" sz="2800" b="1" dirty="0"/>
              <a:t> </a:t>
            </a:r>
            <a:r>
              <a:rPr lang="ar-SA" sz="2800" b="1" dirty="0" err="1" smtClean="0"/>
              <a:t>المبيده</a:t>
            </a:r>
            <a:r>
              <a:rPr lang="ar-SA" sz="2800" b="1" dirty="0" smtClean="0"/>
              <a:t> </a:t>
            </a:r>
            <a:r>
              <a:rPr lang="ar-SA" sz="2800" b="1" dirty="0"/>
              <a:t>أو مبيدات الحشائش وتتميز هذه المبيدات الصناعية بالصفة </a:t>
            </a:r>
            <a:r>
              <a:rPr lang="ar-SA" sz="2800" b="1" dirty="0" err="1"/>
              <a:t>الإختيارية</a:t>
            </a:r>
            <a:r>
              <a:rPr lang="ar-SA" sz="2800" b="1" dirty="0"/>
              <a:t> في التأثير على نوع نباتي عن نوع </a:t>
            </a:r>
            <a:r>
              <a:rPr lang="ar-SA" sz="2800" b="1" dirty="0" smtClean="0"/>
              <a:t>آخر.</a:t>
            </a:r>
          </a:p>
          <a:p>
            <a:r>
              <a:rPr lang="ar-S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لأنها </a:t>
            </a:r>
            <a:r>
              <a:rPr lang="ar-SA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مبيدات </a:t>
            </a:r>
            <a:r>
              <a:rPr lang="ar-SA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اعشاب</a:t>
            </a:r>
            <a:r>
              <a:rPr lang="ar-S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انتقائية. وتكون اكثر فعالية على الأعشاب العريضة الأوراق .</a:t>
            </a:r>
            <a:endParaRPr lang="en-US" sz="2800" b="1" dirty="0"/>
          </a:p>
        </p:txBody>
      </p:sp>
      <p:sp>
        <p:nvSpPr>
          <p:cNvPr id="2" name="AutoShape 2" descr="data:image/jpeg;base64,/9j/4AAQSkZJRgABAQAAAQABAAD/2wCEAAkGBhQSERUUExMWFRUWGR4ZGBgXGBgXGBoZGhsYGxoYFxgXHCYeGhojGhoYHy8gIycpLCwsGh4xNTAqNSYrLCkBCQoKDgwOGg8PGiwkHyQsLCwsLCwsLCwsKSwsLCwsLCwsLCwsLCwsLCksLCwsLCwsLCwsLCwsLCwsLCwpLCwsLP/AABEIALQBGAMBIgACEQEDEQH/xAAbAAACAwEBAQAAAAAAAAAAAAACAwABBAUGB//EAD8QAAECAwUGBAMHBAICAgMAAAECEQADIQQSMUFRImFxgZGhBbHB8BMy0QYjQlJiguFykrLxFKJDwoPSBxUz/8QAGQEAAwEBAQAAAAAAAAAAAAAAAAECAwQF/8QALBEAAgIBBAAEBQQDAAAAAAAAAAECESEDEjFBBCJR8BMycbHRgZGhwWHh8f/aAAwDAQACEQMRAD8AVZVbwBWu/Bn+kXaylkoUo4Alh64Y5mEJclgxS2eVfpDZs66dklRICRXZGGIHzVxGHGPDjKzMbZ7PUJvlJOQDsWDBRGL1whNttRH3aQzY/mJ3+cHaLWxIfFsB5coUqWZkwqepIJ3YOTF8IQsJdLZgPyYnsx7QxKkjEEvgxYccDBWZQE0OaPtPgxoexMHOWpAUjApLFQZIF05EcPKEpAEmbLSHEtyCSzlk4VVmScWwDwufb0liJaUk1oVnQvtKbJQaDtKwDeSACboyrQi8wpUAZ4mOdaFFTqAclNG4s3QQ27bQG6zSUqUi8WBU5wvMyjkKUh/iEorHxAkJSpgzjAUOJdyGMYlJ+VlAMGIrQUGLM7b846HiCyFNVkJTQYki8T3eIbYGYWe6sBVHDAM9WxbcYqZLCTdclsCQ3ZzDZiwsBbHZ2al9WcsPesLXPYgs9Ktpp3iHzSGWhYcDl0z7QEzI8ub4+cUprw0JbzzG6DXZ3cOa3iK8VDyMQlTsBaUEH5hXl82vSLtKCkuCNqnTLpWLVIdZagKe6VP9YMi8GwIYh/e6KsRnVRdN/dvKHeIIof1OQ+pI9XhaF1rkCeYI9IfNlBYoWYBnoGLZ9YrtAIlTapB+Ui8OIMXcKgDozbsXHFjGizWNTBKg1SA+9mIbn2hs+UUqKQQUrZQI1KQM8C79IOG0FGOTPuh+26HTFhq9semcF/xvxHZ2doGmocA4/hLCJdQMHVdwfZqks5A68oTWRgrlgUKs2LDI6k4cIFCmAzBp3LRS594qASACCdC76jOELlD4YYk0JfCuI7vBKKfAipk8+64NBsSq9jdrpVyQ26EBVFF2AD9ifSNUsVUgZMx54eXeE1QFTV7RAoHBDZAggNFzVlBSM2L8QSfWFWiW6inlxYn6iDtKDsk7/KsQ3wMYk7d7d9f4gK3S2r0415wtBIL5HDWgHqTB2acKhAIqoEkveVsua0AqzDSHGPYDFClDUg3dX9vxips4rKHLkAAnhrypygZk4EC9kaNTBwe7xAhwS+RHOhPvfC3UASJhvm8L7ClK0Lmugd6wcicb4cBgp6gMzEl+UAhemO0BvCg0D8HaVWihTXCByAQZRJIGHkWz5PEjTKlgOp8QAW3kJcecSDc+gozIUbpBDZ13EBuxMOkG8UJZiCLxyqxPJzATiV1JqR6U8oXLntX8wY8CH6YRqu6EbUpTW64WQyVZBVMBlgz5Yxnss18znxqAaE8M4ZZ5oNWckluOvr0iGaEkEs5r+YDZIq1D8p1G6LXFMYEhDkqLh3dwwZyCAeHCHeJ2qqlY3gC1MFJHrei0zyxN+8QXDl9kliK5AtTJuiLaq+7BsKc3w5vzjO8/sIpclgli4Aev76daxcyWRX/TF37w2zWdypS3ugXqYlnN0HBy8S0MUghsWYPkd5NdrWBMZlnPcJYOGcfmYJPS9HSQx2lgqKheYkgXbzi+RXIMBi2IjAmSApTuxZxyZvekbZySVAkskXlKOl68zftCQBr2bfQkDblkJUCGN5JoaKDAoUM8CoY/hjMZrGoHyluRGLHeI2WpblNGCUsM2o58z1hCRtADFz0Fx4HQ2SSHbi+DPy1+kAhJBUxYt1YVfiPSJJF2mleIL+hdoJanWrdTrTyiW8uhBzCxfMgtv4c4L4bPTHA5O5LPy7QieCajJ6ftPqYcZzpq9eOh+sT6AV/ybgN0M71YFWORIcDdHS8J8JXaCboZKarJBISHIAugOpRAoBpiI5hsxmLCU4qUUgfqUwSOt3rH1XwPwMWeSlBAUoEqUR+dWLYUAZNcgI6tDS+K88FJHm5P2YSSGE0gGimAD4fKp+l6MVr+xVoQFFBTNAqkJ2ZjEuXSrCr4KLuY95aLWUjN8sz5RxE2haXmT14nZAZ0g0ozi+2lMdY7ZeF031RVI+fW4nbBcKYJKTRQJcVBwO6CmyyVEDUnXI/V49T4/b0LCVFKVKJuLIS16WQpicwQq6QD8pFDUv5iWp00qymLZ0IIGtQC26PL1tP4UquyWjKFgFJZyvAgsHqRv/kRJqWS4fBQZ+rnn5xqtCAlw4JllyzUUGdPUNFgAgOKEjhQF/KJbpcCMcixlQYAbSSk/wBV2nZ4ipbmoYMxOeAI9RG6Qu4qlACG5BYeMk5zsghyzklh8ox5mBStgAlAvl8FVfedDy8oKepgAa0JB4gfUiHWpQughtl8MNGhdplUxqHA5fzEPnIArlOgAfMl1cnL9mPKMwl7ICWcqJfLDP8AtjTZxvwHZz6DtERLqkcS3ENXkYE6sAU2YH4j0IzxYso4blHyiFgAQOm8AU/tjRaJ9y8rUhx186GFnAj9dGORpQxCblyApAIKAaVHOrwZU13cA76smvnCJYokmpvjlv8AKBt9r2jniO9Owh1bAclWug71frEjCm1HYIOJSC+YIPq0SHLTYDkLIAxDgdHA6Qj4e0RlgN4AAB4tWHfCUVHYUWzCTgQC2Gqe8OTYi95boGADVJBJoC1BsuSc2jqsTGTFEoSkYXH/AL1KJ/63ekIky/iIBe6AKncQrAfiNXYQ5ci6QEqvJCUVZjdKENeS7ihbMPnFTZiSBd+VLAf9gX515xLdAPkLQCGBCTS8+1tFlL0GN5hhqYGdK2Q6QJgUEkB2wBFOCT0G+EzQEuC91sHqxJqC1NI0mYSp8CSHahcAdmvRk3mxiVzxQE0bliru3pDLDaGpjeKisai6UgHgSSIyWmc5AOjjXHAnnByQwf8AUU/Q94vjIgy5SGxvDmBeMNnrCkhCXb/IqGO5hh/MKnzgEMKk3RTfeJ61HKLsy3IB04UAampdoXTYxiZl4g768CnCFGigc3NebeaYuXNuvx7Fg8KSq8/EgcvfeElyIYkAl9KDqQ3aJNS1X+Yv2p3gErd9Wx3u/djB2hF4gJdVchX5QaDlDrIDAnZJ3A9c+gEHPNCn8RLb3IDV5E9dYudNY6Bh0z7QhaypFRUFjxAUC3QRmnmxnV+zapKbUk2icJLqvy74UgLfZpNa4kXtnFyQwbGPotsSWASSGzSajezkKj5T9q0f8uUiWtXyISUkJSRtfPLajJcpAFW+GK4vwfCvtvabKPhonlaE0+FNQpSEsohkqa8lhQXS24iPX0JQjGomkUfULVNnO14lsqA78MfL05RtKio3wtNaPgd4o/c5RyrP/wDmKWAy7KojAmXMDnkuWnLUx1JH2zsU1IKLVLlk/wDjmuhfBQOyTwLR1KSYUXbVTkXVSbbLsyjiJhSlK2Zg6hlXEZxtsxnKSTbpckrTdMqdKZ1qrRgHUpwCAzHSjxh8fl2gyhMsxKFoxSlCfvE0qhdWKalgah82fmfZ37MWqbORNtC5jpIO2srW4IIAFQKsamjChjnmpOdJX9j2dGWi/DKM6xfSvm/8P7myf9mJwSpfwZwzKDLvqdJB/wDGSFOBk0c+yyiRdF4GUoOFUapYbi2W9tY+0SxQcI8j9vfCkqSmYlhMBD/qSKh94IFdCRGXiPDxUXKOKyeJto8MtQAUnUkcsSeOXKFXHS+oNeNOzwFpSfiEVYYkZOCOAcu0EhQKQ/8ATRgTgSz7njy3wiQZ08ElLfNg1cw7c8OEEmzrJmLBSpIxAO0CQSSUkYFwHBNaFoq3y/hBK5ZcKBIUaKTVIKCxN0gEORi4ahIhKSUzdl3UijZuu6QNaDDhFOK7EapctyMnAQxIFWUKk4YK6w1YCapDn8xGed0HjidMBAz7TdlurFVcKgF1HmFJA5mAE/YAOLP1ST5OI53ZQExN5agaC+nuQD3JECwKUg0cnDKoIbdjCEz2Kia3q44EbTbsj7MF8cXUF8yeVf8A7CLade/QQySKF82IfI/dkjzEc/xl2d6BlgZAAAYakmZvYCN8k3sBi5bc9D/1hNpkXpSioEqCQSAz0SogqIN3JXeNNN1ITMVjCVKKfyEnkkZchFQfgU0Xicb6XrQukhKuytc4kPVk4yrI0XL1OJozVcY03N7rDllheApd2RiAzFt5oHOrwVoWVoBUQCjYUvNSQ10F6qVingACaQsmgDC6BqCHOIBFCKjtvjdxpiJZ7ScQ9UkA4GlEni6RDLzAZbWGFHqw3+phBRVAAoA7cFFTb9lzyhqlBW41NRSh1r5ZxMlkCrTOwDuoAc6EYcQD2h0ubdPBTngoF/OEyZW0DeDqLAbk3TTqfbxJcvBKgQSRz2R2P1hNKsAHaVApqz0YjRhQ/ucP7AWdboSP1Ano8SfKAQAdokkMNAJbAnV9O0XMOTVu3uB9aVf6QKtoFT52ByIB99YaCxB4jdtKCukIkgj4iWdgQl6/gQA3Ans+UbFlJG52wbDTmPSE8IAbUpgDqQOjeoPWEIBDg41V1SCD3Bip0x2BxBpoWOH06aRdtU0zggf4pHoYaVYAbY0bSgzENXfeS3a9SGJlsxzSWLapDA9YXZyxJORTXWh9vuEGZn4bqaXQcQS/NsaRnLmgFz5x6inB3p7zjRImByCaVJ7OObxiVMcUNQzPuqa60h9hshnJN0C8HcnAJ2VBROgIPWHtbpIDdY5JmzAEByWJ3MStzoBVzHnfG7GFqWpACSo1BLA/M3A4g/t0j0fgn2mRLnmShClGc6EzEnPAOjNJIvOC4oGLkjB4rN+7OyAaKY4Eiqid+Nd0d+lpS0Vnk6NNYPIyrGKOX2QW4t1xyhxs7qILAPgMaw+QSdl0pDEFsTdLc6COhZ7E6mlpJcAlRDhJDPQc8Wi2y6s7n2EtcuzCWJiVlM5Xw0qc3UKQSUsCbqUkKxAYlKgcBH0RHjKkglJQoAlJa6SCCxCmer0oTyj5P4HPeVaJKnPw1/EQWoofiKNXZR/+QQK/HEomgpWskkTGKqYLBLAsXF2hdqs0bxbtJCdVk+xSftETi0c/xq0KmIWQHN03Rg5AcB8nIFY4Hg/ifxQDdNQTSoZJCTvFTnoY7iFRs1uW1mLPASppUQu9dlM7k0Uo/ESwAqV3RowDO0WkJ+9NQEpADv8APMZi4YBihRrq1Yq3eH/eKSrBM1QSGA+7upCSkDEOU/3q0hSReCBktaCobwZgSep7iPClUXT6wZktTkKD0KuJ+ZID7ikQ7w2YL15Q2UF0qBreu/JX82P7YylVwuahRDNmkuB5DtAWdbLKSAReJwxDFi3B+rRD4A3S5spYBuq+YjZUGYrUQbqkk4K1EGtIDXS7pAqGNACxxqz4E5xikkhLlryqsMgcv+o5EaxdjnOgD8JQS9XcENwzSYzl2AqWxvPvL7lAfRUGhNGP4VzBkcFqbskRkRloQ7HNi7Hc0abMoupqlRBHMm90qYueALKsq0KUEZOCz98YbJnveUsPfDlB2qOsYl3cA650aMSbUEElQvOpt7gMX/v5QCZpKy9Re2SWokIIBpQAbR6w1F598AbB4axQUoYC8QWKSyqGWpI2XNTeADlIILOIkMsTqCry7wSl6vQtMo1BnTGjxUGpUpZ6/wCgVaqyxS6RVi73i7gjVyMsjrCwhiU5F33fMx6N0OsaJoK0mihRw7ksm6BVq0z8oFEl774lLHLIl3yrTnHTWAYCpRTNSwomYxfQ08iYNUl8MXZtagjrUGGAPM5u/wDbAAM3NuIcj0iGnhgItYDopVBxqKkOohsWAfgejyXQkgJ2c3b8rAnLWupxhiwL6qUWKjfdYenWL+EcRQM2/wDAQ/JxwTEXgDPL2lJehzGBqo+Y8ok1G3X8QI4099TAglNzADStMWI/Ts5amH3ApQOhJB3vVOLaYwNUwM6aEAg1XXdVnO7ZJ5wc0UbAhQfdeMwH/BJ5wybLYEqxdIL8JgpzUP8AcGZJJJUPmY0NNkua6vepv3vB9ABNnAxH4sK6UBaoDAE8WzjBalkqU2LobLFJ9W6iNE+0n4kzFgo6ClTTh9IbLvBai/4kCoBGTEOM0p6mLTrLEKXOBvVYXjxYE+vpERVN5rpIIbN7rJ5hX+MaZdpJWkBa2VUbRFNlwW3HyhAcELv3yUoBBqoFID3scQRXjGTXoM5103UrBwvHOlCQS25Ez+3Ux0fGLQLPYVKvFK57XQGqkKFC+u0rWo3g5p0tkLSktfQyOKSSH/x3ud7T7aT0XPgKdJQyCAHQUpGyvF0rDvvBFY9Dwkbk5en9+2CPPfYmYo2pEx2TIQqYScHCSlAJcVKi/wC06R6i3zTMBDgEApKCKDK8C+Br6x5XwEBFkUoiqrQUqOqUS0gAc5yjzEdvxKRfuklLEE5YHaY9Y31HbOuKpIySfBVBSibqWIJJUGdq57hlDLR8OUk3VXlg0OQejh+sZrFLF0gCmTerc41TJV8uoY4Dk7nvjGRQvwSYpM1BS7IBBfApzd8hQ6lo5H2mQZFtmjaZwpN4k7KkpIYnIF06C62UehTKCarcUugDF9f94tHL+2dnBlSJrF0PIXrR1Sy5FaXuZaN9J5oz1EM+yX2kWgzNqmzTQXlu2lSjpH0L7OfawTl/CUllF2LuCznTQHgQ1aGPjnhUxn3njRq+cei8O8S+DOkznohYKj+kMJmAzlueKRpHRZz9nv8A7Upacgg/O3VJAPK6252jiSrQn7oJFGQXydIlE/8AYvyj0P2tDCWs5LKUncUlZ5fdiPJ2deKTilKbu8OQ7ftKf2b48TxMNupJfr+/+wfIzxCUySA2wXFR8rkgcgw/3Ayx90lWCnIP/RQ705w9aL5W1SVJAD43rzY7zLEKtagmUQlmvud4JINDuIPOOdPypCM61EzCxDlSak/NQJz4AcGhiEEKupcIDJSkZoDFR6lat5eErNZBSGJKTrgyiX4A9I6clQvXsCHb9O46hi/WHJ0Bzk2faTV7tBk4Z3HG4o8DGnwpvioDfhcbvw/4hfWDsJSoKLMU0A0F5YS37Zh5AQiyKuz5R1UUdCT5BUTJuSa9F+QMvic1pSEqZSggng6nLcSCXIjVYJGIU5uKmF9QUKCBvB+IpnzSdzItMohF1mSiWDeFb1wKJRqwADNrnHTsYb4l4M8xhxp/6pHWLlOoUNGewllTcaEDdUHDdURcGPnUBS8St+CUn0IiRi1bsCkg0FTgBwJw79oalJvijdK1OPvKFJPynfTjU+Xdo0y0uv3oW7gx6VYtiGlAZxQsQdOnAtCZiWXyZ99CO6Y0INSTgS3I+rtGWephwJ8j6xKj0ASlupRO8ua+euEXMmGpTnTmQT6EdYBZd8nryxPfyMWgGo5c2cv0EQ4gLXZ3djVsGfBy9cX3VGMEgMpnZzgQX3MRz0zh4o/A+RbnERL2wo5kOP1PXlnA0wBWHCQzJBCWqabuhirOKAlzfalQ9DWmYJbrGhT4GhcAHKhYc2LwuQG2T+rlUenlEpUgA/4eJ1vPucXcOIEHaZV9DDcrTZY15E990FLFVA0p3oR3pzgwnafFmG7aUxcZirtwglzgEZ7JZgDezCVccBg1MUp6QkWUlzdxLjQ4BjuAQ53co2I0z2ie4Z+XeGykkpUA20lWNGyxyqo8hDUXdgZvC7LLmTFKmACXIShRO0CVJYpBoxHzLPMH5qef+2Xi6J7GWhd9g5cXDi2O1eD/AJWw0juz7OFSxL+IoAmqQAlK1UwKi6qMMAKY4t5TxiSQShMqamgJv7RL0BFx0tlQmtN0etowWnCuwRyZfjaWMlIIlqxoGBHyrDF3DncyjoI9HItAVKReqpyCxpWow3ER402a6tN7ZckB6PhrxEd3weaUfFTeASAle4XXCjhSigTuELUjatG8JU6YaSUmiVCpBYnBuG89Y6XhhFKu9H/Ljka4HvCVSbwvJXUm8KKBKU0WwLVBZ3ySqMU6exUA7JQz1D7S0v8A9FdY5XlYLlNUdFXiAvLbaWlNc0g3kJfedrtGKZPE6/IKrypstQSXcGbL25d0g6BYJ3gZQ+b4ck35aTtFktkcZiSc9r4ak8hrGax+F/fyQlYLLSbyC90pLkHTBi+PMRelKOZN+6Ic7wedsKnA3x2rGQdk54E4BQwPDI7iYR/+rtE1ZnJs81SFLUPu5a1hN1V26boLNhy3wIBBZi+hxFSKg4VBx0MdaZk0fTPEfFxN8Psssl1/C+8/MFy0/DUDv+IGOocx52e4UFBiQxJyIKw9f3qLbzBeHzb8sBT3kgKYjFLMSHxbZKv6BqYzzELQFS3vFYUEvUJIQCe4wfPnHl67vVd+0SbFBrrHAMeBUlPX6Qq12ckLSS3UsMbwOYdIrm4h04UUCGU4HBlBTHiHIPpBTJTjGtwj9oKVAEM5pSmrRyJ0AiyWclEt8UGoy2UKQf8AN33R0ZKAFl3UCphUMzkKGBJGWXeMVmdKE5GpbRkmlMch0hlmmm+NQT3OA5mkTO23QxsmTdEwua4JZmusMQS+B0g0yQhiGUXUSrIOBsirXnq5D0UzOYEnEPm1NKJoeT84Bc2isQS4I4rVEqVtgMmpaYkhjoOAVjxcdDF/EK0gYFRx/UkXgeLXh+6EWYupyXCT2z7dzwhlocLlgGguvydzwq37d0JxqkwBlkAgBybqkhxXfRzrSsSJKmMT+auOQJY8yFY5AHWkgfIyxL2QMS/Wige4jZZyxfd608ngzK2QAP8AbKJbm5hYQyaZj+G7x6MXuiSPnYUzrxr9IwzJV5Jrg5609Y2ooocB19iIUC7o/nUQ6AyS5F5hm1d4L+lY1yZV4BJxpXiMeT94hlsaVOHYseFDDJaSFYaZbi3cRMkBitCDfG9ulI0pU3br7aHzBhmMR0I98YQkgtvA7Xv4g3JoAl1qMqHiB9IEoreGr/XyMOUhweQ6H+YkoOAGr66cYhABMD5Ygdy3akHZ00G/6j6QapZcBqjLeIuWAO3rF7UAmdLYkjMuedPN4cgAAjCjH3o3rDVJF1zTDz+sSaARTNx5xVUkMXZ7RLQ7NeLi8dz0yZAHVweC7J49NrtPtGqnwADV3nzjNMszEKcmhPMjXjuhi5O0UpAqVFRqdGYHiOkdq1U4jXJ17B4lMtCXUkCYkHYL3FpDE7JNC1QY8v8AaP7G3JpUgAJnBQu1JQk/OzUOw4DZnKOjKQtF1QN1SSouS7C6U73emGcbLHbJgAqFu5+8F05YF7wDAZ6OmsZKTu0zdzi40+Tg2mxJTMSsPeQF0pd2mNDkWBSRorlHG8QsF1RYOKFhXH5RvqS+5zHsVyZazQ/CUaFMw7LlzSYA2BNCBTOE+IeEqShSiGUoBsxQuLpwLDSjiM9jiznONZTdXgNpaUqJ0r6qpxjPZLOoTypCFLl/FJmPeuoTcIuqL5rSCGahGEdYWFl3jRrqj/VdQnsxPXWAlpuKSqoe8skYkJYN2fiRHMk7dc0Mwyp6fhpWEmSqYRSWSqXeUtaiDfVfAvh3BLFQowDaPEkFcms68WPwwQVMVXUoKlHaoXDDJT4hoiLBdQiUS7XAXrg4868oy+K2wpQuaB8qFEDgbwZ9+eR4RKnPfj1+7L+Jih9p+z3wUiYpbqdwpkqSgAqJZ3JvJdLlgwyzVMluuiQ5YqP9JCVMDwT1TBqtBVJl3jUgEjEbVTQvQpJhMi66mCryVEFRIZ1sVBOeCUZ6cYctV6jtKqv8fczY6+5U4faCnFcAQxB1Y4NW5vi5gUpJGBYgHTLoSEvzikC6glgQ6SkPiCkGpxqG8g1IBY2saMBTS64bRh7pHN/kRolzSElw15N7gVKoOgyjJYZjB6VOZ0JLjXL2IYiaFpW5Zk3n/pOXZMZbLS+aMgh3wZjfLcyQNSBFLMaYGmXMLXjgHY63Up71J/aYk5TEilLvmk+Rhd7bTL/KyH1NwqJ6lQilrBWp8SAeJYfQw0lf6ASaGuJGZHYip5JEbzNTcSfy/FpmVKr5pUeY1jNMlMtB9g/z9YKTNN8hFFBKiC2JVgQXbFOe7hEz838/yMol0qClMQCmlSAoFLE7i7MTgdzSFyXCSS6dzORQE06OIkaRbjdEs71nQQoHEBRPCiU+TwUuSxCWzPoYKQWcZD+W7CCmrqOPpG/DKFrlukaj0yHV+sApRwApTrnE+LQH93f+O8XLDl2zPTGKQhoQ9OHP2IYVuBkpyOxI8oSDVPT6Rcs4e8CfSJkrQy5gdgMv5hMmUCArQN5P5d41BhtqroMsavvbLfCiBlQEktoS9Pe6CtvIhopyrx90hSlEF8wzHkIq+45l+/8AEWpD1/d6RFOxlhPdx5P6w1I13eR/iAUj5d4bmR/MEFU4O/GNUAJU6OH1/iLJNd2HIRSQxI6d/rBWeX1p3JP0hy4AlnRsjRjXfUAwyWGfUt9G6t0i0vttkxHU/WDlS/fT6w0hmdSTWtctAaw1ICRUknPU1y0D+kWunaASkkvuPmP5jRCIqcCGCQaZ5DcBufpvhtmmFAopQfEAsOgz3iKlShz9IbKs7g9N3ukbRTQGg2CVMFSUk5/Mk0bj5wM3wEsDRQAIcVoWfyipcbZc4pzYxpti8gchfhj1O71+scq3+GApIKQRgxwO47sese4RPSobSRxEBO8HSsOmIegnwB87tFiK1CuW0fQcieGOUJnzQ4H6VLwwclixzdLV3amPYW3wDQYF+keb8V8GUUKTgoouk7qv3L8o4Z+H2UIxTVFKA+LpbEsySGrXF8YzlBCwK3bgGNQ4brsxptsm/LUHKVgC6cNoFONNCeo3wyXKwpiBTMEFRbsegjivbyBz7Os/D/qAfeSpV0Hc4flDJCbgY1US5etL2fD/ANd0On2fZABDBQBxyKirGrO8KlSwbxWWvHZDsSl2BqCwYMSQ1aOxjR+bgCrIq+u9mQC2ZIcthoSI0kbbgClOI39POClTQ4pdCaAVLuWxxJfPdA/FqpgzADfT35xMn5segB2hBISU/ncvptBiztUJL5NCvhXVLUh//wCRAOrGmFR+LkRDzMxAzDhs6v6wIQyFVJYAA6tec9hEp4opklTQUlTMVErGoYXSADQ0CmcZZRITMm3QKUYEcKg+98SHTfH3JO+hVH1pFzZThj7NfrCZExh3h82bUD3k0d0uaABSKEe8aRRLAtqB795QZVn7ejd4Sov1+nrBVgWBgXcA+Rb1g1U8+5aFrOy3PvBAeQihFTHoMmL8T7ELlTCwA3+VPSKnTGUdKeQgZa7tW9+w8QxmhAYEZhgezw2zlwOkKBq3DtT0hlmUMeMWo4sBs0YbiO0BMoVe8SIJR/j30gvhOVHg3GkVssCAs3X37yiX6AZvjq0NnSw6e/J4FUuqT7qIShayAcgfN7pDZaMd8LdiecNlgsPeUXGAwFf64wUsZmCMuCEuojXaBnEk1av0pDEKIS2o9YeUsG3v6CIZTYY4ecPIhaFOlNPdIYSSYlwtSGS0tWKSGNlmNcmcYzBOkaJaY0QG1E1xWsKtPhSJg0OUREPQtornkDyXiXgBAdm18njgpklK00YChHOlcY+oFIUKh44njv2dCk3kfMMo4PEeE3ZiB88tUgywvEh3HBqvzvOIZMs7qUXqySx4qJrwypiGjZPkqSshWDkDc9O9e8ZbSLwoMwaaCleGEeXua8r5EVKLrS+GH9pHZ8N0DaA15sz50+kFZ3Us0+VNeIST5tATkuAdSk8sYhvzj6ClqF4bqekAUkIfV+op9YSDV/1XfM+kOtjpQgfqw6q9YpdB0BaC76MB3DecSBWmhfEEPw+Udye0XFRe1UJnRss03a8IdaFEtyPNxCVqpSm0D2aGFXyg5t3j0dvmsQctdOH1i5YJrixbsPpFTUsSOH1ipC8ecUlgBiqtu+kWF47iB5/SFScCfecXIq29T8nJhJIYU1O0eJby9IZOls3DvSEn5nO8d3h01TkGJ22IXJxpUAQy6zj3jAyUXSfeZMPQcNSWjRLABKQ1Bl/v3wjUF4dfKEJTtnQiDZqCLisDHFQDf0vBoS7dfKETPQDvGhJZveEVQEMv1hktNIXLJYcINJrGiSAYBBoT2ik5RXxWf3lDdDGXIJSPOB+PUQHxmeIclQDfhwxMuM6bRWHptLnlDUkAaUsYeIxKnBz1gl2ipit1AbgpmhhXHIXbC1TBDxLf0ifirsDsJnUhE7xJvpHLn+LgA7qRwvE/Gw+zoBDlqpIVnXtEyXMUfipu0ooZHXfjHkrTMAUWwukHsD5GNCvFTUk0cRlmzAkK3B+57VjxvEai1JWkMCW6VFWDjq6k+g7wdrDADcPX6xnVaLyRqQCdxIB9BBWpd5IOie7/AFjlp2rAzTlfdkjNT9WHk8bSyxd1IPOg+sc8j7uWl6uCejmDsyyWBDMRuarxdYA02UfeKvbqcFK+giQRmB1qxoexPq8SIlFyyh3RuSL10YQE1YC34Adfp5wn4+O4d4Ily+jdwT6CPVbyQOmq+ck1Y+TCG3nyYO0ZJqyxIx+jfxBiZsp6xouLGhrEAjQ1htkPYd3pGeWs03nyjRJUxA3v9Ii8UDIJdS+p7f7i1zHJ0yg5xISScXpwgJKdp8iX6D+Y0WMsQZlkXjuJ99e0Mk4vFmZUA507QVnxMV0Awhm8+eEMQcWjPMUXikTGf3ujSLSQGpYq2+LUqETZ1HfH0PvrASbWHL4QOSWAN0s0EMVqaRiVa2Zte0Cu0O/OJc1THZqVaGhH/Kqa5xgm2zzhCrSLxGpjB66tAdpForCTa68vWOfLtBvH3pERP26ZYxEtXn6AdBNtdRHHtElWyvvOOVPnAFJBzJ6RPjOumAr2jNa1AdpVs3wub4gxjlqm1cYbsqwu0zXCTvL++UD18gb5/iDp4xmlzS7A4ef+o58+ewSAc+jkQ6zTvvC+X8Rnq6uLBDDaSpK61AfuI5UxV5XSNV0i+NUt3pEtUgJVTJvKM4Sckx0Z5qwAn9S2AygJ0686dQx6/QQ5P4XahcU18jGCUKqI0bz+sSvURqtigAABkA+9s+bwyyjaSHdlcmIJ9BCZ4cI3Y9R6PGixSDfBAox6vSIaSj+4+xJDKGbknl/qkb/F7alc9ahgwI5RlmSSkodOYS/WvWMnijpUojAbL8SqkXHKr1AbZDRXDzeJA+H1KgaD0AESKWk55QrGyVPeHDvBJWX5nsP5i4kdb+YRoQXB5wJOMSJFlFSJxuncqkaUL+8i4kRH5iB9qWacfSLOQ3GLiRpPhAZ5U4mZwLCOgV0MSJDXAGWbNLE8INSqHfFRIU+hiFzTTjEWsheOJHcxUSMm/N79RD32uUKmLJESJENu2MQleO4nyjPLVeuvmfrEiRjHkDTLXtRUk1Wc3/iJEiZfgYi1DYH9J84FE03VHNvQRIkR0A34pDtm46QwjEaJiRIU+ARy7Ur72UPeMdBI2VHMn6xcSCfyoEAtW02pHZL+cDacVHhEiRrp/Kvp/Yxcn8G8H1jGgMD/AFAdVRIkShGqyywynrdqH3PjFy5hLk18ukSJEPgB/h0t1XchMPkD6wv7QTBLBZKVVJ2nNSrjEiRpDm/oD4AsMsFRozgim8h4kSJFxyU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810039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039429" y="564321"/>
            <a:ext cx="4032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 err="1" smtClean="0">
                <a:solidFill>
                  <a:srgbClr val="FF0000"/>
                </a:solidFill>
              </a:rPr>
              <a:t>الاوكسينات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Auxin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21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075240" cy="2952328"/>
          </a:xfrm>
        </p:spPr>
        <p:txBody>
          <a:bodyPr/>
          <a:lstStyle/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الشروط </a:t>
            </a:r>
            <a:r>
              <a:rPr lang="ar-SA" b="1" dirty="0">
                <a:solidFill>
                  <a:srgbClr val="FF0000"/>
                </a:solidFill>
              </a:rPr>
              <a:t>الواجب توفرها في المبيد </a:t>
            </a:r>
            <a:r>
              <a:rPr lang="ar-SA" b="1" dirty="0" smtClean="0">
                <a:solidFill>
                  <a:srgbClr val="FF0000"/>
                </a:solidFill>
              </a:rPr>
              <a:t>العشبي</a:t>
            </a:r>
            <a:endParaRPr lang="ar-SA" b="1" dirty="0">
              <a:solidFill>
                <a:srgbClr val="FF0000"/>
              </a:solidFill>
            </a:endParaRPr>
          </a:p>
          <a:p>
            <a:r>
              <a:rPr lang="ar-SA" b="1" dirty="0"/>
              <a:t>له خاصية الذوبان</a:t>
            </a:r>
          </a:p>
          <a:p>
            <a:r>
              <a:rPr lang="ar-SA" b="1" dirty="0"/>
              <a:t>له فعل انتخابي حيث يقتل العشب وغير قاتل للمحصول</a:t>
            </a:r>
          </a:p>
          <a:p>
            <a:r>
              <a:rPr lang="ar-SA" b="1" dirty="0"/>
              <a:t>ينتقل من أماكن </a:t>
            </a:r>
            <a:r>
              <a:rPr lang="ar-SA" b="1" dirty="0" err="1"/>
              <a:t>الإمتصاص</a:t>
            </a:r>
            <a:r>
              <a:rPr lang="ar-SA" b="1" dirty="0"/>
              <a:t> إلى مناطق النمو ( الأنسجة </a:t>
            </a:r>
            <a:r>
              <a:rPr lang="ar-SA" b="1" dirty="0" err="1"/>
              <a:t>المرستيمية</a:t>
            </a:r>
            <a:r>
              <a:rPr lang="ar-SA" b="1" dirty="0"/>
              <a:t>)</a:t>
            </a:r>
            <a:endParaRPr lang="en-US" b="1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176464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2352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075240" cy="4133056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شروط بقاء المبيد على النباتات </a:t>
            </a:r>
            <a:r>
              <a:rPr lang="ar-SA" b="1" dirty="0" smtClean="0">
                <a:solidFill>
                  <a:srgbClr val="FF0000"/>
                </a:solidFill>
              </a:rPr>
              <a:t>المعاملة</a:t>
            </a:r>
            <a:endParaRPr lang="ar-SA" b="1" dirty="0">
              <a:solidFill>
                <a:srgbClr val="FF0000"/>
              </a:solidFill>
            </a:endParaRPr>
          </a:p>
          <a:p>
            <a:r>
              <a:rPr lang="ar-SA" b="1" dirty="0"/>
              <a:t>وجود شعيرات وزوائد أو طبقة شمعية على طبقة البشرة</a:t>
            </a:r>
          </a:p>
          <a:p>
            <a:r>
              <a:rPr lang="ar-SA" b="1" dirty="0"/>
              <a:t>تكون النباتات في وضع أفقي أفضل من الوضع القائم</a:t>
            </a:r>
          </a:p>
          <a:p>
            <a:r>
              <a:rPr lang="ar-SA" b="1" dirty="0"/>
              <a:t>تكون الأوراق عريضة </a:t>
            </a:r>
            <a:r>
              <a:rPr lang="ar-SA" b="1" dirty="0" smtClean="0"/>
              <a:t> نوعا ما.</a:t>
            </a:r>
            <a:endParaRPr lang="ar-SA" b="1" dirty="0"/>
          </a:p>
          <a:p>
            <a:r>
              <a:rPr lang="ar-SA" b="1" dirty="0"/>
              <a:t>تستخدم مادة </a:t>
            </a:r>
            <a:r>
              <a:rPr lang="en-US" b="1" dirty="0"/>
              <a:t>tween </a:t>
            </a:r>
            <a:r>
              <a:rPr lang="en-US" b="1" dirty="0" smtClean="0"/>
              <a:t>20</a:t>
            </a:r>
            <a:r>
              <a:rPr lang="ar-SA" b="1" dirty="0" smtClean="0"/>
              <a:t> مع </a:t>
            </a:r>
            <a:r>
              <a:rPr lang="ar-SA" b="1" dirty="0"/>
              <a:t>المبيد العشبي وذلك لزيادة التصاقه بالنباتات </a:t>
            </a:r>
            <a:r>
              <a:rPr lang="ar-SA" b="1" dirty="0" smtClean="0"/>
              <a:t>المعاملة.</a:t>
            </a:r>
            <a:endParaRPr lang="ar-SA" b="1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4608512" cy="234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7458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03" y="1556792"/>
            <a:ext cx="4070547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719" y="404664"/>
            <a:ext cx="7410450" cy="74868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ميكانيكية فعالية المبيد في قتل الحشائش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563888" y="1425096"/>
            <a:ext cx="5256584" cy="55646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 smtClean="0"/>
              <a:t>تثبيط عملية </a:t>
            </a:r>
            <a:r>
              <a:rPr lang="ar-SA" sz="2800" b="1" dirty="0" err="1" smtClean="0"/>
              <a:t>الإنقسام</a:t>
            </a:r>
            <a:r>
              <a:rPr lang="ar-SA" sz="2800" b="1" dirty="0" smtClean="0"/>
              <a:t> الخلوي في الخلايا </a:t>
            </a:r>
            <a:r>
              <a:rPr lang="ar-SA" sz="2800" b="1" dirty="0" err="1" smtClean="0"/>
              <a:t>المرستيمية</a:t>
            </a:r>
            <a:endParaRPr lang="ar-SA" sz="2800" b="1" dirty="0" smtClean="0"/>
          </a:p>
          <a:p>
            <a:pPr marL="457200" indent="-457200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 smtClean="0"/>
              <a:t>التفاعل السريع بين جزيئات المبيد والمواد الأيضية مكونة مواد سامة تعمل على توقف العمليات الحيوية</a:t>
            </a:r>
          </a:p>
          <a:p>
            <a:pPr marL="457200" indent="-457200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 smtClean="0"/>
              <a:t>تهتك الأوعية التوصيلية</a:t>
            </a:r>
          </a:p>
          <a:p>
            <a:pPr marL="457200" indent="-457200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 smtClean="0"/>
              <a:t>زيادة معدل عملية الهدم وتثبيط عملية البناء فتقل بذلك المواد العضوية والمعدنية</a:t>
            </a:r>
          </a:p>
          <a:p>
            <a:pPr marL="457200" indent="-457200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 smtClean="0"/>
              <a:t>منع تخليق الأحماض النووية فيقل بذلك تكوين البروتينات والأحماض الأمينية فيحدث تشوه للخلايا الناتجة وتتثبط العديد من العمليات الحيوية.</a:t>
            </a:r>
            <a:endParaRPr lang="en-US" sz="2800" b="1" dirty="0" smtClean="0"/>
          </a:p>
          <a:p>
            <a:pPr marL="457200" indent="-457200" algn="r" rtl="1">
              <a:buFont typeface="Arial" pitchFamily="34" charset="0"/>
              <a:buChar char="•"/>
            </a:pP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4221640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354" y="4381190"/>
            <a:ext cx="21258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314616" y="1513900"/>
            <a:ext cx="74649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ar-SA" sz="2800" b="1" dirty="0" smtClean="0"/>
              <a:t>نبات ذو فلقتين ( فول ) عمره أسبوع أو أسبوعين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b="1" dirty="0" smtClean="0"/>
              <a:t>نبات ذو فلقة واحدة ( شعير ) عمره أسبوع أو أسبوعين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b="1" dirty="0" smtClean="0"/>
              <a:t>50 مل من </a:t>
            </a:r>
            <a:r>
              <a:rPr lang="en-US" sz="2800" b="1" dirty="0" smtClean="0"/>
              <a:t>2,4-dichlorophenoxy acetic acid (2,4-D)</a:t>
            </a:r>
            <a:r>
              <a:rPr lang="en-US" sz="2800" b="1" dirty="0"/>
              <a:t> </a:t>
            </a:r>
            <a:r>
              <a:rPr lang="ar-SA" sz="2800" b="1" dirty="0" smtClean="0"/>
              <a:t>تحوي 5 مل من محلول </a:t>
            </a:r>
            <a:r>
              <a:rPr lang="en-US" sz="2800" b="1" dirty="0" smtClean="0"/>
              <a:t>Tween 20</a:t>
            </a:r>
            <a:r>
              <a:rPr lang="ar-SA" sz="2800" b="1" dirty="0" smtClean="0"/>
              <a:t>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en-US" sz="2800" b="1" dirty="0"/>
              <a:t> </a:t>
            </a:r>
            <a:r>
              <a:rPr lang="ar-SA" sz="2800" b="1" dirty="0" smtClean="0"/>
              <a:t>50مل ماء مقطر تحتوي 5 مل من محلول </a:t>
            </a:r>
            <a:r>
              <a:rPr lang="en-US" sz="2800" b="1" dirty="0" smtClean="0"/>
              <a:t>Tween 20 </a:t>
            </a:r>
            <a:endParaRPr lang="en-US" sz="2800" b="1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4" y="4381190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995936" y="548680"/>
            <a:ext cx="24826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 smtClean="0">
                <a:solidFill>
                  <a:srgbClr val="FF0000"/>
                </a:solidFill>
              </a:rPr>
              <a:t>المواد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697301" y="5842337"/>
            <a:ext cx="5056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/>
              <a:t>مزيج من  (</a:t>
            </a:r>
            <a:r>
              <a:rPr lang="en-US" sz="2000" b="1" dirty="0" smtClean="0"/>
              <a:t>2,4,-D and 2,4,5-T </a:t>
            </a:r>
            <a:r>
              <a:rPr lang="ar-SA" sz="2000" b="1" dirty="0" smtClean="0"/>
              <a:t>) "العامل البرتقالي" التي يستخدمها الجيش </a:t>
            </a:r>
            <a:r>
              <a:rPr lang="ar-SA" sz="2000" b="1" dirty="0" err="1" smtClean="0"/>
              <a:t>الامريكي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لاسقاط</a:t>
            </a:r>
            <a:r>
              <a:rPr lang="ar-SA" sz="2000" b="1" dirty="0" smtClean="0"/>
              <a:t> أوراق </a:t>
            </a:r>
            <a:r>
              <a:rPr lang="en-US" sz="2000" b="1" dirty="0" smtClean="0"/>
              <a:t> </a:t>
            </a:r>
            <a:r>
              <a:rPr lang="ar-SA" sz="2000" b="1" dirty="0" smtClean="0"/>
              <a:t>الغابة في أجزاء من فيتنام الجنوبية.</a:t>
            </a:r>
            <a:endParaRPr lang="ar-SA" sz="2000" b="1" dirty="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0724">
            <a:off x="-515673" y="1575031"/>
            <a:ext cx="2116958" cy="247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1524" y="3760669"/>
            <a:ext cx="3985442" cy="208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5615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556792"/>
            <a:ext cx="7653536" cy="3744416"/>
          </a:xfrm>
        </p:spPr>
        <p:txBody>
          <a:bodyPr/>
          <a:lstStyle/>
          <a:p>
            <a:pPr lvl="0"/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نأخذ 3 أصص من كل نبات تحتوي على نباتات متساوية في الطول وتعامل كالتالي: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الأصيص الأول يرش بالماء المقطر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الأصيص الثاني يرش بــ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2,4 D</a:t>
            </a:r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mg/L</a:t>
            </a:r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الأصيص الثالث يرش بــ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2,4 D</a:t>
            </a:r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 mg/L</a:t>
            </a:r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توضع </a:t>
            </a:r>
            <a:r>
              <a:rPr lang="ar-SA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الأصص</a:t>
            </a:r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في ظروف ملائمة للنمو من حيث الضوء والحرارة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سجلي ملاحظاتك اليومية ولمدة أسبوع 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ar-S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قارني بين </a:t>
            </a:r>
            <a:r>
              <a:rPr lang="ar-SA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النباتات وسجلي النتائج والمناقشة لها 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436096" y="692696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طريقة العمل :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18114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677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0MSDCF\DSC01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507" y="404665"/>
            <a:ext cx="323891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05" t="39302" r="23298" b="30349"/>
          <a:stretch/>
        </p:blipFill>
        <p:spPr bwMode="auto">
          <a:xfrm>
            <a:off x="4701931" y="1139125"/>
            <a:ext cx="3634992" cy="40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14" r="15924" b="24186"/>
          <a:stretch/>
        </p:blipFill>
        <p:spPr bwMode="auto">
          <a:xfrm>
            <a:off x="899592" y="3140969"/>
            <a:ext cx="3781831" cy="340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107329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572TGp_fresh_light">
  <a:themeElements>
    <a:clrScheme name="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572TGp_fresh_light</Template>
  <TotalTime>271</TotalTime>
  <Words>356</Words>
  <Application>Microsoft Office PowerPoint</Application>
  <PresentationFormat>On-screen Show (4:3)</PresentationFormat>
  <Paragraphs>47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572TGp_fresh_light</vt:lpstr>
      <vt:lpstr>الأوكسينات كمبيدات للأعشاب  373نبت  lab 9</vt:lpstr>
      <vt:lpstr> الأهداف </vt:lpstr>
      <vt:lpstr>Slide 3</vt:lpstr>
      <vt:lpstr>Slide 4</vt:lpstr>
      <vt:lpstr>Slide 5</vt:lpstr>
      <vt:lpstr>Slide 6</vt:lpstr>
      <vt:lpstr>Slide 7</vt:lpstr>
      <vt:lpstr>Slide 8</vt:lpstr>
      <vt:lpstr>Slide 9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الأوكسينات كمبيدات للأعشاب  373نبت</dc:title>
  <dc:creator>yasmeen</dc:creator>
  <cp:lastModifiedBy>abanomai</cp:lastModifiedBy>
  <cp:revision>21</cp:revision>
  <dcterms:created xsi:type="dcterms:W3CDTF">2013-03-09T18:15:39Z</dcterms:created>
  <dcterms:modified xsi:type="dcterms:W3CDTF">2014-01-26T13:05:50Z</dcterms:modified>
</cp:coreProperties>
</file>