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handoutMasterIdLst>
    <p:handoutMasterId r:id="rId16"/>
  </p:handoutMasterIdLst>
  <p:sldIdLst>
    <p:sldId id="256" r:id="rId2"/>
    <p:sldId id="269" r:id="rId3"/>
    <p:sldId id="270" r:id="rId4"/>
    <p:sldId id="257" r:id="rId5"/>
    <p:sldId id="258" r:id="rId6"/>
    <p:sldId id="259" r:id="rId7"/>
    <p:sldId id="260" r:id="rId8"/>
    <p:sldId id="261" r:id="rId9"/>
    <p:sldId id="262" r:id="rId10"/>
    <p:sldId id="263" r:id="rId11"/>
    <p:sldId id="266" r:id="rId12"/>
    <p:sldId id="271" r:id="rId13"/>
    <p:sldId id="265"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3C586-1DD4-4B6D-9659-3F7C34B504BD}" type="doc">
      <dgm:prSet loTypeId="urn:microsoft.com/office/officeart/2005/8/layout/vList2" loCatId="list" qsTypeId="urn:microsoft.com/office/officeart/2005/8/quickstyle/simple1" qsCatId="simple" csTypeId="urn:microsoft.com/office/officeart/2005/8/colors/colorful4" csCatId="colorful" phldr="1"/>
      <dgm:spPr/>
      <dgm:t>
        <a:bodyPr/>
        <a:lstStyle/>
        <a:p>
          <a:pPr rtl="1"/>
          <a:endParaRPr lang="ar-SA"/>
        </a:p>
      </dgm:t>
    </dgm:pt>
    <dgm:pt modelId="{FE0166B5-252F-480E-BD55-A130F9C46166}">
      <dgm:prSet phldrT="[نص]"/>
      <dgm:spPr/>
      <dgm:t>
        <a:bodyPr/>
        <a:lstStyle/>
        <a:p>
          <a:pPr rtl="1"/>
          <a:r>
            <a:rPr lang="ar-SA" b="1" dirty="0" smtClean="0">
              <a:effectLst>
                <a:outerShdw blurRad="50800" dist="38100" algn="tr" rotWithShape="0">
                  <a:prstClr val="black">
                    <a:alpha val="40000"/>
                  </a:prstClr>
                </a:outerShdw>
              </a:effectLst>
            </a:rPr>
            <a:t>الاستمرار ولو بدرجات متفاوتة طول حياة النبات </a:t>
          </a:r>
          <a:endParaRPr lang="ar-SA" dirty="0"/>
        </a:p>
      </dgm:t>
    </dgm:pt>
    <dgm:pt modelId="{5DDEE10E-9B07-4B1E-82FE-FBB05D4C62D0}" type="parTrans" cxnId="{B3405B89-0009-42C8-8B72-0FC557A9527E}">
      <dgm:prSet/>
      <dgm:spPr/>
      <dgm:t>
        <a:bodyPr/>
        <a:lstStyle/>
        <a:p>
          <a:pPr rtl="1"/>
          <a:endParaRPr lang="ar-SA"/>
        </a:p>
      </dgm:t>
    </dgm:pt>
    <dgm:pt modelId="{769525AC-4636-4955-B1C2-7EBAF1547697}" type="sibTrans" cxnId="{B3405B89-0009-42C8-8B72-0FC557A9527E}">
      <dgm:prSet/>
      <dgm:spPr/>
      <dgm:t>
        <a:bodyPr/>
        <a:lstStyle/>
        <a:p>
          <a:pPr rtl="1"/>
          <a:endParaRPr lang="ar-SA"/>
        </a:p>
      </dgm:t>
    </dgm:pt>
    <dgm:pt modelId="{8B6465CC-DEC7-4712-AFCF-28FCB260C564}">
      <dgm:prSet phldrT="[نص]"/>
      <dgm:spPr/>
      <dgm:t>
        <a:bodyPr/>
        <a:lstStyle/>
        <a:p>
          <a:pPr rtl="1"/>
          <a:r>
            <a:rPr lang="ar-SA" b="1" dirty="0" smtClean="0">
              <a:effectLst>
                <a:outerShdw blurRad="50800" dist="38100" algn="tr" rotWithShape="0">
                  <a:prstClr val="black">
                    <a:alpha val="40000"/>
                  </a:prstClr>
                </a:outerShdw>
              </a:effectLst>
            </a:rPr>
            <a:t>ينحصر في مناطق خاصة تعرف بمناطق النمو ( </a:t>
          </a:r>
          <a:r>
            <a:rPr lang="ar-SA" b="1" dirty="0" err="1" smtClean="0">
              <a:effectLst>
                <a:outerShdw blurRad="50800" dist="38100" algn="tr" rotWithShape="0">
                  <a:prstClr val="black">
                    <a:alpha val="40000"/>
                  </a:prstClr>
                </a:outerShdw>
              </a:effectLst>
            </a:rPr>
            <a:t>مرستيم</a:t>
          </a:r>
          <a:r>
            <a:rPr lang="ar-SA" b="1" dirty="0" smtClean="0">
              <a:effectLst>
                <a:outerShdw blurRad="50800" dist="38100" algn="tr" rotWithShape="0">
                  <a:prstClr val="black">
                    <a:alpha val="40000"/>
                  </a:prstClr>
                </a:outerShdw>
              </a:effectLst>
            </a:rPr>
            <a:t> </a:t>
          </a:r>
          <a:r>
            <a:rPr lang="ar-SA" b="1" dirty="0" err="1" smtClean="0">
              <a:effectLst>
                <a:outerShdw blurRad="50800" dist="38100" algn="tr" rotWithShape="0">
                  <a:prstClr val="black">
                    <a:alpha val="40000"/>
                  </a:prstClr>
                </a:outerShdw>
              </a:effectLst>
            </a:rPr>
            <a:t>قمي</a:t>
          </a:r>
          <a:r>
            <a:rPr lang="ar-SA" b="1" dirty="0" smtClean="0">
              <a:effectLst>
                <a:outerShdw blurRad="50800" dist="38100" algn="tr" rotWithShape="0">
                  <a:prstClr val="black">
                    <a:alpha val="40000"/>
                  </a:prstClr>
                </a:outerShdw>
              </a:effectLst>
            </a:rPr>
            <a:t> ، </a:t>
          </a:r>
          <a:r>
            <a:rPr lang="ar-SA" b="1" dirty="0" err="1" smtClean="0">
              <a:effectLst>
                <a:outerShdw blurRad="50800" dist="38100" algn="tr" rotWithShape="0">
                  <a:prstClr val="black">
                    <a:alpha val="40000"/>
                  </a:prstClr>
                </a:outerShdw>
              </a:effectLst>
            </a:rPr>
            <a:t>مرستيم</a:t>
          </a:r>
          <a:r>
            <a:rPr lang="ar-SA" b="1" dirty="0" smtClean="0">
              <a:effectLst>
                <a:outerShdw blurRad="50800" dist="38100" algn="tr" rotWithShape="0">
                  <a:prstClr val="black">
                    <a:alpha val="40000"/>
                  </a:prstClr>
                </a:outerShdw>
              </a:effectLst>
            </a:rPr>
            <a:t> جانبي ، </a:t>
          </a:r>
          <a:r>
            <a:rPr lang="ar-SA" b="1" dirty="0" err="1" smtClean="0">
              <a:effectLst>
                <a:outerShdw blurRad="50800" dist="38100" algn="tr" rotWithShape="0">
                  <a:prstClr val="black">
                    <a:alpha val="40000"/>
                  </a:prstClr>
                </a:outerShdw>
              </a:effectLst>
            </a:rPr>
            <a:t>مرستيم</a:t>
          </a:r>
          <a:r>
            <a:rPr lang="ar-SA" b="1" dirty="0" smtClean="0">
              <a:effectLst>
                <a:outerShdw blurRad="50800" dist="38100" algn="tr" rotWithShape="0">
                  <a:prstClr val="black">
                    <a:alpha val="40000"/>
                  </a:prstClr>
                </a:outerShdw>
              </a:effectLst>
            </a:rPr>
            <a:t> بيني )</a:t>
          </a:r>
          <a:endParaRPr lang="ar-SA" dirty="0"/>
        </a:p>
      </dgm:t>
    </dgm:pt>
    <dgm:pt modelId="{4F23E12C-F619-4A2D-BE6A-20AAA05CCDC3}" type="parTrans" cxnId="{417CE14C-9BFA-4177-AF67-4422413F25CB}">
      <dgm:prSet/>
      <dgm:spPr/>
      <dgm:t>
        <a:bodyPr/>
        <a:lstStyle/>
        <a:p>
          <a:pPr rtl="1"/>
          <a:endParaRPr lang="ar-SA"/>
        </a:p>
      </dgm:t>
    </dgm:pt>
    <dgm:pt modelId="{44EF96AD-25ED-4A46-BDC4-472BC95BF9D0}" type="sibTrans" cxnId="{417CE14C-9BFA-4177-AF67-4422413F25CB}">
      <dgm:prSet/>
      <dgm:spPr/>
      <dgm:t>
        <a:bodyPr/>
        <a:lstStyle/>
        <a:p>
          <a:pPr rtl="1"/>
          <a:endParaRPr lang="ar-SA"/>
        </a:p>
      </dgm:t>
    </dgm:pt>
    <dgm:pt modelId="{2F88CA36-2B25-4267-9311-919B5C0D30FA}">
      <dgm:prSet phldrT="[نص]"/>
      <dgm:spPr/>
      <dgm:t>
        <a:bodyPr/>
        <a:lstStyle/>
        <a:p>
          <a:pPr rtl="1"/>
          <a:endParaRPr lang="ar-SA" dirty="0"/>
        </a:p>
      </dgm:t>
    </dgm:pt>
    <dgm:pt modelId="{714435B0-054C-43D5-AA68-38B3D8069BDD}" type="parTrans" cxnId="{629A6829-B445-42A2-8676-51606E23D0B7}">
      <dgm:prSet/>
      <dgm:spPr/>
      <dgm:t>
        <a:bodyPr/>
        <a:lstStyle/>
        <a:p>
          <a:pPr rtl="1"/>
          <a:endParaRPr lang="ar-SA"/>
        </a:p>
      </dgm:t>
    </dgm:pt>
    <dgm:pt modelId="{4666F66D-01EC-41C0-8C3B-FCB255030CC8}" type="sibTrans" cxnId="{629A6829-B445-42A2-8676-51606E23D0B7}">
      <dgm:prSet/>
      <dgm:spPr/>
      <dgm:t>
        <a:bodyPr/>
        <a:lstStyle/>
        <a:p>
          <a:pPr rtl="1"/>
          <a:endParaRPr lang="ar-SA"/>
        </a:p>
      </dgm:t>
    </dgm:pt>
    <dgm:pt modelId="{ED6A72ED-C853-4C57-8A1D-3CA702E24496}" type="pres">
      <dgm:prSet presAssocID="{E5F3C586-1DD4-4B6D-9659-3F7C34B504BD}" presName="linear" presStyleCnt="0">
        <dgm:presLayoutVars>
          <dgm:animLvl val="lvl"/>
          <dgm:resizeHandles val="exact"/>
        </dgm:presLayoutVars>
      </dgm:prSet>
      <dgm:spPr/>
      <dgm:t>
        <a:bodyPr/>
        <a:lstStyle/>
        <a:p>
          <a:pPr rtl="1"/>
          <a:endParaRPr lang="ar-SA"/>
        </a:p>
      </dgm:t>
    </dgm:pt>
    <dgm:pt modelId="{EB2D8984-D865-4CD8-8D95-E966B79293CE}" type="pres">
      <dgm:prSet presAssocID="{FE0166B5-252F-480E-BD55-A130F9C46166}" presName="parentText" presStyleLbl="node1" presStyleIdx="0" presStyleCnt="2" custScaleY="59518" custLinFactY="-4078" custLinFactNeighborX="-1429" custLinFactNeighborY="-100000">
        <dgm:presLayoutVars>
          <dgm:chMax val="0"/>
          <dgm:bulletEnabled val="1"/>
        </dgm:presLayoutVars>
      </dgm:prSet>
      <dgm:spPr/>
      <dgm:t>
        <a:bodyPr/>
        <a:lstStyle/>
        <a:p>
          <a:pPr rtl="1"/>
          <a:endParaRPr lang="ar-SA"/>
        </a:p>
      </dgm:t>
    </dgm:pt>
    <dgm:pt modelId="{0FE01706-9449-4CC3-A11B-881A253FB3C6}" type="pres">
      <dgm:prSet presAssocID="{769525AC-4636-4955-B1C2-7EBAF1547697}" presName="spacer" presStyleCnt="0"/>
      <dgm:spPr/>
      <dgm:t>
        <a:bodyPr/>
        <a:lstStyle/>
        <a:p>
          <a:pPr rtl="1"/>
          <a:endParaRPr lang="ar-SA"/>
        </a:p>
      </dgm:t>
    </dgm:pt>
    <dgm:pt modelId="{09BAB141-28CF-40FE-BF1A-9613D4E1DDD5}" type="pres">
      <dgm:prSet presAssocID="{8B6465CC-DEC7-4712-AFCF-28FCB260C564}" presName="parentText" presStyleLbl="node1" presStyleIdx="1" presStyleCnt="2" custScaleY="74821" custLinFactNeighborY="-20420">
        <dgm:presLayoutVars>
          <dgm:chMax val="0"/>
          <dgm:bulletEnabled val="1"/>
        </dgm:presLayoutVars>
      </dgm:prSet>
      <dgm:spPr/>
      <dgm:t>
        <a:bodyPr/>
        <a:lstStyle/>
        <a:p>
          <a:pPr rtl="1"/>
          <a:endParaRPr lang="ar-SA"/>
        </a:p>
      </dgm:t>
    </dgm:pt>
    <dgm:pt modelId="{8F322C5F-52E2-4A30-90DB-2A6B19C534FC}" type="pres">
      <dgm:prSet presAssocID="{8B6465CC-DEC7-4712-AFCF-28FCB260C564}" presName="childText" presStyleLbl="revTx" presStyleIdx="0" presStyleCnt="1">
        <dgm:presLayoutVars>
          <dgm:bulletEnabled val="1"/>
        </dgm:presLayoutVars>
      </dgm:prSet>
      <dgm:spPr/>
      <dgm:t>
        <a:bodyPr/>
        <a:lstStyle/>
        <a:p>
          <a:pPr rtl="1"/>
          <a:endParaRPr lang="ar-SA"/>
        </a:p>
      </dgm:t>
    </dgm:pt>
  </dgm:ptLst>
  <dgm:cxnLst>
    <dgm:cxn modelId="{44BC56D5-3230-4EDF-8A99-C6F73D7D9751}" type="presOf" srcId="{2F88CA36-2B25-4267-9311-919B5C0D30FA}" destId="{8F322C5F-52E2-4A30-90DB-2A6B19C534FC}" srcOrd="0" destOrd="0" presId="urn:microsoft.com/office/officeart/2005/8/layout/vList2"/>
    <dgm:cxn modelId="{417CE14C-9BFA-4177-AF67-4422413F25CB}" srcId="{E5F3C586-1DD4-4B6D-9659-3F7C34B504BD}" destId="{8B6465CC-DEC7-4712-AFCF-28FCB260C564}" srcOrd="1" destOrd="0" parTransId="{4F23E12C-F619-4A2D-BE6A-20AAA05CCDC3}" sibTransId="{44EF96AD-25ED-4A46-BDC4-472BC95BF9D0}"/>
    <dgm:cxn modelId="{629A6829-B445-42A2-8676-51606E23D0B7}" srcId="{8B6465CC-DEC7-4712-AFCF-28FCB260C564}" destId="{2F88CA36-2B25-4267-9311-919B5C0D30FA}" srcOrd="0" destOrd="0" parTransId="{714435B0-054C-43D5-AA68-38B3D8069BDD}" sibTransId="{4666F66D-01EC-41C0-8C3B-FCB255030CC8}"/>
    <dgm:cxn modelId="{B3405B89-0009-42C8-8B72-0FC557A9527E}" srcId="{E5F3C586-1DD4-4B6D-9659-3F7C34B504BD}" destId="{FE0166B5-252F-480E-BD55-A130F9C46166}" srcOrd="0" destOrd="0" parTransId="{5DDEE10E-9B07-4B1E-82FE-FBB05D4C62D0}" sibTransId="{769525AC-4636-4955-B1C2-7EBAF1547697}"/>
    <dgm:cxn modelId="{21107605-2267-476C-AEF8-A57DA074AD56}" type="presOf" srcId="{FE0166B5-252F-480E-BD55-A130F9C46166}" destId="{EB2D8984-D865-4CD8-8D95-E966B79293CE}" srcOrd="0" destOrd="0" presId="urn:microsoft.com/office/officeart/2005/8/layout/vList2"/>
    <dgm:cxn modelId="{A9FACE41-B3E6-4E97-9D0C-786DA3159738}" type="presOf" srcId="{8B6465CC-DEC7-4712-AFCF-28FCB260C564}" destId="{09BAB141-28CF-40FE-BF1A-9613D4E1DDD5}" srcOrd="0" destOrd="0" presId="urn:microsoft.com/office/officeart/2005/8/layout/vList2"/>
    <dgm:cxn modelId="{D13CEDE9-B9BB-4991-98AD-5C035F84B694}" type="presOf" srcId="{E5F3C586-1DD4-4B6D-9659-3F7C34B504BD}" destId="{ED6A72ED-C853-4C57-8A1D-3CA702E24496}" srcOrd="0" destOrd="0" presId="urn:microsoft.com/office/officeart/2005/8/layout/vList2"/>
    <dgm:cxn modelId="{B68000A4-0A86-4C50-952A-7EA85033F158}" type="presParOf" srcId="{ED6A72ED-C853-4C57-8A1D-3CA702E24496}" destId="{EB2D8984-D865-4CD8-8D95-E966B79293CE}" srcOrd="0" destOrd="0" presId="urn:microsoft.com/office/officeart/2005/8/layout/vList2"/>
    <dgm:cxn modelId="{1A5FE82C-F75C-4AC7-BA9B-1B9C95912390}" type="presParOf" srcId="{ED6A72ED-C853-4C57-8A1D-3CA702E24496}" destId="{0FE01706-9449-4CC3-A11B-881A253FB3C6}" srcOrd="1" destOrd="0" presId="urn:microsoft.com/office/officeart/2005/8/layout/vList2"/>
    <dgm:cxn modelId="{ED2A2E08-92A4-4C4B-BD76-2EA2B9D1F8FE}" type="presParOf" srcId="{ED6A72ED-C853-4C57-8A1D-3CA702E24496}" destId="{09BAB141-28CF-40FE-BF1A-9613D4E1DDD5}" srcOrd="2" destOrd="0" presId="urn:microsoft.com/office/officeart/2005/8/layout/vList2"/>
    <dgm:cxn modelId="{A6EDB59A-2E5C-43F1-AC41-63A0C8DBAEB5}" type="presParOf" srcId="{ED6A72ED-C853-4C57-8A1D-3CA702E24496}" destId="{8F322C5F-52E2-4A30-90DB-2A6B19C534F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7CE3C-5988-4B40-A9AB-2254BFD27B51}" type="doc">
      <dgm:prSet loTypeId="urn:microsoft.com/office/officeart/2005/8/layout/cycle8" loCatId="cycle" qsTypeId="urn:microsoft.com/office/officeart/2005/8/quickstyle/3d2#2" qsCatId="3D" csTypeId="urn:microsoft.com/office/officeart/2005/8/colors/colorful1#1" csCatId="colorful" phldr="1"/>
      <dgm:spPr/>
      <dgm:t>
        <a:bodyPr/>
        <a:lstStyle/>
        <a:p>
          <a:pPr rtl="1"/>
          <a:endParaRPr lang="ar-SA"/>
        </a:p>
      </dgm:t>
    </dgm:pt>
    <dgm:pt modelId="{C5DE600E-7D98-4185-89DE-19869506A205}">
      <dgm:prSet phldrT="[نص]"/>
      <dgm:spPr/>
      <dgm:t>
        <a:bodyPr/>
        <a:lstStyle/>
        <a:p>
          <a:pPr rtl="1"/>
          <a:r>
            <a:rPr lang="ar-SA" b="1" dirty="0" smtClean="0">
              <a:effectLst>
                <a:outerShdw blurRad="50800" dist="38100" algn="tr" rotWithShape="0">
                  <a:prstClr val="black">
                    <a:alpha val="40000"/>
                  </a:prstClr>
                </a:outerShdw>
              </a:effectLst>
            </a:rPr>
            <a:t>الوزن الجاف</a:t>
          </a:r>
          <a:endParaRPr lang="ar-SA" dirty="0"/>
        </a:p>
      </dgm:t>
    </dgm:pt>
    <dgm:pt modelId="{5D58E8C0-0BFE-472D-B7ED-BA790773C116}" type="parTrans" cxnId="{0A15D77B-CEF3-4E00-A420-495AA0539553}">
      <dgm:prSet/>
      <dgm:spPr/>
      <dgm:t>
        <a:bodyPr/>
        <a:lstStyle/>
        <a:p>
          <a:pPr rtl="1"/>
          <a:endParaRPr lang="ar-SA"/>
        </a:p>
      </dgm:t>
    </dgm:pt>
    <dgm:pt modelId="{A2F145B8-4DFA-49C9-9471-1BA74B913B91}" type="sibTrans" cxnId="{0A15D77B-CEF3-4E00-A420-495AA0539553}">
      <dgm:prSet/>
      <dgm:spPr/>
      <dgm:t>
        <a:bodyPr/>
        <a:lstStyle/>
        <a:p>
          <a:pPr rtl="1"/>
          <a:endParaRPr lang="ar-SA"/>
        </a:p>
      </dgm:t>
    </dgm:pt>
    <dgm:pt modelId="{387D62BC-AC60-4921-8B5D-55362DB4DD6B}">
      <dgm:prSet phldrT="[نص]"/>
      <dgm:spPr/>
      <dgm:t>
        <a:bodyPr/>
        <a:lstStyle/>
        <a:p>
          <a:pPr rtl="1"/>
          <a:r>
            <a:rPr lang="ar-SA" b="1" dirty="0" smtClean="0">
              <a:effectLst>
                <a:outerShdw blurRad="50800" dist="38100" algn="tr" rotWithShape="0">
                  <a:prstClr val="black">
                    <a:alpha val="40000"/>
                  </a:prstClr>
                </a:outerShdw>
              </a:effectLst>
            </a:rPr>
            <a:t>الوزن الرطب</a:t>
          </a:r>
          <a:endParaRPr lang="ar-SA" dirty="0"/>
        </a:p>
      </dgm:t>
    </dgm:pt>
    <dgm:pt modelId="{B32E3D8F-C9B1-43E1-A105-194D8CF56547}" type="parTrans" cxnId="{8B3705DB-9D50-45BB-884C-3C18A4CE5C2A}">
      <dgm:prSet/>
      <dgm:spPr/>
      <dgm:t>
        <a:bodyPr/>
        <a:lstStyle/>
        <a:p>
          <a:pPr rtl="1"/>
          <a:endParaRPr lang="ar-SA"/>
        </a:p>
      </dgm:t>
    </dgm:pt>
    <dgm:pt modelId="{157E2EBD-C739-4C03-8D29-49B93C8DF3F6}" type="sibTrans" cxnId="{8B3705DB-9D50-45BB-884C-3C18A4CE5C2A}">
      <dgm:prSet/>
      <dgm:spPr/>
      <dgm:t>
        <a:bodyPr/>
        <a:lstStyle/>
        <a:p>
          <a:pPr rtl="1"/>
          <a:endParaRPr lang="ar-SA"/>
        </a:p>
      </dgm:t>
    </dgm:pt>
    <dgm:pt modelId="{2333E819-F6F0-45C0-AB5A-1DA0E9870100}">
      <dgm:prSet phldrT="[نص]"/>
      <dgm:spPr/>
      <dgm:t>
        <a:bodyPr/>
        <a:lstStyle/>
        <a:p>
          <a:pPr rtl="1"/>
          <a:r>
            <a:rPr lang="ar-SA" b="1" dirty="0" smtClean="0">
              <a:effectLst>
                <a:outerShdw blurRad="50800" dist="38100" algn="tr" rotWithShape="0">
                  <a:prstClr val="black">
                    <a:alpha val="40000"/>
                  </a:prstClr>
                </a:outerShdw>
              </a:effectLst>
            </a:rPr>
            <a:t>عدد السلاميات</a:t>
          </a:r>
          <a:endParaRPr lang="ar-SA" dirty="0"/>
        </a:p>
      </dgm:t>
    </dgm:pt>
    <dgm:pt modelId="{2A277B56-347E-48AD-A18A-D1D35348E8B3}" type="parTrans" cxnId="{85865011-8229-4242-AAB7-DD54B93720E8}">
      <dgm:prSet/>
      <dgm:spPr/>
      <dgm:t>
        <a:bodyPr/>
        <a:lstStyle/>
        <a:p>
          <a:pPr rtl="1"/>
          <a:endParaRPr lang="ar-SA"/>
        </a:p>
      </dgm:t>
    </dgm:pt>
    <dgm:pt modelId="{66879E33-162A-445B-8B20-E51053B46F6F}" type="sibTrans" cxnId="{85865011-8229-4242-AAB7-DD54B93720E8}">
      <dgm:prSet/>
      <dgm:spPr/>
      <dgm:t>
        <a:bodyPr/>
        <a:lstStyle/>
        <a:p>
          <a:pPr rtl="1"/>
          <a:endParaRPr lang="ar-SA"/>
        </a:p>
      </dgm:t>
    </dgm:pt>
    <dgm:pt modelId="{B9CA5A99-1A45-4D9A-B1AA-407D01170C91}">
      <dgm:prSet phldrT="[نص]"/>
      <dgm:spPr/>
      <dgm:t>
        <a:bodyPr/>
        <a:lstStyle/>
        <a:p>
          <a:pPr rtl="1"/>
          <a:r>
            <a:rPr lang="ar-SA" b="1" dirty="0" smtClean="0">
              <a:effectLst>
                <a:outerShdw blurRad="50800" dist="38100" algn="tr" rotWithShape="0">
                  <a:prstClr val="black">
                    <a:alpha val="40000"/>
                  </a:prstClr>
                </a:outerShdw>
              </a:effectLst>
            </a:rPr>
            <a:t>الزيادة في الطول </a:t>
          </a:r>
          <a:endParaRPr lang="ar-SA" dirty="0"/>
        </a:p>
      </dgm:t>
    </dgm:pt>
    <dgm:pt modelId="{980FBE22-68F6-42D8-8A0C-D8F648349995}" type="parTrans" cxnId="{39BCB9F7-254B-4C8F-ABBE-B263A074D260}">
      <dgm:prSet/>
      <dgm:spPr/>
      <dgm:t>
        <a:bodyPr/>
        <a:lstStyle/>
        <a:p>
          <a:pPr rtl="1"/>
          <a:endParaRPr lang="ar-SA"/>
        </a:p>
      </dgm:t>
    </dgm:pt>
    <dgm:pt modelId="{CC034814-5DA4-4F44-9672-F73E7901D6A7}" type="sibTrans" cxnId="{39BCB9F7-254B-4C8F-ABBE-B263A074D260}">
      <dgm:prSet/>
      <dgm:spPr/>
      <dgm:t>
        <a:bodyPr/>
        <a:lstStyle/>
        <a:p>
          <a:pPr rtl="1"/>
          <a:endParaRPr lang="ar-SA"/>
        </a:p>
      </dgm:t>
    </dgm:pt>
    <dgm:pt modelId="{2C2633F3-34B5-476F-8273-E029E5259B8E}">
      <dgm:prSet phldrT="[نص]"/>
      <dgm:spPr/>
      <dgm:t>
        <a:bodyPr/>
        <a:lstStyle/>
        <a:p>
          <a:pPr rtl="1"/>
          <a:r>
            <a:rPr lang="ar-SA" b="1" dirty="0" smtClean="0">
              <a:effectLst>
                <a:outerShdw blurRad="50800" dist="38100" algn="tr" rotWithShape="0">
                  <a:prstClr val="black">
                    <a:alpha val="40000"/>
                  </a:prstClr>
                </a:outerShdw>
              </a:effectLst>
            </a:rPr>
            <a:t>مساحة الورقة</a:t>
          </a:r>
          <a:endParaRPr lang="ar-SA" dirty="0"/>
        </a:p>
      </dgm:t>
    </dgm:pt>
    <dgm:pt modelId="{04EE43BD-5324-4358-AEC8-5C35F35AA21F}" type="parTrans" cxnId="{962B4F03-E7C1-4F65-9B04-866CCA9D5E33}">
      <dgm:prSet/>
      <dgm:spPr/>
      <dgm:t>
        <a:bodyPr/>
        <a:lstStyle/>
        <a:p>
          <a:pPr rtl="1"/>
          <a:endParaRPr lang="ar-SA"/>
        </a:p>
      </dgm:t>
    </dgm:pt>
    <dgm:pt modelId="{1464F669-C74F-4416-8B3A-0F36AEAF5993}" type="sibTrans" cxnId="{962B4F03-E7C1-4F65-9B04-866CCA9D5E33}">
      <dgm:prSet/>
      <dgm:spPr/>
      <dgm:t>
        <a:bodyPr/>
        <a:lstStyle/>
        <a:p>
          <a:pPr rtl="1"/>
          <a:endParaRPr lang="ar-SA"/>
        </a:p>
      </dgm:t>
    </dgm:pt>
    <dgm:pt modelId="{E3E919B4-CB38-42F9-AE3B-6CFA464F7146}" type="pres">
      <dgm:prSet presAssocID="{CDE7CE3C-5988-4B40-A9AB-2254BFD27B51}" presName="compositeShape" presStyleCnt="0">
        <dgm:presLayoutVars>
          <dgm:chMax val="7"/>
          <dgm:dir/>
          <dgm:resizeHandles val="exact"/>
        </dgm:presLayoutVars>
      </dgm:prSet>
      <dgm:spPr/>
      <dgm:t>
        <a:bodyPr/>
        <a:lstStyle/>
        <a:p>
          <a:pPr rtl="1"/>
          <a:endParaRPr lang="ar-SA"/>
        </a:p>
      </dgm:t>
    </dgm:pt>
    <dgm:pt modelId="{85AEF3C8-3B37-4A8F-9A65-E3767B60BBF5}" type="pres">
      <dgm:prSet presAssocID="{CDE7CE3C-5988-4B40-A9AB-2254BFD27B51}" presName="wedge1" presStyleLbl="node1" presStyleIdx="0" presStyleCnt="5"/>
      <dgm:spPr/>
      <dgm:t>
        <a:bodyPr/>
        <a:lstStyle/>
        <a:p>
          <a:pPr rtl="1"/>
          <a:endParaRPr lang="ar-SA"/>
        </a:p>
      </dgm:t>
    </dgm:pt>
    <dgm:pt modelId="{09F5FDCE-B985-4C84-80BD-6A3618A4E1A8}" type="pres">
      <dgm:prSet presAssocID="{CDE7CE3C-5988-4B40-A9AB-2254BFD27B51}" presName="dummy1a" presStyleCnt="0"/>
      <dgm:spPr/>
      <dgm:t>
        <a:bodyPr/>
        <a:lstStyle/>
        <a:p>
          <a:pPr rtl="1"/>
          <a:endParaRPr lang="ar-SA"/>
        </a:p>
      </dgm:t>
    </dgm:pt>
    <dgm:pt modelId="{9669DA1C-B803-4934-A7EF-E5D599FA28CD}" type="pres">
      <dgm:prSet presAssocID="{CDE7CE3C-5988-4B40-A9AB-2254BFD27B51}" presName="dummy1b" presStyleCnt="0"/>
      <dgm:spPr/>
      <dgm:t>
        <a:bodyPr/>
        <a:lstStyle/>
        <a:p>
          <a:pPr rtl="1"/>
          <a:endParaRPr lang="ar-SA"/>
        </a:p>
      </dgm:t>
    </dgm:pt>
    <dgm:pt modelId="{2C67FC3B-1E55-4465-8329-546049DC1BAB}" type="pres">
      <dgm:prSet presAssocID="{CDE7CE3C-5988-4B40-A9AB-2254BFD27B51}" presName="wedge1Tx" presStyleLbl="node1" presStyleIdx="0" presStyleCnt="5">
        <dgm:presLayoutVars>
          <dgm:chMax val="0"/>
          <dgm:chPref val="0"/>
          <dgm:bulletEnabled val="1"/>
        </dgm:presLayoutVars>
      </dgm:prSet>
      <dgm:spPr/>
      <dgm:t>
        <a:bodyPr/>
        <a:lstStyle/>
        <a:p>
          <a:pPr rtl="1"/>
          <a:endParaRPr lang="ar-SA"/>
        </a:p>
      </dgm:t>
    </dgm:pt>
    <dgm:pt modelId="{07B6ECDD-B8FD-4DF4-B590-570C86732344}" type="pres">
      <dgm:prSet presAssocID="{CDE7CE3C-5988-4B40-A9AB-2254BFD27B51}" presName="wedge2" presStyleLbl="node1" presStyleIdx="1" presStyleCnt="5"/>
      <dgm:spPr/>
      <dgm:t>
        <a:bodyPr/>
        <a:lstStyle/>
        <a:p>
          <a:pPr rtl="1"/>
          <a:endParaRPr lang="ar-SA"/>
        </a:p>
      </dgm:t>
    </dgm:pt>
    <dgm:pt modelId="{7648817E-DF3F-4670-90A9-1E596BC72B24}" type="pres">
      <dgm:prSet presAssocID="{CDE7CE3C-5988-4B40-A9AB-2254BFD27B51}" presName="dummy2a" presStyleCnt="0"/>
      <dgm:spPr/>
      <dgm:t>
        <a:bodyPr/>
        <a:lstStyle/>
        <a:p>
          <a:pPr rtl="1"/>
          <a:endParaRPr lang="ar-SA"/>
        </a:p>
      </dgm:t>
    </dgm:pt>
    <dgm:pt modelId="{4D7D0018-D391-4510-BF1A-A8AFEC21A6F1}" type="pres">
      <dgm:prSet presAssocID="{CDE7CE3C-5988-4B40-A9AB-2254BFD27B51}" presName="dummy2b" presStyleCnt="0"/>
      <dgm:spPr/>
      <dgm:t>
        <a:bodyPr/>
        <a:lstStyle/>
        <a:p>
          <a:pPr rtl="1"/>
          <a:endParaRPr lang="ar-SA"/>
        </a:p>
      </dgm:t>
    </dgm:pt>
    <dgm:pt modelId="{9A40AB42-FBE9-4955-8854-8066ABBDDF04}" type="pres">
      <dgm:prSet presAssocID="{CDE7CE3C-5988-4B40-A9AB-2254BFD27B51}" presName="wedge2Tx" presStyleLbl="node1" presStyleIdx="1" presStyleCnt="5">
        <dgm:presLayoutVars>
          <dgm:chMax val="0"/>
          <dgm:chPref val="0"/>
          <dgm:bulletEnabled val="1"/>
        </dgm:presLayoutVars>
      </dgm:prSet>
      <dgm:spPr/>
      <dgm:t>
        <a:bodyPr/>
        <a:lstStyle/>
        <a:p>
          <a:pPr rtl="1"/>
          <a:endParaRPr lang="ar-SA"/>
        </a:p>
      </dgm:t>
    </dgm:pt>
    <dgm:pt modelId="{D6AE32CF-24A1-44AC-B87F-04C57DBA5239}" type="pres">
      <dgm:prSet presAssocID="{CDE7CE3C-5988-4B40-A9AB-2254BFD27B51}" presName="wedge3" presStyleLbl="node1" presStyleIdx="2" presStyleCnt="5"/>
      <dgm:spPr/>
      <dgm:t>
        <a:bodyPr/>
        <a:lstStyle/>
        <a:p>
          <a:pPr rtl="1"/>
          <a:endParaRPr lang="ar-SA"/>
        </a:p>
      </dgm:t>
    </dgm:pt>
    <dgm:pt modelId="{98C22F66-F16A-4B9C-AF45-4190EABEE174}" type="pres">
      <dgm:prSet presAssocID="{CDE7CE3C-5988-4B40-A9AB-2254BFD27B51}" presName="dummy3a" presStyleCnt="0"/>
      <dgm:spPr/>
      <dgm:t>
        <a:bodyPr/>
        <a:lstStyle/>
        <a:p>
          <a:pPr rtl="1"/>
          <a:endParaRPr lang="ar-SA"/>
        </a:p>
      </dgm:t>
    </dgm:pt>
    <dgm:pt modelId="{B68CCECB-F0E8-49F1-A741-8070B3583BF3}" type="pres">
      <dgm:prSet presAssocID="{CDE7CE3C-5988-4B40-A9AB-2254BFD27B51}" presName="dummy3b" presStyleCnt="0"/>
      <dgm:spPr/>
      <dgm:t>
        <a:bodyPr/>
        <a:lstStyle/>
        <a:p>
          <a:pPr rtl="1"/>
          <a:endParaRPr lang="ar-SA"/>
        </a:p>
      </dgm:t>
    </dgm:pt>
    <dgm:pt modelId="{03294E82-337A-4247-AF82-20378C63EDE8}" type="pres">
      <dgm:prSet presAssocID="{CDE7CE3C-5988-4B40-A9AB-2254BFD27B51}" presName="wedge3Tx" presStyleLbl="node1" presStyleIdx="2" presStyleCnt="5">
        <dgm:presLayoutVars>
          <dgm:chMax val="0"/>
          <dgm:chPref val="0"/>
          <dgm:bulletEnabled val="1"/>
        </dgm:presLayoutVars>
      </dgm:prSet>
      <dgm:spPr/>
      <dgm:t>
        <a:bodyPr/>
        <a:lstStyle/>
        <a:p>
          <a:pPr rtl="1"/>
          <a:endParaRPr lang="ar-SA"/>
        </a:p>
      </dgm:t>
    </dgm:pt>
    <dgm:pt modelId="{D27C3ACB-40FF-4BC6-B8A9-871FD2148586}" type="pres">
      <dgm:prSet presAssocID="{CDE7CE3C-5988-4B40-A9AB-2254BFD27B51}" presName="wedge4" presStyleLbl="node1" presStyleIdx="3" presStyleCnt="5"/>
      <dgm:spPr/>
      <dgm:t>
        <a:bodyPr/>
        <a:lstStyle/>
        <a:p>
          <a:pPr rtl="1"/>
          <a:endParaRPr lang="ar-SA"/>
        </a:p>
      </dgm:t>
    </dgm:pt>
    <dgm:pt modelId="{434C19C0-46FA-422A-82C7-B406DB55E6EB}" type="pres">
      <dgm:prSet presAssocID="{CDE7CE3C-5988-4B40-A9AB-2254BFD27B51}" presName="dummy4a" presStyleCnt="0"/>
      <dgm:spPr/>
      <dgm:t>
        <a:bodyPr/>
        <a:lstStyle/>
        <a:p>
          <a:pPr rtl="1"/>
          <a:endParaRPr lang="ar-SA"/>
        </a:p>
      </dgm:t>
    </dgm:pt>
    <dgm:pt modelId="{E54A0BC7-914D-4B62-9A4C-5B6C6B3B49B6}" type="pres">
      <dgm:prSet presAssocID="{CDE7CE3C-5988-4B40-A9AB-2254BFD27B51}" presName="dummy4b" presStyleCnt="0"/>
      <dgm:spPr/>
      <dgm:t>
        <a:bodyPr/>
        <a:lstStyle/>
        <a:p>
          <a:pPr rtl="1"/>
          <a:endParaRPr lang="ar-SA"/>
        </a:p>
      </dgm:t>
    </dgm:pt>
    <dgm:pt modelId="{1944455B-8834-4F7E-B828-5FB46E96252B}" type="pres">
      <dgm:prSet presAssocID="{CDE7CE3C-5988-4B40-A9AB-2254BFD27B51}" presName="wedge4Tx" presStyleLbl="node1" presStyleIdx="3" presStyleCnt="5">
        <dgm:presLayoutVars>
          <dgm:chMax val="0"/>
          <dgm:chPref val="0"/>
          <dgm:bulletEnabled val="1"/>
        </dgm:presLayoutVars>
      </dgm:prSet>
      <dgm:spPr/>
      <dgm:t>
        <a:bodyPr/>
        <a:lstStyle/>
        <a:p>
          <a:pPr rtl="1"/>
          <a:endParaRPr lang="ar-SA"/>
        </a:p>
      </dgm:t>
    </dgm:pt>
    <dgm:pt modelId="{B3DA5233-22DA-4399-AFF0-FF70D1B0DE05}" type="pres">
      <dgm:prSet presAssocID="{CDE7CE3C-5988-4B40-A9AB-2254BFD27B51}" presName="wedge5" presStyleLbl="node1" presStyleIdx="4" presStyleCnt="5" custLinFactNeighborY="-860"/>
      <dgm:spPr/>
      <dgm:t>
        <a:bodyPr/>
        <a:lstStyle/>
        <a:p>
          <a:pPr rtl="1"/>
          <a:endParaRPr lang="ar-SA"/>
        </a:p>
      </dgm:t>
    </dgm:pt>
    <dgm:pt modelId="{A7DA0B0A-C8FC-48A5-971C-D80E0F9B4703}" type="pres">
      <dgm:prSet presAssocID="{CDE7CE3C-5988-4B40-A9AB-2254BFD27B51}" presName="dummy5a" presStyleCnt="0"/>
      <dgm:spPr/>
      <dgm:t>
        <a:bodyPr/>
        <a:lstStyle/>
        <a:p>
          <a:pPr rtl="1"/>
          <a:endParaRPr lang="ar-SA"/>
        </a:p>
      </dgm:t>
    </dgm:pt>
    <dgm:pt modelId="{D24507E8-28D2-42E4-9ACC-0A0441ADEA5F}" type="pres">
      <dgm:prSet presAssocID="{CDE7CE3C-5988-4B40-A9AB-2254BFD27B51}" presName="dummy5b" presStyleCnt="0"/>
      <dgm:spPr/>
      <dgm:t>
        <a:bodyPr/>
        <a:lstStyle/>
        <a:p>
          <a:pPr rtl="1"/>
          <a:endParaRPr lang="ar-SA"/>
        </a:p>
      </dgm:t>
    </dgm:pt>
    <dgm:pt modelId="{962AF274-295F-45AE-B7DB-25B0B5F15019}" type="pres">
      <dgm:prSet presAssocID="{CDE7CE3C-5988-4B40-A9AB-2254BFD27B51}" presName="wedge5Tx" presStyleLbl="node1" presStyleIdx="4" presStyleCnt="5">
        <dgm:presLayoutVars>
          <dgm:chMax val="0"/>
          <dgm:chPref val="0"/>
          <dgm:bulletEnabled val="1"/>
        </dgm:presLayoutVars>
      </dgm:prSet>
      <dgm:spPr/>
      <dgm:t>
        <a:bodyPr/>
        <a:lstStyle/>
        <a:p>
          <a:pPr rtl="1"/>
          <a:endParaRPr lang="ar-SA"/>
        </a:p>
      </dgm:t>
    </dgm:pt>
    <dgm:pt modelId="{320E08AC-FF52-4C4A-BF7D-F07343C754F5}" type="pres">
      <dgm:prSet presAssocID="{A2F145B8-4DFA-49C9-9471-1BA74B913B91}" presName="arrowWedge1" presStyleLbl="fgSibTrans2D1" presStyleIdx="0" presStyleCnt="5"/>
      <dgm:spPr/>
      <dgm:t>
        <a:bodyPr/>
        <a:lstStyle/>
        <a:p>
          <a:pPr rtl="1"/>
          <a:endParaRPr lang="ar-SA"/>
        </a:p>
      </dgm:t>
    </dgm:pt>
    <dgm:pt modelId="{6EDE64EA-1A54-4E64-9EA4-F983C24D8467}" type="pres">
      <dgm:prSet presAssocID="{157E2EBD-C739-4C03-8D29-49B93C8DF3F6}" presName="arrowWedge2" presStyleLbl="fgSibTrans2D1" presStyleIdx="1" presStyleCnt="5"/>
      <dgm:spPr/>
      <dgm:t>
        <a:bodyPr/>
        <a:lstStyle/>
        <a:p>
          <a:pPr rtl="1"/>
          <a:endParaRPr lang="ar-SA"/>
        </a:p>
      </dgm:t>
    </dgm:pt>
    <dgm:pt modelId="{03CE7825-775F-42EF-8368-B8D742C54744}" type="pres">
      <dgm:prSet presAssocID="{66879E33-162A-445B-8B20-E51053B46F6F}" presName="arrowWedge3" presStyleLbl="fgSibTrans2D1" presStyleIdx="2" presStyleCnt="5"/>
      <dgm:spPr/>
      <dgm:t>
        <a:bodyPr/>
        <a:lstStyle/>
        <a:p>
          <a:pPr rtl="1"/>
          <a:endParaRPr lang="ar-SA"/>
        </a:p>
      </dgm:t>
    </dgm:pt>
    <dgm:pt modelId="{0FAD0D82-F9D6-4066-BF2E-93EB7588C491}" type="pres">
      <dgm:prSet presAssocID="{CC034814-5DA4-4F44-9672-F73E7901D6A7}" presName="arrowWedge4" presStyleLbl="fgSibTrans2D1" presStyleIdx="3" presStyleCnt="5"/>
      <dgm:spPr/>
      <dgm:t>
        <a:bodyPr/>
        <a:lstStyle/>
        <a:p>
          <a:pPr rtl="1"/>
          <a:endParaRPr lang="ar-SA"/>
        </a:p>
      </dgm:t>
    </dgm:pt>
    <dgm:pt modelId="{EACD88F7-07E7-46B3-B093-6099E18F14A4}" type="pres">
      <dgm:prSet presAssocID="{1464F669-C74F-4416-8B3A-0F36AEAF5993}" presName="arrowWedge5" presStyleLbl="fgSibTrans2D1" presStyleIdx="4" presStyleCnt="5"/>
      <dgm:spPr/>
      <dgm:t>
        <a:bodyPr/>
        <a:lstStyle/>
        <a:p>
          <a:pPr rtl="1"/>
          <a:endParaRPr lang="ar-SA"/>
        </a:p>
      </dgm:t>
    </dgm:pt>
  </dgm:ptLst>
  <dgm:cxnLst>
    <dgm:cxn modelId="{39BCB9F7-254B-4C8F-ABBE-B263A074D260}" srcId="{CDE7CE3C-5988-4B40-A9AB-2254BFD27B51}" destId="{B9CA5A99-1A45-4D9A-B1AA-407D01170C91}" srcOrd="3" destOrd="0" parTransId="{980FBE22-68F6-42D8-8A0C-D8F648349995}" sibTransId="{CC034814-5DA4-4F44-9672-F73E7901D6A7}"/>
    <dgm:cxn modelId="{B43E8426-543D-43B1-9780-4850E1143B87}" type="presOf" srcId="{B9CA5A99-1A45-4D9A-B1AA-407D01170C91}" destId="{1944455B-8834-4F7E-B828-5FB46E96252B}" srcOrd="1" destOrd="0" presId="urn:microsoft.com/office/officeart/2005/8/layout/cycle8"/>
    <dgm:cxn modelId="{F0B75776-67F4-42C3-B2BA-78C798D5FFB2}" type="presOf" srcId="{C5DE600E-7D98-4185-89DE-19869506A205}" destId="{85AEF3C8-3B37-4A8F-9A65-E3767B60BBF5}" srcOrd="0" destOrd="0" presId="urn:microsoft.com/office/officeart/2005/8/layout/cycle8"/>
    <dgm:cxn modelId="{ADAEA929-35C9-4E51-B161-DF075AA6045B}" type="presOf" srcId="{2333E819-F6F0-45C0-AB5A-1DA0E9870100}" destId="{D6AE32CF-24A1-44AC-B87F-04C57DBA5239}" srcOrd="0" destOrd="0" presId="urn:microsoft.com/office/officeart/2005/8/layout/cycle8"/>
    <dgm:cxn modelId="{8B3705DB-9D50-45BB-884C-3C18A4CE5C2A}" srcId="{CDE7CE3C-5988-4B40-A9AB-2254BFD27B51}" destId="{387D62BC-AC60-4921-8B5D-55362DB4DD6B}" srcOrd="1" destOrd="0" parTransId="{B32E3D8F-C9B1-43E1-A105-194D8CF56547}" sibTransId="{157E2EBD-C739-4C03-8D29-49B93C8DF3F6}"/>
    <dgm:cxn modelId="{B606E285-8AA4-4C5A-A8BB-DC523B3FB78F}" type="presOf" srcId="{B9CA5A99-1A45-4D9A-B1AA-407D01170C91}" destId="{D27C3ACB-40FF-4BC6-B8A9-871FD2148586}" srcOrd="0" destOrd="0" presId="urn:microsoft.com/office/officeart/2005/8/layout/cycle8"/>
    <dgm:cxn modelId="{CBD74E75-2997-4695-8536-4403907D3C20}" type="presOf" srcId="{2C2633F3-34B5-476F-8273-E029E5259B8E}" destId="{B3DA5233-22DA-4399-AFF0-FF70D1B0DE05}" srcOrd="0" destOrd="0" presId="urn:microsoft.com/office/officeart/2005/8/layout/cycle8"/>
    <dgm:cxn modelId="{85865011-8229-4242-AAB7-DD54B93720E8}" srcId="{CDE7CE3C-5988-4B40-A9AB-2254BFD27B51}" destId="{2333E819-F6F0-45C0-AB5A-1DA0E9870100}" srcOrd="2" destOrd="0" parTransId="{2A277B56-347E-48AD-A18A-D1D35348E8B3}" sibTransId="{66879E33-162A-445B-8B20-E51053B46F6F}"/>
    <dgm:cxn modelId="{5A932E71-C59F-4496-B3D1-7A192C15CA28}" type="presOf" srcId="{CDE7CE3C-5988-4B40-A9AB-2254BFD27B51}" destId="{E3E919B4-CB38-42F9-AE3B-6CFA464F7146}" srcOrd="0" destOrd="0" presId="urn:microsoft.com/office/officeart/2005/8/layout/cycle8"/>
    <dgm:cxn modelId="{962B4F03-E7C1-4F65-9B04-866CCA9D5E33}" srcId="{CDE7CE3C-5988-4B40-A9AB-2254BFD27B51}" destId="{2C2633F3-34B5-476F-8273-E029E5259B8E}" srcOrd="4" destOrd="0" parTransId="{04EE43BD-5324-4358-AEC8-5C35F35AA21F}" sibTransId="{1464F669-C74F-4416-8B3A-0F36AEAF5993}"/>
    <dgm:cxn modelId="{34A1F94D-C6DB-4636-BAA7-1300D1DD9016}" type="presOf" srcId="{2333E819-F6F0-45C0-AB5A-1DA0E9870100}" destId="{03294E82-337A-4247-AF82-20378C63EDE8}" srcOrd="1" destOrd="0" presId="urn:microsoft.com/office/officeart/2005/8/layout/cycle8"/>
    <dgm:cxn modelId="{67F8D676-0D00-458A-B691-00744BD1394B}" type="presOf" srcId="{387D62BC-AC60-4921-8B5D-55362DB4DD6B}" destId="{9A40AB42-FBE9-4955-8854-8066ABBDDF04}" srcOrd="1" destOrd="0" presId="urn:microsoft.com/office/officeart/2005/8/layout/cycle8"/>
    <dgm:cxn modelId="{3BE23403-EC8E-414B-B612-7C693DB5DDD0}" type="presOf" srcId="{2C2633F3-34B5-476F-8273-E029E5259B8E}" destId="{962AF274-295F-45AE-B7DB-25B0B5F15019}" srcOrd="1" destOrd="0" presId="urn:microsoft.com/office/officeart/2005/8/layout/cycle8"/>
    <dgm:cxn modelId="{F671F1DF-322B-4016-AF0E-6E32424B197E}" type="presOf" srcId="{387D62BC-AC60-4921-8B5D-55362DB4DD6B}" destId="{07B6ECDD-B8FD-4DF4-B590-570C86732344}" srcOrd="0" destOrd="0" presId="urn:microsoft.com/office/officeart/2005/8/layout/cycle8"/>
    <dgm:cxn modelId="{AA691BD2-66A4-49A5-AA67-E6CEA0B22F3F}" type="presOf" srcId="{C5DE600E-7D98-4185-89DE-19869506A205}" destId="{2C67FC3B-1E55-4465-8329-546049DC1BAB}" srcOrd="1" destOrd="0" presId="urn:microsoft.com/office/officeart/2005/8/layout/cycle8"/>
    <dgm:cxn modelId="{0A15D77B-CEF3-4E00-A420-495AA0539553}" srcId="{CDE7CE3C-5988-4B40-A9AB-2254BFD27B51}" destId="{C5DE600E-7D98-4185-89DE-19869506A205}" srcOrd="0" destOrd="0" parTransId="{5D58E8C0-0BFE-472D-B7ED-BA790773C116}" sibTransId="{A2F145B8-4DFA-49C9-9471-1BA74B913B91}"/>
    <dgm:cxn modelId="{7BB42014-AEE9-4B6C-BC30-7944AEC905DB}" type="presParOf" srcId="{E3E919B4-CB38-42F9-AE3B-6CFA464F7146}" destId="{85AEF3C8-3B37-4A8F-9A65-E3767B60BBF5}" srcOrd="0" destOrd="0" presId="urn:microsoft.com/office/officeart/2005/8/layout/cycle8"/>
    <dgm:cxn modelId="{7355E477-0AAF-4619-BE4B-F437254DED61}" type="presParOf" srcId="{E3E919B4-CB38-42F9-AE3B-6CFA464F7146}" destId="{09F5FDCE-B985-4C84-80BD-6A3618A4E1A8}" srcOrd="1" destOrd="0" presId="urn:microsoft.com/office/officeart/2005/8/layout/cycle8"/>
    <dgm:cxn modelId="{4FD9D283-DCEC-40C2-B048-CD4230DEEDCE}" type="presParOf" srcId="{E3E919B4-CB38-42F9-AE3B-6CFA464F7146}" destId="{9669DA1C-B803-4934-A7EF-E5D599FA28CD}" srcOrd="2" destOrd="0" presId="urn:microsoft.com/office/officeart/2005/8/layout/cycle8"/>
    <dgm:cxn modelId="{67E3592D-0E81-4631-8A95-27B81877F512}" type="presParOf" srcId="{E3E919B4-CB38-42F9-AE3B-6CFA464F7146}" destId="{2C67FC3B-1E55-4465-8329-546049DC1BAB}" srcOrd="3" destOrd="0" presId="urn:microsoft.com/office/officeart/2005/8/layout/cycle8"/>
    <dgm:cxn modelId="{F4D1E548-25EA-4837-B9FE-D52B60132E0F}" type="presParOf" srcId="{E3E919B4-CB38-42F9-AE3B-6CFA464F7146}" destId="{07B6ECDD-B8FD-4DF4-B590-570C86732344}" srcOrd="4" destOrd="0" presId="urn:microsoft.com/office/officeart/2005/8/layout/cycle8"/>
    <dgm:cxn modelId="{06CE522C-D79E-4FC7-A952-3B770884DACA}" type="presParOf" srcId="{E3E919B4-CB38-42F9-AE3B-6CFA464F7146}" destId="{7648817E-DF3F-4670-90A9-1E596BC72B24}" srcOrd="5" destOrd="0" presId="urn:microsoft.com/office/officeart/2005/8/layout/cycle8"/>
    <dgm:cxn modelId="{D41C5558-91F8-4917-BAC8-F2D244E4ABD3}" type="presParOf" srcId="{E3E919B4-CB38-42F9-AE3B-6CFA464F7146}" destId="{4D7D0018-D391-4510-BF1A-A8AFEC21A6F1}" srcOrd="6" destOrd="0" presId="urn:microsoft.com/office/officeart/2005/8/layout/cycle8"/>
    <dgm:cxn modelId="{6D25C7E1-110A-4A26-A107-B9CE3B1C28C0}" type="presParOf" srcId="{E3E919B4-CB38-42F9-AE3B-6CFA464F7146}" destId="{9A40AB42-FBE9-4955-8854-8066ABBDDF04}" srcOrd="7" destOrd="0" presId="urn:microsoft.com/office/officeart/2005/8/layout/cycle8"/>
    <dgm:cxn modelId="{E0633092-CD6C-4B87-95AE-688CC8261A68}" type="presParOf" srcId="{E3E919B4-CB38-42F9-AE3B-6CFA464F7146}" destId="{D6AE32CF-24A1-44AC-B87F-04C57DBA5239}" srcOrd="8" destOrd="0" presId="urn:microsoft.com/office/officeart/2005/8/layout/cycle8"/>
    <dgm:cxn modelId="{3F41C66D-A8EC-41DF-B3C0-9CC8F5150A7D}" type="presParOf" srcId="{E3E919B4-CB38-42F9-AE3B-6CFA464F7146}" destId="{98C22F66-F16A-4B9C-AF45-4190EABEE174}" srcOrd="9" destOrd="0" presId="urn:microsoft.com/office/officeart/2005/8/layout/cycle8"/>
    <dgm:cxn modelId="{9EDF14AA-FE0D-440E-9794-6409CF5B78BA}" type="presParOf" srcId="{E3E919B4-CB38-42F9-AE3B-6CFA464F7146}" destId="{B68CCECB-F0E8-49F1-A741-8070B3583BF3}" srcOrd="10" destOrd="0" presId="urn:microsoft.com/office/officeart/2005/8/layout/cycle8"/>
    <dgm:cxn modelId="{D523E195-6FB5-403E-9B49-2E94DC1277F1}" type="presParOf" srcId="{E3E919B4-CB38-42F9-AE3B-6CFA464F7146}" destId="{03294E82-337A-4247-AF82-20378C63EDE8}" srcOrd="11" destOrd="0" presId="urn:microsoft.com/office/officeart/2005/8/layout/cycle8"/>
    <dgm:cxn modelId="{CF5F7B8C-3CCD-4BA6-90C0-27B3B4A25C42}" type="presParOf" srcId="{E3E919B4-CB38-42F9-AE3B-6CFA464F7146}" destId="{D27C3ACB-40FF-4BC6-B8A9-871FD2148586}" srcOrd="12" destOrd="0" presId="urn:microsoft.com/office/officeart/2005/8/layout/cycle8"/>
    <dgm:cxn modelId="{C67079CD-AFAB-4349-BDAE-976DB38CC908}" type="presParOf" srcId="{E3E919B4-CB38-42F9-AE3B-6CFA464F7146}" destId="{434C19C0-46FA-422A-82C7-B406DB55E6EB}" srcOrd="13" destOrd="0" presId="urn:microsoft.com/office/officeart/2005/8/layout/cycle8"/>
    <dgm:cxn modelId="{47236571-0CDD-436D-AF2B-FCAB3807FC47}" type="presParOf" srcId="{E3E919B4-CB38-42F9-AE3B-6CFA464F7146}" destId="{E54A0BC7-914D-4B62-9A4C-5B6C6B3B49B6}" srcOrd="14" destOrd="0" presId="urn:microsoft.com/office/officeart/2005/8/layout/cycle8"/>
    <dgm:cxn modelId="{545D76DF-E7B3-48ED-8676-ED89568271D6}" type="presParOf" srcId="{E3E919B4-CB38-42F9-AE3B-6CFA464F7146}" destId="{1944455B-8834-4F7E-B828-5FB46E96252B}" srcOrd="15" destOrd="0" presId="urn:microsoft.com/office/officeart/2005/8/layout/cycle8"/>
    <dgm:cxn modelId="{7391F537-C170-4325-B816-6452F0361646}" type="presParOf" srcId="{E3E919B4-CB38-42F9-AE3B-6CFA464F7146}" destId="{B3DA5233-22DA-4399-AFF0-FF70D1B0DE05}" srcOrd="16" destOrd="0" presId="urn:microsoft.com/office/officeart/2005/8/layout/cycle8"/>
    <dgm:cxn modelId="{A7F1A8EC-31A3-490C-9B4E-47C6EEEB46A2}" type="presParOf" srcId="{E3E919B4-CB38-42F9-AE3B-6CFA464F7146}" destId="{A7DA0B0A-C8FC-48A5-971C-D80E0F9B4703}" srcOrd="17" destOrd="0" presId="urn:microsoft.com/office/officeart/2005/8/layout/cycle8"/>
    <dgm:cxn modelId="{4069B792-D8BE-489B-9C69-5A0CC19AAC4B}" type="presParOf" srcId="{E3E919B4-CB38-42F9-AE3B-6CFA464F7146}" destId="{D24507E8-28D2-42E4-9ACC-0A0441ADEA5F}" srcOrd="18" destOrd="0" presId="urn:microsoft.com/office/officeart/2005/8/layout/cycle8"/>
    <dgm:cxn modelId="{92440563-6A68-4180-B355-1078D3C08DE4}" type="presParOf" srcId="{E3E919B4-CB38-42F9-AE3B-6CFA464F7146}" destId="{962AF274-295F-45AE-B7DB-25B0B5F15019}" srcOrd="19" destOrd="0" presId="urn:microsoft.com/office/officeart/2005/8/layout/cycle8"/>
    <dgm:cxn modelId="{EF3C8987-8679-4247-8D2D-F6F45457D0D2}" type="presParOf" srcId="{E3E919B4-CB38-42F9-AE3B-6CFA464F7146}" destId="{320E08AC-FF52-4C4A-BF7D-F07343C754F5}" srcOrd="20" destOrd="0" presId="urn:microsoft.com/office/officeart/2005/8/layout/cycle8"/>
    <dgm:cxn modelId="{1C7236E7-1592-4B41-9B79-03C1560D02B7}" type="presParOf" srcId="{E3E919B4-CB38-42F9-AE3B-6CFA464F7146}" destId="{6EDE64EA-1A54-4E64-9EA4-F983C24D8467}" srcOrd="21" destOrd="0" presId="urn:microsoft.com/office/officeart/2005/8/layout/cycle8"/>
    <dgm:cxn modelId="{82056740-732C-4F69-8DCB-3AD7DCE7DDE1}" type="presParOf" srcId="{E3E919B4-CB38-42F9-AE3B-6CFA464F7146}" destId="{03CE7825-775F-42EF-8368-B8D742C54744}" srcOrd="22" destOrd="0" presId="urn:microsoft.com/office/officeart/2005/8/layout/cycle8"/>
    <dgm:cxn modelId="{279E1FEA-456F-40C0-A652-E4ED65BE6059}" type="presParOf" srcId="{E3E919B4-CB38-42F9-AE3B-6CFA464F7146}" destId="{0FAD0D82-F9D6-4066-BF2E-93EB7588C491}" srcOrd="23" destOrd="0" presId="urn:microsoft.com/office/officeart/2005/8/layout/cycle8"/>
    <dgm:cxn modelId="{AB990753-56A1-4A0C-A1ED-6377A90F2163}" type="presParOf" srcId="{E3E919B4-CB38-42F9-AE3B-6CFA464F7146}" destId="{EACD88F7-07E7-46B3-B093-6099E18F14A4}"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594E0-09C7-43DD-95F3-2A43E3126D88}" type="doc">
      <dgm:prSet loTypeId="urn:microsoft.com/office/officeart/2005/8/layout/hList7#1" loCatId="list" qsTypeId="urn:microsoft.com/office/officeart/2005/8/quickstyle/simple1" qsCatId="simple" csTypeId="urn:microsoft.com/office/officeart/2005/8/colors/colorful5" csCatId="colorful" phldr="1"/>
      <dgm:spPr/>
      <dgm:t>
        <a:bodyPr/>
        <a:lstStyle/>
        <a:p>
          <a:pPr rtl="1"/>
          <a:endParaRPr lang="ar-SA"/>
        </a:p>
      </dgm:t>
    </dgm:pt>
    <dgm:pt modelId="{E6605A97-616D-4A6B-8477-14C3B694B474}">
      <dgm:prSet phldrT="[نص]"/>
      <dgm:spPr/>
      <dgm:t>
        <a:bodyPr/>
        <a:lstStyle/>
        <a:p>
          <a:pPr rtl="1"/>
          <a:r>
            <a:rPr lang="ar-SA" dirty="0" smtClean="0"/>
            <a:t>مرحلة الانقسام الخلوي</a:t>
          </a:r>
          <a:endParaRPr lang="ar-SA" dirty="0"/>
        </a:p>
      </dgm:t>
    </dgm:pt>
    <dgm:pt modelId="{78B2AB7B-F02E-498B-B40A-C5E0EB96F2C5}" type="parTrans" cxnId="{4CBB86BE-4929-4C24-8D60-132DB80C9863}">
      <dgm:prSet/>
      <dgm:spPr/>
      <dgm:t>
        <a:bodyPr/>
        <a:lstStyle/>
        <a:p>
          <a:pPr rtl="1"/>
          <a:endParaRPr lang="ar-SA"/>
        </a:p>
      </dgm:t>
    </dgm:pt>
    <dgm:pt modelId="{C9D18C26-8D8E-493E-BBCD-73215BE02E99}" type="sibTrans" cxnId="{4CBB86BE-4929-4C24-8D60-132DB80C9863}">
      <dgm:prSet/>
      <dgm:spPr/>
      <dgm:t>
        <a:bodyPr/>
        <a:lstStyle/>
        <a:p>
          <a:pPr rtl="1"/>
          <a:endParaRPr lang="ar-SA"/>
        </a:p>
      </dgm:t>
    </dgm:pt>
    <dgm:pt modelId="{14E833DB-A428-4824-9359-1F53003ED4E3}">
      <dgm:prSet phldrT="[نص]"/>
      <dgm:spPr/>
      <dgm:t>
        <a:bodyPr/>
        <a:lstStyle/>
        <a:p>
          <a:pPr rtl="1"/>
          <a:r>
            <a:rPr lang="ar-SA" dirty="0" smtClean="0"/>
            <a:t>مرحلة التميز </a:t>
          </a:r>
          <a:endParaRPr lang="ar-SA" dirty="0"/>
        </a:p>
      </dgm:t>
    </dgm:pt>
    <dgm:pt modelId="{1E79D972-02C7-4C27-A256-CD97617F9F41}" type="parTrans" cxnId="{863AE33B-FC08-4BDE-806B-50464D05F2DB}">
      <dgm:prSet/>
      <dgm:spPr/>
      <dgm:t>
        <a:bodyPr/>
        <a:lstStyle/>
        <a:p>
          <a:pPr rtl="1"/>
          <a:endParaRPr lang="ar-SA"/>
        </a:p>
      </dgm:t>
    </dgm:pt>
    <dgm:pt modelId="{12B2A9A3-DB3E-4708-AEC5-4F8F3B86F2EA}" type="sibTrans" cxnId="{863AE33B-FC08-4BDE-806B-50464D05F2DB}">
      <dgm:prSet/>
      <dgm:spPr/>
      <dgm:t>
        <a:bodyPr/>
        <a:lstStyle/>
        <a:p>
          <a:pPr rtl="1"/>
          <a:endParaRPr lang="ar-SA"/>
        </a:p>
      </dgm:t>
    </dgm:pt>
    <dgm:pt modelId="{15517E84-9515-4FBC-B57E-A40C46A1F38B}">
      <dgm:prSet phldrT="[نص]"/>
      <dgm:spPr/>
      <dgm:t>
        <a:bodyPr/>
        <a:lstStyle/>
        <a:p>
          <a:pPr rtl="1"/>
          <a:r>
            <a:rPr lang="ar-SA" dirty="0" smtClean="0"/>
            <a:t>مرحلة الزيادة في الحجم</a:t>
          </a:r>
          <a:endParaRPr lang="ar-SA" dirty="0"/>
        </a:p>
      </dgm:t>
    </dgm:pt>
    <dgm:pt modelId="{626405A8-C6D5-4772-A18E-83BD6E6F9F9D}" type="sibTrans" cxnId="{AC5DA690-9C03-4586-8639-DF3C3AD070A8}">
      <dgm:prSet/>
      <dgm:spPr/>
      <dgm:t>
        <a:bodyPr/>
        <a:lstStyle/>
        <a:p>
          <a:pPr rtl="1"/>
          <a:endParaRPr lang="ar-SA"/>
        </a:p>
      </dgm:t>
    </dgm:pt>
    <dgm:pt modelId="{F8A85F03-11EC-46E7-8665-129E84EC731F}" type="parTrans" cxnId="{AC5DA690-9C03-4586-8639-DF3C3AD070A8}">
      <dgm:prSet/>
      <dgm:spPr/>
      <dgm:t>
        <a:bodyPr/>
        <a:lstStyle/>
        <a:p>
          <a:pPr rtl="1"/>
          <a:endParaRPr lang="ar-SA"/>
        </a:p>
      </dgm:t>
    </dgm:pt>
    <dgm:pt modelId="{83B0B6E4-CA7A-495C-89CA-3432B4B6E97D}" type="pres">
      <dgm:prSet presAssocID="{D83594E0-09C7-43DD-95F3-2A43E3126D88}" presName="Name0" presStyleCnt="0">
        <dgm:presLayoutVars>
          <dgm:dir/>
          <dgm:resizeHandles val="exact"/>
        </dgm:presLayoutVars>
      </dgm:prSet>
      <dgm:spPr/>
      <dgm:t>
        <a:bodyPr/>
        <a:lstStyle/>
        <a:p>
          <a:pPr rtl="1"/>
          <a:endParaRPr lang="ar-SA"/>
        </a:p>
      </dgm:t>
    </dgm:pt>
    <dgm:pt modelId="{AC654C07-0A5B-4C1A-9ED1-0D27C47DFFD1}" type="pres">
      <dgm:prSet presAssocID="{D83594E0-09C7-43DD-95F3-2A43E3126D88}" presName="fgShape" presStyleLbl="fgShp" presStyleIdx="0" presStyleCnt="1"/>
      <dgm:spPr/>
    </dgm:pt>
    <dgm:pt modelId="{025BB421-9368-456D-8A3C-B616C5E71BA5}" type="pres">
      <dgm:prSet presAssocID="{D83594E0-09C7-43DD-95F3-2A43E3126D88}" presName="linComp" presStyleCnt="0"/>
      <dgm:spPr/>
    </dgm:pt>
    <dgm:pt modelId="{7578358D-8F27-4A25-980B-F7AC0BB44714}" type="pres">
      <dgm:prSet presAssocID="{15517E84-9515-4FBC-B57E-A40C46A1F38B}" presName="compNode" presStyleCnt="0"/>
      <dgm:spPr/>
    </dgm:pt>
    <dgm:pt modelId="{765B227A-EBAC-4EC9-B037-CA8698E9A179}" type="pres">
      <dgm:prSet presAssocID="{15517E84-9515-4FBC-B57E-A40C46A1F38B}" presName="bkgdShape" presStyleLbl="node1" presStyleIdx="0" presStyleCnt="3"/>
      <dgm:spPr/>
      <dgm:t>
        <a:bodyPr/>
        <a:lstStyle/>
        <a:p>
          <a:pPr rtl="1"/>
          <a:endParaRPr lang="ar-SA"/>
        </a:p>
      </dgm:t>
    </dgm:pt>
    <dgm:pt modelId="{6F1F88CE-02D9-4004-9CD6-ED7054A3A259}" type="pres">
      <dgm:prSet presAssocID="{15517E84-9515-4FBC-B57E-A40C46A1F38B}" presName="nodeTx" presStyleLbl="node1" presStyleIdx="0" presStyleCnt="3">
        <dgm:presLayoutVars>
          <dgm:bulletEnabled val="1"/>
        </dgm:presLayoutVars>
      </dgm:prSet>
      <dgm:spPr/>
      <dgm:t>
        <a:bodyPr/>
        <a:lstStyle/>
        <a:p>
          <a:pPr rtl="1"/>
          <a:endParaRPr lang="ar-SA"/>
        </a:p>
      </dgm:t>
    </dgm:pt>
    <dgm:pt modelId="{29917C1E-7E70-4675-8E7D-4E5883FB03EA}" type="pres">
      <dgm:prSet presAssocID="{15517E84-9515-4FBC-B57E-A40C46A1F38B}" presName="invisiNode" presStyleLbl="node1" presStyleIdx="0" presStyleCnt="3"/>
      <dgm:spPr/>
    </dgm:pt>
    <dgm:pt modelId="{BAC310D4-8558-4237-944C-131AE096DFA2}" type="pres">
      <dgm:prSet presAssocID="{15517E84-9515-4FBC-B57E-A40C46A1F38B}" presName="imagNode" presStyleLbl="fgImgPlace1" presStyleIdx="0" presStyleCnt="3"/>
      <dgm:spPr>
        <a:blipFill rotWithShape="1">
          <a:blip xmlns:r="http://schemas.openxmlformats.org/officeDocument/2006/relationships" r:embed="rId1"/>
          <a:stretch>
            <a:fillRect/>
          </a:stretch>
        </a:blipFill>
      </dgm:spPr>
      <dgm:t>
        <a:bodyPr/>
        <a:lstStyle/>
        <a:p>
          <a:pPr rtl="1"/>
          <a:endParaRPr lang="ar-SA"/>
        </a:p>
      </dgm:t>
    </dgm:pt>
    <dgm:pt modelId="{588A2D4C-4436-414A-84DC-67BAA2DBE173}" type="pres">
      <dgm:prSet presAssocID="{626405A8-C6D5-4772-A18E-83BD6E6F9F9D}" presName="sibTrans" presStyleLbl="sibTrans2D1" presStyleIdx="0" presStyleCnt="0"/>
      <dgm:spPr/>
      <dgm:t>
        <a:bodyPr/>
        <a:lstStyle/>
        <a:p>
          <a:pPr rtl="1"/>
          <a:endParaRPr lang="ar-SA"/>
        </a:p>
      </dgm:t>
    </dgm:pt>
    <dgm:pt modelId="{3A80C25B-E812-4A17-9FFA-3861513DA70E}" type="pres">
      <dgm:prSet presAssocID="{E6605A97-616D-4A6B-8477-14C3B694B474}" presName="compNode" presStyleCnt="0"/>
      <dgm:spPr/>
    </dgm:pt>
    <dgm:pt modelId="{44F70FCC-B938-45A8-AC63-E3BA89FB2B7B}" type="pres">
      <dgm:prSet presAssocID="{E6605A97-616D-4A6B-8477-14C3B694B474}" presName="bkgdShape" presStyleLbl="node1" presStyleIdx="1" presStyleCnt="3"/>
      <dgm:spPr/>
      <dgm:t>
        <a:bodyPr/>
        <a:lstStyle/>
        <a:p>
          <a:pPr rtl="1"/>
          <a:endParaRPr lang="ar-SA"/>
        </a:p>
      </dgm:t>
    </dgm:pt>
    <dgm:pt modelId="{EEA8688F-B755-43C0-813C-2895DCE0D660}" type="pres">
      <dgm:prSet presAssocID="{E6605A97-616D-4A6B-8477-14C3B694B474}" presName="nodeTx" presStyleLbl="node1" presStyleIdx="1" presStyleCnt="3">
        <dgm:presLayoutVars>
          <dgm:bulletEnabled val="1"/>
        </dgm:presLayoutVars>
      </dgm:prSet>
      <dgm:spPr/>
      <dgm:t>
        <a:bodyPr/>
        <a:lstStyle/>
        <a:p>
          <a:pPr rtl="1"/>
          <a:endParaRPr lang="ar-SA"/>
        </a:p>
      </dgm:t>
    </dgm:pt>
    <dgm:pt modelId="{0BEC6B8D-4B8B-41A5-87D8-8447C144570F}" type="pres">
      <dgm:prSet presAssocID="{E6605A97-616D-4A6B-8477-14C3B694B474}" presName="invisiNode" presStyleLbl="node1" presStyleIdx="1" presStyleCnt="3"/>
      <dgm:spPr/>
    </dgm:pt>
    <dgm:pt modelId="{5D7DF1AF-EE48-4772-9EA3-2C178FFAC55C}" type="pres">
      <dgm:prSet presAssocID="{E6605A97-616D-4A6B-8477-14C3B694B474}" presName="imagNode" presStyleLbl="fgImgPlace1" presStyleIdx="1" presStyleCnt="3"/>
      <dgm:spPr>
        <a:blipFill rotWithShape="1">
          <a:blip xmlns:r="http://schemas.openxmlformats.org/officeDocument/2006/relationships" r:embed="rId2"/>
          <a:stretch>
            <a:fillRect/>
          </a:stretch>
        </a:blipFill>
      </dgm:spPr>
      <dgm:t>
        <a:bodyPr/>
        <a:lstStyle/>
        <a:p>
          <a:pPr rtl="1"/>
          <a:endParaRPr lang="ar-SA"/>
        </a:p>
      </dgm:t>
    </dgm:pt>
    <dgm:pt modelId="{5B8C55E0-5D52-40D1-848E-268E499FD84F}" type="pres">
      <dgm:prSet presAssocID="{C9D18C26-8D8E-493E-BBCD-73215BE02E99}" presName="sibTrans" presStyleLbl="sibTrans2D1" presStyleIdx="0" presStyleCnt="0"/>
      <dgm:spPr/>
      <dgm:t>
        <a:bodyPr/>
        <a:lstStyle/>
        <a:p>
          <a:pPr rtl="1"/>
          <a:endParaRPr lang="ar-SA"/>
        </a:p>
      </dgm:t>
    </dgm:pt>
    <dgm:pt modelId="{5E156DD5-5236-4CBF-BB3F-ECFC7240651E}" type="pres">
      <dgm:prSet presAssocID="{14E833DB-A428-4824-9359-1F53003ED4E3}" presName="compNode" presStyleCnt="0"/>
      <dgm:spPr/>
    </dgm:pt>
    <dgm:pt modelId="{40E3542C-A247-4CFB-A254-4FBEBB6EBED4}" type="pres">
      <dgm:prSet presAssocID="{14E833DB-A428-4824-9359-1F53003ED4E3}" presName="bkgdShape" presStyleLbl="node1" presStyleIdx="2" presStyleCnt="3"/>
      <dgm:spPr/>
      <dgm:t>
        <a:bodyPr/>
        <a:lstStyle/>
        <a:p>
          <a:pPr rtl="1"/>
          <a:endParaRPr lang="ar-SA"/>
        </a:p>
      </dgm:t>
    </dgm:pt>
    <dgm:pt modelId="{12AFFCD3-5531-4BCC-B45C-1564E9492F9B}" type="pres">
      <dgm:prSet presAssocID="{14E833DB-A428-4824-9359-1F53003ED4E3}" presName="nodeTx" presStyleLbl="node1" presStyleIdx="2" presStyleCnt="3">
        <dgm:presLayoutVars>
          <dgm:bulletEnabled val="1"/>
        </dgm:presLayoutVars>
      </dgm:prSet>
      <dgm:spPr/>
      <dgm:t>
        <a:bodyPr/>
        <a:lstStyle/>
        <a:p>
          <a:pPr rtl="1"/>
          <a:endParaRPr lang="ar-SA"/>
        </a:p>
      </dgm:t>
    </dgm:pt>
    <dgm:pt modelId="{98EF9A18-2168-45C8-B319-84B6A5224834}" type="pres">
      <dgm:prSet presAssocID="{14E833DB-A428-4824-9359-1F53003ED4E3}" presName="invisiNode" presStyleLbl="node1" presStyleIdx="2" presStyleCnt="3"/>
      <dgm:spPr/>
    </dgm:pt>
    <dgm:pt modelId="{81D5565E-B325-41DA-92C0-9D2882B6AEFC}" type="pres">
      <dgm:prSet presAssocID="{14E833DB-A428-4824-9359-1F53003ED4E3}" presName="imagNode" presStyleLbl="fgImgPlace1" presStyleIdx="2" presStyleCnt="3"/>
      <dgm:spPr>
        <a:blipFill rotWithShape="0">
          <a:blip xmlns:r="http://schemas.openxmlformats.org/officeDocument/2006/relationships" r:embed="rId3"/>
          <a:stretch>
            <a:fillRect/>
          </a:stretch>
        </a:blipFill>
      </dgm:spPr>
      <dgm:t>
        <a:bodyPr/>
        <a:lstStyle/>
        <a:p>
          <a:pPr rtl="1"/>
          <a:endParaRPr lang="ar-SA"/>
        </a:p>
      </dgm:t>
    </dgm:pt>
  </dgm:ptLst>
  <dgm:cxnLst>
    <dgm:cxn modelId="{7BCA5AE3-1762-4648-9FAB-052E54C4140A}" type="presOf" srcId="{C9D18C26-8D8E-493E-BBCD-73215BE02E99}" destId="{5B8C55E0-5D52-40D1-848E-268E499FD84F}" srcOrd="0" destOrd="0" presId="urn:microsoft.com/office/officeart/2005/8/layout/hList7#1"/>
    <dgm:cxn modelId="{3A61121B-EE12-4E4E-B500-29ACEF178EA2}" type="presOf" srcId="{E6605A97-616D-4A6B-8477-14C3B694B474}" destId="{44F70FCC-B938-45A8-AC63-E3BA89FB2B7B}" srcOrd="0" destOrd="0" presId="urn:microsoft.com/office/officeart/2005/8/layout/hList7#1"/>
    <dgm:cxn modelId="{AC5DA690-9C03-4586-8639-DF3C3AD070A8}" srcId="{D83594E0-09C7-43DD-95F3-2A43E3126D88}" destId="{15517E84-9515-4FBC-B57E-A40C46A1F38B}" srcOrd="0" destOrd="0" parTransId="{F8A85F03-11EC-46E7-8665-129E84EC731F}" sibTransId="{626405A8-C6D5-4772-A18E-83BD6E6F9F9D}"/>
    <dgm:cxn modelId="{863AE33B-FC08-4BDE-806B-50464D05F2DB}" srcId="{D83594E0-09C7-43DD-95F3-2A43E3126D88}" destId="{14E833DB-A428-4824-9359-1F53003ED4E3}" srcOrd="2" destOrd="0" parTransId="{1E79D972-02C7-4C27-A256-CD97617F9F41}" sibTransId="{12B2A9A3-DB3E-4708-AEC5-4F8F3B86F2EA}"/>
    <dgm:cxn modelId="{DE056F3A-0480-4F26-966B-686208DF7310}" type="presOf" srcId="{E6605A97-616D-4A6B-8477-14C3B694B474}" destId="{EEA8688F-B755-43C0-813C-2895DCE0D660}" srcOrd="1" destOrd="0" presId="urn:microsoft.com/office/officeart/2005/8/layout/hList7#1"/>
    <dgm:cxn modelId="{0E789CD9-A7E7-403E-8B8F-C315F473CA34}" type="presOf" srcId="{626405A8-C6D5-4772-A18E-83BD6E6F9F9D}" destId="{588A2D4C-4436-414A-84DC-67BAA2DBE173}" srcOrd="0" destOrd="0" presId="urn:microsoft.com/office/officeart/2005/8/layout/hList7#1"/>
    <dgm:cxn modelId="{EC710D12-1816-4D42-9B75-EA6B6775B44E}" type="presOf" srcId="{D83594E0-09C7-43DD-95F3-2A43E3126D88}" destId="{83B0B6E4-CA7A-495C-89CA-3432B4B6E97D}" srcOrd="0" destOrd="0" presId="urn:microsoft.com/office/officeart/2005/8/layout/hList7#1"/>
    <dgm:cxn modelId="{4CBB86BE-4929-4C24-8D60-132DB80C9863}" srcId="{D83594E0-09C7-43DD-95F3-2A43E3126D88}" destId="{E6605A97-616D-4A6B-8477-14C3B694B474}" srcOrd="1" destOrd="0" parTransId="{78B2AB7B-F02E-498B-B40A-C5E0EB96F2C5}" sibTransId="{C9D18C26-8D8E-493E-BBCD-73215BE02E99}"/>
    <dgm:cxn modelId="{D48EE195-4889-48F2-A88E-3FD785C9D1CB}" type="presOf" srcId="{14E833DB-A428-4824-9359-1F53003ED4E3}" destId="{40E3542C-A247-4CFB-A254-4FBEBB6EBED4}" srcOrd="0" destOrd="0" presId="urn:microsoft.com/office/officeart/2005/8/layout/hList7#1"/>
    <dgm:cxn modelId="{D09DC808-BA46-44E2-93BB-0A5C975A7F61}" type="presOf" srcId="{15517E84-9515-4FBC-B57E-A40C46A1F38B}" destId="{765B227A-EBAC-4EC9-B037-CA8698E9A179}" srcOrd="0" destOrd="0" presId="urn:microsoft.com/office/officeart/2005/8/layout/hList7#1"/>
    <dgm:cxn modelId="{57F5E34E-4889-4FCE-BE71-6E955050A7DC}" type="presOf" srcId="{15517E84-9515-4FBC-B57E-A40C46A1F38B}" destId="{6F1F88CE-02D9-4004-9CD6-ED7054A3A259}" srcOrd="1" destOrd="0" presId="urn:microsoft.com/office/officeart/2005/8/layout/hList7#1"/>
    <dgm:cxn modelId="{DE12123C-CC3B-4BF9-BD03-52AFDCE1374D}" type="presOf" srcId="{14E833DB-A428-4824-9359-1F53003ED4E3}" destId="{12AFFCD3-5531-4BCC-B45C-1564E9492F9B}" srcOrd="1" destOrd="0" presId="urn:microsoft.com/office/officeart/2005/8/layout/hList7#1"/>
    <dgm:cxn modelId="{707FF688-E16B-42A8-82BB-A657B740C19E}" type="presParOf" srcId="{83B0B6E4-CA7A-495C-89CA-3432B4B6E97D}" destId="{AC654C07-0A5B-4C1A-9ED1-0D27C47DFFD1}" srcOrd="0" destOrd="0" presId="urn:microsoft.com/office/officeart/2005/8/layout/hList7#1"/>
    <dgm:cxn modelId="{81DE66E5-9C46-43AA-9A91-845719D3E99A}" type="presParOf" srcId="{83B0B6E4-CA7A-495C-89CA-3432B4B6E97D}" destId="{025BB421-9368-456D-8A3C-B616C5E71BA5}" srcOrd="1" destOrd="0" presId="urn:microsoft.com/office/officeart/2005/8/layout/hList7#1"/>
    <dgm:cxn modelId="{373B890C-7F65-4588-92E0-9D68C3B97B37}" type="presParOf" srcId="{025BB421-9368-456D-8A3C-B616C5E71BA5}" destId="{7578358D-8F27-4A25-980B-F7AC0BB44714}" srcOrd="0" destOrd="0" presId="urn:microsoft.com/office/officeart/2005/8/layout/hList7#1"/>
    <dgm:cxn modelId="{32B8578A-1EB6-4431-A9A9-EFF1F6828742}" type="presParOf" srcId="{7578358D-8F27-4A25-980B-F7AC0BB44714}" destId="{765B227A-EBAC-4EC9-B037-CA8698E9A179}" srcOrd="0" destOrd="0" presId="urn:microsoft.com/office/officeart/2005/8/layout/hList7#1"/>
    <dgm:cxn modelId="{83FD9374-9A64-4F0F-8F54-6ADE30730BC0}" type="presParOf" srcId="{7578358D-8F27-4A25-980B-F7AC0BB44714}" destId="{6F1F88CE-02D9-4004-9CD6-ED7054A3A259}" srcOrd="1" destOrd="0" presId="urn:microsoft.com/office/officeart/2005/8/layout/hList7#1"/>
    <dgm:cxn modelId="{F55BE2DB-540A-45D0-BD48-88FAEF48F6C1}" type="presParOf" srcId="{7578358D-8F27-4A25-980B-F7AC0BB44714}" destId="{29917C1E-7E70-4675-8E7D-4E5883FB03EA}" srcOrd="2" destOrd="0" presId="urn:microsoft.com/office/officeart/2005/8/layout/hList7#1"/>
    <dgm:cxn modelId="{41FA3DDB-12A4-48BF-8157-D4630A6FA252}" type="presParOf" srcId="{7578358D-8F27-4A25-980B-F7AC0BB44714}" destId="{BAC310D4-8558-4237-944C-131AE096DFA2}" srcOrd="3" destOrd="0" presId="urn:microsoft.com/office/officeart/2005/8/layout/hList7#1"/>
    <dgm:cxn modelId="{60453402-11DC-49BA-923F-C38CF1B50BA9}" type="presParOf" srcId="{025BB421-9368-456D-8A3C-B616C5E71BA5}" destId="{588A2D4C-4436-414A-84DC-67BAA2DBE173}" srcOrd="1" destOrd="0" presId="urn:microsoft.com/office/officeart/2005/8/layout/hList7#1"/>
    <dgm:cxn modelId="{9C53A25F-5F6D-4628-8117-B82D52E45AAD}" type="presParOf" srcId="{025BB421-9368-456D-8A3C-B616C5E71BA5}" destId="{3A80C25B-E812-4A17-9FFA-3861513DA70E}" srcOrd="2" destOrd="0" presId="urn:microsoft.com/office/officeart/2005/8/layout/hList7#1"/>
    <dgm:cxn modelId="{F8A03FCE-20B3-439D-9D03-4405CAD720ED}" type="presParOf" srcId="{3A80C25B-E812-4A17-9FFA-3861513DA70E}" destId="{44F70FCC-B938-45A8-AC63-E3BA89FB2B7B}" srcOrd="0" destOrd="0" presId="urn:microsoft.com/office/officeart/2005/8/layout/hList7#1"/>
    <dgm:cxn modelId="{24E86403-BA71-4578-B73F-510EDFEA8DF5}" type="presParOf" srcId="{3A80C25B-E812-4A17-9FFA-3861513DA70E}" destId="{EEA8688F-B755-43C0-813C-2895DCE0D660}" srcOrd="1" destOrd="0" presId="urn:microsoft.com/office/officeart/2005/8/layout/hList7#1"/>
    <dgm:cxn modelId="{BF45A945-5AFC-48B6-AE61-433ADFDA7CDE}" type="presParOf" srcId="{3A80C25B-E812-4A17-9FFA-3861513DA70E}" destId="{0BEC6B8D-4B8B-41A5-87D8-8447C144570F}" srcOrd="2" destOrd="0" presId="urn:microsoft.com/office/officeart/2005/8/layout/hList7#1"/>
    <dgm:cxn modelId="{F0E3191D-CDD0-46E9-801D-E8C324581467}" type="presParOf" srcId="{3A80C25B-E812-4A17-9FFA-3861513DA70E}" destId="{5D7DF1AF-EE48-4772-9EA3-2C178FFAC55C}" srcOrd="3" destOrd="0" presId="urn:microsoft.com/office/officeart/2005/8/layout/hList7#1"/>
    <dgm:cxn modelId="{481D267A-55FE-40E5-8001-DB2DED6A7221}" type="presParOf" srcId="{025BB421-9368-456D-8A3C-B616C5E71BA5}" destId="{5B8C55E0-5D52-40D1-848E-268E499FD84F}" srcOrd="3" destOrd="0" presId="urn:microsoft.com/office/officeart/2005/8/layout/hList7#1"/>
    <dgm:cxn modelId="{A7605988-B617-4D8A-AEDD-335C932988D7}" type="presParOf" srcId="{025BB421-9368-456D-8A3C-B616C5E71BA5}" destId="{5E156DD5-5236-4CBF-BB3F-ECFC7240651E}" srcOrd="4" destOrd="0" presId="urn:microsoft.com/office/officeart/2005/8/layout/hList7#1"/>
    <dgm:cxn modelId="{9C897BD9-07C2-49CF-8125-1729D7BF7F36}" type="presParOf" srcId="{5E156DD5-5236-4CBF-BB3F-ECFC7240651E}" destId="{40E3542C-A247-4CFB-A254-4FBEBB6EBED4}" srcOrd="0" destOrd="0" presId="urn:microsoft.com/office/officeart/2005/8/layout/hList7#1"/>
    <dgm:cxn modelId="{170CB976-2D74-4309-9049-9DB380932E4A}" type="presParOf" srcId="{5E156DD5-5236-4CBF-BB3F-ECFC7240651E}" destId="{12AFFCD3-5531-4BCC-B45C-1564E9492F9B}" srcOrd="1" destOrd="0" presId="urn:microsoft.com/office/officeart/2005/8/layout/hList7#1"/>
    <dgm:cxn modelId="{F443AF2A-80A2-4F75-BD06-7E335203866B}" type="presParOf" srcId="{5E156DD5-5236-4CBF-BB3F-ECFC7240651E}" destId="{98EF9A18-2168-45C8-B319-84B6A5224834}" srcOrd="2" destOrd="0" presId="urn:microsoft.com/office/officeart/2005/8/layout/hList7#1"/>
    <dgm:cxn modelId="{97E47D81-9C65-4ADC-904A-E5784489F2C8}" type="presParOf" srcId="{5E156DD5-5236-4CBF-BB3F-ECFC7240651E}" destId="{81D5565E-B325-41DA-92C0-9D2882B6AEF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D8984-D865-4CD8-8D95-E966B79293CE}">
      <dsp:nvSpPr>
        <dsp:cNvPr id="0" name=""/>
        <dsp:cNvSpPr/>
      </dsp:nvSpPr>
      <dsp:spPr>
        <a:xfrm>
          <a:off x="0" y="84372"/>
          <a:ext cx="6378502" cy="142188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ar-SA" sz="3400" b="1" kern="1200" dirty="0" smtClean="0">
              <a:effectLst>
                <a:outerShdw blurRad="50800" dist="38100" algn="tr" rotWithShape="0">
                  <a:prstClr val="black">
                    <a:alpha val="40000"/>
                  </a:prstClr>
                </a:outerShdw>
              </a:effectLst>
            </a:rPr>
            <a:t>الاستمرار ولو بدرجات متفاوتة طول حياة النبات </a:t>
          </a:r>
          <a:endParaRPr lang="ar-SA" sz="3400" kern="1200" dirty="0"/>
        </a:p>
      </dsp:txBody>
      <dsp:txXfrm>
        <a:off x="69411" y="153783"/>
        <a:ext cx="6239680" cy="1283059"/>
      </dsp:txXfrm>
    </dsp:sp>
    <dsp:sp modelId="{09BAB141-28CF-40FE-BF1A-9613D4E1DDD5}">
      <dsp:nvSpPr>
        <dsp:cNvPr id="0" name=""/>
        <dsp:cNvSpPr/>
      </dsp:nvSpPr>
      <dsp:spPr>
        <a:xfrm>
          <a:off x="0" y="1710707"/>
          <a:ext cx="6378502" cy="1787469"/>
        </a:xfrm>
        <a:prstGeom prst="roundRect">
          <a:avLst/>
        </a:prstGeom>
        <a:solidFill>
          <a:schemeClr val="accent4">
            <a:hueOff val="-8271860"/>
            <a:satOff val="46445"/>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r" defTabSz="1511300" rtl="1">
            <a:lnSpc>
              <a:spcPct val="90000"/>
            </a:lnSpc>
            <a:spcBef>
              <a:spcPct val="0"/>
            </a:spcBef>
            <a:spcAft>
              <a:spcPct val="35000"/>
            </a:spcAft>
          </a:pPr>
          <a:r>
            <a:rPr lang="ar-SA" sz="3400" b="1" kern="1200" dirty="0" smtClean="0">
              <a:effectLst>
                <a:outerShdw blurRad="50800" dist="38100" algn="tr" rotWithShape="0">
                  <a:prstClr val="black">
                    <a:alpha val="40000"/>
                  </a:prstClr>
                </a:outerShdw>
              </a:effectLst>
            </a:rPr>
            <a:t>ينحصر في مناطق خاصة تعرف بمناطق النمو ( </a:t>
          </a:r>
          <a:r>
            <a:rPr lang="ar-SA" sz="3400" b="1" kern="1200" dirty="0" err="1" smtClean="0">
              <a:effectLst>
                <a:outerShdw blurRad="50800" dist="38100" algn="tr" rotWithShape="0">
                  <a:prstClr val="black">
                    <a:alpha val="40000"/>
                  </a:prstClr>
                </a:outerShdw>
              </a:effectLst>
            </a:rPr>
            <a:t>مرستيم</a:t>
          </a:r>
          <a:r>
            <a:rPr lang="ar-SA" sz="3400" b="1" kern="1200" dirty="0" smtClean="0">
              <a:effectLst>
                <a:outerShdw blurRad="50800" dist="38100" algn="tr" rotWithShape="0">
                  <a:prstClr val="black">
                    <a:alpha val="40000"/>
                  </a:prstClr>
                </a:outerShdw>
              </a:effectLst>
            </a:rPr>
            <a:t> </a:t>
          </a:r>
          <a:r>
            <a:rPr lang="ar-SA" sz="3400" b="1" kern="1200" dirty="0" err="1" smtClean="0">
              <a:effectLst>
                <a:outerShdw blurRad="50800" dist="38100" algn="tr" rotWithShape="0">
                  <a:prstClr val="black">
                    <a:alpha val="40000"/>
                  </a:prstClr>
                </a:outerShdw>
              </a:effectLst>
            </a:rPr>
            <a:t>قمي</a:t>
          </a:r>
          <a:r>
            <a:rPr lang="ar-SA" sz="3400" b="1" kern="1200" dirty="0" smtClean="0">
              <a:effectLst>
                <a:outerShdw blurRad="50800" dist="38100" algn="tr" rotWithShape="0">
                  <a:prstClr val="black">
                    <a:alpha val="40000"/>
                  </a:prstClr>
                </a:outerShdw>
              </a:effectLst>
            </a:rPr>
            <a:t> ، </a:t>
          </a:r>
          <a:r>
            <a:rPr lang="ar-SA" sz="3400" b="1" kern="1200" dirty="0" err="1" smtClean="0">
              <a:effectLst>
                <a:outerShdw blurRad="50800" dist="38100" algn="tr" rotWithShape="0">
                  <a:prstClr val="black">
                    <a:alpha val="40000"/>
                  </a:prstClr>
                </a:outerShdw>
              </a:effectLst>
            </a:rPr>
            <a:t>مرستيم</a:t>
          </a:r>
          <a:r>
            <a:rPr lang="ar-SA" sz="3400" b="1" kern="1200" dirty="0" smtClean="0">
              <a:effectLst>
                <a:outerShdw blurRad="50800" dist="38100" algn="tr" rotWithShape="0">
                  <a:prstClr val="black">
                    <a:alpha val="40000"/>
                  </a:prstClr>
                </a:outerShdw>
              </a:effectLst>
            </a:rPr>
            <a:t> جانبي ، </a:t>
          </a:r>
          <a:r>
            <a:rPr lang="ar-SA" sz="3400" b="1" kern="1200" dirty="0" err="1" smtClean="0">
              <a:effectLst>
                <a:outerShdw blurRad="50800" dist="38100" algn="tr" rotWithShape="0">
                  <a:prstClr val="black">
                    <a:alpha val="40000"/>
                  </a:prstClr>
                </a:outerShdw>
              </a:effectLst>
            </a:rPr>
            <a:t>مرستيم</a:t>
          </a:r>
          <a:r>
            <a:rPr lang="ar-SA" sz="3400" b="1" kern="1200" dirty="0" smtClean="0">
              <a:effectLst>
                <a:outerShdw blurRad="50800" dist="38100" algn="tr" rotWithShape="0">
                  <a:prstClr val="black">
                    <a:alpha val="40000"/>
                  </a:prstClr>
                </a:outerShdw>
              </a:effectLst>
            </a:rPr>
            <a:t> بيني )</a:t>
          </a:r>
          <a:endParaRPr lang="ar-SA" sz="3400" kern="1200" dirty="0"/>
        </a:p>
      </dsp:txBody>
      <dsp:txXfrm>
        <a:off x="87257" y="1797964"/>
        <a:ext cx="6203988" cy="1612955"/>
      </dsp:txXfrm>
    </dsp:sp>
    <dsp:sp modelId="{8F322C5F-52E2-4A30-90DB-2A6B19C534FC}">
      <dsp:nvSpPr>
        <dsp:cNvPr id="0" name=""/>
        <dsp:cNvSpPr/>
      </dsp:nvSpPr>
      <dsp:spPr>
        <a:xfrm>
          <a:off x="0" y="3650346"/>
          <a:ext cx="637850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17" tIns="43180" rIns="241808" bIns="43180" numCol="1" spcCol="1270" anchor="t" anchorCtr="0">
          <a:noAutofit/>
        </a:bodyPr>
        <a:lstStyle/>
        <a:p>
          <a:pPr marL="228600" lvl="1" indent="-228600" algn="r" defTabSz="1200150" rtl="1">
            <a:lnSpc>
              <a:spcPct val="90000"/>
            </a:lnSpc>
            <a:spcBef>
              <a:spcPct val="0"/>
            </a:spcBef>
            <a:spcAft>
              <a:spcPct val="20000"/>
            </a:spcAft>
            <a:buChar char="••"/>
          </a:pPr>
          <a:endParaRPr lang="ar-SA" sz="2700" kern="1200" dirty="0"/>
        </a:p>
      </dsp:txBody>
      <dsp:txXfrm>
        <a:off x="0" y="3650346"/>
        <a:ext cx="6378502" cy="74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EF3C8-3B37-4A8F-9A65-E3767B60BBF5}">
      <dsp:nvSpPr>
        <dsp:cNvPr id="0" name=""/>
        <dsp:cNvSpPr/>
      </dsp:nvSpPr>
      <dsp:spPr>
        <a:xfrm>
          <a:off x="2120884" y="244584"/>
          <a:ext cx="3319081" cy="3319081"/>
        </a:xfrm>
        <a:prstGeom prst="pie">
          <a:avLst>
            <a:gd name="adj1" fmla="val 16200000"/>
            <a:gd name="adj2" fmla="val 20520000"/>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outerShdw blurRad="50800" dist="38100" algn="tr" rotWithShape="0">
                  <a:prstClr val="black">
                    <a:alpha val="40000"/>
                  </a:prstClr>
                </a:outerShdw>
              </a:effectLst>
            </a:rPr>
            <a:t>الوزن الجاف</a:t>
          </a:r>
          <a:endParaRPr lang="ar-SA" sz="2200" kern="1200" dirty="0"/>
        </a:p>
      </dsp:txBody>
      <dsp:txXfrm>
        <a:off x="3852338" y="802506"/>
        <a:ext cx="1066847" cy="711231"/>
      </dsp:txXfrm>
    </dsp:sp>
    <dsp:sp modelId="{07B6ECDD-B8FD-4DF4-B590-570C86732344}">
      <dsp:nvSpPr>
        <dsp:cNvPr id="0" name=""/>
        <dsp:cNvSpPr/>
      </dsp:nvSpPr>
      <dsp:spPr>
        <a:xfrm>
          <a:off x="2149333" y="333093"/>
          <a:ext cx="3319081" cy="3319081"/>
        </a:xfrm>
        <a:prstGeom prst="pie">
          <a:avLst>
            <a:gd name="adj1" fmla="val 20520000"/>
            <a:gd name="adj2" fmla="val 3240000"/>
          </a:avLst>
        </a:prstGeom>
        <a:gradFill rotWithShape="0">
          <a:gsLst>
            <a:gs pos="0">
              <a:schemeClr val="accent3">
                <a:hueOff val="0"/>
                <a:satOff val="0"/>
                <a:lumOff val="0"/>
                <a:alphaOff val="0"/>
                <a:tint val="100000"/>
                <a:shade val="100000"/>
                <a:satMod val="100000"/>
                <a:lumMod val="90000"/>
              </a:schemeClr>
            </a:gs>
            <a:gs pos="100000">
              <a:schemeClr val="accent3">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outerShdw blurRad="50800" dist="38100" algn="tr" rotWithShape="0">
                  <a:prstClr val="black">
                    <a:alpha val="40000"/>
                  </a:prstClr>
                </a:outerShdw>
              </a:effectLst>
            </a:rPr>
            <a:t>الوزن الرطب</a:t>
          </a:r>
          <a:endParaRPr lang="ar-SA" sz="2200" kern="1200" dirty="0"/>
        </a:p>
      </dsp:txBody>
      <dsp:txXfrm>
        <a:off x="4286980" y="1849597"/>
        <a:ext cx="987822" cy="790257"/>
      </dsp:txXfrm>
    </dsp:sp>
    <dsp:sp modelId="{D6AE32CF-24A1-44AC-B87F-04C57DBA5239}">
      <dsp:nvSpPr>
        <dsp:cNvPr id="0" name=""/>
        <dsp:cNvSpPr/>
      </dsp:nvSpPr>
      <dsp:spPr>
        <a:xfrm>
          <a:off x="2074259" y="387621"/>
          <a:ext cx="3319081" cy="3319081"/>
        </a:xfrm>
        <a:prstGeom prst="pie">
          <a:avLst>
            <a:gd name="adj1" fmla="val 3240000"/>
            <a:gd name="adj2" fmla="val 7560000"/>
          </a:avLst>
        </a:prstGeom>
        <a:gradFill rotWithShape="0">
          <a:gsLst>
            <a:gs pos="0">
              <a:schemeClr val="accent4">
                <a:hueOff val="0"/>
                <a:satOff val="0"/>
                <a:lumOff val="0"/>
                <a:alphaOff val="0"/>
                <a:tint val="100000"/>
                <a:shade val="100000"/>
                <a:satMod val="100000"/>
                <a:lumMod val="90000"/>
              </a:schemeClr>
            </a:gs>
            <a:gs pos="100000">
              <a:schemeClr val="accent4">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outerShdw blurRad="50800" dist="38100" algn="tr" rotWithShape="0">
                  <a:prstClr val="black">
                    <a:alpha val="40000"/>
                  </a:prstClr>
                </a:outerShdw>
              </a:effectLst>
            </a:rPr>
            <a:t>عدد السلاميات</a:t>
          </a:r>
          <a:endParaRPr lang="ar-SA" sz="2200" kern="1200" dirty="0"/>
        </a:p>
      </dsp:txBody>
      <dsp:txXfrm>
        <a:off x="3259645" y="2718881"/>
        <a:ext cx="948309" cy="869283"/>
      </dsp:txXfrm>
    </dsp:sp>
    <dsp:sp modelId="{D27C3ACB-40FF-4BC6-B8A9-871FD2148586}">
      <dsp:nvSpPr>
        <dsp:cNvPr id="0" name=""/>
        <dsp:cNvSpPr/>
      </dsp:nvSpPr>
      <dsp:spPr>
        <a:xfrm>
          <a:off x="1999184" y="333093"/>
          <a:ext cx="3319081" cy="3319081"/>
        </a:xfrm>
        <a:prstGeom prst="pie">
          <a:avLst>
            <a:gd name="adj1" fmla="val 7560000"/>
            <a:gd name="adj2" fmla="val 11880000"/>
          </a:avLst>
        </a:prstGeom>
        <a:gradFill rotWithShape="0">
          <a:gsLst>
            <a:gs pos="0">
              <a:schemeClr val="accent5">
                <a:hueOff val="0"/>
                <a:satOff val="0"/>
                <a:lumOff val="0"/>
                <a:alphaOff val="0"/>
                <a:tint val="100000"/>
                <a:shade val="100000"/>
                <a:satMod val="100000"/>
                <a:lumMod val="90000"/>
              </a:schemeClr>
            </a:gs>
            <a:gs pos="100000">
              <a:schemeClr val="accent5">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outerShdw blurRad="50800" dist="38100" algn="tr" rotWithShape="0">
                  <a:prstClr val="black">
                    <a:alpha val="40000"/>
                  </a:prstClr>
                </a:outerShdw>
              </a:effectLst>
            </a:rPr>
            <a:t>الزيادة في الطول </a:t>
          </a:r>
          <a:endParaRPr lang="ar-SA" sz="2200" kern="1200" dirty="0"/>
        </a:p>
      </dsp:txBody>
      <dsp:txXfrm>
        <a:off x="2192797" y="1849597"/>
        <a:ext cx="987822" cy="790257"/>
      </dsp:txXfrm>
    </dsp:sp>
    <dsp:sp modelId="{B3DA5233-22DA-4399-AFF0-FF70D1B0DE05}">
      <dsp:nvSpPr>
        <dsp:cNvPr id="0" name=""/>
        <dsp:cNvSpPr/>
      </dsp:nvSpPr>
      <dsp:spPr>
        <a:xfrm>
          <a:off x="2027633" y="216040"/>
          <a:ext cx="3319081" cy="3319081"/>
        </a:xfrm>
        <a:prstGeom prst="pie">
          <a:avLst>
            <a:gd name="adj1" fmla="val 11880000"/>
            <a:gd name="adj2" fmla="val 16200000"/>
          </a:avLst>
        </a:prstGeom>
        <a:gradFill rotWithShape="0">
          <a:gsLst>
            <a:gs pos="0">
              <a:schemeClr val="accent6">
                <a:hueOff val="0"/>
                <a:satOff val="0"/>
                <a:lumOff val="0"/>
                <a:alphaOff val="0"/>
                <a:tint val="100000"/>
                <a:shade val="100000"/>
                <a:satMod val="100000"/>
                <a:lumMod val="90000"/>
              </a:schemeClr>
            </a:gs>
            <a:gs pos="100000">
              <a:schemeClr val="accent6">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effectLst>
                <a:outerShdw blurRad="50800" dist="38100" algn="tr" rotWithShape="0">
                  <a:prstClr val="black">
                    <a:alpha val="40000"/>
                  </a:prstClr>
                </a:outerShdw>
              </a:effectLst>
            </a:rPr>
            <a:t>مساحة الورقة</a:t>
          </a:r>
          <a:endParaRPr lang="ar-SA" sz="2200" kern="1200" dirty="0"/>
        </a:p>
      </dsp:txBody>
      <dsp:txXfrm>
        <a:off x="2548413" y="773962"/>
        <a:ext cx="1066847" cy="711231"/>
      </dsp:txXfrm>
    </dsp:sp>
    <dsp:sp modelId="{320E08AC-FF52-4C4A-BF7D-F07343C754F5}">
      <dsp:nvSpPr>
        <dsp:cNvPr id="0" name=""/>
        <dsp:cNvSpPr/>
      </dsp:nvSpPr>
      <dsp:spPr>
        <a:xfrm>
          <a:off x="1915260" y="39117"/>
          <a:ext cx="3730015" cy="3730015"/>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DE64EA-1A54-4E64-9EA4-F983C24D8467}">
      <dsp:nvSpPr>
        <dsp:cNvPr id="0" name=""/>
        <dsp:cNvSpPr/>
      </dsp:nvSpPr>
      <dsp:spPr>
        <a:xfrm>
          <a:off x="1944095" y="127597"/>
          <a:ext cx="3730015" cy="3730015"/>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CE7825-775F-42EF-8368-B8D742C54744}">
      <dsp:nvSpPr>
        <dsp:cNvPr id="0" name=""/>
        <dsp:cNvSpPr/>
      </dsp:nvSpPr>
      <dsp:spPr>
        <a:xfrm>
          <a:off x="1868792" y="182291"/>
          <a:ext cx="3730015" cy="3730015"/>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AD0D82-F9D6-4066-BF2E-93EB7588C491}">
      <dsp:nvSpPr>
        <dsp:cNvPr id="0" name=""/>
        <dsp:cNvSpPr/>
      </dsp:nvSpPr>
      <dsp:spPr>
        <a:xfrm>
          <a:off x="1793488" y="127597"/>
          <a:ext cx="3730015" cy="3730015"/>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CD88F7-07E7-46B3-B093-6099E18F14A4}">
      <dsp:nvSpPr>
        <dsp:cNvPr id="0" name=""/>
        <dsp:cNvSpPr/>
      </dsp:nvSpPr>
      <dsp:spPr>
        <a:xfrm>
          <a:off x="1822323" y="10573"/>
          <a:ext cx="3730015" cy="3730015"/>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227A-EBAC-4EC9-B037-CA8698E9A179}">
      <dsp:nvSpPr>
        <dsp:cNvPr id="0" name=""/>
        <dsp:cNvSpPr/>
      </dsp:nvSpPr>
      <dsp:spPr>
        <a:xfrm>
          <a:off x="1727" y="0"/>
          <a:ext cx="2688282" cy="591187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SA" sz="4400" kern="1200" dirty="0" smtClean="0"/>
            <a:t>مرحلة الزيادة في الحجم</a:t>
          </a:r>
          <a:endParaRPr lang="ar-SA" sz="4400" kern="1200" dirty="0"/>
        </a:p>
      </dsp:txBody>
      <dsp:txXfrm>
        <a:off x="1727" y="2364749"/>
        <a:ext cx="2688282" cy="2364749"/>
      </dsp:txXfrm>
    </dsp:sp>
    <dsp:sp modelId="{BAC310D4-8558-4237-944C-131AE096DFA2}">
      <dsp:nvSpPr>
        <dsp:cNvPr id="0" name=""/>
        <dsp:cNvSpPr/>
      </dsp:nvSpPr>
      <dsp:spPr>
        <a:xfrm>
          <a:off x="361542" y="354712"/>
          <a:ext cx="1968653" cy="196865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70FCC-B938-45A8-AC63-E3BA89FB2B7B}">
      <dsp:nvSpPr>
        <dsp:cNvPr id="0" name=""/>
        <dsp:cNvSpPr/>
      </dsp:nvSpPr>
      <dsp:spPr>
        <a:xfrm>
          <a:off x="2770658" y="0"/>
          <a:ext cx="2688282" cy="5911873"/>
        </a:xfrm>
        <a:prstGeom prst="roundRect">
          <a:avLst>
            <a:gd name="adj" fmla="val 10000"/>
          </a:avLst>
        </a:prstGeom>
        <a:solidFill>
          <a:schemeClr val="accent5">
            <a:hueOff val="-515611"/>
            <a:satOff val="-6008"/>
            <a:lumOff val="-10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SA" sz="4400" kern="1200" dirty="0" smtClean="0"/>
            <a:t>مرحلة الانقسام الخلوي</a:t>
          </a:r>
          <a:endParaRPr lang="ar-SA" sz="4400" kern="1200" dirty="0"/>
        </a:p>
      </dsp:txBody>
      <dsp:txXfrm>
        <a:off x="2770658" y="2364749"/>
        <a:ext cx="2688282" cy="2364749"/>
      </dsp:txXfrm>
    </dsp:sp>
    <dsp:sp modelId="{5D7DF1AF-EE48-4772-9EA3-2C178FFAC55C}">
      <dsp:nvSpPr>
        <dsp:cNvPr id="0" name=""/>
        <dsp:cNvSpPr/>
      </dsp:nvSpPr>
      <dsp:spPr>
        <a:xfrm>
          <a:off x="3130473" y="354712"/>
          <a:ext cx="1968653" cy="1968653"/>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3542C-A247-4CFB-A254-4FBEBB6EBED4}">
      <dsp:nvSpPr>
        <dsp:cNvPr id="0" name=""/>
        <dsp:cNvSpPr/>
      </dsp:nvSpPr>
      <dsp:spPr>
        <a:xfrm>
          <a:off x="5539589" y="0"/>
          <a:ext cx="2688282" cy="5911873"/>
        </a:xfrm>
        <a:prstGeom prst="roundRect">
          <a:avLst>
            <a:gd name="adj" fmla="val 10000"/>
          </a:avLst>
        </a:prstGeom>
        <a:solidFill>
          <a:schemeClr val="accent5">
            <a:hueOff val="-1031223"/>
            <a:satOff val="-12017"/>
            <a:lumOff val="-21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SA" sz="4400" kern="1200" dirty="0" smtClean="0"/>
            <a:t>مرحلة التميز </a:t>
          </a:r>
          <a:endParaRPr lang="ar-SA" sz="4400" kern="1200" dirty="0"/>
        </a:p>
      </dsp:txBody>
      <dsp:txXfrm>
        <a:off x="5539589" y="2364749"/>
        <a:ext cx="2688282" cy="2364749"/>
      </dsp:txXfrm>
    </dsp:sp>
    <dsp:sp modelId="{81D5565E-B325-41DA-92C0-9D2882B6AEFC}">
      <dsp:nvSpPr>
        <dsp:cNvPr id="0" name=""/>
        <dsp:cNvSpPr/>
      </dsp:nvSpPr>
      <dsp:spPr>
        <a:xfrm>
          <a:off x="5899404" y="354712"/>
          <a:ext cx="1968653" cy="1968653"/>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54C07-0A5B-4C1A-9ED1-0D27C47DFFD1}">
      <dsp:nvSpPr>
        <dsp:cNvPr id="0" name=""/>
        <dsp:cNvSpPr/>
      </dsp:nvSpPr>
      <dsp:spPr>
        <a:xfrm>
          <a:off x="329183" y="4729498"/>
          <a:ext cx="7571232" cy="886780"/>
        </a:xfrm>
        <a:prstGeom prst="leftRight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SA" smtClean="0"/>
              <a:t>ياسمن الواصل</a:t>
            </a:r>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A5FF1C7-7B9C-41FD-BEE9-F456650B2D28}" type="datetimeFigureOut">
              <a:rPr lang="ar-SA" smtClean="0"/>
              <a:pPr/>
              <a:t>03/08/47</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C204BFE-DFE3-4292-B332-61A6C6E0C08F}" type="slidenum">
              <a:rPr lang="ar-SA" smtClean="0"/>
              <a:pPr/>
              <a:t>‹#›</a:t>
            </a:fld>
            <a:endParaRPr lang="ar-SA"/>
          </a:p>
        </p:txBody>
      </p:sp>
    </p:spTree>
    <p:extLst>
      <p:ext uri="{BB962C8B-B14F-4D97-AF65-F5344CB8AC3E}">
        <p14:creationId xmlns:p14="http://schemas.microsoft.com/office/powerpoint/2010/main" val="366500301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SA" smtClean="0"/>
              <a:t>ياسمن الواصل</a:t>
            </a: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46B0600-64C6-4376-9EE7-560FDBF910B8}" type="datetimeFigureOut">
              <a:rPr lang="ar-SA" smtClean="0"/>
              <a:pPr/>
              <a:t>03/08/47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90982F0-39AC-42B6-BF56-B1C8E468CD73}" type="slidenum">
              <a:rPr lang="ar-SA" smtClean="0"/>
              <a:pPr/>
              <a:t>‹#›</a:t>
            </a:fld>
            <a:endParaRPr lang="ar-SA"/>
          </a:p>
        </p:txBody>
      </p:sp>
    </p:spTree>
    <p:extLst>
      <p:ext uri="{BB962C8B-B14F-4D97-AF65-F5344CB8AC3E}">
        <p14:creationId xmlns:p14="http://schemas.microsoft.com/office/powerpoint/2010/main" val="2258504904"/>
      </p:ext>
    </p:extLst>
  </p:cSld>
  <p:clrMap bg1="lt1" tx1="dk1" bg2="lt2" tx2="dk2" accent1="accent1" accent2="accent2" accent3="accent3" accent4="accent4" accent5="accent5" accent6="accent6" hlink="hlink" folHlink="folHlink"/>
  <p:hf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C90982F0-39AC-42B6-BF56-B1C8E468CD73}" type="slidenum">
              <a:rPr lang="ar-SA" smtClean="0"/>
              <a:pPr/>
              <a:t>1</a:t>
            </a:fld>
            <a:endParaRPr lang="ar-SA"/>
          </a:p>
        </p:txBody>
      </p:sp>
      <p:sp>
        <p:nvSpPr>
          <p:cNvPr id="5" name="عنصر نائب للرأس 4"/>
          <p:cNvSpPr>
            <a:spLocks noGrp="1"/>
          </p:cNvSpPr>
          <p:nvPr>
            <p:ph type="hdr" sz="quarter" idx="11"/>
          </p:nvPr>
        </p:nvSpPr>
        <p:spPr/>
        <p:txBody>
          <a:bodyPr/>
          <a:lstStyle/>
          <a:p>
            <a:r>
              <a:rPr lang="ar-SA" smtClean="0"/>
              <a:t>ياسمن الواصل</a:t>
            </a:r>
            <a:endParaRPr lang="ar-SA"/>
          </a:p>
        </p:txBody>
      </p:sp>
    </p:spTree>
    <p:extLst>
      <p:ext uri="{BB962C8B-B14F-4D97-AF65-F5344CB8AC3E}">
        <p14:creationId xmlns:p14="http://schemas.microsoft.com/office/powerpoint/2010/main" val="4002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effectLst/>
            </a:endParaRPr>
          </a:p>
        </p:txBody>
      </p:sp>
      <p:sp>
        <p:nvSpPr>
          <p:cNvPr id="4" name="عنصر نائب لرقم الشريحة 3"/>
          <p:cNvSpPr>
            <a:spLocks noGrp="1"/>
          </p:cNvSpPr>
          <p:nvPr>
            <p:ph type="sldNum" sz="quarter" idx="10"/>
          </p:nvPr>
        </p:nvSpPr>
        <p:spPr/>
        <p:txBody>
          <a:bodyPr/>
          <a:lstStyle/>
          <a:p>
            <a:fld id="{C90982F0-39AC-42B6-BF56-B1C8E468CD73}" type="slidenum">
              <a:rPr lang="ar-SA" smtClean="0"/>
              <a:pPr/>
              <a:t>7</a:t>
            </a:fld>
            <a:endParaRPr lang="ar-SA"/>
          </a:p>
        </p:txBody>
      </p:sp>
      <p:sp>
        <p:nvSpPr>
          <p:cNvPr id="5" name="عنصر نائب للرأس 4"/>
          <p:cNvSpPr>
            <a:spLocks noGrp="1"/>
          </p:cNvSpPr>
          <p:nvPr>
            <p:ph type="hdr" sz="quarter" idx="11"/>
          </p:nvPr>
        </p:nvSpPr>
        <p:spPr/>
        <p:txBody>
          <a:bodyPr/>
          <a:lstStyle/>
          <a:p>
            <a:r>
              <a:rPr lang="ar-SA" smtClean="0"/>
              <a:t>ياسمن الواصل</a:t>
            </a:r>
            <a:endParaRPr lang="ar-SA"/>
          </a:p>
        </p:txBody>
      </p:sp>
    </p:spTree>
    <p:extLst>
      <p:ext uri="{BB962C8B-B14F-4D97-AF65-F5344CB8AC3E}">
        <p14:creationId xmlns:p14="http://schemas.microsoft.com/office/powerpoint/2010/main" val="139494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90982F0-39AC-42B6-BF56-B1C8E468CD73}" type="slidenum">
              <a:rPr lang="ar-SA" smtClean="0"/>
              <a:pPr/>
              <a:t>11</a:t>
            </a:fld>
            <a:endParaRPr lang="ar-SA"/>
          </a:p>
        </p:txBody>
      </p:sp>
      <p:sp>
        <p:nvSpPr>
          <p:cNvPr id="5" name="عنصر نائب للرأس 4"/>
          <p:cNvSpPr>
            <a:spLocks noGrp="1"/>
          </p:cNvSpPr>
          <p:nvPr>
            <p:ph type="hdr" sz="quarter" idx="11"/>
          </p:nvPr>
        </p:nvSpPr>
        <p:spPr/>
        <p:txBody>
          <a:bodyPr/>
          <a:lstStyle/>
          <a:p>
            <a:r>
              <a:rPr lang="ar-SA" smtClean="0"/>
              <a:t>ياسمن الواصل</a:t>
            </a:r>
            <a:endParaRPr lang="ar-SA"/>
          </a:p>
        </p:txBody>
      </p:sp>
    </p:spTree>
    <p:extLst>
      <p:ext uri="{BB962C8B-B14F-4D97-AF65-F5344CB8AC3E}">
        <p14:creationId xmlns:p14="http://schemas.microsoft.com/office/powerpoint/2010/main" val="3074868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B3FAFC5-6E1D-4A2F-93E8-0116E22652F3}" type="datetime1">
              <a:rPr lang="ar-SA" smtClean="0"/>
              <a:pPr/>
              <a:t>03/08/47</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en-US" smtClean="0"/>
              <a:t>yasmeen al wasel</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0B34F065-1154-456A-91E3-76DE8E75E17B}" type="slidenum">
              <a:rPr lang="ar-SA" smtClean="0"/>
              <a:pPr/>
              <a:t>‹#›</a:t>
            </a:fld>
            <a:endParaRPr lang="ar-SA"/>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4420B2E-8567-467F-811B-CDC16857475F}" type="datetime1">
              <a:rPr lang="ar-SA" smtClean="0"/>
              <a:pPr/>
              <a:t>03/08/47</a:t>
            </a:fld>
            <a:endParaRPr lang="ar-SA"/>
          </a:p>
        </p:txBody>
      </p:sp>
      <p:sp>
        <p:nvSpPr>
          <p:cNvPr id="5" name="Footer Placeholder 4"/>
          <p:cNvSpPr>
            <a:spLocks noGrp="1"/>
          </p:cNvSpPr>
          <p:nvPr>
            <p:ph type="ftr" sz="quarter" idx="11"/>
          </p:nvPr>
        </p:nvSpPr>
        <p:spPr/>
        <p:txBody>
          <a:bodyPr/>
          <a:lstStyle/>
          <a:p>
            <a:r>
              <a:rPr lang="en-US" smtClean="0"/>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94BA324-24B1-43BD-BEAD-D7FEA33149B8}" type="datetime1">
              <a:rPr lang="ar-SA" smtClean="0"/>
              <a:pPr/>
              <a:t>03/08/47</a:t>
            </a:fld>
            <a:endParaRPr lang="ar-SA"/>
          </a:p>
        </p:txBody>
      </p:sp>
      <p:sp>
        <p:nvSpPr>
          <p:cNvPr id="5" name="Footer Placeholder 4"/>
          <p:cNvSpPr>
            <a:spLocks noGrp="1"/>
          </p:cNvSpPr>
          <p:nvPr>
            <p:ph type="ftr" sz="quarter" idx="11"/>
          </p:nvPr>
        </p:nvSpPr>
        <p:spPr/>
        <p:txBody>
          <a:bodyPr/>
          <a:lstStyle/>
          <a:p>
            <a:r>
              <a:rPr lang="en-US" smtClean="0"/>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47D239C-12D7-49C5-9DD1-CB8C37885D5F}" type="datetime1">
              <a:rPr lang="ar-SA" smtClean="0"/>
              <a:pPr/>
              <a:t>03/08/47</a:t>
            </a:fld>
            <a:endParaRPr lang="ar-SA"/>
          </a:p>
        </p:txBody>
      </p:sp>
      <p:sp>
        <p:nvSpPr>
          <p:cNvPr id="5" name="Footer Placeholder 4"/>
          <p:cNvSpPr>
            <a:spLocks noGrp="1"/>
          </p:cNvSpPr>
          <p:nvPr>
            <p:ph type="ftr" sz="quarter" idx="11"/>
          </p:nvPr>
        </p:nvSpPr>
        <p:spPr/>
        <p:txBody>
          <a:bodyPr/>
          <a:lstStyle/>
          <a:p>
            <a:r>
              <a:rPr lang="en-US" smtClean="0"/>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9D9242-5BB8-44D1-B4B4-AC7799F1B5F6}" type="datetime1">
              <a:rPr lang="ar-SA" smtClean="0"/>
              <a:pPr/>
              <a:t>03/08/47</a:t>
            </a:fld>
            <a:endParaRPr lang="ar-SA"/>
          </a:p>
        </p:txBody>
      </p:sp>
      <p:sp>
        <p:nvSpPr>
          <p:cNvPr id="5" name="Footer Placeholder 4"/>
          <p:cNvSpPr>
            <a:spLocks noGrp="1"/>
          </p:cNvSpPr>
          <p:nvPr>
            <p:ph type="ftr" sz="quarter" idx="11"/>
          </p:nvPr>
        </p:nvSpPr>
        <p:spPr/>
        <p:txBody>
          <a:bodyPr/>
          <a:lstStyle/>
          <a:p>
            <a:r>
              <a:rPr lang="en-US" smtClean="0"/>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D8E40FDF-724F-49D1-82C8-40910C9B49FF}" type="datetime1">
              <a:rPr lang="ar-SA" smtClean="0"/>
              <a:pPr/>
              <a:t>03/08/47</a:t>
            </a:fld>
            <a:endParaRPr lang="ar-SA"/>
          </a:p>
        </p:txBody>
      </p:sp>
      <p:sp>
        <p:nvSpPr>
          <p:cNvPr id="6" name="Footer Placeholder 5"/>
          <p:cNvSpPr>
            <a:spLocks noGrp="1"/>
          </p:cNvSpPr>
          <p:nvPr>
            <p:ph type="ftr" sz="quarter" idx="11"/>
          </p:nvPr>
        </p:nvSpPr>
        <p:spPr/>
        <p:txBody>
          <a:bodyPr/>
          <a:lstStyle/>
          <a:p>
            <a:r>
              <a:rPr lang="en-US" smtClean="0"/>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6482C8EF-E0B2-487C-A658-6765D207579F}" type="datetime1">
              <a:rPr lang="ar-SA" smtClean="0"/>
              <a:pPr/>
              <a:t>03/08/47</a:t>
            </a:fld>
            <a:endParaRPr lang="ar-SA"/>
          </a:p>
        </p:txBody>
      </p:sp>
      <p:sp>
        <p:nvSpPr>
          <p:cNvPr id="8" name="Footer Placeholder 7"/>
          <p:cNvSpPr>
            <a:spLocks noGrp="1"/>
          </p:cNvSpPr>
          <p:nvPr>
            <p:ph type="ftr" sz="quarter" idx="11"/>
          </p:nvPr>
        </p:nvSpPr>
        <p:spPr/>
        <p:txBody>
          <a:bodyPr/>
          <a:lstStyle/>
          <a:p>
            <a:r>
              <a:rPr lang="en-US" smtClean="0"/>
              <a:t>yasmeen al wasel</a:t>
            </a:r>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C8C3DA4-296A-4946-8F34-FF2663A730B3}" type="datetime1">
              <a:rPr lang="ar-SA" smtClean="0"/>
              <a:pPr/>
              <a:t>03/08/47</a:t>
            </a:fld>
            <a:endParaRPr lang="ar-SA"/>
          </a:p>
        </p:txBody>
      </p:sp>
      <p:sp>
        <p:nvSpPr>
          <p:cNvPr id="4" name="Footer Placeholder 3"/>
          <p:cNvSpPr>
            <a:spLocks noGrp="1"/>
          </p:cNvSpPr>
          <p:nvPr>
            <p:ph type="ftr" sz="quarter" idx="11"/>
          </p:nvPr>
        </p:nvSpPr>
        <p:spPr/>
        <p:txBody>
          <a:bodyPr/>
          <a:lstStyle/>
          <a:p>
            <a:r>
              <a:rPr lang="en-US" smtClean="0"/>
              <a:t>yasmeen al wasel</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7911A-F4F1-4D35-9DA2-379F526223E2}" type="datetime1">
              <a:rPr lang="ar-SA" smtClean="0"/>
              <a:pPr/>
              <a:t>03/08/47</a:t>
            </a:fld>
            <a:endParaRPr lang="ar-SA"/>
          </a:p>
        </p:txBody>
      </p:sp>
      <p:sp>
        <p:nvSpPr>
          <p:cNvPr id="3" name="Footer Placeholder 2"/>
          <p:cNvSpPr>
            <a:spLocks noGrp="1"/>
          </p:cNvSpPr>
          <p:nvPr>
            <p:ph type="ftr" sz="quarter" idx="11"/>
          </p:nvPr>
        </p:nvSpPr>
        <p:spPr/>
        <p:txBody>
          <a:bodyPr/>
          <a:lstStyle/>
          <a:p>
            <a:r>
              <a:rPr lang="en-US" smtClean="0"/>
              <a:t>yasmeen al wasel</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E41AAA5-32C4-4A8C-A60F-456F5C770A68}" type="datetime1">
              <a:rPr lang="ar-SA" smtClean="0"/>
              <a:pPr/>
              <a:t>03/08/47</a:t>
            </a:fld>
            <a:endParaRPr lang="ar-SA"/>
          </a:p>
        </p:txBody>
      </p:sp>
      <p:sp>
        <p:nvSpPr>
          <p:cNvPr id="6" name="Footer Placeholder 5"/>
          <p:cNvSpPr>
            <a:spLocks noGrp="1"/>
          </p:cNvSpPr>
          <p:nvPr>
            <p:ph type="ftr" sz="quarter" idx="11"/>
          </p:nvPr>
        </p:nvSpPr>
        <p:spPr/>
        <p:txBody>
          <a:bodyPr/>
          <a:lstStyle/>
          <a:p>
            <a:r>
              <a:rPr lang="en-US" smtClean="0"/>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43C40E9-04C0-46EA-BDB7-617B32B10B61}" type="datetime1">
              <a:rPr lang="ar-SA" smtClean="0"/>
              <a:pPr/>
              <a:t>03/08/47</a:t>
            </a:fld>
            <a:endParaRPr lang="ar-SA"/>
          </a:p>
        </p:txBody>
      </p:sp>
      <p:sp>
        <p:nvSpPr>
          <p:cNvPr id="6" name="Footer Placeholder 5"/>
          <p:cNvSpPr>
            <a:spLocks noGrp="1"/>
          </p:cNvSpPr>
          <p:nvPr>
            <p:ph type="ftr" sz="quarter" idx="11"/>
          </p:nvPr>
        </p:nvSpPr>
        <p:spPr/>
        <p:txBody>
          <a:bodyPr/>
          <a:lstStyle/>
          <a:p>
            <a:r>
              <a:rPr lang="en-US" smtClean="0"/>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0299364-AF49-4346-9527-14498EBED018}" type="datetime1">
              <a:rPr lang="ar-SA" smtClean="0"/>
              <a:pPr/>
              <a:t>03/08/47</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en-US" smtClean="0"/>
              <a:t>yasmeen al wasel</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rot="360000">
            <a:off x="3285863" y="3012965"/>
            <a:ext cx="4847038" cy="2631916"/>
          </a:xfrm>
        </p:spPr>
        <p:txBody>
          <a:bodyPr>
            <a:normAutofit fontScale="90000"/>
          </a:bodyPr>
          <a:lstStyle/>
          <a:p>
            <a:pPr>
              <a:lnSpc>
                <a:spcPct val="150000"/>
              </a:lnSpc>
            </a:pPr>
            <a:r>
              <a:rPr lang="en-US" dirty="0">
                <a:solidFill>
                  <a:srgbClr val="FF0000"/>
                </a:solidFill>
              </a:rPr>
              <a:t> </a:t>
            </a:r>
            <a:r>
              <a:rPr lang="en-US" dirty="0" smtClean="0">
                <a:solidFill>
                  <a:srgbClr val="FF0000"/>
                </a:solidFill>
              </a:rPr>
              <a:t>lab 1</a:t>
            </a:r>
            <a:br>
              <a:rPr lang="en-US" dirty="0" smtClean="0">
                <a:solidFill>
                  <a:srgbClr val="FF0000"/>
                </a:solidFill>
              </a:rPr>
            </a:br>
            <a:r>
              <a:rPr lang="ar-SA" dirty="0"/>
              <a:t>نمو النبات ومنظماته </a:t>
            </a:r>
            <a:br>
              <a:rPr lang="ar-SA" dirty="0"/>
            </a:br>
            <a:r>
              <a:rPr lang="ar-SA" dirty="0"/>
              <a:t>373 </a:t>
            </a:r>
            <a:r>
              <a:rPr lang="ar-SA" dirty="0" smtClean="0"/>
              <a:t>نبت</a:t>
            </a:r>
            <a:endParaRPr lang="ar-SA" dirty="0">
              <a:solidFill>
                <a:srgbClr val="FF0000"/>
              </a:solidFill>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6768">
            <a:off x="467544" y="1832816"/>
            <a:ext cx="2195736" cy="26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ذييل 3"/>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2267744" y="0"/>
            <a:ext cx="6876256" cy="6669360"/>
          </a:xfrm>
        </p:spPr>
        <p:style>
          <a:lnRef idx="1">
            <a:schemeClr val="accent4"/>
          </a:lnRef>
          <a:fillRef idx="2">
            <a:schemeClr val="accent4"/>
          </a:fillRef>
          <a:effectRef idx="1">
            <a:schemeClr val="accent4"/>
          </a:effectRef>
          <a:fontRef idx="minor">
            <a:schemeClr val="dk1"/>
          </a:fontRef>
        </p:style>
        <p:txBody>
          <a:bodyPr>
            <a:normAutofit/>
          </a:bodyPr>
          <a:lstStyle/>
          <a:p>
            <a:r>
              <a:rPr lang="ar-SA" sz="3200" b="1" dirty="0">
                <a:solidFill>
                  <a:schemeClr val="accent6">
                    <a:lumMod val="75000"/>
                  </a:schemeClr>
                </a:solidFill>
              </a:rPr>
              <a:t>تحدث ثلاث تغيرات عند نمو الجنين داخل البذرة</a:t>
            </a:r>
          </a:p>
          <a:p>
            <a:r>
              <a:rPr lang="ar-SA" b="1" dirty="0" smtClean="0">
                <a:solidFill>
                  <a:srgbClr val="FF0000"/>
                </a:solidFill>
              </a:rPr>
              <a:t>تغيرات فيزيائية </a:t>
            </a:r>
            <a:r>
              <a:rPr lang="ar-SA" b="1" dirty="0" smtClean="0"/>
              <a:t>:تغيرات تحدث بالبذرة سواء كانت حية أو ميتة وهي امتصاص الماء ( التشرب ) وزيادة حجم البذرة وانتفاخها وإزالة التجاعيد.</a:t>
            </a:r>
          </a:p>
          <a:p>
            <a:pPr>
              <a:buNone/>
            </a:pPr>
            <a:r>
              <a:rPr lang="ar-SA" b="1" dirty="0">
                <a:solidFill>
                  <a:srgbClr val="FF0000"/>
                </a:solidFill>
              </a:rPr>
              <a:t>تغيرات كيميائية </a:t>
            </a:r>
            <a:r>
              <a:rPr lang="ar-SA" dirty="0"/>
              <a:t>: </a:t>
            </a:r>
            <a:r>
              <a:rPr lang="ar-SA" b="1" dirty="0"/>
              <a:t>تحدث في </a:t>
            </a:r>
            <a:r>
              <a:rPr lang="ar-SA" b="1" dirty="0" smtClean="0"/>
              <a:t>البذرة </a:t>
            </a:r>
            <a:r>
              <a:rPr lang="ar-SA" b="1" dirty="0"/>
              <a:t>الحية فقط وهي تعمل على تحويل المواد الغذائية الموجودة في </a:t>
            </a:r>
            <a:r>
              <a:rPr lang="ar-SA" b="1" dirty="0" err="1"/>
              <a:t>الأندوسبيرم</a:t>
            </a:r>
            <a:r>
              <a:rPr lang="ar-SA" b="1" dirty="0"/>
              <a:t> من حالتها المعقدة إلى الحالة </a:t>
            </a:r>
            <a:r>
              <a:rPr lang="ar-SA" b="1" dirty="0" smtClean="0"/>
              <a:t>البسيطة لكي </a:t>
            </a:r>
            <a:r>
              <a:rPr lang="ar-SA" b="1" dirty="0"/>
              <a:t>يسهل للجنين </a:t>
            </a:r>
            <a:r>
              <a:rPr lang="ar-SA" b="1" dirty="0" smtClean="0"/>
              <a:t>الاستفادة </a:t>
            </a:r>
            <a:r>
              <a:rPr lang="ar-SA" b="1" dirty="0"/>
              <a:t>منها. </a:t>
            </a:r>
            <a:endParaRPr lang="ar-SA" b="1" dirty="0" smtClean="0"/>
          </a:p>
          <a:p>
            <a:pPr marL="0" lvl="0" indent="0">
              <a:lnSpc>
                <a:spcPct val="170000"/>
              </a:lnSpc>
              <a:buNone/>
            </a:pPr>
            <a:r>
              <a:rPr lang="ar-SA" b="1" dirty="0" smtClean="0">
                <a:solidFill>
                  <a:schemeClr val="accent1">
                    <a:lumMod val="50000"/>
                  </a:schemeClr>
                </a:solidFill>
              </a:rPr>
              <a:t>النشوية </a:t>
            </a:r>
            <a:r>
              <a:rPr lang="ar-SA" b="1" dirty="0">
                <a:solidFill>
                  <a:schemeClr val="accent1">
                    <a:lumMod val="50000"/>
                  </a:schemeClr>
                </a:solidFill>
              </a:rPr>
              <a:t>( </a:t>
            </a:r>
            <a:r>
              <a:rPr lang="ar-SA" b="1" dirty="0" err="1" smtClean="0">
                <a:solidFill>
                  <a:schemeClr val="accent1">
                    <a:lumMod val="50000"/>
                  </a:schemeClr>
                </a:solidFill>
              </a:rPr>
              <a:t>الأميليز</a:t>
            </a:r>
            <a:r>
              <a:rPr lang="ar-SA" b="1" dirty="0">
                <a:solidFill>
                  <a:schemeClr val="accent1">
                    <a:lumMod val="50000"/>
                  </a:schemeClr>
                </a:solidFill>
              </a:rPr>
              <a:t>) </a:t>
            </a:r>
            <a:r>
              <a:rPr lang="ar-SA" b="1" dirty="0" smtClean="0">
                <a:solidFill>
                  <a:schemeClr val="accent1">
                    <a:lumMod val="50000"/>
                  </a:schemeClr>
                </a:solidFill>
              </a:rPr>
              <a:t>ـــ</a:t>
            </a:r>
            <a:r>
              <a:rPr lang="en-US" b="1" dirty="0" smtClean="0">
                <a:solidFill>
                  <a:schemeClr val="accent1">
                    <a:lumMod val="50000"/>
                  </a:schemeClr>
                </a:solidFill>
              </a:rPr>
              <a:t>&lt;</a:t>
            </a:r>
            <a:r>
              <a:rPr lang="ar-SA" b="1" dirty="0" smtClean="0">
                <a:solidFill>
                  <a:schemeClr val="accent1">
                    <a:lumMod val="50000"/>
                  </a:schemeClr>
                </a:solidFill>
              </a:rPr>
              <a:t> سكرية</a:t>
            </a:r>
            <a:r>
              <a:rPr lang="ar-SA" dirty="0" smtClean="0">
                <a:solidFill>
                  <a:schemeClr val="accent1">
                    <a:lumMod val="50000"/>
                  </a:schemeClr>
                </a:solidFill>
              </a:rPr>
              <a:t> </a:t>
            </a:r>
          </a:p>
          <a:p>
            <a:pPr marL="0" lvl="0" indent="0">
              <a:lnSpc>
                <a:spcPct val="170000"/>
              </a:lnSpc>
              <a:buFont typeface="Arial" pitchFamily="34" charset="0"/>
              <a:buChar char="•"/>
            </a:pPr>
            <a:r>
              <a:rPr lang="ar-SA" b="1" dirty="0" err="1" smtClean="0">
                <a:solidFill>
                  <a:schemeClr val="accent6">
                    <a:lumMod val="75000"/>
                  </a:schemeClr>
                </a:solidFill>
              </a:rPr>
              <a:t>الدهنية</a:t>
            </a:r>
            <a:r>
              <a:rPr lang="ar-SA" b="1" dirty="0" smtClean="0">
                <a:solidFill>
                  <a:schemeClr val="accent6">
                    <a:lumMod val="75000"/>
                  </a:schemeClr>
                </a:solidFill>
              </a:rPr>
              <a:t> </a:t>
            </a:r>
            <a:r>
              <a:rPr lang="ar-SA" b="1" dirty="0">
                <a:solidFill>
                  <a:schemeClr val="accent6">
                    <a:lumMod val="75000"/>
                  </a:schemeClr>
                </a:solidFill>
              </a:rPr>
              <a:t>( </a:t>
            </a:r>
            <a:r>
              <a:rPr lang="ar-SA" b="1" dirty="0" err="1" smtClean="0">
                <a:solidFill>
                  <a:schemeClr val="accent6">
                    <a:lumMod val="75000"/>
                  </a:schemeClr>
                </a:solidFill>
              </a:rPr>
              <a:t>لليبيز</a:t>
            </a:r>
            <a:r>
              <a:rPr lang="ar-SA" b="1" dirty="0" smtClean="0">
                <a:solidFill>
                  <a:schemeClr val="accent6">
                    <a:lumMod val="75000"/>
                  </a:schemeClr>
                </a:solidFill>
              </a:rPr>
              <a:t> )ــــ </a:t>
            </a:r>
            <a:r>
              <a:rPr lang="en-US" b="1" dirty="0" smtClean="0">
                <a:solidFill>
                  <a:schemeClr val="accent6">
                    <a:lumMod val="75000"/>
                  </a:schemeClr>
                </a:solidFill>
              </a:rPr>
              <a:t>&lt;</a:t>
            </a:r>
            <a:r>
              <a:rPr lang="ar-SA" b="1" dirty="0" smtClean="0">
                <a:solidFill>
                  <a:schemeClr val="accent6">
                    <a:lumMod val="75000"/>
                  </a:schemeClr>
                </a:solidFill>
              </a:rPr>
              <a:t>أحماض </a:t>
            </a:r>
            <a:r>
              <a:rPr lang="ar-SA" b="1" dirty="0">
                <a:solidFill>
                  <a:schemeClr val="accent6">
                    <a:lumMod val="75000"/>
                  </a:schemeClr>
                </a:solidFill>
              </a:rPr>
              <a:t>دهنية </a:t>
            </a:r>
            <a:r>
              <a:rPr lang="ar-SA" b="1" dirty="0" err="1" smtClean="0">
                <a:solidFill>
                  <a:schemeClr val="accent6">
                    <a:lumMod val="75000"/>
                  </a:schemeClr>
                </a:solidFill>
              </a:rPr>
              <a:t>وجليسرول</a:t>
            </a:r>
            <a:r>
              <a:rPr lang="ar-SA" dirty="0" smtClean="0">
                <a:solidFill>
                  <a:schemeClr val="accent6">
                    <a:lumMod val="75000"/>
                  </a:schemeClr>
                </a:solidFill>
              </a:rPr>
              <a:t> </a:t>
            </a:r>
          </a:p>
          <a:p>
            <a:pPr marL="0" lvl="0" indent="0">
              <a:lnSpc>
                <a:spcPct val="170000"/>
              </a:lnSpc>
              <a:buFont typeface="Arial" pitchFamily="34" charset="0"/>
              <a:buChar char="•"/>
            </a:pPr>
            <a:r>
              <a:rPr lang="ar-SA" dirty="0" smtClean="0">
                <a:solidFill>
                  <a:schemeClr val="accent6">
                    <a:lumMod val="75000"/>
                  </a:schemeClr>
                </a:solidFill>
              </a:rPr>
              <a:t>*</a:t>
            </a:r>
            <a:r>
              <a:rPr lang="ar-SA" b="1" dirty="0" err="1" smtClean="0">
                <a:solidFill>
                  <a:schemeClr val="accent1">
                    <a:lumMod val="50000"/>
                  </a:schemeClr>
                </a:solidFill>
              </a:rPr>
              <a:t>ا</a:t>
            </a:r>
            <a:r>
              <a:rPr lang="ar-SA" b="1" dirty="0" err="1" smtClean="0">
                <a:solidFill>
                  <a:srgbClr val="00B050"/>
                </a:solidFill>
              </a:rPr>
              <a:t>البروتينية</a:t>
            </a:r>
            <a:r>
              <a:rPr lang="ar-SA" b="1" dirty="0" smtClean="0">
                <a:solidFill>
                  <a:srgbClr val="00B050"/>
                </a:solidFill>
              </a:rPr>
              <a:t> </a:t>
            </a:r>
            <a:r>
              <a:rPr lang="ar-SA" b="1" dirty="0">
                <a:solidFill>
                  <a:srgbClr val="00B050"/>
                </a:solidFill>
              </a:rPr>
              <a:t>( </a:t>
            </a:r>
            <a:r>
              <a:rPr lang="ar-SA" b="1" dirty="0" err="1">
                <a:solidFill>
                  <a:srgbClr val="00B050"/>
                </a:solidFill>
              </a:rPr>
              <a:t>لبروتينيز</a:t>
            </a:r>
            <a:r>
              <a:rPr lang="ar-SA" b="1" dirty="0">
                <a:solidFill>
                  <a:srgbClr val="00B050"/>
                </a:solidFill>
              </a:rPr>
              <a:t> </a:t>
            </a:r>
            <a:r>
              <a:rPr lang="ar-SA" b="1" dirty="0" smtClean="0">
                <a:solidFill>
                  <a:srgbClr val="00B050"/>
                </a:solidFill>
              </a:rPr>
              <a:t>)ـــــ </a:t>
            </a:r>
            <a:r>
              <a:rPr lang="en-US" b="1" dirty="0">
                <a:solidFill>
                  <a:srgbClr val="00B050"/>
                </a:solidFill>
              </a:rPr>
              <a:t>&lt;</a:t>
            </a:r>
            <a:r>
              <a:rPr lang="ar-SA" b="1" dirty="0">
                <a:solidFill>
                  <a:srgbClr val="00B050"/>
                </a:solidFill>
              </a:rPr>
              <a:t>أحماض </a:t>
            </a:r>
            <a:r>
              <a:rPr lang="ar-SA" b="1" dirty="0" smtClean="0">
                <a:solidFill>
                  <a:srgbClr val="00B050"/>
                </a:solidFill>
              </a:rPr>
              <a:t>أمينية</a:t>
            </a:r>
            <a:endParaRPr lang="ar-SA" b="1" dirty="0" smtClean="0"/>
          </a:p>
          <a:p>
            <a:r>
              <a:rPr lang="ar-SA" b="1" dirty="0">
                <a:solidFill>
                  <a:srgbClr val="FF0000"/>
                </a:solidFill>
              </a:rPr>
              <a:t>تغيرات </a:t>
            </a:r>
            <a:r>
              <a:rPr lang="ar-SA" b="1" dirty="0" smtClean="0">
                <a:solidFill>
                  <a:srgbClr val="FF0000"/>
                </a:solidFill>
              </a:rPr>
              <a:t>أحيائية</a:t>
            </a:r>
            <a:r>
              <a:rPr lang="ar-SA" dirty="0" smtClean="0"/>
              <a:t>:</a:t>
            </a:r>
            <a:r>
              <a:rPr lang="ar-SA" b="1" dirty="0" smtClean="0"/>
              <a:t> </a:t>
            </a:r>
            <a:r>
              <a:rPr lang="ar-SA" b="1" dirty="0"/>
              <a:t>وهي تغيرات تحدث في البذرة الحية فقط وهي تميز الخلايا إلى أنواع مختلفة يختص كل نوع منها بوظيفة معينة</a:t>
            </a:r>
            <a:endParaRPr lang="ar-SA" dirty="0"/>
          </a:p>
          <a:p>
            <a:r>
              <a:rPr lang="ar-SA" b="1" dirty="0"/>
              <a:t>تنقسم </a:t>
            </a:r>
            <a:r>
              <a:rPr lang="ar-SA" b="1" dirty="0" smtClean="0"/>
              <a:t>إلى </a:t>
            </a:r>
            <a:r>
              <a:rPr lang="ar-SA" b="1" dirty="0"/>
              <a:t>ثلاث </a:t>
            </a:r>
            <a:r>
              <a:rPr lang="ar-SA" b="1" dirty="0" smtClean="0"/>
              <a:t>مراحل:</a:t>
            </a:r>
            <a:endParaRPr lang="ar-SA" b="1" dirty="0"/>
          </a:p>
          <a:p>
            <a:pPr>
              <a:buNone/>
            </a:pPr>
            <a:endParaRPr lang="en-US" dirty="0"/>
          </a:p>
          <a:p>
            <a:pPr>
              <a:buNone/>
            </a:pPr>
            <a:endParaRPr lang="ar-SA" dirty="0" smtClean="0"/>
          </a:p>
        </p:txBody>
      </p:sp>
      <p:pic>
        <p:nvPicPr>
          <p:cNvPr id="8" name="صورة 7" descr="aleurone"/>
          <p:cNvPicPr/>
          <p:nvPr/>
        </p:nvPicPr>
        <p:blipFill>
          <a:blip r:embed="rId2" cstate="print"/>
          <a:srcRect/>
          <a:stretch>
            <a:fillRect/>
          </a:stretch>
        </p:blipFill>
        <p:spPr bwMode="auto">
          <a:xfrm>
            <a:off x="179512" y="1277904"/>
            <a:ext cx="2035983" cy="2069992"/>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10" name="Picture 2" descr="curve"/>
          <p:cNvPicPr>
            <a:picLocks noGrp="1" noChangeAspect="1" noChangeArrowheads="1"/>
          </p:cNvPicPr>
          <p:nvPr>
            <p:ph sz="quarter" idx="14"/>
          </p:nvPr>
        </p:nvPicPr>
        <p:blipFill>
          <a:blip r:embed="rId3" cstate="print"/>
          <a:stretch>
            <a:fillRect/>
          </a:stretch>
        </p:blipFill>
        <p:spPr bwMode="auto">
          <a:xfrm>
            <a:off x="167021" y="3347896"/>
            <a:ext cx="2048474" cy="3033432"/>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2050" name="Picture 2" descr="http://upload.wikimedia.org/wikipedia/commons/thumb/0/03/Ginkgo_embryo_and_gametophyte.jpg/220px-Ginkgo_embryo_and_gametophy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61" y="0"/>
            <a:ext cx="2095500" cy="1277904"/>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quarter" idx="14"/>
          </p:nvPr>
        </p:nvSpPr>
        <p:spPr>
          <a:xfrm>
            <a:off x="611560" y="332656"/>
            <a:ext cx="8194104" cy="3950208"/>
          </a:xfrm>
        </p:spPr>
        <p:style>
          <a:lnRef idx="1">
            <a:schemeClr val="dk1"/>
          </a:lnRef>
          <a:fillRef idx="2">
            <a:schemeClr val="dk1"/>
          </a:fillRef>
          <a:effectRef idx="1">
            <a:schemeClr val="dk1"/>
          </a:effectRef>
          <a:fontRef idx="minor">
            <a:schemeClr val="dk1"/>
          </a:fontRef>
        </p:style>
        <p:txBody>
          <a:bodyPr>
            <a:normAutofit/>
          </a:bodyPr>
          <a:lstStyle/>
          <a:p>
            <a:pPr lvl="1"/>
            <a:r>
              <a:rPr lang="ar-SA" sz="2600" b="1" dirty="0">
                <a:solidFill>
                  <a:schemeClr val="bg2">
                    <a:lumMod val="25000"/>
                  </a:schemeClr>
                </a:solidFill>
              </a:rPr>
              <a:t>الإنبات ( اللوغاريتمية)</a:t>
            </a:r>
            <a:endParaRPr lang="en-US" sz="2600" dirty="0">
              <a:solidFill>
                <a:schemeClr val="bg2">
                  <a:lumMod val="25000"/>
                </a:schemeClr>
              </a:solidFill>
            </a:endParaRPr>
          </a:p>
          <a:p>
            <a:pPr marL="0" indent="0">
              <a:buNone/>
            </a:pPr>
            <a:r>
              <a:rPr lang="ar-SA" b="1" dirty="0" smtClean="0"/>
              <a:t> </a:t>
            </a:r>
            <a:r>
              <a:rPr lang="ar-SA" b="1" dirty="0" smtClean="0">
                <a:cs typeface="+mj-cs"/>
              </a:rPr>
              <a:t>معدل التنفس اعلى من البناء ..؟؟</a:t>
            </a:r>
            <a:endParaRPr lang="en-US" dirty="0">
              <a:cs typeface="+mj-cs"/>
            </a:endParaRPr>
          </a:p>
          <a:p>
            <a:pPr lvl="0"/>
            <a:r>
              <a:rPr lang="ar-SA" sz="2600" b="1" dirty="0">
                <a:solidFill>
                  <a:srgbClr val="00B050"/>
                </a:solidFill>
              </a:rPr>
              <a:t>مرحلة النمو الكبرى </a:t>
            </a:r>
            <a:endParaRPr lang="en-US" sz="2600" dirty="0">
              <a:solidFill>
                <a:srgbClr val="00B050"/>
              </a:solidFill>
            </a:endParaRPr>
          </a:p>
          <a:p>
            <a:pPr marL="0" indent="0">
              <a:buNone/>
            </a:pPr>
            <a:r>
              <a:rPr lang="ar-SA" b="1" dirty="0"/>
              <a:t>معدل البناء أعلى من </a:t>
            </a:r>
            <a:r>
              <a:rPr lang="ar-SA" b="1" dirty="0" smtClean="0"/>
              <a:t>التنفس..؟؟</a:t>
            </a:r>
            <a:endParaRPr lang="en-US" dirty="0"/>
          </a:p>
          <a:p>
            <a:pPr lvl="0"/>
            <a:r>
              <a:rPr lang="ar-SA" sz="2600" b="1" dirty="0">
                <a:solidFill>
                  <a:schemeClr val="accent5">
                    <a:lumMod val="50000"/>
                  </a:schemeClr>
                </a:solidFill>
              </a:rPr>
              <a:t>مرحلة الشيخوخة </a:t>
            </a:r>
            <a:endParaRPr lang="en-US" sz="2600" dirty="0">
              <a:solidFill>
                <a:schemeClr val="accent5">
                  <a:lumMod val="50000"/>
                </a:schemeClr>
              </a:solidFill>
            </a:endParaRPr>
          </a:p>
          <a:p>
            <a:pPr marL="0" indent="0">
              <a:buNone/>
            </a:pPr>
            <a:r>
              <a:rPr lang="ar-SA" b="1" dirty="0"/>
              <a:t>يمكن ملاحظة هذه المرحلة في الأوراق حيث تتحلل أو تختفي الكلوروفيل ويظهر اللون الأصفر ثم يحدث عملية الذبول والتجعد  كما يحدث تحلل البروتينات إلى أحماض أمينية ويقل بذلك عملية البناء الضوئي مصاحب لذلك زيادة عملية الهدم وتسمى المرحلة الحرجة</a:t>
            </a:r>
            <a:endParaRPr lang="ar-SA" dirty="0"/>
          </a:p>
        </p:txBody>
      </p:sp>
      <p:sp>
        <p:nvSpPr>
          <p:cNvPr id="7" name="AutoShape 2" descr="https://encrypted-tbn2.gstatic.com/images?q=tbn:ANd9GcQxAVwlhAf_D4wl5fxRE1G5X-ojgy5MGK4XGPZ1XBUKXdhEwhMF3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6147" name="Picture 3"/>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39552" y="4581128"/>
            <a:ext cx="8311778" cy="1996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323528" y="2038388"/>
            <a:ext cx="8342312" cy="427093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ar-SA" b="1" dirty="0" smtClean="0">
                <a:effectLst>
                  <a:outerShdw blurRad="50800" dist="38100" algn="tr" rotWithShape="0">
                    <a:prstClr val="black">
                      <a:alpha val="40000"/>
                    </a:prstClr>
                  </a:outerShdw>
                </a:effectLst>
              </a:rPr>
              <a:t>الأدوات:</a:t>
            </a:r>
          </a:p>
          <a:p>
            <a:pPr>
              <a:buNone/>
            </a:pPr>
            <a:r>
              <a:rPr lang="ar-SA" b="1" dirty="0" smtClean="0">
                <a:effectLst>
                  <a:outerShdw blurRad="50800" dist="38100" algn="tr" rotWithShape="0">
                    <a:prstClr val="black">
                      <a:alpha val="40000"/>
                    </a:prstClr>
                  </a:outerShdw>
                </a:effectLst>
              </a:rPr>
              <a:t>أ</a:t>
            </a:r>
            <a:r>
              <a:rPr lang="ar-SA" b="1" dirty="0" smtClean="0"/>
              <a:t>صص </a:t>
            </a:r>
            <a:r>
              <a:rPr lang="ar-SA" b="1" dirty="0"/>
              <a:t>مناسبة الحجم- ورق ترشيح – ملصق </a:t>
            </a:r>
            <a:r>
              <a:rPr lang="ar-SA" b="1" dirty="0" smtClean="0"/>
              <a:t>ملاحظات- </a:t>
            </a:r>
            <a:r>
              <a:rPr lang="en-US" b="1" dirty="0" smtClean="0"/>
              <a:t>lapel</a:t>
            </a:r>
            <a:r>
              <a:rPr lang="ar-SA" b="1" dirty="0" smtClean="0"/>
              <a:t>-</a:t>
            </a:r>
            <a:r>
              <a:rPr lang="en-US" b="1" dirty="0" smtClean="0"/>
              <a:t> </a:t>
            </a:r>
            <a:endParaRPr lang="en-US" b="1" dirty="0"/>
          </a:p>
          <a:p>
            <a:pPr>
              <a:buNone/>
            </a:pPr>
            <a:r>
              <a:rPr lang="ar-SA" b="1" dirty="0"/>
              <a:t>تربة/ 1رمليه:1بتمس - </a:t>
            </a:r>
            <a:r>
              <a:rPr lang="ar-SA" b="1" dirty="0" err="1"/>
              <a:t>بادرات</a:t>
            </a:r>
            <a:r>
              <a:rPr lang="ar-SA" b="1" dirty="0"/>
              <a:t> فول </a:t>
            </a:r>
            <a:r>
              <a:rPr lang="ar-SA" b="1" dirty="0" smtClean="0"/>
              <a:t>وشعير.</a:t>
            </a:r>
          </a:p>
          <a:p>
            <a:pPr>
              <a:buNone/>
            </a:pPr>
            <a:r>
              <a:rPr lang="ar-SA" b="1" dirty="0" smtClean="0"/>
              <a:t>طريقة العمل:</a:t>
            </a:r>
          </a:p>
          <a:p>
            <a:pPr lvl="0"/>
            <a:r>
              <a:rPr lang="ar-SA" b="1" dirty="0"/>
              <a:t>نزرع </a:t>
            </a:r>
            <a:r>
              <a:rPr lang="ar-SA" b="1" dirty="0" err="1"/>
              <a:t>البادرات</a:t>
            </a:r>
            <a:r>
              <a:rPr lang="ar-SA" b="1" dirty="0"/>
              <a:t> في </a:t>
            </a:r>
            <a:r>
              <a:rPr lang="ar-SA" b="1" dirty="0" smtClean="0"/>
              <a:t>الأصيص </a:t>
            </a:r>
            <a:r>
              <a:rPr lang="ar-SA" b="1" dirty="0"/>
              <a:t>بمقدار 5 </a:t>
            </a:r>
            <a:r>
              <a:rPr lang="ar-SA" b="1" dirty="0" err="1"/>
              <a:t>بادرات</a:t>
            </a:r>
            <a:r>
              <a:rPr lang="ar-SA" b="1" dirty="0"/>
              <a:t> لكل </a:t>
            </a:r>
            <a:r>
              <a:rPr lang="ar-SA" b="1" dirty="0" err="1" smtClean="0"/>
              <a:t>إصيص</a:t>
            </a:r>
            <a:r>
              <a:rPr lang="ar-SA" b="1" dirty="0" smtClean="0"/>
              <a:t>.</a:t>
            </a:r>
            <a:endParaRPr lang="en-US" dirty="0"/>
          </a:p>
          <a:p>
            <a:pPr lvl="0"/>
            <a:r>
              <a:rPr lang="ar-SA" b="1" dirty="0"/>
              <a:t>نحرص على ريها بانتظام كل يومين لمدة 3 </a:t>
            </a:r>
            <a:r>
              <a:rPr lang="ar-SA" b="1" dirty="0" smtClean="0"/>
              <a:t>أسابيع.</a:t>
            </a:r>
            <a:endParaRPr lang="en-US" dirty="0"/>
          </a:p>
          <a:p>
            <a:pPr lvl="0"/>
            <a:r>
              <a:rPr lang="ar-SA" b="1" dirty="0" smtClean="0"/>
              <a:t>نأخذ </a:t>
            </a:r>
            <a:r>
              <a:rPr lang="ar-SA" b="1" dirty="0"/>
              <a:t>متوسط الطول ثم نحسب الزيادة في </a:t>
            </a:r>
            <a:r>
              <a:rPr lang="ar-SA" b="1" dirty="0" smtClean="0"/>
              <a:t>الطول.(الطول بالمليمتر )</a:t>
            </a:r>
            <a:endParaRPr lang="en-US" dirty="0"/>
          </a:p>
          <a:p>
            <a:r>
              <a:rPr lang="ar-SA" b="1" dirty="0"/>
              <a:t>باستخدام القانون الموضح أدناه نحسب معدل النمو </a:t>
            </a:r>
            <a:r>
              <a:rPr lang="ar-SA" b="1" dirty="0" smtClean="0"/>
              <a:t>وتدون النتائج بالجدول التالي :</a:t>
            </a:r>
          </a:p>
          <a:p>
            <a:endParaRPr lang="ar-SA" b="1" dirty="0"/>
          </a:p>
          <a:p>
            <a:pPr>
              <a:buNone/>
            </a:pPr>
            <a:endParaRPr lang="en-US" dirty="0"/>
          </a:p>
          <a:p>
            <a:endParaRPr lang="ar-SA" dirty="0"/>
          </a:p>
        </p:txBody>
      </p:sp>
      <p:sp>
        <p:nvSpPr>
          <p:cNvPr id="3" name="وسيلة شرح مع سهم إلى الأسفل 2"/>
          <p:cNvSpPr/>
          <p:nvPr/>
        </p:nvSpPr>
        <p:spPr>
          <a:xfrm>
            <a:off x="467544" y="476672"/>
            <a:ext cx="8352928" cy="17281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t>تجربة تقدير </a:t>
            </a:r>
            <a:r>
              <a:rPr lang="ar-SA" sz="3600" b="1" dirty="0"/>
              <a:t>معدلات ومراحل النمو في النباتات الراقية</a:t>
            </a:r>
          </a:p>
        </p:txBody>
      </p:sp>
      <p:sp>
        <p:nvSpPr>
          <p:cNvPr id="5" name="مربع نص 4"/>
          <p:cNvSpPr txBox="1"/>
          <p:nvPr/>
        </p:nvSpPr>
        <p:spPr>
          <a:xfrm>
            <a:off x="683568" y="5543106"/>
            <a:ext cx="7632848" cy="52322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SA" sz="2800" b="1" dirty="0" smtClean="0">
                <a:solidFill>
                  <a:schemeClr val="accent6">
                    <a:lumMod val="50000"/>
                  </a:schemeClr>
                </a:solidFill>
              </a:rPr>
              <a:t>معدل النمو= الزيادة بوحدة الطول / الفترة </a:t>
            </a:r>
            <a:r>
              <a:rPr lang="ar-SA" sz="2800" b="1" dirty="0">
                <a:solidFill>
                  <a:schemeClr val="accent6">
                    <a:lumMod val="50000"/>
                  </a:schemeClr>
                </a:solidFill>
              </a:rPr>
              <a:t>الزمنية </a:t>
            </a:r>
            <a:r>
              <a:rPr lang="ar-SA" sz="2800" b="1" dirty="0" smtClean="0">
                <a:solidFill>
                  <a:schemeClr val="accent6">
                    <a:lumMod val="50000"/>
                  </a:schemeClr>
                </a:solidFill>
              </a:rPr>
              <a:t>(ملم </a:t>
            </a:r>
            <a:r>
              <a:rPr lang="ar-SA" sz="2800" b="1" dirty="0">
                <a:solidFill>
                  <a:schemeClr val="accent6">
                    <a:lumMod val="50000"/>
                  </a:schemeClr>
                </a:solidFill>
              </a:rPr>
              <a:t>/ </a:t>
            </a:r>
            <a:r>
              <a:rPr lang="ar-SA" sz="2800" b="1" dirty="0" smtClean="0">
                <a:solidFill>
                  <a:schemeClr val="accent6">
                    <a:lumMod val="50000"/>
                  </a:schemeClr>
                </a:solidFill>
              </a:rPr>
              <a:t>ساعة) </a:t>
            </a:r>
            <a:endParaRPr lang="ar-SA" sz="2800" b="1" dirty="0">
              <a:solidFill>
                <a:schemeClr val="accent6">
                  <a:lumMod val="50000"/>
                </a:schemeClr>
              </a:solidFill>
            </a:endParaRPr>
          </a:p>
        </p:txBody>
      </p:sp>
      <p:sp>
        <p:nvSpPr>
          <p:cNvPr id="2" name="عنصر نائب للتذييل 1"/>
          <p:cNvSpPr>
            <a:spLocks noGrp="1"/>
          </p:cNvSpPr>
          <p:nvPr>
            <p:ph type="ftr" sz="quarter" idx="11"/>
          </p:nvPr>
        </p:nvSpPr>
        <p:spPr/>
        <p:txBody>
          <a:bodyPr/>
          <a:lstStyle/>
          <a:p>
            <a:r>
              <a:rPr lang="en-US" smtClean="0"/>
              <a:t>yasmeen al wasel</a:t>
            </a:r>
            <a:endParaRPr lang="ar-SA"/>
          </a:p>
        </p:txBody>
      </p:sp>
    </p:spTree>
    <p:extLst>
      <p:ext uri="{BB962C8B-B14F-4D97-AF65-F5344CB8AC3E}">
        <p14:creationId xmlns:p14="http://schemas.microsoft.com/office/powerpoint/2010/main" val="293836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1392360927"/>
              </p:ext>
            </p:extLst>
          </p:nvPr>
        </p:nvGraphicFramePr>
        <p:xfrm>
          <a:off x="395536" y="620688"/>
          <a:ext cx="8358244" cy="4255099"/>
        </p:xfrm>
        <a:graphic>
          <a:graphicData uri="http://schemas.openxmlformats.org/drawingml/2006/table">
            <a:tbl>
              <a:tblPr rtl="1">
                <a:tableStyleId>{775DCB02-9BB8-47FD-8907-85C794F793BA}</a:tableStyleId>
              </a:tblPr>
              <a:tblGrid>
                <a:gridCol w="955526">
                  <a:extLst>
                    <a:ext uri="{9D8B030D-6E8A-4147-A177-3AD203B41FA5}">
                      <a16:colId xmlns:a16="http://schemas.microsoft.com/office/drawing/2014/main" val="20000"/>
                    </a:ext>
                  </a:extLst>
                </a:gridCol>
                <a:gridCol w="955526">
                  <a:extLst>
                    <a:ext uri="{9D8B030D-6E8A-4147-A177-3AD203B41FA5}">
                      <a16:colId xmlns:a16="http://schemas.microsoft.com/office/drawing/2014/main" val="20001"/>
                    </a:ext>
                  </a:extLst>
                </a:gridCol>
                <a:gridCol w="936147">
                  <a:extLst>
                    <a:ext uri="{9D8B030D-6E8A-4147-A177-3AD203B41FA5}">
                      <a16:colId xmlns:a16="http://schemas.microsoft.com/office/drawing/2014/main" val="20002"/>
                    </a:ext>
                  </a:extLst>
                </a:gridCol>
                <a:gridCol w="1081489">
                  <a:extLst>
                    <a:ext uri="{9D8B030D-6E8A-4147-A177-3AD203B41FA5}">
                      <a16:colId xmlns:a16="http://schemas.microsoft.com/office/drawing/2014/main" val="20003"/>
                    </a:ext>
                  </a:extLst>
                </a:gridCol>
                <a:gridCol w="1081489">
                  <a:extLst>
                    <a:ext uri="{9D8B030D-6E8A-4147-A177-3AD203B41FA5}">
                      <a16:colId xmlns:a16="http://schemas.microsoft.com/office/drawing/2014/main" val="20004"/>
                    </a:ext>
                  </a:extLst>
                </a:gridCol>
                <a:gridCol w="933165">
                  <a:extLst>
                    <a:ext uri="{9D8B030D-6E8A-4147-A177-3AD203B41FA5}">
                      <a16:colId xmlns:a16="http://schemas.microsoft.com/office/drawing/2014/main" val="20005"/>
                    </a:ext>
                  </a:extLst>
                </a:gridCol>
                <a:gridCol w="1207451">
                  <a:extLst>
                    <a:ext uri="{9D8B030D-6E8A-4147-A177-3AD203B41FA5}">
                      <a16:colId xmlns:a16="http://schemas.microsoft.com/office/drawing/2014/main" val="20006"/>
                    </a:ext>
                  </a:extLst>
                </a:gridCol>
                <a:gridCol w="1207451">
                  <a:extLst>
                    <a:ext uri="{9D8B030D-6E8A-4147-A177-3AD203B41FA5}">
                      <a16:colId xmlns:a16="http://schemas.microsoft.com/office/drawing/2014/main" val="20007"/>
                    </a:ext>
                  </a:extLst>
                </a:gridCol>
              </a:tblGrid>
              <a:tr h="904279">
                <a:tc rowSpan="2">
                  <a:txBody>
                    <a:bodyPr/>
                    <a:lstStyle/>
                    <a:p>
                      <a:pPr algn="ctr" rtl="1">
                        <a:spcAft>
                          <a:spcPts val="0"/>
                        </a:spcAft>
                      </a:pPr>
                      <a:endParaRPr lang="en-US" sz="2000" dirty="0"/>
                    </a:p>
                    <a:p>
                      <a:pPr algn="ctr" rtl="1">
                        <a:spcAft>
                          <a:spcPts val="0"/>
                        </a:spcAft>
                      </a:pPr>
                      <a:r>
                        <a:rPr lang="ar-SA" sz="2400" dirty="0"/>
                        <a:t>رقم البادرة</a:t>
                      </a:r>
                      <a:endParaRPr lang="en-US" sz="2000" dirty="0">
                        <a:latin typeface="Times New Roman"/>
                        <a:ea typeface="Times New Roman"/>
                      </a:endParaRPr>
                    </a:p>
                  </a:txBody>
                  <a:tcPr marL="64357" marR="64357" marT="0" marB="0"/>
                </a:tc>
                <a:tc gridSpan="3">
                  <a:txBody>
                    <a:bodyPr/>
                    <a:lstStyle/>
                    <a:p>
                      <a:pPr algn="ctr" rtl="1">
                        <a:spcAft>
                          <a:spcPts val="0"/>
                        </a:spcAft>
                      </a:pPr>
                      <a:endParaRPr lang="en-US" sz="2000" dirty="0"/>
                    </a:p>
                    <a:p>
                      <a:pPr algn="ctr" rtl="1">
                        <a:spcAft>
                          <a:spcPts val="0"/>
                        </a:spcAft>
                      </a:pPr>
                      <a:r>
                        <a:rPr lang="ar-SA" sz="2400" dirty="0" smtClean="0"/>
                        <a:t>الأسبوع </a:t>
                      </a:r>
                      <a:r>
                        <a:rPr lang="ar-SA" sz="2400" dirty="0"/>
                        <a:t>الأول</a:t>
                      </a:r>
                      <a:endParaRPr lang="en-US" sz="2000" dirty="0">
                        <a:latin typeface="Times New Roman"/>
                        <a:ea typeface="Times New Roman"/>
                      </a:endParaRPr>
                    </a:p>
                  </a:txBody>
                  <a:tcPr marL="64357" marR="64357" marT="0" marB="0">
                    <a:solidFill>
                      <a:schemeClr val="accent3">
                        <a:lumMod val="60000"/>
                        <a:lumOff val="40000"/>
                      </a:schemeClr>
                    </a:solidFill>
                  </a:tcPr>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endParaRPr lang="en-US" sz="2000" dirty="0"/>
                    </a:p>
                    <a:p>
                      <a:pPr algn="ctr" rtl="1">
                        <a:spcAft>
                          <a:spcPts val="0"/>
                        </a:spcAft>
                      </a:pPr>
                      <a:r>
                        <a:rPr lang="ar-SA" sz="2400" dirty="0" smtClean="0"/>
                        <a:t>الأسبوع </a:t>
                      </a:r>
                      <a:r>
                        <a:rPr lang="ar-SA" sz="2400" dirty="0"/>
                        <a:t>الثاني</a:t>
                      </a:r>
                      <a:endParaRPr lang="en-US" sz="2000" dirty="0">
                        <a:latin typeface="Times New Roman"/>
                        <a:ea typeface="Times New Roman"/>
                      </a:endParaRPr>
                    </a:p>
                  </a:txBody>
                  <a:tcPr marL="64357" marR="64357" marT="0" marB="0"/>
                </a:tc>
                <a:tc hMerge="1">
                  <a:txBody>
                    <a:bodyPr/>
                    <a:lstStyle/>
                    <a:p>
                      <a:pPr rtl="1"/>
                      <a:endParaRPr lang="ar-SA"/>
                    </a:p>
                  </a:txBody>
                  <a:tcPr/>
                </a:tc>
                <a:tc hMerge="1">
                  <a:txBody>
                    <a:bodyPr/>
                    <a:lstStyle/>
                    <a:p>
                      <a:pPr rtl="1"/>
                      <a:endParaRPr lang="ar-SA"/>
                    </a:p>
                  </a:txBody>
                  <a:tcPr/>
                </a:tc>
                <a:tc>
                  <a:txBody>
                    <a:bodyPr/>
                    <a:lstStyle/>
                    <a:p>
                      <a:pPr algn="ctr" rtl="1">
                        <a:spcAft>
                          <a:spcPts val="0"/>
                        </a:spcAft>
                      </a:pPr>
                      <a:endParaRPr lang="en-US" sz="2000" dirty="0"/>
                    </a:p>
                    <a:p>
                      <a:pPr algn="ctr" rtl="1">
                        <a:spcAft>
                          <a:spcPts val="0"/>
                        </a:spcAft>
                      </a:pPr>
                      <a:r>
                        <a:rPr lang="ar-SA" sz="2400" dirty="0" smtClean="0"/>
                        <a:t>الأسبوع </a:t>
                      </a:r>
                      <a:r>
                        <a:rPr lang="ar-SA" sz="2400" dirty="0"/>
                        <a:t>الثالث</a:t>
                      </a: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0"/>
                  </a:ext>
                </a:extLst>
              </a:tr>
              <a:tr h="412088">
                <a:tc vMerge="1">
                  <a:txBody>
                    <a:bodyPr/>
                    <a:lstStyle/>
                    <a:p>
                      <a:pPr rtl="1"/>
                      <a:endParaRPr lang="ar-SA"/>
                    </a:p>
                  </a:txBody>
                  <a:tcPr/>
                </a:tc>
                <a:tc>
                  <a:txBody>
                    <a:bodyPr/>
                    <a:lstStyle/>
                    <a:p>
                      <a:pPr algn="ctr" rtl="1">
                        <a:spcAft>
                          <a:spcPts val="0"/>
                        </a:spcAft>
                      </a:pPr>
                      <a:r>
                        <a:rPr lang="ar-SA" sz="2400" dirty="0" smtClean="0">
                          <a:latin typeface="+mn-lt"/>
                          <a:ea typeface="+mn-ea"/>
                        </a:rPr>
                        <a:t>الخميس</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smtClean="0">
                          <a:latin typeface="+mn-lt"/>
                          <a:ea typeface="+mn-ea"/>
                        </a:rPr>
                        <a:t>الأحد</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smtClean="0">
                          <a:latin typeface="+mn-lt"/>
                          <a:ea typeface="+mn-ea"/>
                        </a:rPr>
                        <a:t>الثلاثاء</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smtClean="0"/>
                        <a:t>الخميس</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smtClean="0"/>
                        <a:t>الأحد</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smtClean="0"/>
                        <a:t>الثلاثاء</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smtClean="0"/>
                        <a:t>الحميس</a:t>
                      </a: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1"/>
                  </a:ext>
                </a:extLst>
              </a:tr>
              <a:tr h="354586">
                <a:tc>
                  <a:txBody>
                    <a:bodyPr/>
                    <a:lstStyle/>
                    <a:p>
                      <a:pPr algn="ctr" rtl="1">
                        <a:spcAft>
                          <a:spcPts val="0"/>
                        </a:spcAft>
                      </a:pPr>
                      <a:r>
                        <a:rPr lang="ar-SA" sz="2000">
                          <a:effectLst>
                            <a:outerShdw blurRad="50800" dist="38100" algn="tr" rotWithShape="0">
                              <a:prstClr val="black">
                                <a:alpha val="40000"/>
                              </a:prstClr>
                            </a:outerShdw>
                          </a:effectLst>
                        </a:rPr>
                        <a:t>( 1 )</a:t>
                      </a:r>
                      <a:endParaRPr lang="en-US" sz="2000">
                        <a:latin typeface="Times New Roman"/>
                        <a:ea typeface="Times New Roman"/>
                      </a:endParaRPr>
                    </a:p>
                  </a:txBody>
                  <a:tcPr marL="64357" marR="64357" marT="0" marB="0"/>
                </a:tc>
                <a:tc>
                  <a:txBody>
                    <a:bodyPr/>
                    <a:lstStyle/>
                    <a:p>
                      <a:pPr algn="r" rtl="1">
                        <a:spcAft>
                          <a:spcPts val="0"/>
                        </a:spcAft>
                        <a:tabLst>
                          <a:tab pos="641350" algn="l"/>
                        </a:tabLst>
                      </a:pPr>
                      <a:endParaRPr lang="ar-SA"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2"/>
                  </a:ext>
                </a:extLst>
              </a:tr>
              <a:tr h="307541">
                <a:tc>
                  <a:txBody>
                    <a:bodyPr/>
                    <a:lstStyle/>
                    <a:p>
                      <a:pPr algn="ctr" rtl="1">
                        <a:spcAft>
                          <a:spcPts val="0"/>
                        </a:spcAft>
                      </a:pPr>
                      <a:r>
                        <a:rPr lang="ar-SA" sz="2000">
                          <a:effectLst>
                            <a:outerShdw blurRad="50800" dist="38100" algn="tr" rotWithShape="0">
                              <a:prstClr val="black">
                                <a:alpha val="40000"/>
                              </a:prstClr>
                            </a:outerShdw>
                          </a:effectLst>
                        </a:rPr>
                        <a:t>( 2 )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3"/>
                  </a:ext>
                </a:extLst>
              </a:tr>
              <a:tr h="307541">
                <a:tc>
                  <a:txBody>
                    <a:bodyPr/>
                    <a:lstStyle/>
                    <a:p>
                      <a:pPr algn="ctr" rtl="1">
                        <a:spcAft>
                          <a:spcPts val="0"/>
                        </a:spcAft>
                      </a:pPr>
                      <a:r>
                        <a:rPr lang="ar-SA" sz="2000">
                          <a:effectLst>
                            <a:outerShdw blurRad="50800" dist="38100" algn="tr" rotWithShape="0">
                              <a:prstClr val="black">
                                <a:alpha val="40000"/>
                              </a:prstClr>
                            </a:outerShdw>
                          </a:effectLst>
                        </a:rPr>
                        <a:t>( 3 )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4"/>
                  </a:ext>
                </a:extLst>
              </a:tr>
              <a:tr h="307541">
                <a:tc>
                  <a:txBody>
                    <a:bodyPr/>
                    <a:lstStyle/>
                    <a:p>
                      <a:pPr algn="ctr" rtl="1">
                        <a:spcAft>
                          <a:spcPts val="0"/>
                        </a:spcAft>
                      </a:pPr>
                      <a:r>
                        <a:rPr lang="ar-SA" sz="2000">
                          <a:effectLst>
                            <a:outerShdw blurRad="50800" dist="38100" algn="tr" rotWithShape="0">
                              <a:prstClr val="black">
                                <a:alpha val="40000"/>
                              </a:prstClr>
                            </a:outerShdw>
                          </a:effectLst>
                        </a:rPr>
                        <a:t>( 4 )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5"/>
                  </a:ext>
                </a:extLst>
              </a:tr>
              <a:tr h="291859">
                <a:tc>
                  <a:txBody>
                    <a:bodyPr/>
                    <a:lstStyle/>
                    <a:p>
                      <a:pPr algn="ctr" rtl="1">
                        <a:spcAft>
                          <a:spcPts val="0"/>
                        </a:spcAft>
                      </a:pPr>
                      <a:r>
                        <a:rPr lang="ar-SA" sz="2000">
                          <a:effectLst>
                            <a:outerShdw blurRad="50800" dist="38100" algn="tr" rotWithShape="0">
                              <a:prstClr val="black">
                                <a:alpha val="40000"/>
                              </a:prstClr>
                            </a:outerShdw>
                          </a:effectLst>
                        </a:rPr>
                        <a:t>( 5 )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6"/>
                  </a:ext>
                </a:extLst>
              </a:tr>
              <a:tr h="307541">
                <a:tc>
                  <a:txBody>
                    <a:bodyPr/>
                    <a:lstStyle/>
                    <a:p>
                      <a:pPr algn="ctr" rtl="1">
                        <a:spcAft>
                          <a:spcPts val="0"/>
                        </a:spcAft>
                      </a:pPr>
                      <a:r>
                        <a:rPr lang="ar-SA" sz="2000"/>
                        <a:t>المتوسط</a:t>
                      </a: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tabLst>
                          <a:tab pos="132080" algn="l"/>
                          <a:tab pos="289560" algn="ctr"/>
                        </a:tabLs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ar-SA"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7"/>
                  </a:ext>
                </a:extLst>
              </a:tr>
              <a:tr h="307541">
                <a:tc>
                  <a:txBody>
                    <a:bodyPr/>
                    <a:lstStyle/>
                    <a:p>
                      <a:pPr algn="ctr" rtl="1">
                        <a:spcAft>
                          <a:spcPts val="0"/>
                        </a:spcAft>
                      </a:pPr>
                      <a:r>
                        <a:rPr lang="ar-SA" sz="2000" dirty="0"/>
                        <a:t>الزيادة</a:t>
                      </a:r>
                      <a:endParaRPr lang="en-US" sz="2000" dirty="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ar-SA"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8"/>
                  </a:ext>
                </a:extLst>
              </a:tr>
              <a:tr h="531929">
                <a:tc>
                  <a:txBody>
                    <a:bodyPr/>
                    <a:lstStyle/>
                    <a:p>
                      <a:pPr algn="ctr" rtl="1">
                        <a:spcAft>
                          <a:spcPts val="0"/>
                        </a:spcAft>
                      </a:pPr>
                      <a:r>
                        <a:rPr lang="ar-SA" sz="2000" dirty="0"/>
                        <a:t>معدل النمو</a:t>
                      </a:r>
                      <a:endParaRPr lang="en-US" sz="2000" dirty="0">
                        <a:latin typeface="Times New Roman"/>
                        <a:ea typeface="Times New Roman"/>
                      </a:endParaRPr>
                    </a:p>
                  </a:txBody>
                  <a:tcPr marL="64357" marR="64357" marT="0" marB="0"/>
                </a:tc>
                <a:tc>
                  <a:txBody>
                    <a:bodyPr/>
                    <a:lstStyle/>
                    <a:p>
                      <a:pPr algn="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a:latin typeface="Times New Roman"/>
                        <a:ea typeface="Times New Roman"/>
                      </a:endParaRPr>
                    </a:p>
                  </a:txBody>
                  <a:tcPr marL="64357" marR="64357" marT="0" marB="0"/>
                </a:tc>
                <a:tc>
                  <a:txBody>
                    <a:bodyPr/>
                    <a:lstStyle/>
                    <a:p>
                      <a:pPr algn="r" rtl="1">
                        <a:spcAft>
                          <a:spcPts val="0"/>
                        </a:spcAft>
                      </a:pPr>
                      <a:endParaRPr lang="en-US" sz="2000" dirty="0">
                        <a:latin typeface="Times New Roman"/>
                        <a:ea typeface="Times New Roman"/>
                      </a:endParaRPr>
                    </a:p>
                  </a:txBody>
                  <a:tcPr marL="64357" marR="64357" marT="0" marB="0"/>
                </a:tc>
                <a:tc>
                  <a:txBody>
                    <a:bodyPr/>
                    <a:lstStyle/>
                    <a:p>
                      <a:pPr algn="r" rtl="1">
                        <a:spcAft>
                          <a:spcPts val="0"/>
                        </a:spcAft>
                      </a:pPr>
                      <a:endParaRPr lang="en-US" sz="2000">
                        <a:latin typeface="Times New Roman"/>
                        <a:ea typeface="Times New Roman"/>
                      </a:endParaRPr>
                    </a:p>
                  </a:txBody>
                  <a:tcPr marL="64357" marR="64357" marT="0" marB="0"/>
                </a:tc>
                <a:tc>
                  <a:txBody>
                    <a:bodyPr/>
                    <a:lstStyle/>
                    <a:p>
                      <a:pPr algn="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9"/>
                  </a:ext>
                </a:extLst>
              </a:tr>
            </a:tbl>
          </a:graphicData>
        </a:graphic>
      </p:graphicFrame>
      <p:sp>
        <p:nvSpPr>
          <p:cNvPr id="2" name="مربع نص 1"/>
          <p:cNvSpPr txBox="1"/>
          <p:nvPr/>
        </p:nvSpPr>
        <p:spPr>
          <a:xfrm>
            <a:off x="611560" y="5027692"/>
            <a:ext cx="799288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smtClean="0"/>
              <a:t>تدون النتائج ويكتب تقرير لكل طالبة على حده مع تصوير النتيجة في جميع مراحل أخذ القياسات ويتم تمثيلها بيانيا .وتناقش النتيجة. </a:t>
            </a:r>
          </a:p>
          <a:p>
            <a:r>
              <a:rPr lang="ar-SA" sz="2400" dirty="0" smtClean="0"/>
              <a:t>يجب مراعاة كتابة التقرير بطريقة صحيحة . كتابة اسم التجربة وهدفها والمواد وطريقة العمل والنتيجة  ومناقشة النتيجة .</a:t>
            </a:r>
          </a:p>
        </p:txBody>
      </p:sp>
      <p:sp>
        <p:nvSpPr>
          <p:cNvPr id="3" name="عنصر نائب للتذييل 2"/>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ar-SA" dirty="0"/>
              <a:t>تقدير معدلات ومراحل النمو في النباتات الراقية</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8"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86000" y="2060848"/>
            <a:ext cx="4572000" cy="2062103"/>
          </a:xfrm>
          <a:prstGeom prst="rect">
            <a:avLst/>
          </a:prstGeom>
        </p:spPr>
        <p:txBody>
          <a:bodyPr>
            <a:spAutoFit/>
          </a:bodyPr>
          <a:lstStyle/>
          <a:p>
            <a:r>
              <a:rPr lang="ar-SA" sz="3200" b="1" dirty="0" smtClean="0">
                <a:solidFill>
                  <a:srgbClr val="FF0000"/>
                </a:solidFill>
                <a:cs typeface="+mj-cs"/>
              </a:rPr>
              <a:t>تعريف النمو.</a:t>
            </a:r>
          </a:p>
          <a:p>
            <a:r>
              <a:rPr lang="ar-SA" sz="3200" b="1" dirty="0" smtClean="0">
                <a:solidFill>
                  <a:srgbClr val="FF0000"/>
                </a:solidFill>
                <a:cs typeface="+mj-cs"/>
              </a:rPr>
              <a:t>طرق قياس النمو.</a:t>
            </a:r>
          </a:p>
          <a:p>
            <a:r>
              <a:rPr lang="ar-SA" sz="3200" b="1" dirty="0" smtClean="0">
                <a:solidFill>
                  <a:srgbClr val="FF0000"/>
                </a:solidFill>
                <a:cs typeface="+mj-cs"/>
              </a:rPr>
              <a:t>العوامل الخارجية التي تؤثر على الإنبات.</a:t>
            </a:r>
          </a:p>
        </p:txBody>
      </p:sp>
      <p:sp>
        <p:nvSpPr>
          <p:cNvPr id="10" name="AutoShape 5" descr="https://encrypted-tbn1.gstatic.com/images?q=tbn:ANd9GcSOu6tUMeHE1-y-YhjMDUifP21S1IK-ZyPVneg7sg0G-sRXreuLCw"/>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028" y="4122951"/>
            <a:ext cx="4776236" cy="259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sz="quarter" idx="11"/>
          </p:nvPr>
        </p:nvSpPr>
        <p:spPr/>
        <p:txBody>
          <a:bodyPr/>
          <a:lstStyle/>
          <a:p>
            <a:r>
              <a:rPr lang="en-US" smtClean="0"/>
              <a:t>yasmeen al wasel</a:t>
            </a:r>
            <a:endParaRPr lang="ar-SA"/>
          </a:p>
        </p:txBody>
      </p:sp>
    </p:spTree>
    <p:extLst>
      <p:ext uri="{BB962C8B-B14F-4D97-AF65-F5344CB8AC3E}">
        <p14:creationId xmlns:p14="http://schemas.microsoft.com/office/powerpoint/2010/main" val="18442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r>
              <a:rPr lang="ar-SA" dirty="0" smtClean="0"/>
              <a:t>تعريف النمو</a:t>
            </a:r>
            <a:endParaRPr lang="ar-S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8"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86000" y="2060848"/>
            <a:ext cx="4572000" cy="3046988"/>
          </a:xfrm>
          <a:prstGeom prst="rect">
            <a:avLst/>
          </a:prstGeom>
        </p:spPr>
        <p:txBody>
          <a:bodyPr>
            <a:spAutoFit/>
          </a:bodyPr>
          <a:lstStyle/>
          <a:p>
            <a:r>
              <a:rPr lang="ar-SA" sz="3200" b="1" dirty="0" smtClean="0">
                <a:solidFill>
                  <a:srgbClr val="FF0000"/>
                </a:solidFill>
                <a:cs typeface="+mj-cs"/>
              </a:rPr>
              <a:t>زيادة </a:t>
            </a:r>
            <a:r>
              <a:rPr lang="ar-SA" sz="3200" b="1" dirty="0">
                <a:solidFill>
                  <a:srgbClr val="FF0000"/>
                </a:solidFill>
                <a:cs typeface="+mj-cs"/>
              </a:rPr>
              <a:t>غير العكسية في حجم المادة الحية والتي تقترن عادة بالزيادة في الوزن الجاف وزيادة في كمية </a:t>
            </a:r>
            <a:r>
              <a:rPr lang="ar-SA" sz="3200" b="1" dirty="0" err="1">
                <a:solidFill>
                  <a:srgbClr val="FF0000"/>
                </a:solidFill>
                <a:cs typeface="+mj-cs"/>
              </a:rPr>
              <a:t>البروتوبلازم</a:t>
            </a:r>
            <a:r>
              <a:rPr lang="ar-SA" sz="3200" b="1" dirty="0">
                <a:solidFill>
                  <a:srgbClr val="FF0000"/>
                </a:solidFill>
                <a:cs typeface="+mj-cs"/>
              </a:rPr>
              <a:t> وذلك نتيجة عمليات فسيولوجية عديدة تتأثر بالظروف البيئية</a:t>
            </a:r>
            <a:endParaRPr lang="ar-SA" sz="3200" dirty="0">
              <a:cs typeface="+mj-cs"/>
            </a:endParaRPr>
          </a:p>
        </p:txBody>
      </p:sp>
      <p:sp>
        <p:nvSpPr>
          <p:cNvPr id="3" name="عنصر نائب للتذييل 2"/>
          <p:cNvSpPr>
            <a:spLocks noGrp="1"/>
          </p:cNvSpPr>
          <p:nvPr>
            <p:ph type="ftr" sz="quarter" idx="11"/>
          </p:nvPr>
        </p:nvSpPr>
        <p:spPr/>
        <p:txBody>
          <a:bodyPr/>
          <a:lstStyle/>
          <a:p>
            <a:r>
              <a:rPr lang="en-US" smtClean="0"/>
              <a:t>yasmeen al wasel</a:t>
            </a:r>
            <a:endParaRPr lang="ar-SA"/>
          </a:p>
        </p:txBody>
      </p:sp>
    </p:spTree>
    <p:extLst>
      <p:ext uri="{BB962C8B-B14F-4D97-AF65-F5344CB8AC3E}">
        <p14:creationId xmlns:p14="http://schemas.microsoft.com/office/powerpoint/2010/main" val="340027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7784" y="114118"/>
            <a:ext cx="6264696" cy="1442674"/>
          </a:xfrm>
        </p:spPr>
        <p:style>
          <a:lnRef idx="1">
            <a:schemeClr val="dk1"/>
          </a:lnRef>
          <a:fillRef idx="3">
            <a:schemeClr val="dk1"/>
          </a:fillRef>
          <a:effectRef idx="2">
            <a:schemeClr val="dk1"/>
          </a:effectRef>
          <a:fontRef idx="minor">
            <a:schemeClr val="lt1"/>
          </a:fontRef>
        </p:style>
        <p:txBody>
          <a:bodyPr>
            <a:normAutofit fontScale="90000"/>
          </a:bodyPr>
          <a:lstStyle/>
          <a:p>
            <a:pPr algn="r"/>
            <a:r>
              <a:rPr lang="ar-SA" b="1" dirty="0" smtClean="0">
                <a:effectLst>
                  <a:outerShdw blurRad="50800" dist="38100" algn="tr" rotWithShape="0">
                    <a:prstClr val="black">
                      <a:alpha val="40000"/>
                    </a:prstClr>
                  </a:outerShdw>
                </a:effectLst>
              </a:rPr>
              <a:t>يتميز النمو في النباتات الراقية </a:t>
            </a:r>
            <a:br>
              <a:rPr lang="ar-SA" b="1" dirty="0" smtClean="0">
                <a:effectLst>
                  <a:outerShdw blurRad="50800" dist="38100" algn="tr" rotWithShape="0">
                    <a:prstClr val="black">
                      <a:alpha val="40000"/>
                    </a:prstClr>
                  </a:outerShdw>
                </a:effectLst>
              </a:rPr>
            </a:br>
            <a:r>
              <a:rPr lang="ar-SA" b="1" dirty="0" smtClean="0">
                <a:effectLst>
                  <a:outerShdw blurRad="50800" dist="38100" algn="tr" rotWithShape="0">
                    <a:prstClr val="black">
                      <a:alpha val="40000"/>
                    </a:prstClr>
                  </a:outerShdw>
                </a:effectLst>
              </a:rPr>
              <a:t>بصفتين مهمتين:</a:t>
            </a:r>
            <a:endParaRPr lang="ar-SA" dirty="0"/>
          </a:p>
        </p:txBody>
      </p:sp>
      <p:graphicFrame>
        <p:nvGraphicFramePr>
          <p:cNvPr id="4" name="رسم تخطيطي 3"/>
          <p:cNvGraphicFramePr/>
          <p:nvPr>
            <p:extLst>
              <p:ext uri="{D42A27DB-BD31-4B8C-83A1-F6EECF244321}">
                <p14:modId xmlns:p14="http://schemas.microsoft.com/office/powerpoint/2010/main" val="985573417"/>
              </p:ext>
            </p:extLst>
          </p:nvPr>
        </p:nvGraphicFramePr>
        <p:xfrm>
          <a:off x="2555776" y="2106434"/>
          <a:ext cx="6378502" cy="470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https://encrypted-tbn0.gstatic.com/images?q=tbn:ANd9GcRPT9Gufi52SA8AD_--NyntEldklbJfOSm4IWrpdbzhGV44Ils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3645023"/>
            <a:ext cx="2457450" cy="321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data:image/jpeg;base64,/9j/4AAQSkZJRgABAQAAAQABAAD/2wCEAAkGBhQSEBUUEhQUFBQVFRUUFBYUFBUUFBQVFBQVFBQVFBQXHCYeFxkkGRQUIC8gIycpLCwsFR4xNTAqNSYrLCkBCQoKDgwOGg8PGikkHSQsLSkwLCoqLDEpKSwuKS4pKS01LiwsKi4sKiksLy8qLC0pKSkvLC0pMCwsLiwsLywtKf/AABEIAMIBAwMBIgACEQEDEQH/xAAbAAACAwEBAQAAAAAAAAAAAAADBAECBQAGB//EAD4QAAIBAwIEAwUFBgUEAwAAAAECEQADIRIxBAUiQRNRYQYycYGRFEJSodEHU5KxwfAjQ2Lh8RVygtIWM6L/xAAbAQACAwEBAQAAAAAAAAAAAAABAgADBAUGB//EADYRAAEDAgQDBQcDBAMAAAAAAAEAAhEDIQQSMUEFUWFxgZGh8BMUIjKxwdEj4fEVM1KSJDRC/9oADAMBAAIRAxEAPwDzSiiKKqooqivZrlqQKtprlFXimQVVWrhakCrAVFFAFXC1wWrgVFFwFWArgKuBUQVQtTpq4Wp01FFTTV0WpAooEZoOIAkqBcEq2mk+J5gwPSrEdzoYqPmoNU4PjXZslIb3B3O3YwfSuAeO4cOykHtkR9QtIw7itILVtFI2+ZoGIdsg9gdI8pMbkdq0QK6GExtPFAlm3rs8CVU+mWaqgWuK0ULUMtbCq0ApURRitV01EUArVStHK1QrQUQCtBdaaZaC60E4S5FUIozLQyKKKEVobijRQ3FBEIBFQBRCKiKQoqmmuq9TQUQkFFUVRaMorSqlIFXFQBVxUQUAVYCuAq8VFFIFXAqAKuBRQUKtEC1ZUoipUQVFWpKUULVLxhdwPL41RXrsoMNR+gRa0uMBUOBJ/uaQvX2uiUDRDCcBEIwfEJIih3+IvwZVYzDdOmARgk7HPaKyOKvgFIPiN91SWZVad1WM58jJrw+P4lUxzopSG8p16mPoujSohmtytBrZtrrZQSoJC6sY7pAyvrBORJpO3zFLhLjUrnJKqzkZgQTtgzP8qRugs83BcLTJHutoA1MwXyrTt8cCi+G9tLajS+peoxEASOonJx6TXKfScwfEDPgOzdaEMcbp61cvgyGJUgAqImJMknfB9TFNcP7SkHSDiMSDH5AxUXrttSPCC3ISdZ362gLtOO43G1J3+PEQytbbIMiVXPlucbj+dWMLhD2AjaZg+ASHkV6Gzz3URgCI15BAk/inI+U1rWXDLIIMxtkV5ixzDSpYqLgEAFEXIxMaiR6YI71e5zVHWUt3gF94qhEgHIxPfeIro4bjWIpvLqgLhprAB8PsqXUGmwsvSQDtmoK1l8HzJABBmI6QGLQ0RAJxuCREgdq2Yn/avU8PxvvdPNEHkslSnkKAVqhFMFaoVroqtLstCZaZZaGy0EQlXSgstNuKCwqJ0uRQXFMsKC4qIoBFRFXiuikKKpFdUxXUqKotFQUNRRlrWqFYVYVUURRQUUirAVCiiBaKClRRAtcq0ZVqILgtEUVAWiKKCCqRWPzQsw6cQYJ2gECPe2zgn/itTjmAXJ+AmCx7Lv3rI4zh1bSzXUAECGBAGCYWFyMfrXleO4kgeyERveT/AK+f8rZhm7rO4Ph3Osgm2gYaZOktBnUAd+2x7x8Li690wrFNJ7H3m3MlSMDP8pq13gCbha9c1Ifd0NJIO+8HEeu/ajeJpEWApzpBRH7YJ03D1H3cnA9Zry7qrXAZRfttPPuC3XQ73JkTqusxUAEQmnGZnSzYyIgjc0e5ym0FhbGsDEsxU5jyaZgjfzGKtw1i6LBu3WYDWVKkybnV1MxJIHcACB9ZpLj7eDpzbYlV3lSGlmUGMkbH458qmipUNnzGpGm3ZcJrmyXblDoQ1lmBU6gIwDuNGTJ9TNPPy8tKm7ru4LQFKpByY7ST3mY2MUJeYXFIUg3IGkHUpg5gjEMYGZ3jyriHYslpEJJOUmSFMZQGUkru0SDtWn/kF2QmY5etAel1USCoTlZsKBIcHOjWohuzAHMHqGBvHpR+DtsXw91VJyoZQbX4QcHBAOx7VezoSzpvOoZjgTGkFjGlxvtMyInPY1ZOIVbcook4BYooHct1EFiT5yfypakAFr7k77Ttc2EDX5tNZUFyghVVs3rQ8x0t1bxqVcb703y/mDgz76k6RpBcQD2KgTj0pQ8W1pIS2GXZyzAmCRPuNsTPptRLtrWrFZQLBkOwX3jJKnsT39KSiS1weyZG4At66okSF6i3d1dmH/cpH86krWLyfil1Qly6w76l1CfSPdEgxW6DNe84dixiKQkmesA+X4XPqsylAYUJlpploLrXSVSVdaCwpploLLUTBLMKA4plxQHFRMgkVEVeKgikKZUiuqYrqVFDUUVRVQKIorWqFKiigVRVoyioguAoqpVUWjAVFFyiiAVCiiqKCVcFrnuQJgn4CpZwNwfp+fwrM4/mVqcl2P8AoMlcGIAOmfidq8/xXiLKLQ1pJdOjdR2/jdaaNIuudOqIOPktptM7fhJIUA4yOw7k0C5YmdaoJP8Ah6SSp/Fv3yB/xStwawRYDKTlgWJ0g7ao6VPxJNKXLdxVknaVZpn00gbDeI8/y8KR7WqXONyd9fwuiBEBMX+Ujhr83ZUai6r4ZYEj3QzKDq7HftT54IMy3Fe8DPVqDKDkGCoX4Y8ooXD8ZeAQ321KARa1J1mY+8TPwJDdvOtezzOy66TqLEe64MgGJGpB0rOMeRrpUOHYisMz3httZ25QRMdp8VS6oBpdKcx4lDoQxAOrSxiWJByB1QCCY3znFA+wKW60squChtC4GYHPuhjg7wPOkG5WRL9VshzpXUw6QpgAyZPvR61WzolrdxWyQLJuA6nJ6CJzHVB9JztXLNAMBFNxI6b3uR6+ita5Xv8ADE3OlWQLBVn6Xwd1EbfH/amOV60QW5MK5IZYWCSZEiCxM752rPTmSQQWZfd0GSViQAzM2YBgxHxolriAqKSUvR0G20m5Ox0kgyR8NjvV9IVmy1hIJt5T66oFtrhNXrlrVu5MkFTIaZ7s5GTnYzQOL6nM2z06NWcmcZ+7GDIABz9O+32mT79vBBAOsEx0FQe0gbxv86At03WYJYtjQiLccqcPBGtYI0kkHbeMzWmlh3Fhc85Ry1Nhr6lKTBU8Vxc/4ellLHqUaWVhEyjMZU4mAKQvxBVW1LgqGEOCDsQdx3M9JnGa1uG5ddRS2nPYM5ZWjsVPu/XvVHY5+0bHZVg+c6dTZx5fOszKjGWAnv8AOP3TLP5ZxLrdChWRiFXpZkEAYLaQZ8/rXv8AhrmpR+uofxd686nCFUXw0uMGkJCL2BMYMxI77gGtngeCZYJJhlBOlyQpIyBPb4/lXf4ZXxLak+zdlNrzF9DEHxFufNZ6oaRqm2WhMtMlaCy17FYksy0FlppxQGFREJNxQHFNXBQHFROlyKgiiEVVhSlFDqamK6lRUAURVqgoimtaoRAtFVaotFSogrqlXAqVq6igguUUVBUKKKq0jhIIUBus3juGbJxABLEwJ8tzsK8/zBRbtprJa6+dCkKFDQR4hA3gjHrt3rf453LEBio7BF1Ng7sTIXz+ncTWJctOlzWBLEk6ywMahBeQZDnGT5mvn2LbhPb5aTiBJmdz+F1KZfllyPw/J7mNJNsRqCsQXyoBLqNjBiDsOwk1F/lnEi2FS30glgUhTMZ6QdvlRbnPVFuD0vJ93Y/6jgnJnAjbenuG5zCKSsmCGWV1AiNxMaYJ/TvWCicQSMg31PLnrr4qwwNVjDlzAoeIeFYMoZ9TFMgECIht98fHemb/AB9qyui2hfOos5A/snscbbVocw53aUdIuyp2YKVU+RDHI3EA7YxWNwnEFvEDyFdSRpth1JkFFODpAkxG07108Vh2GpBqSOQO8De2825dbJGvJEkJsc3YDNtWUjUDBRYkAMndu4JPpkULiHbTqut0nSQirgEmQSSZ1R3/AD3ow4m4bIDeGQNAktpKKpjTpUgSQPnjvsbhXfiULMBryCRCgQxg4wCRGM4E9xXNxLGMAdTIgeN9bxrP8zZGDusnmnJgrWyDoVsMCVkHGxzJM/lNaXAcuazOq2hULKiT1t1wbvqJiBAIOQe1+JuOtyDDlRrAA0IpfYaiSxC6Z7DqMQKpwXE3zchjbYMrFQFlJGNLk5Iz8ZOIqrD4utTjK4DmdbfsExbmEIPDW2um2zppgPG8Ali+kiYUZMCBvTvL+SOSzACcajjUGmIEEyNMGYAyaQ9oDdGpgqpGliwuKMg/5aLBEHuZOT8aV5XxF8vLOxJGqSdtRzC7EGcggiDW5xYSalR+YERI1A6dehHekuBZaXE8OE67qMgZWSS4QLcnVq3BOwIKjOqPSs/hVtah4r6lY6lJhrWqMqe6Pnc/lvROYc3vXrjA3CGQADSsL21MzLhAMsSdtO3aleYtaz4aakRgGcDpMzsw3mDmjUNNoAphxaZgnaevPkoAd1qnils6wGdRbjAMEDVpJ0kdQzPrjImtfl3tRZdBqcaonZvOPLf4T+nnLvL7HQxZsqVUMSVGiJU+WSMTEn1poXdCgP0qSQvSrBSASAU1dwsgiQcCe1DB8Qfhv7IJ7fwNYPeg+mHar1iXVddSEMD3BkVUisvkvElV0sARutxVIkE/fByD2+VagcHavZ4PH0sS0CRmiY/lY30y1BcUuwptxS7iugqkrdFLOKbuClnFROEuwqpFEaqNSlMEOuq011IioFXQVUCiItbVQiqKNbFDRaMooJSUVRVxVFoyLQSqVFHRaooohXGDHypHGBKI1QeI4BX38ojt9KSv8vtKNCsLbEgTIL57mczEwaQ5ipL5e5AzuBsdx5fH8qy/+kdQkvB3AEsZ84868ZiOI4SHAUm3m+v0+xW9tN/+S1r3szYJOXBJ94mQBAOB3kmAPT6xb5L4LwHMdpUTGTB7Hbv9KHfZrenS7SsDR0DSp8gsAHHxM0W5xJa53cgamC4XSBtLZkExvmPlXOrYk4imBRaA6dW2OnKT4z2q1rTNyj8fftO1vxIOjAVUYqT2JAEHGw7SaniurpUlWUyWMqIO3UDjvEDsZjelDxj6idDiznUBnSox2Hbf65rQ4ZbZYDxbbKy6RbWWZ5JJLMoOlQO/kTPrl93xVatLz8R/9HTutb1Cb4WjoluE4u2rrYU63JIJAJAIEgaoyMdyYP5UtKrG8WAC2ZJ6gIxI6dxtiMH5U7zfl9pnHg6ldBLIuqNQI0qzKenBb3T91dhQrLs5IvAOEBGkELBJ/wAwr1nYYnOkTkA1ZWwtKlULK1Q5o117+nIBDNIkBY3MOc2SLSWgDhDcGnBMAaMbnPb0rY4rgvC4VNMNq+6JYKr6mABXfYgHvneKy+K5Agdg0BrrMzQOlFHYAbZxvk1p84vBVLoWCsRNlGZLVwkR9w4kb5yFqikcDlyOzGTY/f1srHyYypdOJ67iXV0W0AA1sXuWzOmWMbefaN5qVS2re8BpAYMpMAGNIGgGZGw7j5VhWrN4l3OrUzBgHbxCwiMt7xgR8Yp+y15yzG7dVF1MGDNLBRjV6QBsTE4ziralGg6pmaYEwY3nl6j7jotDibynoNo4OlmRXlQcnUCIg5Ez57QJrbsKENsIpEgkBUVZMxM7mAMye8Upa48pZBcyzyThg7AmO8FvMmO9E16gSjMkIWtjL+IVSdJGIwuI7nINUGnmIp0wRtcmCQbeP15QoTGqAOWhdJYG2pghWYwNWZ0jat0+za3FGm7I3AKgifjjHp61j8ZcYoftBZXgaE0wgLKN7oBh4LZYEdgRmW/ZzmFxUB0zI9wgiCMYJPV27d9610qXuz2uxcQdRckfcH1dKSXD4U3wPAujIZhWmIwVxkesxO0Y7b1sLbj/AGEflS1jmbOv/wBZJESBOD6CJ7U1ZvB1kAj0Ig4wcGvT8KGGa3LSJO4JBG0HUR4dizVM26GwpZxTbrS1yu8syVuClblOOKVuiomCXYVRqKwoT0hThDNRUE11KimAlERa4Ci2xWxZyrIlERa5RRFFBIrKlGC1VaIoqKKwFC4xsZmP9MyfoRj0mjCluYWRoY5JjH6ZBx/OufxFhfQIHfeLd1+4a+RtpWcsrjOUMxDq8qADsAczMiewIyc0LhfEZwhGkv0o4GdAaHMDAjGYG1bacQmg3GICgZABjtEr3ORjtIxUjiNVrXaXq91MAkBmAPp5GJjArh1uEYdzgQbRMazefO49FaBWcq8XyiAHRU6cuoBGtd2yMlvXHfeaU5pyB1t3Hsyk6YtKS7MSQuXmU3HSpjESa2+Hs3QZZ1CD7saiQBuzmINP2rgOxB74INdL3am4ucBBPZyif28lX7Rw3XiuD9nHiOL1kTIRWtFR6t1SDPYDbvNanCcotg+4hJglWAfAO0MSAO0iDGxprnvElLgKAtpV2Kqo94QAXbeBMwNiM+ii80UvaswSxKeMbYDaGaBBjfq6Z/ntXj+I1MW3EClR0G/5J5dy2sgtkpbmPFaQtvFtV1FltSCEkFbY/DI3iAJG1Zt/m5YAwLaKwiNQQYYaSMAyPpBI716LjuCtG9pvObQZelYEuN2bB1RMDbsc1h8v9n24njHSWPDW9ellggAz4eSPeyCZE9JHwppYR9V2Z9nmZFpBPT7lMXgLMu85uC4WWHWBhQWBIMnfec7HvvStrjGLdbXLVstLLPmScKdox5elX5jwT2b9y3YY3VRo1gT8j2kGRjyq1qxxDMA6esXANIBxgbz6gT8KhpNpOLTlEdb2VlyFpX+KS2SSFYBoaW0kEghtJG5ImRtirf8AVVRiFDapIQG5pn0AiB286O3ANcti06C2xMDw1Gm6xyIiNI1EAADy+AHxfsnde4jG5bGpVySwGFACnAg9o8xmJrLToNeJm0xM68hyvySEgJbhuEt3Lb3CTZvLqaNCsjkAkLiCurzgCZNSU12QxAVWOpkXUFBBiIYk4OPOvS894ZLSqtwG3mEdnXSTgNhQBkwSW6tpNCucLbARSynSNY1GVmCIGSpAE5AHfetuJb7PM2YDd4N9st/taEgdN1m8NyzUAS1soMjWwcrj/uhST5Uze5gnCojFUdGJBKgGIBMgznIjfvRubcfaVQGtpcDRkgBYiR1qxMzHYYM1m2uUl1XSHCrBUAmLeoqWyT3j4/U1y20zVI9rcbxeRB3B27lYDCb4D2ktSdKMurMHSZkz0lZMiZ6o+prWs8xV9pHxETXluYFFvRZTVpgGZUhiZ3xIzGe31rd5KzG3kAiSGwAykHYxhhnB3Hl3r1fDatVhFHDuGQC0g6/j6axqs9UA3KfuUu4pl1xS9yvX7XWMpVxSl2nHpW8KiIS7UFzRbhoL0CnCEamoqaVFOqKKgqiUVa1rKUVBRAKogoiiggrrRAaooogFRBWWg8WpOw2yGJACnz86OKHxJxABYnt237msOOANEyY7N+Q0PkJ5K6nYrEawSRChoJgQxXBBJiNs/n65bucNdYMPFSSJKnojHTEBSBjP/NOPwt1109AHaJHywD/WluM4I2k1lQ57hmnUdl6Y/KRM4zivO0aFSi0wHZYkkkjyufE6aBbC4OOyyObX3uLuCAcjYY+7qBOoZ842MUWxxV/QEVzbW2FXRbGWJBEl9QaZn0wdoql/jrtx1ZkGhMhFEIFEydOc/wC1aFjlj3YIt3QjRplRIUghSzbbMTMYkeQrmPq13VCaZJGhO/dr6IsrYaIkBZ3L+TuzHqQsEZ+skNpkrqXsBhsnsJOIk/Cc/KKLVpi5LgBbCKiuNICx0gsZAG0ER6in+I5W1oN4li3Dl4IukO0xpGlenSvlp052yZyjwTve1Mw1tEMGgr2hfIARt2FW1sXTwoDQfi75+33Qy5kjzfxrd9mvyXYSYYCQJUSy4gFdlx0xPl6ThuDvrwwKary+CGhV2hTcZHfGttbsuJgKIEiquLFk2Ld9jptlihdPEw0MRojK5BAIIBMwa9ty72i4a8Qtu8jNtpJ0P8lcAn5ChhabMUHOJIBO+p59YSuluy+X8wV7U2r8W7vhm8CmSMt/hknZxpGQciIImT6UtZDqPEVNIwiq1y46mCYtpLRBGT5/TA/aHxoucy0qI8JBaYkRLDU5+XWB8q9B7Fe03C2uGHiXIvkt4nQ7OQCdAlVMqEVfQVSeHUX4m/yibdVc61MO5ps2dZt6OEvtGnVrVbFshQZkXO7EjtON6T5zwV20FLW1hnYqq3S5UAauolVk9pBr1nBe0HDXTFu8jHGJI94EgdQGYUmN4BovOOH8Sw2mCY1LENMeXymt+MwdN+HdkAkCR2/vCztfdeY4bh/Es+JctXLxEwV0u5AgC31mbYBz0iDgkk4rJHGF0ZfsrALII1rcIaMErAZRvJ9MVtf9GuWyLdtZbSpZmAKajMkkz0Db1g74pfj+IS3ZDO1sSx0hVRzbZSxDabYOk4OV2mK5eIaalGHMJLYBNjcDXn2xz33tbErFWyu99gBcJJGdOozgncEZ/vd7ieOFhOnS47IxCkjyRjg7HB8jHlWHZ5vYa9cS54roGm0UGEBA1XGMhgoImAO5ODik+Ja2C2k6rYYALqY3ROSYKBSZzgncVgOBquaKz3d03+3funzAGEXmHNySrAksPd1qEu2yTlTEK6do2I9RXofZziHZJLBhswgK6H7pkYZSPmPgMecXjWwFQMDgXMbDIDLuBv8AA9qJwnFXFuhl6CBmNJDqDJBSc9tsiPWujw/GDDVBNm7384SPbmC9rcpS6aDwfMjcAlfmNvmDt9aNdr3GGxdLFNzUjIWF7C03S1w0rdNM3DSl01qQCXuGhNRHoLUpThVNdVSa6lTLRWjLQloqCtaxlHWiLQloy1EERauKotXFBRXWh3uPRAZZZH3ZGo4kACiAVm8RyLW+8KdyIBHonqe5PnWDGVazGj2LZJt2dVcwNPzFMcv58G1awVz0iCSfSB3pLmfMDeYAKQEyyOB7xkKWAyMEiJrW5fydbexI04XbA+JGSfMedOcHyxLckCSWLknOT/e/qa5PssZWpBlRwGt9+njy5K7NTaZCjl3KUXS4UKxEwMiGG2f5/H4U7xl4ooVB1NgQPlii2xTVtatq4b9E06RyTuB495Std8Um6xzyd3uW9ZJ++dWdMRKwZ9BV+M5OgvM4NosbfuM4txlYeMkLC+nfzrV47h3e0VtubbEqNa+8o1DVp9dMgfGsHifYPWjnxn8S5pL6mJQMHB1QILaVLAT+XbnDAUqUjLmkzcztG/q6vDyUzf8AZp2tspKmTok21Y6Yh7gRpGomQo7Agk7x5z2g9hSoQoF1O4t27FtSxACkyzsYZunU7CAO29P814HmHCszW+Iu3rXh63L6AF0YiGOJwenJHnuRcx9qeN4fh0b7LpfQPEvXAXZWYkLKiAmDhT57DuGUKNFpaxsDWEwc6ZleC43ltyxxDW7oIdQGMkMcqGyQT2Yd6d5Pw8tYZAb8Fi9m2rC9bCGSyuuQDIIIbeRGJK3MeLuXL4uXm1u4GpoUErpAGAAPdivqH7NuTpa4MXQOq+dRPcKpKqv1DH/yrPSZmqEBbKpikCVk3+T2H8e6eG467dvDC3LTACQsEv1AmQG15OMZ3ryexxnCMTas3ntAEslweGI96VUloYSRIye4GRX0SKmK6BpTvCwZxyXkLfFcTxIZxwyMCCLZuXrZW22VnwYILDvrIPbp92vK8H7P8VxNm61xvefTbFwA6nhwWUiAsEBZiOqcaRX06/wALFlZrbndkiWgQNYYFWjzIkedJDlBBE37xA2H+EsY0mCqAiROxnqOaYU51KObkvnHKuRlbbrdbweItmNDKXN224MagvXEyJUxAX41j3biKR/gvbECSxJ1N3MlRiT64AE4r7GthU90RJkxuT5k7k+prwvFezlziXe9c2yVByXk7idgFwJ+VY8bQimGsEm+g2F/XNO18m687w9wQTCyCOkaiCPOfxT32Pbyop5bccG4rTpIOmPuz1Y7EQv5ntW/wvs+dEjzI0kQQOxB7gg+laHD8AEGQCfOIPz/AL71zcNga9esC5kAiZ2uPr/B1RdUAFln8s5eqorZyNRBz3kHOximrho7LAgdsUrdNe1wuFZhmBrReBPUgarG95cbpa6aUuGmLppW4a1oBCY0FzV3NCc0pVgVDXVBNRSowtRDR1NKg0ZGrasSZU0ZDSyGjKaCiMGogoANFQ0FEZTRloK0ZKrcimUoy0ulHWszlYmLRpu2aSt03brO9ME3boyGl0NFU1lcFYj4+VdesK6srAMrAhgRIIIgg+dUVqLNUkIr4h7XsqczugDoVggA7BUVQB9Ir6j7CNPLuH9FYfMXHB/lXyXn1/xuLvXh7rvcZdtg0D57fWvqX7OiBy20AZIN0N6N4rkj6FfrXOw7g6s6PV10sS0totn1ZemmoJquqqs9dKFzVLNQnNSz0C49WNaohXWpe7RHal3etTQlJQLppS4aNcelbrVrYEpKBcNJ3mpi69JXXq1Kg3GpW4aLcalmNBOFVqCxojtQGakKcKDXVWa6klPC0lNFWhLRFresCZU0YGl1oy0EEVKMKDbo60CoiLRlNBWrXLwRSzGABJNVPIFymHRNoaOprxb+2rgnTaWO0sZjtMCqj27uj/Kt/wATVzHY7D/5eRWz3WryXu7bU5br5z/8/u/urf1esvnHtBxHEbuVQ/5atpX556viZ3rLWx1ENkGVZTwlRxg2Xuuf+31rhn0IvjPnUFYKqEGCGaDnfHpXnbn7UuIPu2rK5O+tsTsTI7d68s/BhdiPiBOe2N/y70Dw4aCSPIgZO+YI2/SuK/iNRx+GwXQGAjr3r0vFftO43OnwlnbSkx8NZM+dZ/Ee3/G3Awa+QrAqwRLaCCIOQs/MedY925kCIIG2kiJzsfjPzoZE5jExPYb/AEqv3yoRcoNosbsrXeYkNCqCFgDy1AyT9Y+lP2uf37aA2Lt2zqM3FRoBOkDXHwUfSs84223/AL86lbmO36/3mqG1C0gtV7n57OuFscP7c8ahk8U7bYYK0x56hite3+1XiYA02SRuSrZ+QaK8mtpVyRM+QBj+81zZJIjPYCZ+dXjG1BoVnNBs3C91w/7VX+/YU+qOV7eTA9/Wm7f7TrDDqt3VPlCsPqD/AEr5zbsjeMHFX8EbwP7+G21Wt4lUbrfuT/08HdfV+A9pbF+BbuAsfuHpf+E779ppt3r5FjBCldJncx6kajKnbatK17X8RbUKpDDzuAu3w1SJHxrp4bibH2qCFlrYFzPlMr6C7UtdevDN7Z8Sf3f8H+9UPtVxB7p/AK6H9SoDc+Cze61F7C61JXmrK5Tz1nYrdiT7pAj/AMYp+49baNZlZudmipfTLDDlS41AZql3oJerSiFDmhMasxoZNVFWBdNdVZrqrTXWoKulDWiLXSC56OhoyGgJRlpUEwhoymlkNHU1FEZa877Qcz1Hw1PSPe9WH9B/On+ccx8NYB6m29B3P9K8xXmuMY3L+gzv/C6uBw8/qO7lQiqFKNVYrzGYrsQgNbpC5xDIYbA9dvkcitbSagp6URVjVTLyWbbvN2J+Wf6/0ohYnck/EH/1pk8Cv4R8sfyrhwQG2ofM0pe0qwEhLAmN/wAh/WKKNoMR5Qnx21VY8EezuP4T/MVA4Z+1xvmqfpQtzTZ+iJY0jbGZ+7IPmOrFEYKwgwR66fh+L1P1pb7O/wC8P8C/pXGzc/eN8lUUIHNHOOX0Tgtp/pjy6Y+mqKhbaKcBcxMAdsiQJpP7M/7x/oP0qRwrfvH/APz+lSBzUz9E+7AiIEein+i0F2MYGP79RQ1tsN3c/GP6CqvwwO4J+tAABHOg3rsd1Hz/AKDP50C1aJMmQO0iCflTy8OBsI+VX0VYH5dFS4ZtUt4VWCUwbdRoqZyhlQQvcVt8Nxmtc7jf9aytIq1p9JkGujgMacNUv8p1/Pcs2IoCo3qtJ2oRaqm5O1VZq9nIIkLjRClmqhNQWqs1SVYFeoqJrqrlOtYUQV1dXUC5pRUowrq6ggirRlrq6govnXtsx+2NnZUj+EH+ZNYOqurq8biv7z+0/Vdyj8g7Aqaz5moNw+Z+tdXVnTq3jN5n6mq/aG/E31NdXVICMqftDfib6mu+0t+Jvqa6uqQEJKk8S34m+pqftL/ib+I11dUgIyVH2lvxN9TUjiG/E31NdXVICMlQeIb8TfU1H2hvxN9TXV1SApK7x2/E31Nd47fiP1NdXUYCEqTeb8R+prvFPmfqaiuoQpKkufM/Wp1VFdQKKkV1dXVEFu+zjdLjtI/rWu1dXV6XBf8AXb3/AFWGt85VDXCurq0FIFYVNdXVQrF//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116632"/>
            <a:ext cx="2466975" cy="333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لتذييل 5"/>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58134"/>
            <a:ext cx="3816424" cy="1442674"/>
          </a:xfrm>
        </p:spPr>
        <p:style>
          <a:lnRef idx="1">
            <a:schemeClr val="dk1"/>
          </a:lnRef>
          <a:fillRef idx="3">
            <a:schemeClr val="dk1"/>
          </a:fillRef>
          <a:effectRef idx="2">
            <a:schemeClr val="dk1"/>
          </a:effectRef>
          <a:fontRef idx="minor">
            <a:schemeClr val="lt1"/>
          </a:fontRef>
        </p:style>
        <p:txBody>
          <a:bodyPr>
            <a:normAutofit fontScale="90000"/>
          </a:bodyPr>
          <a:lstStyle/>
          <a:p>
            <a:r>
              <a:rPr lang="ar-SA" b="1" dirty="0" smtClean="0">
                <a:effectLst>
                  <a:outerShdw blurRad="50800" dist="38100" algn="tr" rotWithShape="0">
                    <a:prstClr val="black">
                      <a:alpha val="40000"/>
                    </a:prstClr>
                  </a:outerShdw>
                </a:effectLst>
              </a:rPr>
              <a:t>بعض الطرق لقياس النمو</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33836681"/>
              </p:ext>
            </p:extLst>
          </p:nvPr>
        </p:nvGraphicFramePr>
        <p:xfrm>
          <a:off x="3275856" y="1844824"/>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txBox="1">
            <a:spLocks/>
          </p:cNvSpPr>
          <p:nvPr/>
        </p:nvSpPr>
        <p:spPr>
          <a:xfrm>
            <a:off x="643400" y="260648"/>
            <a:ext cx="4360648" cy="1442674"/>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smtClean="0">
                <a:effectLst>
                  <a:outerShdw blurRad="50800" dist="38100" algn="tr" rotWithShape="0">
                    <a:prstClr val="black">
                      <a:alpha val="40000"/>
                    </a:prstClr>
                  </a:outerShdw>
                </a:effectLst>
              </a:rPr>
              <a:t>مراحل النمو</a:t>
            </a:r>
            <a:endParaRPr lang="ar-SA" dirty="0"/>
          </a:p>
        </p:txBody>
      </p:sp>
      <p:sp>
        <p:nvSpPr>
          <p:cNvPr id="6" name="عنوان 1"/>
          <p:cNvSpPr txBox="1">
            <a:spLocks/>
          </p:cNvSpPr>
          <p:nvPr/>
        </p:nvSpPr>
        <p:spPr>
          <a:xfrm>
            <a:off x="755576" y="1916832"/>
            <a:ext cx="4096072" cy="1082634"/>
          </a:xfrm>
          <a:prstGeom prst="rect">
            <a:avLst/>
          </a:prstGeom>
          <a:gradFill>
            <a:gsLst>
              <a:gs pos="0">
                <a:srgbClr val="DDEBCF"/>
              </a:gs>
              <a:gs pos="50000">
                <a:srgbClr val="9CB86E"/>
              </a:gs>
              <a:gs pos="100000">
                <a:srgbClr val="156B13"/>
              </a:gs>
            </a:gsLst>
            <a:lin ang="5400000" scaled="0"/>
          </a:gra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dirty="0" smtClean="0"/>
              <a:t>انقسام خلوي </a:t>
            </a:r>
            <a:endParaRPr lang="ar-SA" dirty="0"/>
          </a:p>
        </p:txBody>
      </p:sp>
      <p:sp>
        <p:nvSpPr>
          <p:cNvPr id="7" name="عنوان 1"/>
          <p:cNvSpPr txBox="1">
            <a:spLocks/>
          </p:cNvSpPr>
          <p:nvPr/>
        </p:nvSpPr>
        <p:spPr>
          <a:xfrm>
            <a:off x="827584" y="3356992"/>
            <a:ext cx="4003063" cy="938618"/>
          </a:xfrm>
          <a:prstGeom prst="rect">
            <a:avLst/>
          </a:prstGeom>
          <a:solidFill>
            <a:schemeClr val="accent2"/>
          </a:soli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smtClean="0">
                <a:effectLst>
                  <a:outerShdw blurRad="50800" dist="38100" algn="tr" rotWithShape="0">
                    <a:prstClr val="black">
                      <a:alpha val="40000"/>
                    </a:prstClr>
                  </a:outerShdw>
                </a:effectLst>
              </a:rPr>
              <a:t>زيادة الحجم</a:t>
            </a:r>
            <a:endParaRPr lang="ar-SA" dirty="0"/>
          </a:p>
        </p:txBody>
      </p:sp>
      <p:sp>
        <p:nvSpPr>
          <p:cNvPr id="8" name="عنوان 1"/>
          <p:cNvSpPr txBox="1">
            <a:spLocks/>
          </p:cNvSpPr>
          <p:nvPr/>
        </p:nvSpPr>
        <p:spPr>
          <a:xfrm>
            <a:off x="827584" y="4797152"/>
            <a:ext cx="3960440" cy="864096"/>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smtClean="0">
                <a:effectLst>
                  <a:outerShdw blurRad="50800" dist="38100" algn="tr" rotWithShape="0">
                    <a:prstClr val="black">
                      <a:alpha val="40000"/>
                    </a:prstClr>
                  </a:outerShdw>
                </a:effectLst>
              </a:rPr>
              <a:t> التميز للخلايا</a:t>
            </a:r>
            <a:endParaRPr lang="ar-SA" dirty="0"/>
          </a:p>
        </p:txBody>
      </p:sp>
      <p:sp>
        <p:nvSpPr>
          <p:cNvPr id="9" name="سهم للأسفل 8"/>
          <p:cNvSpPr/>
          <p:nvPr/>
        </p:nvSpPr>
        <p:spPr>
          <a:xfrm>
            <a:off x="0" y="260648"/>
            <a:ext cx="750811" cy="6120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عنصر نائب للتذييل 2"/>
          <p:cNvSpPr>
            <a:spLocks noGrp="1"/>
          </p:cNvSpPr>
          <p:nvPr>
            <p:ph type="ftr" sz="quarter" idx="11"/>
          </p:nvPr>
        </p:nvSpPr>
        <p:spPr>
          <a:xfrm>
            <a:off x="3059832" y="6237312"/>
            <a:ext cx="2895600" cy="365125"/>
          </a:xfrm>
        </p:spPr>
        <p:txBody>
          <a:bodyPr/>
          <a:lstStyle/>
          <a:p>
            <a:endParaRPr lang="ar-SA"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92830377"/>
              </p:ext>
            </p:extLst>
          </p:nvPr>
        </p:nvGraphicFramePr>
        <p:xfrm>
          <a:off x="457200" y="214290"/>
          <a:ext cx="8229600"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243370" y="1"/>
            <a:ext cx="5900630" cy="1412775"/>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636386"/>
              <a:gd name="connsiteY0" fmla="*/ 743671 h 1442738"/>
              <a:gd name="connsiteX1" fmla="*/ 2615666 w 6636386"/>
              <a:gd name="connsiteY1" fmla="*/ 31 h 1442738"/>
              <a:gd name="connsiteX2" fmla="*/ 6636386 w 6636386"/>
              <a:gd name="connsiteY2" fmla="*/ 721368 h 1442738"/>
              <a:gd name="connsiteX3" fmla="*/ 2615666 w 6636386"/>
              <a:gd name="connsiteY3" fmla="*/ 1442705 h 1442738"/>
              <a:gd name="connsiteX4" fmla="*/ 0 w 6636386"/>
              <a:gd name="connsiteY4" fmla="*/ 743671 h 1442738"/>
              <a:gd name="connsiteX0" fmla="*/ 0 w 6636386"/>
              <a:gd name="connsiteY0" fmla="*/ 1122795 h 1821854"/>
              <a:gd name="connsiteX1" fmla="*/ 2615666 w 6636386"/>
              <a:gd name="connsiteY1" fmla="*/ 14 h 1821854"/>
              <a:gd name="connsiteX2" fmla="*/ 6636386 w 6636386"/>
              <a:gd name="connsiteY2" fmla="*/ 1100492 h 1821854"/>
              <a:gd name="connsiteX3" fmla="*/ 2615666 w 6636386"/>
              <a:gd name="connsiteY3" fmla="*/ 1821829 h 1821854"/>
              <a:gd name="connsiteX4" fmla="*/ 0 w 6636386"/>
              <a:gd name="connsiteY4" fmla="*/ 1122795 h 1821854"/>
              <a:gd name="connsiteX0" fmla="*/ 240 w 6636626"/>
              <a:gd name="connsiteY0" fmla="*/ 1122795 h 2245589"/>
              <a:gd name="connsiteX1" fmla="*/ 2615906 w 6636626"/>
              <a:gd name="connsiteY1" fmla="*/ 14 h 2245589"/>
              <a:gd name="connsiteX2" fmla="*/ 6636626 w 6636626"/>
              <a:gd name="connsiteY2" fmla="*/ 1100492 h 2245589"/>
              <a:gd name="connsiteX3" fmla="*/ 2749720 w 6636626"/>
              <a:gd name="connsiteY3" fmla="*/ 2245576 h 2245589"/>
              <a:gd name="connsiteX4" fmla="*/ 240 w 6636626"/>
              <a:gd name="connsiteY4" fmla="*/ 1122795 h 2245589"/>
              <a:gd name="connsiteX0" fmla="*/ 224 w 5900630"/>
              <a:gd name="connsiteY0" fmla="*/ 1122795 h 2245589"/>
              <a:gd name="connsiteX1" fmla="*/ 2615890 w 5900630"/>
              <a:gd name="connsiteY1" fmla="*/ 14 h 2245589"/>
              <a:gd name="connsiteX2" fmla="*/ 5900630 w 5900630"/>
              <a:gd name="connsiteY2" fmla="*/ 1100492 h 2245589"/>
              <a:gd name="connsiteX3" fmla="*/ 2749704 w 5900630"/>
              <a:gd name="connsiteY3" fmla="*/ 2245576 h 2245589"/>
              <a:gd name="connsiteX4" fmla="*/ 224 w 5900630"/>
              <a:gd name="connsiteY4" fmla="*/ 1122795 h 224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0630" h="2245589">
                <a:moveTo>
                  <a:pt x="224" y="1122795"/>
                </a:moveTo>
                <a:cubicBezTo>
                  <a:pt x="-22078" y="748535"/>
                  <a:pt x="1632489" y="3731"/>
                  <a:pt x="2615890" y="14"/>
                </a:cubicBezTo>
                <a:cubicBezTo>
                  <a:pt x="3599291" y="-3703"/>
                  <a:pt x="5900630" y="702109"/>
                  <a:pt x="5900630" y="1100492"/>
                </a:cubicBezTo>
                <a:cubicBezTo>
                  <a:pt x="5900630" y="1498875"/>
                  <a:pt x="3733105" y="2241859"/>
                  <a:pt x="2749704" y="2245576"/>
                </a:cubicBezTo>
                <a:cubicBezTo>
                  <a:pt x="1766303" y="2249293"/>
                  <a:pt x="22526" y="1497055"/>
                  <a:pt x="224" y="1122795"/>
                </a:cubicBezTo>
                <a:close/>
              </a:path>
            </a:pathLst>
          </a:custGeom>
        </p:spPr>
        <p:style>
          <a:lnRef idx="0">
            <a:schemeClr val="dk1"/>
          </a:lnRef>
          <a:fillRef idx="3">
            <a:schemeClr val="dk1"/>
          </a:fillRef>
          <a:effectRef idx="3">
            <a:schemeClr val="dk1"/>
          </a:effectRef>
          <a:fontRef idx="minor">
            <a:schemeClr val="lt1"/>
          </a:fontRef>
        </p:style>
        <p:txBody>
          <a:bodyPr>
            <a:normAutofit/>
          </a:bodyPr>
          <a:lstStyle/>
          <a:p>
            <a:pPr lvl="0"/>
            <a:r>
              <a:rPr lang="ar-SA" dirty="0" smtClean="0">
                <a:solidFill>
                  <a:srgbClr val="FF0000"/>
                </a:solidFill>
              </a:rPr>
              <a:t>مرحلة الانقسام الخلوي</a:t>
            </a:r>
            <a:endParaRPr lang="ar-SA" dirty="0">
              <a:solidFill>
                <a:srgbClr val="FF0000"/>
              </a:solidFill>
            </a:endParaRPr>
          </a:p>
        </p:txBody>
      </p:sp>
      <p:sp>
        <p:nvSpPr>
          <p:cNvPr id="3" name="عنصر نائب للمحتوى 2"/>
          <p:cNvSpPr>
            <a:spLocks noGrp="1"/>
          </p:cNvSpPr>
          <p:nvPr>
            <p:ph sz="quarter" idx="13"/>
          </p:nvPr>
        </p:nvSpPr>
        <p:spPr>
          <a:xfrm>
            <a:off x="3419873" y="1484784"/>
            <a:ext cx="5544615" cy="2736304"/>
          </a:xfrm>
        </p:spPr>
        <p:style>
          <a:lnRef idx="1">
            <a:schemeClr val="dk1"/>
          </a:lnRef>
          <a:fillRef idx="2">
            <a:schemeClr val="dk1"/>
          </a:fillRef>
          <a:effectRef idx="1">
            <a:schemeClr val="dk1"/>
          </a:effectRef>
          <a:fontRef idx="minor">
            <a:schemeClr val="dk1"/>
          </a:fontRef>
        </p:style>
        <p:txBody>
          <a:bodyPr>
            <a:normAutofit/>
          </a:bodyPr>
          <a:lstStyle/>
          <a:p>
            <a:pPr marL="0" lvl="0" indent="0">
              <a:buNone/>
            </a:pPr>
            <a:r>
              <a:rPr lang="ar-SA" sz="2800" b="1" dirty="0" smtClean="0"/>
              <a:t>يتكون في هذه المرحلة خلايا عديدة تسبب انقسام خلايا خاصة تعرف بالخلايا الإنشائية , كتلك التي توجد في النسيج الإنشائي الأول في قمة الساق أو الجذر وتظل بعض الخلايا الناتجة عن الانقسام في الحالة الإنشائية أي تعود إلى الانقسام مرة أخرى</a:t>
            </a:r>
          </a:p>
        </p:txBody>
      </p:sp>
      <p:pic>
        <p:nvPicPr>
          <p:cNvPr id="4098" name="Picture 2" descr="http://www.baileybio.com/plogger/images/ap_biology/powerpoint_-_plant_structure/meri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36712"/>
            <a:ext cx="3419872"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4" descr="https://encrypted-tbn2.gstatic.com/images?q=tbn:ANd9GcSKVXIj4NbLMjj8xKHaEHh4-0HV4_0VbHo8Cv9AXFykZ_fWo9ZQtA"/>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3" y="4380355"/>
            <a:ext cx="5503465" cy="192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747423" y="0"/>
            <a:ext cx="6409277" cy="1773839"/>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792504"/>
              <a:gd name="connsiteY0" fmla="*/ 676874 h 1442938"/>
              <a:gd name="connsiteX1" fmla="*/ 2771784 w 6792504"/>
              <a:gd name="connsiteY1" fmla="*/ 141 h 1442938"/>
              <a:gd name="connsiteX2" fmla="*/ 6792504 w 6792504"/>
              <a:gd name="connsiteY2" fmla="*/ 721478 h 1442938"/>
              <a:gd name="connsiteX3" fmla="*/ 2771784 w 6792504"/>
              <a:gd name="connsiteY3" fmla="*/ 1442815 h 1442938"/>
              <a:gd name="connsiteX4" fmla="*/ 0 w 6792504"/>
              <a:gd name="connsiteY4" fmla="*/ 676874 h 1442938"/>
              <a:gd name="connsiteX0" fmla="*/ 0 w 5811197"/>
              <a:gd name="connsiteY0" fmla="*/ 676770 h 1442740"/>
              <a:gd name="connsiteX1" fmla="*/ 2771784 w 5811197"/>
              <a:gd name="connsiteY1" fmla="*/ 37 h 1442740"/>
              <a:gd name="connsiteX2" fmla="*/ 5811197 w 5811197"/>
              <a:gd name="connsiteY2" fmla="*/ 699071 h 1442740"/>
              <a:gd name="connsiteX3" fmla="*/ 2771784 w 5811197"/>
              <a:gd name="connsiteY3" fmla="*/ 1442711 h 1442740"/>
              <a:gd name="connsiteX4" fmla="*/ 0 w 5811197"/>
              <a:gd name="connsiteY4" fmla="*/ 676770 h 1442740"/>
              <a:gd name="connsiteX0" fmla="*/ 598080 w 6409277"/>
              <a:gd name="connsiteY0" fmla="*/ 1007869 h 1773839"/>
              <a:gd name="connsiteX1" fmla="*/ 225221 w 6409277"/>
              <a:gd name="connsiteY1" fmla="*/ 28388 h 1773839"/>
              <a:gd name="connsiteX2" fmla="*/ 3369864 w 6409277"/>
              <a:gd name="connsiteY2" fmla="*/ 331136 h 1773839"/>
              <a:gd name="connsiteX3" fmla="*/ 6409277 w 6409277"/>
              <a:gd name="connsiteY3" fmla="*/ 1030170 h 1773839"/>
              <a:gd name="connsiteX4" fmla="*/ 3369864 w 6409277"/>
              <a:gd name="connsiteY4" fmla="*/ 1773810 h 1773839"/>
              <a:gd name="connsiteX5" fmla="*/ 598080 w 6409277"/>
              <a:gd name="connsiteY5" fmla="*/ 1007869 h 177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9277" h="1773839">
                <a:moveTo>
                  <a:pt x="598080" y="1007869"/>
                </a:moveTo>
                <a:cubicBezTo>
                  <a:pt x="73973" y="716965"/>
                  <a:pt x="-236743" y="141177"/>
                  <a:pt x="225221" y="28388"/>
                </a:cubicBezTo>
                <a:cubicBezTo>
                  <a:pt x="687185" y="-84401"/>
                  <a:pt x="2339188" y="164172"/>
                  <a:pt x="3369864" y="331136"/>
                </a:cubicBezTo>
                <a:cubicBezTo>
                  <a:pt x="4400540" y="498100"/>
                  <a:pt x="6409277" y="631787"/>
                  <a:pt x="6409277" y="1030170"/>
                </a:cubicBezTo>
                <a:cubicBezTo>
                  <a:pt x="6409277" y="1428553"/>
                  <a:pt x="4338397" y="1777527"/>
                  <a:pt x="3369864" y="1773810"/>
                </a:cubicBezTo>
                <a:cubicBezTo>
                  <a:pt x="2401331" y="1770093"/>
                  <a:pt x="1122187" y="1298773"/>
                  <a:pt x="598080" y="1007869"/>
                </a:cubicBezTo>
                <a:close/>
              </a:path>
            </a:pathLst>
          </a:custGeom>
          <a:effectLst>
            <a:glow rad="139700">
              <a:schemeClr val="accent3">
                <a:satMod val="175000"/>
                <a:alpha val="40000"/>
              </a:schemeClr>
            </a:glow>
            <a:outerShdw blurRad="50800" dist="12700" dir="5400000" rotWithShape="0">
              <a:srgbClr val="000000">
                <a:alpha val="37000"/>
              </a:srgbClr>
            </a:outerShdw>
          </a:effectLst>
        </p:spPr>
        <p:style>
          <a:lnRef idx="1">
            <a:schemeClr val="dk1"/>
          </a:lnRef>
          <a:fillRef idx="3">
            <a:schemeClr val="dk1"/>
          </a:fillRef>
          <a:effectRef idx="2">
            <a:schemeClr val="dk1"/>
          </a:effectRef>
          <a:fontRef idx="minor">
            <a:schemeClr val="lt1"/>
          </a:fontRef>
        </p:style>
        <p:txBody>
          <a:bodyPr>
            <a:normAutofit/>
          </a:bodyPr>
          <a:lstStyle/>
          <a:p>
            <a:pPr lvl="0"/>
            <a:r>
              <a:rPr lang="ar-SA" dirty="0" smtClean="0">
                <a:solidFill>
                  <a:srgbClr val="FF0000"/>
                </a:solidFill>
              </a:rPr>
              <a:t>مرحلة الزيادة في الحجم </a:t>
            </a:r>
            <a:endParaRPr lang="ar-SA" dirty="0">
              <a:solidFill>
                <a:srgbClr val="FF0000"/>
              </a:solidFill>
            </a:endParaRPr>
          </a:p>
        </p:txBody>
      </p:sp>
      <p:sp>
        <p:nvSpPr>
          <p:cNvPr id="3" name="عنصر نائب للمحتوى 2"/>
          <p:cNvSpPr>
            <a:spLocks noGrp="1"/>
          </p:cNvSpPr>
          <p:nvPr>
            <p:ph sz="quarter" idx="13"/>
          </p:nvPr>
        </p:nvSpPr>
        <p:spPr>
          <a:xfrm>
            <a:off x="3635896" y="1916832"/>
            <a:ext cx="5184576" cy="3096344"/>
          </a:xfrm>
        </p:spPr>
        <p:style>
          <a:lnRef idx="1">
            <a:schemeClr val="accent3"/>
          </a:lnRef>
          <a:fillRef idx="2">
            <a:schemeClr val="accent3"/>
          </a:fillRef>
          <a:effectRef idx="1">
            <a:schemeClr val="accent3"/>
          </a:effectRef>
          <a:fontRef idx="minor">
            <a:schemeClr val="dk1"/>
          </a:fontRef>
        </p:style>
        <p:txBody>
          <a:bodyPr>
            <a:normAutofit/>
          </a:bodyPr>
          <a:lstStyle/>
          <a:p>
            <a:pPr lvl="0"/>
            <a:r>
              <a:rPr lang="ar-SA" sz="2800" b="1" dirty="0" smtClean="0">
                <a:cs typeface="+mj-cs"/>
              </a:rPr>
              <a:t>يزداد حجم الخلايا في هذه المرحلة نتيجة امتصاص الماء إذ تعمل قوة الامتصاص الأسموزي على امتصاص قدراً كبيراً من الماء ( تمثل الماء 80 – 90 % ) من وزن الخلية  يسبب تمدد الخلية وتكون الفجوات العصارية بالخلية لها أثر ايجابي على تمددها .</a:t>
            </a:r>
            <a:endParaRPr lang="en-US" sz="2800" dirty="0" smtClean="0">
              <a:cs typeface="+mj-cs"/>
            </a:endParaRPr>
          </a:p>
        </p:txBody>
      </p:sp>
      <p:pic>
        <p:nvPicPr>
          <p:cNvPr id="2050" name="Picture 2" descr="cell"/>
          <p:cNvPicPr>
            <a:picLocks noGrp="1" noChangeAspect="1" noChangeArrowheads="1"/>
          </p:cNvPicPr>
          <p:nvPr>
            <p:ph sz="quarter" idx="14"/>
          </p:nvPr>
        </p:nvPicPr>
        <p:blipFill>
          <a:blip r:embed="rId2" cstate="print"/>
          <a:srcRect l="4669" t="9338" r="6615" b="11284"/>
          <a:stretch>
            <a:fillRect/>
          </a:stretch>
        </p:blipFill>
        <p:spPr bwMode="auto">
          <a:xfrm>
            <a:off x="539552" y="836712"/>
            <a:ext cx="2808312" cy="3550130"/>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364343"/>
            <a:ext cx="2880320" cy="224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995936" y="908720"/>
            <a:ext cx="4234112" cy="1442739"/>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435665"/>
              <a:gd name="connsiteY0" fmla="*/ 676873 h 1442938"/>
              <a:gd name="connsiteX1" fmla="*/ 2414945 w 6435665"/>
              <a:gd name="connsiteY1" fmla="*/ 141 h 1442938"/>
              <a:gd name="connsiteX2" fmla="*/ 6435665 w 6435665"/>
              <a:gd name="connsiteY2" fmla="*/ 721478 h 1442938"/>
              <a:gd name="connsiteX3" fmla="*/ 2414945 w 6435665"/>
              <a:gd name="connsiteY3" fmla="*/ 1442815 h 1442938"/>
              <a:gd name="connsiteX4" fmla="*/ 0 w 6435665"/>
              <a:gd name="connsiteY4" fmla="*/ 676873 h 1442938"/>
              <a:gd name="connsiteX0" fmla="*/ 10655 w 4662125"/>
              <a:gd name="connsiteY0" fmla="*/ 743671 h 1442739"/>
              <a:gd name="connsiteX1" fmla="*/ 641405 w 4662125"/>
              <a:gd name="connsiteY1" fmla="*/ 32 h 1442739"/>
              <a:gd name="connsiteX2" fmla="*/ 4662125 w 4662125"/>
              <a:gd name="connsiteY2" fmla="*/ 721369 h 1442739"/>
              <a:gd name="connsiteX3" fmla="*/ 641405 w 4662125"/>
              <a:gd name="connsiteY3" fmla="*/ 1442706 h 1442739"/>
              <a:gd name="connsiteX4" fmla="*/ 10655 w 4662125"/>
              <a:gd name="connsiteY4" fmla="*/ 743671 h 1442739"/>
              <a:gd name="connsiteX0" fmla="*/ 519344 w 4234112"/>
              <a:gd name="connsiteY0" fmla="*/ 743671 h 1442739"/>
              <a:gd name="connsiteX1" fmla="*/ 213392 w 4234112"/>
              <a:gd name="connsiteY1" fmla="*/ 32 h 1442739"/>
              <a:gd name="connsiteX2" fmla="*/ 4234112 w 4234112"/>
              <a:gd name="connsiteY2" fmla="*/ 721369 h 1442739"/>
              <a:gd name="connsiteX3" fmla="*/ 213392 w 4234112"/>
              <a:gd name="connsiteY3" fmla="*/ 1442706 h 1442739"/>
              <a:gd name="connsiteX4" fmla="*/ 519344 w 4234112"/>
              <a:gd name="connsiteY4" fmla="*/ 743671 h 144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112" h="1442739">
                <a:moveTo>
                  <a:pt x="519344" y="743671"/>
                </a:moveTo>
                <a:cubicBezTo>
                  <a:pt x="519344" y="345288"/>
                  <a:pt x="-405736" y="3749"/>
                  <a:pt x="213392" y="32"/>
                </a:cubicBezTo>
                <a:cubicBezTo>
                  <a:pt x="832520" y="-3685"/>
                  <a:pt x="4234112" y="322986"/>
                  <a:pt x="4234112" y="721369"/>
                </a:cubicBezTo>
                <a:cubicBezTo>
                  <a:pt x="4234112" y="1119752"/>
                  <a:pt x="832520" y="1438989"/>
                  <a:pt x="213392" y="1442706"/>
                </a:cubicBezTo>
                <a:cubicBezTo>
                  <a:pt x="-405736" y="1446423"/>
                  <a:pt x="519344" y="1142054"/>
                  <a:pt x="519344" y="743671"/>
                </a:cubicBezTo>
                <a:close/>
              </a:path>
            </a:pathLst>
          </a:custGeom>
          <a:effectLst>
            <a:glow rad="228600">
              <a:schemeClr val="accent3">
                <a:satMod val="175000"/>
                <a:alpha val="40000"/>
              </a:schemeClr>
            </a:glow>
            <a:outerShdw blurRad="50800" dist="12700" dir="5400000" rotWithShape="0">
              <a:srgbClr val="000000">
                <a:alpha val="37000"/>
              </a:srgbClr>
            </a:outerShdw>
          </a:effectLst>
        </p:spPr>
        <p:style>
          <a:lnRef idx="1">
            <a:schemeClr val="dk1"/>
          </a:lnRef>
          <a:fillRef idx="3">
            <a:schemeClr val="dk1"/>
          </a:fillRef>
          <a:effectRef idx="2">
            <a:schemeClr val="dk1"/>
          </a:effectRef>
          <a:fontRef idx="minor">
            <a:schemeClr val="lt1"/>
          </a:fontRef>
        </p:style>
        <p:txBody>
          <a:bodyPr>
            <a:normAutofit/>
          </a:bodyPr>
          <a:lstStyle/>
          <a:p>
            <a:pPr lvl="0"/>
            <a:r>
              <a:rPr lang="ar-SA" dirty="0" smtClean="0">
                <a:solidFill>
                  <a:srgbClr val="FF0000"/>
                </a:solidFill>
              </a:rPr>
              <a:t>مرحلة التميز </a:t>
            </a:r>
            <a:endParaRPr lang="ar-SA" dirty="0">
              <a:solidFill>
                <a:srgbClr val="FF0000"/>
              </a:solidFill>
            </a:endParaRPr>
          </a:p>
        </p:txBody>
      </p:sp>
      <p:sp>
        <p:nvSpPr>
          <p:cNvPr id="3" name="عنصر نائب للمحتوى 2"/>
          <p:cNvSpPr>
            <a:spLocks noGrp="1"/>
          </p:cNvSpPr>
          <p:nvPr>
            <p:ph sz="quarter" idx="13"/>
          </p:nvPr>
        </p:nvSpPr>
        <p:spPr>
          <a:xfrm>
            <a:off x="395536" y="2492896"/>
            <a:ext cx="8410128" cy="3888432"/>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buNone/>
            </a:pPr>
            <a:r>
              <a:rPr lang="ar-SA" sz="2800" b="1" dirty="0" smtClean="0">
                <a:cs typeface="+mj-cs"/>
              </a:rPr>
              <a:t>يحدث في هذه المرحلة تغيرات كثيرة مختلفة تشريحية </a:t>
            </a:r>
            <a:r>
              <a:rPr lang="ar-SA" sz="2800" b="1" dirty="0" err="1" smtClean="0">
                <a:cs typeface="+mj-cs"/>
              </a:rPr>
              <a:t>ومورفولوجية</a:t>
            </a:r>
            <a:r>
              <a:rPr lang="ar-SA" sz="2800" b="1" dirty="0" smtClean="0">
                <a:cs typeface="+mj-cs"/>
              </a:rPr>
              <a:t> ، مثلاً ترسب الجدار الثانوي في كل من الأنابيب </a:t>
            </a:r>
            <a:r>
              <a:rPr lang="ar-SA" sz="2800" b="1" dirty="0" err="1" smtClean="0">
                <a:cs typeface="+mj-cs"/>
              </a:rPr>
              <a:t>الغربالية</a:t>
            </a:r>
            <a:r>
              <a:rPr lang="ar-SA" sz="2800" b="1" dirty="0" smtClean="0">
                <a:cs typeface="+mj-cs"/>
              </a:rPr>
              <a:t> و أوعية الخشب لتناسب الوظيفة التي تقوم بأدائها إذ لا يمكن تمييز هذه المرحلة بالعين المجردة</a:t>
            </a:r>
            <a:endParaRPr lang="ar-SA" sz="2800" dirty="0" smtClean="0">
              <a:cs typeface="+mj-cs"/>
            </a:endParaRPr>
          </a:p>
          <a:p>
            <a:pPr marL="0" lvl="0" indent="0">
              <a:buNone/>
            </a:pPr>
            <a:r>
              <a:rPr lang="ar-SA" sz="2800" b="1" dirty="0" smtClean="0">
                <a:cs typeface="+mj-cs"/>
              </a:rPr>
              <a:t>وعلى هذا فأن عملية النمو تحتاج إلى :</a:t>
            </a:r>
            <a:endParaRPr lang="en-US" sz="2800" dirty="0" smtClean="0">
              <a:cs typeface="+mj-cs"/>
            </a:endParaRPr>
          </a:p>
          <a:p>
            <a:pPr lvl="1">
              <a:buFont typeface="Wingdings" pitchFamily="2" charset="2"/>
              <a:buChar char="q"/>
            </a:pPr>
            <a:r>
              <a:rPr lang="ar-SA" sz="2400" b="1" dirty="0" smtClean="0">
                <a:cs typeface="+mj-cs"/>
              </a:rPr>
              <a:t>تخليق عديدات </a:t>
            </a:r>
            <a:r>
              <a:rPr lang="ar-SA" sz="2400" b="1" dirty="0" err="1" smtClean="0">
                <a:cs typeface="+mj-cs"/>
              </a:rPr>
              <a:t>التسكر</a:t>
            </a:r>
            <a:r>
              <a:rPr lang="ar-SA" sz="2400" b="1" dirty="0" smtClean="0">
                <a:cs typeface="+mj-cs"/>
              </a:rPr>
              <a:t> لبناء جدار الخلية</a:t>
            </a:r>
            <a:endParaRPr lang="en-US" sz="2400" dirty="0" smtClean="0">
              <a:cs typeface="+mj-cs"/>
            </a:endParaRPr>
          </a:p>
          <a:p>
            <a:pPr lvl="1">
              <a:buFont typeface="Wingdings" pitchFamily="2" charset="2"/>
              <a:buChar char="q"/>
            </a:pPr>
            <a:r>
              <a:rPr lang="ar-SA" sz="2400" b="1" dirty="0" smtClean="0">
                <a:cs typeface="+mj-cs"/>
              </a:rPr>
              <a:t>تخليق أحماض نووية للاستمرار في عملية الانقسام</a:t>
            </a:r>
            <a:endParaRPr lang="en-US" sz="2400" dirty="0" smtClean="0">
              <a:cs typeface="+mj-cs"/>
            </a:endParaRPr>
          </a:p>
          <a:p>
            <a:pPr lvl="1">
              <a:buFont typeface="Wingdings" pitchFamily="2" charset="2"/>
              <a:buChar char="q"/>
            </a:pPr>
            <a:r>
              <a:rPr lang="ar-SA" sz="2400" b="1" dirty="0" smtClean="0">
                <a:cs typeface="+mj-cs"/>
              </a:rPr>
              <a:t>تحتاج الخلية طاقة </a:t>
            </a:r>
            <a:r>
              <a:rPr lang="en-US" sz="2400" b="1" dirty="0" smtClean="0">
                <a:cs typeface="+mj-cs"/>
              </a:rPr>
              <a:t>ATP</a:t>
            </a:r>
            <a:r>
              <a:rPr lang="ar-SA" sz="2400" b="1" dirty="0" smtClean="0">
                <a:cs typeface="+mj-cs"/>
              </a:rPr>
              <a:t> </a:t>
            </a:r>
            <a:endParaRPr lang="en-US" sz="2400" dirty="0" smtClean="0">
              <a:cs typeface="+mj-cs"/>
            </a:endParaRPr>
          </a:p>
          <a:p>
            <a:pPr>
              <a:buFont typeface="Wingdings" pitchFamily="2" charset="2"/>
              <a:buChar char="q"/>
            </a:pPr>
            <a:endParaRPr lang="ar-SA" dirty="0">
              <a:cs typeface="+mj-cs"/>
            </a:endParaRPr>
          </a:p>
        </p:txBody>
      </p:sp>
      <p:pic>
        <p:nvPicPr>
          <p:cNvPr id="3074" name="Picture 2" descr="tree trunk"/>
          <p:cNvPicPr>
            <a:picLocks noGrp="1" noChangeAspect="1" noChangeArrowheads="1"/>
          </p:cNvPicPr>
          <p:nvPr>
            <p:ph sz="quarter" idx="14"/>
          </p:nvPr>
        </p:nvPicPr>
        <p:blipFill>
          <a:blip r:embed="rId2" cstate="print">
            <a:clrChange>
              <a:clrFrom>
                <a:srgbClr val="FFFFFF"/>
              </a:clrFrom>
              <a:clrTo>
                <a:srgbClr val="FFFFFF">
                  <a:alpha val="0"/>
                </a:srgbClr>
              </a:clrTo>
            </a:clrChange>
          </a:blip>
          <a:stretch>
            <a:fillRect/>
          </a:stretch>
        </p:blipFill>
        <p:spPr bwMode="auto">
          <a:xfrm>
            <a:off x="179512" y="260648"/>
            <a:ext cx="3657600" cy="2520280"/>
          </a:xfrm>
          <a:prstGeom prst="rect">
            <a:avLst/>
          </a:prstGeom>
          <a:noFill/>
          <a:ln w="9525">
            <a:noFill/>
            <a:miter lim="800000"/>
            <a:headEnd/>
            <a:tailEnd/>
          </a:ln>
        </p:spPr>
      </p:pic>
      <p:sp>
        <p:nvSpPr>
          <p:cNvPr id="2" name="عنصر نائب للتذييل 1"/>
          <p:cNvSpPr>
            <a:spLocks noGrp="1"/>
          </p:cNvSpPr>
          <p:nvPr>
            <p:ph type="ftr" sz="quarter" idx="11"/>
          </p:nvPr>
        </p:nvSpPr>
        <p:spPr/>
        <p:txBody>
          <a:bodyPr/>
          <a:lstStyle/>
          <a:p>
            <a:r>
              <a:rPr lang="en-US" smtClean="0"/>
              <a:t>yasmeen al wasel</a:t>
            </a:r>
            <a:endParaRPr lang="ar-S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TotalTime>
  <Words>651</Words>
  <Application>Microsoft Office PowerPoint</Application>
  <PresentationFormat>On-screen Show (4:3)</PresentationFormat>
  <Paragraphs>101</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Bradley Hand ITC TT-Bold</vt:lpstr>
      <vt:lpstr>Calibri</vt:lpstr>
      <vt:lpstr>Cambria</vt:lpstr>
      <vt:lpstr>Rage Italic</vt:lpstr>
      <vt:lpstr>Times New Roman</vt:lpstr>
      <vt:lpstr>Wingdings</vt:lpstr>
      <vt:lpstr>Sketchbook</vt:lpstr>
      <vt:lpstr> lab 1 نمو النبات ومنظماته  373 نبت</vt:lpstr>
      <vt:lpstr>تقدير معدلات ومراحل النمو في النباتات الراقية</vt:lpstr>
      <vt:lpstr>تعريف النمو</vt:lpstr>
      <vt:lpstr>يتميز النمو في النباتات الراقية  بصفتين مهمتين:</vt:lpstr>
      <vt:lpstr>بعض الطرق لقياس النمو</vt:lpstr>
      <vt:lpstr>PowerPoint Presentation</vt:lpstr>
      <vt:lpstr>مرحلة الانقسام الخلوي</vt:lpstr>
      <vt:lpstr>مرحلة الزيادة في الحجم </vt:lpstr>
      <vt:lpstr>مرحلة التميز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النمو : زيادة غير العكسية في حجم المادة الحية والتي تقترن عادة بالزيادة في الوزن الجاف وزيادة في كمية البروتوبلازم وذلك نتيجة عمليات فسيولوجية عديدة تتأثر بالظروف البيئية</dc:title>
  <dc:creator>yasmeen</dc:creator>
  <cp:lastModifiedBy>maha abanomai</cp:lastModifiedBy>
  <cp:revision>44</cp:revision>
  <dcterms:modified xsi:type="dcterms:W3CDTF">2026-01-21T08:09:34Z</dcterms:modified>
</cp:coreProperties>
</file>