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8" r:id="rId4"/>
    <p:sldId id="258" r:id="rId5"/>
    <p:sldId id="271" r:id="rId6"/>
    <p:sldId id="272" r:id="rId7"/>
    <p:sldId id="274" r:id="rId8"/>
    <p:sldId id="275" r:id="rId9"/>
    <p:sldId id="261" r:id="rId10"/>
    <p:sldId id="268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>
        <p:scale>
          <a:sx n="58" d="100"/>
          <a:sy n="58" d="100"/>
        </p:scale>
        <p:origin x="-4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8BF2E-A015-41AA-AE99-33CE38C55983}" type="doc">
      <dgm:prSet loTypeId="urn:microsoft.com/office/officeart/2005/8/layout/hProcess7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80133A3F-A8F5-455B-A040-7057AC5B6AC7}">
      <dgm:prSet phldrT="[نص]"/>
      <dgm:spPr/>
      <dgm:t>
        <a:bodyPr/>
        <a:lstStyle/>
        <a:p>
          <a:pPr rtl="1"/>
          <a:r>
            <a:rPr lang="ar-SA" dirty="0" smtClean="0"/>
            <a:t>3</a:t>
          </a:r>
          <a:endParaRPr lang="ar-SA" dirty="0"/>
        </a:p>
      </dgm:t>
    </dgm:pt>
    <dgm:pt modelId="{5781A42F-DF91-4E6F-B88F-B61A2C20C3F3}" type="parTrans" cxnId="{54477D6B-D3C0-4957-B304-89AA1C0BE86E}">
      <dgm:prSet/>
      <dgm:spPr/>
      <dgm:t>
        <a:bodyPr/>
        <a:lstStyle/>
        <a:p>
          <a:pPr rtl="1"/>
          <a:endParaRPr lang="ar-SA"/>
        </a:p>
      </dgm:t>
    </dgm:pt>
    <dgm:pt modelId="{2073BD1F-EB63-4221-AD62-50AB6071EB15}" type="sibTrans" cxnId="{54477D6B-D3C0-4957-B304-89AA1C0BE86E}">
      <dgm:prSet/>
      <dgm:spPr/>
      <dgm:t>
        <a:bodyPr/>
        <a:lstStyle/>
        <a:p>
          <a:pPr rtl="1"/>
          <a:endParaRPr lang="ar-SA"/>
        </a:p>
      </dgm:t>
    </dgm:pt>
    <dgm:pt modelId="{213C9A99-B85C-4F12-ACE3-D0BB25513B0F}">
      <dgm:prSet phldrT="[نص]"/>
      <dgm:spPr/>
      <dgm:t>
        <a:bodyPr/>
        <a:lstStyle/>
        <a:p>
          <a:pPr rtl="1"/>
          <a:r>
            <a:rPr lang="ar-SA" b="1" dirty="0" smtClean="0"/>
            <a:t>الحرارة الجفاف والضوء</a:t>
          </a:r>
          <a:endParaRPr lang="ar-SA" b="1" dirty="0"/>
        </a:p>
      </dgm:t>
    </dgm:pt>
    <dgm:pt modelId="{19E7800E-D732-4632-9C98-10207AF1ACFC}" type="parTrans" cxnId="{EE306F93-47E4-45DB-991E-C8C34274D800}">
      <dgm:prSet/>
      <dgm:spPr/>
      <dgm:t>
        <a:bodyPr/>
        <a:lstStyle/>
        <a:p>
          <a:pPr rtl="1"/>
          <a:endParaRPr lang="ar-SA"/>
        </a:p>
      </dgm:t>
    </dgm:pt>
    <dgm:pt modelId="{45494962-53EA-413C-A4FD-6F17B87F0DB3}" type="sibTrans" cxnId="{EE306F93-47E4-45DB-991E-C8C34274D800}">
      <dgm:prSet/>
      <dgm:spPr/>
      <dgm:t>
        <a:bodyPr/>
        <a:lstStyle/>
        <a:p>
          <a:pPr rtl="1"/>
          <a:endParaRPr lang="ar-SA"/>
        </a:p>
      </dgm:t>
    </dgm:pt>
    <dgm:pt modelId="{94CFE7D7-72B7-4A55-968B-B9955446E635}">
      <dgm:prSet phldrT="[نص]"/>
      <dgm:spPr/>
      <dgm:t>
        <a:bodyPr/>
        <a:lstStyle/>
        <a:p>
          <a:pPr rtl="1"/>
          <a:r>
            <a:rPr lang="ar-SA" dirty="0" smtClean="0"/>
            <a:t>2</a:t>
          </a:r>
          <a:endParaRPr lang="ar-SA" dirty="0"/>
        </a:p>
      </dgm:t>
    </dgm:pt>
    <dgm:pt modelId="{E58517BA-F632-4BAE-89D1-8030E7AF8853}" type="parTrans" cxnId="{E762E275-4F25-4C8F-AD99-0775744315EE}">
      <dgm:prSet/>
      <dgm:spPr/>
      <dgm:t>
        <a:bodyPr/>
        <a:lstStyle/>
        <a:p>
          <a:pPr rtl="1"/>
          <a:endParaRPr lang="ar-SA"/>
        </a:p>
      </dgm:t>
    </dgm:pt>
    <dgm:pt modelId="{83A572BB-430C-4071-A99F-6A73AF5BA3B2}" type="sibTrans" cxnId="{E762E275-4F25-4C8F-AD99-0775744315EE}">
      <dgm:prSet/>
      <dgm:spPr/>
      <dgm:t>
        <a:bodyPr/>
        <a:lstStyle/>
        <a:p>
          <a:pPr rtl="1"/>
          <a:endParaRPr lang="ar-SA"/>
        </a:p>
      </dgm:t>
    </dgm:pt>
    <dgm:pt modelId="{DA6E88EA-24D8-42D2-A799-C1700079274A}">
      <dgm:prSet phldrT="[نص]"/>
      <dgm:spPr/>
      <dgm:t>
        <a:bodyPr/>
        <a:lstStyle/>
        <a:p>
          <a:pPr rtl="1"/>
          <a:r>
            <a:rPr lang="ar-SA" b="1" dirty="0" smtClean="0"/>
            <a:t>التخزين السيئ للثمار</a:t>
          </a:r>
          <a:endParaRPr lang="ar-SA" b="1" dirty="0"/>
        </a:p>
      </dgm:t>
    </dgm:pt>
    <dgm:pt modelId="{7F15123C-DEDE-4A45-94D5-769EEF055658}" type="parTrans" cxnId="{973DCD37-4244-4B2C-9044-7F852F3404F8}">
      <dgm:prSet/>
      <dgm:spPr/>
      <dgm:t>
        <a:bodyPr/>
        <a:lstStyle/>
        <a:p>
          <a:pPr rtl="1"/>
          <a:endParaRPr lang="ar-SA"/>
        </a:p>
      </dgm:t>
    </dgm:pt>
    <dgm:pt modelId="{F99EA3E1-786E-4AB5-8F0D-28B88302A16B}" type="sibTrans" cxnId="{973DCD37-4244-4B2C-9044-7F852F3404F8}">
      <dgm:prSet/>
      <dgm:spPr/>
      <dgm:t>
        <a:bodyPr/>
        <a:lstStyle/>
        <a:p>
          <a:pPr rtl="1"/>
          <a:endParaRPr lang="ar-SA"/>
        </a:p>
      </dgm:t>
    </dgm:pt>
    <dgm:pt modelId="{6594CB0B-2191-4563-A283-62AEF29A91DC}">
      <dgm:prSet phldrT="[نص]"/>
      <dgm:spPr/>
      <dgm:t>
        <a:bodyPr/>
        <a:lstStyle/>
        <a:p>
          <a:pPr rtl="1"/>
          <a:r>
            <a:rPr lang="ar-SA" dirty="0" smtClean="0"/>
            <a:t>1</a:t>
          </a:r>
          <a:endParaRPr lang="ar-SA" dirty="0"/>
        </a:p>
      </dgm:t>
    </dgm:pt>
    <dgm:pt modelId="{4C256CFB-76F5-4144-9EF3-C5ACB577DAF3}" type="parTrans" cxnId="{8B92637D-325C-4FA9-A973-2916DF5F0822}">
      <dgm:prSet/>
      <dgm:spPr/>
      <dgm:t>
        <a:bodyPr/>
        <a:lstStyle/>
        <a:p>
          <a:pPr rtl="1"/>
          <a:endParaRPr lang="ar-SA"/>
        </a:p>
      </dgm:t>
    </dgm:pt>
    <dgm:pt modelId="{4C1E20D5-6DFA-48D8-A747-352FD4D04D91}" type="sibTrans" cxnId="{8B92637D-325C-4FA9-A973-2916DF5F0822}">
      <dgm:prSet/>
      <dgm:spPr/>
      <dgm:t>
        <a:bodyPr/>
        <a:lstStyle/>
        <a:p>
          <a:pPr rtl="1"/>
          <a:endParaRPr lang="ar-SA"/>
        </a:p>
      </dgm:t>
    </dgm:pt>
    <dgm:pt modelId="{9136B1C1-D558-4281-8687-7CAEF0458609}">
      <dgm:prSet phldrT="[نص]"/>
      <dgm:spPr/>
      <dgm:t>
        <a:bodyPr/>
        <a:lstStyle/>
        <a:p>
          <a:pPr rtl="1"/>
          <a:r>
            <a:rPr lang="ar-SA" b="1" dirty="0" smtClean="0"/>
            <a:t>الجروح الميكانيكية </a:t>
          </a:r>
          <a:r>
            <a:rPr lang="ar-SA" b="1" dirty="0" err="1" smtClean="0"/>
            <a:t>او</a:t>
          </a:r>
          <a:r>
            <a:rPr lang="ar-SA" b="1" dirty="0" smtClean="0"/>
            <a:t> حيوية</a:t>
          </a:r>
        </a:p>
        <a:p>
          <a:pPr rtl="1"/>
          <a:r>
            <a:rPr lang="ar-SA" b="1" dirty="0" err="1" smtClean="0"/>
            <a:t>اثيلين</a:t>
          </a:r>
          <a:r>
            <a:rPr lang="ar-SA" b="1" dirty="0" smtClean="0"/>
            <a:t> الجروح </a:t>
          </a:r>
          <a:endParaRPr lang="ar-SA" dirty="0"/>
        </a:p>
      </dgm:t>
    </dgm:pt>
    <dgm:pt modelId="{B8BDDEEB-2933-48F7-A468-6BDBFA6B38E3}" type="parTrans" cxnId="{F282462A-3FB6-4C8E-8AF0-8E0A704CCBD3}">
      <dgm:prSet/>
      <dgm:spPr/>
      <dgm:t>
        <a:bodyPr/>
        <a:lstStyle/>
        <a:p>
          <a:pPr rtl="1"/>
          <a:endParaRPr lang="ar-SA"/>
        </a:p>
      </dgm:t>
    </dgm:pt>
    <dgm:pt modelId="{D35FA222-11A7-45CC-9EF1-96A95B7F18A1}" type="sibTrans" cxnId="{F282462A-3FB6-4C8E-8AF0-8E0A704CCBD3}">
      <dgm:prSet/>
      <dgm:spPr/>
      <dgm:t>
        <a:bodyPr/>
        <a:lstStyle/>
        <a:p>
          <a:pPr rtl="1"/>
          <a:endParaRPr lang="ar-SA"/>
        </a:p>
      </dgm:t>
    </dgm:pt>
    <dgm:pt modelId="{BB8D9FBA-D9A2-46EB-AAA3-B6AD49214F54}">
      <dgm:prSet/>
      <dgm:spPr/>
      <dgm:t>
        <a:bodyPr/>
        <a:lstStyle/>
        <a:p>
          <a:pPr rtl="1"/>
          <a:r>
            <a:rPr lang="ar-SA" dirty="0" smtClean="0"/>
            <a:t>4</a:t>
          </a:r>
          <a:endParaRPr lang="ar-SA" dirty="0"/>
        </a:p>
      </dgm:t>
    </dgm:pt>
    <dgm:pt modelId="{F06A135B-A3B9-41D2-BC56-CDFC5FAF86C0}" type="parTrans" cxnId="{B4316E56-3B20-4917-ABF8-7BCD915930D1}">
      <dgm:prSet/>
      <dgm:spPr/>
      <dgm:t>
        <a:bodyPr/>
        <a:lstStyle/>
        <a:p>
          <a:pPr rtl="1"/>
          <a:endParaRPr lang="ar-SA"/>
        </a:p>
      </dgm:t>
    </dgm:pt>
    <dgm:pt modelId="{9BDC6AFC-F3A1-42F2-A94D-E6B5A441965E}" type="sibTrans" cxnId="{B4316E56-3B20-4917-ABF8-7BCD915930D1}">
      <dgm:prSet/>
      <dgm:spPr/>
      <dgm:t>
        <a:bodyPr/>
        <a:lstStyle/>
        <a:p>
          <a:pPr rtl="1"/>
          <a:endParaRPr lang="ar-SA"/>
        </a:p>
      </dgm:t>
    </dgm:pt>
    <dgm:pt modelId="{EF46B2E5-AB11-48B6-8ABC-B24F28B2A4B3}" type="pres">
      <dgm:prSet presAssocID="{0E68BF2E-A015-41AA-AE99-33CE38C559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E78041B-D90E-4208-9B40-5FEB63ED19D6}" type="pres">
      <dgm:prSet presAssocID="{BB8D9FBA-D9A2-46EB-AAA3-B6AD49214F54}" presName="compositeNode" presStyleCnt="0">
        <dgm:presLayoutVars>
          <dgm:bulletEnabled val="1"/>
        </dgm:presLayoutVars>
      </dgm:prSet>
      <dgm:spPr/>
    </dgm:pt>
    <dgm:pt modelId="{FB195A82-3A1B-445C-8261-C78C5CA4122E}" type="pres">
      <dgm:prSet presAssocID="{BB8D9FBA-D9A2-46EB-AAA3-B6AD49214F54}" presName="bgRect" presStyleLbl="node1" presStyleIdx="0" presStyleCnt="4"/>
      <dgm:spPr/>
      <dgm:t>
        <a:bodyPr/>
        <a:lstStyle/>
        <a:p>
          <a:pPr rtl="1"/>
          <a:endParaRPr lang="ar-SA"/>
        </a:p>
      </dgm:t>
    </dgm:pt>
    <dgm:pt modelId="{DF7FFE63-7322-4248-ABB0-5DC76258582D}" type="pres">
      <dgm:prSet presAssocID="{BB8D9FBA-D9A2-46EB-AAA3-B6AD49214F54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762A9F4-BA21-4E9E-8D5A-3350938264DD}" type="pres">
      <dgm:prSet presAssocID="{9BDC6AFC-F3A1-42F2-A94D-E6B5A441965E}" presName="hSp" presStyleCnt="0"/>
      <dgm:spPr/>
    </dgm:pt>
    <dgm:pt modelId="{F68C7E93-EAAE-4315-B190-A9373245FC31}" type="pres">
      <dgm:prSet presAssocID="{9BDC6AFC-F3A1-42F2-A94D-E6B5A441965E}" presName="vProcSp" presStyleCnt="0"/>
      <dgm:spPr/>
    </dgm:pt>
    <dgm:pt modelId="{0E923EFE-9E36-495F-96D8-46DB165A4CAC}" type="pres">
      <dgm:prSet presAssocID="{9BDC6AFC-F3A1-42F2-A94D-E6B5A441965E}" presName="vSp1" presStyleCnt="0"/>
      <dgm:spPr/>
    </dgm:pt>
    <dgm:pt modelId="{79407A8B-6330-4B07-890E-8A6F038778AA}" type="pres">
      <dgm:prSet presAssocID="{9BDC6AFC-F3A1-42F2-A94D-E6B5A441965E}" presName="simulatedConn" presStyleLbl="solidFgAcc1" presStyleIdx="0" presStyleCnt="3"/>
      <dgm:spPr/>
    </dgm:pt>
    <dgm:pt modelId="{971AC0B2-2C09-4D66-9B5C-A8855B523CE2}" type="pres">
      <dgm:prSet presAssocID="{9BDC6AFC-F3A1-42F2-A94D-E6B5A441965E}" presName="vSp2" presStyleCnt="0"/>
      <dgm:spPr/>
    </dgm:pt>
    <dgm:pt modelId="{7B2C1983-981A-402A-B8A3-21218768152C}" type="pres">
      <dgm:prSet presAssocID="{9BDC6AFC-F3A1-42F2-A94D-E6B5A441965E}" presName="sibTrans" presStyleCnt="0"/>
      <dgm:spPr/>
    </dgm:pt>
    <dgm:pt modelId="{3F7B0B66-AA1E-4130-9ABE-1FB05CD62BC4}" type="pres">
      <dgm:prSet presAssocID="{80133A3F-A8F5-455B-A040-7057AC5B6AC7}" presName="compositeNode" presStyleCnt="0">
        <dgm:presLayoutVars>
          <dgm:bulletEnabled val="1"/>
        </dgm:presLayoutVars>
      </dgm:prSet>
      <dgm:spPr/>
    </dgm:pt>
    <dgm:pt modelId="{E8CCEEDD-FBB4-4153-860D-5B786D85B062}" type="pres">
      <dgm:prSet presAssocID="{80133A3F-A8F5-455B-A040-7057AC5B6AC7}" presName="bgRect" presStyleLbl="node1" presStyleIdx="1" presStyleCnt="4"/>
      <dgm:spPr/>
      <dgm:t>
        <a:bodyPr/>
        <a:lstStyle/>
        <a:p>
          <a:pPr rtl="1"/>
          <a:endParaRPr lang="ar-SA"/>
        </a:p>
      </dgm:t>
    </dgm:pt>
    <dgm:pt modelId="{67951555-D41D-45D6-8593-C519C2F60DEA}" type="pres">
      <dgm:prSet presAssocID="{80133A3F-A8F5-455B-A040-7057AC5B6AC7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3EBCC5-BCFD-41ED-8B1E-75350333B38A}" type="pres">
      <dgm:prSet presAssocID="{80133A3F-A8F5-455B-A040-7057AC5B6AC7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42F81B8-A8BD-4A60-A2B5-E762F9BD7757}" type="pres">
      <dgm:prSet presAssocID="{2073BD1F-EB63-4221-AD62-50AB6071EB15}" presName="hSp" presStyleCnt="0"/>
      <dgm:spPr/>
    </dgm:pt>
    <dgm:pt modelId="{54358F1D-F2D1-43D9-B347-04D4D6EBBEC5}" type="pres">
      <dgm:prSet presAssocID="{2073BD1F-EB63-4221-AD62-50AB6071EB15}" presName="vProcSp" presStyleCnt="0"/>
      <dgm:spPr/>
    </dgm:pt>
    <dgm:pt modelId="{6B885F8A-08F1-4764-85A2-2D984694C645}" type="pres">
      <dgm:prSet presAssocID="{2073BD1F-EB63-4221-AD62-50AB6071EB15}" presName="vSp1" presStyleCnt="0"/>
      <dgm:spPr/>
    </dgm:pt>
    <dgm:pt modelId="{88577C49-8077-47E4-83A6-996270D8FB65}" type="pres">
      <dgm:prSet presAssocID="{2073BD1F-EB63-4221-AD62-50AB6071EB15}" presName="simulatedConn" presStyleLbl="solidFgAcc1" presStyleIdx="1" presStyleCnt="3"/>
      <dgm:spPr/>
    </dgm:pt>
    <dgm:pt modelId="{F8905006-46C6-4309-8D5B-34D7B24867CA}" type="pres">
      <dgm:prSet presAssocID="{2073BD1F-EB63-4221-AD62-50AB6071EB15}" presName="vSp2" presStyleCnt="0"/>
      <dgm:spPr/>
    </dgm:pt>
    <dgm:pt modelId="{9D6FD72D-4B75-4330-8C75-D5C511AFBEAB}" type="pres">
      <dgm:prSet presAssocID="{2073BD1F-EB63-4221-AD62-50AB6071EB15}" presName="sibTrans" presStyleCnt="0"/>
      <dgm:spPr/>
    </dgm:pt>
    <dgm:pt modelId="{88E541BE-A1C0-40BC-9F72-082CBA242D42}" type="pres">
      <dgm:prSet presAssocID="{94CFE7D7-72B7-4A55-968B-B9955446E635}" presName="compositeNode" presStyleCnt="0">
        <dgm:presLayoutVars>
          <dgm:bulletEnabled val="1"/>
        </dgm:presLayoutVars>
      </dgm:prSet>
      <dgm:spPr/>
    </dgm:pt>
    <dgm:pt modelId="{C62EBC5E-0C93-45D5-A155-A5568A296C3F}" type="pres">
      <dgm:prSet presAssocID="{94CFE7D7-72B7-4A55-968B-B9955446E635}" presName="bgRect" presStyleLbl="node1" presStyleIdx="2" presStyleCnt="4"/>
      <dgm:spPr/>
      <dgm:t>
        <a:bodyPr/>
        <a:lstStyle/>
        <a:p>
          <a:pPr rtl="1"/>
          <a:endParaRPr lang="ar-SA"/>
        </a:p>
      </dgm:t>
    </dgm:pt>
    <dgm:pt modelId="{4FE0C39D-FA3F-4796-8AD9-C857AB47D064}" type="pres">
      <dgm:prSet presAssocID="{94CFE7D7-72B7-4A55-968B-B9955446E63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3E47105-8BEA-4B58-B263-F3C1261DDE34}" type="pres">
      <dgm:prSet presAssocID="{94CFE7D7-72B7-4A55-968B-B9955446E63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0C2DA27-278A-4653-9E6E-0C9388DA168E}" type="pres">
      <dgm:prSet presAssocID="{83A572BB-430C-4071-A99F-6A73AF5BA3B2}" presName="hSp" presStyleCnt="0"/>
      <dgm:spPr/>
    </dgm:pt>
    <dgm:pt modelId="{74CA2496-7479-4D3B-858A-EB3A0ABE2B12}" type="pres">
      <dgm:prSet presAssocID="{83A572BB-430C-4071-A99F-6A73AF5BA3B2}" presName="vProcSp" presStyleCnt="0"/>
      <dgm:spPr/>
    </dgm:pt>
    <dgm:pt modelId="{54066FC4-4BB6-4F1C-A32A-6E743C5FD2D0}" type="pres">
      <dgm:prSet presAssocID="{83A572BB-430C-4071-A99F-6A73AF5BA3B2}" presName="vSp1" presStyleCnt="0"/>
      <dgm:spPr/>
    </dgm:pt>
    <dgm:pt modelId="{49707A74-E61C-41F1-971A-A5B01D6CABEA}" type="pres">
      <dgm:prSet presAssocID="{83A572BB-430C-4071-A99F-6A73AF5BA3B2}" presName="simulatedConn" presStyleLbl="solidFgAcc1" presStyleIdx="2" presStyleCnt="3"/>
      <dgm:spPr/>
    </dgm:pt>
    <dgm:pt modelId="{FE71D678-6C12-471C-8B11-53F1934C73A2}" type="pres">
      <dgm:prSet presAssocID="{83A572BB-430C-4071-A99F-6A73AF5BA3B2}" presName="vSp2" presStyleCnt="0"/>
      <dgm:spPr/>
    </dgm:pt>
    <dgm:pt modelId="{55067068-915A-44AA-BD6B-F3E614B9A3D9}" type="pres">
      <dgm:prSet presAssocID="{83A572BB-430C-4071-A99F-6A73AF5BA3B2}" presName="sibTrans" presStyleCnt="0"/>
      <dgm:spPr/>
    </dgm:pt>
    <dgm:pt modelId="{F3668999-4174-439E-9EA9-B5066E6582A9}" type="pres">
      <dgm:prSet presAssocID="{6594CB0B-2191-4563-A283-62AEF29A91DC}" presName="compositeNode" presStyleCnt="0">
        <dgm:presLayoutVars>
          <dgm:bulletEnabled val="1"/>
        </dgm:presLayoutVars>
      </dgm:prSet>
      <dgm:spPr/>
    </dgm:pt>
    <dgm:pt modelId="{22D87CE2-B86C-470D-9E3F-E90E1C5DAB03}" type="pres">
      <dgm:prSet presAssocID="{6594CB0B-2191-4563-A283-62AEF29A91DC}" presName="bgRect" presStyleLbl="node1" presStyleIdx="3" presStyleCnt="4"/>
      <dgm:spPr/>
      <dgm:t>
        <a:bodyPr/>
        <a:lstStyle/>
        <a:p>
          <a:pPr rtl="1"/>
          <a:endParaRPr lang="ar-SA"/>
        </a:p>
      </dgm:t>
    </dgm:pt>
    <dgm:pt modelId="{FCE318E7-6A4F-4235-94DA-C7CBB58B9DA6}" type="pres">
      <dgm:prSet presAssocID="{6594CB0B-2191-4563-A283-62AEF29A91DC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96AB181-2C26-45B9-9241-5D0C7E460A64}" type="pres">
      <dgm:prSet presAssocID="{6594CB0B-2191-4563-A283-62AEF29A91DC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762E275-4F25-4C8F-AD99-0775744315EE}" srcId="{0E68BF2E-A015-41AA-AE99-33CE38C55983}" destId="{94CFE7D7-72B7-4A55-968B-B9955446E635}" srcOrd="2" destOrd="0" parTransId="{E58517BA-F632-4BAE-89D1-8030E7AF8853}" sibTransId="{83A572BB-430C-4071-A99F-6A73AF5BA3B2}"/>
    <dgm:cxn modelId="{1024A6FA-9B67-4FC9-9B73-423918A8E647}" type="presOf" srcId="{DA6E88EA-24D8-42D2-A799-C1700079274A}" destId="{A3E47105-8BEA-4B58-B263-F3C1261DDE34}" srcOrd="0" destOrd="0" presId="urn:microsoft.com/office/officeart/2005/8/layout/hProcess7#1"/>
    <dgm:cxn modelId="{ADAC33BA-EAE0-4019-8C68-13ED66106F33}" type="presOf" srcId="{6594CB0B-2191-4563-A283-62AEF29A91DC}" destId="{FCE318E7-6A4F-4235-94DA-C7CBB58B9DA6}" srcOrd="1" destOrd="0" presId="urn:microsoft.com/office/officeart/2005/8/layout/hProcess7#1"/>
    <dgm:cxn modelId="{2401AA55-40AA-4B04-BD6F-AE819D5946D3}" type="presOf" srcId="{213C9A99-B85C-4F12-ACE3-D0BB25513B0F}" destId="{B13EBCC5-BCFD-41ED-8B1E-75350333B38A}" srcOrd="0" destOrd="0" presId="urn:microsoft.com/office/officeart/2005/8/layout/hProcess7#1"/>
    <dgm:cxn modelId="{0E5F062F-8D5A-4513-9AF9-C1625F2AB6DB}" type="presOf" srcId="{0E68BF2E-A015-41AA-AE99-33CE38C55983}" destId="{EF46B2E5-AB11-48B6-8ABC-B24F28B2A4B3}" srcOrd="0" destOrd="0" presId="urn:microsoft.com/office/officeart/2005/8/layout/hProcess7#1"/>
    <dgm:cxn modelId="{C30A3095-461E-4B56-B270-724B4155308A}" type="presOf" srcId="{BB8D9FBA-D9A2-46EB-AAA3-B6AD49214F54}" destId="{FB195A82-3A1B-445C-8261-C78C5CA4122E}" srcOrd="0" destOrd="0" presId="urn:microsoft.com/office/officeart/2005/8/layout/hProcess7#1"/>
    <dgm:cxn modelId="{879CCBA6-29E9-4D84-806F-BAEA192BB067}" type="presOf" srcId="{6594CB0B-2191-4563-A283-62AEF29A91DC}" destId="{22D87CE2-B86C-470D-9E3F-E90E1C5DAB03}" srcOrd="0" destOrd="0" presId="urn:microsoft.com/office/officeart/2005/8/layout/hProcess7#1"/>
    <dgm:cxn modelId="{EF74CD9C-5BC3-4CD1-90CD-CEFBE621379C}" type="presOf" srcId="{94CFE7D7-72B7-4A55-968B-B9955446E635}" destId="{4FE0C39D-FA3F-4796-8AD9-C857AB47D064}" srcOrd="1" destOrd="0" presId="urn:microsoft.com/office/officeart/2005/8/layout/hProcess7#1"/>
    <dgm:cxn modelId="{F282462A-3FB6-4C8E-8AF0-8E0A704CCBD3}" srcId="{6594CB0B-2191-4563-A283-62AEF29A91DC}" destId="{9136B1C1-D558-4281-8687-7CAEF0458609}" srcOrd="0" destOrd="0" parTransId="{B8BDDEEB-2933-48F7-A468-6BDBFA6B38E3}" sibTransId="{D35FA222-11A7-45CC-9EF1-96A95B7F18A1}"/>
    <dgm:cxn modelId="{54477D6B-D3C0-4957-B304-89AA1C0BE86E}" srcId="{0E68BF2E-A015-41AA-AE99-33CE38C55983}" destId="{80133A3F-A8F5-455B-A040-7057AC5B6AC7}" srcOrd="1" destOrd="0" parTransId="{5781A42F-DF91-4E6F-B88F-B61A2C20C3F3}" sibTransId="{2073BD1F-EB63-4221-AD62-50AB6071EB15}"/>
    <dgm:cxn modelId="{973DCD37-4244-4B2C-9044-7F852F3404F8}" srcId="{94CFE7D7-72B7-4A55-968B-B9955446E635}" destId="{DA6E88EA-24D8-42D2-A799-C1700079274A}" srcOrd="0" destOrd="0" parTransId="{7F15123C-DEDE-4A45-94D5-769EEF055658}" sibTransId="{F99EA3E1-786E-4AB5-8F0D-28B88302A16B}"/>
    <dgm:cxn modelId="{0346D06A-43B9-40C1-B948-AEB5F2E4A449}" type="presOf" srcId="{9136B1C1-D558-4281-8687-7CAEF0458609}" destId="{A96AB181-2C26-45B9-9241-5D0C7E460A64}" srcOrd="0" destOrd="0" presId="urn:microsoft.com/office/officeart/2005/8/layout/hProcess7#1"/>
    <dgm:cxn modelId="{A0A70C1D-02CE-44B4-8166-E798AA3B666A}" type="presOf" srcId="{BB8D9FBA-D9A2-46EB-AAA3-B6AD49214F54}" destId="{DF7FFE63-7322-4248-ABB0-5DC76258582D}" srcOrd="1" destOrd="0" presId="urn:microsoft.com/office/officeart/2005/8/layout/hProcess7#1"/>
    <dgm:cxn modelId="{EE306F93-47E4-45DB-991E-C8C34274D800}" srcId="{80133A3F-A8F5-455B-A040-7057AC5B6AC7}" destId="{213C9A99-B85C-4F12-ACE3-D0BB25513B0F}" srcOrd="0" destOrd="0" parTransId="{19E7800E-D732-4632-9C98-10207AF1ACFC}" sibTransId="{45494962-53EA-413C-A4FD-6F17B87F0DB3}"/>
    <dgm:cxn modelId="{B4316E56-3B20-4917-ABF8-7BCD915930D1}" srcId="{0E68BF2E-A015-41AA-AE99-33CE38C55983}" destId="{BB8D9FBA-D9A2-46EB-AAA3-B6AD49214F54}" srcOrd="0" destOrd="0" parTransId="{F06A135B-A3B9-41D2-BC56-CDFC5FAF86C0}" sibTransId="{9BDC6AFC-F3A1-42F2-A94D-E6B5A441965E}"/>
    <dgm:cxn modelId="{97F10475-6FDD-4B93-845D-8E4E283DDDF5}" type="presOf" srcId="{80133A3F-A8F5-455B-A040-7057AC5B6AC7}" destId="{67951555-D41D-45D6-8593-C519C2F60DEA}" srcOrd="1" destOrd="0" presId="urn:microsoft.com/office/officeart/2005/8/layout/hProcess7#1"/>
    <dgm:cxn modelId="{F2B2ED45-9D16-425B-B5AE-2DCECF4AE3B3}" type="presOf" srcId="{80133A3F-A8F5-455B-A040-7057AC5B6AC7}" destId="{E8CCEEDD-FBB4-4153-860D-5B786D85B062}" srcOrd="0" destOrd="0" presId="urn:microsoft.com/office/officeart/2005/8/layout/hProcess7#1"/>
    <dgm:cxn modelId="{A42A5456-74DF-4F28-9AAC-5E2508711948}" type="presOf" srcId="{94CFE7D7-72B7-4A55-968B-B9955446E635}" destId="{C62EBC5E-0C93-45D5-A155-A5568A296C3F}" srcOrd="0" destOrd="0" presId="urn:microsoft.com/office/officeart/2005/8/layout/hProcess7#1"/>
    <dgm:cxn modelId="{8B92637D-325C-4FA9-A973-2916DF5F0822}" srcId="{0E68BF2E-A015-41AA-AE99-33CE38C55983}" destId="{6594CB0B-2191-4563-A283-62AEF29A91DC}" srcOrd="3" destOrd="0" parTransId="{4C256CFB-76F5-4144-9EF3-C5ACB577DAF3}" sibTransId="{4C1E20D5-6DFA-48D8-A747-352FD4D04D91}"/>
    <dgm:cxn modelId="{48AACA70-815C-4717-B8FF-5BC9E4F969A3}" type="presParOf" srcId="{EF46B2E5-AB11-48B6-8ABC-B24F28B2A4B3}" destId="{CE78041B-D90E-4208-9B40-5FEB63ED19D6}" srcOrd="0" destOrd="0" presId="urn:microsoft.com/office/officeart/2005/8/layout/hProcess7#1"/>
    <dgm:cxn modelId="{9F8EBAA4-7924-4DA6-87A8-86F89E1C0AD5}" type="presParOf" srcId="{CE78041B-D90E-4208-9B40-5FEB63ED19D6}" destId="{FB195A82-3A1B-445C-8261-C78C5CA4122E}" srcOrd="0" destOrd="0" presId="urn:microsoft.com/office/officeart/2005/8/layout/hProcess7#1"/>
    <dgm:cxn modelId="{57A8A08A-89EF-46C1-97E0-4B9A6A12CA5D}" type="presParOf" srcId="{CE78041B-D90E-4208-9B40-5FEB63ED19D6}" destId="{DF7FFE63-7322-4248-ABB0-5DC76258582D}" srcOrd="1" destOrd="0" presId="urn:microsoft.com/office/officeart/2005/8/layout/hProcess7#1"/>
    <dgm:cxn modelId="{64BA2131-CAD7-46FB-9E17-196B7D9F29D9}" type="presParOf" srcId="{EF46B2E5-AB11-48B6-8ABC-B24F28B2A4B3}" destId="{7762A9F4-BA21-4E9E-8D5A-3350938264DD}" srcOrd="1" destOrd="0" presId="urn:microsoft.com/office/officeart/2005/8/layout/hProcess7#1"/>
    <dgm:cxn modelId="{330EBECA-2E77-47A5-A9E6-85CC78F1BAFB}" type="presParOf" srcId="{EF46B2E5-AB11-48B6-8ABC-B24F28B2A4B3}" destId="{F68C7E93-EAAE-4315-B190-A9373245FC31}" srcOrd="2" destOrd="0" presId="urn:microsoft.com/office/officeart/2005/8/layout/hProcess7#1"/>
    <dgm:cxn modelId="{A96FFBA3-E169-499B-B89E-E1227372C48F}" type="presParOf" srcId="{F68C7E93-EAAE-4315-B190-A9373245FC31}" destId="{0E923EFE-9E36-495F-96D8-46DB165A4CAC}" srcOrd="0" destOrd="0" presId="urn:microsoft.com/office/officeart/2005/8/layout/hProcess7#1"/>
    <dgm:cxn modelId="{3CCC0683-3EAB-4695-A680-B7B4F2A1802D}" type="presParOf" srcId="{F68C7E93-EAAE-4315-B190-A9373245FC31}" destId="{79407A8B-6330-4B07-890E-8A6F038778AA}" srcOrd="1" destOrd="0" presId="urn:microsoft.com/office/officeart/2005/8/layout/hProcess7#1"/>
    <dgm:cxn modelId="{12C0396F-8D45-4A69-B718-C2F7D2478058}" type="presParOf" srcId="{F68C7E93-EAAE-4315-B190-A9373245FC31}" destId="{971AC0B2-2C09-4D66-9B5C-A8855B523CE2}" srcOrd="2" destOrd="0" presId="urn:microsoft.com/office/officeart/2005/8/layout/hProcess7#1"/>
    <dgm:cxn modelId="{FD07DB5D-F9F0-4F7D-BC8E-25567D966371}" type="presParOf" srcId="{EF46B2E5-AB11-48B6-8ABC-B24F28B2A4B3}" destId="{7B2C1983-981A-402A-B8A3-21218768152C}" srcOrd="3" destOrd="0" presId="urn:microsoft.com/office/officeart/2005/8/layout/hProcess7#1"/>
    <dgm:cxn modelId="{A8164DC6-D1BC-44EB-A001-3B8A55EC0EAC}" type="presParOf" srcId="{EF46B2E5-AB11-48B6-8ABC-B24F28B2A4B3}" destId="{3F7B0B66-AA1E-4130-9ABE-1FB05CD62BC4}" srcOrd="4" destOrd="0" presId="urn:microsoft.com/office/officeart/2005/8/layout/hProcess7#1"/>
    <dgm:cxn modelId="{FD3F3984-0225-4E32-BE6B-5F74C2C587CA}" type="presParOf" srcId="{3F7B0B66-AA1E-4130-9ABE-1FB05CD62BC4}" destId="{E8CCEEDD-FBB4-4153-860D-5B786D85B062}" srcOrd="0" destOrd="0" presId="urn:microsoft.com/office/officeart/2005/8/layout/hProcess7#1"/>
    <dgm:cxn modelId="{D3BC8CAA-D425-4A5A-85BE-BC898CE43440}" type="presParOf" srcId="{3F7B0B66-AA1E-4130-9ABE-1FB05CD62BC4}" destId="{67951555-D41D-45D6-8593-C519C2F60DEA}" srcOrd="1" destOrd="0" presId="urn:microsoft.com/office/officeart/2005/8/layout/hProcess7#1"/>
    <dgm:cxn modelId="{46C7C90B-CBFF-4141-B283-C93EF93954C1}" type="presParOf" srcId="{3F7B0B66-AA1E-4130-9ABE-1FB05CD62BC4}" destId="{B13EBCC5-BCFD-41ED-8B1E-75350333B38A}" srcOrd="2" destOrd="0" presId="urn:microsoft.com/office/officeart/2005/8/layout/hProcess7#1"/>
    <dgm:cxn modelId="{9C9CD397-F74B-4A21-802E-EF15456E9B79}" type="presParOf" srcId="{EF46B2E5-AB11-48B6-8ABC-B24F28B2A4B3}" destId="{042F81B8-A8BD-4A60-A2B5-E762F9BD7757}" srcOrd="5" destOrd="0" presId="urn:microsoft.com/office/officeart/2005/8/layout/hProcess7#1"/>
    <dgm:cxn modelId="{C25D936A-DA18-4747-ABCF-47572A9FE660}" type="presParOf" srcId="{EF46B2E5-AB11-48B6-8ABC-B24F28B2A4B3}" destId="{54358F1D-F2D1-43D9-B347-04D4D6EBBEC5}" srcOrd="6" destOrd="0" presId="urn:microsoft.com/office/officeart/2005/8/layout/hProcess7#1"/>
    <dgm:cxn modelId="{9A3B946E-720A-4721-94A3-EC9612EAD0E9}" type="presParOf" srcId="{54358F1D-F2D1-43D9-B347-04D4D6EBBEC5}" destId="{6B885F8A-08F1-4764-85A2-2D984694C645}" srcOrd="0" destOrd="0" presId="urn:microsoft.com/office/officeart/2005/8/layout/hProcess7#1"/>
    <dgm:cxn modelId="{06D09A2E-B16F-404F-B90B-DAB02891EA97}" type="presParOf" srcId="{54358F1D-F2D1-43D9-B347-04D4D6EBBEC5}" destId="{88577C49-8077-47E4-83A6-996270D8FB65}" srcOrd="1" destOrd="0" presId="urn:microsoft.com/office/officeart/2005/8/layout/hProcess7#1"/>
    <dgm:cxn modelId="{DA2C4D74-6738-4F38-9CC8-BA70FC4CD222}" type="presParOf" srcId="{54358F1D-F2D1-43D9-B347-04D4D6EBBEC5}" destId="{F8905006-46C6-4309-8D5B-34D7B24867CA}" srcOrd="2" destOrd="0" presId="urn:microsoft.com/office/officeart/2005/8/layout/hProcess7#1"/>
    <dgm:cxn modelId="{1DAF3EA6-3C58-4AD7-8A0D-A56BBA2C74CB}" type="presParOf" srcId="{EF46B2E5-AB11-48B6-8ABC-B24F28B2A4B3}" destId="{9D6FD72D-4B75-4330-8C75-D5C511AFBEAB}" srcOrd="7" destOrd="0" presId="urn:microsoft.com/office/officeart/2005/8/layout/hProcess7#1"/>
    <dgm:cxn modelId="{D98877CF-5517-4883-A95B-B39DE0F6B522}" type="presParOf" srcId="{EF46B2E5-AB11-48B6-8ABC-B24F28B2A4B3}" destId="{88E541BE-A1C0-40BC-9F72-082CBA242D42}" srcOrd="8" destOrd="0" presId="urn:microsoft.com/office/officeart/2005/8/layout/hProcess7#1"/>
    <dgm:cxn modelId="{F0A9E494-C1F8-4C5B-AD20-85B899002AC0}" type="presParOf" srcId="{88E541BE-A1C0-40BC-9F72-082CBA242D42}" destId="{C62EBC5E-0C93-45D5-A155-A5568A296C3F}" srcOrd="0" destOrd="0" presId="urn:microsoft.com/office/officeart/2005/8/layout/hProcess7#1"/>
    <dgm:cxn modelId="{6FD8711B-170B-4D70-8C30-B86482FB3C47}" type="presParOf" srcId="{88E541BE-A1C0-40BC-9F72-082CBA242D42}" destId="{4FE0C39D-FA3F-4796-8AD9-C857AB47D064}" srcOrd="1" destOrd="0" presId="urn:microsoft.com/office/officeart/2005/8/layout/hProcess7#1"/>
    <dgm:cxn modelId="{A03302F4-BDA9-4AB5-A1F5-1B8BC3393058}" type="presParOf" srcId="{88E541BE-A1C0-40BC-9F72-082CBA242D42}" destId="{A3E47105-8BEA-4B58-B263-F3C1261DDE34}" srcOrd="2" destOrd="0" presId="urn:microsoft.com/office/officeart/2005/8/layout/hProcess7#1"/>
    <dgm:cxn modelId="{465E9BF4-49BF-4A51-B273-6EDE44F03AF3}" type="presParOf" srcId="{EF46B2E5-AB11-48B6-8ABC-B24F28B2A4B3}" destId="{70C2DA27-278A-4653-9E6E-0C9388DA168E}" srcOrd="9" destOrd="0" presId="urn:microsoft.com/office/officeart/2005/8/layout/hProcess7#1"/>
    <dgm:cxn modelId="{232B6BA9-21DC-42D7-AC5E-D3818351873D}" type="presParOf" srcId="{EF46B2E5-AB11-48B6-8ABC-B24F28B2A4B3}" destId="{74CA2496-7479-4D3B-858A-EB3A0ABE2B12}" srcOrd="10" destOrd="0" presId="urn:microsoft.com/office/officeart/2005/8/layout/hProcess7#1"/>
    <dgm:cxn modelId="{F81EB2E1-AEA9-4B35-9A51-490D8EEC41BE}" type="presParOf" srcId="{74CA2496-7479-4D3B-858A-EB3A0ABE2B12}" destId="{54066FC4-4BB6-4F1C-A32A-6E743C5FD2D0}" srcOrd="0" destOrd="0" presId="urn:microsoft.com/office/officeart/2005/8/layout/hProcess7#1"/>
    <dgm:cxn modelId="{7DA6A006-7DD0-4E4A-80E6-7D651B8CA618}" type="presParOf" srcId="{74CA2496-7479-4D3B-858A-EB3A0ABE2B12}" destId="{49707A74-E61C-41F1-971A-A5B01D6CABEA}" srcOrd="1" destOrd="0" presId="urn:microsoft.com/office/officeart/2005/8/layout/hProcess7#1"/>
    <dgm:cxn modelId="{CE167402-B4F8-4E9C-AB62-8159F65E4B6E}" type="presParOf" srcId="{74CA2496-7479-4D3B-858A-EB3A0ABE2B12}" destId="{FE71D678-6C12-471C-8B11-53F1934C73A2}" srcOrd="2" destOrd="0" presId="urn:microsoft.com/office/officeart/2005/8/layout/hProcess7#1"/>
    <dgm:cxn modelId="{F51749CE-0383-499F-B8EA-852CD8FBB702}" type="presParOf" srcId="{EF46B2E5-AB11-48B6-8ABC-B24F28B2A4B3}" destId="{55067068-915A-44AA-BD6B-F3E614B9A3D9}" srcOrd="11" destOrd="0" presId="urn:microsoft.com/office/officeart/2005/8/layout/hProcess7#1"/>
    <dgm:cxn modelId="{BEE6B89C-5A74-4FBA-ABEC-DF9BA8B0C95D}" type="presParOf" srcId="{EF46B2E5-AB11-48B6-8ABC-B24F28B2A4B3}" destId="{F3668999-4174-439E-9EA9-B5066E6582A9}" srcOrd="12" destOrd="0" presId="urn:microsoft.com/office/officeart/2005/8/layout/hProcess7#1"/>
    <dgm:cxn modelId="{499A6231-B5A4-464D-BE4C-001F6C61C8AA}" type="presParOf" srcId="{F3668999-4174-439E-9EA9-B5066E6582A9}" destId="{22D87CE2-B86C-470D-9E3F-E90E1C5DAB03}" srcOrd="0" destOrd="0" presId="urn:microsoft.com/office/officeart/2005/8/layout/hProcess7#1"/>
    <dgm:cxn modelId="{D5208D26-B83B-46AF-AE90-FD1BB02A0481}" type="presParOf" srcId="{F3668999-4174-439E-9EA9-B5066E6582A9}" destId="{FCE318E7-6A4F-4235-94DA-C7CBB58B9DA6}" srcOrd="1" destOrd="0" presId="urn:microsoft.com/office/officeart/2005/8/layout/hProcess7#1"/>
    <dgm:cxn modelId="{363A1689-26D6-43D9-843E-4BB8B39EBED6}" type="presParOf" srcId="{F3668999-4174-439E-9EA9-B5066E6582A9}" destId="{A96AB181-2C26-45B9-9241-5D0C7E460A6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ar-SA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بادرات</a:t>
          </a:r>
          <a:r>
            <a:rPr lang="ar-SA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فول 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ar-SA" sz="2000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بتموس</a:t>
          </a:r>
          <a:r>
            <a:rPr lang="ar-SA" sz="2000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:رمل </a:t>
          </a:r>
          <a:endParaRPr lang="en-US" sz="2000" b="1" dirty="0">
            <a:solidFill>
              <a:schemeClr val="tx2">
                <a:lumMod val="95000"/>
                <a:lumOff val="5000"/>
              </a:schemeClr>
            </a:solidFill>
          </a:endParaRPr>
        </a:p>
      </dgm:t>
      <dgm:extLst>
        <a:ext uri="{E40237B7-FDA0-4F09-8148-C483321AD2D9}">
          <dgm14:cNvPr xmlns=""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ar-SA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ar-SA" b="1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اصص</a:t>
          </a:r>
          <a:r>
            <a:rPr lang="ar-SA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 +ورق ترشيح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ar-SA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ثمرة موز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ar-SA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ناقوس زجاجي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ar-SA" b="1" dirty="0" smtClean="0">
              <a:solidFill>
                <a:schemeClr val="tx2">
                  <a:lumMod val="95000"/>
                  <a:lumOff val="5000"/>
                </a:schemeClr>
              </a:solidFill>
            </a:rPr>
            <a:t>ماء </a:t>
          </a:r>
          <a:endParaRPr lang="en-US" b="1" dirty="0">
            <a:solidFill>
              <a:schemeClr val="tx2">
                <a:lumMod val="95000"/>
                <a:lumOff val="5000"/>
              </a:schemeClr>
            </a:solidFill>
          </a:endParaRP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4FAF7-2B1B-440D-AB04-52061A8327A8}" type="pres">
      <dgm:prSet presAssocID="{0EFAF7DB-220E-474B-A306-B18848A2E64E}" presName="node" presStyleLbl="node1" presStyleIdx="0" presStyleCnt="6" custScaleY="171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C629E-FD24-4979-AD6C-FF765663342C}" type="pres">
      <dgm:prSet presAssocID="{8655DB40-16AB-41AF-B7B9-C009642A6E8E}" presName="sibTrans" presStyleCnt="0"/>
      <dgm:spPr/>
      <dgm:t>
        <a:bodyPr/>
        <a:lstStyle/>
        <a:p>
          <a:pPr rtl="1"/>
          <a:endParaRPr lang="ar-SA"/>
        </a:p>
      </dgm:t>
    </dgm:pt>
    <dgm:pt modelId="{C593AB34-4B84-4F47-A09D-1663F9F71AFC}" type="pres">
      <dgm:prSet presAssocID="{9CA7C66F-6CF9-4093-95BD-C861D9811AA0}" presName="node" presStyleLbl="node1" presStyleIdx="1" presStyleCnt="6" custScaleX="126834" custScaleY="161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6466A-5AEB-4BDD-BDCC-43ADA92E714A}" type="pres">
      <dgm:prSet presAssocID="{9AC506A7-F034-46F5-B26F-46FD22856FB4}" presName="sibTrans" presStyleCnt="0"/>
      <dgm:spPr/>
      <dgm:t>
        <a:bodyPr/>
        <a:lstStyle/>
        <a:p>
          <a:pPr rtl="1"/>
          <a:endParaRPr lang="ar-SA"/>
        </a:p>
      </dgm:t>
    </dgm:pt>
    <dgm:pt modelId="{917D3CD9-BA5B-404E-931F-223BF970C99B}" type="pres">
      <dgm:prSet presAssocID="{8AEC6483-23EF-4414-8E2A-6A005181899E}" presName="node" presStyleLbl="node1" presStyleIdx="2" presStyleCnt="6" custScaleY="154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03BB6F-28BD-4A03-B872-7769C680243B}" type="pres">
      <dgm:prSet presAssocID="{C81D2561-AE20-4589-919A-5479573342B0}" presName="sibTrans" presStyleCnt="0"/>
      <dgm:spPr/>
      <dgm:t>
        <a:bodyPr/>
        <a:lstStyle/>
        <a:p>
          <a:pPr rtl="1"/>
          <a:endParaRPr lang="ar-SA"/>
        </a:p>
      </dgm:t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26FB-9294-4D9C-9214-4CEF0275C497}" type="pres">
      <dgm:prSet presAssocID="{B28DA56B-359A-427D-B40B-7C9A5E29DAD4}" presName="sibTrans" presStyleCnt="0"/>
      <dgm:spPr/>
      <dgm:t>
        <a:bodyPr/>
        <a:lstStyle/>
        <a:p>
          <a:pPr rtl="1"/>
          <a:endParaRPr lang="ar-SA"/>
        </a:p>
      </dgm:t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8CD8-2C19-489E-9D24-02924B217C45}" type="pres">
      <dgm:prSet presAssocID="{89F8EF12-ABE9-4852-AA60-32F3BE4FD92C}" presName="sibTrans" presStyleCnt="0"/>
      <dgm:spPr/>
      <dgm:t>
        <a:bodyPr/>
        <a:lstStyle/>
        <a:p>
          <a:pPr rtl="1"/>
          <a:endParaRPr lang="ar-SA"/>
        </a:p>
      </dgm:t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57829B-1EC2-4B27-82CD-9A4900A3CEF5}" type="presOf" srcId="{204779DA-9EFD-416C-AA17-3047285492E6}" destId="{CB52FD11-6E75-4074-AC8F-10E0FD59B7A0}" srcOrd="0" destOrd="0" presId="urn:microsoft.com/office/officeart/2005/8/layout/default#1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4C41BE15-3799-4642-92AF-58F1C6904769}" type="presOf" srcId="{056BF56F-CC43-4DDD-9D89-CA94DE101ECC}" destId="{4F7EBD7D-DFCF-42D9-919C-E6E65091B79C}" srcOrd="0" destOrd="0" presId="urn:microsoft.com/office/officeart/2005/8/layout/default#1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1A373FBE-0C0B-4365-8600-C5B96F883073}" type="presOf" srcId="{FBE57202-63C6-4AC6-8A48-2F7EEDE18422}" destId="{76049CD1-75A7-4C80-9C4F-81F0D3E4B5DC}" srcOrd="0" destOrd="0" presId="urn:microsoft.com/office/officeart/2005/8/layout/default#1"/>
    <dgm:cxn modelId="{98E9781F-6C85-4C8B-A8C8-ACC68D56FD26}" type="presOf" srcId="{0EFAF7DB-220E-474B-A306-B18848A2E64E}" destId="{EAA4FAF7-2B1B-440D-AB04-52061A8327A8}" srcOrd="0" destOrd="0" presId="urn:microsoft.com/office/officeart/2005/8/layout/default#1"/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C2739289-C7F5-4C2B-8002-E64A84A3CCF1}" type="presOf" srcId="{9CA7C66F-6CF9-4093-95BD-C861D9811AA0}" destId="{C593AB34-4B84-4F47-A09D-1663F9F71AFC}" srcOrd="0" destOrd="0" presId="urn:microsoft.com/office/officeart/2005/8/layout/default#1"/>
    <dgm:cxn modelId="{4B3A68AC-F7E0-44C7-B1C8-7CD80B465A26}" type="presOf" srcId="{8AEC6483-23EF-4414-8E2A-6A005181899E}" destId="{917D3CD9-BA5B-404E-931F-223BF970C99B}" srcOrd="0" destOrd="0" presId="urn:microsoft.com/office/officeart/2005/8/layout/default#1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7095E1F8-4EDE-4430-B07D-B7175589A733}" type="presOf" srcId="{B842BC11-90CF-49FF-8D61-E8A8AAFE1BB6}" destId="{068CCA7D-1404-4068-AB93-6968EFC37502}" srcOrd="0" destOrd="0" presId="urn:microsoft.com/office/officeart/2005/8/layout/default#1"/>
    <dgm:cxn modelId="{BC5FF21A-43E7-485A-B596-C5AADF327B05}" type="presParOf" srcId="{068CCA7D-1404-4068-AB93-6968EFC37502}" destId="{EAA4FAF7-2B1B-440D-AB04-52061A8327A8}" srcOrd="0" destOrd="0" presId="urn:microsoft.com/office/officeart/2005/8/layout/default#1"/>
    <dgm:cxn modelId="{7DBDEB3C-0922-4C11-B032-8800766EAAC7}" type="presParOf" srcId="{068CCA7D-1404-4068-AB93-6968EFC37502}" destId="{D86C629E-FD24-4979-AD6C-FF765663342C}" srcOrd="1" destOrd="0" presId="urn:microsoft.com/office/officeart/2005/8/layout/default#1"/>
    <dgm:cxn modelId="{613FE1F9-EF48-4B26-8AF0-FACA67BF29EB}" type="presParOf" srcId="{068CCA7D-1404-4068-AB93-6968EFC37502}" destId="{C593AB34-4B84-4F47-A09D-1663F9F71AFC}" srcOrd="2" destOrd="0" presId="urn:microsoft.com/office/officeart/2005/8/layout/default#1"/>
    <dgm:cxn modelId="{40AAE183-EE4F-4AB0-9437-11D5128906F3}" type="presParOf" srcId="{068CCA7D-1404-4068-AB93-6968EFC37502}" destId="{5AD6466A-5AEB-4BDD-BDCC-43ADA92E714A}" srcOrd="3" destOrd="0" presId="urn:microsoft.com/office/officeart/2005/8/layout/default#1"/>
    <dgm:cxn modelId="{0859D5FC-F1F1-41ED-AFE7-9ED996860B28}" type="presParOf" srcId="{068CCA7D-1404-4068-AB93-6968EFC37502}" destId="{917D3CD9-BA5B-404E-931F-223BF970C99B}" srcOrd="4" destOrd="0" presId="urn:microsoft.com/office/officeart/2005/8/layout/default#1"/>
    <dgm:cxn modelId="{235E33CA-9331-4C4F-9FB8-E86BD246400B}" type="presParOf" srcId="{068CCA7D-1404-4068-AB93-6968EFC37502}" destId="{D803BB6F-28BD-4A03-B872-7769C680243B}" srcOrd="5" destOrd="0" presId="urn:microsoft.com/office/officeart/2005/8/layout/default#1"/>
    <dgm:cxn modelId="{B063FF6D-1F2D-472D-8B4C-B6A378A09833}" type="presParOf" srcId="{068CCA7D-1404-4068-AB93-6968EFC37502}" destId="{4F7EBD7D-DFCF-42D9-919C-E6E65091B79C}" srcOrd="6" destOrd="0" presId="urn:microsoft.com/office/officeart/2005/8/layout/default#1"/>
    <dgm:cxn modelId="{8DEA9DD5-5136-4B11-90B8-93E3C16F0472}" type="presParOf" srcId="{068CCA7D-1404-4068-AB93-6968EFC37502}" destId="{371926FB-9294-4D9C-9214-4CEF0275C497}" srcOrd="7" destOrd="0" presId="urn:microsoft.com/office/officeart/2005/8/layout/default#1"/>
    <dgm:cxn modelId="{59493989-76F3-460C-95F9-0ACC1B69B031}" type="presParOf" srcId="{068CCA7D-1404-4068-AB93-6968EFC37502}" destId="{CB52FD11-6E75-4074-AC8F-10E0FD59B7A0}" srcOrd="8" destOrd="0" presId="urn:microsoft.com/office/officeart/2005/8/layout/default#1"/>
    <dgm:cxn modelId="{6A894F3B-0B32-4910-89E9-FF9567B8B041}" type="presParOf" srcId="{068CCA7D-1404-4068-AB93-6968EFC37502}" destId="{08588CD8-2C19-489E-9D24-02924B217C45}" srcOrd="9" destOrd="0" presId="urn:microsoft.com/office/officeart/2005/8/layout/default#1"/>
    <dgm:cxn modelId="{A2512EF8-018A-47CE-AD9F-9EF6FA2C53E3}" type="presParOf" srcId="{068CCA7D-1404-4068-AB93-6968EFC37502}" destId="{76049CD1-75A7-4C80-9C4F-81F0D3E4B5D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195A82-3A1B-445C-8261-C78C5CA4122E}">
      <dsp:nvSpPr>
        <dsp:cNvPr id="0" name=""/>
        <dsp:cNvSpPr/>
      </dsp:nvSpPr>
      <dsp:spPr>
        <a:xfrm>
          <a:off x="3289" y="1662282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4</a:t>
          </a:r>
          <a:endParaRPr lang="ar-SA" sz="2300" kern="1200" dirty="0"/>
        </a:p>
      </dsp:txBody>
      <dsp:txXfrm rot="16200000">
        <a:off x="-772252" y="2437823"/>
        <a:ext cx="1946767" cy="395684"/>
      </dsp:txXfrm>
    </dsp:sp>
    <dsp:sp modelId="{E8CCEEDD-FBB4-4153-860D-5B786D85B062}">
      <dsp:nvSpPr>
        <dsp:cNvPr id="0" name=""/>
        <dsp:cNvSpPr/>
      </dsp:nvSpPr>
      <dsp:spPr>
        <a:xfrm>
          <a:off x="2050955" y="1662282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5717842"/>
                <a:satOff val="-8200"/>
                <a:lumOff val="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5717842"/>
                <a:satOff val="-8200"/>
                <a:lumOff val="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5717842"/>
                <a:satOff val="-8200"/>
                <a:lumOff val="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3</a:t>
          </a:r>
          <a:endParaRPr lang="ar-SA" sz="2300" kern="1200" dirty="0"/>
        </a:p>
      </dsp:txBody>
      <dsp:txXfrm rot="16200000">
        <a:off x="1275414" y="2437823"/>
        <a:ext cx="1946767" cy="395684"/>
      </dsp:txXfrm>
    </dsp:sp>
    <dsp:sp modelId="{79407A8B-6330-4B07-890E-8A6F038778AA}">
      <dsp:nvSpPr>
        <dsp:cNvPr id="0" name=""/>
        <dsp:cNvSpPr/>
      </dsp:nvSpPr>
      <dsp:spPr>
        <a:xfrm rot="5400000">
          <a:off x="1886334" y="3549887"/>
          <a:ext cx="349026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3EBCC5-BCFD-41ED-8B1E-75350333B38A}">
      <dsp:nvSpPr>
        <dsp:cNvPr id="0" name=""/>
        <dsp:cNvSpPr/>
      </dsp:nvSpPr>
      <dsp:spPr>
        <a:xfrm>
          <a:off x="2446640" y="1662282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/>
            <a:t>الحرارة الجفاف والضوء</a:t>
          </a:r>
          <a:endParaRPr lang="ar-SA" sz="3100" b="1" kern="1200" dirty="0"/>
        </a:p>
      </dsp:txBody>
      <dsp:txXfrm>
        <a:off x="2446640" y="1662282"/>
        <a:ext cx="1473924" cy="2374106"/>
      </dsp:txXfrm>
    </dsp:sp>
    <dsp:sp modelId="{C62EBC5E-0C93-45D5-A155-A5568A296C3F}">
      <dsp:nvSpPr>
        <dsp:cNvPr id="0" name=""/>
        <dsp:cNvSpPr/>
      </dsp:nvSpPr>
      <dsp:spPr>
        <a:xfrm>
          <a:off x="4098622" y="1662282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11435684"/>
                <a:satOff val="-16399"/>
                <a:lumOff val="8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435684"/>
                <a:satOff val="-16399"/>
                <a:lumOff val="8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435684"/>
                <a:satOff val="-16399"/>
                <a:lumOff val="8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2</a:t>
          </a:r>
          <a:endParaRPr lang="ar-SA" sz="2300" kern="1200" dirty="0"/>
        </a:p>
      </dsp:txBody>
      <dsp:txXfrm rot="16200000">
        <a:off x="3323081" y="2437823"/>
        <a:ext cx="1946767" cy="395684"/>
      </dsp:txXfrm>
    </dsp:sp>
    <dsp:sp modelId="{88577C49-8077-47E4-83A6-996270D8FB65}">
      <dsp:nvSpPr>
        <dsp:cNvPr id="0" name=""/>
        <dsp:cNvSpPr/>
      </dsp:nvSpPr>
      <dsp:spPr>
        <a:xfrm rot="5400000">
          <a:off x="3934001" y="3549887"/>
          <a:ext cx="349026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8576763"/>
              <a:satOff val="-12300"/>
              <a:lumOff val="607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E47105-8BEA-4B58-B263-F3C1261DDE34}">
      <dsp:nvSpPr>
        <dsp:cNvPr id="0" name=""/>
        <dsp:cNvSpPr/>
      </dsp:nvSpPr>
      <dsp:spPr>
        <a:xfrm>
          <a:off x="4494306" y="1662282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/>
            <a:t>التخزين السيئ للثمار</a:t>
          </a:r>
          <a:endParaRPr lang="ar-SA" sz="3100" b="1" kern="1200" dirty="0"/>
        </a:p>
      </dsp:txBody>
      <dsp:txXfrm>
        <a:off x="4494306" y="1662282"/>
        <a:ext cx="1473924" cy="2374106"/>
      </dsp:txXfrm>
    </dsp:sp>
    <dsp:sp modelId="{22D87CE2-B86C-470D-9E3F-E90E1C5DAB03}">
      <dsp:nvSpPr>
        <dsp:cNvPr id="0" name=""/>
        <dsp:cNvSpPr/>
      </dsp:nvSpPr>
      <dsp:spPr>
        <a:xfrm>
          <a:off x="6146289" y="1662282"/>
          <a:ext cx="1978421" cy="237410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5">
                <a:hueOff val="17153525"/>
                <a:satOff val="-24599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7153525"/>
                <a:satOff val="-24599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7153525"/>
                <a:satOff val="-24599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1</a:t>
          </a:r>
          <a:endParaRPr lang="ar-SA" sz="2300" kern="1200" dirty="0"/>
        </a:p>
      </dsp:txBody>
      <dsp:txXfrm rot="16200000">
        <a:off x="5370747" y="2437823"/>
        <a:ext cx="1946767" cy="395684"/>
      </dsp:txXfrm>
    </dsp:sp>
    <dsp:sp modelId="{49707A74-E61C-41F1-971A-A5B01D6CABEA}">
      <dsp:nvSpPr>
        <dsp:cNvPr id="0" name=""/>
        <dsp:cNvSpPr/>
      </dsp:nvSpPr>
      <dsp:spPr>
        <a:xfrm rot="5400000">
          <a:off x="5981667" y="3549887"/>
          <a:ext cx="349026" cy="2967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17153525"/>
              <a:satOff val="-24599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AB181-2C26-45B9-9241-5D0C7E460A64}">
      <dsp:nvSpPr>
        <dsp:cNvPr id="0" name=""/>
        <dsp:cNvSpPr/>
      </dsp:nvSpPr>
      <dsp:spPr>
        <a:xfrm>
          <a:off x="6541973" y="1662282"/>
          <a:ext cx="1473924" cy="237410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0" bIns="0" numCol="1" spcCol="1270" anchor="t" anchorCtr="0">
          <a:noAutofit/>
        </a:bodyPr>
        <a:lstStyle/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smtClean="0"/>
            <a:t>الجروح الميكانيكية </a:t>
          </a:r>
          <a:r>
            <a:rPr lang="ar-SA" sz="3100" b="1" kern="1200" dirty="0" err="1" smtClean="0"/>
            <a:t>او</a:t>
          </a:r>
          <a:r>
            <a:rPr lang="ar-SA" sz="3100" b="1" kern="1200" dirty="0" smtClean="0"/>
            <a:t> حيوية</a:t>
          </a:r>
        </a:p>
        <a:p>
          <a:pPr lvl="0" algn="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b="1" kern="1200" dirty="0" err="1" smtClean="0"/>
            <a:t>اثيلين</a:t>
          </a:r>
          <a:r>
            <a:rPr lang="ar-SA" sz="3100" b="1" kern="1200" dirty="0" smtClean="0"/>
            <a:t> الجروح </a:t>
          </a:r>
          <a:endParaRPr lang="ar-SA" sz="3100" kern="1200" dirty="0"/>
        </a:p>
      </dsp:txBody>
      <dsp:txXfrm>
        <a:off x="6541973" y="1662282"/>
        <a:ext cx="1473924" cy="23741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030" y="859041"/>
          <a:ext cx="1426432" cy="14712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بادرات</a:t>
          </a:r>
          <a:r>
            <a:rPr lang="ar-SA" sz="21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فول </a:t>
          </a:r>
          <a:endParaRPr lang="en-US" sz="21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2030" y="859041"/>
        <a:ext cx="1426432" cy="1471239"/>
      </dsp:txXfrm>
    </dsp:sp>
    <dsp:sp modelId="{C593AB34-4B84-4F47-A09D-1663F9F71AFC}">
      <dsp:nvSpPr>
        <dsp:cNvPr id="0" name=""/>
        <dsp:cNvSpPr/>
      </dsp:nvSpPr>
      <dsp:spPr>
        <a:xfrm>
          <a:off x="1571105" y="905065"/>
          <a:ext cx="1809201" cy="1379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بتموس</a:t>
          </a:r>
          <a:r>
            <a:rPr lang="ar-SA" sz="20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:رمل </a:t>
          </a:r>
          <a:endParaRPr lang="en-US" sz="20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571105" y="905065"/>
        <a:ext cx="1809201" cy="1379191"/>
      </dsp:txXfrm>
    </dsp:sp>
    <dsp:sp modelId="{917D3CD9-BA5B-404E-931F-223BF970C99B}">
      <dsp:nvSpPr>
        <dsp:cNvPr id="0" name=""/>
        <dsp:cNvSpPr/>
      </dsp:nvSpPr>
      <dsp:spPr>
        <a:xfrm>
          <a:off x="3522950" y="933903"/>
          <a:ext cx="1426432" cy="13215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</a:t>
          </a:r>
          <a:r>
            <a:rPr lang="ar-SA" sz="2100" b="1" kern="1200" dirty="0" err="1" smtClean="0">
              <a:solidFill>
                <a:schemeClr val="tx2">
                  <a:lumMod val="95000"/>
                  <a:lumOff val="5000"/>
                </a:schemeClr>
              </a:solidFill>
            </a:rPr>
            <a:t>اصص</a:t>
          </a:r>
          <a:r>
            <a:rPr lang="ar-SA" sz="21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 +ورق ترشيح</a:t>
          </a:r>
          <a:endParaRPr lang="en-US" sz="21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522950" y="933903"/>
        <a:ext cx="1426432" cy="1321515"/>
      </dsp:txXfrm>
    </dsp:sp>
    <dsp:sp modelId="{4F7EBD7D-DFCF-42D9-919C-E6E65091B79C}">
      <dsp:nvSpPr>
        <dsp:cNvPr id="0" name=""/>
        <dsp:cNvSpPr/>
      </dsp:nvSpPr>
      <dsp:spPr>
        <a:xfrm>
          <a:off x="193414" y="2472924"/>
          <a:ext cx="1426432" cy="8558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ثمرة موز</a:t>
          </a:r>
          <a:endParaRPr lang="en-US" sz="21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93414" y="2472924"/>
        <a:ext cx="1426432" cy="855859"/>
      </dsp:txXfrm>
    </dsp:sp>
    <dsp:sp modelId="{CB52FD11-6E75-4074-AC8F-10E0FD59B7A0}">
      <dsp:nvSpPr>
        <dsp:cNvPr id="0" name=""/>
        <dsp:cNvSpPr/>
      </dsp:nvSpPr>
      <dsp:spPr>
        <a:xfrm>
          <a:off x="1762490" y="2472924"/>
          <a:ext cx="1426432" cy="85585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ناقوس زجاجي</a:t>
          </a:r>
          <a:endParaRPr lang="en-US" sz="21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1762490" y="2472924"/>
        <a:ext cx="1426432" cy="855859"/>
      </dsp:txXfrm>
    </dsp:sp>
    <dsp:sp modelId="{76049CD1-75A7-4C80-9C4F-81F0D3E4B5DC}">
      <dsp:nvSpPr>
        <dsp:cNvPr id="0" name=""/>
        <dsp:cNvSpPr/>
      </dsp:nvSpPr>
      <dsp:spPr>
        <a:xfrm>
          <a:off x="3331565" y="2472924"/>
          <a:ext cx="1426432" cy="8558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solidFill>
                <a:schemeClr val="tx2">
                  <a:lumMod val="95000"/>
                  <a:lumOff val="5000"/>
                </a:schemeClr>
              </a:solidFill>
            </a:rPr>
            <a:t>ماء </a:t>
          </a:r>
          <a:endParaRPr lang="en-US" sz="2100" b="1" kern="1200" dirty="0">
            <a:solidFill>
              <a:schemeClr val="tx2">
                <a:lumMod val="95000"/>
                <a:lumOff val="5000"/>
              </a:schemeClr>
            </a:solidFill>
          </a:endParaRPr>
        </a:p>
      </dsp:txBody>
      <dsp:txXfrm>
        <a:off x="3331565" y="2472924"/>
        <a:ext cx="1426432" cy="855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11/28/2016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11/28/2016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ar-SA" smtClean="0"/>
              <a:t>انقر فوق الأيقونة لإضافة صورة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11/28/2016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r" defTabSz="914400" rtl="1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r" defTabSz="914400" rtl="1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iencedirect.com/science/article/pii/S1360138506000562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irxVYY9D6q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en-US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ar-SA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منظمات النمو والتميز</a:t>
            </a:r>
            <a:br>
              <a:rPr lang="ar-SA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b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lab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373 bot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459" l="0" r="97484">
                        <a14:backgroundMark x1="17820" y1="15411" x2="17820" y2="15411"/>
                        <a14:backgroundMark x1="8805" y1="8904" x2="8805" y2="8904"/>
                        <a14:backgroundMark x1="25577" y1="7192" x2="25577" y2="7192"/>
                        <a14:backgroundMark x1="4193" y1="13014" x2="4193" y2="13014"/>
                        <a14:backgroundMark x1="3145" y1="69863" x2="3145" y2="69863"/>
                        <a14:backgroundMark x1="3774" y1="88356" x2="3774" y2="88356"/>
                        <a14:backgroundMark x1="27883" y1="11644" x2="27883" y2="11644"/>
                        <a14:backgroundMark x1="1468" y1="40068" x2="1468" y2="40068"/>
                        <a14:backgroundMark x1="2096" y1="55308" x2="2096" y2="55308"/>
                        <a14:backgroundMark x1="3774" y1="76370" x2="3774" y2="76370"/>
                        <a14:backgroundMark x1="5870" y1="93836" x2="5870" y2="93836"/>
                        <a14:backgroundMark x1="9853" y1="92808" x2="9853" y2="92808"/>
                        <a14:backgroundMark x1="2516" y1="79966" x2="2516" y2="79966"/>
                        <a14:backgroundMark x1="3145" y1="73116" x2="3145" y2="73116"/>
                        <a14:backgroundMark x1="2096" y1="64041" x2="2096" y2="64041"/>
                        <a14:backgroundMark x1="419" y1="61301" x2="419" y2="61301"/>
                        <a14:backgroundMark x1="2516" y1="48801" x2="2516" y2="48801"/>
                        <a14:backgroundMark x1="27883" y1="5308" x2="27883" y2="5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24" y="661307"/>
            <a:ext cx="6215062" cy="5650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3726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1"/>
            <a:r>
              <a:rPr lang="ar-SA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فسيولوجيا النمو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Growth physiology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ar-SA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تأثير غاز </a:t>
            </a:r>
            <a:r>
              <a:rPr lang="ar-SA" sz="32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الإثيلين</a:t>
            </a:r>
            <a:r>
              <a:rPr lang="ar-SA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ar-SA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على نمو </a:t>
            </a:r>
            <a:r>
              <a:rPr lang="ar-SA" sz="3200" b="1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بادرات</a:t>
            </a:r>
            <a:r>
              <a:rPr lang="ar-SA" sz="32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الفول النامية في الظلام</a:t>
            </a:r>
            <a:endParaRPr lang="en-US" sz="3200" dirty="0"/>
          </a:p>
          <a:p>
            <a:pPr algn="ctr"/>
            <a:r>
              <a:rPr lang="en-US" sz="2800" b="1" dirty="0" smtClean="0"/>
              <a:t>Ethylene gas.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37433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653643" y="337458"/>
            <a:ext cx="7282543" cy="870856"/>
          </a:xfrm>
        </p:spPr>
        <p:txBody>
          <a:bodyPr/>
          <a:lstStyle/>
          <a:p>
            <a:pPr algn="ctr"/>
            <a:r>
              <a:rPr lang="ar-SA" b="1" dirty="0" smtClean="0"/>
              <a:t>غاز الأثيلين </a:t>
            </a:r>
            <a:r>
              <a:rPr lang="en-US" b="1" dirty="0" smtClean="0"/>
              <a:t>Ethylene gas 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المصادر </a:t>
            </a:r>
            <a:r>
              <a:rPr lang="ar-SA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الطبيعية</a:t>
            </a:r>
          </a:p>
          <a:p>
            <a:r>
              <a:rPr lang="en-US" sz="3600" dirty="0" smtClean="0"/>
              <a:t> </a:t>
            </a:r>
            <a:r>
              <a:rPr lang="ar-SA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الانتقال </a:t>
            </a:r>
          </a:p>
          <a:p>
            <a:r>
              <a:rPr lang="ar-SA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العوامل التي تنشط إنتاج غاز </a:t>
            </a:r>
            <a:r>
              <a:rPr lang="ar-SA" sz="36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الاثيلين</a:t>
            </a:r>
            <a:endParaRPr lang="ar-SA" sz="36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ar-SA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التأثير الفسيولوجي والتطبيقات</a:t>
            </a:r>
            <a:endParaRPr lang="ar-SA" sz="36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ar-SA" sz="3600" dirty="0" smtClean="0"/>
              <a:t>التجربة والنتائج</a:t>
            </a:r>
          </a:p>
          <a:p>
            <a:pPr algn="r" rtl="1"/>
            <a:r>
              <a:rPr lang="ar-SA" sz="3600" dirty="0" smtClean="0"/>
              <a:t>المناقشة</a:t>
            </a:r>
            <a:endParaRPr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3" y="538843"/>
            <a:ext cx="4524375" cy="596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10243" y="489857"/>
            <a:ext cx="1126671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 smtClean="0"/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هرمون الأثيلين </a:t>
            </a:r>
            <a:r>
              <a:rPr lang="en-US" sz="3200" dirty="0"/>
              <a:t>C</a:t>
            </a:r>
            <a:r>
              <a:rPr lang="en-US" sz="3200" baseline="-25000" dirty="0"/>
              <a:t>2</a:t>
            </a:r>
            <a:r>
              <a:rPr lang="en-US" sz="3200" dirty="0"/>
              <a:t>H</a:t>
            </a:r>
            <a:r>
              <a:rPr lang="en-US" sz="3200" baseline="-25000" dirty="0"/>
              <a:t>4</a:t>
            </a:r>
            <a:endParaRPr lang="ar-SA" sz="3200" b="1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/>
              <a:t>أكدت السنوات الماضية من </a:t>
            </a:r>
            <a:r>
              <a:rPr lang="ar-SA" sz="2800" dirty="0"/>
              <a:t>خلال الدراسات المكثفة </a:t>
            </a:r>
            <a:r>
              <a:rPr lang="ar-SA" sz="2800" dirty="0" err="1"/>
              <a:t>ان</a:t>
            </a:r>
            <a:r>
              <a:rPr lang="ar-SA" sz="2800" dirty="0"/>
              <a:t> الأثيلين يجب اعتباره هرمونا نباتيا فان هذا يعنى انه استغرق اكثر من 90 عاما ليتحول الشك </a:t>
            </a:r>
            <a:r>
              <a:rPr lang="ar-SA" sz="2800" dirty="0" smtClean="0"/>
              <a:t>إلى </a:t>
            </a:r>
            <a:r>
              <a:rPr lang="ar-SA" sz="2800" dirty="0"/>
              <a:t>يقين ولعل من الأسباب </a:t>
            </a:r>
            <a:r>
              <a:rPr lang="ar-SA" sz="2800" dirty="0" err="1"/>
              <a:t>التى</a:t>
            </a:r>
            <a:r>
              <a:rPr lang="ar-SA" sz="2800" dirty="0"/>
              <a:t> أدت </a:t>
            </a:r>
            <a:r>
              <a:rPr lang="ar-SA" sz="2800" dirty="0" err="1"/>
              <a:t>الى</a:t>
            </a:r>
            <a:r>
              <a:rPr lang="ar-SA" sz="2800" dirty="0"/>
              <a:t> تأخير اكتشافه كونه غازا متطايرا يؤثر فسيولوجيا بتركيزات ضئيلة للغاية ويرجع الفضل </a:t>
            </a:r>
            <a:r>
              <a:rPr lang="ar-SA" sz="2800" dirty="0" smtClean="0"/>
              <a:t>في </a:t>
            </a:r>
            <a:r>
              <a:rPr lang="ar-SA" sz="2800" dirty="0"/>
              <a:t>اكتشافه </a:t>
            </a:r>
            <a:r>
              <a:rPr lang="ar-SA" sz="2800" dirty="0" err="1"/>
              <a:t>الى</a:t>
            </a:r>
            <a:r>
              <a:rPr lang="ar-SA" sz="2800" dirty="0"/>
              <a:t> تطوير جهاز الفصل </a:t>
            </a:r>
            <a:r>
              <a:rPr lang="ar-SA" sz="2800" dirty="0" err="1"/>
              <a:t>الكروماتوجرافى</a:t>
            </a:r>
            <a:r>
              <a:rPr lang="ar-SA" sz="2800" dirty="0"/>
              <a:t> بالغازات </a:t>
            </a:r>
            <a:r>
              <a:rPr lang="en-US" sz="2800" dirty="0"/>
              <a:t>Gas- Liquid chromatography </a:t>
            </a:r>
            <a:r>
              <a:rPr lang="ar-SA" sz="2800" dirty="0"/>
              <a:t>وقد يرجع بداية قصة الأثيلين </a:t>
            </a:r>
            <a:r>
              <a:rPr lang="ar-SA" sz="2800" dirty="0" err="1" smtClean="0"/>
              <a:t>الى</a:t>
            </a:r>
            <a:r>
              <a:rPr lang="ar-SA" sz="2800" dirty="0" smtClean="0"/>
              <a:t> </a:t>
            </a:r>
            <a:r>
              <a:rPr lang="ar-SA" sz="2800" dirty="0"/>
              <a:t>ملاحظة </a:t>
            </a:r>
            <a:r>
              <a:rPr lang="ar-SA" sz="2800" dirty="0" err="1"/>
              <a:t>ان</a:t>
            </a:r>
            <a:r>
              <a:rPr lang="ar-SA" sz="2800" dirty="0"/>
              <a:t> غاز </a:t>
            </a:r>
            <a:r>
              <a:rPr lang="ar-SA" sz="2800" dirty="0" smtClean="0"/>
              <a:t>الإنارة </a:t>
            </a:r>
            <a:r>
              <a:rPr lang="en-US" sz="2800" dirty="0"/>
              <a:t>Illumination gas </a:t>
            </a:r>
            <a:r>
              <a:rPr lang="ar-SA" sz="2800" dirty="0"/>
              <a:t>يؤثر على نمو النبات ويسبب تساقط الأوراق فقد وجد من قبل 1924عام ان الأثيلين يسبب اصفرار ثمار الموالح كما يسرع من انضاج ثمار </a:t>
            </a:r>
            <a:r>
              <a:rPr lang="ar-SA" sz="2800" dirty="0" smtClean="0"/>
              <a:t>التفاح.</a:t>
            </a:r>
          </a:p>
          <a:p>
            <a:pPr algn="r" rtl="1"/>
            <a:r>
              <a:rPr lang="ar-SA" sz="2800" dirty="0" smtClean="0"/>
              <a:t> اذا فالنبات من المصادر الطبيعية لهذا الهرمون الذي ينتج داخليا ويطلق للخارج من النبات. يعتبر من المثبطات للنمو  إلى وقت قريب</a:t>
            </a:r>
          </a:p>
          <a:p>
            <a:pPr algn="r" rtl="1"/>
            <a:r>
              <a:rPr lang="ar-SA" sz="2800" dirty="0" smtClean="0"/>
              <a:t>** وجدت بعض الدراسات</a:t>
            </a:r>
            <a:r>
              <a:rPr lang="en-US" sz="2800" dirty="0" smtClean="0">
                <a:hlinkClick r:id="rId2"/>
              </a:rPr>
              <a:t>  </a:t>
            </a:r>
            <a:r>
              <a:rPr lang="en-US" b="1" dirty="0" smtClean="0">
                <a:hlinkClick r:id="rId2"/>
              </a:rPr>
              <a:t>Ronald </a:t>
            </a:r>
            <a:r>
              <a:rPr lang="en-US" b="1" dirty="0" err="1" smtClean="0">
                <a:hlinkClick r:id="rId2"/>
              </a:rPr>
              <a:t>Pierik</a:t>
            </a:r>
            <a:r>
              <a:rPr lang="en-US" b="1" dirty="0" smtClean="0">
                <a:hlinkClick r:id="rId2"/>
              </a:rPr>
              <a:t> et al 2006</a:t>
            </a:r>
            <a:r>
              <a:rPr lang="en-US" b="1" dirty="0" smtClean="0"/>
              <a:t> </a:t>
            </a:r>
            <a:r>
              <a:rPr lang="ar-SA" b="1" dirty="0" smtClean="0"/>
              <a:t> </a:t>
            </a:r>
          </a:p>
          <a:p>
            <a:pPr algn="r" rtl="1"/>
            <a:r>
              <a:rPr lang="ar-SA" sz="2800" dirty="0" smtClean="0"/>
              <a:t>على تأثير غاز </a:t>
            </a:r>
            <a:r>
              <a:rPr lang="ar-SA" sz="2800" dirty="0" err="1" smtClean="0"/>
              <a:t>الاثيلين</a:t>
            </a:r>
            <a:r>
              <a:rPr lang="ar-SA" sz="2800" dirty="0" smtClean="0"/>
              <a:t>  بين </a:t>
            </a:r>
            <a:r>
              <a:rPr lang="ar-SA" sz="2800" b="1" dirty="0"/>
              <a:t>تثبيط النمو </a:t>
            </a:r>
            <a:r>
              <a:rPr lang="ar-SA" sz="2800" b="1" dirty="0" smtClean="0"/>
              <a:t>والتحفيز</a:t>
            </a:r>
          </a:p>
          <a:p>
            <a:pPr algn="r" rtl="1"/>
            <a:r>
              <a:rPr lang="ar-SA" sz="2800" b="1" dirty="0" smtClean="0"/>
              <a:t>من خلال السيطرة عليه .</a:t>
            </a:r>
            <a:endParaRPr lang="ar-SA" sz="2800" b="1" dirty="0"/>
          </a:p>
          <a:p>
            <a:pPr algn="r" rtl="1"/>
            <a:r>
              <a:rPr lang="ar-SA" sz="2800" dirty="0"/>
              <a:t/>
            </a:r>
            <a:br>
              <a:rPr lang="ar-SA" sz="2800" dirty="0"/>
            </a:br>
            <a:r>
              <a:rPr lang="ar-SA" sz="2800" dirty="0"/>
              <a:t/>
            </a:r>
            <a:br>
              <a:rPr lang="ar-SA" sz="2800" dirty="0"/>
            </a:br>
            <a:r>
              <a:rPr lang="en-US" sz="2800" dirty="0" smtClean="0"/>
              <a:t> </a:t>
            </a:r>
            <a:endParaRPr lang="en-US" sz="2800" dirty="0"/>
          </a:p>
          <a:p>
            <a:pPr algn="r" rtl="1"/>
            <a:endParaRPr lang="ar-S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4598517"/>
            <a:ext cx="2116184" cy="181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7382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14300" y="471411"/>
            <a:ext cx="1164227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FF0000"/>
                </a:solidFill>
              </a:rPr>
              <a:t> </a:t>
            </a:r>
            <a:r>
              <a:rPr lang="ar-SA" sz="2800" b="1" u="sng" dirty="0" smtClean="0">
                <a:solidFill>
                  <a:srgbClr val="FF0000"/>
                </a:solidFill>
              </a:rPr>
              <a:t>الانتقال</a:t>
            </a:r>
          </a:p>
          <a:p>
            <a:pPr algn="r" rtl="1"/>
            <a:r>
              <a:rPr lang="ar-SA" sz="2800" b="1" dirty="0" smtClean="0"/>
              <a:t>1-الإنتشار الطبيعي </a:t>
            </a:r>
            <a:r>
              <a:rPr lang="ar-SA" sz="2800" b="1" dirty="0"/>
              <a:t>خلال الفراغات البينية </a:t>
            </a:r>
            <a:r>
              <a:rPr lang="ar-SA" sz="2800" b="1" dirty="0" smtClean="0"/>
              <a:t>لسرعة ذوبانه بالماء.</a:t>
            </a:r>
          </a:p>
          <a:p>
            <a:pPr algn="r" rtl="1"/>
            <a:r>
              <a:rPr lang="ar-SA" sz="2800" b="1" dirty="0" smtClean="0"/>
              <a:t>2-الذوبان في </a:t>
            </a:r>
            <a:r>
              <a:rPr lang="ar-SA" sz="2800" b="1" dirty="0" err="1" smtClean="0"/>
              <a:t>الفوسفوليبيدات</a:t>
            </a:r>
            <a:r>
              <a:rPr lang="ar-SA" sz="2800" b="1" dirty="0" smtClean="0"/>
              <a:t> المكونة للأغشية الخلوية في النبات.</a:t>
            </a:r>
          </a:p>
          <a:p>
            <a:pPr algn="r" rtl="1"/>
            <a:r>
              <a:rPr lang="ar-SA" sz="2800" b="1" u="sng" dirty="0">
                <a:solidFill>
                  <a:srgbClr val="FF0000"/>
                </a:solidFill>
              </a:rPr>
              <a:t>العوامل التي تنشط إنتاج غاز </a:t>
            </a:r>
            <a:r>
              <a:rPr lang="ar-SA" sz="2800" b="1" u="sng" dirty="0" smtClean="0">
                <a:solidFill>
                  <a:srgbClr val="FF0000"/>
                </a:solidFill>
              </a:rPr>
              <a:t>الأثيلين</a:t>
            </a:r>
            <a:endParaRPr lang="ar-SA" sz="2800" b="1" u="sng" dirty="0">
              <a:solidFill>
                <a:srgbClr val="FF0000"/>
              </a:solidFill>
            </a:endParaRPr>
          </a:p>
          <a:p>
            <a:pPr algn="r" rtl="1"/>
            <a:endParaRPr lang="ar-SA" sz="2800" b="1" dirty="0" smtClean="0"/>
          </a:p>
          <a:p>
            <a:pPr algn="r" rtl="1"/>
            <a:endParaRPr lang="en-US" sz="2800" dirty="0"/>
          </a:p>
          <a:p>
            <a:pPr algn="r" rtl="1"/>
            <a:endParaRPr lang="ar-SA" sz="2800" b="1" dirty="0" smtClean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445328" y="743776"/>
            <a:ext cx="8311243" cy="5698671"/>
            <a:chOff x="3445328" y="743776"/>
            <a:chExt cx="8311243" cy="5698671"/>
          </a:xfrm>
        </p:grpSpPr>
        <p:graphicFrame>
          <p:nvGraphicFramePr>
            <p:cNvPr id="3" name="رسم تخطيطي 2"/>
            <p:cNvGraphicFramePr/>
            <p:nvPr>
              <p:extLst>
                <p:ext uri="{D42A27DB-BD31-4B8C-83A1-F6EECF244321}">
                  <p14:modId xmlns="" xmlns:p14="http://schemas.microsoft.com/office/powerpoint/2010/main" val="538931175"/>
                </p:ext>
              </p:extLst>
            </p:nvPr>
          </p:nvGraphicFramePr>
          <p:xfrm>
            <a:off x="3628571" y="743776"/>
            <a:ext cx="8128000" cy="569867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مستطيل 3"/>
            <p:cNvSpPr/>
            <p:nvPr/>
          </p:nvSpPr>
          <p:spPr>
            <a:xfrm>
              <a:off x="3445328" y="2651985"/>
              <a:ext cx="1845130" cy="1882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ar-SA" sz="2400" b="1" dirty="0" smtClean="0">
                  <a:solidFill>
                    <a:schemeClr val="bg1"/>
                  </a:solidFill>
                </a:rPr>
                <a:t>هرمونات </a:t>
              </a:r>
              <a:r>
                <a:rPr lang="ar-SA" sz="2400" b="1" dirty="0">
                  <a:solidFill>
                    <a:schemeClr val="bg1"/>
                  </a:solidFill>
                </a:rPr>
                <a:t>النمو </a:t>
              </a:r>
              <a:r>
                <a:rPr lang="ar-SA" sz="2400" b="1" dirty="0" smtClean="0">
                  <a:solidFill>
                    <a:schemeClr val="bg1"/>
                  </a:solidFill>
                </a:rPr>
                <a:t>النباتية زيادة التركيز</a:t>
              </a:r>
            </a:p>
            <a:p>
              <a:pPr algn="r" rtl="1"/>
              <a:r>
                <a:rPr lang="en-US" sz="2400" b="1" dirty="0">
                  <a:solidFill>
                    <a:schemeClr val="bg1"/>
                  </a:solidFill>
                </a:rPr>
                <a:t>IAA </a:t>
              </a:r>
              <a:r>
                <a:rPr lang="ar-SA" sz="2400" b="1" dirty="0" smtClean="0">
                  <a:solidFill>
                    <a:schemeClr val="bg1"/>
                  </a:solidFill>
                </a:rPr>
                <a:t>,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, Ki GA</a:t>
              </a:r>
              <a:r>
                <a:rPr lang="en-US" sz="2400" b="1" dirty="0">
                  <a:solidFill>
                    <a:schemeClr val="bg1"/>
                  </a:solidFill>
                </a:rPr>
                <a:t>,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ABA</a:t>
              </a:r>
              <a:endParaRPr lang="ar-SA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30" y="5010150"/>
            <a:ext cx="3967841" cy="168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981" y="4862513"/>
            <a:ext cx="2143125" cy="18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52166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22514" y="566679"/>
            <a:ext cx="111850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</a:rPr>
              <a:t>التأثير الفسيولوجي للأثيلين </a:t>
            </a:r>
          </a:p>
          <a:p>
            <a:pPr algn="r" rtl="1"/>
            <a:r>
              <a:rPr lang="ar-SA" sz="2000" b="1" dirty="0" smtClean="0"/>
              <a:t>يخلق </a:t>
            </a:r>
            <a:r>
              <a:rPr lang="ar-SA" sz="2000" b="1" dirty="0"/>
              <a:t>طبيعيا </a:t>
            </a:r>
            <a:r>
              <a:rPr lang="ar-SA" sz="2000" b="1" dirty="0" err="1"/>
              <a:t>فى</a:t>
            </a:r>
            <a:r>
              <a:rPr lang="ar-SA" sz="2000" b="1" dirty="0"/>
              <a:t> الأنسجة الخضرية والزهرية وكذلك </a:t>
            </a:r>
            <a:r>
              <a:rPr lang="ar-SA" sz="2000" b="1" dirty="0" err="1"/>
              <a:t>فى</a:t>
            </a:r>
            <a:r>
              <a:rPr lang="ar-SA" sz="2000" b="1" dirty="0"/>
              <a:t> الثمار والبذور وهو بذلك منظم للنمو </a:t>
            </a:r>
            <a:r>
              <a:rPr lang="ar-SA" sz="2000" b="1" dirty="0" err="1"/>
              <a:t>فى</a:t>
            </a:r>
            <a:r>
              <a:rPr lang="ar-SA" sz="2000" b="1" dirty="0"/>
              <a:t> جميع مراحل حياة النبات منذ بدء </a:t>
            </a:r>
            <a:r>
              <a:rPr lang="ar-SA" sz="2000" b="1" dirty="0" err="1"/>
              <a:t>انبات</a:t>
            </a:r>
            <a:r>
              <a:rPr lang="ar-SA" sz="2000" b="1" dirty="0"/>
              <a:t> البذور وحتى مرحلة </a:t>
            </a:r>
            <a:r>
              <a:rPr lang="ar-SA" sz="2000" b="1" dirty="0" smtClean="0"/>
              <a:t>الشيخوخة وقد افترض التالي </a:t>
            </a:r>
          </a:p>
          <a:p>
            <a:pPr algn="r" rtl="1"/>
            <a:r>
              <a:rPr lang="ar-SA" sz="2400" dirty="0" smtClean="0"/>
              <a:t>1-</a:t>
            </a:r>
            <a:r>
              <a:rPr lang="ar-SA" sz="2400" dirty="0"/>
              <a:t>يساعد </a:t>
            </a:r>
            <a:r>
              <a:rPr lang="ar-SA" sz="2400" dirty="0" err="1"/>
              <a:t>البادرات</a:t>
            </a:r>
            <a:r>
              <a:rPr lang="ar-SA" sz="2400" dirty="0"/>
              <a:t> على تحمل الضغط الواقع عليها من حبيبات التربة </a:t>
            </a:r>
            <a:r>
              <a:rPr lang="ar-SA" sz="2400" dirty="0" err="1"/>
              <a:t>اثناء</a:t>
            </a:r>
            <a:r>
              <a:rPr lang="ar-SA" sz="2400" dirty="0"/>
              <a:t> </a:t>
            </a:r>
            <a:r>
              <a:rPr lang="ar-SA" sz="2400" dirty="0" err="1"/>
              <a:t>انبات</a:t>
            </a:r>
            <a:r>
              <a:rPr lang="ar-SA" sz="2400" dirty="0"/>
              <a:t> </a:t>
            </a:r>
            <a:r>
              <a:rPr lang="ar-SA" sz="2400" dirty="0" err="1" smtClean="0"/>
              <a:t>البادرات</a:t>
            </a:r>
            <a:r>
              <a:rPr lang="ar-SA" sz="2400" dirty="0" smtClean="0"/>
              <a:t>.</a:t>
            </a:r>
          </a:p>
          <a:p>
            <a:pPr algn="r" rtl="1"/>
            <a:r>
              <a:rPr lang="ar-SA" sz="2800" dirty="0" smtClean="0"/>
              <a:t>2-</a:t>
            </a:r>
            <a:r>
              <a:rPr lang="ar-SA" sz="2400" dirty="0"/>
              <a:t>يؤثر </a:t>
            </a:r>
            <a:r>
              <a:rPr lang="ar-SA" sz="2400" dirty="0" smtClean="0"/>
              <a:t>على </a:t>
            </a:r>
            <a:r>
              <a:rPr lang="ar-SA" sz="2400" dirty="0"/>
              <a:t>فترات السكون فى البذور والدرنات </a:t>
            </a:r>
            <a:r>
              <a:rPr lang="ar-SA" sz="2400" dirty="0" err="1"/>
              <a:t>والابصال</a:t>
            </a:r>
            <a:r>
              <a:rPr lang="ar-SA" sz="2400" dirty="0"/>
              <a:t> والبراعم </a:t>
            </a:r>
            <a:r>
              <a:rPr lang="ar-SA" sz="2400" dirty="0" smtClean="0"/>
              <a:t>بكسر </a:t>
            </a:r>
            <a:r>
              <a:rPr lang="ar-SA" sz="2400" dirty="0" err="1" smtClean="0"/>
              <a:t>السكون</a:t>
            </a:r>
            <a:r>
              <a:rPr lang="ar-SA" sz="2400" dirty="0" err="1" smtClean="0"/>
              <a:t>.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smtClean="0"/>
              <a:t>3- </a:t>
            </a:r>
            <a:r>
              <a:rPr lang="ar-SA" sz="2400" smtClean="0"/>
              <a:t>علاقة </a:t>
            </a:r>
            <a:r>
              <a:rPr lang="ar-SA" sz="2400" dirty="0" err="1" smtClean="0"/>
              <a:t>الأثيلين</a:t>
            </a:r>
            <a:r>
              <a:rPr lang="ar-SA" sz="2400" dirty="0" smtClean="0"/>
              <a:t> بنضج الثمار فقد حددت تلك العلاقة من ملاحظتين</a:t>
            </a:r>
          </a:p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 اولهما </a:t>
            </a:r>
            <a:r>
              <a:rPr lang="ar-SA" sz="2400" dirty="0" smtClean="0"/>
              <a:t>ان النضج الطبيعى للثمار يكون مصحوبا بزيادة كمية </a:t>
            </a:r>
            <a:r>
              <a:rPr lang="ar-SA" sz="2400" dirty="0" err="1" smtClean="0"/>
              <a:t>الأثيلين</a:t>
            </a:r>
            <a:r>
              <a:rPr lang="ar-SA" sz="2400" dirty="0" smtClean="0"/>
              <a:t> المنتجة </a:t>
            </a:r>
          </a:p>
          <a:p>
            <a:pPr algn="r" rtl="1"/>
            <a:r>
              <a:rPr lang="ar-SA" sz="2400" dirty="0" smtClean="0">
                <a:solidFill>
                  <a:srgbClr val="FF0000"/>
                </a:solidFill>
              </a:rPr>
              <a:t>ثانيهما </a:t>
            </a:r>
            <a:r>
              <a:rPr lang="ar-SA" sz="2400" dirty="0" smtClean="0"/>
              <a:t>ان معاملة بعض الثمار </a:t>
            </a:r>
            <a:r>
              <a:rPr lang="ar-SA" sz="2400" dirty="0" err="1" smtClean="0"/>
              <a:t>بالأثيلين</a:t>
            </a:r>
            <a:r>
              <a:rPr lang="ar-SA" sz="2400" dirty="0" smtClean="0"/>
              <a:t> تؤدى الى التبكير فى بدء عملية النضج </a:t>
            </a:r>
            <a:r>
              <a:rPr lang="ar-SA" sz="2400" dirty="0" err="1" smtClean="0"/>
              <a:t>والأسراع</a:t>
            </a:r>
            <a:r>
              <a:rPr lang="ar-SA" sz="2400" dirty="0" smtClean="0"/>
              <a:t> منها وقد اثبتت الابحاث الحديثة انه تحت الظروف الطبيعية يتراكم تركيز فسيولوجى داخل الانسجة كاف لبدء نضج الموز </a:t>
            </a:r>
            <a:r>
              <a:rPr lang="ar-SA" sz="2400" dirty="0" err="1" smtClean="0"/>
              <a:t>والكنتالوب</a:t>
            </a:r>
            <a:r>
              <a:rPr lang="ar-SA" sz="2400" dirty="0" smtClean="0"/>
              <a:t> والطماطم والتفاح </a:t>
            </a:r>
            <a:r>
              <a:rPr lang="ar-SA" sz="2400" dirty="0" err="1" smtClean="0"/>
              <a:t>والافوكادو</a:t>
            </a:r>
            <a:r>
              <a:rPr lang="ar-SA" sz="2400" dirty="0" smtClean="0"/>
              <a:t> والكمثرى </a:t>
            </a:r>
            <a:r>
              <a:rPr lang="ar-SA" sz="2400" dirty="0" err="1" smtClean="0"/>
              <a:t>وغيرها .</a:t>
            </a:r>
            <a:r>
              <a:rPr lang="ar-SA" sz="2400" dirty="0" smtClean="0"/>
              <a:t> 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 smtClean="0"/>
              <a:t> 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ar-SA" sz="2400" dirty="0" smtClean="0"/>
              <a:t> </a:t>
            </a:r>
            <a:r>
              <a:rPr lang="ar-SA" sz="2000" dirty="0"/>
              <a:t/>
            </a:r>
            <a:br>
              <a:rPr lang="ar-SA" sz="2000" dirty="0"/>
            </a:br>
            <a:r>
              <a:rPr lang="ar-SA" sz="2000" dirty="0"/>
              <a:t/>
            </a:r>
            <a:br>
              <a:rPr lang="ar-SA" sz="2000" dirty="0"/>
            </a:br>
            <a:r>
              <a:rPr lang="en-US" sz="2000" dirty="0" smtClean="0"/>
              <a:t> </a:t>
            </a:r>
            <a:endParaRPr lang="ar-SA" dirty="0"/>
          </a:p>
          <a:p>
            <a:pPr algn="r" rtl="1"/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579091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06386" y="579013"/>
            <a:ext cx="97808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ar-SA" sz="2400" dirty="0" smtClean="0"/>
          </a:p>
          <a:p>
            <a:pPr algn="r" rtl="1"/>
            <a:r>
              <a:rPr lang="ar-SA" sz="3600" u="sng" dirty="0" smtClean="0">
                <a:solidFill>
                  <a:srgbClr val="FF0000"/>
                </a:solidFill>
              </a:rPr>
              <a:t>تطبيقات </a:t>
            </a:r>
          </a:p>
          <a:p>
            <a:pPr algn="r" rtl="1"/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كان لعهد قريب يستخدم فقط لتحكم في نضج وتلوين الثمار بعد القطف.</a:t>
            </a:r>
          </a:p>
          <a:p>
            <a:pPr algn="r" rtl="1"/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تم إنتاج مركبات تتحول عند دخولها النبات لغاز </a:t>
            </a:r>
            <a:r>
              <a:rPr lang="ar-SA" sz="2400" dirty="0" err="1" smtClean="0">
                <a:solidFill>
                  <a:schemeClr val="accent1">
                    <a:lumMod val="50000"/>
                  </a:schemeClr>
                </a:solidFill>
              </a:rPr>
              <a:t>اثيلين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</a:rPr>
              <a:t>  منها مركب </a:t>
            </a:r>
            <a:r>
              <a:rPr lang="ar-SA" sz="2400" dirty="0"/>
              <a:t> </a:t>
            </a:r>
            <a:r>
              <a:rPr lang="ar-SA" sz="2400" dirty="0" err="1"/>
              <a:t>الأثيفون</a:t>
            </a:r>
            <a:r>
              <a:rPr lang="ar-SA" sz="2400" dirty="0"/>
              <a:t> </a:t>
            </a:r>
            <a:r>
              <a:rPr lang="en-US" sz="2400" dirty="0" err="1" smtClean="0"/>
              <a:t>Ethephon</a:t>
            </a:r>
            <a:r>
              <a:rPr lang="ar-SA" sz="2400" dirty="0" err="1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" y="2465614"/>
            <a:ext cx="2378529" cy="39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50519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071" y="304801"/>
            <a:ext cx="7690758" cy="1219200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ar-SA" sz="4000" dirty="0" smtClean="0">
                <a:solidFill>
                  <a:srgbClr val="FF0000"/>
                </a:solidFill>
              </a:rPr>
              <a:t>ا</a:t>
            </a:r>
            <a:r>
              <a:rPr lang="ar-SA" sz="4000" u="sng" dirty="0" smtClean="0">
                <a:solidFill>
                  <a:srgbClr val="FF0000"/>
                </a:solidFill>
              </a:rPr>
              <a:t>لتجربة</a:t>
            </a:r>
            <a:r>
              <a:rPr lang="ar-SA" sz="4000" dirty="0" smtClean="0">
                <a:solidFill>
                  <a:srgbClr val="FF0000"/>
                </a:solidFill>
              </a:rPr>
              <a:t/>
            </a:r>
            <a:br>
              <a:rPr lang="ar-SA" sz="4000" dirty="0" smtClean="0">
                <a:solidFill>
                  <a:srgbClr val="FF0000"/>
                </a:solidFill>
              </a:rPr>
            </a:br>
            <a:r>
              <a:rPr lang="ar-SA" sz="4000" dirty="0" smtClean="0">
                <a:solidFill>
                  <a:srgbClr val="FFC000"/>
                </a:solidFill>
              </a:rPr>
              <a:t>الطريقة</a:t>
            </a:r>
            <a:r>
              <a:rPr lang="ar-SA" sz="4000" dirty="0" smtClean="0">
                <a:solidFill>
                  <a:srgbClr val="FF0000"/>
                </a:solidFill>
              </a:rPr>
              <a:t>                           </a:t>
            </a:r>
            <a:r>
              <a:rPr lang="ar-SA" sz="4000" dirty="0" smtClean="0">
                <a:solidFill>
                  <a:srgbClr val="FFC000"/>
                </a:solidFill>
              </a:rPr>
              <a:t>المواد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39437" y="1662335"/>
            <a:ext cx="6444343" cy="4187952"/>
          </a:xfrm>
          <a:effectLst>
            <a:glow rad="101600">
              <a:schemeClr val="accent5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b="1" dirty="0" smtClean="0"/>
              <a:t> تنقل </a:t>
            </a:r>
            <a:r>
              <a:rPr lang="ar-SA" b="1" dirty="0" err="1" smtClean="0"/>
              <a:t>بادرات</a:t>
            </a:r>
            <a:r>
              <a:rPr lang="ar-SA" b="1" dirty="0" smtClean="0"/>
              <a:t> الفول عمرها </a:t>
            </a:r>
            <a:r>
              <a:rPr lang="ar-SA" b="1" dirty="0" err="1" smtClean="0"/>
              <a:t>اسبوع</a:t>
            </a:r>
            <a:r>
              <a:rPr lang="ar-SA" b="1" dirty="0" smtClean="0"/>
              <a:t> تقريبا  </a:t>
            </a:r>
            <a:r>
              <a:rPr lang="ar-SA" b="1" dirty="0" err="1" smtClean="0"/>
              <a:t>للاصص</a:t>
            </a:r>
            <a:r>
              <a:rPr lang="ar-SA" b="1" dirty="0" smtClean="0"/>
              <a:t> (1رمل:بتموس1) تقريبا  يكون </a:t>
            </a:r>
            <a:r>
              <a:rPr lang="ar-SA" b="1" dirty="0" err="1" smtClean="0"/>
              <a:t>الاصيص</a:t>
            </a:r>
            <a:r>
              <a:rPr lang="ar-SA" b="1" dirty="0" smtClean="0"/>
              <a:t> اكثر من النصف تربة و تروى بالماء </a:t>
            </a:r>
          </a:p>
          <a:p>
            <a:pPr algn="r" rtl="1"/>
            <a:r>
              <a:rPr lang="ar-SA" b="1" dirty="0" smtClean="0"/>
              <a:t>توضع قشرة الموز على سطح التربة في </a:t>
            </a:r>
            <a:r>
              <a:rPr lang="ar-SA" b="1" dirty="0" err="1" smtClean="0"/>
              <a:t>الاصيص</a:t>
            </a:r>
            <a:r>
              <a:rPr lang="ar-SA" b="1" dirty="0" smtClean="0"/>
              <a:t> </a:t>
            </a:r>
            <a:r>
              <a:rPr lang="ar-SA" b="1" dirty="0" err="1" smtClean="0"/>
              <a:t>الاول</a:t>
            </a:r>
            <a:r>
              <a:rPr lang="ar-SA" b="1" dirty="0" smtClean="0"/>
              <a:t> ثم تغطى بالناقوس الزجاجي. ويكون </a:t>
            </a:r>
            <a:r>
              <a:rPr lang="ar-SA" b="1" dirty="0" err="1" smtClean="0"/>
              <a:t>الاصيص</a:t>
            </a:r>
            <a:r>
              <a:rPr lang="ar-SA" b="1" dirty="0" smtClean="0"/>
              <a:t> الثاني ضابط.</a:t>
            </a:r>
          </a:p>
          <a:p>
            <a:pPr algn="r" rtl="1"/>
            <a:r>
              <a:rPr lang="ar-SA" b="1" dirty="0" smtClean="0"/>
              <a:t>تتابع التجربة لمدة </a:t>
            </a:r>
            <a:r>
              <a:rPr lang="ar-SA" b="1" dirty="0" err="1" smtClean="0"/>
              <a:t>اسبوع</a:t>
            </a:r>
            <a:r>
              <a:rPr lang="ar-SA" b="1" dirty="0" smtClean="0"/>
              <a:t>. </a:t>
            </a:r>
          </a:p>
          <a:p>
            <a:pPr algn="r" rtl="1"/>
            <a:r>
              <a:rPr lang="ar-SA" b="1" dirty="0" smtClean="0"/>
              <a:t> تدون النتيجة ثم تناقش .</a:t>
            </a:r>
            <a:endParaRPr lang="en-US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3149413"/>
              </p:ext>
            </p:extLst>
          </p:nvPr>
        </p:nvGraphicFramePr>
        <p:xfrm>
          <a:off x="359229" y="1760311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ستطيل 4"/>
          <p:cNvSpPr/>
          <p:nvPr/>
        </p:nvSpPr>
        <p:spPr>
          <a:xfrm>
            <a:off x="6204303" y="5167228"/>
            <a:ext cx="366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http://youtu.be/irxVYY9D6qs</a:t>
            </a: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ar-SA" b="1" dirty="0" smtClean="0"/>
              <a:t>ملاحظة  اسوداد اسفل القمة النامية</a:t>
            </a:r>
          </a:p>
          <a:p>
            <a:r>
              <a:rPr lang="ar-SA" b="1" dirty="0" smtClean="0"/>
              <a:t>زيادة قطر الساق استطالة الساق غير طبيعية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ar-SA" dirty="0" smtClean="0"/>
              <a:t>سمك الساق وقصر الساق  </a:t>
            </a:r>
            <a:r>
              <a:rPr lang="ar-SA" dirty="0" err="1" smtClean="0"/>
              <a:t>االتفاف</a:t>
            </a:r>
            <a:r>
              <a:rPr lang="ar-SA" dirty="0" smtClean="0"/>
              <a:t> القمة النامية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72" t="9820" r="22589" b="51686"/>
          <a:stretch/>
        </p:blipFill>
        <p:spPr bwMode="auto">
          <a:xfrm>
            <a:off x="718458" y="751115"/>
            <a:ext cx="3151414" cy="386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08714" y="408214"/>
            <a:ext cx="3428999" cy="3935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891949"/>
            <a:ext cx="2759528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407</Words>
  <Application>Microsoft Office PowerPoint</Application>
  <PresentationFormat>مخصص</PresentationFormat>
  <Paragraphs>60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TS103431377</vt:lpstr>
      <vt:lpstr>  منظمات النمو والتميز lab 11</vt:lpstr>
      <vt:lpstr>فسيولوجيا النمو Growth physiology</vt:lpstr>
      <vt:lpstr>غاز الأثيلين Ethylene gas </vt:lpstr>
      <vt:lpstr>الشريحة 4</vt:lpstr>
      <vt:lpstr>الشريحة 5</vt:lpstr>
      <vt:lpstr>الشريحة 6</vt:lpstr>
      <vt:lpstr>الشريحة 7</vt:lpstr>
      <vt:lpstr> التجربة الطريقة                           المواد 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yasmeen</dc:title>
  <dc:creator/>
  <cp:lastModifiedBy/>
  <cp:revision>1</cp:revision>
  <dcterms:created xsi:type="dcterms:W3CDTF">2013-04-01T20:50:44Z</dcterms:created>
  <dcterms:modified xsi:type="dcterms:W3CDTF">2016-11-28T11:12:55Z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