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8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259" r:id="rId3"/>
    <p:sldId id="260" r:id="rId4"/>
    <p:sldId id="261" r:id="rId5"/>
    <p:sldId id="282" r:id="rId6"/>
    <p:sldId id="283" r:id="rId7"/>
    <p:sldId id="284" r:id="rId8"/>
    <p:sldId id="294" r:id="rId9"/>
    <p:sldId id="264" r:id="rId10"/>
    <p:sldId id="300" r:id="rId11"/>
    <p:sldId id="298" r:id="rId12"/>
    <p:sldId id="299" r:id="rId13"/>
    <p:sldId id="295" r:id="rId14"/>
    <p:sldId id="301" r:id="rId15"/>
    <p:sldId id="285" r:id="rId16"/>
    <p:sldId id="302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140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52AE464-6AD9-4CD1-8BDC-4299F30725DD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83622E3C-D9A0-4AA9-96D6-D13E76F4B016}">
      <dgm:prSet phldrT="[Text]"/>
      <dgm:spPr/>
      <dgm:t>
        <a:bodyPr/>
        <a:lstStyle/>
        <a:p>
          <a:r>
            <a:rPr lang="ar-AE" dirty="0" smtClean="0"/>
            <a:t>تركيب </a:t>
          </a:r>
          <a:r>
            <a:rPr lang="fr-FR" dirty="0" smtClean="0"/>
            <a:t> </a:t>
          </a:r>
        </a:p>
        <a:p>
          <a:r>
            <a:rPr lang="fr-FR" dirty="0" smtClean="0"/>
            <a:t>DNA</a:t>
          </a:r>
          <a:endParaRPr lang="en-GB" dirty="0"/>
        </a:p>
      </dgm:t>
    </dgm:pt>
    <dgm:pt modelId="{F8332465-468E-43E5-9878-C45E8F5F27B0}" type="parTrans" cxnId="{6FB51E61-8246-4F5D-B189-94738539527E}">
      <dgm:prSet/>
      <dgm:spPr/>
      <dgm:t>
        <a:bodyPr/>
        <a:lstStyle/>
        <a:p>
          <a:endParaRPr lang="en-GB"/>
        </a:p>
      </dgm:t>
    </dgm:pt>
    <dgm:pt modelId="{B23216BC-B3F8-49EE-9949-BFBE9CB58B62}" type="sibTrans" cxnId="{6FB51E61-8246-4F5D-B189-94738539527E}">
      <dgm:prSet/>
      <dgm:spPr/>
      <dgm:t>
        <a:bodyPr/>
        <a:lstStyle/>
        <a:p>
          <a:endParaRPr lang="en-GB"/>
        </a:p>
      </dgm:t>
    </dgm:pt>
    <dgm:pt modelId="{A3A358B4-CF13-4D39-808E-43F7ECD57CFA}">
      <dgm:prSet phldrT="[Text]"/>
      <dgm:spPr/>
      <dgm:t>
        <a:bodyPr/>
        <a:lstStyle/>
        <a:p>
          <a:r>
            <a:rPr lang="ar-AE" dirty="0" smtClean="0"/>
            <a:t>وحدات كبرى (الجينات) </a:t>
          </a:r>
        </a:p>
        <a:p>
          <a:r>
            <a:rPr lang="ar-AE" dirty="0" smtClean="0"/>
            <a:t>وهي ناشئة عن اجتماع النيوكليتيدات مع بعضها </a:t>
          </a:r>
        </a:p>
      </dgm:t>
    </dgm:pt>
    <dgm:pt modelId="{45992FD2-8584-453D-820B-79A246228646}" type="parTrans" cxnId="{ADE0B9A4-5797-4E6D-BD52-C8585F1AE161}">
      <dgm:prSet/>
      <dgm:spPr/>
      <dgm:t>
        <a:bodyPr/>
        <a:lstStyle/>
        <a:p>
          <a:endParaRPr lang="en-GB"/>
        </a:p>
      </dgm:t>
    </dgm:pt>
    <dgm:pt modelId="{B76662EB-8B2D-4DBA-A38E-57AFC369C67C}" type="sibTrans" cxnId="{ADE0B9A4-5797-4E6D-BD52-C8585F1AE161}">
      <dgm:prSet/>
      <dgm:spPr/>
      <dgm:t>
        <a:bodyPr/>
        <a:lstStyle/>
        <a:p>
          <a:endParaRPr lang="en-GB"/>
        </a:p>
      </dgm:t>
    </dgm:pt>
    <dgm:pt modelId="{E019FEC6-F5B9-45D2-A5DE-40684E928830}">
      <dgm:prSet phldrT="[Text]"/>
      <dgm:spPr/>
      <dgm:t>
        <a:bodyPr/>
        <a:lstStyle/>
        <a:p>
          <a:r>
            <a:rPr lang="ar-AE" dirty="0" smtClean="0"/>
            <a:t>وحدات </a:t>
          </a:r>
          <a:r>
            <a:rPr lang="ar-AE" b="1" dirty="0" smtClean="0"/>
            <a:t>صغرى (نيوكليتيدات)</a:t>
          </a:r>
        </a:p>
        <a:p>
          <a:r>
            <a:rPr lang="en-GB" b="1" dirty="0" smtClean="0"/>
            <a:t>N</a:t>
          </a:r>
          <a:r>
            <a:rPr lang="en-GB" dirty="0" smtClean="0"/>
            <a:t>ucleotides </a:t>
          </a:r>
          <a:endParaRPr lang="en-GB" dirty="0"/>
        </a:p>
      </dgm:t>
    </dgm:pt>
    <dgm:pt modelId="{8A4C5D2E-2D29-4484-BB69-6182EF96A673}" type="parTrans" cxnId="{9C75F43E-0B1A-473F-B7BF-DB20791E93E1}">
      <dgm:prSet/>
      <dgm:spPr/>
      <dgm:t>
        <a:bodyPr/>
        <a:lstStyle/>
        <a:p>
          <a:endParaRPr lang="en-GB"/>
        </a:p>
      </dgm:t>
    </dgm:pt>
    <dgm:pt modelId="{87704420-E1A8-4E0B-9653-1994465A5C23}" type="sibTrans" cxnId="{9C75F43E-0B1A-473F-B7BF-DB20791E93E1}">
      <dgm:prSet/>
      <dgm:spPr/>
      <dgm:t>
        <a:bodyPr/>
        <a:lstStyle/>
        <a:p>
          <a:endParaRPr lang="en-GB"/>
        </a:p>
      </dgm:t>
    </dgm:pt>
    <dgm:pt modelId="{1D06C825-DC78-4998-8594-AD3185F6088B}" type="pres">
      <dgm:prSet presAssocID="{952AE464-6AD9-4CD1-8BDC-4299F30725DD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GB"/>
        </a:p>
      </dgm:t>
    </dgm:pt>
    <dgm:pt modelId="{D0C00ABC-F7DA-4C1E-9D04-8D7FF8A3FA40}" type="pres">
      <dgm:prSet presAssocID="{83622E3C-D9A0-4AA9-96D6-D13E76F4B016}" presName="hierRoot1" presStyleCnt="0"/>
      <dgm:spPr/>
    </dgm:pt>
    <dgm:pt modelId="{B7F25F57-4E06-48D2-A336-297C4B83780E}" type="pres">
      <dgm:prSet presAssocID="{83622E3C-D9A0-4AA9-96D6-D13E76F4B016}" presName="composite" presStyleCnt="0"/>
      <dgm:spPr/>
    </dgm:pt>
    <dgm:pt modelId="{FB8BC615-5BFF-4FD2-BA8F-D5EB280EA9A5}" type="pres">
      <dgm:prSet presAssocID="{83622E3C-D9A0-4AA9-96D6-D13E76F4B016}" presName="background" presStyleLbl="node0" presStyleIdx="0" presStyleCnt="1"/>
      <dgm:spPr/>
    </dgm:pt>
    <dgm:pt modelId="{1B0AE102-E251-4827-9428-DD8B1A370D5C}" type="pres">
      <dgm:prSet presAssocID="{83622E3C-D9A0-4AA9-96D6-D13E76F4B016}" presName="text" presStyleLbl="fgAcc0" presStyleIdx="0" presStyleCnt="1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65D27F3B-3488-498E-A8F9-0992A78F187B}" type="pres">
      <dgm:prSet presAssocID="{83622E3C-D9A0-4AA9-96D6-D13E76F4B016}" presName="hierChild2" presStyleCnt="0"/>
      <dgm:spPr/>
    </dgm:pt>
    <dgm:pt modelId="{4540C7DD-36B5-415E-8F82-1D3FB9AF80E2}" type="pres">
      <dgm:prSet presAssocID="{45992FD2-8584-453D-820B-79A246228646}" presName="Name10" presStyleLbl="parChTrans1D2" presStyleIdx="0" presStyleCnt="2"/>
      <dgm:spPr/>
      <dgm:t>
        <a:bodyPr/>
        <a:lstStyle/>
        <a:p>
          <a:endParaRPr lang="en-GB"/>
        </a:p>
      </dgm:t>
    </dgm:pt>
    <dgm:pt modelId="{F9F59AD8-0E3A-42F4-8003-A166029B59EB}" type="pres">
      <dgm:prSet presAssocID="{A3A358B4-CF13-4D39-808E-43F7ECD57CFA}" presName="hierRoot2" presStyleCnt="0"/>
      <dgm:spPr/>
    </dgm:pt>
    <dgm:pt modelId="{355D3A26-C645-46E0-A8C0-1AC294F13D9A}" type="pres">
      <dgm:prSet presAssocID="{A3A358B4-CF13-4D39-808E-43F7ECD57CFA}" presName="composite2" presStyleCnt="0"/>
      <dgm:spPr/>
    </dgm:pt>
    <dgm:pt modelId="{1BBFEA34-143E-49CA-B307-3ABBB213161A}" type="pres">
      <dgm:prSet presAssocID="{A3A358B4-CF13-4D39-808E-43F7ECD57CFA}" presName="background2" presStyleLbl="node2" presStyleIdx="0" presStyleCnt="2"/>
      <dgm:spPr/>
    </dgm:pt>
    <dgm:pt modelId="{D238F443-1C00-422B-A200-64730BB6774C}" type="pres">
      <dgm:prSet presAssocID="{A3A358B4-CF13-4D39-808E-43F7ECD57CFA}" presName="text2" presStyleLbl="fgAcc2" presStyleIdx="0" presStyleCnt="2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A795CFF7-5486-48A4-AD6C-A10B008761EB}" type="pres">
      <dgm:prSet presAssocID="{A3A358B4-CF13-4D39-808E-43F7ECD57CFA}" presName="hierChild3" presStyleCnt="0"/>
      <dgm:spPr/>
    </dgm:pt>
    <dgm:pt modelId="{27FE42D9-710C-4E1E-8708-1A4EA6A3F3C5}" type="pres">
      <dgm:prSet presAssocID="{8A4C5D2E-2D29-4484-BB69-6182EF96A673}" presName="Name10" presStyleLbl="parChTrans1D2" presStyleIdx="1" presStyleCnt="2"/>
      <dgm:spPr/>
      <dgm:t>
        <a:bodyPr/>
        <a:lstStyle/>
        <a:p>
          <a:endParaRPr lang="en-GB"/>
        </a:p>
      </dgm:t>
    </dgm:pt>
    <dgm:pt modelId="{7E25F079-0E54-4633-BD95-AA9F487DA2F3}" type="pres">
      <dgm:prSet presAssocID="{E019FEC6-F5B9-45D2-A5DE-40684E928830}" presName="hierRoot2" presStyleCnt="0"/>
      <dgm:spPr/>
    </dgm:pt>
    <dgm:pt modelId="{F0AA0D32-AD3A-4B45-BB96-0E555B3DD736}" type="pres">
      <dgm:prSet presAssocID="{E019FEC6-F5B9-45D2-A5DE-40684E928830}" presName="composite2" presStyleCnt="0"/>
      <dgm:spPr/>
    </dgm:pt>
    <dgm:pt modelId="{81BE6CD3-1EDE-47F3-A6C8-18286233CBBC}" type="pres">
      <dgm:prSet presAssocID="{E019FEC6-F5B9-45D2-A5DE-40684E928830}" presName="background2" presStyleLbl="node2" presStyleIdx="1" presStyleCnt="2"/>
      <dgm:spPr/>
    </dgm:pt>
    <dgm:pt modelId="{964FE075-4669-4FBD-9ECD-810C0947707B}" type="pres">
      <dgm:prSet presAssocID="{E019FEC6-F5B9-45D2-A5DE-40684E928830}" presName="text2" presStyleLbl="fgAcc2" presStyleIdx="1" presStyleCnt="2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9630EE97-E3A2-4AFD-B3D3-66FB400264D2}" type="pres">
      <dgm:prSet presAssocID="{E019FEC6-F5B9-45D2-A5DE-40684E928830}" presName="hierChild3" presStyleCnt="0"/>
      <dgm:spPr/>
    </dgm:pt>
  </dgm:ptLst>
  <dgm:cxnLst>
    <dgm:cxn modelId="{6FB51E61-8246-4F5D-B189-94738539527E}" srcId="{952AE464-6AD9-4CD1-8BDC-4299F30725DD}" destId="{83622E3C-D9A0-4AA9-96D6-D13E76F4B016}" srcOrd="0" destOrd="0" parTransId="{F8332465-468E-43E5-9878-C45E8F5F27B0}" sibTransId="{B23216BC-B3F8-49EE-9949-BFBE9CB58B62}"/>
    <dgm:cxn modelId="{88D24ABC-4310-4196-A5B7-7C26A63352CB}" type="presOf" srcId="{83622E3C-D9A0-4AA9-96D6-D13E76F4B016}" destId="{1B0AE102-E251-4827-9428-DD8B1A370D5C}" srcOrd="0" destOrd="0" presId="urn:microsoft.com/office/officeart/2005/8/layout/hierarchy1"/>
    <dgm:cxn modelId="{9DF1C07D-DE9B-4D4F-B1AC-2EBA9440FF01}" type="presOf" srcId="{45992FD2-8584-453D-820B-79A246228646}" destId="{4540C7DD-36B5-415E-8F82-1D3FB9AF80E2}" srcOrd="0" destOrd="0" presId="urn:microsoft.com/office/officeart/2005/8/layout/hierarchy1"/>
    <dgm:cxn modelId="{8257C9D7-8BF1-45C0-8A3A-8B369D58059D}" type="presOf" srcId="{8A4C5D2E-2D29-4484-BB69-6182EF96A673}" destId="{27FE42D9-710C-4E1E-8708-1A4EA6A3F3C5}" srcOrd="0" destOrd="0" presId="urn:microsoft.com/office/officeart/2005/8/layout/hierarchy1"/>
    <dgm:cxn modelId="{3D7BBABA-9096-4329-A54E-D14F3D9D37A8}" type="presOf" srcId="{E019FEC6-F5B9-45D2-A5DE-40684E928830}" destId="{964FE075-4669-4FBD-9ECD-810C0947707B}" srcOrd="0" destOrd="0" presId="urn:microsoft.com/office/officeart/2005/8/layout/hierarchy1"/>
    <dgm:cxn modelId="{6B7AC91F-FBC0-4370-A932-CAC9E6F84767}" type="presOf" srcId="{952AE464-6AD9-4CD1-8BDC-4299F30725DD}" destId="{1D06C825-DC78-4998-8594-AD3185F6088B}" srcOrd="0" destOrd="0" presId="urn:microsoft.com/office/officeart/2005/8/layout/hierarchy1"/>
    <dgm:cxn modelId="{ADE0B9A4-5797-4E6D-BD52-C8585F1AE161}" srcId="{83622E3C-D9A0-4AA9-96D6-D13E76F4B016}" destId="{A3A358B4-CF13-4D39-808E-43F7ECD57CFA}" srcOrd="0" destOrd="0" parTransId="{45992FD2-8584-453D-820B-79A246228646}" sibTransId="{B76662EB-8B2D-4DBA-A38E-57AFC369C67C}"/>
    <dgm:cxn modelId="{78459448-D094-48DB-8039-19EF2B2B5C87}" type="presOf" srcId="{A3A358B4-CF13-4D39-808E-43F7ECD57CFA}" destId="{D238F443-1C00-422B-A200-64730BB6774C}" srcOrd="0" destOrd="0" presId="urn:microsoft.com/office/officeart/2005/8/layout/hierarchy1"/>
    <dgm:cxn modelId="{9C75F43E-0B1A-473F-B7BF-DB20791E93E1}" srcId="{83622E3C-D9A0-4AA9-96D6-D13E76F4B016}" destId="{E019FEC6-F5B9-45D2-A5DE-40684E928830}" srcOrd="1" destOrd="0" parTransId="{8A4C5D2E-2D29-4484-BB69-6182EF96A673}" sibTransId="{87704420-E1A8-4E0B-9653-1994465A5C23}"/>
    <dgm:cxn modelId="{FC3829B6-83FA-4A54-8EF2-39E56D8E5394}" type="presParOf" srcId="{1D06C825-DC78-4998-8594-AD3185F6088B}" destId="{D0C00ABC-F7DA-4C1E-9D04-8D7FF8A3FA40}" srcOrd="0" destOrd="0" presId="urn:microsoft.com/office/officeart/2005/8/layout/hierarchy1"/>
    <dgm:cxn modelId="{DEB5EA8E-5F79-40D9-A435-606D5EF95011}" type="presParOf" srcId="{D0C00ABC-F7DA-4C1E-9D04-8D7FF8A3FA40}" destId="{B7F25F57-4E06-48D2-A336-297C4B83780E}" srcOrd="0" destOrd="0" presId="urn:microsoft.com/office/officeart/2005/8/layout/hierarchy1"/>
    <dgm:cxn modelId="{880155A2-7A87-4226-817E-AC139ED3D644}" type="presParOf" srcId="{B7F25F57-4E06-48D2-A336-297C4B83780E}" destId="{FB8BC615-5BFF-4FD2-BA8F-D5EB280EA9A5}" srcOrd="0" destOrd="0" presId="urn:microsoft.com/office/officeart/2005/8/layout/hierarchy1"/>
    <dgm:cxn modelId="{172BA1E9-7F71-4598-B5BF-8EEC72452497}" type="presParOf" srcId="{B7F25F57-4E06-48D2-A336-297C4B83780E}" destId="{1B0AE102-E251-4827-9428-DD8B1A370D5C}" srcOrd="1" destOrd="0" presId="urn:microsoft.com/office/officeart/2005/8/layout/hierarchy1"/>
    <dgm:cxn modelId="{5679DB3E-FFCA-4EBD-A3EC-2BC4E501E180}" type="presParOf" srcId="{D0C00ABC-F7DA-4C1E-9D04-8D7FF8A3FA40}" destId="{65D27F3B-3488-498E-A8F9-0992A78F187B}" srcOrd="1" destOrd="0" presId="urn:microsoft.com/office/officeart/2005/8/layout/hierarchy1"/>
    <dgm:cxn modelId="{A5801E3D-F559-4D55-87A4-D48D556948D6}" type="presParOf" srcId="{65D27F3B-3488-498E-A8F9-0992A78F187B}" destId="{4540C7DD-36B5-415E-8F82-1D3FB9AF80E2}" srcOrd="0" destOrd="0" presId="urn:microsoft.com/office/officeart/2005/8/layout/hierarchy1"/>
    <dgm:cxn modelId="{1ABE99EA-95A8-4054-8356-75F02221F078}" type="presParOf" srcId="{65D27F3B-3488-498E-A8F9-0992A78F187B}" destId="{F9F59AD8-0E3A-42F4-8003-A166029B59EB}" srcOrd="1" destOrd="0" presId="urn:microsoft.com/office/officeart/2005/8/layout/hierarchy1"/>
    <dgm:cxn modelId="{ADE2B8D9-29C4-403D-B3C1-F9AF80126A66}" type="presParOf" srcId="{F9F59AD8-0E3A-42F4-8003-A166029B59EB}" destId="{355D3A26-C645-46E0-A8C0-1AC294F13D9A}" srcOrd="0" destOrd="0" presId="urn:microsoft.com/office/officeart/2005/8/layout/hierarchy1"/>
    <dgm:cxn modelId="{48199D60-8FAF-4AF4-8D3F-57AABE4BF865}" type="presParOf" srcId="{355D3A26-C645-46E0-A8C0-1AC294F13D9A}" destId="{1BBFEA34-143E-49CA-B307-3ABBB213161A}" srcOrd="0" destOrd="0" presId="urn:microsoft.com/office/officeart/2005/8/layout/hierarchy1"/>
    <dgm:cxn modelId="{7D13B910-C8F9-43E4-80FA-4B7AD25B6DB7}" type="presParOf" srcId="{355D3A26-C645-46E0-A8C0-1AC294F13D9A}" destId="{D238F443-1C00-422B-A200-64730BB6774C}" srcOrd="1" destOrd="0" presId="urn:microsoft.com/office/officeart/2005/8/layout/hierarchy1"/>
    <dgm:cxn modelId="{CF0206F9-0F9F-497C-A480-33D74CCDAFB6}" type="presParOf" srcId="{F9F59AD8-0E3A-42F4-8003-A166029B59EB}" destId="{A795CFF7-5486-48A4-AD6C-A10B008761EB}" srcOrd="1" destOrd="0" presId="urn:microsoft.com/office/officeart/2005/8/layout/hierarchy1"/>
    <dgm:cxn modelId="{FD925EF5-7D59-4A99-9AD8-3FD53E57884D}" type="presParOf" srcId="{65D27F3B-3488-498E-A8F9-0992A78F187B}" destId="{27FE42D9-710C-4E1E-8708-1A4EA6A3F3C5}" srcOrd="2" destOrd="0" presId="urn:microsoft.com/office/officeart/2005/8/layout/hierarchy1"/>
    <dgm:cxn modelId="{ADB34872-A31B-47E8-97DD-E99087A6EE97}" type="presParOf" srcId="{65D27F3B-3488-498E-A8F9-0992A78F187B}" destId="{7E25F079-0E54-4633-BD95-AA9F487DA2F3}" srcOrd="3" destOrd="0" presId="urn:microsoft.com/office/officeart/2005/8/layout/hierarchy1"/>
    <dgm:cxn modelId="{1A73A7A8-6DFE-414A-BD9A-893BC313B122}" type="presParOf" srcId="{7E25F079-0E54-4633-BD95-AA9F487DA2F3}" destId="{F0AA0D32-AD3A-4B45-BB96-0E555B3DD736}" srcOrd="0" destOrd="0" presId="urn:microsoft.com/office/officeart/2005/8/layout/hierarchy1"/>
    <dgm:cxn modelId="{2A88AE05-D6B8-446D-BD95-3924DA810F7B}" type="presParOf" srcId="{F0AA0D32-AD3A-4B45-BB96-0E555B3DD736}" destId="{81BE6CD3-1EDE-47F3-A6C8-18286233CBBC}" srcOrd="0" destOrd="0" presId="urn:microsoft.com/office/officeart/2005/8/layout/hierarchy1"/>
    <dgm:cxn modelId="{319091D8-7A1B-4EC3-9A94-D93E04B537E5}" type="presParOf" srcId="{F0AA0D32-AD3A-4B45-BB96-0E555B3DD736}" destId="{964FE075-4669-4FBD-9ECD-810C0947707B}" srcOrd="1" destOrd="0" presId="urn:microsoft.com/office/officeart/2005/8/layout/hierarchy1"/>
    <dgm:cxn modelId="{9BA7E8ED-B69A-40C1-99C7-FA3D50EB9BE7}" type="presParOf" srcId="{7E25F079-0E54-4633-BD95-AA9F487DA2F3}" destId="{9630EE97-E3A2-4AFD-B3D3-66FB400264D2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52AE464-6AD9-4CD1-8BDC-4299F30725DD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83622E3C-D9A0-4AA9-96D6-D13E76F4B016}">
      <dgm:prSet phldrT="[Text]"/>
      <dgm:spPr/>
      <dgm:t>
        <a:bodyPr/>
        <a:lstStyle/>
        <a:p>
          <a:r>
            <a:rPr lang="ar-AE" dirty="0" smtClean="0"/>
            <a:t>تتكون النيوكليتيدات من ثلاث عناصر متصلة مع بعضها :</a:t>
          </a:r>
          <a:endParaRPr lang="en-GB" dirty="0"/>
        </a:p>
      </dgm:t>
    </dgm:pt>
    <dgm:pt modelId="{F8332465-468E-43E5-9878-C45E8F5F27B0}" type="parTrans" cxnId="{6FB51E61-8246-4F5D-B189-94738539527E}">
      <dgm:prSet/>
      <dgm:spPr/>
      <dgm:t>
        <a:bodyPr/>
        <a:lstStyle/>
        <a:p>
          <a:endParaRPr lang="en-GB"/>
        </a:p>
      </dgm:t>
    </dgm:pt>
    <dgm:pt modelId="{B23216BC-B3F8-49EE-9949-BFBE9CB58B62}" type="sibTrans" cxnId="{6FB51E61-8246-4F5D-B189-94738539527E}">
      <dgm:prSet/>
      <dgm:spPr/>
      <dgm:t>
        <a:bodyPr/>
        <a:lstStyle/>
        <a:p>
          <a:endParaRPr lang="en-GB"/>
        </a:p>
      </dgm:t>
    </dgm:pt>
    <dgm:pt modelId="{A3A358B4-CF13-4D39-808E-43F7ECD57CFA}">
      <dgm:prSet phldrT="[Text]"/>
      <dgm:spPr/>
      <dgm:t>
        <a:bodyPr/>
        <a:lstStyle/>
        <a:p>
          <a:r>
            <a:rPr lang="ar-SA" b="1" dirty="0" smtClean="0"/>
            <a:t>مجموعة فوسفات </a:t>
          </a:r>
          <a:r>
            <a:rPr lang="en-US" b="1" dirty="0" smtClean="0"/>
            <a:t>Phosphate </a:t>
          </a:r>
          <a:endParaRPr lang="ar-AE" dirty="0" smtClean="0"/>
        </a:p>
      </dgm:t>
    </dgm:pt>
    <dgm:pt modelId="{45992FD2-8584-453D-820B-79A246228646}" type="parTrans" cxnId="{ADE0B9A4-5797-4E6D-BD52-C8585F1AE161}">
      <dgm:prSet/>
      <dgm:spPr/>
      <dgm:t>
        <a:bodyPr/>
        <a:lstStyle/>
        <a:p>
          <a:endParaRPr lang="en-GB"/>
        </a:p>
      </dgm:t>
    </dgm:pt>
    <dgm:pt modelId="{B76662EB-8B2D-4DBA-A38E-57AFC369C67C}" type="sibTrans" cxnId="{ADE0B9A4-5797-4E6D-BD52-C8585F1AE161}">
      <dgm:prSet/>
      <dgm:spPr/>
      <dgm:t>
        <a:bodyPr/>
        <a:lstStyle/>
        <a:p>
          <a:endParaRPr lang="en-GB"/>
        </a:p>
      </dgm:t>
    </dgm:pt>
    <dgm:pt modelId="{E019FEC6-F5B9-45D2-A5DE-40684E928830}">
      <dgm:prSet phldrT="[Text]"/>
      <dgm:spPr/>
      <dgm:t>
        <a:bodyPr/>
        <a:lstStyle/>
        <a:p>
          <a:r>
            <a:rPr lang="ar-SA" b="1" dirty="0" smtClean="0"/>
            <a:t>سكر خماسي منقوص الأكسيجين </a:t>
          </a:r>
          <a:r>
            <a:rPr lang="en-US" b="1" dirty="0" err="1" smtClean="0"/>
            <a:t>Deoxyribose</a:t>
          </a:r>
          <a:r>
            <a:rPr lang="en-US" b="1" dirty="0" smtClean="0"/>
            <a:t> </a:t>
          </a:r>
          <a:endParaRPr lang="en-GB" dirty="0"/>
        </a:p>
      </dgm:t>
    </dgm:pt>
    <dgm:pt modelId="{8A4C5D2E-2D29-4484-BB69-6182EF96A673}" type="parTrans" cxnId="{9C75F43E-0B1A-473F-B7BF-DB20791E93E1}">
      <dgm:prSet/>
      <dgm:spPr/>
      <dgm:t>
        <a:bodyPr/>
        <a:lstStyle/>
        <a:p>
          <a:endParaRPr lang="en-GB"/>
        </a:p>
      </dgm:t>
    </dgm:pt>
    <dgm:pt modelId="{87704420-E1A8-4E0B-9653-1994465A5C23}" type="sibTrans" cxnId="{9C75F43E-0B1A-473F-B7BF-DB20791E93E1}">
      <dgm:prSet/>
      <dgm:spPr/>
      <dgm:t>
        <a:bodyPr/>
        <a:lstStyle/>
        <a:p>
          <a:endParaRPr lang="en-GB"/>
        </a:p>
      </dgm:t>
    </dgm:pt>
    <dgm:pt modelId="{826DFAC9-811E-4135-8FEB-9DF320782349}">
      <dgm:prSet/>
      <dgm:spPr/>
      <dgm:t>
        <a:bodyPr/>
        <a:lstStyle/>
        <a:p>
          <a:r>
            <a:rPr lang="ar-SA" b="1" smtClean="0"/>
            <a:t>قاعدة نيتروجينية </a:t>
          </a:r>
          <a:r>
            <a:rPr lang="en-US" b="1" smtClean="0"/>
            <a:t>Nitrogenic </a:t>
          </a:r>
          <a:endParaRPr lang="en-GB"/>
        </a:p>
      </dgm:t>
    </dgm:pt>
    <dgm:pt modelId="{091A334D-2226-4E51-ABD3-B02509AAF8CC}" type="parTrans" cxnId="{05CD8D78-B2CF-4202-B9CE-66EA9F0DCF5C}">
      <dgm:prSet/>
      <dgm:spPr/>
      <dgm:t>
        <a:bodyPr/>
        <a:lstStyle/>
        <a:p>
          <a:endParaRPr lang="en-GB"/>
        </a:p>
      </dgm:t>
    </dgm:pt>
    <dgm:pt modelId="{D1E437A6-D22C-4520-B4AA-409A93F38918}" type="sibTrans" cxnId="{05CD8D78-B2CF-4202-B9CE-66EA9F0DCF5C}">
      <dgm:prSet/>
      <dgm:spPr/>
      <dgm:t>
        <a:bodyPr/>
        <a:lstStyle/>
        <a:p>
          <a:endParaRPr lang="en-GB"/>
        </a:p>
      </dgm:t>
    </dgm:pt>
    <dgm:pt modelId="{9C5F6F55-AE51-498E-872A-4C954AE5F5E5}">
      <dgm:prSet/>
      <dgm:spPr/>
      <dgm:t>
        <a:bodyPr/>
        <a:lstStyle/>
        <a:p>
          <a:r>
            <a:rPr lang="ar-AE" dirty="0" smtClean="0"/>
            <a:t>أدنين </a:t>
          </a:r>
        </a:p>
        <a:p>
          <a:r>
            <a:rPr lang="ar-AE" dirty="0" smtClean="0"/>
            <a:t>  </a:t>
          </a:r>
          <a:r>
            <a:rPr lang="en-GB" dirty="0" smtClean="0"/>
            <a:t>Adenine</a:t>
          </a:r>
          <a:endParaRPr lang="en-GB" dirty="0"/>
        </a:p>
      </dgm:t>
    </dgm:pt>
    <dgm:pt modelId="{B1AA2EBE-954E-4B64-8B14-08B2CEC9F457}" type="parTrans" cxnId="{4F517B77-D118-4B28-BAF1-7FA725E5D983}">
      <dgm:prSet/>
      <dgm:spPr/>
      <dgm:t>
        <a:bodyPr/>
        <a:lstStyle/>
        <a:p>
          <a:endParaRPr lang="en-GB"/>
        </a:p>
      </dgm:t>
    </dgm:pt>
    <dgm:pt modelId="{F70A3EED-A3FA-446C-8A2E-BE411A37F893}" type="sibTrans" cxnId="{4F517B77-D118-4B28-BAF1-7FA725E5D983}">
      <dgm:prSet/>
      <dgm:spPr/>
      <dgm:t>
        <a:bodyPr/>
        <a:lstStyle/>
        <a:p>
          <a:endParaRPr lang="en-GB"/>
        </a:p>
      </dgm:t>
    </dgm:pt>
    <dgm:pt modelId="{DAF08BAF-1441-4EBC-8E8C-C0454E95BD93}">
      <dgm:prSet/>
      <dgm:spPr/>
      <dgm:t>
        <a:bodyPr/>
        <a:lstStyle/>
        <a:p>
          <a:r>
            <a:rPr lang="ar-AE" dirty="0" smtClean="0"/>
            <a:t>ثاينين </a:t>
          </a:r>
        </a:p>
        <a:p>
          <a:r>
            <a:rPr lang="en-GB" dirty="0" err="1" smtClean="0"/>
            <a:t>Thynine</a:t>
          </a:r>
          <a:endParaRPr lang="en-GB" dirty="0"/>
        </a:p>
      </dgm:t>
    </dgm:pt>
    <dgm:pt modelId="{FFD77508-04F4-4D66-AE2B-8C99AC23C794}" type="parTrans" cxnId="{8B300CE9-F348-4927-98BA-A4D5749C4B35}">
      <dgm:prSet/>
      <dgm:spPr/>
      <dgm:t>
        <a:bodyPr/>
        <a:lstStyle/>
        <a:p>
          <a:endParaRPr lang="en-GB"/>
        </a:p>
      </dgm:t>
    </dgm:pt>
    <dgm:pt modelId="{C752CC89-5DDE-41D0-BCD5-0C75CDAE6AEE}" type="sibTrans" cxnId="{8B300CE9-F348-4927-98BA-A4D5749C4B35}">
      <dgm:prSet/>
      <dgm:spPr/>
      <dgm:t>
        <a:bodyPr/>
        <a:lstStyle/>
        <a:p>
          <a:endParaRPr lang="en-GB"/>
        </a:p>
      </dgm:t>
    </dgm:pt>
    <dgm:pt modelId="{20677501-F883-46B0-B84F-B1C67576CB5B}">
      <dgm:prSet/>
      <dgm:spPr/>
      <dgm:t>
        <a:bodyPr/>
        <a:lstStyle/>
        <a:p>
          <a:r>
            <a:rPr lang="ar-AE" dirty="0" smtClean="0"/>
            <a:t>جوانين </a:t>
          </a:r>
        </a:p>
        <a:p>
          <a:r>
            <a:rPr lang="en-GB" dirty="0" smtClean="0"/>
            <a:t>Guanine</a:t>
          </a:r>
          <a:endParaRPr lang="en-GB" dirty="0"/>
        </a:p>
      </dgm:t>
    </dgm:pt>
    <dgm:pt modelId="{D2811899-659D-47E0-A856-B0C6D1C35BFF}" type="parTrans" cxnId="{A3540FD9-2AC9-446A-A3A5-98E4DFC9D481}">
      <dgm:prSet/>
      <dgm:spPr/>
      <dgm:t>
        <a:bodyPr/>
        <a:lstStyle/>
        <a:p>
          <a:endParaRPr lang="en-GB"/>
        </a:p>
      </dgm:t>
    </dgm:pt>
    <dgm:pt modelId="{11C388A3-413A-47BB-A394-C5DCFE3EC0B7}" type="sibTrans" cxnId="{A3540FD9-2AC9-446A-A3A5-98E4DFC9D481}">
      <dgm:prSet/>
      <dgm:spPr/>
      <dgm:t>
        <a:bodyPr/>
        <a:lstStyle/>
        <a:p>
          <a:endParaRPr lang="en-GB"/>
        </a:p>
      </dgm:t>
    </dgm:pt>
    <dgm:pt modelId="{D699CDA2-5AF9-4F63-AC11-96001448EC0A}">
      <dgm:prSet/>
      <dgm:spPr/>
      <dgm:t>
        <a:bodyPr/>
        <a:lstStyle/>
        <a:p>
          <a:r>
            <a:rPr lang="ar-AE" dirty="0" smtClean="0"/>
            <a:t>سيتوسين </a:t>
          </a:r>
        </a:p>
        <a:p>
          <a:r>
            <a:rPr lang="en-GB" dirty="0" err="1" smtClean="0"/>
            <a:t>Cytosince</a:t>
          </a:r>
          <a:r>
            <a:rPr lang="en-GB" dirty="0" smtClean="0"/>
            <a:t> </a:t>
          </a:r>
          <a:endParaRPr lang="en-GB" dirty="0"/>
        </a:p>
      </dgm:t>
    </dgm:pt>
    <dgm:pt modelId="{255C3D5B-5D98-47CF-8EB3-0D5BDBFF95F5}" type="parTrans" cxnId="{56B441CC-B7E4-48D6-960E-F76FD38C2E2C}">
      <dgm:prSet/>
      <dgm:spPr/>
      <dgm:t>
        <a:bodyPr/>
        <a:lstStyle/>
        <a:p>
          <a:endParaRPr lang="en-GB"/>
        </a:p>
      </dgm:t>
    </dgm:pt>
    <dgm:pt modelId="{5E6B8CE8-9986-47E8-999D-5B8799E576F8}" type="sibTrans" cxnId="{56B441CC-B7E4-48D6-960E-F76FD38C2E2C}">
      <dgm:prSet/>
      <dgm:spPr/>
      <dgm:t>
        <a:bodyPr/>
        <a:lstStyle/>
        <a:p>
          <a:endParaRPr lang="en-GB"/>
        </a:p>
      </dgm:t>
    </dgm:pt>
    <dgm:pt modelId="{1D06C825-DC78-4998-8594-AD3185F6088B}" type="pres">
      <dgm:prSet presAssocID="{952AE464-6AD9-4CD1-8BDC-4299F30725DD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GB"/>
        </a:p>
      </dgm:t>
    </dgm:pt>
    <dgm:pt modelId="{D0C00ABC-F7DA-4C1E-9D04-8D7FF8A3FA40}" type="pres">
      <dgm:prSet presAssocID="{83622E3C-D9A0-4AA9-96D6-D13E76F4B016}" presName="hierRoot1" presStyleCnt="0"/>
      <dgm:spPr/>
    </dgm:pt>
    <dgm:pt modelId="{B7F25F57-4E06-48D2-A336-297C4B83780E}" type="pres">
      <dgm:prSet presAssocID="{83622E3C-D9A0-4AA9-96D6-D13E76F4B016}" presName="composite" presStyleCnt="0"/>
      <dgm:spPr/>
    </dgm:pt>
    <dgm:pt modelId="{FB8BC615-5BFF-4FD2-BA8F-D5EB280EA9A5}" type="pres">
      <dgm:prSet presAssocID="{83622E3C-D9A0-4AA9-96D6-D13E76F4B016}" presName="background" presStyleLbl="node0" presStyleIdx="0" presStyleCnt="1"/>
      <dgm:spPr/>
    </dgm:pt>
    <dgm:pt modelId="{1B0AE102-E251-4827-9428-DD8B1A370D5C}" type="pres">
      <dgm:prSet presAssocID="{83622E3C-D9A0-4AA9-96D6-D13E76F4B016}" presName="text" presStyleLbl="fgAcc0" presStyleIdx="0" presStyleCnt="1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65D27F3B-3488-498E-A8F9-0992A78F187B}" type="pres">
      <dgm:prSet presAssocID="{83622E3C-D9A0-4AA9-96D6-D13E76F4B016}" presName="hierChild2" presStyleCnt="0"/>
      <dgm:spPr/>
    </dgm:pt>
    <dgm:pt modelId="{C945D1A0-CCD9-4362-80D0-CD6127EE33FC}" type="pres">
      <dgm:prSet presAssocID="{091A334D-2226-4E51-ABD3-B02509AAF8CC}" presName="Name10" presStyleLbl="parChTrans1D2" presStyleIdx="0" presStyleCnt="3"/>
      <dgm:spPr/>
      <dgm:t>
        <a:bodyPr/>
        <a:lstStyle/>
        <a:p>
          <a:endParaRPr lang="en-GB"/>
        </a:p>
      </dgm:t>
    </dgm:pt>
    <dgm:pt modelId="{D2E11910-8643-47F4-9421-31BD947156A8}" type="pres">
      <dgm:prSet presAssocID="{826DFAC9-811E-4135-8FEB-9DF320782349}" presName="hierRoot2" presStyleCnt="0"/>
      <dgm:spPr/>
    </dgm:pt>
    <dgm:pt modelId="{6FA0F142-1801-413F-A87A-1CB3D8FFD52D}" type="pres">
      <dgm:prSet presAssocID="{826DFAC9-811E-4135-8FEB-9DF320782349}" presName="composite2" presStyleCnt="0"/>
      <dgm:spPr/>
    </dgm:pt>
    <dgm:pt modelId="{24966E87-7F50-41B0-A549-957ECA38360F}" type="pres">
      <dgm:prSet presAssocID="{826DFAC9-811E-4135-8FEB-9DF320782349}" presName="background2" presStyleLbl="node2" presStyleIdx="0" presStyleCnt="3"/>
      <dgm:spPr/>
    </dgm:pt>
    <dgm:pt modelId="{0E7A2A46-FAFF-4D06-B65D-C4AA2C7FAA77}" type="pres">
      <dgm:prSet presAssocID="{826DFAC9-811E-4135-8FEB-9DF320782349}" presName="text2" presStyleLbl="fgAcc2" presStyleIdx="0" presStyleCnt="3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89BDEA41-2970-4B50-844E-E6511F0A96F0}" type="pres">
      <dgm:prSet presAssocID="{826DFAC9-811E-4135-8FEB-9DF320782349}" presName="hierChild3" presStyleCnt="0"/>
      <dgm:spPr/>
    </dgm:pt>
    <dgm:pt modelId="{784DCB8D-5A1F-4960-ADA8-CAE2B0F5149D}" type="pres">
      <dgm:prSet presAssocID="{255C3D5B-5D98-47CF-8EB3-0D5BDBFF95F5}" presName="Name17" presStyleLbl="parChTrans1D3" presStyleIdx="0" presStyleCnt="4"/>
      <dgm:spPr/>
      <dgm:t>
        <a:bodyPr/>
        <a:lstStyle/>
        <a:p>
          <a:endParaRPr lang="en-GB"/>
        </a:p>
      </dgm:t>
    </dgm:pt>
    <dgm:pt modelId="{EE55EF1C-CFD4-4B24-8CCC-83391A3884D1}" type="pres">
      <dgm:prSet presAssocID="{D699CDA2-5AF9-4F63-AC11-96001448EC0A}" presName="hierRoot3" presStyleCnt="0"/>
      <dgm:spPr/>
    </dgm:pt>
    <dgm:pt modelId="{E516221F-693E-492C-A402-9BE80348A11F}" type="pres">
      <dgm:prSet presAssocID="{D699CDA2-5AF9-4F63-AC11-96001448EC0A}" presName="composite3" presStyleCnt="0"/>
      <dgm:spPr/>
    </dgm:pt>
    <dgm:pt modelId="{7039381C-2B76-433E-A5DB-F099EDC7E391}" type="pres">
      <dgm:prSet presAssocID="{D699CDA2-5AF9-4F63-AC11-96001448EC0A}" presName="background3" presStyleLbl="node3" presStyleIdx="0" presStyleCnt="4"/>
      <dgm:spPr/>
    </dgm:pt>
    <dgm:pt modelId="{DA82F22B-9570-497E-9DFB-19850864F0A7}" type="pres">
      <dgm:prSet presAssocID="{D699CDA2-5AF9-4F63-AC11-96001448EC0A}" presName="text3" presStyleLbl="fgAcc3" presStyleIdx="0" presStyleCnt="4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558EAF1C-2F1B-4FF0-9989-EA132E01E09A}" type="pres">
      <dgm:prSet presAssocID="{D699CDA2-5AF9-4F63-AC11-96001448EC0A}" presName="hierChild4" presStyleCnt="0"/>
      <dgm:spPr/>
    </dgm:pt>
    <dgm:pt modelId="{24B92848-FE1F-4645-A8D6-5196E1E66756}" type="pres">
      <dgm:prSet presAssocID="{D2811899-659D-47E0-A856-B0C6D1C35BFF}" presName="Name17" presStyleLbl="parChTrans1D3" presStyleIdx="1" presStyleCnt="4"/>
      <dgm:spPr/>
      <dgm:t>
        <a:bodyPr/>
        <a:lstStyle/>
        <a:p>
          <a:endParaRPr lang="en-GB"/>
        </a:p>
      </dgm:t>
    </dgm:pt>
    <dgm:pt modelId="{4252D1D9-88AE-4947-8C32-2345B8D0002D}" type="pres">
      <dgm:prSet presAssocID="{20677501-F883-46B0-B84F-B1C67576CB5B}" presName="hierRoot3" presStyleCnt="0"/>
      <dgm:spPr/>
    </dgm:pt>
    <dgm:pt modelId="{4BE9C475-8467-45E7-B0E5-801CDB111D13}" type="pres">
      <dgm:prSet presAssocID="{20677501-F883-46B0-B84F-B1C67576CB5B}" presName="composite3" presStyleCnt="0"/>
      <dgm:spPr/>
    </dgm:pt>
    <dgm:pt modelId="{8650329B-1F71-434F-9FB3-79BDA625DC92}" type="pres">
      <dgm:prSet presAssocID="{20677501-F883-46B0-B84F-B1C67576CB5B}" presName="background3" presStyleLbl="node3" presStyleIdx="1" presStyleCnt="4"/>
      <dgm:spPr/>
    </dgm:pt>
    <dgm:pt modelId="{A7CB212D-DC80-4B8F-A2BF-192C9F9B9849}" type="pres">
      <dgm:prSet presAssocID="{20677501-F883-46B0-B84F-B1C67576CB5B}" presName="text3" presStyleLbl="fgAcc3" presStyleIdx="1" presStyleCnt="4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60518D58-7EE1-4FE5-BC08-6AE4549C2B4D}" type="pres">
      <dgm:prSet presAssocID="{20677501-F883-46B0-B84F-B1C67576CB5B}" presName="hierChild4" presStyleCnt="0"/>
      <dgm:spPr/>
    </dgm:pt>
    <dgm:pt modelId="{6F35B3A2-952E-480B-8C3C-FBE07993FBBA}" type="pres">
      <dgm:prSet presAssocID="{FFD77508-04F4-4D66-AE2B-8C99AC23C794}" presName="Name17" presStyleLbl="parChTrans1D3" presStyleIdx="2" presStyleCnt="4"/>
      <dgm:spPr/>
      <dgm:t>
        <a:bodyPr/>
        <a:lstStyle/>
        <a:p>
          <a:endParaRPr lang="en-GB"/>
        </a:p>
      </dgm:t>
    </dgm:pt>
    <dgm:pt modelId="{E48DD39C-EE2E-43AC-92F2-A488CB302CD0}" type="pres">
      <dgm:prSet presAssocID="{DAF08BAF-1441-4EBC-8E8C-C0454E95BD93}" presName="hierRoot3" presStyleCnt="0"/>
      <dgm:spPr/>
    </dgm:pt>
    <dgm:pt modelId="{1B21B94C-EF83-4C97-A783-E98FD9138F2C}" type="pres">
      <dgm:prSet presAssocID="{DAF08BAF-1441-4EBC-8E8C-C0454E95BD93}" presName="composite3" presStyleCnt="0"/>
      <dgm:spPr/>
    </dgm:pt>
    <dgm:pt modelId="{B974AD03-7968-4094-A4FB-B431831FBD49}" type="pres">
      <dgm:prSet presAssocID="{DAF08BAF-1441-4EBC-8E8C-C0454E95BD93}" presName="background3" presStyleLbl="node3" presStyleIdx="2" presStyleCnt="4"/>
      <dgm:spPr/>
    </dgm:pt>
    <dgm:pt modelId="{8E6DFB9B-122E-4983-92F8-C245A4BBA625}" type="pres">
      <dgm:prSet presAssocID="{DAF08BAF-1441-4EBC-8E8C-C0454E95BD93}" presName="text3" presStyleLbl="fgAcc3" presStyleIdx="2" presStyleCnt="4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831B147D-1BBB-476B-A710-BC83D680D2EE}" type="pres">
      <dgm:prSet presAssocID="{DAF08BAF-1441-4EBC-8E8C-C0454E95BD93}" presName="hierChild4" presStyleCnt="0"/>
      <dgm:spPr/>
    </dgm:pt>
    <dgm:pt modelId="{DB38F0E0-E8E0-4612-A0FF-5D670970858E}" type="pres">
      <dgm:prSet presAssocID="{B1AA2EBE-954E-4B64-8B14-08B2CEC9F457}" presName="Name17" presStyleLbl="parChTrans1D3" presStyleIdx="3" presStyleCnt="4"/>
      <dgm:spPr/>
      <dgm:t>
        <a:bodyPr/>
        <a:lstStyle/>
        <a:p>
          <a:endParaRPr lang="en-GB"/>
        </a:p>
      </dgm:t>
    </dgm:pt>
    <dgm:pt modelId="{D06DC995-94FF-45AC-9811-8AC77255E3B0}" type="pres">
      <dgm:prSet presAssocID="{9C5F6F55-AE51-498E-872A-4C954AE5F5E5}" presName="hierRoot3" presStyleCnt="0"/>
      <dgm:spPr/>
    </dgm:pt>
    <dgm:pt modelId="{75DEC47D-B351-46BA-98E5-B1A53350B477}" type="pres">
      <dgm:prSet presAssocID="{9C5F6F55-AE51-498E-872A-4C954AE5F5E5}" presName="composite3" presStyleCnt="0"/>
      <dgm:spPr/>
    </dgm:pt>
    <dgm:pt modelId="{119201B1-9B40-4527-94EE-F669A976F084}" type="pres">
      <dgm:prSet presAssocID="{9C5F6F55-AE51-498E-872A-4C954AE5F5E5}" presName="background3" presStyleLbl="node3" presStyleIdx="3" presStyleCnt="4"/>
      <dgm:spPr/>
    </dgm:pt>
    <dgm:pt modelId="{8AA6FFAE-14B2-4735-AF96-DDE74017ABCA}" type="pres">
      <dgm:prSet presAssocID="{9C5F6F55-AE51-498E-872A-4C954AE5F5E5}" presName="text3" presStyleLbl="fgAcc3" presStyleIdx="3" presStyleCnt="4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679A5ED7-8C63-4514-87D6-F59E1405BC8F}" type="pres">
      <dgm:prSet presAssocID="{9C5F6F55-AE51-498E-872A-4C954AE5F5E5}" presName="hierChild4" presStyleCnt="0"/>
      <dgm:spPr/>
    </dgm:pt>
    <dgm:pt modelId="{4540C7DD-36B5-415E-8F82-1D3FB9AF80E2}" type="pres">
      <dgm:prSet presAssocID="{45992FD2-8584-453D-820B-79A246228646}" presName="Name10" presStyleLbl="parChTrans1D2" presStyleIdx="1" presStyleCnt="3"/>
      <dgm:spPr/>
      <dgm:t>
        <a:bodyPr/>
        <a:lstStyle/>
        <a:p>
          <a:endParaRPr lang="en-GB"/>
        </a:p>
      </dgm:t>
    </dgm:pt>
    <dgm:pt modelId="{F9F59AD8-0E3A-42F4-8003-A166029B59EB}" type="pres">
      <dgm:prSet presAssocID="{A3A358B4-CF13-4D39-808E-43F7ECD57CFA}" presName="hierRoot2" presStyleCnt="0"/>
      <dgm:spPr/>
    </dgm:pt>
    <dgm:pt modelId="{355D3A26-C645-46E0-A8C0-1AC294F13D9A}" type="pres">
      <dgm:prSet presAssocID="{A3A358B4-CF13-4D39-808E-43F7ECD57CFA}" presName="composite2" presStyleCnt="0"/>
      <dgm:spPr/>
    </dgm:pt>
    <dgm:pt modelId="{1BBFEA34-143E-49CA-B307-3ABBB213161A}" type="pres">
      <dgm:prSet presAssocID="{A3A358B4-CF13-4D39-808E-43F7ECD57CFA}" presName="background2" presStyleLbl="node2" presStyleIdx="1" presStyleCnt="3"/>
      <dgm:spPr/>
    </dgm:pt>
    <dgm:pt modelId="{D238F443-1C00-422B-A200-64730BB6774C}" type="pres">
      <dgm:prSet presAssocID="{A3A358B4-CF13-4D39-808E-43F7ECD57CFA}" presName="text2" presStyleLbl="fgAcc2" presStyleIdx="1" presStyleCnt="3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A795CFF7-5486-48A4-AD6C-A10B008761EB}" type="pres">
      <dgm:prSet presAssocID="{A3A358B4-CF13-4D39-808E-43F7ECD57CFA}" presName="hierChild3" presStyleCnt="0"/>
      <dgm:spPr/>
    </dgm:pt>
    <dgm:pt modelId="{27FE42D9-710C-4E1E-8708-1A4EA6A3F3C5}" type="pres">
      <dgm:prSet presAssocID="{8A4C5D2E-2D29-4484-BB69-6182EF96A673}" presName="Name10" presStyleLbl="parChTrans1D2" presStyleIdx="2" presStyleCnt="3"/>
      <dgm:spPr/>
      <dgm:t>
        <a:bodyPr/>
        <a:lstStyle/>
        <a:p>
          <a:endParaRPr lang="en-GB"/>
        </a:p>
      </dgm:t>
    </dgm:pt>
    <dgm:pt modelId="{7E25F079-0E54-4633-BD95-AA9F487DA2F3}" type="pres">
      <dgm:prSet presAssocID="{E019FEC6-F5B9-45D2-A5DE-40684E928830}" presName="hierRoot2" presStyleCnt="0"/>
      <dgm:spPr/>
    </dgm:pt>
    <dgm:pt modelId="{F0AA0D32-AD3A-4B45-BB96-0E555B3DD736}" type="pres">
      <dgm:prSet presAssocID="{E019FEC6-F5B9-45D2-A5DE-40684E928830}" presName="composite2" presStyleCnt="0"/>
      <dgm:spPr/>
    </dgm:pt>
    <dgm:pt modelId="{81BE6CD3-1EDE-47F3-A6C8-18286233CBBC}" type="pres">
      <dgm:prSet presAssocID="{E019FEC6-F5B9-45D2-A5DE-40684E928830}" presName="background2" presStyleLbl="node2" presStyleIdx="2" presStyleCnt="3"/>
      <dgm:spPr/>
    </dgm:pt>
    <dgm:pt modelId="{964FE075-4669-4FBD-9ECD-810C0947707B}" type="pres">
      <dgm:prSet presAssocID="{E019FEC6-F5B9-45D2-A5DE-40684E928830}" presName="text2" presStyleLbl="fgAcc2" presStyleIdx="2" presStyleCnt="3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9630EE97-E3A2-4AFD-B3D3-66FB400264D2}" type="pres">
      <dgm:prSet presAssocID="{E019FEC6-F5B9-45D2-A5DE-40684E928830}" presName="hierChild3" presStyleCnt="0"/>
      <dgm:spPr/>
    </dgm:pt>
  </dgm:ptLst>
  <dgm:cxnLst>
    <dgm:cxn modelId="{035A6B8C-00ED-4F4F-A816-1102DEFB0EC8}" type="presOf" srcId="{9C5F6F55-AE51-498E-872A-4C954AE5F5E5}" destId="{8AA6FFAE-14B2-4735-AF96-DDE74017ABCA}" srcOrd="0" destOrd="0" presId="urn:microsoft.com/office/officeart/2005/8/layout/hierarchy1"/>
    <dgm:cxn modelId="{9C75F43E-0B1A-473F-B7BF-DB20791E93E1}" srcId="{83622E3C-D9A0-4AA9-96D6-D13E76F4B016}" destId="{E019FEC6-F5B9-45D2-A5DE-40684E928830}" srcOrd="2" destOrd="0" parTransId="{8A4C5D2E-2D29-4484-BB69-6182EF96A673}" sibTransId="{87704420-E1A8-4E0B-9653-1994465A5C23}"/>
    <dgm:cxn modelId="{B850D8B4-6DF8-4FB2-956C-86D006820E8A}" type="presOf" srcId="{D699CDA2-5AF9-4F63-AC11-96001448EC0A}" destId="{DA82F22B-9570-497E-9DFB-19850864F0A7}" srcOrd="0" destOrd="0" presId="urn:microsoft.com/office/officeart/2005/8/layout/hierarchy1"/>
    <dgm:cxn modelId="{983A8C76-6746-4429-9765-3AD667183608}" type="presOf" srcId="{D2811899-659D-47E0-A856-B0C6D1C35BFF}" destId="{24B92848-FE1F-4645-A8D6-5196E1E66756}" srcOrd="0" destOrd="0" presId="urn:microsoft.com/office/officeart/2005/8/layout/hierarchy1"/>
    <dgm:cxn modelId="{56B441CC-B7E4-48D6-960E-F76FD38C2E2C}" srcId="{826DFAC9-811E-4135-8FEB-9DF320782349}" destId="{D699CDA2-5AF9-4F63-AC11-96001448EC0A}" srcOrd="0" destOrd="0" parTransId="{255C3D5B-5D98-47CF-8EB3-0D5BDBFF95F5}" sibTransId="{5E6B8CE8-9986-47E8-999D-5B8799E576F8}"/>
    <dgm:cxn modelId="{8B300CE9-F348-4927-98BA-A4D5749C4B35}" srcId="{826DFAC9-811E-4135-8FEB-9DF320782349}" destId="{DAF08BAF-1441-4EBC-8E8C-C0454E95BD93}" srcOrd="2" destOrd="0" parTransId="{FFD77508-04F4-4D66-AE2B-8C99AC23C794}" sibTransId="{C752CC89-5DDE-41D0-BCD5-0C75CDAE6AEE}"/>
    <dgm:cxn modelId="{4F517B77-D118-4B28-BAF1-7FA725E5D983}" srcId="{826DFAC9-811E-4135-8FEB-9DF320782349}" destId="{9C5F6F55-AE51-498E-872A-4C954AE5F5E5}" srcOrd="3" destOrd="0" parTransId="{B1AA2EBE-954E-4B64-8B14-08B2CEC9F457}" sibTransId="{F70A3EED-A3FA-446C-8A2E-BE411A37F893}"/>
    <dgm:cxn modelId="{364B22A1-ABD6-41CA-B1C7-62D9065A5FB3}" type="presOf" srcId="{8A4C5D2E-2D29-4484-BB69-6182EF96A673}" destId="{27FE42D9-710C-4E1E-8708-1A4EA6A3F3C5}" srcOrd="0" destOrd="0" presId="urn:microsoft.com/office/officeart/2005/8/layout/hierarchy1"/>
    <dgm:cxn modelId="{ADE0B9A4-5797-4E6D-BD52-C8585F1AE161}" srcId="{83622E3C-D9A0-4AA9-96D6-D13E76F4B016}" destId="{A3A358B4-CF13-4D39-808E-43F7ECD57CFA}" srcOrd="1" destOrd="0" parTransId="{45992FD2-8584-453D-820B-79A246228646}" sibTransId="{B76662EB-8B2D-4DBA-A38E-57AFC369C67C}"/>
    <dgm:cxn modelId="{D2D5C5A9-63FB-4A61-9AD7-85AF380B02B5}" type="presOf" srcId="{20677501-F883-46B0-B84F-B1C67576CB5B}" destId="{A7CB212D-DC80-4B8F-A2BF-192C9F9B9849}" srcOrd="0" destOrd="0" presId="urn:microsoft.com/office/officeart/2005/8/layout/hierarchy1"/>
    <dgm:cxn modelId="{596ABAFD-E57B-4F6F-AC6E-4FCAA819097B}" type="presOf" srcId="{B1AA2EBE-954E-4B64-8B14-08B2CEC9F457}" destId="{DB38F0E0-E8E0-4612-A0FF-5D670970858E}" srcOrd="0" destOrd="0" presId="urn:microsoft.com/office/officeart/2005/8/layout/hierarchy1"/>
    <dgm:cxn modelId="{61079839-A820-4AD5-9D44-1E5241A14424}" type="presOf" srcId="{091A334D-2226-4E51-ABD3-B02509AAF8CC}" destId="{C945D1A0-CCD9-4362-80D0-CD6127EE33FC}" srcOrd="0" destOrd="0" presId="urn:microsoft.com/office/officeart/2005/8/layout/hierarchy1"/>
    <dgm:cxn modelId="{B125E2AA-63DB-4E75-80E0-52AA68BC97E3}" type="presOf" srcId="{255C3D5B-5D98-47CF-8EB3-0D5BDBFF95F5}" destId="{784DCB8D-5A1F-4960-ADA8-CAE2B0F5149D}" srcOrd="0" destOrd="0" presId="urn:microsoft.com/office/officeart/2005/8/layout/hierarchy1"/>
    <dgm:cxn modelId="{9D3726D1-F477-4F73-82E1-9BE734E1D59E}" type="presOf" srcId="{45992FD2-8584-453D-820B-79A246228646}" destId="{4540C7DD-36B5-415E-8F82-1D3FB9AF80E2}" srcOrd="0" destOrd="0" presId="urn:microsoft.com/office/officeart/2005/8/layout/hierarchy1"/>
    <dgm:cxn modelId="{B37A1492-6AA5-4B1B-A9EA-D8B1FFBE69A7}" type="presOf" srcId="{83622E3C-D9A0-4AA9-96D6-D13E76F4B016}" destId="{1B0AE102-E251-4827-9428-DD8B1A370D5C}" srcOrd="0" destOrd="0" presId="urn:microsoft.com/office/officeart/2005/8/layout/hierarchy1"/>
    <dgm:cxn modelId="{1FF4728F-AE21-433F-8BD2-77440D8E7FF8}" type="presOf" srcId="{DAF08BAF-1441-4EBC-8E8C-C0454E95BD93}" destId="{8E6DFB9B-122E-4983-92F8-C245A4BBA625}" srcOrd="0" destOrd="0" presId="urn:microsoft.com/office/officeart/2005/8/layout/hierarchy1"/>
    <dgm:cxn modelId="{E05BE0E6-6ED4-44A1-8A27-3B44DCAB82A1}" type="presOf" srcId="{952AE464-6AD9-4CD1-8BDC-4299F30725DD}" destId="{1D06C825-DC78-4998-8594-AD3185F6088B}" srcOrd="0" destOrd="0" presId="urn:microsoft.com/office/officeart/2005/8/layout/hierarchy1"/>
    <dgm:cxn modelId="{E9DE9B51-978A-44C9-A64D-D2B63B155B35}" type="presOf" srcId="{FFD77508-04F4-4D66-AE2B-8C99AC23C794}" destId="{6F35B3A2-952E-480B-8C3C-FBE07993FBBA}" srcOrd="0" destOrd="0" presId="urn:microsoft.com/office/officeart/2005/8/layout/hierarchy1"/>
    <dgm:cxn modelId="{E6CB1D33-A652-415C-9B17-1D827AFAD20E}" type="presOf" srcId="{826DFAC9-811E-4135-8FEB-9DF320782349}" destId="{0E7A2A46-FAFF-4D06-B65D-C4AA2C7FAA77}" srcOrd="0" destOrd="0" presId="urn:microsoft.com/office/officeart/2005/8/layout/hierarchy1"/>
    <dgm:cxn modelId="{05CD8D78-B2CF-4202-B9CE-66EA9F0DCF5C}" srcId="{83622E3C-D9A0-4AA9-96D6-D13E76F4B016}" destId="{826DFAC9-811E-4135-8FEB-9DF320782349}" srcOrd="0" destOrd="0" parTransId="{091A334D-2226-4E51-ABD3-B02509AAF8CC}" sibTransId="{D1E437A6-D22C-4520-B4AA-409A93F38918}"/>
    <dgm:cxn modelId="{B840708E-6F77-44BF-80D1-E5A3FBBFF1BA}" type="presOf" srcId="{E019FEC6-F5B9-45D2-A5DE-40684E928830}" destId="{964FE075-4669-4FBD-9ECD-810C0947707B}" srcOrd="0" destOrd="0" presId="urn:microsoft.com/office/officeart/2005/8/layout/hierarchy1"/>
    <dgm:cxn modelId="{A3540FD9-2AC9-446A-A3A5-98E4DFC9D481}" srcId="{826DFAC9-811E-4135-8FEB-9DF320782349}" destId="{20677501-F883-46B0-B84F-B1C67576CB5B}" srcOrd="1" destOrd="0" parTransId="{D2811899-659D-47E0-A856-B0C6D1C35BFF}" sibTransId="{11C388A3-413A-47BB-A394-C5DCFE3EC0B7}"/>
    <dgm:cxn modelId="{6FB51E61-8246-4F5D-B189-94738539527E}" srcId="{952AE464-6AD9-4CD1-8BDC-4299F30725DD}" destId="{83622E3C-D9A0-4AA9-96D6-D13E76F4B016}" srcOrd="0" destOrd="0" parTransId="{F8332465-468E-43E5-9878-C45E8F5F27B0}" sibTransId="{B23216BC-B3F8-49EE-9949-BFBE9CB58B62}"/>
    <dgm:cxn modelId="{842ECC6D-118A-4463-B3FE-337C90DD84FD}" type="presOf" srcId="{A3A358B4-CF13-4D39-808E-43F7ECD57CFA}" destId="{D238F443-1C00-422B-A200-64730BB6774C}" srcOrd="0" destOrd="0" presId="urn:microsoft.com/office/officeart/2005/8/layout/hierarchy1"/>
    <dgm:cxn modelId="{9EE9F232-93BC-428C-BD4D-6379DCF63B05}" type="presParOf" srcId="{1D06C825-DC78-4998-8594-AD3185F6088B}" destId="{D0C00ABC-F7DA-4C1E-9D04-8D7FF8A3FA40}" srcOrd="0" destOrd="0" presId="urn:microsoft.com/office/officeart/2005/8/layout/hierarchy1"/>
    <dgm:cxn modelId="{A81C9A08-EC84-48A6-9F92-6FA13A259760}" type="presParOf" srcId="{D0C00ABC-F7DA-4C1E-9D04-8D7FF8A3FA40}" destId="{B7F25F57-4E06-48D2-A336-297C4B83780E}" srcOrd="0" destOrd="0" presId="urn:microsoft.com/office/officeart/2005/8/layout/hierarchy1"/>
    <dgm:cxn modelId="{CB4D76FB-31D1-47C8-B966-63EBA141BEBD}" type="presParOf" srcId="{B7F25F57-4E06-48D2-A336-297C4B83780E}" destId="{FB8BC615-5BFF-4FD2-BA8F-D5EB280EA9A5}" srcOrd="0" destOrd="0" presId="urn:microsoft.com/office/officeart/2005/8/layout/hierarchy1"/>
    <dgm:cxn modelId="{AEF0BB1A-DFCA-415C-BEF2-83A79D7F54D7}" type="presParOf" srcId="{B7F25F57-4E06-48D2-A336-297C4B83780E}" destId="{1B0AE102-E251-4827-9428-DD8B1A370D5C}" srcOrd="1" destOrd="0" presId="urn:microsoft.com/office/officeart/2005/8/layout/hierarchy1"/>
    <dgm:cxn modelId="{E7BB0B2B-E56B-41BA-A280-D045BA62A667}" type="presParOf" srcId="{D0C00ABC-F7DA-4C1E-9D04-8D7FF8A3FA40}" destId="{65D27F3B-3488-498E-A8F9-0992A78F187B}" srcOrd="1" destOrd="0" presId="urn:microsoft.com/office/officeart/2005/8/layout/hierarchy1"/>
    <dgm:cxn modelId="{A3818A6D-4382-40A1-BACB-9E18A9F22B96}" type="presParOf" srcId="{65D27F3B-3488-498E-A8F9-0992A78F187B}" destId="{C945D1A0-CCD9-4362-80D0-CD6127EE33FC}" srcOrd="0" destOrd="0" presId="urn:microsoft.com/office/officeart/2005/8/layout/hierarchy1"/>
    <dgm:cxn modelId="{F4B2C6E5-9C18-40DD-B9F8-ACA5260BF404}" type="presParOf" srcId="{65D27F3B-3488-498E-A8F9-0992A78F187B}" destId="{D2E11910-8643-47F4-9421-31BD947156A8}" srcOrd="1" destOrd="0" presId="urn:microsoft.com/office/officeart/2005/8/layout/hierarchy1"/>
    <dgm:cxn modelId="{E7A00399-10EE-457A-8EA6-829D7C8B9760}" type="presParOf" srcId="{D2E11910-8643-47F4-9421-31BD947156A8}" destId="{6FA0F142-1801-413F-A87A-1CB3D8FFD52D}" srcOrd="0" destOrd="0" presId="urn:microsoft.com/office/officeart/2005/8/layout/hierarchy1"/>
    <dgm:cxn modelId="{299CE2B1-6DDD-4B95-BFC0-925186F19D06}" type="presParOf" srcId="{6FA0F142-1801-413F-A87A-1CB3D8FFD52D}" destId="{24966E87-7F50-41B0-A549-957ECA38360F}" srcOrd="0" destOrd="0" presId="urn:microsoft.com/office/officeart/2005/8/layout/hierarchy1"/>
    <dgm:cxn modelId="{4AB00517-0D22-4835-AA04-B11AEE57A76A}" type="presParOf" srcId="{6FA0F142-1801-413F-A87A-1CB3D8FFD52D}" destId="{0E7A2A46-FAFF-4D06-B65D-C4AA2C7FAA77}" srcOrd="1" destOrd="0" presId="urn:microsoft.com/office/officeart/2005/8/layout/hierarchy1"/>
    <dgm:cxn modelId="{009A12CF-4D50-49B8-AC2B-FFF15921A9BE}" type="presParOf" srcId="{D2E11910-8643-47F4-9421-31BD947156A8}" destId="{89BDEA41-2970-4B50-844E-E6511F0A96F0}" srcOrd="1" destOrd="0" presId="urn:microsoft.com/office/officeart/2005/8/layout/hierarchy1"/>
    <dgm:cxn modelId="{EAF6ABD9-9314-4A8B-B8ED-F17E91C608A8}" type="presParOf" srcId="{89BDEA41-2970-4B50-844E-E6511F0A96F0}" destId="{784DCB8D-5A1F-4960-ADA8-CAE2B0F5149D}" srcOrd="0" destOrd="0" presId="urn:microsoft.com/office/officeart/2005/8/layout/hierarchy1"/>
    <dgm:cxn modelId="{ADDFDDB8-4015-46B2-83E0-3A09BF252CEA}" type="presParOf" srcId="{89BDEA41-2970-4B50-844E-E6511F0A96F0}" destId="{EE55EF1C-CFD4-4B24-8CCC-83391A3884D1}" srcOrd="1" destOrd="0" presId="urn:microsoft.com/office/officeart/2005/8/layout/hierarchy1"/>
    <dgm:cxn modelId="{12EE5588-C0E6-4307-8C4D-A83B9E0682B9}" type="presParOf" srcId="{EE55EF1C-CFD4-4B24-8CCC-83391A3884D1}" destId="{E516221F-693E-492C-A402-9BE80348A11F}" srcOrd="0" destOrd="0" presId="urn:microsoft.com/office/officeart/2005/8/layout/hierarchy1"/>
    <dgm:cxn modelId="{DA43EC25-E04F-4BA0-8CCC-1C90D314FAA1}" type="presParOf" srcId="{E516221F-693E-492C-A402-9BE80348A11F}" destId="{7039381C-2B76-433E-A5DB-F099EDC7E391}" srcOrd="0" destOrd="0" presId="urn:microsoft.com/office/officeart/2005/8/layout/hierarchy1"/>
    <dgm:cxn modelId="{557F41FA-C6E2-4054-9CB8-E76E343DC31E}" type="presParOf" srcId="{E516221F-693E-492C-A402-9BE80348A11F}" destId="{DA82F22B-9570-497E-9DFB-19850864F0A7}" srcOrd="1" destOrd="0" presId="urn:microsoft.com/office/officeart/2005/8/layout/hierarchy1"/>
    <dgm:cxn modelId="{748BA990-D147-4153-A817-919B2F276A58}" type="presParOf" srcId="{EE55EF1C-CFD4-4B24-8CCC-83391A3884D1}" destId="{558EAF1C-2F1B-4FF0-9989-EA132E01E09A}" srcOrd="1" destOrd="0" presId="urn:microsoft.com/office/officeart/2005/8/layout/hierarchy1"/>
    <dgm:cxn modelId="{0E2DF410-437C-453E-8D7A-9050AF1A28A5}" type="presParOf" srcId="{89BDEA41-2970-4B50-844E-E6511F0A96F0}" destId="{24B92848-FE1F-4645-A8D6-5196E1E66756}" srcOrd="2" destOrd="0" presId="urn:microsoft.com/office/officeart/2005/8/layout/hierarchy1"/>
    <dgm:cxn modelId="{5BA605CD-60A2-4022-B587-F4D5E0C1522B}" type="presParOf" srcId="{89BDEA41-2970-4B50-844E-E6511F0A96F0}" destId="{4252D1D9-88AE-4947-8C32-2345B8D0002D}" srcOrd="3" destOrd="0" presId="urn:microsoft.com/office/officeart/2005/8/layout/hierarchy1"/>
    <dgm:cxn modelId="{387DFA2D-056E-4629-B7FE-DA6E73098A02}" type="presParOf" srcId="{4252D1D9-88AE-4947-8C32-2345B8D0002D}" destId="{4BE9C475-8467-45E7-B0E5-801CDB111D13}" srcOrd="0" destOrd="0" presId="urn:microsoft.com/office/officeart/2005/8/layout/hierarchy1"/>
    <dgm:cxn modelId="{3777F9EE-F5C5-4BE3-B8AD-4034B615B3AA}" type="presParOf" srcId="{4BE9C475-8467-45E7-B0E5-801CDB111D13}" destId="{8650329B-1F71-434F-9FB3-79BDA625DC92}" srcOrd="0" destOrd="0" presId="urn:microsoft.com/office/officeart/2005/8/layout/hierarchy1"/>
    <dgm:cxn modelId="{49418735-CC70-4F33-BD93-F51A579C22B3}" type="presParOf" srcId="{4BE9C475-8467-45E7-B0E5-801CDB111D13}" destId="{A7CB212D-DC80-4B8F-A2BF-192C9F9B9849}" srcOrd="1" destOrd="0" presId="urn:microsoft.com/office/officeart/2005/8/layout/hierarchy1"/>
    <dgm:cxn modelId="{DA245FA0-945E-4674-A360-465647945E76}" type="presParOf" srcId="{4252D1D9-88AE-4947-8C32-2345B8D0002D}" destId="{60518D58-7EE1-4FE5-BC08-6AE4549C2B4D}" srcOrd="1" destOrd="0" presId="urn:microsoft.com/office/officeart/2005/8/layout/hierarchy1"/>
    <dgm:cxn modelId="{E96CC06A-5DF0-4694-8D5F-7042849BDB73}" type="presParOf" srcId="{89BDEA41-2970-4B50-844E-E6511F0A96F0}" destId="{6F35B3A2-952E-480B-8C3C-FBE07993FBBA}" srcOrd="4" destOrd="0" presId="urn:microsoft.com/office/officeart/2005/8/layout/hierarchy1"/>
    <dgm:cxn modelId="{964DF614-4B60-486A-B518-7B5480B31136}" type="presParOf" srcId="{89BDEA41-2970-4B50-844E-E6511F0A96F0}" destId="{E48DD39C-EE2E-43AC-92F2-A488CB302CD0}" srcOrd="5" destOrd="0" presId="urn:microsoft.com/office/officeart/2005/8/layout/hierarchy1"/>
    <dgm:cxn modelId="{83D53AC3-2D6F-4C07-BAF2-60FFADEAF7CE}" type="presParOf" srcId="{E48DD39C-EE2E-43AC-92F2-A488CB302CD0}" destId="{1B21B94C-EF83-4C97-A783-E98FD9138F2C}" srcOrd="0" destOrd="0" presId="urn:microsoft.com/office/officeart/2005/8/layout/hierarchy1"/>
    <dgm:cxn modelId="{10F56594-5C9F-4BD2-8B62-6E70B22DFCA6}" type="presParOf" srcId="{1B21B94C-EF83-4C97-A783-E98FD9138F2C}" destId="{B974AD03-7968-4094-A4FB-B431831FBD49}" srcOrd="0" destOrd="0" presId="urn:microsoft.com/office/officeart/2005/8/layout/hierarchy1"/>
    <dgm:cxn modelId="{A27053A2-3206-4E1E-8C47-5DCB1C850F9E}" type="presParOf" srcId="{1B21B94C-EF83-4C97-A783-E98FD9138F2C}" destId="{8E6DFB9B-122E-4983-92F8-C245A4BBA625}" srcOrd="1" destOrd="0" presId="urn:microsoft.com/office/officeart/2005/8/layout/hierarchy1"/>
    <dgm:cxn modelId="{5C9B68FA-150D-4A74-8A15-2B021877B07F}" type="presParOf" srcId="{E48DD39C-EE2E-43AC-92F2-A488CB302CD0}" destId="{831B147D-1BBB-476B-A710-BC83D680D2EE}" srcOrd="1" destOrd="0" presId="urn:microsoft.com/office/officeart/2005/8/layout/hierarchy1"/>
    <dgm:cxn modelId="{A811C62C-A151-4DE9-B008-00C6BE5E08E9}" type="presParOf" srcId="{89BDEA41-2970-4B50-844E-E6511F0A96F0}" destId="{DB38F0E0-E8E0-4612-A0FF-5D670970858E}" srcOrd="6" destOrd="0" presId="urn:microsoft.com/office/officeart/2005/8/layout/hierarchy1"/>
    <dgm:cxn modelId="{2DA8EAE4-3230-4EE7-9FA4-20B5FF0D0D9B}" type="presParOf" srcId="{89BDEA41-2970-4B50-844E-E6511F0A96F0}" destId="{D06DC995-94FF-45AC-9811-8AC77255E3B0}" srcOrd="7" destOrd="0" presId="urn:microsoft.com/office/officeart/2005/8/layout/hierarchy1"/>
    <dgm:cxn modelId="{7395EFCA-5D83-4685-9393-936884D7720F}" type="presParOf" srcId="{D06DC995-94FF-45AC-9811-8AC77255E3B0}" destId="{75DEC47D-B351-46BA-98E5-B1A53350B477}" srcOrd="0" destOrd="0" presId="urn:microsoft.com/office/officeart/2005/8/layout/hierarchy1"/>
    <dgm:cxn modelId="{400C9C1C-9F3E-4A05-A54A-4ED032D141E9}" type="presParOf" srcId="{75DEC47D-B351-46BA-98E5-B1A53350B477}" destId="{119201B1-9B40-4527-94EE-F669A976F084}" srcOrd="0" destOrd="0" presId="urn:microsoft.com/office/officeart/2005/8/layout/hierarchy1"/>
    <dgm:cxn modelId="{1692608C-951E-4786-A5D7-02CEE14CEBC3}" type="presParOf" srcId="{75DEC47D-B351-46BA-98E5-B1A53350B477}" destId="{8AA6FFAE-14B2-4735-AF96-DDE74017ABCA}" srcOrd="1" destOrd="0" presId="urn:microsoft.com/office/officeart/2005/8/layout/hierarchy1"/>
    <dgm:cxn modelId="{5FB69D9D-DB4F-4801-988E-CEC032409D6D}" type="presParOf" srcId="{D06DC995-94FF-45AC-9811-8AC77255E3B0}" destId="{679A5ED7-8C63-4514-87D6-F59E1405BC8F}" srcOrd="1" destOrd="0" presId="urn:microsoft.com/office/officeart/2005/8/layout/hierarchy1"/>
    <dgm:cxn modelId="{5AC33318-680B-437B-A8F5-5D0CA7FD7529}" type="presParOf" srcId="{65D27F3B-3488-498E-A8F9-0992A78F187B}" destId="{4540C7DD-36B5-415E-8F82-1D3FB9AF80E2}" srcOrd="2" destOrd="0" presId="urn:microsoft.com/office/officeart/2005/8/layout/hierarchy1"/>
    <dgm:cxn modelId="{03F6D1F4-3E97-4D77-93C3-1A93FF1ABB54}" type="presParOf" srcId="{65D27F3B-3488-498E-A8F9-0992A78F187B}" destId="{F9F59AD8-0E3A-42F4-8003-A166029B59EB}" srcOrd="3" destOrd="0" presId="urn:microsoft.com/office/officeart/2005/8/layout/hierarchy1"/>
    <dgm:cxn modelId="{7207DEDC-8A78-4D73-9753-C44722D7B842}" type="presParOf" srcId="{F9F59AD8-0E3A-42F4-8003-A166029B59EB}" destId="{355D3A26-C645-46E0-A8C0-1AC294F13D9A}" srcOrd="0" destOrd="0" presId="urn:microsoft.com/office/officeart/2005/8/layout/hierarchy1"/>
    <dgm:cxn modelId="{37B11F2F-5C76-4218-996E-47E86697ED36}" type="presParOf" srcId="{355D3A26-C645-46E0-A8C0-1AC294F13D9A}" destId="{1BBFEA34-143E-49CA-B307-3ABBB213161A}" srcOrd="0" destOrd="0" presId="urn:microsoft.com/office/officeart/2005/8/layout/hierarchy1"/>
    <dgm:cxn modelId="{210F70A1-A26B-4BB5-9628-03F3EBA1C01E}" type="presParOf" srcId="{355D3A26-C645-46E0-A8C0-1AC294F13D9A}" destId="{D238F443-1C00-422B-A200-64730BB6774C}" srcOrd="1" destOrd="0" presId="urn:microsoft.com/office/officeart/2005/8/layout/hierarchy1"/>
    <dgm:cxn modelId="{6C0F1972-EC38-47C9-AED7-A9B30E2D6EDA}" type="presParOf" srcId="{F9F59AD8-0E3A-42F4-8003-A166029B59EB}" destId="{A795CFF7-5486-48A4-AD6C-A10B008761EB}" srcOrd="1" destOrd="0" presId="urn:microsoft.com/office/officeart/2005/8/layout/hierarchy1"/>
    <dgm:cxn modelId="{0C7CF5FA-E196-48B3-BC37-E8DA881BF6BA}" type="presParOf" srcId="{65D27F3B-3488-498E-A8F9-0992A78F187B}" destId="{27FE42D9-710C-4E1E-8708-1A4EA6A3F3C5}" srcOrd="4" destOrd="0" presId="urn:microsoft.com/office/officeart/2005/8/layout/hierarchy1"/>
    <dgm:cxn modelId="{7ED255D0-0762-4A73-8F3A-7C078BC1F6E1}" type="presParOf" srcId="{65D27F3B-3488-498E-A8F9-0992A78F187B}" destId="{7E25F079-0E54-4633-BD95-AA9F487DA2F3}" srcOrd="5" destOrd="0" presId="urn:microsoft.com/office/officeart/2005/8/layout/hierarchy1"/>
    <dgm:cxn modelId="{3FBDABF4-0E63-4898-A5DE-3C62FDF7A5DB}" type="presParOf" srcId="{7E25F079-0E54-4633-BD95-AA9F487DA2F3}" destId="{F0AA0D32-AD3A-4B45-BB96-0E555B3DD736}" srcOrd="0" destOrd="0" presId="urn:microsoft.com/office/officeart/2005/8/layout/hierarchy1"/>
    <dgm:cxn modelId="{2B596F0D-944E-4956-8524-45707BECDE92}" type="presParOf" srcId="{F0AA0D32-AD3A-4B45-BB96-0E555B3DD736}" destId="{81BE6CD3-1EDE-47F3-A6C8-18286233CBBC}" srcOrd="0" destOrd="0" presId="urn:microsoft.com/office/officeart/2005/8/layout/hierarchy1"/>
    <dgm:cxn modelId="{EBED75DA-0AB6-4647-B322-0DB98DF6A4B1}" type="presParOf" srcId="{F0AA0D32-AD3A-4B45-BB96-0E555B3DD736}" destId="{964FE075-4669-4FBD-9ECD-810C0947707B}" srcOrd="1" destOrd="0" presId="urn:microsoft.com/office/officeart/2005/8/layout/hierarchy1"/>
    <dgm:cxn modelId="{DBBA2B99-7D98-4A7A-9AA0-1E1D375F1E01}" type="presParOf" srcId="{7E25F079-0E54-4633-BD95-AA9F487DA2F3}" destId="{9630EE97-E3A2-4AFD-B3D3-66FB400264D2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7FE42D9-710C-4E1E-8708-1A4EA6A3F3C5}">
      <dsp:nvSpPr>
        <dsp:cNvPr id="0" name=""/>
        <dsp:cNvSpPr/>
      </dsp:nvSpPr>
      <dsp:spPr>
        <a:xfrm>
          <a:off x="3963910" y="1724683"/>
          <a:ext cx="1659783" cy="78990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38297"/>
              </a:lnTo>
              <a:lnTo>
                <a:pt x="1659783" y="538297"/>
              </a:lnTo>
              <a:lnTo>
                <a:pt x="1659783" y="78990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540C7DD-36B5-415E-8F82-1D3FB9AF80E2}">
      <dsp:nvSpPr>
        <dsp:cNvPr id="0" name=""/>
        <dsp:cNvSpPr/>
      </dsp:nvSpPr>
      <dsp:spPr>
        <a:xfrm>
          <a:off x="2304127" y="1724683"/>
          <a:ext cx="1659783" cy="789905"/>
        </a:xfrm>
        <a:custGeom>
          <a:avLst/>
          <a:gdLst/>
          <a:ahLst/>
          <a:cxnLst/>
          <a:rect l="0" t="0" r="0" b="0"/>
          <a:pathLst>
            <a:path>
              <a:moveTo>
                <a:pt x="1659783" y="0"/>
              </a:moveTo>
              <a:lnTo>
                <a:pt x="1659783" y="538297"/>
              </a:lnTo>
              <a:lnTo>
                <a:pt x="0" y="538297"/>
              </a:lnTo>
              <a:lnTo>
                <a:pt x="0" y="78990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B8BC615-5BFF-4FD2-BA8F-D5EB280EA9A5}">
      <dsp:nvSpPr>
        <dsp:cNvPr id="0" name=""/>
        <dsp:cNvSpPr/>
      </dsp:nvSpPr>
      <dsp:spPr>
        <a:xfrm>
          <a:off x="2605906" y="17"/>
          <a:ext cx="2716009" cy="172466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B0AE102-E251-4827-9428-DD8B1A370D5C}">
      <dsp:nvSpPr>
        <dsp:cNvPr id="0" name=""/>
        <dsp:cNvSpPr/>
      </dsp:nvSpPr>
      <dsp:spPr>
        <a:xfrm>
          <a:off x="2907684" y="286707"/>
          <a:ext cx="2716009" cy="172466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AE" sz="2500" kern="1200" dirty="0" smtClean="0"/>
            <a:t>تركيب </a:t>
          </a:r>
          <a:r>
            <a:rPr lang="fr-FR" sz="2500" kern="1200" dirty="0" smtClean="0"/>
            <a:t> </a:t>
          </a:r>
        </a:p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500" kern="1200" dirty="0" smtClean="0"/>
            <a:t>DNA</a:t>
          </a:r>
          <a:endParaRPr lang="en-GB" sz="2500" kern="1200" dirty="0"/>
        </a:p>
      </dsp:txBody>
      <dsp:txXfrm>
        <a:off x="2958198" y="337221"/>
        <a:ext cx="2614981" cy="1623637"/>
      </dsp:txXfrm>
    </dsp:sp>
    <dsp:sp modelId="{1BBFEA34-143E-49CA-B307-3ABBB213161A}">
      <dsp:nvSpPr>
        <dsp:cNvPr id="0" name=""/>
        <dsp:cNvSpPr/>
      </dsp:nvSpPr>
      <dsp:spPr>
        <a:xfrm>
          <a:off x="946122" y="2514589"/>
          <a:ext cx="2716009" cy="172466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238F443-1C00-422B-A200-64730BB6774C}">
      <dsp:nvSpPr>
        <dsp:cNvPr id="0" name=""/>
        <dsp:cNvSpPr/>
      </dsp:nvSpPr>
      <dsp:spPr>
        <a:xfrm>
          <a:off x="1247901" y="2801279"/>
          <a:ext cx="2716009" cy="172466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AE" sz="2500" kern="1200" dirty="0" smtClean="0"/>
            <a:t>وحدات كبرى (الجينات) </a:t>
          </a:r>
        </a:p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AE" sz="2500" kern="1200" dirty="0" smtClean="0"/>
            <a:t>وهي ناشئة عن اجتماع النيوكليتيدات مع بعضها </a:t>
          </a:r>
        </a:p>
      </dsp:txBody>
      <dsp:txXfrm>
        <a:off x="1298415" y="2851793"/>
        <a:ext cx="2614981" cy="1623637"/>
      </dsp:txXfrm>
    </dsp:sp>
    <dsp:sp modelId="{81BE6CD3-1EDE-47F3-A6C8-18286233CBBC}">
      <dsp:nvSpPr>
        <dsp:cNvPr id="0" name=""/>
        <dsp:cNvSpPr/>
      </dsp:nvSpPr>
      <dsp:spPr>
        <a:xfrm>
          <a:off x="4265689" y="2514589"/>
          <a:ext cx="2716009" cy="172466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64FE075-4669-4FBD-9ECD-810C0947707B}">
      <dsp:nvSpPr>
        <dsp:cNvPr id="0" name=""/>
        <dsp:cNvSpPr/>
      </dsp:nvSpPr>
      <dsp:spPr>
        <a:xfrm>
          <a:off x="4567468" y="2801279"/>
          <a:ext cx="2716009" cy="172466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AE" sz="2500" kern="1200" dirty="0" smtClean="0"/>
            <a:t>وحدات </a:t>
          </a:r>
          <a:r>
            <a:rPr lang="ar-AE" sz="2500" b="1" kern="1200" dirty="0" smtClean="0"/>
            <a:t>صغرى (نيوكليتيدات)</a:t>
          </a:r>
        </a:p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500" b="1" kern="1200" dirty="0" smtClean="0"/>
            <a:t>N</a:t>
          </a:r>
          <a:r>
            <a:rPr lang="en-GB" sz="2500" kern="1200" dirty="0" smtClean="0"/>
            <a:t>ucleotides </a:t>
          </a:r>
          <a:endParaRPr lang="en-GB" sz="2500" kern="1200" dirty="0"/>
        </a:p>
      </dsp:txBody>
      <dsp:txXfrm>
        <a:off x="4617982" y="2851793"/>
        <a:ext cx="2614981" cy="162363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7FE42D9-710C-4E1E-8708-1A4EA6A3F3C5}">
      <dsp:nvSpPr>
        <dsp:cNvPr id="0" name=""/>
        <dsp:cNvSpPr/>
      </dsp:nvSpPr>
      <dsp:spPr>
        <a:xfrm>
          <a:off x="5429004" y="1254011"/>
          <a:ext cx="1865322" cy="44386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02478"/>
              </a:lnTo>
              <a:lnTo>
                <a:pt x="1865322" y="302478"/>
              </a:lnTo>
              <a:lnTo>
                <a:pt x="1865322" y="44386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540C7DD-36B5-415E-8F82-1D3FB9AF80E2}">
      <dsp:nvSpPr>
        <dsp:cNvPr id="0" name=""/>
        <dsp:cNvSpPr/>
      </dsp:nvSpPr>
      <dsp:spPr>
        <a:xfrm>
          <a:off x="5383284" y="1254011"/>
          <a:ext cx="91440" cy="44386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4386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B38F0E0-E8E0-4612-A0FF-5D670970858E}">
      <dsp:nvSpPr>
        <dsp:cNvPr id="0" name=""/>
        <dsp:cNvSpPr/>
      </dsp:nvSpPr>
      <dsp:spPr>
        <a:xfrm>
          <a:off x="3563682" y="2666993"/>
          <a:ext cx="2797983" cy="44386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02478"/>
              </a:lnTo>
              <a:lnTo>
                <a:pt x="2797983" y="302478"/>
              </a:lnTo>
              <a:lnTo>
                <a:pt x="2797983" y="44386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F35B3A2-952E-480B-8C3C-FBE07993FBBA}">
      <dsp:nvSpPr>
        <dsp:cNvPr id="0" name=""/>
        <dsp:cNvSpPr/>
      </dsp:nvSpPr>
      <dsp:spPr>
        <a:xfrm>
          <a:off x="3563682" y="2666993"/>
          <a:ext cx="932661" cy="44386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02478"/>
              </a:lnTo>
              <a:lnTo>
                <a:pt x="932661" y="302478"/>
              </a:lnTo>
              <a:lnTo>
                <a:pt x="932661" y="44386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4B92848-FE1F-4645-A8D6-5196E1E66756}">
      <dsp:nvSpPr>
        <dsp:cNvPr id="0" name=""/>
        <dsp:cNvSpPr/>
      </dsp:nvSpPr>
      <dsp:spPr>
        <a:xfrm>
          <a:off x="2631020" y="2666993"/>
          <a:ext cx="932661" cy="443861"/>
        </a:xfrm>
        <a:custGeom>
          <a:avLst/>
          <a:gdLst/>
          <a:ahLst/>
          <a:cxnLst/>
          <a:rect l="0" t="0" r="0" b="0"/>
          <a:pathLst>
            <a:path>
              <a:moveTo>
                <a:pt x="932661" y="0"/>
              </a:moveTo>
              <a:lnTo>
                <a:pt x="932661" y="302478"/>
              </a:lnTo>
              <a:lnTo>
                <a:pt x="0" y="302478"/>
              </a:lnTo>
              <a:lnTo>
                <a:pt x="0" y="44386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84DCB8D-5A1F-4960-ADA8-CAE2B0F5149D}">
      <dsp:nvSpPr>
        <dsp:cNvPr id="0" name=""/>
        <dsp:cNvSpPr/>
      </dsp:nvSpPr>
      <dsp:spPr>
        <a:xfrm>
          <a:off x="765698" y="2666993"/>
          <a:ext cx="2797983" cy="443861"/>
        </a:xfrm>
        <a:custGeom>
          <a:avLst/>
          <a:gdLst/>
          <a:ahLst/>
          <a:cxnLst/>
          <a:rect l="0" t="0" r="0" b="0"/>
          <a:pathLst>
            <a:path>
              <a:moveTo>
                <a:pt x="2797983" y="0"/>
              </a:moveTo>
              <a:lnTo>
                <a:pt x="2797983" y="302478"/>
              </a:lnTo>
              <a:lnTo>
                <a:pt x="0" y="302478"/>
              </a:lnTo>
              <a:lnTo>
                <a:pt x="0" y="44386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945D1A0-CCD9-4362-80D0-CD6127EE33FC}">
      <dsp:nvSpPr>
        <dsp:cNvPr id="0" name=""/>
        <dsp:cNvSpPr/>
      </dsp:nvSpPr>
      <dsp:spPr>
        <a:xfrm>
          <a:off x="3563682" y="1254011"/>
          <a:ext cx="1865322" cy="443861"/>
        </a:xfrm>
        <a:custGeom>
          <a:avLst/>
          <a:gdLst/>
          <a:ahLst/>
          <a:cxnLst/>
          <a:rect l="0" t="0" r="0" b="0"/>
          <a:pathLst>
            <a:path>
              <a:moveTo>
                <a:pt x="1865322" y="0"/>
              </a:moveTo>
              <a:lnTo>
                <a:pt x="1865322" y="302478"/>
              </a:lnTo>
              <a:lnTo>
                <a:pt x="0" y="302478"/>
              </a:lnTo>
              <a:lnTo>
                <a:pt x="0" y="44386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B8BC615-5BFF-4FD2-BA8F-D5EB280EA9A5}">
      <dsp:nvSpPr>
        <dsp:cNvPr id="0" name=""/>
        <dsp:cNvSpPr/>
      </dsp:nvSpPr>
      <dsp:spPr>
        <a:xfrm>
          <a:off x="4665917" y="284891"/>
          <a:ext cx="1526172" cy="96911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B0AE102-E251-4827-9428-DD8B1A370D5C}">
      <dsp:nvSpPr>
        <dsp:cNvPr id="0" name=""/>
        <dsp:cNvSpPr/>
      </dsp:nvSpPr>
      <dsp:spPr>
        <a:xfrm>
          <a:off x="4835492" y="445987"/>
          <a:ext cx="1526172" cy="96911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AE" sz="1700" kern="1200" dirty="0" smtClean="0"/>
            <a:t>تتكون النيوكليتيدات من ثلاث عناصر متصلة مع بعضها :</a:t>
          </a:r>
          <a:endParaRPr lang="en-GB" sz="1700" kern="1200" dirty="0"/>
        </a:p>
      </dsp:txBody>
      <dsp:txXfrm>
        <a:off x="4863877" y="474372"/>
        <a:ext cx="1469402" cy="912349"/>
      </dsp:txXfrm>
    </dsp:sp>
    <dsp:sp modelId="{24966E87-7F50-41B0-A549-957ECA38360F}">
      <dsp:nvSpPr>
        <dsp:cNvPr id="0" name=""/>
        <dsp:cNvSpPr/>
      </dsp:nvSpPr>
      <dsp:spPr>
        <a:xfrm>
          <a:off x="2800595" y="1697873"/>
          <a:ext cx="1526172" cy="96911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E7A2A46-FAFF-4D06-B65D-C4AA2C7FAA77}">
      <dsp:nvSpPr>
        <dsp:cNvPr id="0" name=""/>
        <dsp:cNvSpPr/>
      </dsp:nvSpPr>
      <dsp:spPr>
        <a:xfrm>
          <a:off x="2970170" y="1858969"/>
          <a:ext cx="1526172" cy="96911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700" b="1" kern="1200" smtClean="0"/>
            <a:t>قاعدة نيتروجينية </a:t>
          </a:r>
          <a:r>
            <a:rPr lang="en-US" sz="1700" b="1" kern="1200" smtClean="0"/>
            <a:t>Nitrogenic </a:t>
          </a:r>
          <a:endParaRPr lang="en-GB" sz="1700" kern="1200"/>
        </a:p>
      </dsp:txBody>
      <dsp:txXfrm>
        <a:off x="2998555" y="1887354"/>
        <a:ext cx="1469402" cy="912349"/>
      </dsp:txXfrm>
    </dsp:sp>
    <dsp:sp modelId="{7039381C-2B76-433E-A5DB-F099EDC7E391}">
      <dsp:nvSpPr>
        <dsp:cNvPr id="0" name=""/>
        <dsp:cNvSpPr/>
      </dsp:nvSpPr>
      <dsp:spPr>
        <a:xfrm>
          <a:off x="2611" y="3110855"/>
          <a:ext cx="1526172" cy="96911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A82F22B-9570-497E-9DFB-19850864F0A7}">
      <dsp:nvSpPr>
        <dsp:cNvPr id="0" name=""/>
        <dsp:cNvSpPr/>
      </dsp:nvSpPr>
      <dsp:spPr>
        <a:xfrm>
          <a:off x="172186" y="3271951"/>
          <a:ext cx="1526172" cy="96911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AE" sz="1700" kern="1200" dirty="0" smtClean="0"/>
            <a:t>سيتوسين </a:t>
          </a:r>
        </a:p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700" kern="1200" dirty="0" err="1" smtClean="0"/>
            <a:t>Cytosince</a:t>
          </a:r>
          <a:r>
            <a:rPr lang="en-GB" sz="1700" kern="1200" dirty="0" smtClean="0"/>
            <a:t> </a:t>
          </a:r>
          <a:endParaRPr lang="en-GB" sz="1700" kern="1200" dirty="0"/>
        </a:p>
      </dsp:txBody>
      <dsp:txXfrm>
        <a:off x="200571" y="3300336"/>
        <a:ext cx="1469402" cy="912349"/>
      </dsp:txXfrm>
    </dsp:sp>
    <dsp:sp modelId="{8650329B-1F71-434F-9FB3-79BDA625DC92}">
      <dsp:nvSpPr>
        <dsp:cNvPr id="0" name=""/>
        <dsp:cNvSpPr/>
      </dsp:nvSpPr>
      <dsp:spPr>
        <a:xfrm>
          <a:off x="1867934" y="3110855"/>
          <a:ext cx="1526172" cy="96911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7CB212D-DC80-4B8F-A2BF-192C9F9B9849}">
      <dsp:nvSpPr>
        <dsp:cNvPr id="0" name=""/>
        <dsp:cNvSpPr/>
      </dsp:nvSpPr>
      <dsp:spPr>
        <a:xfrm>
          <a:off x="2037509" y="3271951"/>
          <a:ext cx="1526172" cy="96911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AE" sz="1700" kern="1200" dirty="0" smtClean="0"/>
            <a:t>جوانين </a:t>
          </a:r>
        </a:p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700" kern="1200" dirty="0" smtClean="0"/>
            <a:t>Guanine</a:t>
          </a:r>
          <a:endParaRPr lang="en-GB" sz="1700" kern="1200" dirty="0"/>
        </a:p>
      </dsp:txBody>
      <dsp:txXfrm>
        <a:off x="2065894" y="3300336"/>
        <a:ext cx="1469402" cy="912349"/>
      </dsp:txXfrm>
    </dsp:sp>
    <dsp:sp modelId="{B974AD03-7968-4094-A4FB-B431831FBD49}">
      <dsp:nvSpPr>
        <dsp:cNvPr id="0" name=""/>
        <dsp:cNvSpPr/>
      </dsp:nvSpPr>
      <dsp:spPr>
        <a:xfrm>
          <a:off x="3733256" y="3110855"/>
          <a:ext cx="1526172" cy="96911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E6DFB9B-122E-4983-92F8-C245A4BBA625}">
      <dsp:nvSpPr>
        <dsp:cNvPr id="0" name=""/>
        <dsp:cNvSpPr/>
      </dsp:nvSpPr>
      <dsp:spPr>
        <a:xfrm>
          <a:off x="3902831" y="3271951"/>
          <a:ext cx="1526172" cy="96911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AE" sz="1700" kern="1200" dirty="0" smtClean="0"/>
            <a:t>ثاينين </a:t>
          </a:r>
        </a:p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700" kern="1200" dirty="0" err="1" smtClean="0"/>
            <a:t>Thynine</a:t>
          </a:r>
          <a:endParaRPr lang="en-GB" sz="1700" kern="1200" dirty="0"/>
        </a:p>
      </dsp:txBody>
      <dsp:txXfrm>
        <a:off x="3931216" y="3300336"/>
        <a:ext cx="1469402" cy="912349"/>
      </dsp:txXfrm>
    </dsp:sp>
    <dsp:sp modelId="{119201B1-9B40-4527-94EE-F669A976F084}">
      <dsp:nvSpPr>
        <dsp:cNvPr id="0" name=""/>
        <dsp:cNvSpPr/>
      </dsp:nvSpPr>
      <dsp:spPr>
        <a:xfrm>
          <a:off x="5598579" y="3110855"/>
          <a:ext cx="1526172" cy="96911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AA6FFAE-14B2-4735-AF96-DDE74017ABCA}">
      <dsp:nvSpPr>
        <dsp:cNvPr id="0" name=""/>
        <dsp:cNvSpPr/>
      </dsp:nvSpPr>
      <dsp:spPr>
        <a:xfrm>
          <a:off x="5768153" y="3271951"/>
          <a:ext cx="1526172" cy="96911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AE" sz="1700" kern="1200" dirty="0" smtClean="0"/>
            <a:t>أدنين </a:t>
          </a:r>
        </a:p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AE" sz="1700" kern="1200" dirty="0" smtClean="0"/>
            <a:t>  </a:t>
          </a:r>
          <a:r>
            <a:rPr lang="en-GB" sz="1700" kern="1200" dirty="0" smtClean="0"/>
            <a:t>Adenine</a:t>
          </a:r>
          <a:endParaRPr lang="en-GB" sz="1700" kern="1200" dirty="0"/>
        </a:p>
      </dsp:txBody>
      <dsp:txXfrm>
        <a:off x="5796538" y="3300336"/>
        <a:ext cx="1469402" cy="912349"/>
      </dsp:txXfrm>
    </dsp:sp>
    <dsp:sp modelId="{1BBFEA34-143E-49CA-B307-3ABBB213161A}">
      <dsp:nvSpPr>
        <dsp:cNvPr id="0" name=""/>
        <dsp:cNvSpPr/>
      </dsp:nvSpPr>
      <dsp:spPr>
        <a:xfrm>
          <a:off x="4665917" y="1697873"/>
          <a:ext cx="1526172" cy="96911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238F443-1C00-422B-A200-64730BB6774C}">
      <dsp:nvSpPr>
        <dsp:cNvPr id="0" name=""/>
        <dsp:cNvSpPr/>
      </dsp:nvSpPr>
      <dsp:spPr>
        <a:xfrm>
          <a:off x="4835492" y="1858969"/>
          <a:ext cx="1526172" cy="96911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700" b="1" kern="1200" dirty="0" smtClean="0"/>
            <a:t>مجموعة فوسفات </a:t>
          </a:r>
          <a:r>
            <a:rPr lang="en-US" sz="1700" b="1" kern="1200" dirty="0" smtClean="0"/>
            <a:t>Phosphate </a:t>
          </a:r>
          <a:endParaRPr lang="ar-AE" sz="1700" kern="1200" dirty="0" smtClean="0"/>
        </a:p>
      </dsp:txBody>
      <dsp:txXfrm>
        <a:off x="4863877" y="1887354"/>
        <a:ext cx="1469402" cy="912349"/>
      </dsp:txXfrm>
    </dsp:sp>
    <dsp:sp modelId="{81BE6CD3-1EDE-47F3-A6C8-18286233CBBC}">
      <dsp:nvSpPr>
        <dsp:cNvPr id="0" name=""/>
        <dsp:cNvSpPr/>
      </dsp:nvSpPr>
      <dsp:spPr>
        <a:xfrm>
          <a:off x="6531240" y="1697873"/>
          <a:ext cx="1526172" cy="96911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64FE075-4669-4FBD-9ECD-810C0947707B}">
      <dsp:nvSpPr>
        <dsp:cNvPr id="0" name=""/>
        <dsp:cNvSpPr/>
      </dsp:nvSpPr>
      <dsp:spPr>
        <a:xfrm>
          <a:off x="6700815" y="1858969"/>
          <a:ext cx="1526172" cy="96911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700" b="1" kern="1200" dirty="0" smtClean="0"/>
            <a:t>سكر خماسي منقوص الأكسيجين </a:t>
          </a:r>
          <a:r>
            <a:rPr lang="en-US" sz="1700" b="1" kern="1200" dirty="0" err="1" smtClean="0"/>
            <a:t>Deoxyribose</a:t>
          </a:r>
          <a:r>
            <a:rPr lang="en-US" sz="1700" b="1" kern="1200" dirty="0" smtClean="0"/>
            <a:t> </a:t>
          </a:r>
          <a:endParaRPr lang="en-GB" sz="1700" kern="1200" dirty="0"/>
        </a:p>
      </dsp:txBody>
      <dsp:txXfrm>
        <a:off x="6729200" y="1887354"/>
        <a:ext cx="1469402" cy="91234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43C120-ECD9-4B6A-B072-92EF7CA28449}" type="datetimeFigureOut">
              <a:rPr lang="en-GB" smtClean="0"/>
              <a:t>09/02/2015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363243-64D7-471C-BC8A-E861305B6A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95286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363243-64D7-471C-BC8A-E861305B6ADE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728906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363243-64D7-471C-BC8A-E861305B6ADE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532402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363243-64D7-471C-BC8A-E861305B6ADE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028876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363243-64D7-471C-BC8A-E861305B6ADE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521033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363243-64D7-471C-BC8A-E861305B6ADE}" type="slidenum">
              <a:rPr lang="en-GB" smtClean="0"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614252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363243-64D7-471C-BC8A-E861305B6ADE}" type="slidenum">
              <a:rPr lang="en-GB" smtClean="0"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738683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363243-64D7-471C-BC8A-E861305B6ADE}" type="slidenum">
              <a:rPr lang="en-GB" smtClean="0"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06335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363243-64D7-471C-BC8A-E861305B6ADE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20685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363243-64D7-471C-BC8A-E861305B6ADE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88595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363243-64D7-471C-BC8A-E861305B6ADE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097406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363243-64D7-471C-BC8A-E861305B6ADE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097406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363243-64D7-471C-BC8A-E861305B6ADE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097406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363243-64D7-471C-BC8A-E861305B6ADE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097406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363243-64D7-471C-BC8A-E861305B6ADE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097406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363243-64D7-471C-BC8A-E861305B6ADE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61425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2/9/2015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2/9/2015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2/9/2015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76401"/>
            <a:ext cx="7772400" cy="1924050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rtl="1"/>
            <a:r>
              <a:rPr lang="ar-AE" dirty="0" smtClean="0">
                <a:solidFill>
                  <a:schemeClr val="tx2"/>
                </a:solidFill>
              </a:rPr>
              <a:t>الأسس الكيميائية للعمليات الوراثية </a:t>
            </a:r>
            <a:endParaRPr lang="en-GB" dirty="0">
              <a:solidFill>
                <a:schemeClr val="tx2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ar-AE" dirty="0" smtClean="0"/>
              <a:t>علم نفس حيوي 2 (نفس 368)</a:t>
            </a:r>
          </a:p>
          <a:p>
            <a:endParaRPr lang="ar-AE" dirty="0"/>
          </a:p>
          <a:p>
            <a:r>
              <a:rPr lang="ar-AE" dirty="0" smtClean="0"/>
              <a:t>د.سمية النجاشي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77326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/>
          <a:lstStyle/>
          <a:p>
            <a:r>
              <a:rPr lang="ar-AE" dirty="0" smtClean="0"/>
              <a:t>ارتباط الشريطيين </a:t>
            </a:r>
            <a:r>
              <a:rPr lang="fr-FR" dirty="0" smtClean="0"/>
              <a:t>DNA</a:t>
            </a:r>
            <a:r>
              <a:rPr lang="ar-AE" dirty="0" smtClean="0"/>
              <a:t> </a:t>
            </a:r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457200" y="2057400"/>
            <a:ext cx="1295400" cy="1066800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dirty="0">
                <a:solidFill>
                  <a:schemeClr val="tx1"/>
                </a:solidFill>
              </a:rPr>
              <a:t>G</a:t>
            </a:r>
            <a:endParaRPr lang="en-GB" sz="3200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160000" y="2059200"/>
            <a:ext cx="1295400" cy="1066800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 smtClean="0">
                <a:solidFill>
                  <a:schemeClr val="tx1"/>
                </a:solidFill>
              </a:rPr>
              <a:t>C</a:t>
            </a:r>
            <a:endParaRPr lang="en-GB" sz="3200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960000" y="2059200"/>
            <a:ext cx="1295400" cy="1066800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 smtClean="0">
                <a:solidFill>
                  <a:schemeClr val="tx1"/>
                </a:solidFill>
              </a:rPr>
              <a:t>T</a:t>
            </a:r>
            <a:endParaRPr lang="en-GB" sz="3200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760000" y="2059200"/>
            <a:ext cx="1295400" cy="1066800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 smtClean="0">
                <a:solidFill>
                  <a:schemeClr val="tx1"/>
                </a:solidFill>
              </a:rPr>
              <a:t>A</a:t>
            </a:r>
            <a:endParaRPr lang="en-GB" sz="3200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57200" y="4680000"/>
            <a:ext cx="1295400" cy="1066800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dirty="0">
                <a:solidFill>
                  <a:schemeClr val="tx1"/>
                </a:solidFill>
              </a:rPr>
              <a:t>C</a:t>
            </a:r>
            <a:endParaRPr lang="en-GB" sz="3200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760000" y="4680000"/>
            <a:ext cx="1295400" cy="1066800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 smtClean="0">
                <a:solidFill>
                  <a:schemeClr val="tx1"/>
                </a:solidFill>
              </a:rPr>
              <a:t>T</a:t>
            </a:r>
            <a:endParaRPr lang="en-GB" sz="3200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960000" y="4680000"/>
            <a:ext cx="1295400" cy="1066800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 smtClean="0">
                <a:solidFill>
                  <a:schemeClr val="tx1"/>
                </a:solidFill>
              </a:rPr>
              <a:t>A</a:t>
            </a:r>
            <a:endParaRPr lang="en-GB" sz="3200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160000" y="4680000"/>
            <a:ext cx="1295400" cy="1066800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 smtClean="0">
                <a:solidFill>
                  <a:schemeClr val="tx1"/>
                </a:solidFill>
              </a:rPr>
              <a:t>G</a:t>
            </a:r>
            <a:endParaRPr lang="en-GB" sz="3200" dirty="0">
              <a:solidFill>
                <a:schemeClr val="tx1"/>
              </a:solidFill>
            </a:endParaRPr>
          </a:p>
        </p:txBody>
      </p:sp>
      <p:cxnSp>
        <p:nvCxnSpPr>
          <p:cNvPr id="12" name="Straight Connector 11"/>
          <p:cNvCxnSpPr/>
          <p:nvPr/>
        </p:nvCxnSpPr>
        <p:spPr>
          <a:xfrm>
            <a:off x="914400" y="3388500"/>
            <a:ext cx="0" cy="11430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1066800" y="3387600"/>
            <a:ext cx="0" cy="11430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1219200" y="3387600"/>
            <a:ext cx="0" cy="11430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2880000" y="3387600"/>
            <a:ext cx="0" cy="11430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3032400" y="3387600"/>
            <a:ext cx="0" cy="11430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4680000" y="3387600"/>
            <a:ext cx="0" cy="11430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4788000" y="3387600"/>
            <a:ext cx="0" cy="11430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6480000" y="3387600"/>
            <a:ext cx="0" cy="11430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6372000" y="3387600"/>
            <a:ext cx="0" cy="11430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2743200" y="3387600"/>
            <a:ext cx="0" cy="11430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00066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/>
          <a:lstStyle/>
          <a:p>
            <a:r>
              <a:rPr lang="ar-AE" dirty="0" smtClean="0"/>
              <a:t>اكملي المخطط التالي </a:t>
            </a:r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457200" y="2057400"/>
            <a:ext cx="1295400" cy="1066800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dirty="0">
                <a:solidFill>
                  <a:schemeClr val="tx1"/>
                </a:solidFill>
              </a:rPr>
              <a:t>C</a:t>
            </a:r>
            <a:endParaRPr lang="en-GB" sz="3200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160000" y="2059200"/>
            <a:ext cx="1295400" cy="1066800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960000" y="2059200"/>
            <a:ext cx="1295400" cy="1066800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 smtClean="0">
                <a:solidFill>
                  <a:schemeClr val="tx1"/>
                </a:solidFill>
              </a:rPr>
              <a:t>T</a:t>
            </a:r>
            <a:endParaRPr lang="en-GB" sz="3200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760000" y="2059200"/>
            <a:ext cx="1295400" cy="1066800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57200" y="3960000"/>
            <a:ext cx="1295400" cy="1066800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760000" y="3960000"/>
            <a:ext cx="1295400" cy="1066800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960000" y="3960000"/>
            <a:ext cx="1295400" cy="1066800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160000" y="3960000"/>
            <a:ext cx="1295400" cy="1066800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 smtClean="0">
                <a:solidFill>
                  <a:schemeClr val="tx1"/>
                </a:solidFill>
              </a:rPr>
              <a:t>T</a:t>
            </a:r>
            <a:endParaRPr lang="en-GB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5030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/>
          <a:lstStyle/>
          <a:p>
            <a:r>
              <a:rPr lang="ar-AE" dirty="0" smtClean="0"/>
              <a:t>القواعد النيتروجينية </a:t>
            </a:r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457200" y="2057400"/>
            <a:ext cx="1295400" cy="1066800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dirty="0">
                <a:solidFill>
                  <a:schemeClr val="tx1"/>
                </a:solidFill>
              </a:rPr>
              <a:t>C</a:t>
            </a:r>
            <a:endParaRPr lang="en-GB" sz="3200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160000" y="2059200"/>
            <a:ext cx="1295400" cy="1066800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 smtClean="0">
                <a:solidFill>
                  <a:schemeClr val="tx1"/>
                </a:solidFill>
              </a:rPr>
              <a:t>A</a:t>
            </a:r>
            <a:endParaRPr lang="en-GB" sz="3200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960000" y="2059200"/>
            <a:ext cx="1295400" cy="1066800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 smtClean="0">
                <a:solidFill>
                  <a:schemeClr val="tx1"/>
                </a:solidFill>
              </a:rPr>
              <a:t>T</a:t>
            </a:r>
            <a:endParaRPr lang="en-GB" sz="3200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760000" y="2059200"/>
            <a:ext cx="1295400" cy="1066800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 smtClean="0">
                <a:solidFill>
                  <a:schemeClr val="tx1"/>
                </a:solidFill>
              </a:rPr>
              <a:t>G</a:t>
            </a:r>
            <a:endParaRPr lang="en-GB" sz="3200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57200" y="4680000"/>
            <a:ext cx="1295400" cy="1066800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dirty="0" smtClean="0">
                <a:solidFill>
                  <a:schemeClr val="tx1"/>
                </a:solidFill>
              </a:rPr>
              <a:t>G</a:t>
            </a:r>
            <a:endParaRPr lang="en-GB" sz="3200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760000" y="4680000"/>
            <a:ext cx="1295400" cy="1066800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 smtClean="0">
                <a:solidFill>
                  <a:schemeClr val="tx1"/>
                </a:solidFill>
              </a:rPr>
              <a:t>C</a:t>
            </a:r>
            <a:endParaRPr lang="en-GB" sz="3200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960000" y="4680000"/>
            <a:ext cx="1295400" cy="1066800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 smtClean="0">
                <a:solidFill>
                  <a:schemeClr val="tx1"/>
                </a:solidFill>
              </a:rPr>
              <a:t>A</a:t>
            </a:r>
            <a:endParaRPr lang="en-GB" sz="3200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160000" y="4680000"/>
            <a:ext cx="1295400" cy="1066800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 smtClean="0">
                <a:solidFill>
                  <a:schemeClr val="tx1"/>
                </a:solidFill>
              </a:rPr>
              <a:t>T</a:t>
            </a:r>
            <a:endParaRPr lang="en-GB" sz="3200" dirty="0">
              <a:solidFill>
                <a:schemeClr val="tx1"/>
              </a:solidFill>
            </a:endParaRPr>
          </a:p>
        </p:txBody>
      </p:sp>
      <p:cxnSp>
        <p:nvCxnSpPr>
          <p:cNvPr id="12" name="Straight Connector 11"/>
          <p:cNvCxnSpPr/>
          <p:nvPr/>
        </p:nvCxnSpPr>
        <p:spPr>
          <a:xfrm>
            <a:off x="914400" y="3388500"/>
            <a:ext cx="0" cy="11430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1066800" y="3387600"/>
            <a:ext cx="0" cy="11430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1219200" y="3387600"/>
            <a:ext cx="0" cy="11430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2880000" y="3387600"/>
            <a:ext cx="0" cy="11430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3032400" y="3387600"/>
            <a:ext cx="0" cy="11430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4680000" y="3387600"/>
            <a:ext cx="0" cy="11430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4788000" y="3387600"/>
            <a:ext cx="0" cy="11430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6480000" y="3387600"/>
            <a:ext cx="0" cy="11430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6372000" y="3387600"/>
            <a:ext cx="0" cy="11430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6588000" y="3387600"/>
            <a:ext cx="0" cy="11430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6893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 w="101600">
            <a:solidFill>
              <a:schemeClr val="tx2"/>
            </a:solidFill>
          </a:ln>
        </p:spPr>
        <p:txBody>
          <a:bodyPr>
            <a:normAutofit/>
          </a:bodyPr>
          <a:lstStyle/>
          <a:p>
            <a:r>
              <a:rPr lang="ar-AE" dirty="0" smtClean="0">
                <a:solidFill>
                  <a:schemeClr val="tx2"/>
                </a:solidFill>
              </a:rPr>
              <a:t>الجينات </a:t>
            </a:r>
            <a:endParaRPr lang="en-GB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 algn="just" rtl="1">
              <a:buNone/>
            </a:pPr>
            <a:r>
              <a:rPr lang="ar-SA" sz="2400" u="sng" dirty="0"/>
              <a:t>الجينات :</a:t>
            </a:r>
            <a:endParaRPr lang="en-GB" sz="2400" dirty="0"/>
          </a:p>
          <a:p>
            <a:pPr algn="just" rtl="1"/>
            <a:r>
              <a:rPr lang="ar-SA" sz="2400" dirty="0" smtClean="0"/>
              <a:t>عبارة </a:t>
            </a:r>
            <a:r>
              <a:rPr lang="ar-SA" sz="2400" dirty="0"/>
              <a:t>عن قطعة من شريط </a:t>
            </a:r>
            <a:r>
              <a:rPr lang="en-US" sz="2400" dirty="0"/>
              <a:t>DNA</a:t>
            </a:r>
            <a:r>
              <a:rPr lang="ar-SA" sz="2400" dirty="0"/>
              <a:t> تشتمل على وحدات من </a:t>
            </a:r>
            <a:r>
              <a:rPr lang="ar-SA" sz="2400" dirty="0" smtClean="0"/>
              <a:t>النيوكليتيدات </a:t>
            </a:r>
            <a:r>
              <a:rPr lang="ar-SA" sz="2400" dirty="0"/>
              <a:t>( تسلسل معين من القواعد النيتروجينية) وتقوم كل مورثة بالتشفير لوظيفة معينة .</a:t>
            </a:r>
            <a:endParaRPr lang="en-GB" sz="2400" dirty="0"/>
          </a:p>
          <a:p>
            <a:pPr marL="0" indent="0" algn="just" rtl="1">
              <a:buNone/>
            </a:pP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1958230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 w="53975">
            <a:solidFill>
              <a:schemeClr val="accent4">
                <a:lumMod val="50000"/>
              </a:schemeClr>
            </a:solidFill>
          </a:ln>
        </p:spPr>
        <p:txBody>
          <a:bodyPr/>
          <a:lstStyle/>
          <a:p>
            <a:r>
              <a:rPr lang="ar-AE" b="1" u="sng" dirty="0" smtClean="0"/>
              <a:t>الجينات </a:t>
            </a:r>
            <a:endParaRPr lang="en-GB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 algn="just" rtl="1"/>
            <a:r>
              <a:rPr lang="ar-SA" dirty="0"/>
              <a:t>قد يتحكم فى صفة معينة جين واحد </a:t>
            </a:r>
            <a:r>
              <a:rPr lang="ar-AE" dirty="0" smtClean="0"/>
              <a:t>: </a:t>
            </a:r>
          </a:p>
          <a:p>
            <a:pPr lvl="1" algn="just" rtl="1"/>
            <a:r>
              <a:rPr lang="ar-AE" dirty="0" smtClean="0"/>
              <a:t>-جين واحد : مثل : مرض أنيميا الخلايا المنجلية </a:t>
            </a:r>
            <a:r>
              <a:rPr lang="en-GB" dirty="0" smtClean="0"/>
              <a:t>Sickle Cells</a:t>
            </a:r>
            <a:endParaRPr lang="ar-AE" dirty="0" smtClean="0"/>
          </a:p>
          <a:p>
            <a:pPr lvl="1" algn="just" rtl="1"/>
            <a:r>
              <a:rPr lang="ar-AE" dirty="0" smtClean="0"/>
              <a:t>عدة جينات : مثل : ظهور ست أصابع في أحد الأطراف .</a:t>
            </a:r>
            <a:endParaRPr lang="ar-AE" dirty="0"/>
          </a:p>
          <a:p>
            <a:pPr lvl="0" algn="just" rtl="1"/>
            <a:r>
              <a:rPr lang="ar-AE" dirty="0"/>
              <a:t>تم إنشاء مشروع قومي في الولايات المتحدة الأمريكية من أجل التعرف على وظائف كل جين (</a:t>
            </a:r>
            <a:r>
              <a:rPr lang="ar-SA" dirty="0"/>
              <a:t>الجينوم البشري </a:t>
            </a:r>
            <a:r>
              <a:rPr lang="en-US" dirty="0"/>
              <a:t>Human Genome</a:t>
            </a:r>
            <a:r>
              <a:rPr lang="ar-AE" dirty="0"/>
              <a:t>)</a:t>
            </a:r>
            <a:r>
              <a:rPr lang="ar-SA" dirty="0"/>
              <a:t> .</a:t>
            </a:r>
            <a:endParaRPr lang="ar-AE" dirty="0"/>
          </a:p>
          <a:p>
            <a:pPr algn="r" rtl="1"/>
            <a:endParaRPr lang="ar-AE" dirty="0" smtClean="0"/>
          </a:p>
          <a:p>
            <a:pPr algn="r" rtl="1"/>
            <a:r>
              <a:rPr lang="ar-SA" dirty="0"/>
              <a:t> نسبة كبيرة من المورثات لا تعمل ولا تشفر لصناعة بروتينات.</a:t>
            </a:r>
            <a:endParaRPr lang="en-GB" dirty="0"/>
          </a:p>
          <a:p>
            <a:pPr algn="r" rt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88063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AE" dirty="0" smtClean="0"/>
              <a:t>انتهت المحاضرة </a:t>
            </a:r>
            <a:endParaRPr lang="en-GB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7730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نشاط المحاضرة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SA" smtClean="0"/>
              <a:t>اختاري أحد الأمراض النفسية أو أحد الاضطرابات ، واكتبي عشر معلومات عنه تتعلق بالجانب البيولوجي والوراثي .</a:t>
            </a:r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898201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 w="101600">
            <a:solidFill>
              <a:schemeClr val="tx2"/>
            </a:solidFill>
          </a:ln>
        </p:spPr>
        <p:txBody>
          <a:bodyPr/>
          <a:lstStyle/>
          <a:p>
            <a:r>
              <a:rPr lang="ar-AE" dirty="0" smtClean="0">
                <a:solidFill>
                  <a:schemeClr val="tx2"/>
                </a:solidFill>
              </a:rPr>
              <a:t>أهداف المحاضرة </a:t>
            </a:r>
            <a:endParaRPr lang="en-GB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rtl="1"/>
            <a:r>
              <a:rPr lang="ar-AE" dirty="0" smtClean="0"/>
              <a:t>تعريف الكروموسومات </a:t>
            </a:r>
          </a:p>
          <a:p>
            <a:pPr algn="just" rtl="1"/>
            <a:r>
              <a:rPr lang="ar-AE" dirty="0" smtClean="0"/>
              <a:t>التعريف بتركيب الكروموسومات </a:t>
            </a:r>
          </a:p>
          <a:p>
            <a:pPr algn="just" rtl="1"/>
            <a:r>
              <a:rPr lang="ar-AE" dirty="0" smtClean="0"/>
              <a:t>التعريف بكيفية تأثير الجينات في توارث بعض الصفات </a:t>
            </a:r>
          </a:p>
        </p:txBody>
      </p:sp>
    </p:spTree>
    <p:extLst>
      <p:ext uri="{BB962C8B-B14F-4D97-AF65-F5344CB8AC3E}">
        <p14:creationId xmlns:p14="http://schemas.microsoft.com/office/powerpoint/2010/main" val="886695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 w="101600">
            <a:solidFill>
              <a:schemeClr val="tx2"/>
            </a:solidFill>
          </a:ln>
        </p:spPr>
        <p:txBody>
          <a:bodyPr/>
          <a:lstStyle/>
          <a:p>
            <a:r>
              <a:rPr lang="ar-AE" dirty="0" smtClean="0">
                <a:solidFill>
                  <a:schemeClr val="tx2"/>
                </a:solidFill>
              </a:rPr>
              <a:t>الكروموسومات </a:t>
            </a:r>
            <a:endParaRPr lang="en-GB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 algn="just" rtl="1">
              <a:buNone/>
            </a:pPr>
            <a:r>
              <a:rPr lang="ar-SA" b="1" u="sng" dirty="0"/>
              <a:t>الكروموسومات </a:t>
            </a:r>
            <a:r>
              <a:rPr lang="en-US" b="1" u="sng" dirty="0"/>
              <a:t>Chromosomes  </a:t>
            </a:r>
            <a:endParaRPr lang="en-GB" b="1" u="sng" dirty="0"/>
          </a:p>
          <a:p>
            <a:pPr marL="0" lvl="0" indent="0" algn="just" rtl="1">
              <a:buNone/>
            </a:pPr>
            <a:r>
              <a:rPr lang="ar-SA" b="1" dirty="0" smtClean="0"/>
              <a:t>ه</a:t>
            </a:r>
            <a:r>
              <a:rPr lang="ar-AE" b="1" dirty="0"/>
              <a:t>ي</a:t>
            </a:r>
            <a:r>
              <a:rPr lang="ar-SA" b="1" dirty="0" smtClean="0"/>
              <a:t> </a:t>
            </a:r>
            <a:r>
              <a:rPr lang="ar-SA" b="1" dirty="0"/>
              <a:t>عبارة عن تراكيب كيميائية هامة توجد فى نواة الخلايا و تعتبر لأهميتها العقل الذى يدير الخلية ويتحكم فى جميع وظائفها .</a:t>
            </a:r>
            <a:endParaRPr lang="en-GB" dirty="0"/>
          </a:p>
          <a:p>
            <a:pPr lvl="0" algn="just" rtl="1"/>
            <a:endParaRPr lang="ar-AE" b="1" dirty="0" smtClean="0"/>
          </a:p>
          <a:p>
            <a:pPr lvl="0" algn="just" rt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86695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 w="101600">
            <a:solidFill>
              <a:schemeClr val="tx2"/>
            </a:solidFill>
          </a:ln>
        </p:spPr>
        <p:txBody>
          <a:bodyPr/>
          <a:lstStyle/>
          <a:p>
            <a:r>
              <a:rPr lang="ar-AE" dirty="0" smtClean="0">
                <a:solidFill>
                  <a:schemeClr val="tx2"/>
                </a:solidFill>
              </a:rPr>
              <a:t>الكروموسومات </a:t>
            </a:r>
            <a:endParaRPr lang="en-GB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 algn="just" rtl="1"/>
            <a:r>
              <a:rPr lang="ar-SA" dirty="0" smtClean="0"/>
              <a:t>تحتوى الخلية الجسدية على 23 زوج من الكروموسومات أى 46 كروموسوم .</a:t>
            </a:r>
            <a:endParaRPr lang="en-GB" dirty="0" smtClean="0"/>
          </a:p>
          <a:p>
            <a:pPr lvl="0" algn="just" rtl="1"/>
            <a:r>
              <a:rPr lang="ar-SA" dirty="0" smtClean="0"/>
              <a:t>تحتوى الخلية التناسلية على نصف عدد </a:t>
            </a:r>
            <a:r>
              <a:rPr lang="ar-SA" dirty="0"/>
              <a:t>.</a:t>
            </a:r>
            <a:endParaRPr lang="ar-SA" dirty="0" smtClean="0"/>
          </a:p>
          <a:p>
            <a:pPr lvl="0" algn="just" rtl="1"/>
            <a:r>
              <a:rPr lang="ar-SA" dirty="0" smtClean="0"/>
              <a:t>الكروموسومات التى توجد فى الخلية </a:t>
            </a:r>
            <a:r>
              <a:rPr lang="ar-AE" dirty="0" smtClean="0"/>
              <a:t>التناسلية </a:t>
            </a:r>
            <a:r>
              <a:rPr lang="ar-SA" dirty="0" smtClean="0"/>
              <a:t> 23 كروموسوم .</a:t>
            </a:r>
            <a:endParaRPr lang="en-GB" dirty="0" smtClean="0"/>
          </a:p>
          <a:p>
            <a:pPr lvl="0" algn="just" rtl="1"/>
            <a:r>
              <a:rPr lang="ar-SA" dirty="0" smtClean="0"/>
              <a:t>عندما تلقح البويضة بالحيوان المنوى </a:t>
            </a:r>
            <a:r>
              <a:rPr lang="ar-AE" dirty="0" smtClean="0"/>
              <a:t>يصبح عدد الكروموسومات 46 كروموسوم .</a:t>
            </a:r>
          </a:p>
          <a:p>
            <a:pPr lvl="0" algn="just" rtl="1"/>
            <a:r>
              <a:rPr lang="ar-AE" dirty="0" smtClean="0"/>
              <a:t>الزوج 23 هو الذي يحدد جنس الجنين .</a:t>
            </a:r>
          </a:p>
          <a:p>
            <a:pPr algn="just" rtl="1"/>
            <a:r>
              <a:rPr lang="ar-SA" dirty="0"/>
              <a:t>الإختلاف بين سائر الكائنات الحية يرجع للإختلافات ف</a:t>
            </a:r>
            <a:r>
              <a:rPr lang="ar-AE" dirty="0"/>
              <a:t>ي</a:t>
            </a:r>
            <a:r>
              <a:rPr lang="ar-SA" dirty="0"/>
              <a:t> البناء التركيبى للكروموسومات وتعدادها .</a:t>
            </a:r>
            <a:endParaRPr lang="en-GB" dirty="0"/>
          </a:p>
          <a:p>
            <a:pPr lvl="0" algn="just" rtl="1"/>
            <a:endParaRPr lang="en-GB" dirty="0" smtClean="0"/>
          </a:p>
          <a:p>
            <a:pPr lvl="0" algn="just" rtl="1"/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886695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 w="101600">
            <a:solidFill>
              <a:schemeClr val="tx2"/>
            </a:solidFill>
          </a:ln>
        </p:spPr>
        <p:txBody>
          <a:bodyPr/>
          <a:lstStyle/>
          <a:p>
            <a:r>
              <a:rPr lang="ar-AE" dirty="0" smtClean="0">
                <a:solidFill>
                  <a:schemeClr val="tx2"/>
                </a:solidFill>
              </a:rPr>
              <a:t>تركيب الكروموسوم </a:t>
            </a:r>
            <a:endParaRPr lang="en-GB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just" rtl="1"/>
            <a:r>
              <a:rPr lang="ar-SA" dirty="0"/>
              <a:t>عرض الباحثان واطسون وكريك أول نموذج لتركيب الكروموسومات واستحقا جائزة نوبل </a:t>
            </a:r>
            <a:r>
              <a:rPr lang="ar-AE" dirty="0" smtClean="0"/>
              <a:t>للعلوم .</a:t>
            </a:r>
            <a:endParaRPr lang="en-GB" dirty="0"/>
          </a:p>
        </p:txBody>
      </p:sp>
      <p:pic>
        <p:nvPicPr>
          <p:cNvPr id="1026" name="Picture 2" descr="C:\Users\Sumyah\Documents\KSU\term 2 year 1434-1435\Courses\PSY 368 biological Psychology\lectures\8\chromosome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6637" y="2880000"/>
            <a:ext cx="1990725" cy="2295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23411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 w="101600">
            <a:solidFill>
              <a:schemeClr val="tx2"/>
            </a:solidFill>
          </a:ln>
        </p:spPr>
        <p:txBody>
          <a:bodyPr/>
          <a:lstStyle/>
          <a:p>
            <a:r>
              <a:rPr lang="ar-AE" dirty="0" smtClean="0">
                <a:solidFill>
                  <a:schemeClr val="tx2"/>
                </a:solidFill>
              </a:rPr>
              <a:t>تركيب الكروموسوم </a:t>
            </a:r>
            <a:endParaRPr lang="en-GB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 algn="just" rtl="1">
              <a:buNone/>
            </a:pPr>
            <a:r>
              <a:rPr lang="ar-SA" u="sng" dirty="0">
                <a:solidFill>
                  <a:schemeClr val="accent4"/>
                </a:solidFill>
              </a:rPr>
              <a:t>يتركب الكروموسوم كيميائيا من:</a:t>
            </a:r>
            <a:endParaRPr lang="en-GB" u="sng" dirty="0">
              <a:solidFill>
                <a:schemeClr val="accent4"/>
              </a:solidFill>
            </a:endParaRPr>
          </a:p>
          <a:p>
            <a:pPr algn="just" rtl="1"/>
            <a:r>
              <a:rPr lang="ar-SA" dirty="0"/>
              <a:t> بروتينية تسمى الهستونات  </a:t>
            </a:r>
            <a:r>
              <a:rPr lang="en-US" dirty="0"/>
              <a:t>Histones</a:t>
            </a:r>
            <a:r>
              <a:rPr lang="ar-AE" dirty="0"/>
              <a:t>.</a:t>
            </a:r>
            <a:endParaRPr lang="en-GB" dirty="0"/>
          </a:p>
          <a:p>
            <a:pPr lvl="0" algn="just" rtl="1"/>
            <a:r>
              <a:rPr lang="ar-AE" dirty="0" smtClean="0"/>
              <a:t>شريطين </a:t>
            </a:r>
            <a:r>
              <a:rPr lang="en-US" b="1" dirty="0" smtClean="0"/>
              <a:t>Double </a:t>
            </a:r>
            <a:r>
              <a:rPr lang="en-US" b="1" dirty="0"/>
              <a:t>Helix</a:t>
            </a:r>
            <a:r>
              <a:rPr lang="ar-SA" b="1" dirty="0"/>
              <a:t> </a:t>
            </a:r>
            <a:r>
              <a:rPr lang="ar-AE" dirty="0"/>
              <a:t> </a:t>
            </a:r>
            <a:r>
              <a:rPr lang="ar-SA" dirty="0" smtClean="0"/>
              <a:t>من </a:t>
            </a:r>
            <a:r>
              <a:rPr lang="ar-SA" dirty="0"/>
              <a:t>الحمض النووى </a:t>
            </a:r>
            <a:endParaRPr lang="en-GB" dirty="0"/>
          </a:p>
          <a:p>
            <a:pPr lvl="0" algn="just" rtl="1"/>
            <a:r>
              <a:rPr lang="en-US" dirty="0" smtClean="0"/>
              <a:t>DNA</a:t>
            </a:r>
            <a:r>
              <a:rPr lang="ar-AE" dirty="0" smtClean="0"/>
              <a:t>وهو عبارة عن سكر خماسي منقوص الأكسجين </a:t>
            </a:r>
            <a:endParaRPr lang="en-GB" dirty="0"/>
          </a:p>
          <a:p>
            <a:pPr marL="0" lvl="0" indent="0" algn="just" rtl="1">
              <a:buNone/>
            </a:pPr>
            <a:r>
              <a:rPr lang="ar-AE" b="1" dirty="0"/>
              <a:t>(</a:t>
            </a:r>
            <a:r>
              <a:rPr lang="ar-SA" b="1" dirty="0" smtClean="0"/>
              <a:t> </a:t>
            </a:r>
            <a:r>
              <a:rPr lang="en-US" b="1" dirty="0"/>
              <a:t>Deoxyribonucleic </a:t>
            </a:r>
            <a:r>
              <a:rPr lang="en-US" b="1" dirty="0" smtClean="0"/>
              <a:t>Acid</a:t>
            </a:r>
            <a:r>
              <a:rPr lang="ar-AE" b="1" dirty="0" smtClean="0"/>
              <a:t>)</a:t>
            </a:r>
            <a:endParaRPr lang="en-GB" dirty="0"/>
          </a:p>
          <a:p>
            <a:pPr lvl="0" algn="just" rtl="1"/>
            <a:r>
              <a:rPr lang="ar-SA" dirty="0" smtClean="0"/>
              <a:t>يلتف </a:t>
            </a:r>
            <a:r>
              <a:rPr lang="ar-SA" dirty="0"/>
              <a:t>شريط </a:t>
            </a:r>
            <a:r>
              <a:rPr lang="en-US" dirty="0"/>
              <a:t>DNA</a:t>
            </a:r>
            <a:r>
              <a:rPr lang="ar-SA" dirty="0"/>
              <a:t> على </a:t>
            </a:r>
            <a:r>
              <a:rPr lang="ar-AE" dirty="0" smtClean="0"/>
              <a:t>الهستونات بشكل حلزوني 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23411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 w="101600">
            <a:solidFill>
              <a:schemeClr val="tx2"/>
            </a:solidFill>
          </a:ln>
        </p:spPr>
        <p:txBody>
          <a:bodyPr>
            <a:normAutofit fontScale="90000"/>
          </a:bodyPr>
          <a:lstStyle/>
          <a:p>
            <a:r>
              <a:rPr lang="ar-AE" dirty="0" smtClean="0">
                <a:solidFill>
                  <a:schemeClr val="tx2"/>
                </a:solidFill>
              </a:rPr>
              <a:t>تركيب شؤيط </a:t>
            </a:r>
            <a:r>
              <a:rPr lang="en-GB" dirty="0">
                <a:solidFill>
                  <a:schemeClr val="tx2"/>
                </a:solidFill>
              </a:rPr>
              <a:t/>
            </a:r>
            <a:br>
              <a:rPr lang="en-GB" dirty="0">
                <a:solidFill>
                  <a:schemeClr val="tx2"/>
                </a:solidFill>
              </a:rPr>
            </a:br>
            <a:r>
              <a:rPr lang="en-GB" dirty="0" smtClean="0">
                <a:solidFill>
                  <a:schemeClr val="tx2"/>
                </a:solidFill>
              </a:rPr>
              <a:t>DNA </a:t>
            </a:r>
            <a:endParaRPr lang="en-GB" dirty="0">
              <a:solidFill>
                <a:schemeClr val="tx2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23977534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323411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 w="101600">
            <a:solidFill>
              <a:schemeClr val="tx2"/>
            </a:solidFill>
          </a:ln>
        </p:spPr>
        <p:txBody>
          <a:bodyPr>
            <a:normAutofit/>
          </a:bodyPr>
          <a:lstStyle/>
          <a:p>
            <a:r>
              <a:rPr lang="ar-AE" dirty="0" smtClean="0">
                <a:solidFill>
                  <a:schemeClr val="tx2"/>
                </a:solidFill>
              </a:rPr>
              <a:t>تركيب النيوكليتيدات </a:t>
            </a:r>
            <a:endParaRPr lang="en-GB" dirty="0">
              <a:solidFill>
                <a:schemeClr val="tx2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18906475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640660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 w="101600">
            <a:solidFill>
              <a:schemeClr val="tx2"/>
            </a:solidFill>
          </a:ln>
        </p:spPr>
        <p:txBody>
          <a:bodyPr>
            <a:normAutofit/>
          </a:bodyPr>
          <a:lstStyle/>
          <a:p>
            <a:r>
              <a:rPr lang="ar-AE" dirty="0" smtClean="0">
                <a:solidFill>
                  <a:schemeClr val="tx2"/>
                </a:solidFill>
              </a:rPr>
              <a:t>فائدة القواعد النيتوجينية </a:t>
            </a:r>
            <a:endParaRPr lang="en-GB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 algn="just" rtl="1">
              <a:buNone/>
            </a:pPr>
            <a:r>
              <a:rPr lang="ar-SA" dirty="0"/>
              <a:t>يرتبط  فى الكروموسوم شريط </a:t>
            </a:r>
            <a:r>
              <a:rPr lang="en-US" dirty="0"/>
              <a:t>DNA</a:t>
            </a:r>
            <a:r>
              <a:rPr lang="ar-SA" dirty="0"/>
              <a:t>   مع شريط </a:t>
            </a:r>
            <a:r>
              <a:rPr lang="en-US" dirty="0"/>
              <a:t>DNA</a:t>
            </a:r>
            <a:r>
              <a:rPr lang="ar-SA" dirty="0"/>
              <a:t>  المقابل عبر القواعد النيتروجينية :</a:t>
            </a:r>
            <a:endParaRPr lang="en-GB" dirty="0"/>
          </a:p>
          <a:p>
            <a:pPr lvl="0" algn="just" rtl="1"/>
            <a:r>
              <a:rPr lang="ar-SA" dirty="0" smtClean="0"/>
              <a:t>تتزاوج </a:t>
            </a:r>
            <a:r>
              <a:rPr lang="ar-SA" dirty="0"/>
              <a:t>القاعدة </a:t>
            </a:r>
            <a:r>
              <a:rPr lang="en-US" dirty="0"/>
              <a:t>A</a:t>
            </a:r>
            <a:r>
              <a:rPr lang="ar-SA" dirty="0"/>
              <a:t>  مع القاعدة </a:t>
            </a:r>
            <a:r>
              <a:rPr lang="en-US" dirty="0"/>
              <a:t>T</a:t>
            </a:r>
            <a:r>
              <a:rPr lang="ar-SA" dirty="0"/>
              <a:t> برابطتين </a:t>
            </a:r>
            <a:r>
              <a:rPr lang="ar-SA" dirty="0" smtClean="0"/>
              <a:t>هيدروجينية.</a:t>
            </a:r>
            <a:endParaRPr lang="en-GB" dirty="0"/>
          </a:p>
          <a:p>
            <a:pPr lvl="0" algn="just" rtl="1"/>
            <a:r>
              <a:rPr lang="ar-SA" dirty="0"/>
              <a:t>وتتزاوج القاعدة </a:t>
            </a:r>
            <a:r>
              <a:rPr lang="en-US" dirty="0"/>
              <a:t>C</a:t>
            </a:r>
            <a:r>
              <a:rPr lang="ar-SA" dirty="0"/>
              <a:t>  مع القاعدة </a:t>
            </a:r>
            <a:r>
              <a:rPr lang="en-US" dirty="0"/>
              <a:t>G</a:t>
            </a:r>
            <a:r>
              <a:rPr lang="ar-SA" dirty="0"/>
              <a:t>  بثلاث روابط </a:t>
            </a:r>
            <a:r>
              <a:rPr lang="ar-SA" dirty="0" smtClean="0"/>
              <a:t>هيدروجيني</a:t>
            </a:r>
            <a:r>
              <a:rPr lang="ar-AE" dirty="0" smtClean="0"/>
              <a:t>ة</a:t>
            </a:r>
            <a:r>
              <a:rPr lang="ar-SA" dirty="0" smtClean="0"/>
              <a:t>.</a:t>
            </a:r>
            <a:endParaRPr lang="en-GB" dirty="0"/>
          </a:p>
          <a:p>
            <a:pPr marL="514350" indent="-514350" algn="just" rtl="1">
              <a:buFont typeface="+mj-lt"/>
              <a:buAutoNum type="arabicPeriod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86695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961</TotalTime>
  <Words>418</Words>
  <Application>Microsoft Office PowerPoint</Application>
  <PresentationFormat>On-screen Show (4:3)</PresentationFormat>
  <Paragraphs>101</Paragraphs>
  <Slides>16</Slides>
  <Notes>15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الأسس الكيميائية للعمليات الوراثية </vt:lpstr>
      <vt:lpstr>أهداف المحاضرة </vt:lpstr>
      <vt:lpstr>الكروموسومات </vt:lpstr>
      <vt:lpstr>الكروموسومات </vt:lpstr>
      <vt:lpstr>تركيب الكروموسوم </vt:lpstr>
      <vt:lpstr>تركيب الكروموسوم </vt:lpstr>
      <vt:lpstr>تركيب شؤيط  DNA </vt:lpstr>
      <vt:lpstr>تركيب النيوكليتيدات </vt:lpstr>
      <vt:lpstr>فائدة القواعد النيتوجينية </vt:lpstr>
      <vt:lpstr>ارتباط الشريطيين DNA </vt:lpstr>
      <vt:lpstr>اكملي المخطط التالي </vt:lpstr>
      <vt:lpstr>القواعد النيتروجينية </vt:lpstr>
      <vt:lpstr>الجينات </vt:lpstr>
      <vt:lpstr>الجينات </vt:lpstr>
      <vt:lpstr>انتهت المحاضرة </vt:lpstr>
      <vt:lpstr>نشاط المحاضرة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الأنزيمات </dc:title>
  <dc:creator>Sumyah</dc:creator>
  <cp:lastModifiedBy>Sumyah</cp:lastModifiedBy>
  <cp:revision>129</cp:revision>
  <dcterms:created xsi:type="dcterms:W3CDTF">2006-08-16T00:00:00Z</dcterms:created>
  <dcterms:modified xsi:type="dcterms:W3CDTF">2015-02-09T05:58:00Z</dcterms:modified>
</cp:coreProperties>
</file>