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1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24" autoAdjust="0"/>
  </p:normalViewPr>
  <p:slideViewPr>
    <p:cSldViewPr>
      <p:cViewPr varScale="1">
        <p:scale>
          <a:sx n="60" d="100"/>
          <a:sy n="60" d="100"/>
        </p:scale>
        <p:origin x="-13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0EA-D82F-4BDF-9E2D-3AB147204E2F}" type="datetimeFigureOut">
              <a:rPr lang="en-CA" smtClean="0"/>
              <a:pPr/>
              <a:t>09/10/2017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AD99-BEA3-4980-AE4C-48278362F34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55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sa/url?url=http://bigdatasciencetraining.com/hadoop-tutorial-for-beginners-youtube-videos-2/&amp;rct=j&amp;frm=1&amp;q=&amp;esrc=s&amp;sa=U&amp;ved=0ahUKEwjcrf_OmbzPAhVDShQKHYS3D78QwW4IFTAA&amp;usg=AFQjCNFP-D9NuvP-TBAYCPKjFd6UjbFGe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Tutorial 1</a:t>
            </a:r>
            <a:endParaRPr lang="x-non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086600" y="6477000"/>
            <a:ext cx="1447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3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نتيجة بحث الصور عن ‪tutorial‬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35901"/>
            <a:ext cx="1981200" cy="132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8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>
              <a:lnSpc>
                <a:spcPct val="20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Q7: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How would you prepare 0.2L of 0.3%  W/V% of MgCl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rtl="0">
              <a:lnSpc>
                <a:spcPct val="200000"/>
              </a:lnSpc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0.3 g  in  100 ml is 0.3% W/V% but since 200 ml is needed</a:t>
            </a:r>
          </a:p>
          <a:p>
            <a:pPr algn="l" rtl="0">
              <a:lnSpc>
                <a:spcPct val="200000"/>
              </a:lnSpc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 g     in 200 ml</a:t>
            </a:r>
          </a:p>
          <a:p>
            <a:pPr algn="l" rtl="0">
              <a:lnSpc>
                <a:spcPct val="200000"/>
              </a:lnSpc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(0.3 * 200) / 100</a:t>
            </a:r>
          </a:p>
          <a:p>
            <a:pPr algn="l" rtl="0">
              <a:lnSpc>
                <a:spcPct val="200000"/>
              </a:lnSpc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0.6 g of MgCl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lnSpc>
                <a:spcPct val="200000"/>
              </a:lnSpc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0.6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dissolved in a little volume of distilled water then make up the volume to 200ml with distilled water.</a:t>
            </a: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5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Q8: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Describe the preparation of 2L of a 0.23M H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solution starting from a stock solution of H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92% W/W%, SG=1.84 g/ml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MW of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(2*1) + (1*32) + (4*16)  = 98g/mole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No. of moles of solute / V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(L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moles = M *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(L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=  0.23 * 2 = 0.46mole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moles * MW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= 0.46 * 98  = 45.08g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Since  92g of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stock solution in 100g solution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45.08g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required solution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(45.08 * 100) / 92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 49g of solution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l-GR" sz="2000" i="1" dirty="0" smtClean="0">
                <a:latin typeface="Times New Roman"/>
                <a:cs typeface="Times New Roman"/>
              </a:rPr>
              <a:t>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49/ 1.84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26.6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ml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26.6ml of the stock solution is taken then complete up the volume to 2 liters with distilled water.</a:t>
            </a:r>
          </a:p>
          <a:p>
            <a:pPr algn="l" rtl="0">
              <a:spcBef>
                <a:spcPts val="580"/>
              </a:spcBef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spcBef>
                <a:spcPts val="580"/>
              </a:spcBef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Q9: Calculate the molarity of H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which has a molality of 6.8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molal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P=1.48 g/ml?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Molality means  6.8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mole of solute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solvent.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MW of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(2*1) + (1*32) + (4*16)  = 98g/mole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moles = 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MW 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No. of moles 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MW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= 6.8 * 98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= 666.4g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weight of solution = weight of solvent + weight of solute.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=   1000 + 666.4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= 1666.4g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l-GR" sz="2000" i="1" dirty="0">
                <a:latin typeface="Times New Roman"/>
                <a:cs typeface="Times New Roman"/>
              </a:rPr>
              <a:t>ρ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= 1666.4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1.48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1125.9 ml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6.8 mole of solute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1125.9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?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mole of solute in 1000 ml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6.04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molar.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+mj-cs"/>
              </a:rPr>
              <a:t>Q10: A solution of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+mj-cs"/>
              </a:rPr>
              <a:t> is 4% W/W% ,density is 1.84g/ml. Calculate the molarity, normality and molality?</a:t>
            </a:r>
            <a:endParaRPr lang="en-US" sz="2000" dirty="0" smtClean="0">
              <a:latin typeface="Times New Roman" pitchFamily="18" charset="0"/>
              <a:cs typeface="+mj-cs"/>
            </a:endParaRPr>
          </a:p>
          <a:p>
            <a:pPr algn="l" rtl="0"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 Molarity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(2*1) + (1*32) + (4*16)  = 98g/mole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4% W/W is 4 g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100g solution.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of moles =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/MW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= 4 / 98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= 0.04 mole.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l-GR" sz="2000" i="1" dirty="0" smtClean="0">
                <a:latin typeface="Times New Roman"/>
                <a:cs typeface="Times New Roman"/>
              </a:rPr>
              <a:t>ρ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= 100/ 1.84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= 54.35 ml of solution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 0.04 mole  in 54.35ml solution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? Mole in 1000 ml of solution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(0.04 * 1000) / 54.35</a:t>
            </a:r>
          </a:p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0.74 molar.</a:t>
            </a:r>
          </a:p>
        </p:txBody>
      </p:sp>
    </p:spTree>
    <p:extLst>
      <p:ext uri="{BB962C8B-B14F-4D97-AF65-F5344CB8AC3E}">
        <p14:creationId xmlns:p14="http://schemas.microsoft.com/office/powerpoint/2010/main" val="35280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B) Normality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 = M * 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n= 2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0.74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2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1.48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 Molality</a:t>
            </a:r>
          </a:p>
          <a:p>
            <a:pPr algn="l" rt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Since the weight of solution = weight of solvent + weight of solute.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Thus, the weight of solvent = weight of solution - weight of solute.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= 100g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96g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0.04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mole of solute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96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solvent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?   mole of solute in 1000 g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solvent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No. of moles of solute  1000 g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solvent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(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0.04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1000)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0.42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moles </a:t>
            </a: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molality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0.42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7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Q1: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following: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A)The weight in grams of 0.45 moles of glucose?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B)The weight in grams of 1*10</a:t>
            </a:r>
            <a:r>
              <a:rPr lang="en-US" sz="2400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molecules of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C)The number of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molecules in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2.25g  glycine?</a:t>
            </a:r>
          </a:p>
          <a:p>
            <a:pPr algn="l" rtl="0"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moles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MW thus, wt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moles * MW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MW of glucose = (12*6) + (1*12) +(16*6) = 180g/mole.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0.45 *180 = 81 g.</a:t>
            </a:r>
          </a:p>
          <a:p>
            <a:pPr algn="l" rtl="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</a:t>
            </a:r>
          </a:p>
          <a:p>
            <a:pPr algn="l" rtl="0"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 mole has 6.023 * 10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? mole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1 * 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l" rtl="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0.166 mole.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MW of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(1* 23)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1* 35.5)= 58.5g/mole.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0.166 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58.5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9.71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g.</a:t>
            </a: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867400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glycine = (2*12)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1*14) + (2*16) + (5*1) = 75g/mole.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mole has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75g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mole has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2.25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mole has 6.023 * 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0.03 mole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molecules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=0.03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6.023 * 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0.18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 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Q2: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normality of the following solutions:</a:t>
            </a:r>
          </a:p>
          <a:p>
            <a:pPr algn="l" rtl="0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250ml of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containing 18.25g of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49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 of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250ml?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No. of equivalents / V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(L)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of equivalents =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solute / equivalents weight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EW= MW of solute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MW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(1*35.5)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1*1) = 36.5g/mole.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n=1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EW= MW of solute / 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= 36.5 / 1 = 36.5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equivalents =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solute / equivalents weight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= 18.25 /36.5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= 0.5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No. of equivalents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(L)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= 0.5 / 0.25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=2 normal.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S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867400"/>
          </a:xfrm>
        </p:spPr>
        <p:txBody>
          <a:bodyPr>
            <a:normAutofit/>
          </a:bodyPr>
          <a:lstStyle/>
          <a:p>
            <a:pPr algn="l" rtl="0"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(2*1)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1*32) + (4*16)  = 98g/mole.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EW= MW of solute / 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98/ 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equivalents = wt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solute / equivalents weight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49 /49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= 1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No. of equivalents / V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(L)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=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0.25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normal.</a:t>
            </a: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7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Q3: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12.25g of H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was dissolved in water and the volume made up to 100ml calculate the normality of the solution?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* n</a:t>
            </a:r>
          </a:p>
          <a:p>
            <a:pPr algn="l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of moles of solute / V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(L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moles =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/MW 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(3*1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1*31)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(4*16)  = 98g/mole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moles =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/MW 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= 12.25 / 98 </a:t>
            </a:r>
          </a:p>
          <a:p>
            <a:pPr algn="l" rt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=  0.125 mole.</a:t>
            </a:r>
          </a:p>
          <a:p>
            <a:pPr algn="l" rtl="0"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No. of moles of solute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(L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= 0.125 / 0.1</a:t>
            </a:r>
          </a:p>
          <a:p>
            <a:pPr algn="l" rt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=  1.25 molar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l" rtl="0"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M * n</a:t>
            </a:r>
          </a:p>
          <a:p>
            <a:pPr algn="l" rtl="0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= 1.25 * 3</a:t>
            </a:r>
          </a:p>
          <a:p>
            <a:pPr algn="l" rt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=  3.75 normal.</a:t>
            </a:r>
          </a:p>
          <a:p>
            <a:pPr algn="l" rtl="0">
              <a:buFont typeface="Wingdings" pitchFamily="2" charset="2"/>
              <a:buChar char="Ø"/>
            </a:pPr>
            <a:endParaRPr lang="ar-S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Q4: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20g of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was dissolved  in 200ml of water what is its W/V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%?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20 g  in  200 ml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?      in  100 ml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10g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100 ml water so the W/V% is 10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Q5: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How many ml of 0.8M acetic acid (CH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COOH) are needed to prepare 200ml of 0.4N acetic acid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* n    so  M = N/n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of the acetic acid =1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of the required solution = 0.4/ 1=  0.4 molar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0.8 * V1= 0.4 * 200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0.8 * V1=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V1= 80 / 0.8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V1 = 100 ml</a:t>
            </a:r>
          </a:p>
          <a:p>
            <a:pPr algn="l" rtl="0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ml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0.8M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needed and make up the volume to 200ml with distilled water.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>
              <a:spcBef>
                <a:spcPts val="580"/>
              </a:spcBef>
              <a:defRPr/>
            </a:pPr>
            <a:r>
              <a:rPr lang="en-US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Q5</a:t>
            </a:r>
            <a:r>
              <a:rPr lang="en-US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How many ml of 0.8M acetic acid (CH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COOH) are needed to prepare 200ml of 0.4N acetic acid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YOU CAN USE THIS WAY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* n    so  M = N/n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of the acetic acid =1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 of the required solution = 0.4/ 1=  0.4 molar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No. of moles of solute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 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(L)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moles  of required solution 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 *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= 0.4 * 0.2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= 0.08 moles needed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molarity of the stock solution: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0.8 mole in 1000 ml solution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0.08 moles in ? ml solution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( 0.08 *1000) / 0.8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100 ml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ml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0.8M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needed and make up the volume to 200ml with distilled water.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Questions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2484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Q6: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Calculate the molarity and the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Osmolality of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10% W/V% MgCl</a:t>
            </a:r>
            <a:r>
              <a: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solution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g  in  100 ml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10g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100 ml water so the W/V% is 10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(1*24)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*35.5)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95g/mole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moles =  wt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MW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= 10/ 95 = 0.1 mole.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No. of moles of solute / V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(L)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= 0.1 / 0.1 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= 1 molar.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= M 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n=3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spcBef>
                <a:spcPts val="580"/>
              </a:spcBef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1 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Osmolarity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580"/>
              </a:spcBef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1503</Words>
  <Application>Microsoft Office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Tutorial 1</vt:lpstr>
      <vt:lpstr>Questions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  <vt:lpstr>Questions Continue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</dc:title>
  <dc:creator>Areej Alzahrani</dc:creator>
  <cp:lastModifiedBy>ksu</cp:lastModifiedBy>
  <cp:revision>210</cp:revision>
  <dcterms:created xsi:type="dcterms:W3CDTF">2006-08-16T00:00:00Z</dcterms:created>
  <dcterms:modified xsi:type="dcterms:W3CDTF">2017-10-09T06:47:05Z</dcterms:modified>
</cp:coreProperties>
</file>