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332" r:id="rId3"/>
    <p:sldId id="336" r:id="rId4"/>
    <p:sldId id="328" r:id="rId5"/>
    <p:sldId id="329" r:id="rId6"/>
    <p:sldId id="271" r:id="rId7"/>
    <p:sldId id="272" r:id="rId8"/>
    <p:sldId id="259" r:id="rId9"/>
    <p:sldId id="260" r:id="rId10"/>
    <p:sldId id="261" r:id="rId11"/>
    <p:sldId id="262" r:id="rId12"/>
    <p:sldId id="263" r:id="rId13"/>
    <p:sldId id="264" r:id="rId14"/>
    <p:sldId id="330" r:id="rId15"/>
    <p:sldId id="331" r:id="rId16"/>
    <p:sldId id="265" r:id="rId17"/>
    <p:sldId id="338" r:id="rId18"/>
    <p:sldId id="333" r:id="rId19"/>
    <p:sldId id="334" r:id="rId20"/>
    <p:sldId id="335" r:id="rId21"/>
    <p:sldId id="266" r:id="rId22"/>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7" d="100"/>
          <a:sy n="67"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952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952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952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A99C121-6148-4532-AECA-66FC6488A1B4}" type="slidenum">
              <a:rPr lang="en-GB"/>
              <a:pPr/>
              <a:t>‹#›</a:t>
            </a:fld>
            <a:endParaRPr lang="en-GB"/>
          </a:p>
        </p:txBody>
      </p:sp>
    </p:spTree>
    <p:extLst>
      <p:ext uri="{BB962C8B-B14F-4D97-AF65-F5344CB8AC3E}">
        <p14:creationId xmlns:p14="http://schemas.microsoft.com/office/powerpoint/2010/main" val="33851812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558" name="Group 318"/>
          <p:cNvGrpSpPr>
            <a:grpSpLocks/>
          </p:cNvGrpSpPr>
          <p:nvPr/>
        </p:nvGrpSpPr>
        <p:grpSpPr bwMode="auto">
          <a:xfrm>
            <a:off x="0" y="107950"/>
            <a:ext cx="9101138" cy="6750050"/>
            <a:chOff x="0" y="68"/>
            <a:chExt cx="5733" cy="4252"/>
          </a:xfrm>
        </p:grpSpPr>
        <p:grpSp>
          <p:nvGrpSpPr>
            <p:cNvPr id="10553" name="Group 313"/>
            <p:cNvGrpSpPr>
              <a:grpSpLocks/>
            </p:cNvGrpSpPr>
            <p:nvPr/>
          </p:nvGrpSpPr>
          <p:grpSpPr bwMode="auto">
            <a:xfrm>
              <a:off x="0" y="68"/>
              <a:ext cx="5733" cy="4088"/>
              <a:chOff x="0" y="68"/>
              <a:chExt cx="5733" cy="4088"/>
            </a:xfrm>
          </p:grpSpPr>
          <p:grpSp>
            <p:nvGrpSpPr>
              <p:cNvPr id="10552" name="Group 312"/>
              <p:cNvGrpSpPr>
                <a:grpSpLocks/>
              </p:cNvGrpSpPr>
              <p:nvPr userDrawn="1"/>
            </p:nvGrpSpPr>
            <p:grpSpPr bwMode="auto">
              <a:xfrm>
                <a:off x="0" y="144"/>
                <a:ext cx="5730" cy="4012"/>
                <a:chOff x="0" y="144"/>
                <a:chExt cx="5730" cy="4012"/>
              </a:xfrm>
            </p:grpSpPr>
            <p:sp>
              <p:nvSpPr>
                <p:cNvPr id="10334" name="Line 94"/>
                <p:cNvSpPr>
                  <a:spLocks noChangeShapeType="1"/>
                </p:cNvSpPr>
                <p:nvPr/>
              </p:nvSpPr>
              <p:spPr bwMode="hidden">
                <a:xfrm rot="-5400000">
                  <a:off x="195"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35" name="Line 95"/>
                <p:cNvSpPr>
                  <a:spLocks noChangeShapeType="1"/>
                </p:cNvSpPr>
                <p:nvPr/>
              </p:nvSpPr>
              <p:spPr bwMode="hidden">
                <a:xfrm rot="-5400000">
                  <a:off x="195"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36" name="Line 96"/>
                <p:cNvSpPr>
                  <a:spLocks noChangeShapeType="1"/>
                </p:cNvSpPr>
                <p:nvPr/>
              </p:nvSpPr>
              <p:spPr bwMode="hidden">
                <a:xfrm rot="-5400000">
                  <a:off x="195" y="141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37" name="Line 97"/>
                <p:cNvSpPr>
                  <a:spLocks noChangeShapeType="1"/>
                </p:cNvSpPr>
                <p:nvPr/>
              </p:nvSpPr>
              <p:spPr bwMode="hidden">
                <a:xfrm rot="-5400000">
                  <a:off x="195" y="1918"/>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38" name="Line 98"/>
                <p:cNvSpPr>
                  <a:spLocks noChangeShapeType="1"/>
                </p:cNvSpPr>
                <p:nvPr/>
              </p:nvSpPr>
              <p:spPr bwMode="hidden">
                <a:xfrm rot="-5400000">
                  <a:off x="195" y="2438"/>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39" name="Line 99"/>
                <p:cNvSpPr>
                  <a:spLocks noChangeShapeType="1"/>
                </p:cNvSpPr>
                <p:nvPr/>
              </p:nvSpPr>
              <p:spPr bwMode="hidden">
                <a:xfrm rot="-5400000">
                  <a:off x="195" y="2939"/>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0" name="Line 100"/>
                <p:cNvSpPr>
                  <a:spLocks noChangeShapeType="1"/>
                </p:cNvSpPr>
                <p:nvPr/>
              </p:nvSpPr>
              <p:spPr bwMode="hidden">
                <a:xfrm rot="-5400000">
                  <a:off x="195" y="3460"/>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1" name="Line 101"/>
                <p:cNvSpPr>
                  <a:spLocks noChangeShapeType="1"/>
                </p:cNvSpPr>
                <p:nvPr/>
              </p:nvSpPr>
              <p:spPr bwMode="hidden">
                <a:xfrm rot="-5400000">
                  <a:off x="195" y="3961"/>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nvGrpSpPr>
                <p:cNvPr id="10551" name="Group 311"/>
                <p:cNvGrpSpPr>
                  <a:grpSpLocks/>
                </p:cNvGrpSpPr>
                <p:nvPr userDrawn="1"/>
              </p:nvGrpSpPr>
              <p:grpSpPr bwMode="auto">
                <a:xfrm>
                  <a:off x="483" y="144"/>
                  <a:ext cx="975" cy="4012"/>
                  <a:chOff x="483" y="144"/>
                  <a:chExt cx="975" cy="4012"/>
                </a:xfrm>
              </p:grpSpPr>
              <p:grpSp>
                <p:nvGrpSpPr>
                  <p:cNvPr id="10545" name="Group 305"/>
                  <p:cNvGrpSpPr>
                    <a:grpSpLocks/>
                  </p:cNvGrpSpPr>
                  <p:nvPr userDrawn="1"/>
                </p:nvGrpSpPr>
                <p:grpSpPr bwMode="auto">
                  <a:xfrm>
                    <a:off x="483" y="144"/>
                    <a:ext cx="975" cy="947"/>
                    <a:chOff x="483" y="144"/>
                    <a:chExt cx="975" cy="947"/>
                  </a:xfrm>
                </p:grpSpPr>
                <p:sp>
                  <p:nvSpPr>
                    <p:cNvPr id="10344" name="Line 104"/>
                    <p:cNvSpPr>
                      <a:spLocks noChangeShapeType="1"/>
                    </p:cNvSpPr>
                    <p:nvPr/>
                  </p:nvSpPr>
                  <p:spPr bwMode="hidden">
                    <a:xfrm>
                      <a:off x="483"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5" name="Line 105"/>
                    <p:cNvSpPr>
                      <a:spLocks noChangeShapeType="1"/>
                    </p:cNvSpPr>
                    <p:nvPr/>
                  </p:nvSpPr>
                  <p:spPr bwMode="hidden">
                    <a:xfrm>
                      <a:off x="984"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6" name="Line 106"/>
                    <p:cNvSpPr>
                      <a:spLocks noChangeShapeType="1"/>
                    </p:cNvSpPr>
                    <p:nvPr/>
                  </p:nvSpPr>
                  <p:spPr bwMode="hidden">
                    <a:xfrm>
                      <a:off x="984"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7" name="Line 107"/>
                    <p:cNvSpPr>
                      <a:spLocks noChangeShapeType="1"/>
                    </p:cNvSpPr>
                    <p:nvPr/>
                  </p:nvSpPr>
                  <p:spPr bwMode="hidden">
                    <a:xfrm>
                      <a:off x="483"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8" name="Line 108"/>
                    <p:cNvSpPr>
                      <a:spLocks noChangeShapeType="1"/>
                    </p:cNvSpPr>
                    <p:nvPr/>
                  </p:nvSpPr>
                  <p:spPr bwMode="hidden">
                    <a:xfrm rot="-5400000">
                      <a:off x="734"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49" name="Line 109"/>
                    <p:cNvSpPr>
                      <a:spLocks noChangeShapeType="1"/>
                    </p:cNvSpPr>
                    <p:nvPr/>
                  </p:nvSpPr>
                  <p:spPr bwMode="hidden">
                    <a:xfrm rot="-5400000">
                      <a:off x="1263"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0" name="Line 110"/>
                    <p:cNvSpPr>
                      <a:spLocks noChangeShapeType="1"/>
                    </p:cNvSpPr>
                    <p:nvPr/>
                  </p:nvSpPr>
                  <p:spPr bwMode="hidden">
                    <a:xfrm rot="-5400000">
                      <a:off x="1263"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1" name="Line 111"/>
                    <p:cNvSpPr>
                      <a:spLocks noChangeShapeType="1"/>
                    </p:cNvSpPr>
                    <p:nvPr/>
                  </p:nvSpPr>
                  <p:spPr bwMode="hidden">
                    <a:xfrm rot="-5400000">
                      <a:off x="734"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352" name="Group 112"/>
                  <p:cNvGrpSpPr>
                    <a:grpSpLocks/>
                  </p:cNvGrpSpPr>
                  <p:nvPr/>
                </p:nvGrpSpPr>
                <p:grpSpPr bwMode="auto">
                  <a:xfrm>
                    <a:off x="483" y="1166"/>
                    <a:ext cx="975" cy="947"/>
                    <a:chOff x="288" y="528"/>
                    <a:chExt cx="1680" cy="1632"/>
                  </a:xfrm>
                </p:grpSpPr>
                <p:sp>
                  <p:nvSpPr>
                    <p:cNvPr id="10353" name="Line 113"/>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4" name="Line 114"/>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5" name="Line 115"/>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6" name="Line 116"/>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7" name="Line 117"/>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8" name="Line 118"/>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59" name="Line 119"/>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0" name="Line 120"/>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361" name="Group 121"/>
                  <p:cNvGrpSpPr>
                    <a:grpSpLocks/>
                  </p:cNvGrpSpPr>
                  <p:nvPr/>
                </p:nvGrpSpPr>
                <p:grpSpPr bwMode="auto">
                  <a:xfrm>
                    <a:off x="483" y="2187"/>
                    <a:ext cx="975" cy="947"/>
                    <a:chOff x="288" y="528"/>
                    <a:chExt cx="1680" cy="1632"/>
                  </a:xfrm>
                </p:grpSpPr>
                <p:sp>
                  <p:nvSpPr>
                    <p:cNvPr id="10362" name="Line 122"/>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3" name="Line 123"/>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4" name="Line 124"/>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5" name="Line 125"/>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6" name="Line 126"/>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7" name="Line 127"/>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8" name="Line 128"/>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69" name="Line 129"/>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370" name="Group 130"/>
                  <p:cNvGrpSpPr>
                    <a:grpSpLocks/>
                  </p:cNvGrpSpPr>
                  <p:nvPr/>
                </p:nvGrpSpPr>
                <p:grpSpPr bwMode="auto">
                  <a:xfrm>
                    <a:off x="483" y="3209"/>
                    <a:ext cx="975" cy="947"/>
                    <a:chOff x="288" y="528"/>
                    <a:chExt cx="1680" cy="1632"/>
                  </a:xfrm>
                </p:grpSpPr>
                <p:sp>
                  <p:nvSpPr>
                    <p:cNvPr id="10371" name="Line 131"/>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2" name="Line 132"/>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3" name="Line 133"/>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4" name="Line 134"/>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5" name="Line 135"/>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6" name="Line 136"/>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7" name="Line 137"/>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78" name="Line 138"/>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nvGrpSpPr>
                <p:cNvPr id="10550" name="Group 310"/>
                <p:cNvGrpSpPr>
                  <a:grpSpLocks/>
                </p:cNvGrpSpPr>
                <p:nvPr userDrawn="1"/>
              </p:nvGrpSpPr>
              <p:grpSpPr bwMode="auto">
                <a:xfrm>
                  <a:off x="1551" y="144"/>
                  <a:ext cx="975" cy="4012"/>
                  <a:chOff x="1551" y="144"/>
                  <a:chExt cx="975" cy="4012"/>
                </a:xfrm>
              </p:grpSpPr>
              <p:grpSp>
                <p:nvGrpSpPr>
                  <p:cNvPr id="10544" name="Group 304"/>
                  <p:cNvGrpSpPr>
                    <a:grpSpLocks/>
                  </p:cNvGrpSpPr>
                  <p:nvPr userDrawn="1"/>
                </p:nvGrpSpPr>
                <p:grpSpPr bwMode="auto">
                  <a:xfrm>
                    <a:off x="1551" y="144"/>
                    <a:ext cx="975" cy="947"/>
                    <a:chOff x="1551" y="144"/>
                    <a:chExt cx="975" cy="947"/>
                  </a:xfrm>
                </p:grpSpPr>
                <p:sp>
                  <p:nvSpPr>
                    <p:cNvPr id="10381" name="Line 141"/>
                    <p:cNvSpPr>
                      <a:spLocks noChangeShapeType="1"/>
                    </p:cNvSpPr>
                    <p:nvPr/>
                  </p:nvSpPr>
                  <p:spPr bwMode="hidden">
                    <a:xfrm>
                      <a:off x="1551"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2" name="Line 142"/>
                    <p:cNvSpPr>
                      <a:spLocks noChangeShapeType="1"/>
                    </p:cNvSpPr>
                    <p:nvPr/>
                  </p:nvSpPr>
                  <p:spPr bwMode="hidden">
                    <a:xfrm>
                      <a:off x="2052"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3" name="Line 143"/>
                    <p:cNvSpPr>
                      <a:spLocks noChangeShapeType="1"/>
                    </p:cNvSpPr>
                    <p:nvPr/>
                  </p:nvSpPr>
                  <p:spPr bwMode="hidden">
                    <a:xfrm>
                      <a:off x="2052"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4" name="Line 144"/>
                    <p:cNvSpPr>
                      <a:spLocks noChangeShapeType="1"/>
                    </p:cNvSpPr>
                    <p:nvPr/>
                  </p:nvSpPr>
                  <p:spPr bwMode="hidden">
                    <a:xfrm>
                      <a:off x="1551"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5" name="Line 145"/>
                    <p:cNvSpPr>
                      <a:spLocks noChangeShapeType="1"/>
                    </p:cNvSpPr>
                    <p:nvPr/>
                  </p:nvSpPr>
                  <p:spPr bwMode="hidden">
                    <a:xfrm rot="-5400000">
                      <a:off x="1802"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6" name="Line 146"/>
                    <p:cNvSpPr>
                      <a:spLocks noChangeShapeType="1"/>
                    </p:cNvSpPr>
                    <p:nvPr/>
                  </p:nvSpPr>
                  <p:spPr bwMode="hidden">
                    <a:xfrm rot="-5400000">
                      <a:off x="2331"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7" name="Line 147"/>
                    <p:cNvSpPr>
                      <a:spLocks noChangeShapeType="1"/>
                    </p:cNvSpPr>
                    <p:nvPr/>
                  </p:nvSpPr>
                  <p:spPr bwMode="hidden">
                    <a:xfrm rot="-5400000">
                      <a:off x="2331"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88" name="Line 148"/>
                    <p:cNvSpPr>
                      <a:spLocks noChangeShapeType="1"/>
                    </p:cNvSpPr>
                    <p:nvPr/>
                  </p:nvSpPr>
                  <p:spPr bwMode="hidden">
                    <a:xfrm rot="-5400000">
                      <a:off x="1802"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389" name="Group 149"/>
                  <p:cNvGrpSpPr>
                    <a:grpSpLocks/>
                  </p:cNvGrpSpPr>
                  <p:nvPr/>
                </p:nvGrpSpPr>
                <p:grpSpPr bwMode="auto">
                  <a:xfrm>
                    <a:off x="1551" y="1166"/>
                    <a:ext cx="975" cy="947"/>
                    <a:chOff x="288" y="528"/>
                    <a:chExt cx="1680" cy="1632"/>
                  </a:xfrm>
                </p:grpSpPr>
                <p:sp>
                  <p:nvSpPr>
                    <p:cNvPr id="10390" name="Line 150"/>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1" name="Line 151"/>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2" name="Line 152"/>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3" name="Line 153"/>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4" name="Line 154"/>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5" name="Line 155"/>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6" name="Line 156"/>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397" name="Line 157"/>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398" name="Group 158"/>
                  <p:cNvGrpSpPr>
                    <a:grpSpLocks/>
                  </p:cNvGrpSpPr>
                  <p:nvPr/>
                </p:nvGrpSpPr>
                <p:grpSpPr bwMode="auto">
                  <a:xfrm>
                    <a:off x="1551" y="2187"/>
                    <a:ext cx="975" cy="947"/>
                    <a:chOff x="288" y="528"/>
                    <a:chExt cx="1680" cy="1632"/>
                  </a:xfrm>
                </p:grpSpPr>
                <p:sp>
                  <p:nvSpPr>
                    <p:cNvPr id="10399" name="Line 159"/>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0" name="Line 160"/>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1" name="Line 161"/>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2" name="Line 162"/>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3" name="Line 163"/>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4" name="Line 164"/>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5" name="Line 165"/>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6" name="Line 166"/>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07" name="Group 167"/>
                  <p:cNvGrpSpPr>
                    <a:grpSpLocks/>
                  </p:cNvGrpSpPr>
                  <p:nvPr/>
                </p:nvGrpSpPr>
                <p:grpSpPr bwMode="auto">
                  <a:xfrm>
                    <a:off x="1551" y="3209"/>
                    <a:ext cx="975" cy="947"/>
                    <a:chOff x="288" y="528"/>
                    <a:chExt cx="1680" cy="1632"/>
                  </a:xfrm>
                </p:grpSpPr>
                <p:sp>
                  <p:nvSpPr>
                    <p:cNvPr id="10408" name="Line 168"/>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09" name="Line 169"/>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0" name="Line 170"/>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1" name="Line 171"/>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2" name="Line 172"/>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3" name="Line 173"/>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4" name="Line 174"/>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5" name="Line 175"/>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nvGrpSpPr>
                <p:cNvPr id="10549" name="Group 309"/>
                <p:cNvGrpSpPr>
                  <a:grpSpLocks/>
                </p:cNvGrpSpPr>
                <p:nvPr userDrawn="1"/>
              </p:nvGrpSpPr>
              <p:grpSpPr bwMode="auto">
                <a:xfrm>
                  <a:off x="2619" y="144"/>
                  <a:ext cx="975" cy="4012"/>
                  <a:chOff x="2619" y="144"/>
                  <a:chExt cx="975" cy="4012"/>
                </a:xfrm>
              </p:grpSpPr>
              <p:grpSp>
                <p:nvGrpSpPr>
                  <p:cNvPr id="10543" name="Group 303"/>
                  <p:cNvGrpSpPr>
                    <a:grpSpLocks/>
                  </p:cNvGrpSpPr>
                  <p:nvPr userDrawn="1"/>
                </p:nvGrpSpPr>
                <p:grpSpPr bwMode="auto">
                  <a:xfrm>
                    <a:off x="2619" y="144"/>
                    <a:ext cx="975" cy="947"/>
                    <a:chOff x="2619" y="144"/>
                    <a:chExt cx="975" cy="947"/>
                  </a:xfrm>
                </p:grpSpPr>
                <p:sp>
                  <p:nvSpPr>
                    <p:cNvPr id="10418" name="Line 178"/>
                    <p:cNvSpPr>
                      <a:spLocks noChangeShapeType="1"/>
                    </p:cNvSpPr>
                    <p:nvPr/>
                  </p:nvSpPr>
                  <p:spPr bwMode="hidden">
                    <a:xfrm>
                      <a:off x="2619"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19" name="Line 179"/>
                    <p:cNvSpPr>
                      <a:spLocks noChangeShapeType="1"/>
                    </p:cNvSpPr>
                    <p:nvPr/>
                  </p:nvSpPr>
                  <p:spPr bwMode="hidden">
                    <a:xfrm>
                      <a:off x="3120"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0" name="Line 180"/>
                    <p:cNvSpPr>
                      <a:spLocks noChangeShapeType="1"/>
                    </p:cNvSpPr>
                    <p:nvPr/>
                  </p:nvSpPr>
                  <p:spPr bwMode="hidden">
                    <a:xfrm>
                      <a:off x="3120"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1" name="Line 181"/>
                    <p:cNvSpPr>
                      <a:spLocks noChangeShapeType="1"/>
                    </p:cNvSpPr>
                    <p:nvPr/>
                  </p:nvSpPr>
                  <p:spPr bwMode="hidden">
                    <a:xfrm>
                      <a:off x="2619"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2" name="Line 182"/>
                    <p:cNvSpPr>
                      <a:spLocks noChangeShapeType="1"/>
                    </p:cNvSpPr>
                    <p:nvPr/>
                  </p:nvSpPr>
                  <p:spPr bwMode="hidden">
                    <a:xfrm rot="-5400000">
                      <a:off x="2870"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3" name="Line 183"/>
                    <p:cNvSpPr>
                      <a:spLocks noChangeShapeType="1"/>
                    </p:cNvSpPr>
                    <p:nvPr/>
                  </p:nvSpPr>
                  <p:spPr bwMode="hidden">
                    <a:xfrm rot="-5400000">
                      <a:off x="3399"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4" name="Line 184"/>
                    <p:cNvSpPr>
                      <a:spLocks noChangeShapeType="1"/>
                    </p:cNvSpPr>
                    <p:nvPr/>
                  </p:nvSpPr>
                  <p:spPr bwMode="hidden">
                    <a:xfrm rot="-5400000">
                      <a:off x="3399"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5" name="Line 185"/>
                    <p:cNvSpPr>
                      <a:spLocks noChangeShapeType="1"/>
                    </p:cNvSpPr>
                    <p:nvPr/>
                  </p:nvSpPr>
                  <p:spPr bwMode="hidden">
                    <a:xfrm rot="-5400000">
                      <a:off x="2870"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26" name="Group 186"/>
                  <p:cNvGrpSpPr>
                    <a:grpSpLocks/>
                  </p:cNvGrpSpPr>
                  <p:nvPr/>
                </p:nvGrpSpPr>
                <p:grpSpPr bwMode="auto">
                  <a:xfrm>
                    <a:off x="2619" y="1166"/>
                    <a:ext cx="975" cy="947"/>
                    <a:chOff x="288" y="528"/>
                    <a:chExt cx="1680" cy="1632"/>
                  </a:xfrm>
                </p:grpSpPr>
                <p:sp>
                  <p:nvSpPr>
                    <p:cNvPr id="10427" name="Line 187"/>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8" name="Line 188"/>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29" name="Line 189"/>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0" name="Line 190"/>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1" name="Line 191"/>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2" name="Line 192"/>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3" name="Line 193"/>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4" name="Line 194"/>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35" name="Group 195"/>
                  <p:cNvGrpSpPr>
                    <a:grpSpLocks/>
                  </p:cNvGrpSpPr>
                  <p:nvPr/>
                </p:nvGrpSpPr>
                <p:grpSpPr bwMode="auto">
                  <a:xfrm>
                    <a:off x="2619" y="2187"/>
                    <a:ext cx="975" cy="947"/>
                    <a:chOff x="288" y="528"/>
                    <a:chExt cx="1680" cy="1632"/>
                  </a:xfrm>
                </p:grpSpPr>
                <p:sp>
                  <p:nvSpPr>
                    <p:cNvPr id="10436" name="Line 196"/>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7" name="Line 197"/>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8" name="Line 198"/>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39" name="Line 199"/>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0" name="Line 200"/>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1" name="Line 201"/>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2" name="Line 202"/>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3" name="Line 203"/>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44" name="Group 204"/>
                  <p:cNvGrpSpPr>
                    <a:grpSpLocks/>
                  </p:cNvGrpSpPr>
                  <p:nvPr/>
                </p:nvGrpSpPr>
                <p:grpSpPr bwMode="auto">
                  <a:xfrm>
                    <a:off x="2619" y="3209"/>
                    <a:ext cx="975" cy="947"/>
                    <a:chOff x="288" y="528"/>
                    <a:chExt cx="1680" cy="1632"/>
                  </a:xfrm>
                </p:grpSpPr>
                <p:sp>
                  <p:nvSpPr>
                    <p:cNvPr id="10445" name="Line 205"/>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6" name="Line 206"/>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7" name="Line 207"/>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8" name="Line 208"/>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49" name="Line 209"/>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0" name="Line 210"/>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1" name="Line 211"/>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2" name="Line 212"/>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nvGrpSpPr>
                <p:cNvPr id="10548" name="Group 308"/>
                <p:cNvGrpSpPr>
                  <a:grpSpLocks/>
                </p:cNvGrpSpPr>
                <p:nvPr userDrawn="1"/>
              </p:nvGrpSpPr>
              <p:grpSpPr bwMode="auto">
                <a:xfrm>
                  <a:off x="3687" y="144"/>
                  <a:ext cx="975" cy="4012"/>
                  <a:chOff x="3687" y="144"/>
                  <a:chExt cx="975" cy="4012"/>
                </a:xfrm>
              </p:grpSpPr>
              <p:grpSp>
                <p:nvGrpSpPr>
                  <p:cNvPr id="10542" name="Group 302"/>
                  <p:cNvGrpSpPr>
                    <a:grpSpLocks/>
                  </p:cNvGrpSpPr>
                  <p:nvPr userDrawn="1"/>
                </p:nvGrpSpPr>
                <p:grpSpPr bwMode="auto">
                  <a:xfrm>
                    <a:off x="3687" y="144"/>
                    <a:ext cx="975" cy="947"/>
                    <a:chOff x="3687" y="144"/>
                    <a:chExt cx="975" cy="947"/>
                  </a:xfrm>
                </p:grpSpPr>
                <p:sp>
                  <p:nvSpPr>
                    <p:cNvPr id="10455" name="Line 215"/>
                    <p:cNvSpPr>
                      <a:spLocks noChangeShapeType="1"/>
                    </p:cNvSpPr>
                    <p:nvPr/>
                  </p:nvSpPr>
                  <p:spPr bwMode="hidden">
                    <a:xfrm>
                      <a:off x="3687"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6" name="Line 216"/>
                    <p:cNvSpPr>
                      <a:spLocks noChangeShapeType="1"/>
                    </p:cNvSpPr>
                    <p:nvPr/>
                  </p:nvSpPr>
                  <p:spPr bwMode="hidden">
                    <a:xfrm>
                      <a:off x="4188"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7" name="Line 217"/>
                    <p:cNvSpPr>
                      <a:spLocks noChangeShapeType="1"/>
                    </p:cNvSpPr>
                    <p:nvPr/>
                  </p:nvSpPr>
                  <p:spPr bwMode="hidden">
                    <a:xfrm>
                      <a:off x="4188"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8" name="Line 218"/>
                    <p:cNvSpPr>
                      <a:spLocks noChangeShapeType="1"/>
                    </p:cNvSpPr>
                    <p:nvPr/>
                  </p:nvSpPr>
                  <p:spPr bwMode="hidden">
                    <a:xfrm>
                      <a:off x="3687"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59" name="Line 219"/>
                    <p:cNvSpPr>
                      <a:spLocks noChangeShapeType="1"/>
                    </p:cNvSpPr>
                    <p:nvPr/>
                  </p:nvSpPr>
                  <p:spPr bwMode="hidden">
                    <a:xfrm rot="-5400000">
                      <a:off x="3938"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0" name="Line 220"/>
                    <p:cNvSpPr>
                      <a:spLocks noChangeShapeType="1"/>
                    </p:cNvSpPr>
                    <p:nvPr/>
                  </p:nvSpPr>
                  <p:spPr bwMode="hidden">
                    <a:xfrm rot="-5400000">
                      <a:off x="4467"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1" name="Line 221"/>
                    <p:cNvSpPr>
                      <a:spLocks noChangeShapeType="1"/>
                    </p:cNvSpPr>
                    <p:nvPr/>
                  </p:nvSpPr>
                  <p:spPr bwMode="hidden">
                    <a:xfrm rot="-5400000">
                      <a:off x="4467"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2" name="Line 222"/>
                    <p:cNvSpPr>
                      <a:spLocks noChangeShapeType="1"/>
                    </p:cNvSpPr>
                    <p:nvPr/>
                  </p:nvSpPr>
                  <p:spPr bwMode="hidden">
                    <a:xfrm rot="-5400000">
                      <a:off x="3938"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63" name="Group 223"/>
                  <p:cNvGrpSpPr>
                    <a:grpSpLocks/>
                  </p:cNvGrpSpPr>
                  <p:nvPr/>
                </p:nvGrpSpPr>
                <p:grpSpPr bwMode="auto">
                  <a:xfrm>
                    <a:off x="3687" y="1166"/>
                    <a:ext cx="975" cy="947"/>
                    <a:chOff x="288" y="528"/>
                    <a:chExt cx="1680" cy="1632"/>
                  </a:xfrm>
                </p:grpSpPr>
                <p:sp>
                  <p:nvSpPr>
                    <p:cNvPr id="10464" name="Line 224"/>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5" name="Line 225"/>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6" name="Line 226"/>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7" name="Line 227"/>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8" name="Line 228"/>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69" name="Line 229"/>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0" name="Line 230"/>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1" name="Line 231"/>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72" name="Group 232"/>
                  <p:cNvGrpSpPr>
                    <a:grpSpLocks/>
                  </p:cNvGrpSpPr>
                  <p:nvPr/>
                </p:nvGrpSpPr>
                <p:grpSpPr bwMode="auto">
                  <a:xfrm>
                    <a:off x="3687" y="2187"/>
                    <a:ext cx="975" cy="947"/>
                    <a:chOff x="288" y="528"/>
                    <a:chExt cx="1680" cy="1632"/>
                  </a:xfrm>
                </p:grpSpPr>
                <p:sp>
                  <p:nvSpPr>
                    <p:cNvPr id="10473" name="Line 233"/>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4" name="Line 234"/>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5" name="Line 235"/>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6" name="Line 236"/>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7" name="Line 237"/>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8" name="Line 238"/>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79" name="Line 239"/>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0" name="Line 240"/>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481" name="Group 241"/>
                  <p:cNvGrpSpPr>
                    <a:grpSpLocks/>
                  </p:cNvGrpSpPr>
                  <p:nvPr/>
                </p:nvGrpSpPr>
                <p:grpSpPr bwMode="auto">
                  <a:xfrm>
                    <a:off x="3687" y="3209"/>
                    <a:ext cx="975" cy="947"/>
                    <a:chOff x="288" y="528"/>
                    <a:chExt cx="1680" cy="1632"/>
                  </a:xfrm>
                </p:grpSpPr>
                <p:sp>
                  <p:nvSpPr>
                    <p:cNvPr id="10482" name="Line 242"/>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3" name="Line 243"/>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4" name="Line 244"/>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5" name="Line 245"/>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6" name="Line 246"/>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7" name="Line 247"/>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8" name="Line 248"/>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89" name="Line 249"/>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nvGrpSpPr>
                <p:cNvPr id="10547" name="Group 307"/>
                <p:cNvGrpSpPr>
                  <a:grpSpLocks/>
                </p:cNvGrpSpPr>
                <p:nvPr userDrawn="1"/>
              </p:nvGrpSpPr>
              <p:grpSpPr bwMode="auto">
                <a:xfrm>
                  <a:off x="4755" y="144"/>
                  <a:ext cx="975" cy="4012"/>
                  <a:chOff x="4755" y="144"/>
                  <a:chExt cx="975" cy="4012"/>
                </a:xfrm>
              </p:grpSpPr>
              <p:grpSp>
                <p:nvGrpSpPr>
                  <p:cNvPr id="10541" name="Group 301"/>
                  <p:cNvGrpSpPr>
                    <a:grpSpLocks/>
                  </p:cNvGrpSpPr>
                  <p:nvPr userDrawn="1"/>
                </p:nvGrpSpPr>
                <p:grpSpPr bwMode="auto">
                  <a:xfrm>
                    <a:off x="4755" y="144"/>
                    <a:ext cx="975" cy="947"/>
                    <a:chOff x="4755" y="144"/>
                    <a:chExt cx="975" cy="947"/>
                  </a:xfrm>
                </p:grpSpPr>
                <p:sp>
                  <p:nvSpPr>
                    <p:cNvPr id="10492" name="Line 252"/>
                    <p:cNvSpPr>
                      <a:spLocks noChangeShapeType="1"/>
                    </p:cNvSpPr>
                    <p:nvPr/>
                  </p:nvSpPr>
                  <p:spPr bwMode="hidden">
                    <a:xfrm>
                      <a:off x="4755"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3" name="Line 253"/>
                    <p:cNvSpPr>
                      <a:spLocks noChangeShapeType="1"/>
                    </p:cNvSpPr>
                    <p:nvPr/>
                  </p:nvSpPr>
                  <p:spPr bwMode="hidden">
                    <a:xfrm>
                      <a:off x="5256" y="144"/>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4" name="Line 254"/>
                    <p:cNvSpPr>
                      <a:spLocks noChangeShapeType="1"/>
                    </p:cNvSpPr>
                    <p:nvPr/>
                  </p:nvSpPr>
                  <p:spPr bwMode="hidden">
                    <a:xfrm>
                      <a:off x="5256"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5" name="Line 255"/>
                    <p:cNvSpPr>
                      <a:spLocks noChangeShapeType="1"/>
                    </p:cNvSpPr>
                    <p:nvPr/>
                  </p:nvSpPr>
                  <p:spPr bwMode="hidden">
                    <a:xfrm>
                      <a:off x="4755" y="64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6" name="Line 256"/>
                    <p:cNvSpPr>
                      <a:spLocks noChangeShapeType="1"/>
                    </p:cNvSpPr>
                    <p:nvPr/>
                  </p:nvSpPr>
                  <p:spPr bwMode="hidden">
                    <a:xfrm rot="-5400000">
                      <a:off x="5006"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7" name="Line 257"/>
                    <p:cNvSpPr>
                      <a:spLocks noChangeShapeType="1"/>
                    </p:cNvSpPr>
                    <p:nvPr/>
                  </p:nvSpPr>
                  <p:spPr bwMode="hidden">
                    <a:xfrm rot="-5400000">
                      <a:off x="5535" y="395"/>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8" name="Line 258"/>
                    <p:cNvSpPr>
                      <a:spLocks noChangeShapeType="1"/>
                    </p:cNvSpPr>
                    <p:nvPr/>
                  </p:nvSpPr>
                  <p:spPr bwMode="hidden">
                    <a:xfrm rot="-5400000">
                      <a:off x="5535"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499" name="Line 259"/>
                    <p:cNvSpPr>
                      <a:spLocks noChangeShapeType="1"/>
                    </p:cNvSpPr>
                    <p:nvPr/>
                  </p:nvSpPr>
                  <p:spPr bwMode="hidden">
                    <a:xfrm rot="-5400000">
                      <a:off x="5006" y="896"/>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500" name="Group 260"/>
                  <p:cNvGrpSpPr>
                    <a:grpSpLocks/>
                  </p:cNvGrpSpPr>
                  <p:nvPr/>
                </p:nvGrpSpPr>
                <p:grpSpPr bwMode="auto">
                  <a:xfrm>
                    <a:off x="4755" y="1166"/>
                    <a:ext cx="975" cy="947"/>
                    <a:chOff x="288" y="528"/>
                    <a:chExt cx="1680" cy="1632"/>
                  </a:xfrm>
                </p:grpSpPr>
                <p:sp>
                  <p:nvSpPr>
                    <p:cNvPr id="10501" name="Line 261"/>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2" name="Line 262"/>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3" name="Line 263"/>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4" name="Line 264"/>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5" name="Line 265"/>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6" name="Line 266"/>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7" name="Line 267"/>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08" name="Line 268"/>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509" name="Group 269"/>
                  <p:cNvGrpSpPr>
                    <a:grpSpLocks/>
                  </p:cNvGrpSpPr>
                  <p:nvPr/>
                </p:nvGrpSpPr>
                <p:grpSpPr bwMode="auto">
                  <a:xfrm>
                    <a:off x="4755" y="2187"/>
                    <a:ext cx="975" cy="947"/>
                    <a:chOff x="288" y="528"/>
                    <a:chExt cx="1680" cy="1632"/>
                  </a:xfrm>
                </p:grpSpPr>
                <p:sp>
                  <p:nvSpPr>
                    <p:cNvPr id="10510" name="Line 270"/>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1" name="Line 271"/>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2" name="Line 272"/>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3" name="Line 273"/>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4" name="Line 274"/>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5" name="Line 275"/>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6" name="Line 276"/>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17" name="Line 277"/>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nvGrpSpPr>
                  <p:cNvPr id="10518" name="Group 278"/>
                  <p:cNvGrpSpPr>
                    <a:grpSpLocks/>
                  </p:cNvGrpSpPr>
                  <p:nvPr/>
                </p:nvGrpSpPr>
                <p:grpSpPr bwMode="auto">
                  <a:xfrm>
                    <a:off x="4755" y="3209"/>
                    <a:ext cx="975" cy="947"/>
                    <a:chOff x="288" y="528"/>
                    <a:chExt cx="1680" cy="1632"/>
                  </a:xfrm>
                </p:grpSpPr>
                <p:sp>
                  <p:nvSpPr>
                    <p:cNvPr id="10519" name="Line 279"/>
                    <p:cNvSpPr>
                      <a:spLocks noChangeShapeType="1"/>
                    </p:cNvSpPr>
                    <p:nvPr/>
                  </p:nvSpPr>
                  <p:spPr bwMode="hidden">
                    <a:xfrm>
                      <a:off x="288"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0" name="Line 280"/>
                    <p:cNvSpPr>
                      <a:spLocks noChangeShapeType="1"/>
                    </p:cNvSpPr>
                    <p:nvPr/>
                  </p:nvSpPr>
                  <p:spPr bwMode="hidden">
                    <a:xfrm>
                      <a:off x="1152" y="528"/>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1" name="Line 281"/>
                    <p:cNvSpPr>
                      <a:spLocks noChangeShapeType="1"/>
                    </p:cNvSpPr>
                    <p:nvPr/>
                  </p:nvSpPr>
                  <p:spPr bwMode="hidden">
                    <a:xfrm>
                      <a:off x="1152"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2" name="Line 282"/>
                    <p:cNvSpPr>
                      <a:spLocks noChangeShapeType="1"/>
                    </p:cNvSpPr>
                    <p:nvPr/>
                  </p:nvSpPr>
                  <p:spPr bwMode="hidden">
                    <a:xfrm>
                      <a:off x="288" y="1392"/>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3" name="Line 283"/>
                    <p:cNvSpPr>
                      <a:spLocks noChangeShapeType="1"/>
                    </p:cNvSpPr>
                    <p:nvPr/>
                  </p:nvSpPr>
                  <p:spPr bwMode="hidden">
                    <a:xfrm rot="-5400000">
                      <a:off x="720"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4" name="Line 284"/>
                    <p:cNvSpPr>
                      <a:spLocks noChangeShapeType="1"/>
                    </p:cNvSpPr>
                    <p:nvPr/>
                  </p:nvSpPr>
                  <p:spPr bwMode="hidden">
                    <a:xfrm rot="-5400000">
                      <a:off x="1632" y="960"/>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5" name="Line 285"/>
                    <p:cNvSpPr>
                      <a:spLocks noChangeShapeType="1"/>
                    </p:cNvSpPr>
                    <p:nvPr/>
                  </p:nvSpPr>
                  <p:spPr bwMode="hidden">
                    <a:xfrm rot="-5400000">
                      <a:off x="1632"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26" name="Line 286"/>
                    <p:cNvSpPr>
                      <a:spLocks noChangeShapeType="1"/>
                    </p:cNvSpPr>
                    <p:nvPr/>
                  </p:nvSpPr>
                  <p:spPr bwMode="hidden">
                    <a:xfrm rot="-5400000">
                      <a:off x="720" y="1824"/>
                      <a:ext cx="0" cy="672"/>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grpSp>
            <p:nvGrpSpPr>
              <p:cNvPr id="10546" name="Group 306"/>
              <p:cNvGrpSpPr>
                <a:grpSpLocks/>
              </p:cNvGrpSpPr>
              <p:nvPr userDrawn="1"/>
            </p:nvGrpSpPr>
            <p:grpSpPr bwMode="auto">
              <a:xfrm>
                <a:off x="3" y="68"/>
                <a:ext cx="5730" cy="0"/>
                <a:chOff x="3" y="68"/>
                <a:chExt cx="5730" cy="0"/>
              </a:xfrm>
            </p:grpSpPr>
            <p:sp>
              <p:nvSpPr>
                <p:cNvPr id="10530" name="Line 290"/>
                <p:cNvSpPr>
                  <a:spLocks noChangeShapeType="1"/>
                </p:cNvSpPr>
                <p:nvPr userDrawn="1"/>
              </p:nvSpPr>
              <p:spPr bwMode="hidden">
                <a:xfrm rot="-5400000">
                  <a:off x="198"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1" name="Line 291"/>
                <p:cNvSpPr>
                  <a:spLocks noChangeShapeType="1"/>
                </p:cNvSpPr>
                <p:nvPr userDrawn="1"/>
              </p:nvSpPr>
              <p:spPr bwMode="hidden">
                <a:xfrm rot="-5400000">
                  <a:off x="737"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2" name="Line 292"/>
                <p:cNvSpPr>
                  <a:spLocks noChangeShapeType="1"/>
                </p:cNvSpPr>
                <p:nvPr userDrawn="1"/>
              </p:nvSpPr>
              <p:spPr bwMode="hidden">
                <a:xfrm rot="-5400000">
                  <a:off x="1266"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3" name="Line 293"/>
                <p:cNvSpPr>
                  <a:spLocks noChangeShapeType="1"/>
                </p:cNvSpPr>
                <p:nvPr userDrawn="1"/>
              </p:nvSpPr>
              <p:spPr bwMode="hidden">
                <a:xfrm rot="-5400000">
                  <a:off x="1805"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4" name="Line 294"/>
                <p:cNvSpPr>
                  <a:spLocks noChangeShapeType="1"/>
                </p:cNvSpPr>
                <p:nvPr userDrawn="1"/>
              </p:nvSpPr>
              <p:spPr bwMode="hidden">
                <a:xfrm rot="-5400000">
                  <a:off x="2334"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5" name="Line 295"/>
                <p:cNvSpPr>
                  <a:spLocks noChangeShapeType="1"/>
                </p:cNvSpPr>
                <p:nvPr userDrawn="1"/>
              </p:nvSpPr>
              <p:spPr bwMode="hidden">
                <a:xfrm rot="-5400000">
                  <a:off x="2873"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6" name="Line 296"/>
                <p:cNvSpPr>
                  <a:spLocks noChangeShapeType="1"/>
                </p:cNvSpPr>
                <p:nvPr userDrawn="1"/>
              </p:nvSpPr>
              <p:spPr bwMode="hidden">
                <a:xfrm rot="-5400000">
                  <a:off x="3402"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7" name="Line 297"/>
                <p:cNvSpPr>
                  <a:spLocks noChangeShapeType="1"/>
                </p:cNvSpPr>
                <p:nvPr userDrawn="1"/>
              </p:nvSpPr>
              <p:spPr bwMode="hidden">
                <a:xfrm rot="-5400000">
                  <a:off x="3941"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8" name="Line 298"/>
                <p:cNvSpPr>
                  <a:spLocks noChangeShapeType="1"/>
                </p:cNvSpPr>
                <p:nvPr userDrawn="1"/>
              </p:nvSpPr>
              <p:spPr bwMode="hidden">
                <a:xfrm rot="-5400000">
                  <a:off x="4470"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39" name="Line 299"/>
                <p:cNvSpPr>
                  <a:spLocks noChangeShapeType="1"/>
                </p:cNvSpPr>
                <p:nvPr userDrawn="1"/>
              </p:nvSpPr>
              <p:spPr bwMode="hidden">
                <a:xfrm rot="-5400000">
                  <a:off x="5009"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sp>
              <p:nvSpPr>
                <p:cNvPr id="10540" name="Line 300"/>
                <p:cNvSpPr>
                  <a:spLocks noChangeShapeType="1"/>
                </p:cNvSpPr>
                <p:nvPr userDrawn="1"/>
              </p:nvSpPr>
              <p:spPr bwMode="hidden">
                <a:xfrm rot="-5400000">
                  <a:off x="5538" y="-127"/>
                  <a:ext cx="0" cy="390"/>
                </a:xfrm>
                <a:prstGeom prst="line">
                  <a:avLst/>
                </a:prstGeom>
                <a:noFill/>
                <a:ln w="28575">
                  <a:pattFill prst="pct25">
                    <a:fgClr>
                      <a:schemeClr val="bg2"/>
                    </a:fgClr>
                    <a:bgClr>
                      <a:schemeClr val="bg1"/>
                    </a:bgClr>
                  </a:pattFill>
                  <a:round/>
                  <a:headEnd/>
                  <a:tailEnd/>
                </a:ln>
                <a:effectLst/>
              </p:spPr>
              <p:txBody>
                <a:bodyPr wrap="none" anchor="ctr"/>
                <a:lstStyle/>
                <a:p>
                  <a:endParaRPr lang="en-US"/>
                </a:p>
              </p:txBody>
            </p:sp>
          </p:grpSp>
        </p:grpSp>
        <p:grpSp>
          <p:nvGrpSpPr>
            <p:cNvPr id="10555" name="Group 315"/>
            <p:cNvGrpSpPr>
              <a:grpSpLocks/>
            </p:cNvGrpSpPr>
            <p:nvPr/>
          </p:nvGrpSpPr>
          <p:grpSpPr bwMode="auto">
            <a:xfrm>
              <a:off x="336" y="1200"/>
              <a:ext cx="5088" cy="1056"/>
              <a:chOff x="336" y="1200"/>
              <a:chExt cx="5088" cy="1056"/>
            </a:xfrm>
          </p:grpSpPr>
          <p:sp>
            <p:nvSpPr>
              <p:cNvPr id="10249" name="Rectangle 9"/>
              <p:cNvSpPr>
                <a:spLocks noChangeArrowheads="1"/>
              </p:cNvSpPr>
              <p:nvPr userDrawn="1"/>
            </p:nvSpPr>
            <p:spPr bwMode="auto">
              <a:xfrm>
                <a:off x="2880" y="1200"/>
                <a:ext cx="2544" cy="528"/>
              </a:xfrm>
              <a:prstGeom prst="rect">
                <a:avLst/>
              </a:prstGeom>
              <a:solidFill>
                <a:schemeClr val="accent2"/>
              </a:solidFill>
              <a:ln w="9525">
                <a:noFill/>
                <a:miter lim="800000"/>
                <a:headEnd/>
                <a:tailEnd/>
              </a:ln>
              <a:effectLst/>
            </p:spPr>
            <p:txBody>
              <a:bodyPr wrap="none" anchor="ctr"/>
              <a:lstStyle/>
              <a:p>
                <a:endParaRPr lang="en-US"/>
              </a:p>
            </p:txBody>
          </p:sp>
          <p:sp>
            <p:nvSpPr>
              <p:cNvPr id="10250" name="Rectangle 10"/>
              <p:cNvSpPr>
                <a:spLocks noChangeArrowheads="1"/>
              </p:cNvSpPr>
              <p:nvPr userDrawn="1"/>
            </p:nvSpPr>
            <p:spPr bwMode="auto">
              <a:xfrm>
                <a:off x="2880" y="1728"/>
                <a:ext cx="2544" cy="528"/>
              </a:xfrm>
              <a:prstGeom prst="rect">
                <a:avLst/>
              </a:prstGeom>
              <a:solidFill>
                <a:schemeClr val="hlink"/>
              </a:solidFill>
              <a:ln w="9525">
                <a:noFill/>
                <a:miter lim="800000"/>
                <a:headEnd/>
                <a:tailEnd/>
              </a:ln>
              <a:effectLst/>
            </p:spPr>
            <p:txBody>
              <a:bodyPr wrap="none" anchor="ctr"/>
              <a:lstStyle/>
              <a:p>
                <a:endParaRPr lang="en-US"/>
              </a:p>
            </p:txBody>
          </p:sp>
          <p:sp>
            <p:nvSpPr>
              <p:cNvPr id="10251" name="Rectangle 11"/>
              <p:cNvSpPr>
                <a:spLocks noChangeArrowheads="1"/>
              </p:cNvSpPr>
              <p:nvPr userDrawn="1"/>
            </p:nvSpPr>
            <p:spPr bwMode="auto">
              <a:xfrm>
                <a:off x="336" y="1728"/>
                <a:ext cx="2544" cy="528"/>
              </a:xfrm>
              <a:prstGeom prst="rect">
                <a:avLst/>
              </a:prstGeom>
              <a:solidFill>
                <a:schemeClr val="folHlink"/>
              </a:solidFill>
              <a:ln w="9525">
                <a:noFill/>
                <a:miter lim="800000"/>
                <a:headEnd/>
                <a:tailEnd/>
              </a:ln>
              <a:effectLst/>
            </p:spPr>
            <p:txBody>
              <a:bodyPr wrap="none" anchor="ctr"/>
              <a:lstStyle/>
              <a:p>
                <a:endParaRPr lang="en-US"/>
              </a:p>
            </p:txBody>
          </p:sp>
          <p:sp>
            <p:nvSpPr>
              <p:cNvPr id="10252" name="Rectangle 12"/>
              <p:cNvSpPr>
                <a:spLocks noChangeArrowheads="1"/>
              </p:cNvSpPr>
              <p:nvPr userDrawn="1"/>
            </p:nvSpPr>
            <p:spPr bwMode="auto">
              <a:xfrm>
                <a:off x="336" y="1200"/>
                <a:ext cx="2544" cy="528"/>
              </a:xfrm>
              <a:prstGeom prst="rect">
                <a:avLst/>
              </a:prstGeom>
              <a:solidFill>
                <a:schemeClr val="accent1"/>
              </a:solidFill>
              <a:ln w="9525">
                <a:noFill/>
                <a:miter lim="800000"/>
                <a:headEnd/>
                <a:tailEnd/>
              </a:ln>
              <a:effectLst/>
            </p:spPr>
            <p:txBody>
              <a:bodyPr wrap="none" anchor="ctr"/>
              <a:lstStyle/>
              <a:p>
                <a:endParaRPr lang="en-US"/>
              </a:p>
            </p:txBody>
          </p:sp>
          <p:sp>
            <p:nvSpPr>
              <p:cNvPr id="10253" name="Rectangle 13"/>
              <p:cNvSpPr>
                <a:spLocks noChangeArrowheads="1"/>
              </p:cNvSpPr>
              <p:nvPr userDrawn="1"/>
            </p:nvSpPr>
            <p:spPr bwMode="white">
              <a:xfrm>
                <a:off x="432" y="1296"/>
                <a:ext cx="4896" cy="864"/>
              </a:xfrm>
              <a:prstGeom prst="rect">
                <a:avLst/>
              </a:prstGeom>
              <a:solidFill>
                <a:schemeClr val="bg1"/>
              </a:solidFill>
              <a:ln w="9525">
                <a:noFill/>
                <a:miter lim="800000"/>
                <a:headEnd/>
                <a:tailEnd/>
              </a:ln>
              <a:effectLst/>
            </p:spPr>
            <p:txBody>
              <a:bodyPr wrap="none" anchor="ctr"/>
              <a:lstStyle/>
              <a:p>
                <a:endParaRPr lang="en-US"/>
              </a:p>
            </p:txBody>
          </p:sp>
        </p:grpSp>
        <p:grpSp>
          <p:nvGrpSpPr>
            <p:cNvPr id="10527" name="Group 287"/>
            <p:cNvGrpSpPr>
              <a:grpSpLocks/>
            </p:cNvGrpSpPr>
            <p:nvPr/>
          </p:nvGrpSpPr>
          <p:grpSpPr bwMode="auto">
            <a:xfrm>
              <a:off x="192" y="4273"/>
              <a:ext cx="5328" cy="47"/>
              <a:chOff x="192" y="3840"/>
              <a:chExt cx="5328" cy="47"/>
            </a:xfrm>
          </p:grpSpPr>
          <p:grpSp>
            <p:nvGrpSpPr>
              <p:cNvPr id="10313" name="Group 73"/>
              <p:cNvGrpSpPr>
                <a:grpSpLocks/>
              </p:cNvGrpSpPr>
              <p:nvPr userDrawn="1"/>
            </p:nvGrpSpPr>
            <p:grpSpPr bwMode="auto">
              <a:xfrm>
                <a:off x="192" y="3840"/>
                <a:ext cx="624" cy="47"/>
                <a:chOff x="624" y="3706"/>
                <a:chExt cx="1056" cy="106"/>
              </a:xfrm>
            </p:grpSpPr>
            <p:sp>
              <p:nvSpPr>
                <p:cNvPr id="10256" name="Rectangle 16"/>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0257" name="Rectangle 17"/>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0312" name="Group 72"/>
              <p:cNvGrpSpPr>
                <a:grpSpLocks/>
              </p:cNvGrpSpPr>
              <p:nvPr userDrawn="1"/>
            </p:nvGrpSpPr>
            <p:grpSpPr bwMode="auto">
              <a:xfrm>
                <a:off x="864" y="3840"/>
                <a:ext cx="624" cy="47"/>
                <a:chOff x="624" y="3600"/>
                <a:chExt cx="1056" cy="106"/>
              </a:xfrm>
            </p:grpSpPr>
            <p:sp>
              <p:nvSpPr>
                <p:cNvPr id="10255" name="Rectangle 15"/>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0258" name="Rectangle 18"/>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0314" name="Group 74"/>
              <p:cNvGrpSpPr>
                <a:grpSpLocks/>
              </p:cNvGrpSpPr>
              <p:nvPr userDrawn="1"/>
            </p:nvGrpSpPr>
            <p:grpSpPr bwMode="auto">
              <a:xfrm>
                <a:off x="1536" y="3840"/>
                <a:ext cx="624" cy="47"/>
                <a:chOff x="624" y="3706"/>
                <a:chExt cx="1056" cy="106"/>
              </a:xfrm>
            </p:grpSpPr>
            <p:sp>
              <p:nvSpPr>
                <p:cNvPr id="10315" name="Rectangle 75"/>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0316" name="Rectangle 76"/>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0317" name="Group 77"/>
              <p:cNvGrpSpPr>
                <a:grpSpLocks/>
              </p:cNvGrpSpPr>
              <p:nvPr userDrawn="1"/>
            </p:nvGrpSpPr>
            <p:grpSpPr bwMode="auto">
              <a:xfrm>
                <a:off x="2208" y="3840"/>
                <a:ext cx="624" cy="47"/>
                <a:chOff x="624" y="3600"/>
                <a:chExt cx="1056" cy="106"/>
              </a:xfrm>
            </p:grpSpPr>
            <p:sp>
              <p:nvSpPr>
                <p:cNvPr id="10318" name="Rectangle 78"/>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0319" name="Rectangle 79"/>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0320" name="Group 80"/>
              <p:cNvGrpSpPr>
                <a:grpSpLocks/>
              </p:cNvGrpSpPr>
              <p:nvPr userDrawn="1"/>
            </p:nvGrpSpPr>
            <p:grpSpPr bwMode="auto">
              <a:xfrm>
                <a:off x="2880" y="3840"/>
                <a:ext cx="624" cy="47"/>
                <a:chOff x="624" y="3706"/>
                <a:chExt cx="1056" cy="106"/>
              </a:xfrm>
            </p:grpSpPr>
            <p:sp>
              <p:nvSpPr>
                <p:cNvPr id="10321" name="Rectangle 81"/>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0322" name="Rectangle 82"/>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0323" name="Group 83"/>
              <p:cNvGrpSpPr>
                <a:grpSpLocks/>
              </p:cNvGrpSpPr>
              <p:nvPr userDrawn="1"/>
            </p:nvGrpSpPr>
            <p:grpSpPr bwMode="auto">
              <a:xfrm>
                <a:off x="3552" y="3840"/>
                <a:ext cx="624" cy="47"/>
                <a:chOff x="624" y="3600"/>
                <a:chExt cx="1056" cy="106"/>
              </a:xfrm>
            </p:grpSpPr>
            <p:sp>
              <p:nvSpPr>
                <p:cNvPr id="10324" name="Rectangle 84"/>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0325" name="Rectangle 85"/>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0326" name="Group 86"/>
              <p:cNvGrpSpPr>
                <a:grpSpLocks/>
              </p:cNvGrpSpPr>
              <p:nvPr userDrawn="1"/>
            </p:nvGrpSpPr>
            <p:grpSpPr bwMode="auto">
              <a:xfrm>
                <a:off x="4224" y="3840"/>
                <a:ext cx="624" cy="47"/>
                <a:chOff x="624" y="3706"/>
                <a:chExt cx="1056" cy="106"/>
              </a:xfrm>
            </p:grpSpPr>
            <p:sp>
              <p:nvSpPr>
                <p:cNvPr id="10327" name="Rectangle 87"/>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0328" name="Rectangle 88"/>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0329" name="Group 89"/>
              <p:cNvGrpSpPr>
                <a:grpSpLocks/>
              </p:cNvGrpSpPr>
              <p:nvPr userDrawn="1"/>
            </p:nvGrpSpPr>
            <p:grpSpPr bwMode="auto">
              <a:xfrm>
                <a:off x="4896" y="3840"/>
                <a:ext cx="624" cy="47"/>
                <a:chOff x="624" y="3600"/>
                <a:chExt cx="1056" cy="106"/>
              </a:xfrm>
            </p:grpSpPr>
            <p:sp>
              <p:nvSpPr>
                <p:cNvPr id="10330" name="Rectangle 90"/>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0331" name="Rectangle 91"/>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grpSp>
      <p:sp>
        <p:nvSpPr>
          <p:cNvPr id="10242" name="Rectangle 2"/>
          <p:cNvSpPr>
            <a:spLocks noGrp="1" noChangeArrowheads="1"/>
          </p:cNvSpPr>
          <p:nvPr>
            <p:ph type="ctrTitle"/>
          </p:nvPr>
        </p:nvSpPr>
        <p:spPr>
          <a:xfrm>
            <a:off x="685800" y="2133600"/>
            <a:ext cx="7772400" cy="1143000"/>
          </a:xfrm>
        </p:spPr>
        <p:txBody>
          <a:bodyPr/>
          <a:lstStyle>
            <a:lvl1pPr>
              <a:defRPr/>
            </a:lvl1pPr>
          </a:lstStyle>
          <a:p>
            <a:r>
              <a:rPr lang="en-GB"/>
              <a:t>Click to edit Master title style</a:t>
            </a:r>
          </a:p>
        </p:txBody>
      </p:sp>
      <p:sp>
        <p:nvSpPr>
          <p:cNvPr id="10243" name="Rectangle 3"/>
          <p:cNvSpPr>
            <a:spLocks noGrp="1" noChangeArrowheads="1"/>
          </p:cNvSpPr>
          <p:nvPr>
            <p:ph type="subTitle" idx="1"/>
          </p:nvPr>
        </p:nvSpPr>
        <p:spPr>
          <a:xfrm>
            <a:off x="1371600" y="3886200"/>
            <a:ext cx="6400800" cy="1752600"/>
          </a:xfrm>
        </p:spPr>
        <p:txBody>
          <a:bodyPr anchor="ctr"/>
          <a:lstStyle>
            <a:lvl1pPr marL="0" indent="0" algn="ctr">
              <a:buFontTx/>
              <a:buNone/>
              <a:defRPr/>
            </a:lvl1pPr>
          </a:lstStyle>
          <a:p>
            <a:r>
              <a:rPr lang="en-GB"/>
              <a:t>Click to edit Master subtitle style</a:t>
            </a:r>
          </a:p>
        </p:txBody>
      </p:sp>
      <p:sp>
        <p:nvSpPr>
          <p:cNvPr id="10244" name="Rectangle 4"/>
          <p:cNvSpPr>
            <a:spLocks noGrp="1" noChangeArrowheads="1"/>
          </p:cNvSpPr>
          <p:nvPr>
            <p:ph type="dt" sz="half" idx="2"/>
          </p:nvPr>
        </p:nvSpPr>
        <p:spPr>
          <a:xfrm>
            <a:off x="685800" y="6248400"/>
            <a:ext cx="1905000" cy="457200"/>
          </a:xfrm>
        </p:spPr>
        <p:txBody>
          <a:bodyPr/>
          <a:lstStyle>
            <a:lvl1pPr>
              <a:defRPr/>
            </a:lvl1pPr>
          </a:lstStyle>
          <a:p>
            <a:endParaRPr lang="en-GB"/>
          </a:p>
        </p:txBody>
      </p:sp>
      <p:sp>
        <p:nvSpPr>
          <p:cNvPr id="10245" name="Rectangle 5"/>
          <p:cNvSpPr>
            <a:spLocks noGrp="1" noChangeArrowheads="1"/>
          </p:cNvSpPr>
          <p:nvPr>
            <p:ph type="ftr" sz="quarter" idx="3"/>
          </p:nvPr>
        </p:nvSpPr>
        <p:spPr>
          <a:xfrm>
            <a:off x="3124200" y="6248400"/>
            <a:ext cx="2895600" cy="457200"/>
          </a:xfrm>
        </p:spPr>
        <p:txBody>
          <a:bodyPr/>
          <a:lstStyle>
            <a:lvl1pPr>
              <a:defRPr/>
            </a:lvl1pPr>
          </a:lstStyle>
          <a:p>
            <a:endParaRPr lang="en-GB"/>
          </a:p>
        </p:txBody>
      </p:sp>
      <p:sp>
        <p:nvSpPr>
          <p:cNvPr id="10246" name="Rectangle 6"/>
          <p:cNvSpPr>
            <a:spLocks noGrp="1" noChangeArrowheads="1"/>
          </p:cNvSpPr>
          <p:nvPr>
            <p:ph type="sldNum" sz="quarter" idx="4"/>
          </p:nvPr>
        </p:nvSpPr>
        <p:spPr>
          <a:xfrm>
            <a:off x="6553200" y="6248400"/>
            <a:ext cx="1905000" cy="457200"/>
          </a:xfrm>
        </p:spPr>
        <p:txBody>
          <a:bodyPr/>
          <a:lstStyle>
            <a:lvl1pPr>
              <a:defRPr/>
            </a:lvl1pPr>
          </a:lstStyle>
          <a:p>
            <a:fld id="{4703C2B8-E25E-4E11-A449-FB034EB6ACD7}" type="slidenum">
              <a:rPr lang="en-GB"/>
              <a:pPr/>
              <a:t>‹#›</a:t>
            </a:fld>
            <a:endParaRPr lang="en-GB"/>
          </a:p>
        </p:txBody>
      </p:sp>
      <p:pic>
        <p:nvPicPr>
          <p:cNvPr id="10559" name="Picture 319" descr="C:\WINNT\Profiles\rebeccal\Desktop\posbul1a.gif"/>
          <p:cNvPicPr>
            <a:picLocks noChangeAspect="1" noChangeArrowheads="1" noCrop="1"/>
          </p:cNvPicPr>
          <p:nvPr/>
        </p:nvPicPr>
        <p:blipFill>
          <a:blip r:embed="rId2" cstate="print"/>
          <a:srcRect/>
          <a:stretch>
            <a:fillRect/>
          </a:stretch>
        </p:blipFill>
        <p:spPr bwMode="auto">
          <a:xfrm>
            <a:off x="4456113" y="3403600"/>
            <a:ext cx="246062" cy="24606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C9C1A52-E406-4419-82C5-325291595A2B}"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AF1CA25-9DED-4C6D-83F9-5510D7212C4E}"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172200"/>
            <a:ext cx="1905000" cy="457200"/>
          </a:xfrm>
        </p:spPr>
        <p:txBody>
          <a:bodyPr/>
          <a:lstStyle>
            <a:lvl1pPr>
              <a:defRPr/>
            </a:lvl1pPr>
          </a:lstStyle>
          <a:p>
            <a:endParaRPr lang="en-GB"/>
          </a:p>
        </p:txBody>
      </p:sp>
      <p:sp>
        <p:nvSpPr>
          <p:cNvPr id="6" name="Footer Placeholder 5"/>
          <p:cNvSpPr>
            <a:spLocks noGrp="1"/>
          </p:cNvSpPr>
          <p:nvPr>
            <p:ph type="ftr" sz="quarter" idx="11"/>
          </p:nvPr>
        </p:nvSpPr>
        <p:spPr>
          <a:xfrm>
            <a:off x="3124200" y="6172200"/>
            <a:ext cx="2895600" cy="457200"/>
          </a:xfrm>
        </p:spPr>
        <p:txBody>
          <a:bodyPr/>
          <a:lstStyle>
            <a:lvl1pPr>
              <a:defRPr/>
            </a:lvl1pPr>
          </a:lstStyle>
          <a:p>
            <a:endParaRPr lang="en-GB"/>
          </a:p>
        </p:txBody>
      </p:sp>
      <p:sp>
        <p:nvSpPr>
          <p:cNvPr id="7" name="Slide Number Placeholder 6"/>
          <p:cNvSpPr>
            <a:spLocks noGrp="1"/>
          </p:cNvSpPr>
          <p:nvPr>
            <p:ph type="sldNum" sz="quarter" idx="12"/>
          </p:nvPr>
        </p:nvSpPr>
        <p:spPr>
          <a:xfrm>
            <a:off x="6553200" y="6172200"/>
            <a:ext cx="1905000" cy="457200"/>
          </a:xfrm>
        </p:spPr>
        <p:txBody>
          <a:bodyPr/>
          <a:lstStyle>
            <a:lvl1pPr>
              <a:defRPr/>
            </a:lvl1pPr>
          </a:lstStyle>
          <a:p>
            <a:fld id="{4FB94115-2DE0-40B8-B34D-301E13077CD4}" type="slidenum">
              <a:rPr lang="en-GB"/>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172200"/>
            <a:ext cx="1905000" cy="457200"/>
          </a:xfrm>
        </p:spPr>
        <p:txBody>
          <a:bodyPr/>
          <a:lstStyle>
            <a:lvl1pPr>
              <a:defRPr/>
            </a:lvl1pPr>
          </a:lstStyle>
          <a:p>
            <a:endParaRPr lang="en-GB"/>
          </a:p>
        </p:txBody>
      </p:sp>
      <p:sp>
        <p:nvSpPr>
          <p:cNvPr id="6" name="Footer Placeholder 5"/>
          <p:cNvSpPr>
            <a:spLocks noGrp="1"/>
          </p:cNvSpPr>
          <p:nvPr>
            <p:ph type="ftr" sz="quarter" idx="11"/>
          </p:nvPr>
        </p:nvSpPr>
        <p:spPr>
          <a:xfrm>
            <a:off x="3124200" y="6172200"/>
            <a:ext cx="2895600" cy="457200"/>
          </a:xfrm>
        </p:spPr>
        <p:txBody>
          <a:bodyPr/>
          <a:lstStyle>
            <a:lvl1pPr>
              <a:defRPr/>
            </a:lvl1pPr>
          </a:lstStyle>
          <a:p>
            <a:endParaRPr lang="en-GB"/>
          </a:p>
        </p:txBody>
      </p:sp>
      <p:sp>
        <p:nvSpPr>
          <p:cNvPr id="7" name="Slide Number Placeholder 6"/>
          <p:cNvSpPr>
            <a:spLocks noGrp="1"/>
          </p:cNvSpPr>
          <p:nvPr>
            <p:ph type="sldNum" sz="quarter" idx="12"/>
          </p:nvPr>
        </p:nvSpPr>
        <p:spPr>
          <a:xfrm>
            <a:off x="6553200" y="6172200"/>
            <a:ext cx="1905000" cy="457200"/>
          </a:xfrm>
        </p:spPr>
        <p:txBody>
          <a:bodyPr/>
          <a:lstStyle>
            <a:lvl1pPr>
              <a:defRPr/>
            </a:lvl1pPr>
          </a:lstStyle>
          <a:p>
            <a:fld id="{3FDC4073-9413-4F4B-BD88-08B80ECE4B63}"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E536E22-2BE0-4142-8633-D343BEE1D874}"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A2FBCAD-7AE9-475D-ADEA-A9DC5266A325}"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D5131D9-185A-44E5-91C0-99CEF85D7BFE}"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79EC0DFE-496F-4657-9FF4-268B8B637533}"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F47AD15-A331-4B57-A9E8-0C0010A7F33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CD634AE2-1F40-4186-8FFA-7B26CE1BDFD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283C47E-17F3-4E60-94F2-8572DE70103E}"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F22F2C9-15C8-4061-AE57-FC18E67B6FED}"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15" name="Group 291"/>
          <p:cNvGrpSpPr>
            <a:grpSpLocks/>
          </p:cNvGrpSpPr>
          <p:nvPr/>
        </p:nvGrpSpPr>
        <p:grpSpPr bwMode="auto">
          <a:xfrm>
            <a:off x="215900" y="76200"/>
            <a:ext cx="8686800" cy="6781800"/>
            <a:chOff x="136" y="48"/>
            <a:chExt cx="5472" cy="4272"/>
          </a:xfrm>
        </p:grpSpPr>
        <p:grpSp>
          <p:nvGrpSpPr>
            <p:cNvPr id="1225" name="Group 201"/>
            <p:cNvGrpSpPr>
              <a:grpSpLocks/>
            </p:cNvGrpSpPr>
            <p:nvPr userDrawn="1"/>
          </p:nvGrpSpPr>
          <p:grpSpPr bwMode="auto">
            <a:xfrm>
              <a:off x="136" y="48"/>
              <a:ext cx="5472" cy="212"/>
              <a:chOff x="136" y="48"/>
              <a:chExt cx="5472" cy="212"/>
            </a:xfrm>
          </p:grpSpPr>
          <p:grpSp>
            <p:nvGrpSpPr>
              <p:cNvPr id="1226" name="Group 202"/>
              <p:cNvGrpSpPr>
                <a:grpSpLocks/>
              </p:cNvGrpSpPr>
              <p:nvPr/>
            </p:nvGrpSpPr>
            <p:grpSpPr bwMode="auto">
              <a:xfrm>
                <a:off x="136" y="48"/>
                <a:ext cx="1056" cy="212"/>
                <a:chOff x="2544" y="2160"/>
                <a:chExt cx="1920" cy="384"/>
              </a:xfrm>
            </p:grpSpPr>
            <p:sp>
              <p:nvSpPr>
                <p:cNvPr id="1227" name="Rectangle 203"/>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endParaRPr lang="en-US"/>
                </a:p>
              </p:txBody>
            </p:sp>
            <p:sp>
              <p:nvSpPr>
                <p:cNvPr id="1228" name="Rectangle 204"/>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endParaRPr lang="en-US"/>
                </a:p>
              </p:txBody>
            </p:sp>
            <p:sp>
              <p:nvSpPr>
                <p:cNvPr id="1229" name="Rectangle 205"/>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1230" name="Rectangle 206"/>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endParaRPr lang="en-US"/>
                </a:p>
              </p:txBody>
            </p:sp>
            <p:sp>
              <p:nvSpPr>
                <p:cNvPr id="1231" name="Rectangle 207"/>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1232" name="Group 208"/>
              <p:cNvGrpSpPr>
                <a:grpSpLocks/>
              </p:cNvGrpSpPr>
              <p:nvPr/>
            </p:nvGrpSpPr>
            <p:grpSpPr bwMode="auto">
              <a:xfrm>
                <a:off x="1240" y="48"/>
                <a:ext cx="1056" cy="212"/>
                <a:chOff x="2544" y="2160"/>
                <a:chExt cx="1920" cy="384"/>
              </a:xfrm>
            </p:grpSpPr>
            <p:sp>
              <p:nvSpPr>
                <p:cNvPr id="1233" name="Rectangle 209"/>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endParaRPr lang="en-US"/>
                </a:p>
              </p:txBody>
            </p:sp>
            <p:sp>
              <p:nvSpPr>
                <p:cNvPr id="1234" name="Rectangle 210"/>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endParaRPr lang="en-US"/>
                </a:p>
              </p:txBody>
            </p:sp>
            <p:sp>
              <p:nvSpPr>
                <p:cNvPr id="1235" name="Rectangle 211"/>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1236" name="Rectangle 212"/>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endParaRPr lang="en-US"/>
                </a:p>
              </p:txBody>
            </p:sp>
            <p:sp>
              <p:nvSpPr>
                <p:cNvPr id="1237" name="Rectangle 213"/>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1238" name="Group 214"/>
              <p:cNvGrpSpPr>
                <a:grpSpLocks/>
              </p:cNvGrpSpPr>
              <p:nvPr/>
            </p:nvGrpSpPr>
            <p:grpSpPr bwMode="auto">
              <a:xfrm>
                <a:off x="2344" y="48"/>
                <a:ext cx="1056" cy="212"/>
                <a:chOff x="2544" y="2160"/>
                <a:chExt cx="1920" cy="384"/>
              </a:xfrm>
            </p:grpSpPr>
            <p:sp>
              <p:nvSpPr>
                <p:cNvPr id="1239" name="Rectangle 215"/>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endParaRPr lang="en-US"/>
                </a:p>
              </p:txBody>
            </p:sp>
            <p:sp>
              <p:nvSpPr>
                <p:cNvPr id="1240" name="Rectangle 216"/>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endParaRPr lang="en-US"/>
                </a:p>
              </p:txBody>
            </p:sp>
            <p:sp>
              <p:nvSpPr>
                <p:cNvPr id="1241" name="Rectangle 217"/>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1242" name="Rectangle 218"/>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endParaRPr lang="en-US"/>
                </a:p>
              </p:txBody>
            </p:sp>
            <p:sp>
              <p:nvSpPr>
                <p:cNvPr id="1243" name="Rectangle 219"/>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1244" name="Group 220"/>
              <p:cNvGrpSpPr>
                <a:grpSpLocks/>
              </p:cNvGrpSpPr>
              <p:nvPr/>
            </p:nvGrpSpPr>
            <p:grpSpPr bwMode="auto">
              <a:xfrm>
                <a:off x="3448" y="48"/>
                <a:ext cx="1056" cy="212"/>
                <a:chOff x="2544" y="2160"/>
                <a:chExt cx="1920" cy="384"/>
              </a:xfrm>
            </p:grpSpPr>
            <p:sp>
              <p:nvSpPr>
                <p:cNvPr id="1245" name="Rectangle 221"/>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endParaRPr lang="en-US"/>
                </a:p>
              </p:txBody>
            </p:sp>
            <p:sp>
              <p:nvSpPr>
                <p:cNvPr id="1246" name="Rectangle 222"/>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endParaRPr lang="en-US"/>
                </a:p>
              </p:txBody>
            </p:sp>
            <p:sp>
              <p:nvSpPr>
                <p:cNvPr id="1247" name="Rectangle 223"/>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1248" name="Rectangle 224"/>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endParaRPr lang="en-US"/>
                </a:p>
              </p:txBody>
            </p:sp>
            <p:sp>
              <p:nvSpPr>
                <p:cNvPr id="1249" name="Rectangle 225"/>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1250" name="Group 226"/>
              <p:cNvGrpSpPr>
                <a:grpSpLocks/>
              </p:cNvGrpSpPr>
              <p:nvPr/>
            </p:nvGrpSpPr>
            <p:grpSpPr bwMode="auto">
              <a:xfrm>
                <a:off x="4552" y="48"/>
                <a:ext cx="1056" cy="212"/>
                <a:chOff x="2544" y="2160"/>
                <a:chExt cx="1920" cy="384"/>
              </a:xfrm>
            </p:grpSpPr>
            <p:sp>
              <p:nvSpPr>
                <p:cNvPr id="1251" name="Rectangle 227"/>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endParaRPr lang="en-US"/>
                </a:p>
              </p:txBody>
            </p:sp>
            <p:sp>
              <p:nvSpPr>
                <p:cNvPr id="1252" name="Rectangle 228"/>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endParaRPr lang="en-US"/>
                </a:p>
              </p:txBody>
            </p:sp>
            <p:sp>
              <p:nvSpPr>
                <p:cNvPr id="1253" name="Rectangle 229"/>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1254" name="Rectangle 230"/>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endParaRPr lang="en-US"/>
                </a:p>
              </p:txBody>
            </p:sp>
            <p:sp>
              <p:nvSpPr>
                <p:cNvPr id="1255" name="Rectangle 231"/>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grpSp>
          <p:nvGrpSpPr>
            <p:cNvPr id="1313" name="Group 289"/>
            <p:cNvGrpSpPr>
              <a:grpSpLocks/>
            </p:cNvGrpSpPr>
            <p:nvPr userDrawn="1"/>
          </p:nvGrpSpPr>
          <p:grpSpPr bwMode="auto">
            <a:xfrm>
              <a:off x="192" y="4273"/>
              <a:ext cx="5328" cy="47"/>
              <a:chOff x="192" y="3840"/>
              <a:chExt cx="5328" cy="47"/>
            </a:xfrm>
          </p:grpSpPr>
          <p:grpSp>
            <p:nvGrpSpPr>
              <p:cNvPr id="1289" name="Group 265"/>
              <p:cNvGrpSpPr>
                <a:grpSpLocks/>
              </p:cNvGrpSpPr>
              <p:nvPr userDrawn="1"/>
            </p:nvGrpSpPr>
            <p:grpSpPr bwMode="auto">
              <a:xfrm>
                <a:off x="192" y="3840"/>
                <a:ext cx="624" cy="47"/>
                <a:chOff x="624" y="3706"/>
                <a:chExt cx="1056" cy="106"/>
              </a:xfrm>
            </p:grpSpPr>
            <p:sp>
              <p:nvSpPr>
                <p:cNvPr id="1290" name="Rectangle 266"/>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291" name="Rectangle 267"/>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292" name="Group 268"/>
              <p:cNvGrpSpPr>
                <a:grpSpLocks/>
              </p:cNvGrpSpPr>
              <p:nvPr userDrawn="1"/>
            </p:nvGrpSpPr>
            <p:grpSpPr bwMode="auto">
              <a:xfrm>
                <a:off x="864" y="3840"/>
                <a:ext cx="624" cy="47"/>
                <a:chOff x="624" y="3600"/>
                <a:chExt cx="1056" cy="106"/>
              </a:xfrm>
            </p:grpSpPr>
            <p:sp>
              <p:nvSpPr>
                <p:cNvPr id="1293" name="Rectangle 269"/>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294" name="Rectangle 270"/>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295" name="Group 271"/>
              <p:cNvGrpSpPr>
                <a:grpSpLocks/>
              </p:cNvGrpSpPr>
              <p:nvPr userDrawn="1"/>
            </p:nvGrpSpPr>
            <p:grpSpPr bwMode="auto">
              <a:xfrm>
                <a:off x="1536" y="3840"/>
                <a:ext cx="624" cy="47"/>
                <a:chOff x="624" y="3706"/>
                <a:chExt cx="1056" cy="106"/>
              </a:xfrm>
            </p:grpSpPr>
            <p:sp>
              <p:nvSpPr>
                <p:cNvPr id="1296" name="Rectangle 272"/>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297" name="Rectangle 273"/>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298" name="Group 274"/>
              <p:cNvGrpSpPr>
                <a:grpSpLocks/>
              </p:cNvGrpSpPr>
              <p:nvPr userDrawn="1"/>
            </p:nvGrpSpPr>
            <p:grpSpPr bwMode="auto">
              <a:xfrm>
                <a:off x="2208" y="3840"/>
                <a:ext cx="624" cy="47"/>
                <a:chOff x="624" y="3600"/>
                <a:chExt cx="1056" cy="106"/>
              </a:xfrm>
            </p:grpSpPr>
            <p:sp>
              <p:nvSpPr>
                <p:cNvPr id="1299" name="Rectangle 275"/>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300" name="Rectangle 276"/>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301" name="Group 277"/>
              <p:cNvGrpSpPr>
                <a:grpSpLocks/>
              </p:cNvGrpSpPr>
              <p:nvPr userDrawn="1"/>
            </p:nvGrpSpPr>
            <p:grpSpPr bwMode="auto">
              <a:xfrm>
                <a:off x="2880" y="3840"/>
                <a:ext cx="624" cy="47"/>
                <a:chOff x="624" y="3706"/>
                <a:chExt cx="1056" cy="106"/>
              </a:xfrm>
            </p:grpSpPr>
            <p:sp>
              <p:nvSpPr>
                <p:cNvPr id="1302" name="Rectangle 278"/>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303" name="Rectangle 279"/>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304" name="Group 280"/>
              <p:cNvGrpSpPr>
                <a:grpSpLocks/>
              </p:cNvGrpSpPr>
              <p:nvPr userDrawn="1"/>
            </p:nvGrpSpPr>
            <p:grpSpPr bwMode="auto">
              <a:xfrm>
                <a:off x="3552" y="3840"/>
                <a:ext cx="624" cy="47"/>
                <a:chOff x="624" y="3600"/>
                <a:chExt cx="1056" cy="106"/>
              </a:xfrm>
            </p:grpSpPr>
            <p:sp>
              <p:nvSpPr>
                <p:cNvPr id="1305" name="Rectangle 281"/>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306" name="Rectangle 282"/>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nvGrpSpPr>
              <p:cNvPr id="1307" name="Group 283"/>
              <p:cNvGrpSpPr>
                <a:grpSpLocks/>
              </p:cNvGrpSpPr>
              <p:nvPr userDrawn="1"/>
            </p:nvGrpSpPr>
            <p:grpSpPr bwMode="auto">
              <a:xfrm>
                <a:off x="4224" y="3840"/>
                <a:ext cx="624" cy="47"/>
                <a:chOff x="624" y="3706"/>
                <a:chExt cx="1056" cy="106"/>
              </a:xfrm>
            </p:grpSpPr>
            <p:sp>
              <p:nvSpPr>
                <p:cNvPr id="1308" name="Rectangle 284"/>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endParaRPr lang="en-US"/>
                </a:p>
              </p:txBody>
            </p:sp>
            <p:sp>
              <p:nvSpPr>
                <p:cNvPr id="1309" name="Rectangle 285"/>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1310" name="Group 286"/>
              <p:cNvGrpSpPr>
                <a:grpSpLocks/>
              </p:cNvGrpSpPr>
              <p:nvPr userDrawn="1"/>
            </p:nvGrpSpPr>
            <p:grpSpPr bwMode="auto">
              <a:xfrm>
                <a:off x="4896" y="3840"/>
                <a:ext cx="624" cy="47"/>
                <a:chOff x="624" y="3600"/>
                <a:chExt cx="1056" cy="106"/>
              </a:xfrm>
            </p:grpSpPr>
            <p:sp>
              <p:nvSpPr>
                <p:cNvPr id="1311" name="Rectangle 287"/>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endParaRPr lang="en-US"/>
                </a:p>
              </p:txBody>
            </p:sp>
            <p:sp>
              <p:nvSpPr>
                <p:cNvPr id="1312" name="Rectangle 288"/>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endParaRPr lang="en-US"/>
                </a:p>
              </p:txBody>
            </p:sp>
          </p:grpSp>
        </p:grpSp>
      </p:grpSp>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tx2"/>
                </a:solidFill>
                <a:latin typeface="Arial Narrow" pitchFamily="34" charset="0"/>
              </a:defRPr>
            </a:lvl1pPr>
          </a:lstStyle>
          <a:p>
            <a:endParaRPr lang="en-GB"/>
          </a:p>
        </p:txBody>
      </p:sp>
      <p:sp>
        <p:nvSpPr>
          <p:cNvPr id="1029" name="Rectangle 5"/>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chemeClr val="tx2"/>
                </a:solidFill>
                <a:latin typeface="Arial Narrow" pitchFamily="34" charset="0"/>
              </a:defRPr>
            </a:lvl1pPr>
          </a:lstStyle>
          <a:p>
            <a:endParaRPr lang="en-GB"/>
          </a:p>
        </p:txBody>
      </p:sp>
      <p:sp>
        <p:nvSpPr>
          <p:cNvPr id="1030" name="Rectangle 6"/>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tx2"/>
                </a:solidFill>
                <a:latin typeface="Arial Narrow" pitchFamily="34" charset="0"/>
              </a:defRPr>
            </a:lvl1pPr>
          </a:lstStyle>
          <a:p>
            <a:fld id="{78C73B79-B04E-40D1-B782-50202E7912A2}"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SzPct val="80000"/>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accent2"/>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folHlink"/>
        </a:buClr>
        <a:buSzPct val="65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304800" y="2133600"/>
            <a:ext cx="8458200" cy="1143000"/>
          </a:xfrm>
        </p:spPr>
        <p:txBody>
          <a:bodyPr/>
          <a:lstStyle/>
          <a:p>
            <a:r>
              <a:rPr lang="en-GB" b="1" dirty="0" smtClean="0"/>
              <a:t>Planning and implementation of Family </a:t>
            </a:r>
            <a:r>
              <a:rPr lang="en-GB" b="1" dirty="0"/>
              <a:t>Planning</a:t>
            </a:r>
          </a:p>
        </p:txBody>
      </p:sp>
      <p:sp>
        <p:nvSpPr>
          <p:cNvPr id="34819" name="Rectangle 3"/>
          <p:cNvSpPr>
            <a:spLocks noGrp="1" noChangeArrowheads="1"/>
          </p:cNvSpPr>
          <p:nvPr>
            <p:ph type="subTitle" idx="1"/>
          </p:nvPr>
        </p:nvSpPr>
        <p:spPr/>
        <p:txBody>
          <a:bodyPr/>
          <a:lstStyle/>
          <a:p>
            <a:endParaRPr lang="en-GB"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381000"/>
            <a:ext cx="7772400" cy="1066800"/>
          </a:xfrm>
        </p:spPr>
        <p:txBody>
          <a:bodyPr/>
          <a:lstStyle/>
          <a:p>
            <a:r>
              <a:rPr lang="en-US" sz="3200" b="1" dirty="0" smtClean="0"/>
              <a:t>THE STRATEGY TO ACCELERATE PROGRESS</a:t>
            </a:r>
            <a:endParaRPr lang="en-GB" sz="3200" dirty="0"/>
          </a:p>
        </p:txBody>
      </p:sp>
      <p:sp>
        <p:nvSpPr>
          <p:cNvPr id="39939" name="Rectangle 3"/>
          <p:cNvSpPr>
            <a:spLocks noGrp="1" noChangeArrowheads="1"/>
          </p:cNvSpPr>
          <p:nvPr>
            <p:ph type="body" idx="1"/>
          </p:nvPr>
        </p:nvSpPr>
        <p:spPr>
          <a:xfrm>
            <a:off x="304800" y="1371600"/>
            <a:ext cx="8534400" cy="5486400"/>
          </a:xfrm>
        </p:spPr>
        <p:txBody>
          <a:bodyPr/>
          <a:lstStyle/>
          <a:p>
            <a:pPr algn="just"/>
            <a:r>
              <a:rPr lang="en-US" dirty="0" smtClean="0"/>
              <a:t>human rights, including the right of all persons to the highest attainable standard of health.</a:t>
            </a:r>
          </a:p>
          <a:p>
            <a:pPr algn="just"/>
            <a:r>
              <a:rPr lang="en-US" dirty="0" smtClean="0"/>
              <a:t>strengthening health systems capacity.</a:t>
            </a:r>
          </a:p>
          <a:p>
            <a:pPr algn="just"/>
            <a:r>
              <a:rPr lang="en-US" dirty="0" smtClean="0"/>
              <a:t> improving information for priority setting.</a:t>
            </a:r>
          </a:p>
          <a:p>
            <a:pPr algn="just"/>
            <a:r>
              <a:rPr lang="en-US" dirty="0" smtClean="0"/>
              <a:t> mobilizing political will. </a:t>
            </a:r>
          </a:p>
          <a:p>
            <a:pPr algn="just"/>
            <a:r>
              <a:rPr lang="en-US" dirty="0" smtClean="0"/>
              <a:t>creating supportive legislative and regulatory frameworks. </a:t>
            </a:r>
          </a:p>
          <a:p>
            <a:pPr algn="just"/>
            <a:r>
              <a:rPr lang="en-US" dirty="0" smtClean="0"/>
              <a:t>strengthening monitoring, evaluation and accountability.</a:t>
            </a:r>
            <a:endParaRPr lang="en-GB"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609600"/>
            <a:ext cx="7772400" cy="838200"/>
          </a:xfrm>
        </p:spPr>
        <p:txBody>
          <a:bodyPr/>
          <a:lstStyle/>
          <a:p>
            <a:r>
              <a:rPr lang="en-US" b="1" dirty="0" smtClean="0"/>
              <a:t>Actions to be taken</a:t>
            </a:r>
            <a:endParaRPr lang="en-GB" dirty="0"/>
          </a:p>
        </p:txBody>
      </p:sp>
      <p:sp>
        <p:nvSpPr>
          <p:cNvPr id="40963" name="Rectangle 3"/>
          <p:cNvSpPr>
            <a:spLocks noGrp="1" noChangeArrowheads="1"/>
          </p:cNvSpPr>
          <p:nvPr>
            <p:ph type="body" idx="1"/>
          </p:nvPr>
        </p:nvSpPr>
        <p:spPr>
          <a:xfrm>
            <a:off x="228600" y="1524000"/>
            <a:ext cx="8610600" cy="5105400"/>
          </a:xfrm>
        </p:spPr>
        <p:txBody>
          <a:bodyPr/>
          <a:lstStyle/>
          <a:p>
            <a:pPr algn="just"/>
            <a:r>
              <a:rPr lang="en-US" dirty="0" smtClean="0"/>
              <a:t>1. Making reproductive and sexual health central to national planning and strategy development processes.</a:t>
            </a:r>
          </a:p>
          <a:p>
            <a:pPr algn="just"/>
            <a:r>
              <a:rPr lang="en-US" dirty="0" smtClean="0"/>
              <a:t>2. Ensuring that reproductive and sexual health is appropriately reflected in national health-sector plans.</a:t>
            </a:r>
          </a:p>
          <a:p>
            <a:pPr algn="just"/>
            <a:r>
              <a:rPr lang="en-US" dirty="0" smtClean="0"/>
              <a:t>3. Prioritizing reproductive and sexual health in essential service packages under health-sector reforms.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609600"/>
            <a:ext cx="7772400" cy="762000"/>
          </a:xfrm>
        </p:spPr>
        <p:txBody>
          <a:bodyPr/>
          <a:lstStyle/>
          <a:p>
            <a:r>
              <a:rPr lang="en-GB" dirty="0" smtClean="0"/>
              <a:t>Cont.</a:t>
            </a:r>
            <a:endParaRPr lang="en-GB" dirty="0"/>
          </a:p>
        </p:txBody>
      </p:sp>
      <p:sp>
        <p:nvSpPr>
          <p:cNvPr id="41987" name="Rectangle 3"/>
          <p:cNvSpPr>
            <a:spLocks noGrp="1" noChangeArrowheads="1"/>
          </p:cNvSpPr>
          <p:nvPr>
            <p:ph type="body" idx="1"/>
          </p:nvPr>
        </p:nvSpPr>
        <p:spPr>
          <a:xfrm>
            <a:off x="228600" y="1295400"/>
            <a:ext cx="8763000" cy="5562600"/>
          </a:xfrm>
        </p:spPr>
        <p:txBody>
          <a:bodyPr/>
          <a:lstStyle/>
          <a:p>
            <a:pPr algn="just"/>
            <a:r>
              <a:rPr lang="en-US" dirty="0" smtClean="0"/>
              <a:t>4. New financing mechanisms such as cost sharing are being introduced, to facilitate access to services by adolescents, poor people and other disadvantaged groups, to monitor the effects of such policies and to adapt them to local conditions.</a:t>
            </a:r>
          </a:p>
          <a:p>
            <a:pPr algn="just"/>
            <a:r>
              <a:rPr lang="en-US" dirty="0" smtClean="0"/>
              <a:t>5. Determining essential requirements at all levels for numbers and distribution of health workers with the skills needed to perform reproductive and sexual health interventions. </a:t>
            </a:r>
          </a:p>
          <a:p>
            <a:endParaRPr lang="en-US" dirty="0" smtClean="0"/>
          </a:p>
          <a:p>
            <a:pPr algn="just"/>
            <a:endParaRPr lang="en-US" dirty="0" smtClean="0"/>
          </a:p>
          <a:p>
            <a:pPr>
              <a:buFontTx/>
              <a:buNone/>
            </a:pPr>
            <a:endParaRPr lang="en-GB" dirty="0" smtClean="0"/>
          </a:p>
          <a:p>
            <a:pPr>
              <a:buFontTx/>
              <a:buNone/>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609600"/>
            <a:ext cx="7772400" cy="685800"/>
          </a:xfrm>
        </p:spPr>
        <p:txBody>
          <a:bodyPr/>
          <a:lstStyle/>
          <a:p>
            <a:pPr algn="l"/>
            <a:r>
              <a:rPr lang="en-GB" dirty="0" smtClean="0"/>
              <a:t>Cont.</a:t>
            </a:r>
            <a:endParaRPr lang="en-GB" dirty="0"/>
          </a:p>
        </p:txBody>
      </p:sp>
      <p:sp>
        <p:nvSpPr>
          <p:cNvPr id="43011" name="Rectangle 3"/>
          <p:cNvSpPr>
            <a:spLocks noGrp="1" noChangeArrowheads="1"/>
          </p:cNvSpPr>
          <p:nvPr>
            <p:ph type="body" idx="1"/>
          </p:nvPr>
        </p:nvSpPr>
        <p:spPr>
          <a:xfrm>
            <a:off x="304800" y="1295400"/>
            <a:ext cx="8534400" cy="5181600"/>
          </a:xfrm>
        </p:spPr>
        <p:txBody>
          <a:bodyPr/>
          <a:lstStyle/>
          <a:p>
            <a:pPr algn="just"/>
            <a:r>
              <a:rPr lang="en-US" dirty="0" smtClean="0"/>
              <a:t>6. </a:t>
            </a:r>
            <a:r>
              <a:rPr lang="en-US" b="1" dirty="0" smtClean="0"/>
              <a:t> </a:t>
            </a:r>
            <a:r>
              <a:rPr lang="en-US" dirty="0" smtClean="0"/>
              <a:t>Assessing and improving work environments, conditions of employment and supervision.</a:t>
            </a:r>
          </a:p>
          <a:p>
            <a:pPr lvl="0" algn="just"/>
            <a:r>
              <a:rPr lang="en-US" dirty="0" smtClean="0"/>
              <a:t>7. Formulating a strategy to motivate and retain skilled personnel.</a:t>
            </a:r>
          </a:p>
          <a:p>
            <a:pPr lvl="0" algn="just"/>
            <a:r>
              <a:rPr lang="en-US" b="1" dirty="0" smtClean="0"/>
              <a:t>8.  </a:t>
            </a:r>
            <a:r>
              <a:rPr lang="en-US" dirty="0" smtClean="0"/>
              <a:t>Promoting policies that enable health-care workers to use their skills to the full.</a:t>
            </a:r>
          </a:p>
          <a:p>
            <a:pPr algn="just"/>
            <a:r>
              <a:rPr lang="en-US" dirty="0" smtClean="0"/>
              <a:t> 9. Quality in service provision.</a:t>
            </a:r>
          </a:p>
          <a:p>
            <a:pPr algn="just"/>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lstStyle/>
          <a:p>
            <a:pPr algn="l"/>
            <a:r>
              <a:rPr lang="en-US" dirty="0" smtClean="0"/>
              <a:t>Cont.</a:t>
            </a:r>
            <a:endParaRPr lang="en-US" dirty="0"/>
          </a:p>
        </p:txBody>
      </p:sp>
      <p:sp>
        <p:nvSpPr>
          <p:cNvPr id="3" name="Content Placeholder 2"/>
          <p:cNvSpPr>
            <a:spLocks noGrp="1"/>
          </p:cNvSpPr>
          <p:nvPr>
            <p:ph idx="1"/>
          </p:nvPr>
        </p:nvSpPr>
        <p:spPr>
          <a:xfrm>
            <a:off x="152400" y="1219200"/>
            <a:ext cx="8763000" cy="5410200"/>
          </a:xfrm>
        </p:spPr>
        <p:txBody>
          <a:bodyPr/>
          <a:lstStyle/>
          <a:p>
            <a:pPr lvl="0" algn="just"/>
            <a:r>
              <a:rPr lang="en-US" dirty="0" smtClean="0"/>
              <a:t>10. Reviewing and modifying laws and policies in order to ensure that they facilitate universal and equitable access to reproductive and sexual health education services.</a:t>
            </a:r>
          </a:p>
          <a:p>
            <a:pPr lvl="0" algn="just"/>
            <a:r>
              <a:rPr lang="en-US" dirty="0" smtClean="0"/>
              <a:t>Improving out-reach of services for vulnerable groups e.g. urban slums, tribal population.</a:t>
            </a:r>
          </a:p>
          <a:p>
            <a:pPr lvl="0" algn="just"/>
            <a:r>
              <a:rPr lang="en-US" dirty="0" smtClean="0"/>
              <a:t>Involving NGOs and voluntary organizations.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85800"/>
          </a:xfrm>
        </p:spPr>
        <p:txBody>
          <a:bodyPr/>
          <a:lstStyle/>
          <a:p>
            <a:pPr algn="l"/>
            <a:r>
              <a:rPr lang="en-US" dirty="0" smtClean="0"/>
              <a:t>Cont.</a:t>
            </a:r>
            <a:endParaRPr lang="en-US" dirty="0"/>
          </a:p>
        </p:txBody>
      </p:sp>
      <p:sp>
        <p:nvSpPr>
          <p:cNvPr id="3" name="Content Placeholder 2"/>
          <p:cNvSpPr>
            <a:spLocks noGrp="1"/>
          </p:cNvSpPr>
          <p:nvPr>
            <p:ph idx="1"/>
          </p:nvPr>
        </p:nvSpPr>
        <p:spPr>
          <a:xfrm>
            <a:off x="304800" y="1295400"/>
            <a:ext cx="8534400" cy="5257800"/>
          </a:xfrm>
        </p:spPr>
        <p:txBody>
          <a:bodyPr/>
          <a:lstStyle/>
          <a:p>
            <a:pPr lvl="0" algn="just"/>
            <a:r>
              <a:rPr lang="en-US" dirty="0" smtClean="0"/>
              <a:t>13. Ensuring that regulations and standards are in place so that necessary commodities, which meet international quality standards, are available</a:t>
            </a:r>
          </a:p>
          <a:p>
            <a:pPr lvl="0" algn="just"/>
            <a:r>
              <a:rPr lang="en-US" dirty="0" smtClean="0"/>
              <a:t>14. Setting performance standards and devise monitoring and accountability mechanisms for the provision of services.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4800" y="0"/>
            <a:ext cx="8610600" cy="1676400"/>
          </a:xfrm>
        </p:spPr>
        <p:txBody>
          <a:bodyPr/>
          <a:lstStyle/>
          <a:p>
            <a:r>
              <a:rPr lang="en-US" sz="3200" b="1" dirty="0" smtClean="0"/>
              <a:t/>
            </a:r>
            <a:br>
              <a:rPr lang="en-US" sz="3200" b="1" dirty="0" smtClean="0"/>
            </a:br>
            <a:r>
              <a:rPr lang="en-US" sz="3200" b="1" dirty="0" smtClean="0"/>
              <a:t>Integrating primary health services in middle- and low-income countries</a:t>
            </a:r>
            <a:r>
              <a:rPr lang="en-US" b="1" dirty="0" smtClean="0"/>
              <a:t> </a:t>
            </a:r>
            <a:endParaRPr lang="en-GB" dirty="0"/>
          </a:p>
        </p:txBody>
      </p:sp>
      <p:sp>
        <p:nvSpPr>
          <p:cNvPr id="44035" name="Rectangle 3"/>
          <p:cNvSpPr>
            <a:spLocks noGrp="1" noChangeArrowheads="1"/>
          </p:cNvSpPr>
          <p:nvPr>
            <p:ph type="body" idx="1"/>
          </p:nvPr>
        </p:nvSpPr>
        <p:spPr>
          <a:xfrm>
            <a:off x="228600" y="1676400"/>
            <a:ext cx="8610600" cy="4953000"/>
          </a:xfrm>
        </p:spPr>
        <p:txBody>
          <a:bodyPr/>
          <a:lstStyle/>
          <a:p>
            <a:pPr algn="just"/>
            <a:r>
              <a:rPr lang="en-GB" dirty="0" smtClean="0"/>
              <a:t>70% of women get their contraceptive advice from </a:t>
            </a:r>
            <a:r>
              <a:rPr lang="en-GB" b="1" dirty="0" smtClean="0"/>
              <a:t>GPs. </a:t>
            </a:r>
            <a:r>
              <a:rPr lang="en-GB" dirty="0" smtClean="0"/>
              <a:t>An area where GPs may be the real experts.</a:t>
            </a:r>
          </a:p>
          <a:p>
            <a:pPr algn="just"/>
            <a:r>
              <a:rPr lang="en-GB" dirty="0" smtClean="0"/>
              <a:t>Specialists in FP are available in some areas.</a:t>
            </a:r>
          </a:p>
          <a:p>
            <a:pPr algn="just"/>
            <a:r>
              <a:rPr lang="en-GB" dirty="0" smtClean="0"/>
              <a:t>All interventions of fertility regulation, maternal and child health, reproductive health for both women and men are integrated together.</a:t>
            </a:r>
          </a:p>
          <a:p>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85800"/>
          </a:xfrm>
        </p:spPr>
        <p:txBody>
          <a:bodyPr/>
          <a:lstStyle/>
          <a:p>
            <a:pPr algn="l"/>
            <a:r>
              <a:rPr lang="en-US" sz="3200" dirty="0" smtClean="0"/>
              <a:t>Cont.</a:t>
            </a:r>
            <a:endParaRPr lang="en-US" sz="3200" dirty="0"/>
          </a:p>
        </p:txBody>
      </p:sp>
      <p:sp>
        <p:nvSpPr>
          <p:cNvPr id="3" name="Content Placeholder 2"/>
          <p:cNvSpPr>
            <a:spLocks noGrp="1"/>
          </p:cNvSpPr>
          <p:nvPr>
            <p:ph idx="1"/>
          </p:nvPr>
        </p:nvSpPr>
        <p:spPr>
          <a:xfrm>
            <a:off x="304800" y="1295400"/>
            <a:ext cx="8458200" cy="5257800"/>
          </a:xfrm>
        </p:spPr>
        <p:txBody>
          <a:bodyPr/>
          <a:lstStyle/>
          <a:p>
            <a:pPr algn="just"/>
            <a:r>
              <a:rPr lang="en-US" dirty="0" smtClean="0"/>
              <a:t>The concept of integrating health-care services at the primary health care level emerged out of health sector reform policies.</a:t>
            </a:r>
          </a:p>
          <a:p>
            <a:pPr algn="just"/>
            <a:r>
              <a:rPr lang="en-US" dirty="0" smtClean="0"/>
              <a:t>Integration strategies vary from country to country, depending on financial sustainability aspects, availability of competent human resources, management capacity, and political commitments.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r>
              <a:rPr lang="en-US" b="1" dirty="0" smtClean="0"/>
              <a:t>Program Areas</a:t>
            </a:r>
            <a:endParaRPr lang="en-US" b="1" dirty="0"/>
          </a:p>
        </p:txBody>
      </p:sp>
      <p:sp>
        <p:nvSpPr>
          <p:cNvPr id="3" name="Content Placeholder 2"/>
          <p:cNvSpPr>
            <a:spLocks noGrp="1"/>
          </p:cNvSpPr>
          <p:nvPr>
            <p:ph idx="1"/>
          </p:nvPr>
        </p:nvSpPr>
        <p:spPr>
          <a:xfrm>
            <a:off x="304800" y="1295400"/>
            <a:ext cx="8610600" cy="5334000"/>
          </a:xfrm>
        </p:spPr>
        <p:txBody>
          <a:bodyPr/>
          <a:lstStyle/>
          <a:p>
            <a:pPr lvl="0" algn="just"/>
            <a:r>
              <a:rPr lang="en-US" b="1" dirty="0" smtClean="0"/>
              <a:t>Promoting Family Planning:</a:t>
            </a:r>
          </a:p>
          <a:p>
            <a:pPr algn="just"/>
            <a:r>
              <a:rPr lang="en-US" dirty="0" smtClean="0"/>
              <a:t>To ensure that, by 2015, all primary health-care and family planning facilities are able to provide the widest range of safe and effective family planning methods.</a:t>
            </a:r>
          </a:p>
          <a:p>
            <a:pPr lvl="0" algn="just"/>
            <a:r>
              <a:rPr lang="en-US" b="1" dirty="0" smtClean="0"/>
              <a:t>Improving Maternal and </a:t>
            </a:r>
            <a:r>
              <a:rPr lang="en-US" b="1" dirty="0" err="1" smtClean="0"/>
              <a:t>Perinatal</a:t>
            </a:r>
            <a:r>
              <a:rPr lang="en-US" b="1" dirty="0" smtClean="0"/>
              <a:t> Health:</a:t>
            </a:r>
          </a:p>
          <a:p>
            <a:pPr algn="just"/>
            <a:r>
              <a:rPr lang="en-US" dirty="0" smtClean="0"/>
              <a:t>To widen the range of products and technology to improve maternal and </a:t>
            </a:r>
            <a:r>
              <a:rPr lang="en-US" dirty="0" err="1" smtClean="0"/>
              <a:t>perinatal</a:t>
            </a:r>
            <a:r>
              <a:rPr lang="en-US" dirty="0" smtClean="0"/>
              <a:t> health, especially in resource-poor settings.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pPr algn="l"/>
            <a:r>
              <a:rPr lang="en-US" dirty="0" smtClean="0"/>
              <a:t>Cont.</a:t>
            </a:r>
            <a:endParaRPr lang="en-US" dirty="0"/>
          </a:p>
        </p:txBody>
      </p:sp>
      <p:sp>
        <p:nvSpPr>
          <p:cNvPr id="3" name="Content Placeholder 2"/>
          <p:cNvSpPr>
            <a:spLocks noGrp="1"/>
          </p:cNvSpPr>
          <p:nvPr>
            <p:ph idx="1"/>
          </p:nvPr>
        </p:nvSpPr>
        <p:spPr>
          <a:xfrm>
            <a:off x="228600" y="1219200"/>
            <a:ext cx="8610600" cy="5638800"/>
          </a:xfrm>
        </p:spPr>
        <p:txBody>
          <a:bodyPr/>
          <a:lstStyle/>
          <a:p>
            <a:pPr lvl="0" algn="just"/>
            <a:r>
              <a:rPr lang="en-US" b="1" dirty="0" smtClean="0"/>
              <a:t>Preventing Unsafe Abortion:</a:t>
            </a:r>
          </a:p>
          <a:p>
            <a:pPr algn="just"/>
            <a:r>
              <a:rPr lang="en-US" dirty="0" smtClean="0"/>
              <a:t>to assist countries in reducing unsafe abortion by improving access to safe abortion, to the fullest extent allowed by law, and quality post-abortion care.</a:t>
            </a:r>
          </a:p>
          <a:p>
            <a:pPr lvl="0" algn="just"/>
            <a:r>
              <a:rPr lang="en-US" b="1" dirty="0" smtClean="0"/>
              <a:t>Controlling Sexually Transmitted and Reproductive Tract Infections:</a:t>
            </a:r>
          </a:p>
          <a:p>
            <a:pPr algn="just"/>
            <a:r>
              <a:rPr lang="en-US" dirty="0" smtClean="0"/>
              <a:t>To improve strategies for controlling (STIs) (RTIs), including strategies to prevent mother-to-child transmission of HIV.</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lstStyle/>
          <a:p>
            <a:pPr algn="l"/>
            <a:r>
              <a:rPr lang="en-US" b="1" dirty="0" smtClean="0"/>
              <a:t>objectives</a:t>
            </a:r>
            <a:endParaRPr lang="en-US" b="1" dirty="0"/>
          </a:p>
        </p:txBody>
      </p:sp>
      <p:sp>
        <p:nvSpPr>
          <p:cNvPr id="3" name="Content Placeholder 2"/>
          <p:cNvSpPr>
            <a:spLocks noGrp="1"/>
          </p:cNvSpPr>
          <p:nvPr>
            <p:ph idx="1"/>
          </p:nvPr>
        </p:nvSpPr>
        <p:spPr>
          <a:xfrm>
            <a:off x="228600" y="1219200"/>
            <a:ext cx="8686800" cy="5410200"/>
          </a:xfrm>
        </p:spPr>
        <p:txBody>
          <a:bodyPr/>
          <a:lstStyle/>
          <a:p>
            <a:r>
              <a:rPr lang="en-US" dirty="0" smtClean="0"/>
              <a:t>By the end of this session, students will be able to:</a:t>
            </a:r>
          </a:p>
          <a:p>
            <a:r>
              <a:rPr lang="en-US" dirty="0" smtClean="0"/>
              <a:t>Discuss global goals.</a:t>
            </a:r>
          </a:p>
          <a:p>
            <a:r>
              <a:rPr lang="en-US" dirty="0" smtClean="0"/>
              <a:t>Analyze global situation.</a:t>
            </a:r>
          </a:p>
          <a:p>
            <a:r>
              <a:rPr lang="en-US" dirty="0" smtClean="0"/>
              <a:t>Identify barriers to progress.</a:t>
            </a:r>
          </a:p>
          <a:p>
            <a:r>
              <a:rPr lang="en-US" dirty="0" smtClean="0"/>
              <a:t>Suggest a strategy to accelerate progress.</a:t>
            </a:r>
          </a:p>
          <a:p>
            <a:r>
              <a:rPr lang="en-US" dirty="0" smtClean="0"/>
              <a:t>Clarify action plans.</a:t>
            </a:r>
          </a:p>
          <a:p>
            <a:r>
              <a:rPr lang="en-US" dirty="0" smtClean="0"/>
              <a:t>Explain strategy of primary care integration.</a:t>
            </a:r>
          </a:p>
          <a:p>
            <a:r>
              <a:rPr lang="en-US" dirty="0" smtClean="0"/>
              <a:t>Identify different program areas.</a:t>
            </a:r>
          </a:p>
          <a:p>
            <a:endParaRPr lang="en-US" dirty="0" smtClean="0"/>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pPr algn="l"/>
            <a:r>
              <a:rPr lang="en-US" dirty="0" smtClean="0"/>
              <a:t>Cont.</a:t>
            </a:r>
            <a:endParaRPr lang="en-US" dirty="0"/>
          </a:p>
        </p:txBody>
      </p:sp>
      <p:sp>
        <p:nvSpPr>
          <p:cNvPr id="3" name="Content Placeholder 2"/>
          <p:cNvSpPr>
            <a:spLocks noGrp="1"/>
          </p:cNvSpPr>
          <p:nvPr>
            <p:ph idx="1"/>
          </p:nvPr>
        </p:nvSpPr>
        <p:spPr>
          <a:xfrm>
            <a:off x="152400" y="1371600"/>
            <a:ext cx="8686800" cy="5181600"/>
          </a:xfrm>
        </p:spPr>
        <p:txBody>
          <a:bodyPr/>
          <a:lstStyle/>
          <a:p>
            <a:pPr lvl="0" algn="just"/>
            <a:r>
              <a:rPr lang="en-US" b="1" dirty="0" smtClean="0"/>
              <a:t>Adolescent Reproductive Health:</a:t>
            </a:r>
          </a:p>
          <a:p>
            <a:pPr algn="just"/>
            <a:r>
              <a:rPr lang="en-US" dirty="0" smtClean="0"/>
              <a:t>to develop programs, policies and guidelines integrating adolescents’ unique perspectives.</a:t>
            </a:r>
          </a:p>
          <a:p>
            <a:pPr lvl="0" algn="just"/>
            <a:r>
              <a:rPr lang="en-US" b="1" dirty="0" smtClean="0"/>
              <a:t>Sexual Health:</a:t>
            </a:r>
          </a:p>
          <a:p>
            <a:pPr algn="just"/>
            <a:r>
              <a:rPr lang="en-US" dirty="0" smtClean="0"/>
              <a:t>To promote optimal sexual health and a positive view of sexuality for women, men and young people.</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sz="9600" b="1" dirty="0" smtClean="0"/>
              <a:t>Thank you </a:t>
            </a:r>
            <a:endParaRPr lang="en-GB" sz="9600" b="1" dirty="0"/>
          </a:p>
        </p:txBody>
      </p:sp>
      <p:sp>
        <p:nvSpPr>
          <p:cNvPr id="45059" name="Rectangle 3"/>
          <p:cNvSpPr>
            <a:spLocks noGrp="1" noChangeArrowheads="1"/>
          </p:cNvSpPr>
          <p:nvPr>
            <p:ph type="body" idx="1"/>
          </p:nvPr>
        </p:nvSpPr>
        <p:spPr/>
        <p:txBody>
          <a:bodyPr/>
          <a:lstStyle/>
          <a:p>
            <a:pPr>
              <a:buFontTx/>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r>
              <a:rPr lang="en-US" b="1" dirty="0" smtClean="0"/>
              <a:t>Introduction </a:t>
            </a:r>
            <a:endParaRPr lang="en-US" b="1" dirty="0"/>
          </a:p>
        </p:txBody>
      </p:sp>
      <p:sp>
        <p:nvSpPr>
          <p:cNvPr id="3" name="Content Placeholder 2"/>
          <p:cNvSpPr>
            <a:spLocks noGrp="1"/>
          </p:cNvSpPr>
          <p:nvPr>
            <p:ph idx="1"/>
          </p:nvPr>
        </p:nvSpPr>
        <p:spPr>
          <a:xfrm>
            <a:off x="381000" y="1295400"/>
            <a:ext cx="8382000" cy="5410200"/>
          </a:xfrm>
        </p:spPr>
        <p:txBody>
          <a:bodyPr/>
          <a:lstStyle/>
          <a:p>
            <a:r>
              <a:rPr lang="en-US" sz="2800" dirty="0" smtClean="0"/>
              <a:t>Planning is a process based on situation analysis that defines who does what, when, how and for how much. </a:t>
            </a:r>
          </a:p>
          <a:p>
            <a:r>
              <a:rPr lang="en-US" sz="2800" dirty="0" smtClean="0"/>
              <a:t>Planning is for tomorrow.</a:t>
            </a:r>
          </a:p>
          <a:p>
            <a:r>
              <a:rPr lang="en-US" sz="2800" dirty="0" smtClean="0"/>
              <a:t>Management is for today.</a:t>
            </a:r>
          </a:p>
          <a:p>
            <a:r>
              <a:rPr lang="en-US" sz="2800" b="1" dirty="0" smtClean="0"/>
              <a:t>Purposes of planning </a:t>
            </a:r>
            <a:r>
              <a:rPr lang="en-US" sz="2800" dirty="0" smtClean="0"/>
              <a:t>: </a:t>
            </a:r>
          </a:p>
          <a:p>
            <a:r>
              <a:rPr lang="en-US" sz="2800" dirty="0" smtClean="0"/>
              <a:t>1-matching limited resources with many problems.</a:t>
            </a:r>
          </a:p>
          <a:p>
            <a:r>
              <a:rPr lang="en-US" sz="2800" dirty="0" smtClean="0"/>
              <a:t>2-eliminate wasteful expenditure and duplication.</a:t>
            </a:r>
          </a:p>
          <a:p>
            <a:r>
              <a:rPr lang="en-US" sz="2800" dirty="0" smtClean="0"/>
              <a:t>3-develop best course of action to accomplish objectives.</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85800"/>
          </a:xfrm>
        </p:spPr>
        <p:txBody>
          <a:bodyPr/>
          <a:lstStyle/>
          <a:p>
            <a:pPr algn="l"/>
            <a:r>
              <a:rPr lang="en-US" dirty="0" smtClean="0"/>
              <a:t>Cont.</a:t>
            </a:r>
            <a:endParaRPr lang="en-US" dirty="0"/>
          </a:p>
        </p:txBody>
      </p:sp>
      <p:sp>
        <p:nvSpPr>
          <p:cNvPr id="3" name="Content Placeholder 2"/>
          <p:cNvSpPr>
            <a:spLocks noGrp="1"/>
          </p:cNvSpPr>
          <p:nvPr>
            <p:ph idx="1"/>
          </p:nvPr>
        </p:nvSpPr>
        <p:spPr>
          <a:xfrm>
            <a:off x="304800" y="1295400"/>
            <a:ext cx="8458200" cy="5562600"/>
          </a:xfrm>
        </p:spPr>
        <p:txBody>
          <a:bodyPr/>
          <a:lstStyle/>
          <a:p>
            <a:pPr algn="just"/>
            <a:r>
              <a:rPr lang="en-US" sz="3600" dirty="0" smtClean="0"/>
              <a:t>Planning includes </a:t>
            </a:r>
            <a:r>
              <a:rPr lang="en-US" sz="3600" b="1" dirty="0" smtClean="0"/>
              <a:t>3 steps:</a:t>
            </a:r>
          </a:p>
          <a:p>
            <a:pPr algn="just"/>
            <a:r>
              <a:rPr lang="en-US" sz="3600" dirty="0" smtClean="0"/>
              <a:t>1- plan formulation.</a:t>
            </a:r>
          </a:p>
          <a:p>
            <a:pPr algn="just"/>
            <a:r>
              <a:rPr lang="en-US" sz="3600" dirty="0" smtClean="0"/>
              <a:t>2- implementation.</a:t>
            </a:r>
          </a:p>
          <a:p>
            <a:pPr algn="just"/>
            <a:r>
              <a:rPr lang="en-US" sz="3600" dirty="0" smtClean="0"/>
              <a:t>3- evaluation.</a:t>
            </a:r>
          </a:p>
          <a:p>
            <a:pPr algn="just"/>
            <a:r>
              <a:rPr lang="en-US" sz="3600" dirty="0" smtClean="0"/>
              <a:t>A set of well defined indicators should be included to monitor the implementation of the plan of action.</a:t>
            </a:r>
          </a:p>
          <a:p>
            <a:pPr algn="just"/>
            <a:r>
              <a:rPr lang="en-US" sz="3600" dirty="0" smtClean="0"/>
              <a:t> Planning should always identify monitoring mechanisms.</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pPr algn="l"/>
            <a:r>
              <a:rPr lang="en-US" dirty="0" smtClean="0"/>
              <a:t>Cont.</a:t>
            </a:r>
            <a:endParaRPr lang="en-US" dirty="0"/>
          </a:p>
        </p:txBody>
      </p:sp>
      <p:sp>
        <p:nvSpPr>
          <p:cNvPr id="3" name="Content Placeholder 2"/>
          <p:cNvSpPr>
            <a:spLocks noGrp="1"/>
          </p:cNvSpPr>
          <p:nvPr>
            <p:ph idx="1"/>
          </p:nvPr>
        </p:nvSpPr>
        <p:spPr>
          <a:xfrm>
            <a:off x="228600" y="1447800"/>
            <a:ext cx="8458200" cy="5181600"/>
          </a:xfrm>
        </p:spPr>
        <p:txBody>
          <a:bodyPr/>
          <a:lstStyle/>
          <a:p>
            <a:pPr algn="just"/>
            <a:r>
              <a:rPr lang="en-US" b="1" dirty="0" smtClean="0"/>
              <a:t>A slow progress </a:t>
            </a:r>
            <a:r>
              <a:rPr lang="en-US" dirty="0" smtClean="0"/>
              <a:t>has been made in improving reproductive and sexual health over the past decade.</a:t>
            </a:r>
          </a:p>
          <a:p>
            <a:pPr algn="just"/>
            <a:r>
              <a:rPr lang="en-US" dirty="0" smtClean="0"/>
              <a:t>International development goals would not be achieved without renewed commitment by the international community.</a:t>
            </a:r>
          </a:p>
          <a:p>
            <a:pPr algn="just"/>
            <a:r>
              <a:rPr lang="en-US" dirty="0" smtClean="0"/>
              <a:t>Requesting WHO to develop a strategy for accelerating progress towards attainment of international development goals and targets related to reproductive health.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609600"/>
            <a:ext cx="7772400" cy="838200"/>
          </a:xfrm>
        </p:spPr>
        <p:txBody>
          <a:bodyPr/>
          <a:lstStyle/>
          <a:p>
            <a:r>
              <a:rPr lang="en-US" b="1" dirty="0" smtClean="0"/>
              <a:t>GLOBAL GOALS</a:t>
            </a:r>
            <a:endParaRPr lang="en-US" dirty="0"/>
          </a:p>
        </p:txBody>
      </p:sp>
      <p:sp>
        <p:nvSpPr>
          <p:cNvPr id="7" name="Content Placeholder 6"/>
          <p:cNvSpPr>
            <a:spLocks noGrp="1"/>
          </p:cNvSpPr>
          <p:nvPr>
            <p:ph idx="1"/>
          </p:nvPr>
        </p:nvSpPr>
        <p:spPr>
          <a:xfrm>
            <a:off x="685800" y="1600200"/>
            <a:ext cx="7772400" cy="5029200"/>
          </a:xfrm>
        </p:spPr>
        <p:txBody>
          <a:bodyPr/>
          <a:lstStyle/>
          <a:p>
            <a:pPr algn="just"/>
            <a:r>
              <a:rPr lang="en-US" dirty="0" smtClean="0"/>
              <a:t>Experience has shown that, even in low-income settings, innovative country- specific approaches can considerably reduce maternal mortality and morbidity.</a:t>
            </a:r>
          </a:p>
          <a:p>
            <a:pPr algn="just"/>
            <a:r>
              <a:rPr lang="en-US" dirty="0" smtClean="0"/>
              <a:t>The challenge now is to formulate innovative national strategies for making health services accessible to the people in greatest need, such as adolescents and the poor, in order to attain international goals.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609600"/>
            <a:ext cx="7772400" cy="838200"/>
          </a:xfrm>
        </p:spPr>
        <p:txBody>
          <a:bodyPr/>
          <a:lstStyle/>
          <a:p>
            <a:r>
              <a:rPr lang="en-US" b="1" dirty="0" smtClean="0"/>
              <a:t>Global situation</a:t>
            </a:r>
            <a:endParaRPr lang="en-US" dirty="0"/>
          </a:p>
        </p:txBody>
      </p:sp>
      <p:sp>
        <p:nvSpPr>
          <p:cNvPr id="7" name="Content Placeholder 6"/>
          <p:cNvSpPr>
            <a:spLocks noGrp="1"/>
          </p:cNvSpPr>
          <p:nvPr>
            <p:ph idx="1"/>
          </p:nvPr>
        </p:nvSpPr>
        <p:spPr>
          <a:xfrm>
            <a:off x="304800" y="1295400"/>
            <a:ext cx="8610600" cy="5257800"/>
          </a:xfrm>
        </p:spPr>
        <p:txBody>
          <a:bodyPr/>
          <a:lstStyle/>
          <a:p>
            <a:pPr algn="just"/>
            <a:r>
              <a:rPr lang="en-US" sz="3000" dirty="0" smtClean="0"/>
              <a:t>Each year, eight million pregnant, suffer life-threatening complications leading to long-term morbidities and disabilities.</a:t>
            </a:r>
          </a:p>
          <a:p>
            <a:pPr algn="just"/>
            <a:r>
              <a:rPr lang="en-US" sz="3000" dirty="0" smtClean="0"/>
              <a:t>Globally, the maternal mortality ratio has not changed substantially over the past decade.</a:t>
            </a:r>
          </a:p>
          <a:p>
            <a:pPr algn="just"/>
            <a:r>
              <a:rPr lang="en-US" sz="3000" dirty="0" smtClean="0"/>
              <a:t>Regional inequities: 99% of  maternal deaths occur in developing countries.</a:t>
            </a:r>
          </a:p>
          <a:p>
            <a:pPr algn="just"/>
            <a:r>
              <a:rPr lang="en-US" sz="3000" dirty="0" smtClean="0"/>
              <a:t>More than 50% of women living in the world’s poorest regions - higher than 80% in some countries - deliver their babies without the help of a skilled birth attendant.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b="1" dirty="0" smtClean="0"/>
              <a:t>Barriers to progress</a:t>
            </a:r>
            <a:endParaRPr lang="en-GB" dirty="0"/>
          </a:p>
        </p:txBody>
      </p:sp>
      <p:sp>
        <p:nvSpPr>
          <p:cNvPr id="37891" name="Rectangle 3"/>
          <p:cNvSpPr>
            <a:spLocks noGrp="1" noChangeArrowheads="1"/>
          </p:cNvSpPr>
          <p:nvPr>
            <p:ph type="body" idx="1"/>
          </p:nvPr>
        </p:nvSpPr>
        <p:spPr>
          <a:xfrm>
            <a:off x="381000" y="1524000"/>
            <a:ext cx="8382000" cy="5105400"/>
          </a:xfrm>
        </p:spPr>
        <p:txBody>
          <a:bodyPr/>
          <a:lstStyle/>
          <a:p>
            <a:pPr algn="just"/>
            <a:r>
              <a:rPr lang="en-US" dirty="0" smtClean="0"/>
              <a:t>Inequities related to gender, gender disparities in health </a:t>
            </a:r>
          </a:p>
          <a:p>
            <a:pPr algn="just"/>
            <a:r>
              <a:rPr lang="en-US" dirty="0" smtClean="0"/>
              <a:t>Adolescents’ exposure to risk, taboos and norms about sexuality ( child marriage, female genital mutilation and early sexual initiation) </a:t>
            </a:r>
          </a:p>
          <a:p>
            <a:pPr algn="just"/>
            <a:r>
              <a:rPr lang="en-US" dirty="0" smtClean="0"/>
              <a:t>Inequities related to poverty and access to health services</a:t>
            </a:r>
          </a:p>
          <a:p>
            <a:pPr algn="just"/>
            <a:r>
              <a:rPr lang="en-US" dirty="0" smtClean="0"/>
              <a:t>inadequate human resources</a:t>
            </a:r>
          </a:p>
          <a:p>
            <a:pPr algn="just"/>
            <a:endParaRPr lang="en-US"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457200"/>
            <a:ext cx="7772400" cy="762000"/>
          </a:xfrm>
        </p:spPr>
        <p:txBody>
          <a:bodyPr/>
          <a:lstStyle/>
          <a:p>
            <a:pPr algn="l"/>
            <a:r>
              <a:rPr lang="en-US" dirty="0" smtClean="0"/>
              <a:t>Cont.</a:t>
            </a:r>
            <a:endParaRPr lang="en-GB" dirty="0"/>
          </a:p>
        </p:txBody>
      </p:sp>
      <p:sp>
        <p:nvSpPr>
          <p:cNvPr id="38915" name="Rectangle 3"/>
          <p:cNvSpPr>
            <a:spLocks noGrp="1" noChangeArrowheads="1"/>
          </p:cNvSpPr>
          <p:nvPr>
            <p:ph type="body" idx="1"/>
          </p:nvPr>
        </p:nvSpPr>
        <p:spPr>
          <a:xfrm>
            <a:off x="304800" y="1143000"/>
            <a:ext cx="8534400" cy="5410200"/>
          </a:xfrm>
        </p:spPr>
        <p:txBody>
          <a:bodyPr/>
          <a:lstStyle/>
          <a:p>
            <a:pPr algn="just"/>
            <a:r>
              <a:rPr lang="en-US" dirty="0" smtClean="0"/>
              <a:t>health-sector funding concentrate resources on specific diseases and interventions.</a:t>
            </a:r>
            <a:endParaRPr lang="en-US" u="sng" dirty="0" smtClean="0"/>
          </a:p>
          <a:p>
            <a:pPr algn="just"/>
            <a:r>
              <a:rPr lang="en-US" dirty="0" smtClean="0"/>
              <a:t>poor performance and high turnover of health-care professionals. </a:t>
            </a:r>
          </a:p>
          <a:p>
            <a:pPr algn="just"/>
            <a:r>
              <a:rPr lang="en-US" dirty="0" smtClean="0"/>
              <a:t>laws, policies and regulations may hinder access to services </a:t>
            </a:r>
          </a:p>
          <a:p>
            <a:pPr algn="just"/>
            <a:r>
              <a:rPr lang="en-US" dirty="0" smtClean="0"/>
              <a:t>Social and cultural factors, women’s lack of decision-making power, </a:t>
            </a:r>
          </a:p>
          <a:p>
            <a:pPr algn="just"/>
            <a:r>
              <a:rPr lang="en-US" dirty="0" smtClean="0"/>
              <a:t>Failure to use appropriate strategic planning</a:t>
            </a:r>
          </a:p>
          <a:p>
            <a:endParaRPr lang="en-GB" dirty="0"/>
          </a:p>
        </p:txBody>
      </p:sp>
    </p:spTree>
  </p:cSld>
  <p:clrMapOvr>
    <a:masterClrMapping/>
  </p:clrMapOvr>
</p:sld>
</file>

<file path=ppt/theme/theme1.xml><?xml version="1.0" encoding="utf-8"?>
<a:theme xmlns:a="http://schemas.openxmlformats.org/drawingml/2006/main" name="Post Modern">
  <a:themeElements>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fontScheme name="Post Moder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2">
        <a:dk1>
          <a:srgbClr val="8383AD"/>
        </a:dk1>
        <a:lt1>
          <a:srgbClr val="FFFFFF"/>
        </a:lt1>
        <a:dk2>
          <a:srgbClr val="404176"/>
        </a:dk2>
        <a:lt2>
          <a:srgbClr val="969696"/>
        </a:lt2>
        <a:accent1>
          <a:srgbClr val="BABE90"/>
        </a:accent1>
        <a:accent2>
          <a:srgbClr val="666699"/>
        </a:accent2>
        <a:accent3>
          <a:srgbClr val="FFFFFF"/>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3">
        <a:dk1>
          <a:srgbClr val="4D4D4D"/>
        </a:dk1>
        <a:lt1>
          <a:srgbClr val="FFFFFF"/>
        </a:lt1>
        <a:dk2>
          <a:srgbClr val="000000"/>
        </a:dk2>
        <a:lt2>
          <a:srgbClr val="969696"/>
        </a:lt2>
        <a:accent1>
          <a:srgbClr val="DDDDDD"/>
        </a:accent1>
        <a:accent2>
          <a:srgbClr val="5F5F5F"/>
        </a:accent2>
        <a:accent3>
          <a:srgbClr val="FFFFFF"/>
        </a:accent3>
        <a:accent4>
          <a:srgbClr val="404040"/>
        </a:accent4>
        <a:accent5>
          <a:srgbClr val="EBEBEB"/>
        </a:accent5>
        <a:accent6>
          <a:srgbClr val="555555"/>
        </a:accent6>
        <a:hlink>
          <a:srgbClr val="C0C0C0"/>
        </a:hlink>
        <a:folHlink>
          <a:srgbClr val="808080"/>
        </a:folHlink>
      </a:clrScheme>
      <a:clrMap bg1="lt1" tx1="dk1" bg2="lt2" tx2="dk2" accent1="accent1" accent2="accent2" accent3="accent3" accent4="accent4" accent5="accent5" accent6="accent6" hlink="hlink" folHlink="folHlink"/>
    </a:extraClrScheme>
    <a:extraClrScheme>
      <a:clrScheme name="Post Modern 4">
        <a:dk1>
          <a:srgbClr val="424262"/>
        </a:dk1>
        <a:lt1>
          <a:srgbClr val="FFFFFF"/>
        </a:lt1>
        <a:dk2>
          <a:srgbClr val="22659C"/>
        </a:dk2>
        <a:lt2>
          <a:srgbClr val="A4AEC2"/>
        </a:lt2>
        <a:accent1>
          <a:srgbClr val="B1C7E7"/>
        </a:accent1>
        <a:accent2>
          <a:srgbClr val="494983"/>
        </a:accent2>
        <a:accent3>
          <a:srgbClr val="FFFFFF"/>
        </a:accent3>
        <a:accent4>
          <a:srgbClr val="373753"/>
        </a:accent4>
        <a:accent5>
          <a:srgbClr val="D5E0F1"/>
        </a:accent5>
        <a:accent6>
          <a:srgbClr val="414176"/>
        </a:accent6>
        <a:hlink>
          <a:srgbClr val="6EADC4"/>
        </a:hlink>
        <a:folHlink>
          <a:srgbClr val="3E688E"/>
        </a:folHlink>
      </a:clrScheme>
      <a:clrMap bg1="lt1" tx1="dk1" bg2="lt2" tx2="dk2" accent1="accent1" accent2="accent2" accent3="accent3" accent4="accent4" accent5="accent5" accent6="accent6" hlink="hlink" folHlink="folHlink"/>
    </a:extraClrScheme>
    <a:extraClrScheme>
      <a:clrScheme name="Post Modern 5">
        <a:dk1>
          <a:srgbClr val="000000"/>
        </a:dk1>
        <a:lt1>
          <a:srgbClr val="FFFFFF"/>
        </a:lt1>
        <a:dk2>
          <a:srgbClr val="404176"/>
        </a:dk2>
        <a:lt2>
          <a:srgbClr val="969696"/>
        </a:lt2>
        <a:accent1>
          <a:srgbClr val="B4CD81"/>
        </a:accent1>
        <a:accent2>
          <a:srgbClr val="717EB5"/>
        </a:accent2>
        <a:accent3>
          <a:srgbClr val="FFFFFF"/>
        </a:accent3>
        <a:accent4>
          <a:srgbClr val="000000"/>
        </a:accent4>
        <a:accent5>
          <a:srgbClr val="D6E3C1"/>
        </a:accent5>
        <a:accent6>
          <a:srgbClr val="6672A4"/>
        </a:accent6>
        <a:hlink>
          <a:srgbClr val="D793C2"/>
        </a:hlink>
        <a:folHlink>
          <a:srgbClr val="826799"/>
        </a:folHlink>
      </a:clrScheme>
      <a:clrMap bg1="lt1" tx1="dk1" bg2="lt2" tx2="dk2" accent1="accent1" accent2="accent2" accent3="accent3" accent4="accent4" accent5="accent5" accent6="accent6" hlink="hlink" folHlink="folHlink"/>
    </a:extraClrScheme>
    <a:extraClrScheme>
      <a:clrScheme name="Post Modern 6">
        <a:dk1>
          <a:srgbClr val="000000"/>
        </a:dk1>
        <a:lt1>
          <a:srgbClr val="FFFFFF"/>
        </a:lt1>
        <a:dk2>
          <a:srgbClr val="000000"/>
        </a:dk2>
        <a:lt2>
          <a:srgbClr val="969696"/>
        </a:lt2>
        <a:accent1>
          <a:srgbClr val="B4CD81"/>
        </a:accent1>
        <a:accent2>
          <a:srgbClr val="DEA45E"/>
        </a:accent2>
        <a:accent3>
          <a:srgbClr val="FFFFFF"/>
        </a:accent3>
        <a:accent4>
          <a:srgbClr val="000000"/>
        </a:accent4>
        <a:accent5>
          <a:srgbClr val="D6E3C1"/>
        </a:accent5>
        <a:accent6>
          <a:srgbClr val="C99454"/>
        </a:accent6>
        <a:hlink>
          <a:srgbClr val="D793C2"/>
        </a:hlink>
        <a:folHlink>
          <a:srgbClr val="A08BB1"/>
        </a:folHlink>
      </a:clrScheme>
      <a:clrMap bg1="lt1" tx1="dk1" bg2="lt2" tx2="dk2" accent1="accent1" accent2="accent2" accent3="accent3" accent4="accent4" accent5="accent5" accent6="accent6" hlink="hlink" folHlink="folHlink"/>
    </a:extraClrScheme>
    <a:extraClrScheme>
      <a:clrScheme name="Post Modern 7">
        <a:dk1>
          <a:srgbClr val="111111"/>
        </a:dk1>
        <a:lt1>
          <a:srgbClr val="FAF5D2"/>
        </a:lt1>
        <a:dk2>
          <a:srgbClr val="4D4D4D"/>
        </a:dk2>
        <a:lt2>
          <a:srgbClr val="D0C59E"/>
        </a:lt2>
        <a:accent1>
          <a:srgbClr val="BABE90"/>
        </a:accent1>
        <a:accent2>
          <a:srgbClr val="666699"/>
        </a:accent2>
        <a:accent3>
          <a:srgbClr val="B2B2B2"/>
        </a:accent3>
        <a:accent4>
          <a:srgbClr val="D6D1B3"/>
        </a:accent4>
        <a:accent5>
          <a:srgbClr val="D9DBC6"/>
        </a:accent5>
        <a:accent6>
          <a:srgbClr val="5C5C8A"/>
        </a:accent6>
        <a:hlink>
          <a:srgbClr val="C09E4A"/>
        </a:hlink>
        <a:folHlink>
          <a:srgbClr val="0066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Designs\Post Modern.pot</Template>
  <TotalTime>415</TotalTime>
  <Words>1027</Words>
  <Application>Microsoft Office PowerPoint</Application>
  <PresentationFormat>On-screen Show (4:3)</PresentationFormat>
  <Paragraphs>100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Post Modern</vt:lpstr>
      <vt:lpstr>Planning and implementation of Family Planning</vt:lpstr>
      <vt:lpstr>objectives</vt:lpstr>
      <vt:lpstr>Introduction </vt:lpstr>
      <vt:lpstr>Cont.</vt:lpstr>
      <vt:lpstr>Cont.</vt:lpstr>
      <vt:lpstr>GLOBAL GOALS</vt:lpstr>
      <vt:lpstr>Global situation</vt:lpstr>
      <vt:lpstr>Barriers to progress</vt:lpstr>
      <vt:lpstr>Cont.</vt:lpstr>
      <vt:lpstr>THE STRATEGY TO ACCELERATE PROGRESS</vt:lpstr>
      <vt:lpstr>Actions to be taken</vt:lpstr>
      <vt:lpstr>Cont.</vt:lpstr>
      <vt:lpstr>Cont.</vt:lpstr>
      <vt:lpstr>Cont.</vt:lpstr>
      <vt:lpstr>Cont.</vt:lpstr>
      <vt:lpstr> Integrating primary health services in middle- and low-income countries </vt:lpstr>
      <vt:lpstr>Cont.</vt:lpstr>
      <vt:lpstr>Program Areas</vt:lpstr>
      <vt:lpstr>Cont.</vt:lpstr>
      <vt:lpstr>Cont.</vt:lpstr>
      <vt:lpstr>Thank you </vt:lpstr>
    </vt:vector>
  </TitlesOfParts>
  <Company>herbs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Planning</dc:title>
  <dc:creator>bruce</dc:creator>
  <cp:lastModifiedBy>Basma</cp:lastModifiedBy>
  <cp:revision>27</cp:revision>
  <cp:lastPrinted>1601-01-01T00:00:00Z</cp:lastPrinted>
  <dcterms:created xsi:type="dcterms:W3CDTF">2000-05-03T07:11:24Z</dcterms:created>
  <dcterms:modified xsi:type="dcterms:W3CDTF">2015-02-18T08:51:56Z</dcterms:modified>
</cp:coreProperties>
</file>