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82" r:id="rId4"/>
    <p:sldId id="283" r:id="rId5"/>
    <p:sldId id="284" r:id="rId6"/>
    <p:sldId id="285" r:id="rId7"/>
    <p:sldId id="288" r:id="rId8"/>
    <p:sldId id="286" r:id="rId9"/>
    <p:sldId id="28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DE7C8-2918-4573-833C-E4770E8A7B9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6E73C2-B4B6-4CA1-AAE7-C13F0A7217DF}">
      <dgm:prSet phldrT="[Text]" custT="1"/>
      <dgm:spPr/>
      <dgm:t>
        <a:bodyPr/>
        <a:lstStyle/>
        <a:p>
          <a:pPr rtl="1"/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أولاً: نحسب الوزن الجزيئي لحمض الهيدروكلوريك </a:t>
          </a:r>
          <a:r>
            <a:rPr lang="en-GB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HCl</a:t>
          </a:r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</a:t>
          </a:r>
          <a:r>
            <a:rPr lang="en-GB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1*1.008</a:t>
          </a:r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</a:t>
          </a:r>
          <a:r>
            <a:rPr lang="en-GB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1* 35.453</a:t>
          </a:r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 </a:t>
          </a:r>
          <a:r>
            <a:rPr lang="en-GB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36.461</a:t>
          </a:r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جم/مول</a:t>
          </a:r>
          <a:endParaRPr lang="en-GB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ثانياً: عدد المولات في 1 مولار =؟</a:t>
          </a:r>
        </a:p>
        <a:p>
          <a:pPr rtl="1"/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 الوزن بالجرام = المول * الوزن الجزيئي = </a:t>
          </a:r>
          <a:r>
            <a:rPr lang="en-GB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36.461* 1</a:t>
          </a:r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= </a:t>
          </a:r>
          <a:r>
            <a:rPr lang="en-GB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36.461 </a:t>
          </a:r>
          <a:r>
            <a:rPr lang="ar-S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جم </a:t>
          </a:r>
          <a:endParaRPr lang="en-GB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64BCC-E9A0-4122-9F51-7144A22F976E}" type="parTrans" cxnId="{25D1E357-4657-4AC1-BC1D-141FD1FE7400}">
      <dgm:prSet/>
      <dgm:spPr/>
      <dgm:t>
        <a:bodyPr/>
        <a:lstStyle/>
        <a:p>
          <a:endParaRPr lang="en-GB"/>
        </a:p>
      </dgm:t>
    </dgm:pt>
    <dgm:pt modelId="{97059353-67B5-49D3-A457-9AB3EFC778CC}" type="sibTrans" cxnId="{25D1E357-4657-4AC1-BC1D-141FD1FE7400}">
      <dgm:prSet/>
      <dgm:spPr/>
      <dgm:t>
        <a:bodyPr/>
        <a:lstStyle/>
        <a:p>
          <a:endParaRPr lang="en-GB"/>
        </a:p>
      </dgm:t>
    </dgm:pt>
    <dgm:pt modelId="{3A1E1A6B-DA50-4D14-AC2C-58C2CB5B4D48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1000 ml DDW</a:t>
          </a:r>
          <a:endParaRPr lang="en-GB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309D3-6C93-44BD-A482-C1248504D735}" type="parTrans" cxnId="{34C0E4DF-ECD1-4A3C-9451-57CBFF198413}">
      <dgm:prSet/>
      <dgm:spPr/>
      <dgm:t>
        <a:bodyPr/>
        <a:lstStyle/>
        <a:p>
          <a:endParaRPr lang="en-GB"/>
        </a:p>
      </dgm:t>
    </dgm:pt>
    <dgm:pt modelId="{A0DAFF4A-033B-47A4-A9C0-31946828AFB8}" type="sibTrans" cxnId="{34C0E4DF-ECD1-4A3C-9451-57CBFF198413}">
      <dgm:prSet/>
      <dgm:spPr/>
      <dgm:t>
        <a:bodyPr/>
        <a:lstStyle/>
        <a:p>
          <a:endParaRPr lang="en-GB"/>
        </a:p>
      </dgm:t>
    </dgm:pt>
    <dgm:pt modelId="{8D4A60FE-1F38-4A27-8FAC-DD9D3E1E0DD9}">
      <dgm:prSet phldrT="[Text]" custT="1"/>
      <dgm:spPr/>
      <dgm:t>
        <a:bodyPr/>
        <a:lstStyle/>
        <a:p>
          <a:r>
            <a:rPr lang="en-GB" sz="2800" dirty="0" smtClean="0"/>
            <a:t>1M Tris HCl</a:t>
          </a:r>
          <a:endParaRPr lang="en-GB" sz="2800" dirty="0"/>
        </a:p>
      </dgm:t>
    </dgm:pt>
    <dgm:pt modelId="{EA108656-9531-4667-805A-A1FD00224AC0}" type="parTrans" cxnId="{7EC31FE6-844B-479B-9F71-9AACF3EC639A}">
      <dgm:prSet/>
      <dgm:spPr/>
      <dgm:t>
        <a:bodyPr/>
        <a:lstStyle/>
        <a:p>
          <a:endParaRPr lang="en-GB"/>
        </a:p>
      </dgm:t>
    </dgm:pt>
    <dgm:pt modelId="{0C199444-C4C9-4F75-B00A-021BC42C95FA}" type="sibTrans" cxnId="{7EC31FE6-844B-479B-9F71-9AACF3EC639A}">
      <dgm:prSet/>
      <dgm:spPr/>
      <dgm:t>
        <a:bodyPr/>
        <a:lstStyle/>
        <a:p>
          <a:endParaRPr lang="en-GB"/>
        </a:p>
      </dgm:t>
    </dgm:pt>
    <dgm:pt modelId="{AE51B3C1-CC89-4DA7-8ECD-7E08CD1378C2}" type="pres">
      <dgm:prSet presAssocID="{F21DE7C8-2918-4573-833C-E4770E8A7B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5F70CEF-A5CD-4493-AFB3-0D3701C0BA46}" type="pres">
      <dgm:prSet presAssocID="{F21DE7C8-2918-4573-833C-E4770E8A7B9D}" presName="ellipse" presStyleLbl="trBgShp" presStyleIdx="0" presStyleCnt="1" custLinFactNeighborX="17829"/>
      <dgm:spPr/>
    </dgm:pt>
    <dgm:pt modelId="{025E163B-795A-48EC-A47F-8EE7BD4D1652}" type="pres">
      <dgm:prSet presAssocID="{F21DE7C8-2918-4573-833C-E4770E8A7B9D}" presName="arrow1" presStyleLbl="fgShp" presStyleIdx="0" presStyleCnt="1" custLinFactNeighborX="92046" custLinFactNeighborY="34600"/>
      <dgm:spPr/>
    </dgm:pt>
    <dgm:pt modelId="{C47DF84D-B70C-4B7B-B4C4-8A7EEF08C496}" type="pres">
      <dgm:prSet presAssocID="{F21DE7C8-2918-4573-833C-E4770E8A7B9D}" presName="rectangle" presStyleLbl="revTx" presStyleIdx="0" presStyleCnt="1" custLinFactNeighborX="20152" custLinFactNeighborY="12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ABAB03-D591-4A9D-ACB6-B135A5916624}" type="pres">
      <dgm:prSet presAssocID="{3A1E1A6B-DA50-4D14-AC2C-58C2CB5B4D48}" presName="item1" presStyleLbl="node1" presStyleIdx="0" presStyleCnt="2" custLinFactNeighborX="40752" custLinFactNeighborY="229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60E118-BAAF-40D9-BC3D-BC27C9429E7F}" type="pres">
      <dgm:prSet presAssocID="{8D4A60FE-1F38-4A27-8FAC-DD9D3E1E0DD9}" presName="item2" presStyleLbl="node1" presStyleIdx="1" presStyleCnt="2" custScaleX="286672" custScaleY="126494" custLinFactX="12666" custLinFactNeighborX="100000" custLinFactNeighborY="-40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C90B5-8191-4EC9-85C3-503AA607C27E}" type="pres">
      <dgm:prSet presAssocID="{F21DE7C8-2918-4573-833C-E4770E8A7B9D}" presName="funnel" presStyleLbl="trAlignAcc1" presStyleIdx="0" presStyleCnt="1" custScaleX="95588" custScaleY="116723" custLinFactNeighborX="15796" custLinFactNeighborY="2914"/>
      <dgm:spPr/>
    </dgm:pt>
  </dgm:ptLst>
  <dgm:cxnLst>
    <dgm:cxn modelId="{FED7A765-B46D-4579-896A-3ABC217F96AD}" type="presOf" srcId="{F21DE7C8-2918-4573-833C-E4770E8A7B9D}" destId="{AE51B3C1-CC89-4DA7-8ECD-7E08CD1378C2}" srcOrd="0" destOrd="0" presId="urn:microsoft.com/office/officeart/2005/8/layout/funnel1"/>
    <dgm:cxn modelId="{10B76077-94AD-4D0A-81D4-20865BC8CC5F}" type="presOf" srcId="{3A1E1A6B-DA50-4D14-AC2C-58C2CB5B4D48}" destId="{0BABAB03-D591-4A9D-ACB6-B135A5916624}" srcOrd="0" destOrd="0" presId="urn:microsoft.com/office/officeart/2005/8/layout/funnel1"/>
    <dgm:cxn modelId="{25D1E357-4657-4AC1-BC1D-141FD1FE7400}" srcId="{F21DE7C8-2918-4573-833C-E4770E8A7B9D}" destId="{8D6E73C2-B4B6-4CA1-AAE7-C13F0A7217DF}" srcOrd="0" destOrd="0" parTransId="{25A64BCC-E9A0-4122-9F51-7144A22F976E}" sibTransId="{97059353-67B5-49D3-A457-9AB3EFC778CC}"/>
    <dgm:cxn modelId="{7EC31FE6-844B-479B-9F71-9AACF3EC639A}" srcId="{F21DE7C8-2918-4573-833C-E4770E8A7B9D}" destId="{8D4A60FE-1F38-4A27-8FAC-DD9D3E1E0DD9}" srcOrd="2" destOrd="0" parTransId="{EA108656-9531-4667-805A-A1FD00224AC0}" sibTransId="{0C199444-C4C9-4F75-B00A-021BC42C95FA}"/>
    <dgm:cxn modelId="{34C0E4DF-ECD1-4A3C-9451-57CBFF198413}" srcId="{F21DE7C8-2918-4573-833C-E4770E8A7B9D}" destId="{3A1E1A6B-DA50-4D14-AC2C-58C2CB5B4D48}" srcOrd="1" destOrd="0" parTransId="{DEF309D3-6C93-44BD-A482-C1248504D735}" sibTransId="{A0DAFF4A-033B-47A4-A9C0-31946828AFB8}"/>
    <dgm:cxn modelId="{F37C0233-F72A-4174-BD6C-915DE1E038EA}" type="presOf" srcId="{8D4A60FE-1F38-4A27-8FAC-DD9D3E1E0DD9}" destId="{C47DF84D-B70C-4B7B-B4C4-8A7EEF08C496}" srcOrd="0" destOrd="0" presId="urn:microsoft.com/office/officeart/2005/8/layout/funnel1"/>
    <dgm:cxn modelId="{862147B8-AE1C-4414-8951-A29E66954DB2}" type="presOf" srcId="{8D6E73C2-B4B6-4CA1-AAE7-C13F0A7217DF}" destId="{D960E118-BAAF-40D9-BC3D-BC27C9429E7F}" srcOrd="0" destOrd="0" presId="urn:microsoft.com/office/officeart/2005/8/layout/funnel1"/>
    <dgm:cxn modelId="{91B3192D-781B-43D1-B171-F97291F2EFD4}" type="presParOf" srcId="{AE51B3C1-CC89-4DA7-8ECD-7E08CD1378C2}" destId="{95F70CEF-A5CD-4493-AFB3-0D3701C0BA46}" srcOrd="0" destOrd="0" presId="urn:microsoft.com/office/officeart/2005/8/layout/funnel1"/>
    <dgm:cxn modelId="{FBBB4AED-227D-4BA5-845D-97008E82FC2D}" type="presParOf" srcId="{AE51B3C1-CC89-4DA7-8ECD-7E08CD1378C2}" destId="{025E163B-795A-48EC-A47F-8EE7BD4D1652}" srcOrd="1" destOrd="0" presId="urn:microsoft.com/office/officeart/2005/8/layout/funnel1"/>
    <dgm:cxn modelId="{65A1421E-937E-42FB-9703-B6946D114367}" type="presParOf" srcId="{AE51B3C1-CC89-4DA7-8ECD-7E08CD1378C2}" destId="{C47DF84D-B70C-4B7B-B4C4-8A7EEF08C496}" srcOrd="2" destOrd="0" presId="urn:microsoft.com/office/officeart/2005/8/layout/funnel1"/>
    <dgm:cxn modelId="{F73F3BC7-83D6-4B68-BCB7-8648313DC903}" type="presParOf" srcId="{AE51B3C1-CC89-4DA7-8ECD-7E08CD1378C2}" destId="{0BABAB03-D591-4A9D-ACB6-B135A5916624}" srcOrd="3" destOrd="0" presId="urn:microsoft.com/office/officeart/2005/8/layout/funnel1"/>
    <dgm:cxn modelId="{0C890F04-4C7C-4446-9FE0-14C41CDCCC39}" type="presParOf" srcId="{AE51B3C1-CC89-4DA7-8ECD-7E08CD1378C2}" destId="{D960E118-BAAF-40D9-BC3D-BC27C9429E7F}" srcOrd="4" destOrd="0" presId="urn:microsoft.com/office/officeart/2005/8/layout/funnel1"/>
    <dgm:cxn modelId="{E3F720E0-C444-4B16-8BC7-ED4454E21501}" type="presParOf" srcId="{AE51B3C1-CC89-4DA7-8ECD-7E08CD1378C2}" destId="{7F1C90B5-8191-4EC9-85C3-503AA607C27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4E4CF-7E43-4AEE-BEB4-605F2595E270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B406D8-450F-4CEA-9130-1654A94E81E3}">
      <dgm:prSet phldrT="[Text]" custT="1"/>
      <dgm:spPr/>
      <dgm:t>
        <a:bodyPr/>
        <a:lstStyle/>
        <a:p>
          <a:pPr rtl="1"/>
          <a:endParaRPr lang="en-GB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917AE-16E6-4BD2-9978-1DBE35010F15}" type="parTrans" cxnId="{901CB5FC-5FF8-44C1-8DA6-D1D701E159BE}">
      <dgm:prSet/>
      <dgm:spPr/>
      <dgm:t>
        <a:bodyPr/>
        <a:lstStyle/>
        <a:p>
          <a:pPr rtl="1"/>
          <a:endParaRPr lang="en-GB"/>
        </a:p>
      </dgm:t>
    </dgm:pt>
    <dgm:pt modelId="{AA2E7331-6A3A-4212-8CEE-A424C49C9AAF}" type="sibTrans" cxnId="{901CB5FC-5FF8-44C1-8DA6-D1D701E159BE}">
      <dgm:prSet/>
      <dgm:spPr/>
      <dgm:t>
        <a:bodyPr/>
        <a:lstStyle/>
        <a:p>
          <a:pPr rtl="1"/>
          <a:endParaRPr lang="en-GB"/>
        </a:p>
      </dgm:t>
    </dgm:pt>
    <dgm:pt modelId="{79544E93-533F-46A5-B894-924BB99C6349}">
      <dgm:prSet phldrT="[Text]"/>
      <dgm:spPr/>
      <dgm:t>
        <a:bodyPr/>
        <a:lstStyle/>
        <a:p>
          <a:pPr rtl="1"/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أولاً: نحسب الوزن الجزيئي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EDTA</a:t>
          </a:r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292.2</a:t>
          </a:r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جم/مول</a:t>
          </a:r>
          <a:endParaRPr lang="en-GB" dirty="0"/>
        </a:p>
      </dgm:t>
    </dgm:pt>
    <dgm:pt modelId="{5734FA1F-12CC-4294-9F85-5344350553E5}" type="parTrans" cxnId="{E641B77F-AF07-4801-9C29-90DA36B8BEF6}">
      <dgm:prSet/>
      <dgm:spPr/>
      <dgm:t>
        <a:bodyPr/>
        <a:lstStyle/>
        <a:p>
          <a:pPr rtl="1"/>
          <a:endParaRPr lang="en-GB"/>
        </a:p>
      </dgm:t>
    </dgm:pt>
    <dgm:pt modelId="{C2883183-6E30-4874-9C70-9E81FC3B5D74}" type="sibTrans" cxnId="{E641B77F-AF07-4801-9C29-90DA36B8BEF6}">
      <dgm:prSet/>
      <dgm:spPr/>
      <dgm:t>
        <a:bodyPr/>
        <a:lstStyle/>
        <a:p>
          <a:pPr rtl="1"/>
          <a:endParaRPr lang="en-GB"/>
        </a:p>
      </dgm:t>
    </dgm:pt>
    <dgm:pt modelId="{C587BDF7-B6C7-4223-A10A-80DF9B74130B}">
      <dgm:prSet phldrT="[Text]"/>
      <dgm:spPr/>
      <dgm:t>
        <a:bodyPr/>
        <a:lstStyle/>
        <a:p>
          <a:pPr rtl="1"/>
          <a:r>
            <a:rPr lang="en-GB" dirty="0" smtClean="0"/>
            <a:t>0.5M EDTA</a:t>
          </a:r>
          <a:endParaRPr lang="en-GB" dirty="0"/>
        </a:p>
      </dgm:t>
    </dgm:pt>
    <dgm:pt modelId="{90B2C539-F876-4C4E-AA9F-6DD2DC1A1AAD}" type="parTrans" cxnId="{F4B8EA61-E43A-40B3-8E8C-67E26A38E186}">
      <dgm:prSet/>
      <dgm:spPr/>
      <dgm:t>
        <a:bodyPr/>
        <a:lstStyle/>
        <a:p>
          <a:pPr rtl="1"/>
          <a:endParaRPr lang="en-GB"/>
        </a:p>
      </dgm:t>
    </dgm:pt>
    <dgm:pt modelId="{8CC5793B-C42C-4404-A36D-5770294EB8F3}" type="sibTrans" cxnId="{F4B8EA61-E43A-40B3-8E8C-67E26A38E186}">
      <dgm:prSet/>
      <dgm:spPr/>
      <dgm:t>
        <a:bodyPr/>
        <a:lstStyle/>
        <a:p>
          <a:pPr rtl="1"/>
          <a:endParaRPr lang="en-GB"/>
        </a:p>
      </dgm:t>
    </dgm:pt>
    <dgm:pt modelId="{8BD64774-0B2E-4D31-8E7A-BDEE031D1B12}">
      <dgm:prSet/>
      <dgm:spPr/>
      <dgm:t>
        <a:bodyPr/>
        <a:lstStyle/>
        <a:p>
          <a:pPr rtl="1"/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ثانياً: عدد المولات في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0.5</a:t>
          </a:r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مولار =؟</a:t>
          </a:r>
          <a:endParaRPr lang="ar-SA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4573C-2F6F-494A-B5E8-74C70A6355BF}" type="parTrans" cxnId="{78619314-B47A-44F0-A21D-DD8D3866C950}">
      <dgm:prSet/>
      <dgm:spPr/>
      <dgm:t>
        <a:bodyPr/>
        <a:lstStyle/>
        <a:p>
          <a:endParaRPr lang="en-GB"/>
        </a:p>
      </dgm:t>
    </dgm:pt>
    <dgm:pt modelId="{47F15970-DB24-4096-9481-B43E8F3CCA70}" type="sibTrans" cxnId="{78619314-B47A-44F0-A21D-DD8D3866C950}">
      <dgm:prSet/>
      <dgm:spPr/>
      <dgm:t>
        <a:bodyPr/>
        <a:lstStyle/>
        <a:p>
          <a:endParaRPr lang="en-GB"/>
        </a:p>
      </dgm:t>
    </dgm:pt>
    <dgm:pt modelId="{A9FE1EC1-E0E8-4848-85CF-F31328A7F3AD}">
      <dgm:prSet/>
      <dgm:spPr/>
      <dgm:t>
        <a:bodyPr/>
        <a:lstStyle/>
        <a:p>
          <a:pPr rtl="1"/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 الوزن بالجرام = المول * الوزن الجزيئي =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292.2* 0.5</a:t>
          </a:r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=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146.1 </a:t>
          </a:r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جم 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827C2-E03B-4A48-9109-71CC560B31D0}" type="parTrans" cxnId="{0E53856E-A3BE-4C6E-883D-6FA51920F298}">
      <dgm:prSet/>
      <dgm:spPr/>
      <dgm:t>
        <a:bodyPr/>
        <a:lstStyle/>
        <a:p>
          <a:endParaRPr lang="en-GB"/>
        </a:p>
      </dgm:t>
    </dgm:pt>
    <dgm:pt modelId="{08C9436C-87DB-4BA3-942F-237E744D5BB2}" type="sibTrans" cxnId="{0E53856E-A3BE-4C6E-883D-6FA51920F298}">
      <dgm:prSet/>
      <dgm:spPr/>
      <dgm:t>
        <a:bodyPr/>
        <a:lstStyle/>
        <a:p>
          <a:endParaRPr lang="en-GB"/>
        </a:p>
      </dgm:t>
    </dgm:pt>
    <dgm:pt modelId="{002C5AC6-65A2-49C1-BAA1-482579334A4E}" type="pres">
      <dgm:prSet presAssocID="{4A34E4CF-7E43-4AEE-BEB4-605F2595E27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A3EAD27-8D86-487A-A9B4-125D20D966B4}" type="pres">
      <dgm:prSet presAssocID="{27B406D8-450F-4CEA-9130-1654A94E81E3}" presName="chaos" presStyleCnt="0"/>
      <dgm:spPr/>
      <dgm:t>
        <a:bodyPr/>
        <a:lstStyle/>
        <a:p>
          <a:endParaRPr lang="en-GB"/>
        </a:p>
      </dgm:t>
    </dgm:pt>
    <dgm:pt modelId="{E9C4EF42-819A-4454-8326-05B350FEC2A4}" type="pres">
      <dgm:prSet presAssocID="{27B406D8-450F-4CEA-9130-1654A94E81E3}" presName="parTx1" presStyleLbl="revTx" presStyleIdx="0" presStyleCnt="2" custLinFactX="-3029" custLinFactNeighborX="-100000" custLinFactNeighborY="-20113"/>
      <dgm:spPr/>
      <dgm:t>
        <a:bodyPr/>
        <a:lstStyle/>
        <a:p>
          <a:endParaRPr lang="en-GB"/>
        </a:p>
      </dgm:t>
    </dgm:pt>
    <dgm:pt modelId="{71B05F71-1EFA-4B20-9F06-722946C0A397}" type="pres">
      <dgm:prSet presAssocID="{27B406D8-450F-4CEA-9130-1654A94E81E3}" presName="desTx1" presStyleLbl="revTx" presStyleIdx="1" presStyleCnt="2" custScaleX="241986" custScaleY="124323" custLinFactY="-32726" custLinFactNeighborX="-15384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036247-7B91-4F3A-AAF8-950ACA557E43}" type="pres">
      <dgm:prSet presAssocID="{27B406D8-450F-4CEA-9130-1654A94E81E3}" presName="c1" presStyleLbl="node1" presStyleIdx="0" presStyleCnt="19" custLinFactX="-600000" custLinFactNeighborX="-695296" custLinFactNeighborY="-83323"/>
      <dgm:spPr/>
      <dgm:t>
        <a:bodyPr/>
        <a:lstStyle/>
        <a:p>
          <a:endParaRPr lang="en-GB"/>
        </a:p>
      </dgm:t>
    </dgm:pt>
    <dgm:pt modelId="{E30AB500-8041-42DA-9EAC-7317B1ECC039}" type="pres">
      <dgm:prSet presAssocID="{27B406D8-450F-4CEA-9130-1654A94E81E3}" presName="c2" presStyleLbl="node1" presStyleIdx="1" presStyleCnt="19" custLinFactX="-125710" custLinFactY="-43921" custLinFactNeighborX="-200000" custLinFactNeighborY="-100000"/>
      <dgm:spPr/>
      <dgm:t>
        <a:bodyPr/>
        <a:lstStyle/>
        <a:p>
          <a:endParaRPr lang="en-GB"/>
        </a:p>
      </dgm:t>
    </dgm:pt>
    <dgm:pt modelId="{A106E8B7-7AD3-43B7-B7F8-0482BCCA7A4F}" type="pres">
      <dgm:prSet presAssocID="{27B406D8-450F-4CEA-9130-1654A94E81E3}" presName="c3" presStyleLbl="node1" presStyleIdx="2" presStyleCnt="19" custLinFactX="-100000" custLinFactNeighborX="-107292" custLinFactNeighborY="-91587"/>
      <dgm:spPr/>
      <dgm:t>
        <a:bodyPr/>
        <a:lstStyle/>
        <a:p>
          <a:endParaRPr lang="en-GB"/>
        </a:p>
      </dgm:t>
    </dgm:pt>
    <dgm:pt modelId="{FE30B377-D41A-4854-88AF-841E9D6FCFE5}" type="pres">
      <dgm:prSet presAssocID="{27B406D8-450F-4CEA-9130-1654A94E81E3}" presName="c4" presStyleLbl="node1" presStyleIdx="3" presStyleCnt="19" custLinFactX="469586" custLinFactNeighborX="500000" custLinFactNeighborY="-60598"/>
      <dgm:spPr/>
      <dgm:t>
        <a:bodyPr/>
        <a:lstStyle/>
        <a:p>
          <a:endParaRPr lang="en-GB"/>
        </a:p>
      </dgm:t>
    </dgm:pt>
    <dgm:pt modelId="{3B55810A-6BE8-4F9D-972B-EE6699A86392}" type="pres">
      <dgm:prSet presAssocID="{27B406D8-450F-4CEA-9130-1654A94E81E3}" presName="c5" presStyleLbl="node1" presStyleIdx="4" presStyleCnt="19"/>
      <dgm:spPr/>
      <dgm:t>
        <a:bodyPr/>
        <a:lstStyle/>
        <a:p>
          <a:endParaRPr lang="en-GB"/>
        </a:p>
      </dgm:t>
    </dgm:pt>
    <dgm:pt modelId="{AE9E5380-E5D1-4245-8A4E-EE0744827BC2}" type="pres">
      <dgm:prSet presAssocID="{27B406D8-450F-4CEA-9130-1654A94E81E3}" presName="c6" presStyleLbl="node1" presStyleIdx="5" presStyleCnt="19" custLinFactX="300000" custLinFactY="484730" custLinFactNeighborX="328718" custLinFactNeighborY="500000"/>
      <dgm:spPr/>
      <dgm:t>
        <a:bodyPr/>
        <a:lstStyle/>
        <a:p>
          <a:endParaRPr lang="en-GB"/>
        </a:p>
      </dgm:t>
    </dgm:pt>
    <dgm:pt modelId="{57A60608-BDE5-44C3-9423-A6E7AB576A7E}" type="pres">
      <dgm:prSet presAssocID="{27B406D8-450F-4CEA-9130-1654A94E81E3}" presName="c7" presStyleLbl="node1" presStyleIdx="6" presStyleCnt="19" custLinFactX="400000" custLinFactNeighborX="414627" custLinFactNeighborY="-33742"/>
      <dgm:spPr/>
      <dgm:t>
        <a:bodyPr/>
        <a:lstStyle/>
        <a:p>
          <a:endParaRPr lang="en-GB"/>
        </a:p>
      </dgm:t>
    </dgm:pt>
    <dgm:pt modelId="{A7B8917C-66F7-4609-9ACE-596F43E4291F}" type="pres">
      <dgm:prSet presAssocID="{27B406D8-450F-4CEA-9130-1654A94E81E3}" presName="c8" presStyleLbl="node1" presStyleIdx="7" presStyleCnt="19" custLinFactX="-1013375" custLinFactY="-110568" custLinFactNeighborX="-1100000" custLinFactNeighborY="-200000"/>
      <dgm:spPr/>
      <dgm:t>
        <a:bodyPr/>
        <a:lstStyle/>
        <a:p>
          <a:endParaRPr lang="en-GB"/>
        </a:p>
      </dgm:t>
    </dgm:pt>
    <dgm:pt modelId="{A16266BF-CA19-4E4B-A0AD-3D32699C987E}" type="pres">
      <dgm:prSet presAssocID="{27B406D8-450F-4CEA-9130-1654A94E81E3}" presName="c9" presStyleLbl="node1" presStyleIdx="8" presStyleCnt="19" custLinFactX="300000" custLinFactY="283264" custLinFactNeighborX="366592" custLinFactNeighborY="300000"/>
      <dgm:spPr/>
      <dgm:t>
        <a:bodyPr/>
        <a:lstStyle/>
        <a:p>
          <a:endParaRPr lang="en-GB"/>
        </a:p>
      </dgm:t>
    </dgm:pt>
    <dgm:pt modelId="{2F554ADC-9D54-41CB-AC83-A0663887BCC7}" type="pres">
      <dgm:prSet presAssocID="{27B406D8-450F-4CEA-9130-1654A94E81E3}" presName="c10" presStyleLbl="node1" presStyleIdx="9" presStyleCnt="19" custLinFactX="292103" custLinFactNeighborX="300000" custLinFactNeighborY="-71173"/>
      <dgm:spPr/>
      <dgm:t>
        <a:bodyPr/>
        <a:lstStyle/>
        <a:p>
          <a:endParaRPr lang="en-GB"/>
        </a:p>
      </dgm:t>
    </dgm:pt>
    <dgm:pt modelId="{BAB15C65-0A3A-473A-9462-4FD640AB9DF2}" type="pres">
      <dgm:prSet presAssocID="{27B406D8-450F-4CEA-9130-1654A94E81E3}" presName="c11" presStyleLbl="node1" presStyleIdx="10" presStyleCnt="19" custLinFactX="-600000" custLinFactNeighborX="-695296" custLinFactNeighborY="-83323"/>
      <dgm:spPr/>
      <dgm:t>
        <a:bodyPr/>
        <a:lstStyle/>
        <a:p>
          <a:endParaRPr lang="en-GB"/>
        </a:p>
      </dgm:t>
    </dgm:pt>
    <dgm:pt modelId="{80A39DBF-3A8E-4213-B1D1-7E8D2A26E4EC}" type="pres">
      <dgm:prSet presAssocID="{27B406D8-450F-4CEA-9130-1654A94E81E3}" presName="c12" presStyleLbl="node1" presStyleIdx="11" presStyleCnt="19" custLinFactX="-400000" custLinFactNeighborX="-424285" custLinFactNeighborY="-53024"/>
      <dgm:spPr/>
      <dgm:t>
        <a:bodyPr/>
        <a:lstStyle/>
        <a:p>
          <a:endParaRPr lang="en-GB"/>
        </a:p>
      </dgm:t>
    </dgm:pt>
    <dgm:pt modelId="{B16DDB87-52C4-4A76-A3DE-01A39A534AEB}" type="pres">
      <dgm:prSet presAssocID="{27B406D8-450F-4CEA-9130-1654A94E81E3}" presName="c13" presStyleLbl="node1" presStyleIdx="12" presStyleCnt="19" custLinFactX="388731" custLinFactNeighborX="400000" custLinFactNeighborY="-29826"/>
      <dgm:spPr/>
      <dgm:t>
        <a:bodyPr/>
        <a:lstStyle/>
        <a:p>
          <a:endParaRPr lang="en-GB"/>
        </a:p>
      </dgm:t>
    </dgm:pt>
    <dgm:pt modelId="{D21ED72C-B412-4B3B-A642-ED7FFA5D5A6C}" type="pres">
      <dgm:prSet presAssocID="{27B406D8-450F-4CEA-9130-1654A94E81E3}" presName="c14" presStyleLbl="node1" presStyleIdx="13" presStyleCnt="19" custLinFactX="-600000" custLinFactY="-36347" custLinFactNeighborX="-687718" custLinFactNeighborY="-100000"/>
      <dgm:spPr/>
      <dgm:t>
        <a:bodyPr/>
        <a:lstStyle/>
        <a:p>
          <a:endParaRPr lang="en-GB"/>
        </a:p>
      </dgm:t>
    </dgm:pt>
    <dgm:pt modelId="{C187F486-1F64-4C39-88E9-B40CE8654FA8}" type="pres">
      <dgm:prSet presAssocID="{27B406D8-450F-4CEA-9130-1654A94E81E3}" presName="c15" presStyleLbl="node1" presStyleIdx="14" presStyleCnt="19" custLinFactX="63880" custLinFactNeighborX="100000" custLinFactNeighborY="62664"/>
      <dgm:spPr/>
      <dgm:t>
        <a:bodyPr/>
        <a:lstStyle/>
        <a:p>
          <a:endParaRPr lang="en-GB"/>
        </a:p>
      </dgm:t>
    </dgm:pt>
    <dgm:pt modelId="{B59088CD-2D1C-4C46-B318-028EE0A44B61}" type="pres">
      <dgm:prSet presAssocID="{27B406D8-450F-4CEA-9130-1654A94E81E3}" presName="c16" presStyleLbl="node1" presStyleIdx="15" presStyleCnt="19" custLinFactX="-600000" custLinFactY="-36347" custLinFactNeighborX="-687718" custLinFactNeighborY="-100000"/>
      <dgm:spPr/>
      <dgm:t>
        <a:bodyPr/>
        <a:lstStyle/>
        <a:p>
          <a:endParaRPr lang="en-GB"/>
        </a:p>
      </dgm:t>
    </dgm:pt>
    <dgm:pt modelId="{21CF243E-FFF3-4C0D-9F8D-C43B69220822}" type="pres">
      <dgm:prSet presAssocID="{27B406D8-450F-4CEA-9130-1654A94E81E3}" presName="c17" presStyleLbl="node1" presStyleIdx="16" presStyleCnt="19" custLinFactX="-184422" custLinFactNeighborX="-200000" custLinFactNeighborY="43082"/>
      <dgm:spPr/>
      <dgm:t>
        <a:bodyPr/>
        <a:lstStyle/>
        <a:p>
          <a:endParaRPr lang="en-GB"/>
        </a:p>
      </dgm:t>
    </dgm:pt>
    <dgm:pt modelId="{B2F0C557-104A-4783-86CC-E96D31564690}" type="pres">
      <dgm:prSet presAssocID="{27B406D8-450F-4CEA-9130-1654A94E81E3}" presName="c18" presStyleLbl="node1" presStyleIdx="17" presStyleCnt="19" custLinFactX="300000" custLinFactNeighborX="384478" custLinFactNeighborY="14461"/>
      <dgm:spPr/>
      <dgm:t>
        <a:bodyPr/>
        <a:lstStyle/>
        <a:p>
          <a:endParaRPr lang="en-GB"/>
        </a:p>
      </dgm:t>
    </dgm:pt>
    <dgm:pt modelId="{0AA370D4-F6D7-4087-876D-D7CCECE4C3F2}" type="pres">
      <dgm:prSet presAssocID="{AA2E7331-6A3A-4212-8CEE-A424C49C9AAF}" presName="chevronComposite1" presStyleCnt="0"/>
      <dgm:spPr/>
      <dgm:t>
        <a:bodyPr/>
        <a:lstStyle/>
        <a:p>
          <a:endParaRPr lang="en-GB"/>
        </a:p>
      </dgm:t>
    </dgm:pt>
    <dgm:pt modelId="{B1EE1FD9-7502-4168-8A1B-F3CEA68D1A85}" type="pres">
      <dgm:prSet presAssocID="{AA2E7331-6A3A-4212-8CEE-A424C49C9AAF}" presName="chevron1" presStyleLbl="sibTrans2D1" presStyleIdx="0" presStyleCnt="2" custFlipHor="1" custLinFactX="100000" custLinFactNeighborX="108461" custLinFactNeighborY="-4296"/>
      <dgm:spPr/>
      <dgm:t>
        <a:bodyPr/>
        <a:lstStyle/>
        <a:p>
          <a:endParaRPr lang="en-GB"/>
        </a:p>
      </dgm:t>
    </dgm:pt>
    <dgm:pt modelId="{0F50AD56-71B2-4263-A4B4-062918682A75}" type="pres">
      <dgm:prSet presAssocID="{AA2E7331-6A3A-4212-8CEE-A424C49C9AAF}" presName="spChevron1" presStyleCnt="0"/>
      <dgm:spPr/>
      <dgm:t>
        <a:bodyPr/>
        <a:lstStyle/>
        <a:p>
          <a:endParaRPr lang="en-GB"/>
        </a:p>
      </dgm:t>
    </dgm:pt>
    <dgm:pt modelId="{61059CBD-6A5E-4870-AFF4-BF5358006E94}" type="pres">
      <dgm:prSet presAssocID="{AA2E7331-6A3A-4212-8CEE-A424C49C9AAF}" presName="overlap" presStyleCnt="0"/>
      <dgm:spPr/>
      <dgm:t>
        <a:bodyPr/>
        <a:lstStyle/>
        <a:p>
          <a:endParaRPr lang="en-GB"/>
        </a:p>
      </dgm:t>
    </dgm:pt>
    <dgm:pt modelId="{01C2DF30-8BE6-4DE3-9EC8-474E69394E78}" type="pres">
      <dgm:prSet presAssocID="{AA2E7331-6A3A-4212-8CEE-A424C49C9AAF}" presName="chevronComposite2" presStyleCnt="0"/>
      <dgm:spPr/>
      <dgm:t>
        <a:bodyPr/>
        <a:lstStyle/>
        <a:p>
          <a:endParaRPr lang="en-GB"/>
        </a:p>
      </dgm:t>
    </dgm:pt>
    <dgm:pt modelId="{6BC14C75-773E-42DA-8AA5-510BFD26B820}" type="pres">
      <dgm:prSet presAssocID="{AA2E7331-6A3A-4212-8CEE-A424C49C9AAF}" presName="chevron2" presStyleLbl="sibTrans2D1" presStyleIdx="1" presStyleCnt="2" custFlipHor="1" custLinFactNeighborX="80441" custLinFactNeighborY="-4297"/>
      <dgm:spPr/>
      <dgm:t>
        <a:bodyPr/>
        <a:lstStyle/>
        <a:p>
          <a:endParaRPr lang="en-GB"/>
        </a:p>
      </dgm:t>
    </dgm:pt>
    <dgm:pt modelId="{2F5CD410-35E6-4320-8133-7684E7EF6D46}" type="pres">
      <dgm:prSet presAssocID="{AA2E7331-6A3A-4212-8CEE-A424C49C9AAF}" presName="spChevron2" presStyleCnt="0"/>
      <dgm:spPr/>
      <dgm:t>
        <a:bodyPr/>
        <a:lstStyle/>
        <a:p>
          <a:endParaRPr lang="en-GB"/>
        </a:p>
      </dgm:t>
    </dgm:pt>
    <dgm:pt modelId="{D194835A-DE86-4165-A919-67340E9550AB}" type="pres">
      <dgm:prSet presAssocID="{C587BDF7-B6C7-4223-A10A-80DF9B74130B}" presName="last" presStyleCnt="0"/>
      <dgm:spPr/>
      <dgm:t>
        <a:bodyPr/>
        <a:lstStyle/>
        <a:p>
          <a:endParaRPr lang="en-GB"/>
        </a:p>
      </dgm:t>
    </dgm:pt>
    <dgm:pt modelId="{DE6B75F6-DFF4-478C-82DE-AB879D504ABD}" type="pres">
      <dgm:prSet presAssocID="{C587BDF7-B6C7-4223-A10A-80DF9B74130B}" presName="circleTx" presStyleLbl="node1" presStyleIdx="18" presStyleCnt="19" custLinFactNeighborX="49697" custLinFactNeighborY="-7788"/>
      <dgm:spPr/>
      <dgm:t>
        <a:bodyPr/>
        <a:lstStyle/>
        <a:p>
          <a:endParaRPr lang="en-GB"/>
        </a:p>
      </dgm:t>
    </dgm:pt>
    <dgm:pt modelId="{3314CEE7-93DB-42F1-B874-848AAC02CA99}" type="pres">
      <dgm:prSet presAssocID="{C587BDF7-B6C7-4223-A10A-80DF9B74130B}" presName="spN" presStyleCnt="0"/>
      <dgm:spPr/>
      <dgm:t>
        <a:bodyPr/>
        <a:lstStyle/>
        <a:p>
          <a:endParaRPr lang="en-GB"/>
        </a:p>
      </dgm:t>
    </dgm:pt>
  </dgm:ptLst>
  <dgm:cxnLst>
    <dgm:cxn modelId="{0E53856E-A3BE-4C6E-883D-6FA51920F298}" srcId="{27B406D8-450F-4CEA-9130-1654A94E81E3}" destId="{A9FE1EC1-E0E8-4848-85CF-F31328A7F3AD}" srcOrd="2" destOrd="0" parTransId="{8D6827C2-E03B-4A48-9109-71CC560B31D0}" sibTransId="{08C9436C-87DB-4BA3-942F-237E744D5BB2}"/>
    <dgm:cxn modelId="{4570E178-418D-42E2-93FF-93FC1E8F0555}" type="presOf" srcId="{A9FE1EC1-E0E8-4848-85CF-F31328A7F3AD}" destId="{71B05F71-1EFA-4B20-9F06-722946C0A397}" srcOrd="0" destOrd="2" presId="urn:microsoft.com/office/officeart/2009/3/layout/RandomtoResultProcess"/>
    <dgm:cxn modelId="{F4B8EA61-E43A-40B3-8E8C-67E26A38E186}" srcId="{4A34E4CF-7E43-4AEE-BEB4-605F2595E270}" destId="{C587BDF7-B6C7-4223-A10A-80DF9B74130B}" srcOrd="1" destOrd="0" parTransId="{90B2C539-F876-4C4E-AA9F-6DD2DC1A1AAD}" sibTransId="{8CC5793B-C42C-4404-A36D-5770294EB8F3}"/>
    <dgm:cxn modelId="{E641B77F-AF07-4801-9C29-90DA36B8BEF6}" srcId="{27B406D8-450F-4CEA-9130-1654A94E81E3}" destId="{79544E93-533F-46A5-B894-924BB99C6349}" srcOrd="0" destOrd="0" parTransId="{5734FA1F-12CC-4294-9F85-5344350553E5}" sibTransId="{C2883183-6E30-4874-9C70-9E81FC3B5D74}"/>
    <dgm:cxn modelId="{0CCE83F4-ECE5-4C43-B094-07484302105C}" type="presOf" srcId="{4A34E4CF-7E43-4AEE-BEB4-605F2595E270}" destId="{002C5AC6-65A2-49C1-BAA1-482579334A4E}" srcOrd="0" destOrd="0" presId="urn:microsoft.com/office/officeart/2009/3/layout/RandomtoResultProcess"/>
    <dgm:cxn modelId="{9BAC7BD1-05CF-42FD-9CA1-8B2993AD8261}" type="presOf" srcId="{C587BDF7-B6C7-4223-A10A-80DF9B74130B}" destId="{DE6B75F6-DFF4-478C-82DE-AB879D504ABD}" srcOrd="0" destOrd="0" presId="urn:microsoft.com/office/officeart/2009/3/layout/RandomtoResultProcess"/>
    <dgm:cxn modelId="{78619314-B47A-44F0-A21D-DD8D3866C950}" srcId="{27B406D8-450F-4CEA-9130-1654A94E81E3}" destId="{8BD64774-0B2E-4D31-8E7A-BDEE031D1B12}" srcOrd="1" destOrd="0" parTransId="{56E4573C-2F6F-494A-B5E8-74C70A6355BF}" sibTransId="{47F15970-DB24-4096-9481-B43E8F3CCA70}"/>
    <dgm:cxn modelId="{F180662A-93B1-4B95-9EF8-853B64ADB94E}" type="presOf" srcId="{79544E93-533F-46A5-B894-924BB99C6349}" destId="{71B05F71-1EFA-4B20-9F06-722946C0A397}" srcOrd="0" destOrd="0" presId="urn:microsoft.com/office/officeart/2009/3/layout/RandomtoResultProcess"/>
    <dgm:cxn modelId="{FCFECCBC-2F18-4AF3-8696-31F6C6610938}" type="presOf" srcId="{27B406D8-450F-4CEA-9130-1654A94E81E3}" destId="{E9C4EF42-819A-4454-8326-05B350FEC2A4}" srcOrd="0" destOrd="0" presId="urn:microsoft.com/office/officeart/2009/3/layout/RandomtoResultProcess"/>
    <dgm:cxn modelId="{FA92B925-F2B2-4563-AABC-9CC6277FA4A7}" type="presOf" srcId="{8BD64774-0B2E-4D31-8E7A-BDEE031D1B12}" destId="{71B05F71-1EFA-4B20-9F06-722946C0A397}" srcOrd="0" destOrd="1" presId="urn:microsoft.com/office/officeart/2009/3/layout/RandomtoResultProcess"/>
    <dgm:cxn modelId="{901CB5FC-5FF8-44C1-8DA6-D1D701E159BE}" srcId="{4A34E4CF-7E43-4AEE-BEB4-605F2595E270}" destId="{27B406D8-450F-4CEA-9130-1654A94E81E3}" srcOrd="0" destOrd="0" parTransId="{BCD917AE-16E6-4BD2-9978-1DBE35010F15}" sibTransId="{AA2E7331-6A3A-4212-8CEE-A424C49C9AAF}"/>
    <dgm:cxn modelId="{D004A70E-5420-4AFC-899F-17D45745D7E4}" type="presParOf" srcId="{002C5AC6-65A2-49C1-BAA1-482579334A4E}" destId="{7A3EAD27-8D86-487A-A9B4-125D20D966B4}" srcOrd="0" destOrd="0" presId="urn:microsoft.com/office/officeart/2009/3/layout/RandomtoResultProcess"/>
    <dgm:cxn modelId="{E1EE196A-860F-45BC-83DE-3FA6C66C593A}" type="presParOf" srcId="{7A3EAD27-8D86-487A-A9B4-125D20D966B4}" destId="{E9C4EF42-819A-4454-8326-05B350FEC2A4}" srcOrd="0" destOrd="0" presId="urn:microsoft.com/office/officeart/2009/3/layout/RandomtoResultProcess"/>
    <dgm:cxn modelId="{260F19B9-BAF0-4243-83F4-791D32EF6CEC}" type="presParOf" srcId="{7A3EAD27-8D86-487A-A9B4-125D20D966B4}" destId="{71B05F71-1EFA-4B20-9F06-722946C0A397}" srcOrd="1" destOrd="0" presId="urn:microsoft.com/office/officeart/2009/3/layout/RandomtoResultProcess"/>
    <dgm:cxn modelId="{1E8699B3-B549-4AA9-9F50-51F62810A78C}" type="presParOf" srcId="{7A3EAD27-8D86-487A-A9B4-125D20D966B4}" destId="{2A036247-7B91-4F3A-AAF8-950ACA557E43}" srcOrd="2" destOrd="0" presId="urn:microsoft.com/office/officeart/2009/3/layout/RandomtoResultProcess"/>
    <dgm:cxn modelId="{0556792F-8933-48C2-BF06-5E4B4D0B5CC1}" type="presParOf" srcId="{7A3EAD27-8D86-487A-A9B4-125D20D966B4}" destId="{E30AB500-8041-42DA-9EAC-7317B1ECC039}" srcOrd="3" destOrd="0" presId="urn:microsoft.com/office/officeart/2009/3/layout/RandomtoResultProcess"/>
    <dgm:cxn modelId="{9FD1068D-8EAD-4711-BC18-E982B7E921E4}" type="presParOf" srcId="{7A3EAD27-8D86-487A-A9B4-125D20D966B4}" destId="{A106E8B7-7AD3-43B7-B7F8-0482BCCA7A4F}" srcOrd="4" destOrd="0" presId="urn:microsoft.com/office/officeart/2009/3/layout/RandomtoResultProcess"/>
    <dgm:cxn modelId="{31A045ED-6749-4EFE-8649-6EF27958CD3B}" type="presParOf" srcId="{7A3EAD27-8D86-487A-A9B4-125D20D966B4}" destId="{FE30B377-D41A-4854-88AF-841E9D6FCFE5}" srcOrd="5" destOrd="0" presId="urn:microsoft.com/office/officeart/2009/3/layout/RandomtoResultProcess"/>
    <dgm:cxn modelId="{13E3F2D5-2687-416E-BCFE-94C845EFE303}" type="presParOf" srcId="{7A3EAD27-8D86-487A-A9B4-125D20D966B4}" destId="{3B55810A-6BE8-4F9D-972B-EE6699A86392}" srcOrd="6" destOrd="0" presId="urn:microsoft.com/office/officeart/2009/3/layout/RandomtoResultProcess"/>
    <dgm:cxn modelId="{BE126AA9-FE2B-49C0-BB42-B7ADDE073BC8}" type="presParOf" srcId="{7A3EAD27-8D86-487A-A9B4-125D20D966B4}" destId="{AE9E5380-E5D1-4245-8A4E-EE0744827BC2}" srcOrd="7" destOrd="0" presId="urn:microsoft.com/office/officeart/2009/3/layout/RandomtoResultProcess"/>
    <dgm:cxn modelId="{0C3A9DF7-B337-40AD-93E7-2D542DED6A5D}" type="presParOf" srcId="{7A3EAD27-8D86-487A-A9B4-125D20D966B4}" destId="{57A60608-BDE5-44C3-9423-A6E7AB576A7E}" srcOrd="8" destOrd="0" presId="urn:microsoft.com/office/officeart/2009/3/layout/RandomtoResultProcess"/>
    <dgm:cxn modelId="{5DF4E46B-B0FC-4613-BBF7-D0AE1ACE1264}" type="presParOf" srcId="{7A3EAD27-8D86-487A-A9B4-125D20D966B4}" destId="{A7B8917C-66F7-4609-9ACE-596F43E4291F}" srcOrd="9" destOrd="0" presId="urn:microsoft.com/office/officeart/2009/3/layout/RandomtoResultProcess"/>
    <dgm:cxn modelId="{1E8D8D9B-39D2-415E-85CE-83D738543FDD}" type="presParOf" srcId="{7A3EAD27-8D86-487A-A9B4-125D20D966B4}" destId="{A16266BF-CA19-4E4B-A0AD-3D32699C987E}" srcOrd="10" destOrd="0" presId="urn:microsoft.com/office/officeart/2009/3/layout/RandomtoResultProcess"/>
    <dgm:cxn modelId="{189124E1-9F22-4BD9-AACC-1A74DD30332A}" type="presParOf" srcId="{7A3EAD27-8D86-487A-A9B4-125D20D966B4}" destId="{2F554ADC-9D54-41CB-AC83-A0663887BCC7}" srcOrd="11" destOrd="0" presId="urn:microsoft.com/office/officeart/2009/3/layout/RandomtoResultProcess"/>
    <dgm:cxn modelId="{A71D3D87-B3AA-4B72-B9ED-10F16C48AB46}" type="presParOf" srcId="{7A3EAD27-8D86-487A-A9B4-125D20D966B4}" destId="{BAB15C65-0A3A-473A-9462-4FD640AB9DF2}" srcOrd="12" destOrd="0" presId="urn:microsoft.com/office/officeart/2009/3/layout/RandomtoResultProcess"/>
    <dgm:cxn modelId="{488F5EB6-F200-49DB-ABD6-2923A6E7C428}" type="presParOf" srcId="{7A3EAD27-8D86-487A-A9B4-125D20D966B4}" destId="{80A39DBF-3A8E-4213-B1D1-7E8D2A26E4EC}" srcOrd="13" destOrd="0" presId="urn:microsoft.com/office/officeart/2009/3/layout/RandomtoResultProcess"/>
    <dgm:cxn modelId="{F5F1FF5D-9835-448F-938D-D4DEBDE90A70}" type="presParOf" srcId="{7A3EAD27-8D86-487A-A9B4-125D20D966B4}" destId="{B16DDB87-52C4-4A76-A3DE-01A39A534AEB}" srcOrd="14" destOrd="0" presId="urn:microsoft.com/office/officeart/2009/3/layout/RandomtoResultProcess"/>
    <dgm:cxn modelId="{7C2AF353-5DAA-44E7-A99F-20AD8D0E9030}" type="presParOf" srcId="{7A3EAD27-8D86-487A-A9B4-125D20D966B4}" destId="{D21ED72C-B412-4B3B-A642-ED7FFA5D5A6C}" srcOrd="15" destOrd="0" presId="urn:microsoft.com/office/officeart/2009/3/layout/RandomtoResultProcess"/>
    <dgm:cxn modelId="{B105C3CE-BE0C-46BB-ADD0-18F172ACB88E}" type="presParOf" srcId="{7A3EAD27-8D86-487A-A9B4-125D20D966B4}" destId="{C187F486-1F64-4C39-88E9-B40CE8654FA8}" srcOrd="16" destOrd="0" presId="urn:microsoft.com/office/officeart/2009/3/layout/RandomtoResultProcess"/>
    <dgm:cxn modelId="{B6F9899C-F387-4D10-BEA4-3C9FA36B206C}" type="presParOf" srcId="{7A3EAD27-8D86-487A-A9B4-125D20D966B4}" destId="{B59088CD-2D1C-4C46-B318-028EE0A44B61}" srcOrd="17" destOrd="0" presId="urn:microsoft.com/office/officeart/2009/3/layout/RandomtoResultProcess"/>
    <dgm:cxn modelId="{A0549CA3-BC10-4A0E-A551-254AC6519C0B}" type="presParOf" srcId="{7A3EAD27-8D86-487A-A9B4-125D20D966B4}" destId="{21CF243E-FFF3-4C0D-9F8D-C43B69220822}" srcOrd="18" destOrd="0" presId="urn:microsoft.com/office/officeart/2009/3/layout/RandomtoResultProcess"/>
    <dgm:cxn modelId="{978C1D8C-F37F-4E16-B47C-90B85934E085}" type="presParOf" srcId="{7A3EAD27-8D86-487A-A9B4-125D20D966B4}" destId="{B2F0C557-104A-4783-86CC-E96D31564690}" srcOrd="19" destOrd="0" presId="urn:microsoft.com/office/officeart/2009/3/layout/RandomtoResultProcess"/>
    <dgm:cxn modelId="{90DF7C7D-7E2A-4E6C-B934-27FF7B176EF5}" type="presParOf" srcId="{002C5AC6-65A2-49C1-BAA1-482579334A4E}" destId="{0AA370D4-F6D7-4087-876D-D7CCECE4C3F2}" srcOrd="1" destOrd="0" presId="urn:microsoft.com/office/officeart/2009/3/layout/RandomtoResultProcess"/>
    <dgm:cxn modelId="{2AF0A7CE-7781-406D-8ACF-F5AFB94926D8}" type="presParOf" srcId="{0AA370D4-F6D7-4087-876D-D7CCECE4C3F2}" destId="{B1EE1FD9-7502-4168-8A1B-F3CEA68D1A85}" srcOrd="0" destOrd="0" presId="urn:microsoft.com/office/officeart/2009/3/layout/RandomtoResultProcess"/>
    <dgm:cxn modelId="{91C1104E-475F-49E0-B8A0-9334EFB6B8DE}" type="presParOf" srcId="{0AA370D4-F6D7-4087-876D-D7CCECE4C3F2}" destId="{0F50AD56-71B2-4263-A4B4-062918682A75}" srcOrd="1" destOrd="0" presId="urn:microsoft.com/office/officeart/2009/3/layout/RandomtoResultProcess"/>
    <dgm:cxn modelId="{C99D538D-F66E-41F0-B839-8D137CDC8F5C}" type="presParOf" srcId="{002C5AC6-65A2-49C1-BAA1-482579334A4E}" destId="{61059CBD-6A5E-4870-AFF4-BF5358006E94}" srcOrd="2" destOrd="0" presId="urn:microsoft.com/office/officeart/2009/3/layout/RandomtoResultProcess"/>
    <dgm:cxn modelId="{313CF1E3-0112-489B-9EF1-EAFA0FFE5AAC}" type="presParOf" srcId="{002C5AC6-65A2-49C1-BAA1-482579334A4E}" destId="{01C2DF30-8BE6-4DE3-9EC8-474E69394E78}" srcOrd="3" destOrd="0" presId="urn:microsoft.com/office/officeart/2009/3/layout/RandomtoResultProcess"/>
    <dgm:cxn modelId="{4C2973BA-DB53-44FD-8A79-26E54CA79F10}" type="presParOf" srcId="{01C2DF30-8BE6-4DE3-9EC8-474E69394E78}" destId="{6BC14C75-773E-42DA-8AA5-510BFD26B820}" srcOrd="0" destOrd="0" presId="urn:microsoft.com/office/officeart/2009/3/layout/RandomtoResultProcess"/>
    <dgm:cxn modelId="{C541A2B1-5C99-4823-BFB0-D904E6F2B370}" type="presParOf" srcId="{01C2DF30-8BE6-4DE3-9EC8-474E69394E78}" destId="{2F5CD410-35E6-4320-8133-7684E7EF6D46}" srcOrd="1" destOrd="0" presId="urn:microsoft.com/office/officeart/2009/3/layout/RandomtoResultProcess"/>
    <dgm:cxn modelId="{41174C00-7439-4860-807B-8C10E6DA3AB8}" type="presParOf" srcId="{002C5AC6-65A2-49C1-BAA1-482579334A4E}" destId="{D194835A-DE86-4165-A919-67340E9550AB}" srcOrd="4" destOrd="0" presId="urn:microsoft.com/office/officeart/2009/3/layout/RandomtoResultProcess"/>
    <dgm:cxn modelId="{FAAB9F2B-7FD8-4174-AA66-4DBBBA27A82E}" type="presParOf" srcId="{D194835A-DE86-4165-A919-67340E9550AB}" destId="{DE6B75F6-DFF4-478C-82DE-AB879D504ABD}" srcOrd="0" destOrd="0" presId="urn:microsoft.com/office/officeart/2009/3/layout/RandomtoResultProcess"/>
    <dgm:cxn modelId="{F9B3927E-527D-4DC7-8F1E-8EF6D1A449B2}" type="presParOf" srcId="{D194835A-DE86-4165-A919-67340E9550AB}" destId="{3314CEE7-93DB-42F1-B874-848AAC02CA9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4E4CF-7E43-4AEE-BEB4-605F2595E270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B406D8-450F-4CEA-9130-1654A94E81E3}">
      <dgm:prSet phldrT="[Text]" custT="1"/>
      <dgm:spPr/>
      <dgm:t>
        <a:bodyPr/>
        <a:lstStyle/>
        <a:p>
          <a:pPr rtl="1"/>
          <a:endParaRPr lang="en-GB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917AE-16E6-4BD2-9978-1DBE35010F15}" type="parTrans" cxnId="{901CB5FC-5FF8-44C1-8DA6-D1D701E159BE}">
      <dgm:prSet/>
      <dgm:spPr/>
      <dgm:t>
        <a:bodyPr/>
        <a:lstStyle/>
        <a:p>
          <a:pPr rtl="1"/>
          <a:endParaRPr lang="en-GB"/>
        </a:p>
      </dgm:t>
    </dgm:pt>
    <dgm:pt modelId="{AA2E7331-6A3A-4212-8CEE-A424C49C9AAF}" type="sibTrans" cxnId="{901CB5FC-5FF8-44C1-8DA6-D1D701E159BE}">
      <dgm:prSet/>
      <dgm:spPr/>
      <dgm:t>
        <a:bodyPr/>
        <a:lstStyle/>
        <a:p>
          <a:pPr rtl="1"/>
          <a:endParaRPr lang="en-GB"/>
        </a:p>
      </dgm:t>
    </dgm:pt>
    <dgm:pt modelId="{79544E93-533F-46A5-B894-924BB99C6349}">
      <dgm:prSet phldrT="[Text]"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أولاً: يوزن 10 جم من  </a:t>
          </a:r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SDS</a:t>
          </a:r>
          <a:endParaRPr lang="en-GB" dirty="0"/>
        </a:p>
      </dgm:t>
    </dgm:pt>
    <dgm:pt modelId="{5734FA1F-12CC-4294-9F85-5344350553E5}" type="parTrans" cxnId="{E641B77F-AF07-4801-9C29-90DA36B8BEF6}">
      <dgm:prSet/>
      <dgm:spPr/>
      <dgm:t>
        <a:bodyPr/>
        <a:lstStyle/>
        <a:p>
          <a:pPr rtl="1"/>
          <a:endParaRPr lang="en-GB"/>
        </a:p>
      </dgm:t>
    </dgm:pt>
    <dgm:pt modelId="{C2883183-6E30-4874-9C70-9E81FC3B5D74}" type="sibTrans" cxnId="{E641B77F-AF07-4801-9C29-90DA36B8BEF6}">
      <dgm:prSet/>
      <dgm:spPr/>
      <dgm:t>
        <a:bodyPr/>
        <a:lstStyle/>
        <a:p>
          <a:pPr rtl="1"/>
          <a:endParaRPr lang="en-GB"/>
        </a:p>
      </dgm:t>
    </dgm:pt>
    <dgm:pt modelId="{C587BDF7-B6C7-4223-A10A-80DF9B74130B}">
      <dgm:prSet phldrT="[Text]"/>
      <dgm:spPr/>
      <dgm:t>
        <a:bodyPr/>
        <a:lstStyle/>
        <a:p>
          <a:pPr rtl="1"/>
          <a:r>
            <a:rPr lang="en-GB" dirty="0" smtClean="0"/>
            <a:t>10% SDS</a:t>
          </a:r>
          <a:endParaRPr lang="en-GB" dirty="0"/>
        </a:p>
      </dgm:t>
    </dgm:pt>
    <dgm:pt modelId="{90B2C539-F876-4C4E-AA9F-6DD2DC1A1AAD}" type="parTrans" cxnId="{F4B8EA61-E43A-40B3-8E8C-67E26A38E186}">
      <dgm:prSet/>
      <dgm:spPr/>
      <dgm:t>
        <a:bodyPr/>
        <a:lstStyle/>
        <a:p>
          <a:pPr rtl="1"/>
          <a:endParaRPr lang="en-GB"/>
        </a:p>
      </dgm:t>
    </dgm:pt>
    <dgm:pt modelId="{8CC5793B-C42C-4404-A36D-5770294EB8F3}" type="sibTrans" cxnId="{F4B8EA61-E43A-40B3-8E8C-67E26A38E186}">
      <dgm:prSet/>
      <dgm:spPr/>
      <dgm:t>
        <a:bodyPr/>
        <a:lstStyle/>
        <a:p>
          <a:pPr rtl="1"/>
          <a:endParaRPr lang="en-GB"/>
        </a:p>
      </dgm:t>
    </dgm:pt>
    <dgm:pt modelId="{34851D52-2365-4B8D-AB3B-2B7C6D5B73FC}">
      <dgm:prSet phldrT="[Text]"/>
      <dgm:spPr/>
      <dgm:t>
        <a:bodyPr/>
        <a:lstStyle/>
        <a:p>
          <a:pPr rtl="1"/>
          <a:endParaRPr lang="en-GB" baseline="-25000" dirty="0"/>
        </a:p>
      </dgm:t>
    </dgm:pt>
    <dgm:pt modelId="{D95D4AB8-9C25-40F8-BAC5-08E9421A794E}" type="parTrans" cxnId="{098F87BE-941C-4E46-B140-5AD579921C4E}">
      <dgm:prSet/>
      <dgm:spPr/>
      <dgm:t>
        <a:bodyPr/>
        <a:lstStyle/>
        <a:p>
          <a:pPr rtl="1"/>
          <a:endParaRPr lang="en-GB"/>
        </a:p>
      </dgm:t>
    </dgm:pt>
    <dgm:pt modelId="{EA26643D-4817-4911-AD04-FDED91EAB7ED}" type="sibTrans" cxnId="{098F87BE-941C-4E46-B140-5AD579921C4E}">
      <dgm:prSet/>
      <dgm:spPr/>
      <dgm:t>
        <a:bodyPr/>
        <a:lstStyle/>
        <a:p>
          <a:pPr rtl="1"/>
          <a:endParaRPr lang="en-GB"/>
        </a:p>
      </dgm:t>
    </dgm:pt>
    <dgm:pt modelId="{853E6DD9-04CB-492C-B67F-3D2EAC477C8E}">
      <dgm:prSet phldrT="[Text]"/>
      <dgm:spPr/>
      <dgm:t>
        <a:bodyPr/>
        <a:lstStyle/>
        <a:p>
          <a:pPr rtl="1"/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ثانياً: يذاب في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100mL of DDW</a:t>
          </a:r>
          <a:endParaRPr lang="en-GB" dirty="0"/>
        </a:p>
      </dgm:t>
    </dgm:pt>
    <dgm:pt modelId="{360E1420-179D-48FC-B3B2-5E34C30B8A60}" type="parTrans" cxnId="{20EB2B92-74D7-44DE-BAAA-14EC815D3A0D}">
      <dgm:prSet/>
      <dgm:spPr/>
      <dgm:t>
        <a:bodyPr/>
        <a:lstStyle/>
        <a:p>
          <a:endParaRPr lang="en-GB"/>
        </a:p>
      </dgm:t>
    </dgm:pt>
    <dgm:pt modelId="{7930E11D-C010-470C-80ED-E0FDECC94D92}" type="sibTrans" cxnId="{20EB2B92-74D7-44DE-BAAA-14EC815D3A0D}">
      <dgm:prSet/>
      <dgm:spPr/>
      <dgm:t>
        <a:bodyPr/>
        <a:lstStyle/>
        <a:p>
          <a:endParaRPr lang="en-GB"/>
        </a:p>
      </dgm:t>
    </dgm:pt>
    <dgm:pt modelId="{002C5AC6-65A2-49C1-BAA1-482579334A4E}" type="pres">
      <dgm:prSet presAssocID="{4A34E4CF-7E43-4AEE-BEB4-605F2595E27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A3EAD27-8D86-487A-A9B4-125D20D966B4}" type="pres">
      <dgm:prSet presAssocID="{27B406D8-450F-4CEA-9130-1654A94E81E3}" presName="chaos" presStyleCnt="0"/>
      <dgm:spPr/>
      <dgm:t>
        <a:bodyPr/>
        <a:lstStyle/>
        <a:p>
          <a:endParaRPr lang="en-GB"/>
        </a:p>
      </dgm:t>
    </dgm:pt>
    <dgm:pt modelId="{E9C4EF42-819A-4454-8326-05B350FEC2A4}" type="pres">
      <dgm:prSet presAssocID="{27B406D8-450F-4CEA-9130-1654A94E81E3}" presName="parTx1" presStyleLbl="revTx" presStyleIdx="0" presStyleCnt="3"/>
      <dgm:spPr/>
      <dgm:t>
        <a:bodyPr/>
        <a:lstStyle/>
        <a:p>
          <a:endParaRPr lang="en-GB"/>
        </a:p>
      </dgm:t>
    </dgm:pt>
    <dgm:pt modelId="{71B05F71-1EFA-4B20-9F06-722946C0A397}" type="pres">
      <dgm:prSet presAssocID="{27B406D8-450F-4CEA-9130-1654A94E81E3}" presName="desTx1" presStyleLbl="revTx" presStyleIdx="1" presStyleCnt="3" custScaleX="200775" custScaleY="124323" custLinFactNeighborX="-6600" custLinFactNeighborY="-95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036247-7B91-4F3A-AAF8-950ACA557E43}" type="pres">
      <dgm:prSet presAssocID="{27B406D8-450F-4CEA-9130-1654A94E81E3}" presName="c1" presStyleLbl="node1" presStyleIdx="0" presStyleCnt="19"/>
      <dgm:spPr/>
      <dgm:t>
        <a:bodyPr/>
        <a:lstStyle/>
        <a:p>
          <a:endParaRPr lang="en-GB"/>
        </a:p>
      </dgm:t>
    </dgm:pt>
    <dgm:pt modelId="{E30AB500-8041-42DA-9EAC-7317B1ECC039}" type="pres">
      <dgm:prSet presAssocID="{27B406D8-450F-4CEA-9130-1654A94E81E3}" presName="c2" presStyleLbl="node1" presStyleIdx="1" presStyleCnt="19" custLinFactX="570843" custLinFactY="500000" custLinFactNeighborX="600000" custLinFactNeighborY="597089"/>
      <dgm:spPr/>
      <dgm:t>
        <a:bodyPr/>
        <a:lstStyle/>
        <a:p>
          <a:endParaRPr lang="en-GB"/>
        </a:p>
      </dgm:t>
    </dgm:pt>
    <dgm:pt modelId="{A106E8B7-7AD3-43B7-B7F8-0482BCCA7A4F}" type="pres">
      <dgm:prSet presAssocID="{27B406D8-450F-4CEA-9130-1654A94E81E3}" presName="c3" presStyleLbl="node1" presStyleIdx="2" presStyleCnt="19" custLinFactX="-300000" custLinFactNeighborX="-386414" custLinFactNeighborY="70402"/>
      <dgm:spPr/>
      <dgm:t>
        <a:bodyPr/>
        <a:lstStyle/>
        <a:p>
          <a:endParaRPr lang="en-GB"/>
        </a:p>
      </dgm:t>
    </dgm:pt>
    <dgm:pt modelId="{FE30B377-D41A-4854-88AF-841E9D6FCFE5}" type="pres">
      <dgm:prSet presAssocID="{27B406D8-450F-4CEA-9130-1654A94E81E3}" presName="c4" presStyleLbl="node1" presStyleIdx="3" presStyleCnt="19" custLinFactX="-500000" custLinFactY="10631" custLinFactNeighborX="-578651" custLinFactNeighborY="100000"/>
      <dgm:spPr/>
      <dgm:t>
        <a:bodyPr/>
        <a:lstStyle/>
        <a:p>
          <a:endParaRPr lang="en-GB"/>
        </a:p>
      </dgm:t>
    </dgm:pt>
    <dgm:pt modelId="{3B55810A-6BE8-4F9D-972B-EE6699A86392}" type="pres">
      <dgm:prSet presAssocID="{27B406D8-450F-4CEA-9130-1654A94E81E3}" presName="c5" presStyleLbl="node1" presStyleIdx="4" presStyleCnt="19" custLinFactX="280812" custLinFactY="100000" custLinFactNeighborX="300000" custLinFactNeighborY="148919"/>
      <dgm:spPr/>
      <dgm:t>
        <a:bodyPr/>
        <a:lstStyle/>
        <a:p>
          <a:endParaRPr lang="en-GB"/>
        </a:p>
      </dgm:t>
    </dgm:pt>
    <dgm:pt modelId="{AE9E5380-E5D1-4245-8A4E-EE0744827BC2}" type="pres">
      <dgm:prSet presAssocID="{27B406D8-450F-4CEA-9130-1654A94E81E3}" presName="c6" presStyleLbl="node1" presStyleIdx="5" presStyleCnt="19" custLinFactX="-500000" custLinFactY="10631" custLinFactNeighborX="-578651" custLinFactNeighborY="100000"/>
      <dgm:spPr/>
      <dgm:t>
        <a:bodyPr/>
        <a:lstStyle/>
        <a:p>
          <a:endParaRPr lang="en-GB"/>
        </a:p>
      </dgm:t>
    </dgm:pt>
    <dgm:pt modelId="{57A60608-BDE5-44C3-9423-A6E7AB576A7E}" type="pres">
      <dgm:prSet presAssocID="{27B406D8-450F-4CEA-9130-1654A94E81E3}" presName="c7" presStyleLbl="node1" presStyleIdx="6" presStyleCnt="19" custLinFactX="327482" custLinFactNeighborX="400000" custLinFactNeighborY="64535"/>
      <dgm:spPr/>
      <dgm:t>
        <a:bodyPr/>
        <a:lstStyle/>
        <a:p>
          <a:endParaRPr lang="en-GB"/>
        </a:p>
      </dgm:t>
    </dgm:pt>
    <dgm:pt modelId="{A7B8917C-66F7-4609-9ACE-596F43E4291F}" type="pres">
      <dgm:prSet presAssocID="{27B406D8-450F-4CEA-9130-1654A94E81E3}" presName="c8" presStyleLbl="node1" presStyleIdx="7" presStyleCnt="19" custLinFactX="543186" custLinFactY="1412" custLinFactNeighborX="600000" custLinFactNeighborY="100000"/>
      <dgm:spPr/>
      <dgm:t>
        <a:bodyPr/>
        <a:lstStyle/>
        <a:p>
          <a:endParaRPr lang="en-GB"/>
        </a:p>
      </dgm:t>
    </dgm:pt>
    <dgm:pt modelId="{A16266BF-CA19-4E4B-A0AD-3D32699C987E}" type="pres">
      <dgm:prSet presAssocID="{27B406D8-450F-4CEA-9130-1654A94E81E3}" presName="c9" presStyleLbl="node1" presStyleIdx="8" presStyleCnt="19" custLinFactX="543186" custLinFactY="1412" custLinFactNeighborX="600000" custLinFactNeighborY="100000"/>
      <dgm:spPr/>
      <dgm:t>
        <a:bodyPr/>
        <a:lstStyle/>
        <a:p>
          <a:endParaRPr lang="en-GB"/>
        </a:p>
      </dgm:t>
    </dgm:pt>
    <dgm:pt modelId="{2F554ADC-9D54-41CB-AC83-A0663887BCC7}" type="pres">
      <dgm:prSet presAssocID="{27B406D8-450F-4CEA-9130-1654A94E81E3}" presName="c10" presStyleLbl="node1" presStyleIdx="9" presStyleCnt="19"/>
      <dgm:spPr/>
      <dgm:t>
        <a:bodyPr/>
        <a:lstStyle/>
        <a:p>
          <a:endParaRPr lang="en-GB"/>
        </a:p>
      </dgm:t>
    </dgm:pt>
    <dgm:pt modelId="{BAB15C65-0A3A-473A-9462-4FD640AB9DF2}" type="pres">
      <dgm:prSet presAssocID="{27B406D8-450F-4CEA-9130-1654A94E81E3}" presName="c11" presStyleLbl="node1" presStyleIdx="10" presStyleCnt="19" custLinFactX="-300000" custLinFactY="84385" custLinFactNeighborX="-373005" custLinFactNeighborY="100000"/>
      <dgm:spPr/>
      <dgm:t>
        <a:bodyPr/>
        <a:lstStyle/>
        <a:p>
          <a:endParaRPr lang="en-GB"/>
        </a:p>
      </dgm:t>
    </dgm:pt>
    <dgm:pt modelId="{80A39DBF-3A8E-4213-B1D1-7E8D2A26E4EC}" type="pres">
      <dgm:prSet presAssocID="{27B406D8-450F-4CEA-9130-1654A94E81E3}" presName="c12" presStyleLbl="node1" presStyleIdx="11" presStyleCnt="19" custLinFactX="-200000" custLinFactY="17336" custLinFactNeighborX="-228276" custLinFactNeighborY="100000"/>
      <dgm:spPr/>
      <dgm:t>
        <a:bodyPr/>
        <a:lstStyle/>
        <a:p>
          <a:endParaRPr lang="en-GB"/>
        </a:p>
      </dgm:t>
    </dgm:pt>
    <dgm:pt modelId="{B16DDB87-52C4-4A76-A3DE-01A39A534AEB}" type="pres">
      <dgm:prSet presAssocID="{27B406D8-450F-4CEA-9130-1654A94E81E3}" presName="c13" presStyleLbl="node1" presStyleIdx="12" presStyleCnt="19" custLinFactX="12935" custLinFactY="16970" custLinFactNeighborX="100000" custLinFactNeighborY="100000"/>
      <dgm:spPr/>
      <dgm:t>
        <a:bodyPr/>
        <a:lstStyle/>
        <a:p>
          <a:endParaRPr lang="en-GB"/>
        </a:p>
      </dgm:t>
    </dgm:pt>
    <dgm:pt modelId="{D21ED72C-B412-4B3B-A642-ED7FFA5D5A6C}" type="pres">
      <dgm:prSet presAssocID="{27B406D8-450F-4CEA-9130-1654A94E81E3}" presName="c14" presStyleLbl="node1" presStyleIdx="13" presStyleCnt="19" custLinFactX="299251" custLinFactY="100000" custLinFactNeighborX="300000" custLinFactNeighborY="158139"/>
      <dgm:spPr/>
      <dgm:t>
        <a:bodyPr/>
        <a:lstStyle/>
        <a:p>
          <a:endParaRPr lang="en-GB"/>
        </a:p>
      </dgm:t>
    </dgm:pt>
    <dgm:pt modelId="{C187F486-1F64-4C39-88E9-B40CE8654FA8}" type="pres">
      <dgm:prSet presAssocID="{27B406D8-450F-4CEA-9130-1654A94E81E3}" presName="c15" presStyleLbl="node1" presStyleIdx="14" presStyleCnt="19" custLinFactX="-200000" custLinFactY="17336" custLinFactNeighborX="-228276" custLinFactNeighborY="100000"/>
      <dgm:spPr/>
      <dgm:t>
        <a:bodyPr/>
        <a:lstStyle/>
        <a:p>
          <a:endParaRPr lang="en-GB"/>
        </a:p>
      </dgm:t>
    </dgm:pt>
    <dgm:pt modelId="{B59088CD-2D1C-4C46-B318-028EE0A44B61}" type="pres">
      <dgm:prSet presAssocID="{27B406D8-450F-4CEA-9130-1654A94E81E3}" presName="c16" presStyleLbl="node1" presStyleIdx="15" presStyleCnt="19" custLinFactX="-300000" custLinFactY="84385" custLinFactNeighborX="-373005" custLinFactNeighborY="100000"/>
      <dgm:spPr/>
      <dgm:t>
        <a:bodyPr/>
        <a:lstStyle/>
        <a:p>
          <a:endParaRPr lang="en-GB"/>
        </a:p>
      </dgm:t>
    </dgm:pt>
    <dgm:pt modelId="{21CF243E-FFF3-4C0D-9F8D-C43B69220822}" type="pres">
      <dgm:prSet presAssocID="{27B406D8-450F-4CEA-9130-1654A94E81E3}" presName="c17" presStyleLbl="node1" presStyleIdx="16" presStyleCnt="19" custLinFactX="200144" custLinFactNeighborX="300000" custLinFactNeighborY="44368"/>
      <dgm:spPr/>
      <dgm:t>
        <a:bodyPr/>
        <a:lstStyle/>
        <a:p>
          <a:endParaRPr lang="en-GB"/>
        </a:p>
      </dgm:t>
    </dgm:pt>
    <dgm:pt modelId="{B2F0C557-104A-4783-86CC-E96D31564690}" type="pres">
      <dgm:prSet presAssocID="{27B406D8-450F-4CEA-9130-1654A94E81E3}" presName="c18" presStyleLbl="node1" presStyleIdx="17" presStyleCnt="19" custLinFactX="327482" custLinFactNeighborX="400000" custLinFactNeighborY="64535"/>
      <dgm:spPr/>
      <dgm:t>
        <a:bodyPr/>
        <a:lstStyle/>
        <a:p>
          <a:endParaRPr lang="en-GB"/>
        </a:p>
      </dgm:t>
    </dgm:pt>
    <dgm:pt modelId="{0AA370D4-F6D7-4087-876D-D7CCECE4C3F2}" type="pres">
      <dgm:prSet presAssocID="{AA2E7331-6A3A-4212-8CEE-A424C49C9AAF}" presName="chevronComposite1" presStyleCnt="0"/>
      <dgm:spPr/>
      <dgm:t>
        <a:bodyPr/>
        <a:lstStyle/>
        <a:p>
          <a:endParaRPr lang="en-GB"/>
        </a:p>
      </dgm:t>
    </dgm:pt>
    <dgm:pt modelId="{B1EE1FD9-7502-4168-8A1B-F3CEA68D1A85}" type="pres">
      <dgm:prSet presAssocID="{AA2E7331-6A3A-4212-8CEE-A424C49C9AAF}" presName="chevron1" presStyleLbl="sibTrans2D1" presStyleIdx="0" presStyleCnt="2" custFlipHor="1" custLinFactX="100000" custLinFactNeighborX="123853" custLinFactNeighborY="12064"/>
      <dgm:spPr/>
      <dgm:t>
        <a:bodyPr/>
        <a:lstStyle/>
        <a:p>
          <a:endParaRPr lang="en-GB"/>
        </a:p>
      </dgm:t>
    </dgm:pt>
    <dgm:pt modelId="{0F50AD56-71B2-4263-A4B4-062918682A75}" type="pres">
      <dgm:prSet presAssocID="{AA2E7331-6A3A-4212-8CEE-A424C49C9AAF}" presName="spChevron1" presStyleCnt="0"/>
      <dgm:spPr/>
      <dgm:t>
        <a:bodyPr/>
        <a:lstStyle/>
        <a:p>
          <a:endParaRPr lang="en-GB"/>
        </a:p>
      </dgm:t>
    </dgm:pt>
    <dgm:pt modelId="{61059CBD-6A5E-4870-AFF4-BF5358006E94}" type="pres">
      <dgm:prSet presAssocID="{AA2E7331-6A3A-4212-8CEE-A424C49C9AAF}" presName="overlap" presStyleCnt="0"/>
      <dgm:spPr/>
      <dgm:t>
        <a:bodyPr/>
        <a:lstStyle/>
        <a:p>
          <a:endParaRPr lang="en-GB"/>
        </a:p>
      </dgm:t>
    </dgm:pt>
    <dgm:pt modelId="{01C2DF30-8BE6-4DE3-9EC8-474E69394E78}" type="pres">
      <dgm:prSet presAssocID="{AA2E7331-6A3A-4212-8CEE-A424C49C9AAF}" presName="chevronComposite2" presStyleCnt="0"/>
      <dgm:spPr/>
      <dgm:t>
        <a:bodyPr/>
        <a:lstStyle/>
        <a:p>
          <a:endParaRPr lang="en-GB"/>
        </a:p>
      </dgm:t>
    </dgm:pt>
    <dgm:pt modelId="{6BC14C75-773E-42DA-8AA5-510BFD26B820}" type="pres">
      <dgm:prSet presAssocID="{AA2E7331-6A3A-4212-8CEE-A424C49C9AAF}" presName="chevron2" presStyleLbl="sibTrans2D1" presStyleIdx="1" presStyleCnt="2" custFlipHor="1" custLinFactX="100000" custLinFactNeighborX="103054" custLinFactNeighborY="13603"/>
      <dgm:spPr/>
      <dgm:t>
        <a:bodyPr/>
        <a:lstStyle/>
        <a:p>
          <a:endParaRPr lang="en-GB"/>
        </a:p>
      </dgm:t>
    </dgm:pt>
    <dgm:pt modelId="{2F5CD410-35E6-4320-8133-7684E7EF6D46}" type="pres">
      <dgm:prSet presAssocID="{AA2E7331-6A3A-4212-8CEE-A424C49C9AAF}" presName="spChevron2" presStyleCnt="0"/>
      <dgm:spPr/>
      <dgm:t>
        <a:bodyPr/>
        <a:lstStyle/>
        <a:p>
          <a:endParaRPr lang="en-GB"/>
        </a:p>
      </dgm:t>
    </dgm:pt>
    <dgm:pt modelId="{D194835A-DE86-4165-A919-67340E9550AB}" type="pres">
      <dgm:prSet presAssocID="{C587BDF7-B6C7-4223-A10A-80DF9B74130B}" presName="last" presStyleCnt="0"/>
      <dgm:spPr/>
      <dgm:t>
        <a:bodyPr/>
        <a:lstStyle/>
        <a:p>
          <a:endParaRPr lang="en-GB"/>
        </a:p>
      </dgm:t>
    </dgm:pt>
    <dgm:pt modelId="{DE6B75F6-DFF4-478C-82DE-AB879D504ABD}" type="pres">
      <dgm:prSet presAssocID="{C587BDF7-B6C7-4223-A10A-80DF9B74130B}" presName="circleTx" presStyleLbl="node1" presStyleIdx="18" presStyleCnt="19" custScaleX="106677" custScaleY="108395" custLinFactX="32706" custLinFactNeighborX="100000" custLinFactNeighborY="6032"/>
      <dgm:spPr/>
      <dgm:t>
        <a:bodyPr/>
        <a:lstStyle/>
        <a:p>
          <a:endParaRPr lang="en-GB"/>
        </a:p>
      </dgm:t>
    </dgm:pt>
    <dgm:pt modelId="{FE78F4C8-1F8C-4060-9E44-7B20CA87DB32}" type="pres">
      <dgm:prSet presAssocID="{C587BDF7-B6C7-4223-A10A-80DF9B74130B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14CEE7-93DB-42F1-B874-848AAC02CA99}" type="pres">
      <dgm:prSet presAssocID="{C587BDF7-B6C7-4223-A10A-80DF9B74130B}" presName="spN" presStyleCnt="0"/>
      <dgm:spPr/>
      <dgm:t>
        <a:bodyPr/>
        <a:lstStyle/>
        <a:p>
          <a:endParaRPr lang="en-GB"/>
        </a:p>
      </dgm:t>
    </dgm:pt>
  </dgm:ptLst>
  <dgm:cxnLst>
    <dgm:cxn modelId="{34E7D4A8-38AF-41C0-B55A-E9886CB9D295}" type="presOf" srcId="{4A34E4CF-7E43-4AEE-BEB4-605F2595E270}" destId="{002C5AC6-65A2-49C1-BAA1-482579334A4E}" srcOrd="0" destOrd="0" presId="urn:microsoft.com/office/officeart/2009/3/layout/RandomtoResultProcess"/>
    <dgm:cxn modelId="{815D18A2-8B42-4CD7-99E8-FBAA1557A6E3}" type="presOf" srcId="{853E6DD9-04CB-492C-B67F-3D2EAC477C8E}" destId="{71B05F71-1EFA-4B20-9F06-722946C0A397}" srcOrd="0" destOrd="1" presId="urn:microsoft.com/office/officeart/2009/3/layout/RandomtoResultProcess"/>
    <dgm:cxn modelId="{20EB2B92-74D7-44DE-BAAA-14EC815D3A0D}" srcId="{27B406D8-450F-4CEA-9130-1654A94E81E3}" destId="{853E6DD9-04CB-492C-B67F-3D2EAC477C8E}" srcOrd="1" destOrd="0" parTransId="{360E1420-179D-48FC-B3B2-5E34C30B8A60}" sibTransId="{7930E11D-C010-470C-80ED-E0FDECC94D92}"/>
    <dgm:cxn modelId="{F4B8EA61-E43A-40B3-8E8C-67E26A38E186}" srcId="{4A34E4CF-7E43-4AEE-BEB4-605F2595E270}" destId="{C587BDF7-B6C7-4223-A10A-80DF9B74130B}" srcOrd="1" destOrd="0" parTransId="{90B2C539-F876-4C4E-AA9F-6DD2DC1A1AAD}" sibTransId="{8CC5793B-C42C-4404-A36D-5770294EB8F3}"/>
    <dgm:cxn modelId="{E641B77F-AF07-4801-9C29-90DA36B8BEF6}" srcId="{27B406D8-450F-4CEA-9130-1654A94E81E3}" destId="{79544E93-533F-46A5-B894-924BB99C6349}" srcOrd="0" destOrd="0" parTransId="{5734FA1F-12CC-4294-9F85-5344350553E5}" sibTransId="{C2883183-6E30-4874-9C70-9E81FC3B5D74}"/>
    <dgm:cxn modelId="{460C3AFC-2B56-4194-999F-9EA868A59D6C}" type="presOf" srcId="{34851D52-2365-4B8D-AB3B-2B7C6D5B73FC}" destId="{FE78F4C8-1F8C-4060-9E44-7B20CA87DB32}" srcOrd="0" destOrd="0" presId="urn:microsoft.com/office/officeart/2009/3/layout/RandomtoResultProcess"/>
    <dgm:cxn modelId="{C85AAC8F-E2C6-4765-A822-AE28A2E2F2A3}" type="presOf" srcId="{79544E93-533F-46A5-B894-924BB99C6349}" destId="{71B05F71-1EFA-4B20-9F06-722946C0A397}" srcOrd="0" destOrd="0" presId="urn:microsoft.com/office/officeart/2009/3/layout/RandomtoResultProcess"/>
    <dgm:cxn modelId="{A0D3F07E-6CE4-4B6A-93C4-54269B1F467C}" type="presOf" srcId="{27B406D8-450F-4CEA-9130-1654A94E81E3}" destId="{E9C4EF42-819A-4454-8326-05B350FEC2A4}" srcOrd="0" destOrd="0" presId="urn:microsoft.com/office/officeart/2009/3/layout/RandomtoResultProcess"/>
    <dgm:cxn modelId="{098F87BE-941C-4E46-B140-5AD579921C4E}" srcId="{C587BDF7-B6C7-4223-A10A-80DF9B74130B}" destId="{34851D52-2365-4B8D-AB3B-2B7C6D5B73FC}" srcOrd="0" destOrd="0" parTransId="{D95D4AB8-9C25-40F8-BAC5-08E9421A794E}" sibTransId="{EA26643D-4817-4911-AD04-FDED91EAB7ED}"/>
    <dgm:cxn modelId="{C4A2AE70-0866-48FE-B895-A043B5C8A906}" type="presOf" srcId="{C587BDF7-B6C7-4223-A10A-80DF9B74130B}" destId="{DE6B75F6-DFF4-478C-82DE-AB879D504ABD}" srcOrd="0" destOrd="0" presId="urn:microsoft.com/office/officeart/2009/3/layout/RandomtoResultProcess"/>
    <dgm:cxn modelId="{901CB5FC-5FF8-44C1-8DA6-D1D701E159BE}" srcId="{4A34E4CF-7E43-4AEE-BEB4-605F2595E270}" destId="{27B406D8-450F-4CEA-9130-1654A94E81E3}" srcOrd="0" destOrd="0" parTransId="{BCD917AE-16E6-4BD2-9978-1DBE35010F15}" sibTransId="{AA2E7331-6A3A-4212-8CEE-A424C49C9AAF}"/>
    <dgm:cxn modelId="{5483A582-731A-4BB0-9F95-566059699C8B}" type="presParOf" srcId="{002C5AC6-65A2-49C1-BAA1-482579334A4E}" destId="{7A3EAD27-8D86-487A-A9B4-125D20D966B4}" srcOrd="0" destOrd="0" presId="urn:microsoft.com/office/officeart/2009/3/layout/RandomtoResultProcess"/>
    <dgm:cxn modelId="{08A30B8E-2159-48D1-9F75-8ABBAC046A55}" type="presParOf" srcId="{7A3EAD27-8D86-487A-A9B4-125D20D966B4}" destId="{E9C4EF42-819A-4454-8326-05B350FEC2A4}" srcOrd="0" destOrd="0" presId="urn:microsoft.com/office/officeart/2009/3/layout/RandomtoResultProcess"/>
    <dgm:cxn modelId="{59B5291F-277A-4215-87EF-39009E37389F}" type="presParOf" srcId="{7A3EAD27-8D86-487A-A9B4-125D20D966B4}" destId="{71B05F71-1EFA-4B20-9F06-722946C0A397}" srcOrd="1" destOrd="0" presId="urn:microsoft.com/office/officeart/2009/3/layout/RandomtoResultProcess"/>
    <dgm:cxn modelId="{EBA10567-CA61-4FC3-870F-80B2B887CC86}" type="presParOf" srcId="{7A3EAD27-8D86-487A-A9B4-125D20D966B4}" destId="{2A036247-7B91-4F3A-AAF8-950ACA557E43}" srcOrd="2" destOrd="0" presId="urn:microsoft.com/office/officeart/2009/3/layout/RandomtoResultProcess"/>
    <dgm:cxn modelId="{51149044-737E-4303-9708-58D2039A85C3}" type="presParOf" srcId="{7A3EAD27-8D86-487A-A9B4-125D20D966B4}" destId="{E30AB500-8041-42DA-9EAC-7317B1ECC039}" srcOrd="3" destOrd="0" presId="urn:microsoft.com/office/officeart/2009/3/layout/RandomtoResultProcess"/>
    <dgm:cxn modelId="{2407E45F-4264-492F-83FB-28C6576633A4}" type="presParOf" srcId="{7A3EAD27-8D86-487A-A9B4-125D20D966B4}" destId="{A106E8B7-7AD3-43B7-B7F8-0482BCCA7A4F}" srcOrd="4" destOrd="0" presId="urn:microsoft.com/office/officeart/2009/3/layout/RandomtoResultProcess"/>
    <dgm:cxn modelId="{3B5D3901-3D33-46E5-BA18-3D3C43481516}" type="presParOf" srcId="{7A3EAD27-8D86-487A-A9B4-125D20D966B4}" destId="{FE30B377-D41A-4854-88AF-841E9D6FCFE5}" srcOrd="5" destOrd="0" presId="urn:microsoft.com/office/officeart/2009/3/layout/RandomtoResultProcess"/>
    <dgm:cxn modelId="{8B4CDC87-9A2D-4043-94DB-C2EF738969A5}" type="presParOf" srcId="{7A3EAD27-8D86-487A-A9B4-125D20D966B4}" destId="{3B55810A-6BE8-4F9D-972B-EE6699A86392}" srcOrd="6" destOrd="0" presId="urn:microsoft.com/office/officeart/2009/3/layout/RandomtoResultProcess"/>
    <dgm:cxn modelId="{3E3ED13B-F97F-4EBC-B5EB-000C1C57A4F7}" type="presParOf" srcId="{7A3EAD27-8D86-487A-A9B4-125D20D966B4}" destId="{AE9E5380-E5D1-4245-8A4E-EE0744827BC2}" srcOrd="7" destOrd="0" presId="urn:microsoft.com/office/officeart/2009/3/layout/RandomtoResultProcess"/>
    <dgm:cxn modelId="{8BF7A38F-6A54-45EB-A7EE-5F4BBE9EA039}" type="presParOf" srcId="{7A3EAD27-8D86-487A-A9B4-125D20D966B4}" destId="{57A60608-BDE5-44C3-9423-A6E7AB576A7E}" srcOrd="8" destOrd="0" presId="urn:microsoft.com/office/officeart/2009/3/layout/RandomtoResultProcess"/>
    <dgm:cxn modelId="{99E64E69-45CE-431F-9CB9-1E0EDD229EE9}" type="presParOf" srcId="{7A3EAD27-8D86-487A-A9B4-125D20D966B4}" destId="{A7B8917C-66F7-4609-9ACE-596F43E4291F}" srcOrd="9" destOrd="0" presId="urn:microsoft.com/office/officeart/2009/3/layout/RandomtoResultProcess"/>
    <dgm:cxn modelId="{6073067C-C18D-489D-B6EB-A1F8FA4082E1}" type="presParOf" srcId="{7A3EAD27-8D86-487A-A9B4-125D20D966B4}" destId="{A16266BF-CA19-4E4B-A0AD-3D32699C987E}" srcOrd="10" destOrd="0" presId="urn:microsoft.com/office/officeart/2009/3/layout/RandomtoResultProcess"/>
    <dgm:cxn modelId="{B0A8DCD0-3050-4FF9-B32C-718335C59C92}" type="presParOf" srcId="{7A3EAD27-8D86-487A-A9B4-125D20D966B4}" destId="{2F554ADC-9D54-41CB-AC83-A0663887BCC7}" srcOrd="11" destOrd="0" presId="urn:microsoft.com/office/officeart/2009/3/layout/RandomtoResultProcess"/>
    <dgm:cxn modelId="{26A67242-D77C-476F-895D-E1D9F1AC671F}" type="presParOf" srcId="{7A3EAD27-8D86-487A-A9B4-125D20D966B4}" destId="{BAB15C65-0A3A-473A-9462-4FD640AB9DF2}" srcOrd="12" destOrd="0" presId="urn:microsoft.com/office/officeart/2009/3/layout/RandomtoResultProcess"/>
    <dgm:cxn modelId="{18A9A159-F302-4B35-AC42-D53915011D61}" type="presParOf" srcId="{7A3EAD27-8D86-487A-A9B4-125D20D966B4}" destId="{80A39DBF-3A8E-4213-B1D1-7E8D2A26E4EC}" srcOrd="13" destOrd="0" presId="urn:microsoft.com/office/officeart/2009/3/layout/RandomtoResultProcess"/>
    <dgm:cxn modelId="{A2512C96-4E74-4CEE-967A-DA06557F57FD}" type="presParOf" srcId="{7A3EAD27-8D86-487A-A9B4-125D20D966B4}" destId="{B16DDB87-52C4-4A76-A3DE-01A39A534AEB}" srcOrd="14" destOrd="0" presId="urn:microsoft.com/office/officeart/2009/3/layout/RandomtoResultProcess"/>
    <dgm:cxn modelId="{34AABBF3-3DA2-48DD-B5F9-DB1F2E22783A}" type="presParOf" srcId="{7A3EAD27-8D86-487A-A9B4-125D20D966B4}" destId="{D21ED72C-B412-4B3B-A642-ED7FFA5D5A6C}" srcOrd="15" destOrd="0" presId="urn:microsoft.com/office/officeart/2009/3/layout/RandomtoResultProcess"/>
    <dgm:cxn modelId="{29DAEE90-6E1D-47AD-8743-2FB982B96970}" type="presParOf" srcId="{7A3EAD27-8D86-487A-A9B4-125D20D966B4}" destId="{C187F486-1F64-4C39-88E9-B40CE8654FA8}" srcOrd="16" destOrd="0" presId="urn:microsoft.com/office/officeart/2009/3/layout/RandomtoResultProcess"/>
    <dgm:cxn modelId="{3EC9AE0E-B5D0-4AA9-8FE6-8816B03F7B51}" type="presParOf" srcId="{7A3EAD27-8D86-487A-A9B4-125D20D966B4}" destId="{B59088CD-2D1C-4C46-B318-028EE0A44B61}" srcOrd="17" destOrd="0" presId="urn:microsoft.com/office/officeart/2009/3/layout/RandomtoResultProcess"/>
    <dgm:cxn modelId="{8E2C6FA4-BEEC-4231-A9E4-FFAC91024A7A}" type="presParOf" srcId="{7A3EAD27-8D86-487A-A9B4-125D20D966B4}" destId="{21CF243E-FFF3-4C0D-9F8D-C43B69220822}" srcOrd="18" destOrd="0" presId="urn:microsoft.com/office/officeart/2009/3/layout/RandomtoResultProcess"/>
    <dgm:cxn modelId="{B3DCED5B-22EB-472B-A9A8-0132DD6A3A93}" type="presParOf" srcId="{7A3EAD27-8D86-487A-A9B4-125D20D966B4}" destId="{B2F0C557-104A-4783-86CC-E96D31564690}" srcOrd="19" destOrd="0" presId="urn:microsoft.com/office/officeart/2009/3/layout/RandomtoResultProcess"/>
    <dgm:cxn modelId="{052C7610-041F-496E-BD0E-38AA5A774545}" type="presParOf" srcId="{002C5AC6-65A2-49C1-BAA1-482579334A4E}" destId="{0AA370D4-F6D7-4087-876D-D7CCECE4C3F2}" srcOrd="1" destOrd="0" presId="urn:microsoft.com/office/officeart/2009/3/layout/RandomtoResultProcess"/>
    <dgm:cxn modelId="{D4EB58D5-1575-4E88-B1B0-58FB6C676A1E}" type="presParOf" srcId="{0AA370D4-F6D7-4087-876D-D7CCECE4C3F2}" destId="{B1EE1FD9-7502-4168-8A1B-F3CEA68D1A85}" srcOrd="0" destOrd="0" presId="urn:microsoft.com/office/officeart/2009/3/layout/RandomtoResultProcess"/>
    <dgm:cxn modelId="{59B6454B-F9C3-4472-9BA0-36ADD22F6084}" type="presParOf" srcId="{0AA370D4-F6D7-4087-876D-D7CCECE4C3F2}" destId="{0F50AD56-71B2-4263-A4B4-062918682A75}" srcOrd="1" destOrd="0" presId="urn:microsoft.com/office/officeart/2009/3/layout/RandomtoResultProcess"/>
    <dgm:cxn modelId="{8F022E5B-B6E0-4021-B383-2F3FDF142831}" type="presParOf" srcId="{002C5AC6-65A2-49C1-BAA1-482579334A4E}" destId="{61059CBD-6A5E-4870-AFF4-BF5358006E94}" srcOrd="2" destOrd="0" presId="urn:microsoft.com/office/officeart/2009/3/layout/RandomtoResultProcess"/>
    <dgm:cxn modelId="{41B4D23E-0053-4F73-9513-E6F2B607F6A3}" type="presParOf" srcId="{002C5AC6-65A2-49C1-BAA1-482579334A4E}" destId="{01C2DF30-8BE6-4DE3-9EC8-474E69394E78}" srcOrd="3" destOrd="0" presId="urn:microsoft.com/office/officeart/2009/3/layout/RandomtoResultProcess"/>
    <dgm:cxn modelId="{A0418BD7-72A9-4F62-921C-57830894E247}" type="presParOf" srcId="{01C2DF30-8BE6-4DE3-9EC8-474E69394E78}" destId="{6BC14C75-773E-42DA-8AA5-510BFD26B820}" srcOrd="0" destOrd="0" presId="urn:microsoft.com/office/officeart/2009/3/layout/RandomtoResultProcess"/>
    <dgm:cxn modelId="{522F2435-31D9-4FA3-92D9-5643F58CBAB2}" type="presParOf" srcId="{01C2DF30-8BE6-4DE3-9EC8-474E69394E78}" destId="{2F5CD410-35E6-4320-8133-7684E7EF6D46}" srcOrd="1" destOrd="0" presId="urn:microsoft.com/office/officeart/2009/3/layout/RandomtoResultProcess"/>
    <dgm:cxn modelId="{FC806FCB-5A44-4BD4-9076-F2885325DE77}" type="presParOf" srcId="{002C5AC6-65A2-49C1-BAA1-482579334A4E}" destId="{D194835A-DE86-4165-A919-67340E9550AB}" srcOrd="4" destOrd="0" presId="urn:microsoft.com/office/officeart/2009/3/layout/RandomtoResultProcess"/>
    <dgm:cxn modelId="{33C2C3B1-2DAC-4B9E-B7E3-6B5F3AFF2DCB}" type="presParOf" srcId="{D194835A-DE86-4165-A919-67340E9550AB}" destId="{DE6B75F6-DFF4-478C-82DE-AB879D504ABD}" srcOrd="0" destOrd="0" presId="urn:microsoft.com/office/officeart/2009/3/layout/RandomtoResultProcess"/>
    <dgm:cxn modelId="{AE84D0E3-FE05-4EE2-ADD8-82D3377ADE10}" type="presParOf" srcId="{D194835A-DE86-4165-A919-67340E9550AB}" destId="{FE78F4C8-1F8C-4060-9E44-7B20CA87DB32}" srcOrd="1" destOrd="0" presId="urn:microsoft.com/office/officeart/2009/3/layout/RandomtoResultProcess"/>
    <dgm:cxn modelId="{657071B1-1FE6-4F46-9DBF-E6A6CB2485EF}" type="presParOf" srcId="{D194835A-DE86-4165-A919-67340E9550AB}" destId="{3314CEE7-93DB-42F1-B874-848AAC02CA9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70CEF-A5CD-4493-AFB3-0D3701C0BA46}">
      <dsp:nvSpPr>
        <dsp:cNvPr id="0" name=""/>
        <dsp:cNvSpPr/>
      </dsp:nvSpPr>
      <dsp:spPr>
        <a:xfrm>
          <a:off x="2219108" y="337632"/>
          <a:ext cx="3894909" cy="135265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E163B-795A-48EC-A47F-8EE7BD4D1652}">
      <dsp:nvSpPr>
        <dsp:cNvPr id="0" name=""/>
        <dsp:cNvSpPr/>
      </dsp:nvSpPr>
      <dsp:spPr>
        <a:xfrm>
          <a:off x="3795553" y="3816964"/>
          <a:ext cx="754827" cy="48308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DF84D-B70C-4B7B-B4C4-8A7EEF08C496}">
      <dsp:nvSpPr>
        <dsp:cNvPr id="0" name=""/>
        <dsp:cNvSpPr/>
      </dsp:nvSpPr>
      <dsp:spPr>
        <a:xfrm>
          <a:off x="2396734" y="4036287"/>
          <a:ext cx="3623172" cy="90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1M Tris HCl</a:t>
          </a:r>
          <a:endParaRPr lang="en-GB" sz="2800" kern="1200" dirty="0"/>
        </a:p>
      </dsp:txBody>
      <dsp:txXfrm>
        <a:off x="2396734" y="4036287"/>
        <a:ext cx="3623172" cy="905793"/>
      </dsp:txXfrm>
    </dsp:sp>
    <dsp:sp modelId="{0BABAB03-D591-4A9D-ACB6-B135A5916624}">
      <dsp:nvSpPr>
        <dsp:cNvPr id="0" name=""/>
        <dsp:cNvSpPr/>
      </dsp:nvSpPr>
      <dsp:spPr>
        <a:xfrm>
          <a:off x="3494434" y="2106652"/>
          <a:ext cx="1358689" cy="1358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1000 ml DDW</a:t>
          </a:r>
          <a:endParaRPr lang="en-GB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3409" y="2305627"/>
        <a:ext cx="960739" cy="960739"/>
      </dsp:txXfrm>
    </dsp:sp>
    <dsp:sp modelId="{D960E118-BAAF-40D9-BC3D-BC27C9429E7F}">
      <dsp:nvSpPr>
        <dsp:cNvPr id="0" name=""/>
        <dsp:cNvSpPr/>
      </dsp:nvSpPr>
      <dsp:spPr>
        <a:xfrm>
          <a:off x="2231158" y="42202"/>
          <a:ext cx="3894982" cy="1718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أولاً: نحسب الوزن الجزيئي لحمض الهيدروكلوريك </a:t>
          </a:r>
          <a:r>
            <a:rPr lang="en-GB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HCl</a:t>
          </a: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</a:t>
          </a:r>
          <a:r>
            <a:rPr lang="en-GB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1*1.008</a:t>
          </a: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</a:t>
          </a:r>
          <a:r>
            <a:rPr lang="en-GB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1* 35.453</a:t>
          </a: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 </a:t>
          </a:r>
          <a:r>
            <a:rPr lang="en-GB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36.461</a:t>
          </a: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جم/مول</a:t>
          </a:r>
          <a:endParaRPr lang="en-GB" sz="1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ثانياً: عدد المولات في 1 مولار =؟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 الوزن بالجرام = المول * الوزن الجزيئي = </a:t>
          </a:r>
          <a:r>
            <a:rPr lang="en-GB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36.461* 1</a:t>
          </a: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= </a:t>
          </a:r>
          <a:r>
            <a:rPr lang="en-GB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36.461 </a:t>
          </a:r>
          <a:r>
            <a:rPr lang="ar-S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جم </a:t>
          </a:r>
          <a:endParaRPr lang="en-GB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1565" y="293894"/>
        <a:ext cx="2754168" cy="1215276"/>
      </dsp:txXfrm>
    </dsp:sp>
    <dsp:sp modelId="{7F1C90B5-8191-4EC9-85C3-503AA607C27E}">
      <dsp:nvSpPr>
        <dsp:cNvPr id="0" name=""/>
        <dsp:cNvSpPr/>
      </dsp:nvSpPr>
      <dsp:spPr>
        <a:xfrm>
          <a:off x="2125612" y="-12643"/>
          <a:ext cx="4040537" cy="39471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4EF42-819A-4454-8326-05B350FEC2A4}">
      <dsp:nvSpPr>
        <dsp:cNvPr id="0" name=""/>
        <dsp:cNvSpPr/>
      </dsp:nvSpPr>
      <dsp:spPr>
        <a:xfrm>
          <a:off x="319774" y="525528"/>
          <a:ext cx="1806625" cy="59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774" y="525528"/>
        <a:ext cx="1806625" cy="595365"/>
      </dsp:txXfrm>
    </dsp:sp>
    <dsp:sp modelId="{71B05F71-1EFA-4B20-9F06-722946C0A397}">
      <dsp:nvSpPr>
        <dsp:cNvPr id="0" name=""/>
        <dsp:cNvSpPr/>
      </dsp:nvSpPr>
      <dsp:spPr>
        <a:xfrm>
          <a:off x="620614" y="284584"/>
          <a:ext cx="4371779" cy="138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أولاً: نحسب الوزن الجزيئي </a:t>
          </a:r>
          <a:r>
            <a:rPr lang="en-GB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EDTA</a:t>
          </a: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en-GB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292.2</a:t>
          </a: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جم/مول</a:t>
          </a:r>
          <a:endParaRPr lang="en-GB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ثانياً: عدد المولات في </a:t>
          </a:r>
          <a:r>
            <a:rPr lang="en-GB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0.5</a:t>
          </a: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مولار =؟</a:t>
          </a:r>
          <a:endParaRPr lang="ar-SA" sz="19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 الوزن بالجرام = المول * الوزن الجزيئي = </a:t>
          </a:r>
          <a:r>
            <a:rPr lang="en-GB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292.2* 0.5</a:t>
          </a: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= </a:t>
          </a:r>
          <a:r>
            <a:rPr lang="en-GB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146.1 </a:t>
          </a: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جم </a:t>
          </a:r>
          <a:endParaRPr lang="en-GB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614" y="284584"/>
        <a:ext cx="4371779" cy="1386728"/>
      </dsp:txXfrm>
    </dsp:sp>
    <dsp:sp modelId="{2A036247-7B91-4F3A-AAF8-950ACA557E43}">
      <dsp:nvSpPr>
        <dsp:cNvPr id="0" name=""/>
        <dsp:cNvSpPr/>
      </dsp:nvSpPr>
      <dsp:spPr>
        <a:xfrm>
          <a:off x="317615" y="344458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AB500-8041-42DA-9EAC-7317B1ECC039}">
      <dsp:nvSpPr>
        <dsp:cNvPr id="0" name=""/>
        <dsp:cNvSpPr/>
      </dsp:nvSpPr>
      <dsp:spPr>
        <a:xfrm>
          <a:off x="1811591" y="56181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6E8B7-7AD3-43B7-B7F8-0482BCCA7A4F}">
      <dsp:nvSpPr>
        <dsp:cNvPr id="0" name=""/>
        <dsp:cNvSpPr/>
      </dsp:nvSpPr>
      <dsp:spPr>
        <a:xfrm>
          <a:off x="2052972" y="96417"/>
          <a:ext cx="225828" cy="225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0B377-D41A-4854-88AF-841E9D6FCFE5}">
      <dsp:nvSpPr>
        <dsp:cNvPr id="0" name=""/>
        <dsp:cNvSpPr/>
      </dsp:nvSpPr>
      <dsp:spPr>
        <a:xfrm>
          <a:off x="4115669" y="0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5810A-6BE8-4F9D-972B-EE6699A86392}">
      <dsp:nvSpPr>
        <dsp:cNvPr id="0" name=""/>
        <dsp:cNvSpPr/>
      </dsp:nvSpPr>
      <dsp:spPr>
        <a:xfrm>
          <a:off x="2983838" y="1458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9E5380-E5D1-4245-8A4E-EE0744827BC2}">
      <dsp:nvSpPr>
        <dsp:cNvPr id="0" name=""/>
        <dsp:cNvSpPr/>
      </dsp:nvSpPr>
      <dsp:spPr>
        <a:xfrm>
          <a:off x="4209269" y="1557437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60608-BDE5-44C3-9423-A6E7AB576A7E}">
      <dsp:nvSpPr>
        <dsp:cNvPr id="0" name=""/>
        <dsp:cNvSpPr/>
      </dsp:nvSpPr>
      <dsp:spPr>
        <a:xfrm>
          <a:off x="5346596" y="166690"/>
          <a:ext cx="225828" cy="225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8917C-66F7-4609-9ACE-596F43E4291F}">
      <dsp:nvSpPr>
        <dsp:cNvPr id="0" name=""/>
        <dsp:cNvSpPr/>
      </dsp:nvSpPr>
      <dsp:spPr>
        <a:xfrm>
          <a:off x="751502" y="17887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266BF-CA19-4E4B-A0AD-3D32699C987E}">
      <dsp:nvSpPr>
        <dsp:cNvPr id="0" name=""/>
        <dsp:cNvSpPr/>
      </dsp:nvSpPr>
      <dsp:spPr>
        <a:xfrm>
          <a:off x="4867275" y="1523714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54ADC-9D54-41CB-AC83-A0663887BCC7}">
      <dsp:nvSpPr>
        <dsp:cNvPr id="0" name=""/>
        <dsp:cNvSpPr/>
      </dsp:nvSpPr>
      <dsp:spPr>
        <a:xfrm>
          <a:off x="5051162" y="0"/>
          <a:ext cx="369536" cy="369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15C65-0A3A-473A-9462-4FD640AB9DF2}">
      <dsp:nvSpPr>
        <dsp:cNvPr id="0" name=""/>
        <dsp:cNvSpPr/>
      </dsp:nvSpPr>
      <dsp:spPr>
        <a:xfrm>
          <a:off x="217018" y="907797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39DBF-3A8E-4213-B1D1-7E8D2A26E4EC}">
      <dsp:nvSpPr>
        <dsp:cNvPr id="0" name=""/>
        <dsp:cNvSpPr/>
      </dsp:nvSpPr>
      <dsp:spPr>
        <a:xfrm>
          <a:off x="337721" y="1088869"/>
          <a:ext cx="225828" cy="225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DDB87-52C4-4A76-A3DE-01A39A534AEB}">
      <dsp:nvSpPr>
        <dsp:cNvPr id="0" name=""/>
        <dsp:cNvSpPr/>
      </dsp:nvSpPr>
      <dsp:spPr>
        <a:xfrm>
          <a:off x="5091779" y="1271594"/>
          <a:ext cx="328477" cy="328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ED72C-B412-4B3B-A642-ED7FFA5D5A6C}">
      <dsp:nvSpPr>
        <dsp:cNvPr id="0" name=""/>
        <dsp:cNvSpPr/>
      </dsp:nvSpPr>
      <dsp:spPr>
        <a:xfrm>
          <a:off x="1072917" y="1435173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87F486-1F64-4C39-88E9-B40CE8654FA8}">
      <dsp:nvSpPr>
        <dsp:cNvPr id="0" name=""/>
        <dsp:cNvSpPr/>
      </dsp:nvSpPr>
      <dsp:spPr>
        <a:xfrm>
          <a:off x="3374045" y="1511079"/>
          <a:ext cx="225828" cy="225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088CD-2D1C-4C46-B318-028EE0A44B61}">
      <dsp:nvSpPr>
        <dsp:cNvPr id="0" name=""/>
        <dsp:cNvSpPr/>
      </dsp:nvSpPr>
      <dsp:spPr>
        <a:xfrm>
          <a:off x="1354586" y="1455293"/>
          <a:ext cx="143708" cy="143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F243E-FFF3-4C0D-9F8D-C43B69220822}">
      <dsp:nvSpPr>
        <dsp:cNvPr id="0" name=""/>
        <dsp:cNvSpPr/>
      </dsp:nvSpPr>
      <dsp:spPr>
        <a:xfrm>
          <a:off x="2123484" y="1470842"/>
          <a:ext cx="328477" cy="328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0C557-104A-4783-86CC-E96D31564690}">
      <dsp:nvSpPr>
        <dsp:cNvPr id="0" name=""/>
        <dsp:cNvSpPr/>
      </dsp:nvSpPr>
      <dsp:spPr>
        <a:xfrm>
          <a:off x="5374590" y="1281508"/>
          <a:ext cx="225828" cy="225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E1FD9-7502-4168-8A1B-F3CEA68D1A85}">
      <dsp:nvSpPr>
        <dsp:cNvPr id="0" name=""/>
        <dsp:cNvSpPr/>
      </dsp:nvSpPr>
      <dsp:spPr>
        <a:xfrm flipH="1">
          <a:off x="6652890" y="248517"/>
          <a:ext cx="663225" cy="126616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14C75-773E-42DA-8AA5-510BFD26B820}">
      <dsp:nvSpPr>
        <dsp:cNvPr id="0" name=""/>
        <dsp:cNvSpPr/>
      </dsp:nvSpPr>
      <dsp:spPr>
        <a:xfrm flipH="1">
          <a:off x="6346468" y="248505"/>
          <a:ext cx="663225" cy="126616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B75F6-DFF4-478C-82DE-AB879D504ABD}">
      <dsp:nvSpPr>
        <dsp:cNvPr id="0" name=""/>
        <dsp:cNvSpPr/>
      </dsp:nvSpPr>
      <dsp:spPr>
        <a:xfrm>
          <a:off x="7312620" y="78535"/>
          <a:ext cx="1537476" cy="1537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0.5M EDTA</a:t>
          </a:r>
          <a:endParaRPr lang="en-GB" sz="3800" kern="1200" dirty="0"/>
        </a:p>
      </dsp:txBody>
      <dsp:txXfrm>
        <a:off x="7537778" y="303693"/>
        <a:ext cx="1087160" cy="1087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4EF42-819A-4454-8326-05B350FEC2A4}">
      <dsp:nvSpPr>
        <dsp:cNvPr id="0" name=""/>
        <dsp:cNvSpPr/>
      </dsp:nvSpPr>
      <dsp:spPr>
        <a:xfrm>
          <a:off x="2107034" y="643789"/>
          <a:ext cx="1802467" cy="59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7034" y="643789"/>
        <a:ext cx="1802467" cy="593994"/>
      </dsp:txXfrm>
    </dsp:sp>
    <dsp:sp modelId="{71B05F71-1EFA-4B20-9F06-722946C0A397}">
      <dsp:nvSpPr>
        <dsp:cNvPr id="0" name=""/>
        <dsp:cNvSpPr/>
      </dsp:nvSpPr>
      <dsp:spPr>
        <a:xfrm>
          <a:off x="1079853" y="703565"/>
          <a:ext cx="3618903" cy="138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أولاً: يوزن 10 جم من  </a:t>
          </a:r>
          <a:r>
            <a:rPr lang="en-GB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SDS</a:t>
          </a:r>
          <a:endParaRPr lang="en-GB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ثانياً: يذاب في </a:t>
          </a:r>
          <a:r>
            <a:rPr lang="en-GB" sz="2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100mL of DDW</a:t>
          </a:r>
          <a:endParaRPr lang="en-GB" sz="2700" kern="1200" dirty="0"/>
        </a:p>
      </dsp:txBody>
      <dsp:txXfrm>
        <a:off x="1079853" y="703565"/>
        <a:ext cx="3618903" cy="1383537"/>
      </dsp:txXfrm>
    </dsp:sp>
    <dsp:sp modelId="{2A036247-7B91-4F3A-AAF8-950ACA557E43}">
      <dsp:nvSpPr>
        <dsp:cNvPr id="0" name=""/>
        <dsp:cNvSpPr/>
      </dsp:nvSpPr>
      <dsp:spPr>
        <a:xfrm>
          <a:off x="2104985" y="463132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AB500-8041-42DA-9EAC-7317B1ECC039}">
      <dsp:nvSpPr>
        <dsp:cNvPr id="0" name=""/>
        <dsp:cNvSpPr/>
      </dsp:nvSpPr>
      <dsp:spPr>
        <a:xfrm>
          <a:off x="3884082" y="1835388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6E8B7-7AD3-43B7-B7F8-0482BCCA7A4F}">
      <dsp:nvSpPr>
        <dsp:cNvPr id="0" name=""/>
        <dsp:cNvSpPr/>
      </dsp:nvSpPr>
      <dsp:spPr>
        <a:xfrm>
          <a:off x="899677" y="461170"/>
          <a:ext cx="225308" cy="225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0B377-D41A-4854-88AF-841E9D6FCFE5}">
      <dsp:nvSpPr>
        <dsp:cNvPr id="0" name=""/>
        <dsp:cNvSpPr/>
      </dsp:nvSpPr>
      <dsp:spPr>
        <a:xfrm>
          <a:off x="1100406" y="240367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5810A-6BE8-4F9D-972B-EE6699A86392}">
      <dsp:nvSpPr>
        <dsp:cNvPr id="0" name=""/>
        <dsp:cNvSpPr/>
      </dsp:nvSpPr>
      <dsp:spPr>
        <a:xfrm>
          <a:off x="3740660" y="358350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9E5380-E5D1-4245-8A4E-EE0744827BC2}">
      <dsp:nvSpPr>
        <dsp:cNvPr id="0" name=""/>
        <dsp:cNvSpPr/>
      </dsp:nvSpPr>
      <dsp:spPr>
        <a:xfrm>
          <a:off x="1682521" y="300586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60608-BDE5-44C3-9423-A6E7AB576A7E}">
      <dsp:nvSpPr>
        <dsp:cNvPr id="0" name=""/>
        <dsp:cNvSpPr/>
      </dsp:nvSpPr>
      <dsp:spPr>
        <a:xfrm>
          <a:off x="5068877" y="387733"/>
          <a:ext cx="225308" cy="225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8917C-66F7-4609-9ACE-596F43E4291F}">
      <dsp:nvSpPr>
        <dsp:cNvPr id="0" name=""/>
        <dsp:cNvSpPr/>
      </dsp:nvSpPr>
      <dsp:spPr>
        <a:xfrm>
          <a:off x="5349898" y="608535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266BF-CA19-4E4B-A0AD-3D32699C987E}">
      <dsp:nvSpPr>
        <dsp:cNvPr id="0" name=""/>
        <dsp:cNvSpPr/>
      </dsp:nvSpPr>
      <dsp:spPr>
        <a:xfrm>
          <a:off x="5470336" y="829337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54ADC-9D54-41CB-AC83-A0663887BCC7}">
      <dsp:nvSpPr>
        <dsp:cNvPr id="0" name=""/>
        <dsp:cNvSpPr/>
      </dsp:nvSpPr>
      <dsp:spPr>
        <a:xfrm>
          <a:off x="2787465" y="262403"/>
          <a:ext cx="368686" cy="368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15C65-0A3A-473A-9462-4FD640AB9DF2}">
      <dsp:nvSpPr>
        <dsp:cNvPr id="0" name=""/>
        <dsp:cNvSpPr/>
      </dsp:nvSpPr>
      <dsp:spPr>
        <a:xfrm>
          <a:off x="1039679" y="1289542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39DBF-3A8E-4213-B1D1-7E8D2A26E4EC}">
      <dsp:nvSpPr>
        <dsp:cNvPr id="0" name=""/>
        <dsp:cNvSpPr/>
      </dsp:nvSpPr>
      <dsp:spPr>
        <a:xfrm>
          <a:off x="1160117" y="1470198"/>
          <a:ext cx="225308" cy="225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DDB87-52C4-4A76-A3DE-01A39A534AEB}">
      <dsp:nvSpPr>
        <dsp:cNvPr id="0" name=""/>
        <dsp:cNvSpPr/>
      </dsp:nvSpPr>
      <dsp:spPr>
        <a:xfrm>
          <a:off x="2796264" y="1749750"/>
          <a:ext cx="327721" cy="3277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ED72C-B412-4B3B-A642-ED7FFA5D5A6C}">
      <dsp:nvSpPr>
        <dsp:cNvPr id="0" name=""/>
        <dsp:cNvSpPr/>
      </dsp:nvSpPr>
      <dsp:spPr>
        <a:xfrm>
          <a:off x="3706878" y="1997477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87F486-1F64-4C39-88E9-B40CE8654FA8}">
      <dsp:nvSpPr>
        <dsp:cNvPr id="0" name=""/>
        <dsp:cNvSpPr/>
      </dsp:nvSpPr>
      <dsp:spPr>
        <a:xfrm>
          <a:off x="1963034" y="1630782"/>
          <a:ext cx="225308" cy="225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088CD-2D1C-4C46-B318-028EE0A44B61}">
      <dsp:nvSpPr>
        <dsp:cNvPr id="0" name=""/>
        <dsp:cNvSpPr/>
      </dsp:nvSpPr>
      <dsp:spPr>
        <a:xfrm>
          <a:off x="2163763" y="1911803"/>
          <a:ext cx="143378" cy="143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F243E-FFF3-4C0D-9F8D-C43B69220822}">
      <dsp:nvSpPr>
        <dsp:cNvPr id="0" name=""/>
        <dsp:cNvSpPr/>
      </dsp:nvSpPr>
      <dsp:spPr>
        <a:xfrm>
          <a:off x="4948440" y="1471672"/>
          <a:ext cx="327721" cy="3277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0C557-104A-4783-86CC-E96D31564690}">
      <dsp:nvSpPr>
        <dsp:cNvPr id="0" name=""/>
        <dsp:cNvSpPr/>
      </dsp:nvSpPr>
      <dsp:spPr>
        <a:xfrm>
          <a:off x="5390044" y="1391379"/>
          <a:ext cx="225308" cy="225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E1FD9-7502-4168-8A1B-F3CEA68D1A85}">
      <dsp:nvSpPr>
        <dsp:cNvPr id="0" name=""/>
        <dsp:cNvSpPr/>
      </dsp:nvSpPr>
      <dsp:spPr>
        <a:xfrm flipH="1">
          <a:off x="6298951" y="454614"/>
          <a:ext cx="661698" cy="12632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14C75-773E-42DA-8AA5-510BFD26B820}">
      <dsp:nvSpPr>
        <dsp:cNvPr id="0" name=""/>
        <dsp:cNvSpPr/>
      </dsp:nvSpPr>
      <dsp:spPr>
        <a:xfrm flipH="1">
          <a:off x="6702715" y="474055"/>
          <a:ext cx="661698" cy="126325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B75F6-DFF4-478C-82DE-AB879D504ABD}">
      <dsp:nvSpPr>
        <dsp:cNvPr id="0" name=""/>
        <dsp:cNvSpPr/>
      </dsp:nvSpPr>
      <dsp:spPr>
        <a:xfrm>
          <a:off x="7387898" y="240737"/>
          <a:ext cx="1636358" cy="1662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10% SDS</a:t>
          </a:r>
          <a:endParaRPr lang="en-GB" sz="4200" kern="1200" dirty="0"/>
        </a:p>
      </dsp:txBody>
      <dsp:txXfrm>
        <a:off x="7627537" y="484235"/>
        <a:ext cx="1157080" cy="1175715"/>
      </dsp:txXfrm>
    </dsp:sp>
    <dsp:sp modelId="{FE78F4C8-1F8C-4060-9E44-7B20CA87DB32}">
      <dsp:nvSpPr>
        <dsp:cNvPr id="0" name=""/>
        <dsp:cNvSpPr/>
      </dsp:nvSpPr>
      <dsp:spPr>
        <a:xfrm>
          <a:off x="6020808" y="1896319"/>
          <a:ext cx="1804632" cy="111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 baseline="-25000" dirty="0"/>
        </a:p>
      </dsp:txBody>
      <dsp:txXfrm>
        <a:off x="6020808" y="1896319"/>
        <a:ext cx="1804632" cy="111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1DDB-6AAE-4BE8-9812-7F7E25D73191}" type="datetimeFigureOut">
              <a:rPr lang="en-GB" smtClean="0"/>
              <a:t>20/10/2015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A163-1CA1-4DA8-A615-4314AF4F4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5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5EAC7-5A6E-440F-B13E-17ED77C1E8F6}" type="datetimeFigureOut">
              <a:rPr lang="en-GB" smtClean="0"/>
              <a:t>20/10/2015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A18CE-25EE-41CA-87B2-ECB4E5827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1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A18CE-25EE-41CA-87B2-ECB4E5827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3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A122-AD97-4944-B6FB-38CF3564330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6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5C0F-0F82-4D6B-8142-40113608E556}" type="datetime1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713C-BED0-45B5-AAF3-F3709272A6F0}" type="datetime1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4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0D-0A89-4CC5-968B-EE476026D1B6}" type="datetime1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2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B1C3-D839-4A33-B29C-B91393AB73B0}" type="datetime1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4BCB-24B7-48B5-A736-3B9DF6BAEF81}" type="datetime1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E74-C52C-4082-B837-980B926034A0}" type="datetime1">
              <a:rPr lang="en-GB" smtClean="0"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0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A1B1-1E55-4D52-838B-64DC83D20F93}" type="datetime1">
              <a:rPr lang="en-GB" smtClean="0"/>
              <a:t>20/10/2015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AF1-B3B1-44B9-9FD0-2799DD7407C4}" type="datetime1">
              <a:rPr lang="en-GB" smtClean="0"/>
              <a:t>20/10/2015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0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8338-F474-40FA-8806-43DE35F1F398}" type="datetime1">
              <a:rPr lang="en-GB" smtClean="0"/>
              <a:t>20/10/2015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1E5-9BD9-42D3-B0F9-9C869DEB9D78}" type="datetime1">
              <a:rPr lang="en-GB" smtClean="0"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3583-4BFF-44AB-986E-C21F65A1B172}" type="datetime1">
              <a:rPr lang="en-GB" smtClean="0"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8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1962-3F77-4FE4-B4EA-570B95DE0825}" type="datetime1">
              <a:rPr lang="en-GB" smtClean="0"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89D4-7CEA-4D13-AF67-C06D3134D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2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مثل بكتيريا القولون</a:t>
            </a:r>
          </a:p>
          <a:p>
            <a:pPr algn="ctr" rtl="1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Escherichia coli</a:t>
            </a:r>
            <a:endParaRPr lang="ar-SA" sz="32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8671" y="1280049"/>
            <a:ext cx="722665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ar-S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عزل الحمض النووي </a:t>
            </a:r>
            <a:r>
              <a:rPr lang="en-GB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DNA</a:t>
            </a:r>
            <a:r>
              <a:rPr lang="ar-S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 rtl="1"/>
            <a:r>
              <a:rPr lang="ar-S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من الكائنات الدقيقة بدائية النواه</a:t>
            </a:r>
            <a:endParaRPr lang="en-GB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Amal </a:t>
            </a:r>
            <a:r>
              <a:rPr lang="en-GB" dirty="0" err="1" smtClean="0"/>
              <a:t>AlGhamdi</a:t>
            </a:r>
            <a:r>
              <a:rPr lang="en-GB" dirty="0" smtClean="0"/>
              <a:t>- MIC251-2015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86" y="228582"/>
            <a:ext cx="7409089" cy="5032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</a:t>
            </a:r>
            <a:r>
              <a:rPr lang="ar-SA" sz="2400" b="1" kern="1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حتياطات </a:t>
            </a:r>
            <a:r>
              <a:rPr lang="ar-SA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هامة أثناء عملية استخلاص الحمض النووي </a:t>
            </a:r>
            <a:r>
              <a:rPr lang="en-GB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630" y="751114"/>
            <a:ext cx="6984546" cy="5998029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تلوث الحمض النووي بإنزيمات تحلل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DNase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الملوث الأساسي لتحضيرات الحمض النووي النقي.  لذلك يجب استخدام خلايا طازجه في الطور اللوغاريتمي للتقليل من تحلل الحمض النووي وتكسره انزيمياً.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تجنب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Shearing of 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يجب تجنب تحلل وتكسر أشرطة الحمض النووي الكروموسومي الطويلة ذات الأوزان الجزيئية الثقيلة بسبب القوة الميكانيكية.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تجنب التلوث بالمحاليل الكيميائية المستخدمه في تنقية الحمض النووي: مثل التلوث بالفينول والكلوروفورم، مما يؤثر على فصل الحمض النووي النقي.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55914"/>
            <a:ext cx="7115175" cy="5181600"/>
          </a:xfrm>
        </p:spPr>
        <p:txBody>
          <a:bodyPr>
            <a:normAutofit fontScale="70000" lnSpcReduction="20000"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يجب تجنب زيادة تركيز الخلايا للعينة التي يستخلص منها الحمض النووي لتجنب زيادة تركيز الحمض النووي أو تكسر الأشرطة ذات الأوزان الجزيئية العالية 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يجب التأكد من فصل الحمض النووي عن البروتينات والمواد الكيميائية الملوثة.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يجب ترسيب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باستخدام الإيثانول ، الأيزوبروبانول، البولي إيثلين جليكول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غسيل وإذابة الحمض النووي باستخدام المحاليل المنظمة المناسبة.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endParaRPr lang="en-GB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8566" y="206797"/>
            <a:ext cx="7409089" cy="5032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</a:t>
            </a:r>
            <a:r>
              <a:rPr lang="ar-SA" sz="2400" b="1" kern="1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حتياطات </a:t>
            </a:r>
            <a:r>
              <a:rPr lang="ar-SA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هامة أثناء عملية استخلاص الحمض النووي </a:t>
            </a:r>
            <a:r>
              <a:rPr lang="en-GB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DNA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28" y="1088571"/>
            <a:ext cx="7365547" cy="5638799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الخريطة الوراثية المحتوية على جميع الجينات الخاصة بالكائن الحي الدقيق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يحمل الحمض النووي في تركيبه الجزيئي وتتابع القواعد النيتروجينيه جميع المعلومات الوراثية في صورة جينات.</a:t>
            </a:r>
          </a:p>
          <a:p>
            <a:pPr algn="r" rtl="1"/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فصل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للكائنات يمكن معرفة نسبة الجوانين إلى السيتوسين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G:C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وبالتالي تعريف الكائن الحي ومعرفة المملكة التي يتبعها.</a:t>
            </a:r>
          </a:p>
          <a:p>
            <a:pPr algn="r" rtl="1"/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تجارب التقنيه الحيوية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Biotechnology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مثل ربط جينات معينة مع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للبكتيريا في عمليات انتاج بعض المواد البروتينيه أو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المجالات الدوائية وفي مجال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therapy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510" y="312270"/>
            <a:ext cx="82397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SA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من استخلاص الحمض النووي </a:t>
            </a:r>
            <a:r>
              <a:rPr lang="en-GB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البكتيري</a:t>
            </a:r>
            <a:endParaRPr lang="en-GB" sz="3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71" y="1001486"/>
            <a:ext cx="6255204" cy="5856514"/>
          </a:xfrm>
        </p:spPr>
        <p:txBody>
          <a:bodyPr>
            <a:normAutofit/>
          </a:bodyPr>
          <a:lstStyle/>
          <a:p>
            <a:pPr algn="r" rtl="1"/>
            <a:r>
              <a:rPr lang="ar-SA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الغرض من التجربة: </a:t>
            </a:r>
            <a:r>
              <a:rPr lang="ar-SA" dirty="0" smtClean="0"/>
              <a:t>الحصول على الحمض النووي الكرموسومي للبكتيريا بصورة نقيه.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r>
              <a:rPr lang="ar-SA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:</a:t>
            </a:r>
          </a:p>
          <a:p>
            <a:pPr marL="0" indent="0" algn="r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بيئة مرق 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Luria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Bertani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r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عزلة نقية من بكتيريا 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</a:t>
            </a:r>
            <a:r>
              <a:rPr lang="ar-S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endParaRPr lang="ar-SA" sz="13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02" y="278553"/>
            <a:ext cx="850264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ar-SA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«تجربة استخلاص الحمض النووي </a:t>
            </a:r>
            <a:r>
              <a:rPr lang="en-GB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DNA</a:t>
            </a:r>
            <a:r>
              <a:rPr lang="ar-SA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من بكتيريا </a:t>
            </a:r>
            <a:r>
              <a:rPr lang="en-GB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sz="2800" b="1" i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coli</a:t>
            </a:r>
            <a:r>
              <a:rPr lang="ar-SA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i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E. </a:t>
            </a:r>
            <a:r>
              <a:rPr lang="ar-SA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»</a:t>
            </a:r>
            <a:endParaRPr lang="en-GB" sz="28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73878"/>
            <a:ext cx="6549118" cy="5740753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محلول منظم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Tris/EDTA/glucose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ويرمز له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ALS-I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4- 2 عياري هيدروكسيد الصوديوم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 </a:t>
            </a:r>
            <a:r>
              <a:rPr lang="en-GB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5- 4% من محلول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 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dodecyl sulphate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6- 3 مولار أسيتات الصوديوم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 Sodium Acetate pH=6.0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محلول خليط (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phenol/Chloroform/</a:t>
            </a:r>
            <a:r>
              <a:rPr lang="en-GB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Isoamyl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alcohol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25:24:1</a:t>
            </a:r>
            <a:endParaRPr lang="ar-S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كحول </a:t>
            </a:r>
            <a:r>
              <a:rPr lang="en-GB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Isoprpanol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كحول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Ethanol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 ماء مقطر منزوع الأيونات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Distilled deionized water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DDW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" y="3044255"/>
            <a:ext cx="2554758" cy="37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486" y="97970"/>
            <a:ext cx="6875689" cy="659674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sz="2800" dirty="0" smtClean="0"/>
              <a:t>11- أنابيب بلاستيكية معقمة ذات غطاء </a:t>
            </a:r>
            <a:endParaRPr lang="en-GB" sz="28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en-GB" sz="2800" dirty="0" err="1" smtClean="0"/>
              <a:t>Eppendorf</a:t>
            </a:r>
            <a:r>
              <a:rPr lang="en-GB" sz="2800" dirty="0" smtClean="0"/>
              <a:t> tubes</a:t>
            </a:r>
            <a:r>
              <a:rPr lang="ar-SA" sz="2800" dirty="0" smtClean="0"/>
              <a:t>(</a:t>
            </a:r>
            <a:r>
              <a:rPr lang="en-GB" sz="2800" dirty="0" smtClean="0"/>
              <a:t>1.5-2 ml</a:t>
            </a:r>
            <a:r>
              <a:rPr lang="ar-SA" sz="2800" dirty="0" smtClean="0"/>
              <a:t>).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dirty="0" smtClean="0"/>
              <a:t>13- ماصات دقيقة الكترونيه </a:t>
            </a:r>
            <a:r>
              <a:rPr lang="en-GB" sz="2800" dirty="0" err="1" smtClean="0"/>
              <a:t>Electromicropipett</a:t>
            </a:r>
            <a:endParaRPr lang="ar-SA" sz="28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dirty="0" smtClean="0"/>
              <a:t>مختلفة الأحجام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dirty="0" smtClean="0"/>
              <a:t>(</a:t>
            </a:r>
            <a:r>
              <a:rPr lang="en-US" sz="2800" dirty="0"/>
              <a:t>(2-20µl, 10-100µl, </a:t>
            </a:r>
            <a:r>
              <a:rPr lang="en-US" sz="2800" dirty="0" smtClean="0"/>
              <a:t>100-1000µl</a:t>
            </a:r>
            <a:r>
              <a:rPr lang="ar-SA" sz="2800" dirty="0" smtClean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dirty="0" smtClean="0">
                <a:latin typeface="Calibri" pitchFamily="34" charset="0"/>
              </a:rPr>
              <a:t>14-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ar-SA" sz="2800" dirty="0">
                <a:latin typeface="Calibri" pitchFamily="34" charset="0"/>
              </a:rPr>
              <a:t>نهايات الماصات الألكترونية. </a:t>
            </a:r>
          </a:p>
          <a:p>
            <a:pPr algn="r" rtl="1"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Tips with different </a:t>
            </a:r>
            <a:r>
              <a:rPr lang="en-US" sz="2800" dirty="0" smtClean="0">
                <a:latin typeface="Calibri" pitchFamily="34" charset="0"/>
              </a:rPr>
              <a:t>size</a:t>
            </a:r>
            <a:endParaRPr lang="en-US" sz="2800" dirty="0">
              <a:latin typeface="Calibri" pitchFamily="34" charset="0"/>
            </a:endParaRPr>
          </a:p>
          <a:p>
            <a:pPr marL="0" indent="0" algn="r" rtl="1">
              <a:lnSpc>
                <a:spcPct val="90000"/>
              </a:lnSpc>
              <a:buNone/>
            </a:pPr>
            <a:r>
              <a:rPr lang="ar-SA" sz="2800" dirty="0" smtClean="0">
                <a:latin typeface="Calibri" pitchFamily="34" charset="0"/>
              </a:rPr>
              <a:t>15- حوامل </a:t>
            </a:r>
            <a:r>
              <a:rPr lang="ar-SA" sz="2800" dirty="0">
                <a:latin typeface="Calibri" pitchFamily="34" charset="0"/>
              </a:rPr>
              <a:t>لللأنابيب. </a:t>
            </a:r>
            <a:r>
              <a:rPr lang="en-US" sz="2800" dirty="0">
                <a:latin typeface="Calibri" pitchFamily="34" charset="0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</a:rPr>
              <a:t>Racks for tube)</a:t>
            </a:r>
            <a:endParaRPr lang="ar-SA" sz="2400" dirty="0">
              <a:latin typeface="Calibri" pitchFamily="34" charset="0"/>
            </a:endParaRPr>
          </a:p>
          <a:p>
            <a:pPr marL="0" indent="0" algn="r" rtl="1">
              <a:lnSpc>
                <a:spcPct val="90000"/>
              </a:lnSpc>
              <a:buNone/>
            </a:pPr>
            <a:r>
              <a:rPr lang="ar-SA" sz="2400" dirty="0" smtClean="0">
                <a:latin typeface="Calibri" pitchFamily="34" charset="0"/>
              </a:rPr>
              <a:t>16- حوامل لنهايات الماصات </a:t>
            </a:r>
            <a:r>
              <a:rPr lang="en-US" sz="2400" dirty="0">
                <a:latin typeface="Calibri" pitchFamily="34" charset="0"/>
              </a:rPr>
              <a:t>Quarts </a:t>
            </a:r>
            <a:r>
              <a:rPr lang="en-US" sz="2400" dirty="0" smtClean="0">
                <a:latin typeface="Calibri" pitchFamily="34" charset="0"/>
              </a:rPr>
              <a:t>cuvettes </a:t>
            </a:r>
            <a:r>
              <a:rPr lang="ar-SA" sz="2400" dirty="0" smtClean="0">
                <a:latin typeface="Calibri" pitchFamily="34" charset="0"/>
              </a:rPr>
              <a:t> </a:t>
            </a:r>
            <a:r>
              <a:rPr lang="ar-SA" sz="2800" dirty="0" smtClean="0"/>
              <a:t>.</a:t>
            </a:r>
            <a:endParaRPr lang="ar-SA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7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 جهاز الرج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(Vortex )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 جهاز الطيف المرئي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(Spectrophotometer)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 جهاز طرد مركزي دقيق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Microcentrifuge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dirty="0"/>
              <a:t/>
            </a:r>
            <a:br>
              <a:rPr lang="ar-SA" dirty="0"/>
            </a:br>
            <a:r>
              <a:rPr lang="ar-SA" dirty="0"/>
              <a:t>16-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علبة للتخلص من المستهلكات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Biohazard Container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 أكياس للتخلص من المستهلكات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Biohazard Bags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4" descr="G:\صور العرض\61-NO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912"/>
            <a:ext cx="2471192" cy="198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210"/>
            <a:ext cx="817109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ar-SA" sz="28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أولاً: تحضير المحاليل المستخدمه في </a:t>
            </a:r>
            <a:r>
              <a:rPr lang="ar-SA" sz="2800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الاستخلاص:</a:t>
            </a:r>
            <a:br>
              <a:rPr lang="ar-SA" sz="2800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ar-SA" sz="28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ar-SA" sz="2800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-تحضير </a:t>
            </a:r>
            <a:r>
              <a:rPr lang="ar-SA" sz="28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محاليل الأساس </a:t>
            </a:r>
            <a:r>
              <a:rPr lang="en-GB" sz="2800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Stock </a:t>
            </a:r>
            <a:r>
              <a:rPr lang="en-GB" sz="28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solutions</a:t>
            </a:r>
            <a:r>
              <a:rPr lang="ar-SA" dirty="0" smtClean="0"/>
              <a:t>: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54544962"/>
              </p:ext>
            </p:extLst>
          </p:nvPr>
        </p:nvGraphicFramePr>
        <p:xfrm>
          <a:off x="2588571" y="1929265"/>
          <a:ext cx="6198824" cy="483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8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5234068"/>
              </p:ext>
            </p:extLst>
          </p:nvPr>
        </p:nvGraphicFramePr>
        <p:xfrm>
          <a:off x="43544" y="166914"/>
          <a:ext cx="9056914" cy="315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6185840"/>
              </p:ext>
            </p:extLst>
          </p:nvPr>
        </p:nvGraphicFramePr>
        <p:xfrm>
          <a:off x="119743" y="3581400"/>
          <a:ext cx="9024257" cy="314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48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274638"/>
            <a:ext cx="7844518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ar-SA" sz="36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أولاً: تحضير المحاليل المستخدمه في الاستخلاص:</a:t>
            </a:r>
            <a: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1-تحضير </a:t>
            </a:r>
            <a:r>
              <a:rPr lang="ar-SA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المحاليل المنظمة </a:t>
            </a:r>
            <a:r>
              <a:rPr lang="en-GB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Buffers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1- محلول </a:t>
            </a:r>
            <a:r>
              <a:rPr lang="en-GB" dirty="0" smtClean="0"/>
              <a:t>ALS-I </a:t>
            </a:r>
            <a:r>
              <a:rPr lang="ar-SA" dirty="0" smtClean="0"/>
              <a:t>:</a:t>
            </a:r>
          </a:p>
          <a:p>
            <a:pPr marL="0" indent="0" algn="r" rtl="1">
              <a:buNone/>
            </a:pPr>
            <a:r>
              <a:rPr lang="ar-SA" dirty="0" smtClean="0"/>
              <a:t> : يتكون من</a:t>
            </a:r>
          </a:p>
          <a:p>
            <a:pPr marL="0" indent="0" algn="r" rtl="1">
              <a:buNone/>
            </a:pPr>
            <a:r>
              <a:rPr lang="en-GB" dirty="0" smtClean="0"/>
              <a:t>2.5 ml of Tris HCl (stock: 1M, pH 8)</a:t>
            </a:r>
          </a:p>
          <a:p>
            <a:pPr marL="0" indent="0" algn="r" rtl="1">
              <a:buNone/>
            </a:pPr>
            <a:r>
              <a:rPr lang="en-GB" dirty="0" smtClean="0"/>
              <a:t>2.5 ml of EDTA (stock: 0.5M, pH 8)</a:t>
            </a:r>
          </a:p>
          <a:p>
            <a:pPr marL="0" indent="0" algn="r" rtl="1">
              <a:buNone/>
            </a:pPr>
            <a:r>
              <a:rPr lang="en-GB" dirty="0" smtClean="0"/>
              <a:t>Glucose</a:t>
            </a:r>
            <a:r>
              <a:rPr lang="ar-SA" dirty="0" smtClean="0"/>
              <a:t> </a:t>
            </a:r>
            <a:r>
              <a:rPr lang="en-GB" dirty="0" smtClean="0"/>
              <a:t>0.9 gm of</a:t>
            </a: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يضاف إلى 100 مل ماء مقطر </a:t>
            </a:r>
            <a:r>
              <a:rPr lang="en-GB" dirty="0" smtClean="0"/>
              <a:t>DDW</a:t>
            </a:r>
            <a:r>
              <a:rPr lang="ar-SA" dirty="0" smtClean="0"/>
              <a:t> ، ويحفظ عند درجة حرارة 4˚م.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4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900" y="1066410"/>
            <a:ext cx="8183275" cy="5519448"/>
          </a:xfrm>
        </p:spPr>
        <p:txBody>
          <a:bodyPr>
            <a:normAutofit fontScale="62500" lnSpcReduction="20000"/>
          </a:bodyPr>
          <a:lstStyle/>
          <a:p>
            <a:pPr marL="0" indent="0" algn="just" rtl="1">
              <a:lnSpc>
                <a:spcPct val="16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أولاً: الاستخلاص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 rtl="1">
              <a:lnSpc>
                <a:spcPct val="16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تحليل الخلايا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Lysis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وتحرير الحمض النووي: تحويل الخلية إلى صورة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spheroplast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طريق هضم الجدار الخلوي.  تتم هذه الخطوة باستخدام انزيمات هاضمة مثل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Lysozyme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المواد شديدة القلوية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analysis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ويستخدم السكروز للحفاظ على الضغط الاسموزي الملائم لعدم انفجار الـ 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spheroplast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الانفجار.</a:t>
            </a:r>
          </a:p>
          <a:p>
            <a:pPr marL="0" indent="0" algn="just" rtl="1">
              <a:lnSpc>
                <a:spcPct val="160000"/>
              </a:lnSpc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1">
              <a:lnSpc>
                <a:spcPct val="16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 التخلص من المكونات الأخرى في الـ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spheroplast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مثلال الجزيئات الكبرى وأهمها البروتينات وانسياب الحمض النووي ومحتويات الخلايا.</a:t>
            </a:r>
          </a:p>
          <a:p>
            <a:pPr marL="0" indent="0" algn="just" rtl="1">
              <a:lnSpc>
                <a:spcPct val="160000"/>
              </a:lnSpc>
              <a:buNone/>
            </a:pP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1">
              <a:lnSpc>
                <a:spcPct val="160000"/>
              </a:lnSpc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ثانياً: التنقية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purification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فصل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الكروموسومي عن الحمض النووي الريبوزي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والبلازميد.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900" y="256788"/>
            <a:ext cx="76226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ar-SA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ملخص خطوات </a:t>
            </a:r>
            <a:r>
              <a:rPr lang="ar-S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عزل</a:t>
            </a:r>
            <a:r>
              <a:rPr lang="ar-SA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الحمض النووي </a:t>
            </a:r>
            <a:r>
              <a:rPr lang="en-GB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DNA</a:t>
            </a:r>
            <a:endParaRPr lang="en-GB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dirty="0" smtClean="0"/>
              <a:t>2- </a:t>
            </a:r>
            <a:r>
              <a:rPr lang="ar-SA" dirty="0"/>
              <a:t>محلول 2 عياري من هيدروكسيد الصوديوم </a:t>
            </a:r>
            <a:r>
              <a:rPr lang="en-GB" dirty="0"/>
              <a:t>2 N </a:t>
            </a:r>
            <a:r>
              <a:rPr lang="en-GB" dirty="0" err="1"/>
              <a:t>NaOH</a:t>
            </a:r>
            <a:endParaRPr lang="ar-SA" dirty="0"/>
          </a:p>
          <a:p>
            <a:pPr marL="0" indent="0" algn="r" rtl="1">
              <a:buNone/>
            </a:pPr>
            <a:r>
              <a:rPr lang="ar-SA" dirty="0"/>
              <a:t>يحسب الوزن الجزيئي لهيدروكسيد الصوديوم = </a:t>
            </a:r>
            <a:r>
              <a:rPr lang="en-GB" dirty="0"/>
              <a:t>40</a:t>
            </a:r>
            <a:r>
              <a:rPr lang="ar-SA" dirty="0"/>
              <a:t>جم/مول</a:t>
            </a:r>
          </a:p>
          <a:p>
            <a:pPr marL="0" indent="0" algn="r" rtl="1">
              <a:buNone/>
            </a:pPr>
            <a:r>
              <a:rPr lang="ar-SA" dirty="0"/>
              <a:t>العيارية= المولارية ×</a:t>
            </a:r>
            <a:r>
              <a:rPr lang="en-GB" dirty="0"/>
              <a:t>n</a:t>
            </a:r>
          </a:p>
          <a:p>
            <a:pPr marL="0" indent="0" algn="r" rtl="1">
              <a:buNone/>
            </a:pPr>
            <a:r>
              <a:rPr lang="ar-SA" dirty="0"/>
              <a:t>2= س × 1</a:t>
            </a:r>
          </a:p>
          <a:p>
            <a:pPr marL="0" indent="0" algn="r" rtl="1">
              <a:buNone/>
            </a:pPr>
            <a:r>
              <a:rPr lang="ar-SA" dirty="0"/>
              <a:t>س = 2 مولار=عدد المولات في لتر= 2 مول /لتر</a:t>
            </a:r>
          </a:p>
          <a:p>
            <a:pPr marL="0" indent="0" algn="r" rtl="1">
              <a:buNone/>
            </a:pPr>
            <a:r>
              <a:rPr lang="ar-SA" dirty="0"/>
              <a:t>المول = الوزن بالجرام (جم)/ الوزن الجزيئي (جم/مول)</a:t>
            </a:r>
          </a:p>
          <a:p>
            <a:pPr marL="0" indent="0" algn="r" rtl="1">
              <a:buNone/>
            </a:pPr>
            <a:r>
              <a:rPr lang="ar-SA" dirty="0"/>
              <a:t>الوزن بالجرام = المول × الوزن الجزيئي = 2 × 40 =80 جم.</a:t>
            </a:r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20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ar-SA" sz="36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أولاً: تحضير المحاليل المستخدمه في الاستخلاص:</a:t>
            </a:r>
            <a: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1-تحضير </a:t>
            </a:r>
            <a:r>
              <a:rPr lang="ar-SA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المحاليل المنظمة </a:t>
            </a:r>
            <a:r>
              <a:rPr lang="en-GB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Buffers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86" y="359230"/>
            <a:ext cx="6799489" cy="5766934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dirty="0" smtClean="0"/>
              <a:t>3- </a:t>
            </a:r>
            <a:r>
              <a:rPr lang="en-GB" dirty="0" smtClean="0"/>
              <a:t>4</a:t>
            </a:r>
            <a:r>
              <a:rPr lang="ar-SA" dirty="0" smtClean="0"/>
              <a:t>% من محلول </a:t>
            </a:r>
            <a:r>
              <a:rPr lang="en-GB" dirty="0" smtClean="0"/>
              <a:t>SDS </a:t>
            </a:r>
            <a:r>
              <a:rPr lang="ar-SA" dirty="0" smtClean="0"/>
              <a:t>(</a:t>
            </a:r>
            <a:r>
              <a:rPr lang="en-GB" dirty="0" smtClean="0"/>
              <a:t>Sodium dodecyl sulphate</a:t>
            </a:r>
            <a:r>
              <a:rPr lang="ar-SA" dirty="0" smtClean="0"/>
              <a:t>).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dirty="0" smtClean="0"/>
              <a:t>4 جم تذاب في 100 مل ماء مقطر منزوع الأيونات</a:t>
            </a:r>
            <a:r>
              <a:rPr lang="en-GB" dirty="0" smtClean="0"/>
              <a:t>DDW </a:t>
            </a:r>
            <a:r>
              <a:rPr lang="ar-SA" dirty="0" smtClean="0"/>
              <a:t>.</a:t>
            </a:r>
            <a:endParaRPr lang="en-GB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endParaRPr lang="ar-SA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ar-SA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dirty="0" smtClean="0"/>
              <a:t>4- 3 مولار أسيتات الصوديوم </a:t>
            </a:r>
            <a:r>
              <a:rPr lang="en-GB" dirty="0" smtClean="0"/>
              <a:t>3 M Sodium Acetate pH6.0 </a:t>
            </a:r>
            <a:r>
              <a:rPr lang="ar-SA" dirty="0" smtClean="0"/>
              <a:t>....... الصيغه البنائية = </a:t>
            </a:r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3</a:t>
            </a:r>
            <a:r>
              <a:rPr lang="en-GB" dirty="0" smtClean="0"/>
              <a:t>NaO</a:t>
            </a:r>
            <a:r>
              <a:rPr lang="en-GB" baseline="-25000" dirty="0" smtClean="0"/>
              <a:t>2</a:t>
            </a:r>
            <a:endParaRPr lang="en-GB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MW=136.08 gm/</a:t>
            </a:r>
            <a:r>
              <a:rPr lang="en-GB" dirty="0" err="1" smtClean="0"/>
              <a:t>mol</a:t>
            </a:r>
            <a:endParaRPr lang="en-GB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3*136.08</a:t>
            </a:r>
            <a:r>
              <a:rPr lang="ar-SA" dirty="0"/>
              <a:t>= </a:t>
            </a:r>
            <a:r>
              <a:rPr lang="ar-SA" dirty="0" smtClean="0"/>
              <a:t>408.24</a:t>
            </a:r>
            <a:r>
              <a:rPr lang="en-GB" dirty="0" smtClean="0"/>
              <a:t> </a:t>
            </a:r>
            <a:r>
              <a:rPr lang="ar-SA" dirty="0" smtClean="0"/>
              <a:t>جم</a:t>
            </a:r>
            <a:endParaRPr lang="en-GB" dirty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محلول خليط (</a:t>
            </a:r>
            <a:r>
              <a:rPr lang="en-GB" dirty="0" smtClean="0"/>
              <a:t>phenol/Chloroform/</a:t>
            </a:r>
            <a:r>
              <a:rPr lang="en-GB" dirty="0" err="1" smtClean="0"/>
              <a:t>Isoamyl</a:t>
            </a:r>
            <a:r>
              <a:rPr lang="en-GB" dirty="0" smtClean="0"/>
              <a:t> alcohol</a:t>
            </a:r>
            <a:r>
              <a:rPr lang="ar-SA" dirty="0" smtClean="0"/>
              <a:t>)</a:t>
            </a:r>
            <a:r>
              <a:rPr lang="en-GB" dirty="0" smtClean="0"/>
              <a:t>25:24:1</a:t>
            </a:r>
            <a:endParaRPr lang="ar-SA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2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" y="261257"/>
            <a:ext cx="8865870" cy="6556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ثالثاً: خطوات استخلاص الحمض النووي </a:t>
            </a:r>
            <a:r>
              <a:rPr lang="en-GB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DNA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البكتيري:</a:t>
            </a:r>
            <a:endParaRPr lang="en-GB" sz="3200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671" y="957944"/>
            <a:ext cx="6632161" cy="326571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 smtClean="0"/>
              <a:t>يلقح 5 مل من بيئة </a:t>
            </a:r>
            <a:r>
              <a:rPr lang="en-GB" sz="2400" dirty="0" smtClean="0"/>
              <a:t>LB</a:t>
            </a:r>
            <a:r>
              <a:rPr lang="ar-SA" sz="2400" dirty="0" smtClean="0"/>
              <a:t> بلقاح نقي من بكتيريا</a:t>
            </a:r>
            <a:r>
              <a:rPr lang="ar-SA" sz="2400" i="1" dirty="0" smtClean="0"/>
              <a:t> </a:t>
            </a:r>
            <a:r>
              <a:rPr lang="en-GB" sz="2400" i="1" dirty="0" smtClean="0"/>
              <a:t>E. </a:t>
            </a:r>
            <a:r>
              <a:rPr lang="en-GB" sz="2400" i="1" dirty="0"/>
              <a:t>c</a:t>
            </a:r>
            <a:r>
              <a:rPr lang="en-GB" sz="2400" i="1" dirty="0" smtClean="0"/>
              <a:t>oli</a:t>
            </a:r>
            <a:r>
              <a:rPr lang="ar-SA" sz="2400" dirty="0" smtClean="0"/>
              <a:t> وتحضن لمدة 12-24 ساعه عند 37˚م.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/>
              <a:t>ونحتقظ بأنبوبة بيئة </a:t>
            </a:r>
            <a:r>
              <a:rPr lang="en-GB" sz="2400" dirty="0" smtClean="0"/>
              <a:t>LB </a:t>
            </a:r>
            <a:r>
              <a:rPr lang="ar-SA" sz="2400" dirty="0" smtClean="0"/>
              <a:t> بدون تلقيح وتحضن أيضاً.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/>
              <a:t>ينقل 1.5 مل من المزرعة إلى أنبوبة طرد مركزي دقيقة </a:t>
            </a:r>
            <a:r>
              <a:rPr lang="en-GB" sz="2400" dirty="0" err="1" smtClean="0"/>
              <a:t>microcentrifuge</a:t>
            </a:r>
            <a:r>
              <a:rPr lang="ar-SA" sz="2400" dirty="0" smtClean="0"/>
              <a:t> ويطرد لمدة دقيقتين ثم نتخلص من الرائق.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/>
              <a:t>يعلق الراسب في </a:t>
            </a:r>
            <a:r>
              <a:rPr lang="en-GB" sz="2400" dirty="0" smtClean="0"/>
              <a:t>120uL</a:t>
            </a:r>
            <a:r>
              <a:rPr lang="ar-SA" sz="2400" dirty="0" smtClean="0"/>
              <a:t>من محلول منظم </a:t>
            </a:r>
            <a:r>
              <a:rPr lang="en-GB" sz="2400" dirty="0" smtClean="0"/>
              <a:t>Buffer</a:t>
            </a:r>
            <a:r>
              <a:rPr lang="ar-SA" sz="2400" dirty="0" smtClean="0"/>
              <a:t> (</a:t>
            </a:r>
            <a:r>
              <a:rPr lang="en-GB" sz="2400" dirty="0" smtClean="0"/>
              <a:t>Tris/EDTA/glucose</a:t>
            </a:r>
            <a:r>
              <a:rPr lang="ar-SA" sz="2400" dirty="0" smtClean="0"/>
              <a:t>) وترج الأنبوبة في جهاز </a:t>
            </a:r>
            <a:r>
              <a:rPr lang="en-GB" sz="2400" dirty="0" smtClean="0"/>
              <a:t>Vortex</a:t>
            </a:r>
            <a:r>
              <a:rPr lang="ar-SA" sz="2400" dirty="0" smtClean="0"/>
              <a:t> جيداً (يجب تعليق الراسب جيداً للتأكد من عدم تكتل الخلايا البكتيريه).</a:t>
            </a:r>
          </a:p>
        </p:txBody>
      </p:sp>
      <p:pic>
        <p:nvPicPr>
          <p:cNvPr id="4" name="Picture 2" descr="E:\صور  خاصة للوحدة\صور مستهلكات المعمل\bloodL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" y="2993570"/>
            <a:ext cx="2266367" cy="14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E:\صور  خاصة للوحدة\صور مستهلكات المعمل\bloodLa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" y="4844150"/>
            <a:ext cx="25603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9" y="1186543"/>
            <a:ext cx="7060747" cy="5486399"/>
          </a:xfrm>
        </p:spPr>
        <p:txBody>
          <a:bodyPr/>
          <a:lstStyle/>
          <a:p>
            <a:pPr algn="r" rtl="1">
              <a:lnSpc>
                <a:spcPct val="170000"/>
              </a:lnSpc>
            </a:pPr>
            <a:r>
              <a:rPr lang="ar-SA" sz="2800" dirty="0"/>
              <a:t>يضاف إلى الراسب </a:t>
            </a:r>
            <a:r>
              <a:rPr lang="en-GB" sz="2800" dirty="0"/>
              <a:t>8uL</a:t>
            </a:r>
            <a:r>
              <a:rPr lang="ar-SA" sz="2800" dirty="0"/>
              <a:t>من محلول </a:t>
            </a:r>
            <a:r>
              <a:rPr lang="en-GB" sz="2800" dirty="0"/>
              <a:t>2N</a:t>
            </a:r>
            <a:r>
              <a:rPr lang="ar-SA" sz="2800" dirty="0"/>
              <a:t>من هيدروكسيد الصوديوم </a:t>
            </a:r>
            <a:r>
              <a:rPr lang="en-GB" sz="2800" dirty="0" err="1"/>
              <a:t>NaOH</a:t>
            </a:r>
            <a:r>
              <a:rPr lang="ar-SA" sz="2800" dirty="0"/>
              <a:t> و </a:t>
            </a:r>
            <a:r>
              <a:rPr lang="en-GB" sz="2800" dirty="0"/>
              <a:t>8uL</a:t>
            </a:r>
            <a:r>
              <a:rPr lang="ar-SA" sz="2800" dirty="0"/>
              <a:t> من محلول </a:t>
            </a:r>
            <a:r>
              <a:rPr lang="en-GB" sz="2800" dirty="0"/>
              <a:t>4% SDS</a:t>
            </a:r>
            <a:r>
              <a:rPr lang="ar-SA" sz="2800" dirty="0"/>
              <a:t> ثم يرج المزيج جيداً بدون استخدام جهاز الرج </a:t>
            </a:r>
            <a:r>
              <a:rPr lang="en-GB" sz="2800" dirty="0"/>
              <a:t>vortex</a:t>
            </a:r>
            <a:r>
              <a:rPr lang="ar-SA" sz="2800" dirty="0"/>
              <a:t>.</a:t>
            </a:r>
          </a:p>
          <a:p>
            <a:pPr algn="r" rtl="1">
              <a:lnSpc>
                <a:spcPct val="170000"/>
              </a:lnSpc>
            </a:pPr>
            <a:r>
              <a:rPr lang="ar-SA" sz="2800" dirty="0"/>
              <a:t>يضاف مباشرة </a:t>
            </a:r>
            <a:r>
              <a:rPr lang="en-GB" sz="2800" dirty="0"/>
              <a:t>22uL</a:t>
            </a:r>
            <a:r>
              <a:rPr lang="ar-SA" sz="2800" dirty="0"/>
              <a:t> من </a:t>
            </a:r>
            <a:r>
              <a:rPr lang="en-GB" sz="2800" dirty="0"/>
              <a:t>3M</a:t>
            </a:r>
            <a:r>
              <a:rPr lang="ar-SA" sz="2800" dirty="0"/>
              <a:t>من محلول أسيتات الصوديوم</a:t>
            </a:r>
            <a:r>
              <a:rPr lang="en-GB" sz="2800" dirty="0" err="1"/>
              <a:t>NaAc</a:t>
            </a:r>
            <a:r>
              <a:rPr lang="en-GB" sz="2800" dirty="0"/>
              <a:t> </a:t>
            </a:r>
            <a:r>
              <a:rPr lang="ar-SA" sz="2800" dirty="0"/>
              <a:t> في درجة </a:t>
            </a:r>
            <a:r>
              <a:rPr lang="en-GB" sz="2800" dirty="0"/>
              <a:t>pH=6.0</a:t>
            </a:r>
            <a:r>
              <a:rPr lang="ar-SA" sz="2800" dirty="0"/>
              <a:t>. ويرج المزيج جيداً بدون جهاز الرج ثم يرسب المزيج بالطرد المركزي الدقيق لمدة 10 دقائق</a:t>
            </a:r>
            <a:r>
              <a:rPr lang="ar-SA" sz="2800" dirty="0" smtClean="0"/>
              <a:t>.</a:t>
            </a:r>
            <a:endParaRPr lang="ar-SA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05" y="261257"/>
            <a:ext cx="8865870" cy="6556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ثالثاً: خطوات استخلاص الحمض النووي </a:t>
            </a:r>
            <a:r>
              <a:rPr lang="en-GB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DNA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البكتيري:</a:t>
            </a:r>
            <a:endParaRPr lang="en-GB" sz="3200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14" y="925286"/>
            <a:ext cx="5954486" cy="4928727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SA" dirty="0"/>
              <a:t>باستخدام الماصة الدقيقة يتم سحب الراسب والتخلص منه.  يتم ترسيب الرائق بالطرد المركزي لمدة دقيقتين ثم ينقل الرائق إلى أنبوبة طرد مركزي معقمة.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يضاف إلى الأنبوبة </a:t>
            </a:r>
            <a:r>
              <a:rPr lang="en-GB" dirty="0"/>
              <a:t>2uL</a:t>
            </a:r>
            <a:r>
              <a:rPr lang="ar-SA" dirty="0"/>
              <a:t> من </a:t>
            </a:r>
            <a:r>
              <a:rPr lang="en-GB" dirty="0"/>
              <a:t>10ug/mL</a:t>
            </a:r>
            <a:r>
              <a:rPr lang="ar-SA" dirty="0"/>
              <a:t> لانزيم </a:t>
            </a:r>
            <a:r>
              <a:rPr lang="en-GB" dirty="0" err="1"/>
              <a:t>RNase</a:t>
            </a:r>
            <a:r>
              <a:rPr lang="ar-SA" dirty="0"/>
              <a:t>المثبط بالحرارة وتحضن في درجة 37م لمدة 10دقائق.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يستخلص الرائق مرتين باستخدام </a:t>
            </a:r>
            <a:r>
              <a:rPr lang="en-GB" dirty="0"/>
              <a:t>100uL</a:t>
            </a:r>
            <a:r>
              <a:rPr lang="ar-SA" dirty="0"/>
              <a:t>من الخليط من (الفينول: الكلوروفورم: كحول أيزوأميل).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يضاف </a:t>
            </a:r>
            <a:r>
              <a:rPr lang="en-GB" dirty="0"/>
              <a:t>1vol</a:t>
            </a:r>
            <a:r>
              <a:rPr lang="ar-SA" dirty="0"/>
              <a:t> من الأيزوبروبانول إلى </a:t>
            </a:r>
            <a:r>
              <a:rPr lang="ar-SA" dirty="0" smtClean="0"/>
              <a:t>الطبقة العلوية الشفافة، </a:t>
            </a:r>
            <a:r>
              <a:rPr lang="ar-SA" dirty="0"/>
              <a:t>يمزج الخليط ويترك لمدة 5 دقائق</a:t>
            </a:r>
            <a:r>
              <a:rPr lang="ar-SA" dirty="0" smtClean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SA" dirty="0"/>
          </a:p>
          <a:p>
            <a:pPr algn="r" rt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171" y="274638"/>
            <a:ext cx="8846005" cy="59621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ثالثاً: خطوات استخلاص الحمض النووي </a:t>
            </a:r>
            <a:r>
              <a:rPr lang="en-GB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DNA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البكتيري:</a:t>
            </a:r>
            <a:endParaRPr lang="en-GB" sz="3200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" descr="C:\Documents and Settings\User1\My Documents\My Pictures\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1327228"/>
            <a:ext cx="3273426" cy="263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829" y="1600200"/>
            <a:ext cx="588917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sz="2800" dirty="0"/>
              <a:t>يرسب المزيج لمدة 5 دقائق على السرعة الفائقة للطرد المركزي ثم نتخلص من الرائق.</a:t>
            </a:r>
          </a:p>
          <a:p>
            <a:pPr algn="r" rtl="1">
              <a:lnSpc>
                <a:spcPct val="150000"/>
              </a:lnSpc>
            </a:pPr>
            <a:r>
              <a:rPr lang="ar-SA" sz="2800" dirty="0"/>
              <a:t>يغسل الراسب مرتين باستخدام </a:t>
            </a:r>
            <a:r>
              <a:rPr lang="en-GB" sz="2800" dirty="0" smtClean="0"/>
              <a:t>200uL</a:t>
            </a:r>
            <a:r>
              <a:rPr lang="ar-SA" sz="2800" dirty="0" smtClean="0"/>
              <a:t> </a:t>
            </a:r>
            <a:r>
              <a:rPr lang="ar-SA" sz="2800" dirty="0"/>
              <a:t>من </a:t>
            </a:r>
            <a:r>
              <a:rPr lang="ar-SA" sz="2800" dirty="0" smtClean="0"/>
              <a:t>كحول </a:t>
            </a:r>
            <a:r>
              <a:rPr lang="en-GB" sz="2800" dirty="0"/>
              <a:t>70% </a:t>
            </a:r>
            <a:r>
              <a:rPr lang="en-GB" sz="2800" dirty="0" smtClean="0"/>
              <a:t>Ethanol</a:t>
            </a:r>
            <a:r>
              <a:rPr lang="ar-SA" sz="2800" dirty="0" smtClean="0"/>
              <a:t> </a:t>
            </a:r>
            <a:r>
              <a:rPr lang="ar-SA" sz="2800" dirty="0"/>
              <a:t>ثم يطرد كل مره وبعدها يترك الراسب ليجف</a:t>
            </a:r>
            <a:r>
              <a:rPr lang="ar-SA" sz="2800" dirty="0" smtClean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SA" sz="2800" dirty="0"/>
          </a:p>
        </p:txBody>
      </p:sp>
      <p:pic>
        <p:nvPicPr>
          <p:cNvPr id="4" name="Picture 2" descr="C:\Documents and Settings\User1\My Documents\My Pictures\2555_dnaComingOu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6" y="1589314"/>
            <a:ext cx="3268425" cy="35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743" y="283014"/>
            <a:ext cx="8519432" cy="60120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ثالثاً: خطوات استخلاص الحمض النووي </a:t>
            </a:r>
            <a:r>
              <a:rPr lang="en-GB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DNA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3200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البكتيري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:</a:t>
            </a:r>
            <a:endParaRPr lang="en-GB" sz="3200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2145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سهم إلى اليمين 12"/>
          <p:cNvSpPr/>
          <p:nvPr/>
        </p:nvSpPr>
        <p:spPr>
          <a:xfrm>
            <a:off x="4572000" y="4500563"/>
            <a:ext cx="1009650" cy="357187"/>
          </a:xfrm>
          <a:prstGeom prst="rightArrow">
            <a:avLst>
              <a:gd name="adj1" fmla="val 42888"/>
              <a:gd name="adj2" fmla="val 50000"/>
            </a:avLst>
          </a:pr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14688"/>
            <a:ext cx="23574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36915" y="1006857"/>
            <a:ext cx="7598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يعلق الراسب في الماء المقطر المعقم لاستخدام الحمض النووي المعزول في الخطوات التالية كالتركيز والتنقية.</a:t>
            </a:r>
          </a:p>
          <a:p>
            <a:pPr marL="0" indent="0" algn="r" rtl="1">
              <a:buNone/>
            </a:pPr>
            <a:endParaRPr lang="ar-SA" sz="3200" dirty="0"/>
          </a:p>
          <a:p>
            <a:pPr algn="r" rtl="1"/>
            <a:r>
              <a:rPr lang="ar-SA" sz="3200" dirty="0"/>
              <a:t>ملاحظة: يجب تسجيل التغير في المحلول بعد كل خطوة.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743" y="283014"/>
            <a:ext cx="8519432" cy="60120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ثالثاً: خطوات استخلاص الحمض النووي </a:t>
            </a:r>
            <a:r>
              <a:rPr lang="en-GB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DNA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3200" b="1" kern="12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لبكتيري</a:t>
            </a:r>
            <a:r>
              <a:rPr lang="ar-SA" sz="3200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:</a:t>
            </a:r>
            <a:endParaRPr lang="en-GB" sz="3200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364" y="108841"/>
            <a:ext cx="6316662" cy="6229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ملاحظات هامة اثناء العمل</a:t>
            </a:r>
            <a:endParaRPr lang="en-US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18458"/>
            <a:ext cx="7496176" cy="4256313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 smtClean="0"/>
              <a:t>الحرص على عدم الرج بصورة عنيفة لتجنب ظهور الرغوه.</a:t>
            </a:r>
          </a:p>
          <a:p>
            <a:pPr algn="r" rtl="1">
              <a:lnSpc>
                <a:spcPct val="150000"/>
              </a:lnSpc>
            </a:pPr>
            <a:r>
              <a:rPr lang="ar-SA" sz="2800" dirty="0" smtClean="0"/>
              <a:t>المادة القلوية </a:t>
            </a:r>
            <a:r>
              <a:rPr lang="en-GB" sz="2800" dirty="0" smtClean="0"/>
              <a:t>SDS</a:t>
            </a:r>
            <a:r>
              <a:rPr lang="ar-SA" sz="2800" dirty="0" smtClean="0"/>
              <a:t> مع الحرارة العالية </a:t>
            </a:r>
            <a:r>
              <a:rPr lang="en-GB" sz="2800" dirty="0" smtClean="0"/>
              <a:t>55-60</a:t>
            </a:r>
            <a:r>
              <a:rPr lang="ar-SA" sz="2800" dirty="0" smtClean="0"/>
              <a:t> ˚م تؤدي إلى إذابة الدهون في الجدار الخلوي وتحرر الحمض النووي.</a:t>
            </a:r>
          </a:p>
          <a:p>
            <a:pPr algn="r" rtl="1">
              <a:lnSpc>
                <a:spcPct val="150000"/>
              </a:lnSpc>
            </a:pPr>
            <a:r>
              <a:rPr lang="ar-SA" sz="2800" dirty="0" smtClean="0"/>
              <a:t>يمكن استخدام انزيم </a:t>
            </a:r>
            <a:r>
              <a:rPr lang="en-GB" sz="2800" dirty="0" err="1" smtClean="0"/>
              <a:t>Proteinsae</a:t>
            </a:r>
            <a:r>
              <a:rPr lang="en-GB" sz="2800" dirty="0" smtClean="0"/>
              <a:t> </a:t>
            </a:r>
            <a:r>
              <a:rPr lang="en-GB" sz="2800" dirty="0" smtClean="0"/>
              <a:t>K</a:t>
            </a:r>
            <a:r>
              <a:rPr lang="ar-SA" sz="2800" dirty="0" smtClean="0"/>
              <a:t> مع الحرارة العالية أيضاً لتخلص من أي بروتينات قد ترتبط مع الحمض النووي .</a:t>
            </a:r>
          </a:p>
          <a:p>
            <a:pPr algn="r" rtl="1">
              <a:lnSpc>
                <a:spcPct val="150000"/>
              </a:lnSpc>
            </a:pPr>
            <a:r>
              <a:rPr lang="ar-SA" sz="2800" dirty="0" smtClean="0"/>
              <a:t>يضاف الكحول الثلجي ويمكن اضافته عن طريق ادخال الماصة الى نهاية الانبوبه ومن ثم تحميله في الانبوبة، أو إضافة الكحول في انبوبة معقمة  ثم يضاف المحلول اليها ، أو إضافته ببطء بالسكب بماصة باستير.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944" y="794658"/>
            <a:ext cx="7300232" cy="5802694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يذوب الحمض النووي في الكحول بعكس جميع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مكونات البروتوبلازم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الخلوي التي تذوب في الكحول تاركة الحمض النووي في شكل راسب </a:t>
            </a:r>
          </a:p>
          <a:p>
            <a:pPr algn="r" rtl="1">
              <a:lnSpc>
                <a:spcPct val="150000"/>
              </a:lnSpc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يجب ترك المحلول ليستقر لمدة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دقائق ويجب عدم رج الأنبوبة في هذه المرحلة لرقة تركيب الحمض النووي .</a:t>
            </a:r>
          </a:p>
          <a:p>
            <a:pPr algn="r" rtl="1">
              <a:lnSpc>
                <a:spcPct val="150000"/>
              </a:lnSpc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ويمكن ملاحظة ترسب الحمض النووي في طبقة الكحول على هيئة مادة بيضاء لزجه .</a:t>
            </a:r>
          </a:p>
          <a:p>
            <a:pPr algn="r" rtl="1">
              <a:lnSpc>
                <a:spcPct val="150000"/>
              </a:lnSpc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نستخدم عامل درجة الحرارة العالية أعلى من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˚م ليجب أن لا تزيد درجة حرارة الحمام المائي عن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˚م لانه يتكسر وتتغير طبيعته اذا زادت الحرارة عن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˚م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364" y="108841"/>
            <a:ext cx="6316662" cy="6229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ar-SA" b="1" kern="1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ملاحظات هامة اثناء العمل</a:t>
            </a:r>
            <a:endParaRPr lang="en-US" b="1" kern="1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7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7419"/>
            <a:ext cx="8867775" cy="2046514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SA" dirty="0" smtClean="0"/>
              <a:t>1- يحسب درجة الامتصاص عند كل من الأطوال الموجيه (نانومتر</a:t>
            </a:r>
            <a:r>
              <a:rPr lang="en-GB" dirty="0" smtClean="0"/>
              <a:t>nm</a:t>
            </a:r>
            <a:r>
              <a:rPr lang="ar-SA" dirty="0" smtClean="0"/>
              <a:t>)</a:t>
            </a:r>
          </a:p>
          <a:p>
            <a:pPr marL="0" indent="0" algn="r" rtl="1">
              <a:buNone/>
            </a:pPr>
            <a:r>
              <a:rPr lang="en-GB" smtClean="0"/>
              <a:t>260-280</a:t>
            </a: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2- نسجل قراؤة الكثافة الضوئية </a:t>
            </a:r>
            <a:r>
              <a:rPr lang="en-US" dirty="0" smtClean="0"/>
              <a:t>O.D.</a:t>
            </a:r>
            <a:r>
              <a:rPr lang="ar-SA" dirty="0" smtClean="0"/>
              <a:t> من الجهاز.</a:t>
            </a:r>
          </a:p>
          <a:p>
            <a:pPr marL="0" indent="0" algn="r" rtl="1">
              <a:buNone/>
            </a:pPr>
            <a:r>
              <a:rPr lang="ar-SA" dirty="0" smtClean="0"/>
              <a:t>3- يتم تقدير كل من تركيز الحمض النووي </a:t>
            </a:r>
            <a:r>
              <a:rPr lang="en-US" dirty="0" smtClean="0"/>
              <a:t>DNA </a:t>
            </a:r>
            <a:r>
              <a:rPr lang="ar-SA" dirty="0"/>
              <a:t> </a:t>
            </a:r>
            <a:r>
              <a:rPr lang="ar-SA" dirty="0" smtClean="0"/>
              <a:t>ودرجة نقاوته كما يلي.</a:t>
            </a:r>
            <a:endParaRPr lang="ar-SA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20209" y="147935"/>
            <a:ext cx="69517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ar-S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حساب تركيز  الحمض النووي </a:t>
            </a:r>
            <a:r>
              <a:rPr lang="en-GB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DNA</a:t>
            </a:r>
            <a:r>
              <a:rPr lang="ar-S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 rtl="1"/>
            <a:r>
              <a:rPr lang="ar-S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باستخدام جهاز الطيف الضوئي </a:t>
            </a:r>
            <a:r>
              <a:rPr lang="en-GB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Spectrophotometer</a:t>
            </a:r>
            <a:endParaRPr lang="en-GB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C:\Documents and Settings\User1\My Documents\My Pictures\1_7_label_DNA_storage_tube_P215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57563"/>
            <a:ext cx="25479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:\صور  خاصة للوحدة\صور مستهلكات المعمل\spectro photo 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سهم إلى اليمين 10"/>
          <p:cNvSpPr/>
          <p:nvPr/>
        </p:nvSpPr>
        <p:spPr>
          <a:xfrm>
            <a:off x="4429125" y="4572000"/>
            <a:ext cx="1009650" cy="357188"/>
          </a:xfrm>
          <a:prstGeom prst="rightArrow">
            <a:avLst>
              <a:gd name="adj1" fmla="val 42888"/>
              <a:gd name="adj2" fmla="val 50000"/>
            </a:avLst>
          </a:pr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dirty="0" smtClean="0"/>
              <a:t>أولا: تحليل الخلية وتحرير الحمض النووي </a:t>
            </a:r>
            <a:r>
              <a:rPr lang="en-GB" dirty="0" smtClean="0"/>
              <a:t>DNA</a:t>
            </a:r>
            <a:r>
              <a:rPr lang="ar-SA" dirty="0" smtClean="0"/>
              <a:t>:</a:t>
            </a:r>
          </a:p>
          <a:p>
            <a:pPr marL="0" indent="0" algn="r" rtl="1">
              <a:buNone/>
            </a:pPr>
            <a:r>
              <a:rPr lang="ar-SA" dirty="0" smtClean="0"/>
              <a:t>تحلل الخلية باستخدام الإنزيمات المحللة أو حبيبات زجاجية او بلورية في أثناء الطرد المركزي.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 smtClean="0"/>
              <a:t>دور الإنزيم </a:t>
            </a:r>
            <a:r>
              <a:rPr lang="en-GB" dirty="0" err="1" smtClean="0"/>
              <a:t>Lysozymre</a:t>
            </a:r>
            <a:r>
              <a:rPr lang="ar-SA" dirty="0" smtClean="0"/>
              <a:t>:</a:t>
            </a:r>
          </a:p>
          <a:p>
            <a:pPr marL="0" indent="0" algn="r" rtl="1">
              <a:buNone/>
            </a:pPr>
            <a:r>
              <a:rPr lang="ar-SA" dirty="0" smtClean="0"/>
              <a:t>يقوم بتحفيز التحليل المائي للرابطة الجليكوسيدية لمكونات الجدار الكربوهيدراتية (</a:t>
            </a:r>
            <a:r>
              <a:rPr lang="en-GB" dirty="0" smtClean="0"/>
              <a:t>peptidoglycan</a:t>
            </a:r>
            <a:r>
              <a:rPr lang="ar-SA" dirty="0" smtClean="0"/>
              <a:t>) وبالتالي تحطيم الغلاف الخارجي ويحرر الحمض النووي </a:t>
            </a:r>
            <a:r>
              <a:rPr lang="en-GB" dirty="0" smtClean="0"/>
              <a:t>DNA</a:t>
            </a:r>
            <a:r>
              <a:rPr lang="ar-SA" dirty="0" smtClean="0"/>
              <a:t>وغيره من   مكونات الخليه.</a:t>
            </a:r>
          </a:p>
          <a:p>
            <a:pPr marL="0" indent="0" algn="r" rtl="1">
              <a:buNone/>
            </a:pPr>
            <a:r>
              <a:rPr lang="ar-SA" dirty="0" smtClean="0"/>
              <a:t>دور المحلول المنظم </a:t>
            </a:r>
            <a:r>
              <a:rPr lang="en-GB" dirty="0" smtClean="0"/>
              <a:t>Buffer solution</a:t>
            </a:r>
            <a:r>
              <a:rPr lang="ar-SA" dirty="0" smtClean="0"/>
              <a:t>:</a:t>
            </a:r>
          </a:p>
          <a:p>
            <a:pPr marL="0" indent="0" algn="r" rtl="1">
              <a:buNone/>
            </a:pPr>
            <a:r>
              <a:rPr lang="ar-SA" dirty="0" smtClean="0"/>
              <a:t>لا بد أن يكون الوسط المتواجد به محلول المحتوي على الـ</a:t>
            </a:r>
            <a:r>
              <a:rPr lang="en-GB" dirty="0" smtClean="0"/>
              <a:t>DNA </a:t>
            </a:r>
            <a:r>
              <a:rPr lang="ar-SA" dirty="0" smtClean="0"/>
              <a:t> في صورة محلول منظم، محلول ملحي يحتوي على </a:t>
            </a:r>
            <a:r>
              <a:rPr lang="en-GB" dirty="0" smtClean="0"/>
              <a:t>EDTA 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r>
              <a:rPr lang="ar-SA" dirty="0" smtClean="0"/>
              <a:t>بسبب تأين الحمض النووي </a:t>
            </a:r>
            <a:r>
              <a:rPr lang="en-GB" dirty="0" smtClean="0"/>
              <a:t>DNA</a:t>
            </a:r>
            <a:r>
              <a:rPr lang="ar-SA" dirty="0" smtClean="0"/>
              <a:t> وحمله لشحنه سالبه فإنه أكثر ثباتاً وذوبانا في المحاليل الملحيه عنه في الماء المقطر.</a:t>
            </a:r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86" y="1600200"/>
                <a:ext cx="8552089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r" rtl="1">
                  <a:buNone/>
                </a:pPr>
                <a:r>
                  <a:rPr lang="ar-SA" dirty="0"/>
                  <a:t>3- نحسب </a:t>
                </a:r>
                <a:r>
                  <a:rPr lang="ar-SA" dirty="0" smtClean="0"/>
                  <a:t>تركيز </a:t>
                </a:r>
                <a:r>
                  <a:rPr lang="ar-SA" dirty="0"/>
                  <a:t>الحمض </a:t>
                </a:r>
                <a:r>
                  <a:rPr lang="ar-SA" dirty="0" smtClean="0"/>
                  <a:t>النووي </a:t>
                </a:r>
                <a:r>
                  <a:rPr lang="en-US" dirty="0" smtClean="0"/>
                  <a:t>DNA</a:t>
                </a:r>
                <a:r>
                  <a:rPr lang="ar-SA" dirty="0" smtClean="0"/>
                  <a:t> </a:t>
                </a:r>
                <a:r>
                  <a:rPr lang="ar-SA" dirty="0"/>
                  <a:t>بالتعويض في المعادلة:</a:t>
                </a:r>
              </a:p>
              <a:p>
                <a:pPr marL="0" indent="0" algn="r" rtl="1">
                  <a:buNone/>
                </a:pPr>
                <a:r>
                  <a:rPr lang="en-GB" dirty="0" smtClean="0"/>
                  <a:t>Conc</a:t>
                </a:r>
                <a:r>
                  <a:rPr lang="en-GB" dirty="0"/>
                  <a:t>. Of DNA (</a:t>
                </a:r>
                <a:r>
                  <a:rPr lang="en-GB" dirty="0" err="1"/>
                  <a:t>ug</a:t>
                </a:r>
                <a:r>
                  <a:rPr lang="en-GB" dirty="0"/>
                  <a:t>/ml)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𝑂</m:t>
                        </m:r>
                        <m:r>
                          <a:rPr lang="en-GB" i="1">
                            <a:latin typeface="Cambria Math"/>
                          </a:rPr>
                          <m:t>.</m:t>
                        </m:r>
                        <m:r>
                          <a:rPr lang="en-GB" i="1">
                            <a:latin typeface="Cambria Math"/>
                          </a:rPr>
                          <m:t>𝐷</m:t>
                        </m:r>
                        <m:r>
                          <a:rPr lang="en-GB" i="1">
                            <a:latin typeface="Cambria Math"/>
                          </a:rPr>
                          <m:t>. </m:t>
                        </m:r>
                        <m:r>
                          <a:rPr lang="en-GB" i="1">
                            <a:latin typeface="Cambria Math"/>
                          </a:rPr>
                          <m:t>260</m:t>
                        </m:r>
                        <m:r>
                          <a:rPr lang="ar-SA" i="1">
                            <a:latin typeface="Cambria Math"/>
                          </a:rPr>
                          <m:t>×</m:t>
                        </m:r>
                        <m:r>
                          <a:rPr lang="ar-SA" i="1">
                            <a:latin typeface="Cambria Math"/>
                          </a:rPr>
                          <m:t>50</m:t>
                        </m:r>
                        <m:r>
                          <a:rPr lang="ar-SA" i="1">
                            <a:latin typeface="Cambria Math"/>
                          </a:rPr>
                          <m:t>×</m:t>
                        </m:r>
                        <m:r>
                          <a:rPr lang="en-GB" i="1">
                            <a:latin typeface="Cambria Math"/>
                          </a:rPr>
                          <m:t>𝑑𝑖𝑙𝑢𝑡𝑖𝑜𝑛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</a:rPr>
                          <m:t>𝑓𝑎𝑐𝑡𝑜𝑟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lang="ar-SA" dirty="0" smtClean="0"/>
              </a:p>
              <a:p>
                <a:pPr marL="0" indent="0">
                  <a:buNone/>
                </a:pPr>
                <a:r>
                  <a:rPr lang="ar-SA" dirty="0"/>
                  <a:t>معامل التحويل  </a:t>
                </a:r>
                <a:r>
                  <a:rPr lang="en-GB" dirty="0"/>
                  <a:t>conversion factor:</a:t>
                </a:r>
                <a:r>
                  <a:rPr lang="ar-SA" dirty="0"/>
                  <a:t> </a:t>
                </a:r>
                <a:r>
                  <a:rPr lang="ar-SA" dirty="0" smtClean="0"/>
                  <a:t>= </a:t>
                </a:r>
                <a:r>
                  <a:rPr lang="en-GB" dirty="0"/>
                  <a:t>1* OD 260</a:t>
                </a:r>
                <a:r>
                  <a:rPr lang="ar-SA" dirty="0"/>
                  <a:t>= </a:t>
                </a:r>
                <a:r>
                  <a:rPr lang="en-GB" dirty="0"/>
                  <a:t>50 mg of </a:t>
                </a:r>
                <a:r>
                  <a:rPr lang="en-GB" dirty="0" smtClean="0"/>
                  <a:t>DNA/mL</a:t>
                </a:r>
                <a:endParaRPr lang="ar-SA" dirty="0" smtClean="0"/>
              </a:p>
              <a:p>
                <a:pPr marL="0" indent="0" algn="r" rtl="1">
                  <a:buNone/>
                </a:pPr>
                <a:r>
                  <a:rPr lang="en-GB" dirty="0"/>
                  <a:t> With dilution factor of 25 (i.e. 2ml in 48ml), this formula reduced to:</a:t>
                </a:r>
              </a:p>
              <a:p>
                <a:pPr marL="0" indent="0" algn="r" rtl="1">
                  <a:buNone/>
                </a:pPr>
                <a:r>
                  <a:rPr lang="en-GB" dirty="0"/>
                  <a:t>mg DNA/mL = OD 260 x 1.25</a:t>
                </a:r>
              </a:p>
              <a:p>
                <a:pPr marL="0" indent="0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r>
                  <a:rPr lang="ar-SA" dirty="0" smtClean="0"/>
                  <a:t>4- لقياس درجة النقاوة من الشوائب البروتينية نطبق في القانون: </a:t>
                </a:r>
                <a:endParaRPr lang="ar-SA" dirty="0"/>
              </a:p>
              <a:p>
                <a:pPr marL="0" indent="0" algn="r" rtl="1">
                  <a:buNone/>
                </a:pPr>
                <a:r>
                  <a:rPr lang="en-GB" dirty="0" smtClean="0"/>
                  <a:t>OD </a:t>
                </a:r>
                <a:r>
                  <a:rPr lang="en-GB" dirty="0"/>
                  <a:t>260/OD 280 </a:t>
                </a:r>
                <a:r>
                  <a:rPr lang="en-GB" dirty="0" smtClean="0"/>
                  <a:t>≥ </a:t>
                </a:r>
                <a:r>
                  <a:rPr lang="en-GB" dirty="0"/>
                  <a:t>1.7-1.8</a:t>
                </a:r>
                <a:endParaRPr lang="ar-SA" dirty="0"/>
              </a:p>
              <a:p>
                <a:pPr algn="r" rtl="1"/>
                <a:r>
                  <a:rPr lang="ar-SA" dirty="0" smtClean="0"/>
                  <a:t>إذا كان تركيز الحمض النووي أقل من هذا المدى لا تكون العينة صالحه.</a:t>
                </a:r>
              </a:p>
              <a:p>
                <a:pPr algn="r" rtl="1"/>
                <a:r>
                  <a:rPr lang="ar-SA" dirty="0" smtClean="0"/>
                  <a:t>وهذا يعني عدم ذوبان الحمض النووي أو وجود شوائب مثل البروتينات .</a:t>
                </a:r>
              </a:p>
              <a:p>
                <a:pPr algn="r" rtl="1"/>
                <a:r>
                  <a:rPr lang="ar-SA" dirty="0" smtClean="0"/>
                  <a:t>لذلك يتم إعادة الترسيب باستخدام المخلوط الكحولي.</a:t>
                </a:r>
              </a:p>
              <a:p>
                <a:pPr algn="r" rtl="1"/>
                <a:endParaRPr lang="ar-SA" dirty="0"/>
              </a:p>
              <a:p>
                <a:pPr algn="r" rt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86" y="1600200"/>
                <a:ext cx="8552089" cy="4525963"/>
              </a:xfrm>
              <a:blipFill rotWithShape="0">
                <a:blip r:embed="rId2"/>
                <a:stretch>
                  <a:fillRect l="-998" t="-2426" r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20209" y="147935"/>
            <a:ext cx="69517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ar-S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حساب تركيز  الحمض النووي </a:t>
            </a:r>
            <a:r>
              <a:rPr lang="en-GB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DNA</a:t>
            </a:r>
            <a:r>
              <a:rPr lang="ar-S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 rtl="1"/>
            <a:r>
              <a:rPr lang="ar-S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باستخدام جهاز الطيف الضوئي </a:t>
            </a:r>
            <a:r>
              <a:rPr lang="en-GB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Spectrophotometer</a:t>
            </a:r>
            <a:endParaRPr lang="en-GB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10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57" y="654992"/>
            <a:ext cx="5649686" cy="61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718" y="1219209"/>
            <a:ext cx="1258887" cy="1178152"/>
          </a:xfrm>
        </p:spPr>
        <p:txBody>
          <a:bodyPr/>
          <a:lstStyle/>
          <a:p>
            <a:pPr algn="ctr" rtl="1"/>
            <a:r>
              <a:rPr lang="ar-SA" sz="4800" dirty="0" smtClean="0"/>
              <a:t>شكراً</a:t>
            </a:r>
            <a:endParaRPr lang="en-GB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0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dirty="0" smtClean="0"/>
              <a:t>أهمية الـ </a:t>
            </a:r>
            <a:r>
              <a:rPr lang="en-GB" dirty="0" smtClean="0"/>
              <a:t>EDTA</a:t>
            </a:r>
            <a:r>
              <a:rPr lang="ar-SA" dirty="0" smtClean="0"/>
              <a:t>:</a:t>
            </a:r>
          </a:p>
          <a:p>
            <a:pPr marL="0" indent="0" algn="r" rtl="1">
              <a:buNone/>
            </a:pPr>
            <a:r>
              <a:rPr lang="ar-SA" dirty="0" smtClean="0"/>
              <a:t>1- ترتبط مع الأيونات الموجبة ثنائية الشحنه مثل (</a:t>
            </a:r>
            <a:r>
              <a:rPr lang="en-GB" dirty="0" smtClean="0"/>
              <a:t>Cd</a:t>
            </a:r>
            <a:r>
              <a:rPr lang="en-GB" baseline="30000" dirty="0" smtClean="0"/>
              <a:t>+2</a:t>
            </a:r>
            <a:r>
              <a:rPr lang="en-GB" dirty="0" smtClean="0"/>
              <a:t>, Mg</a:t>
            </a:r>
            <a:r>
              <a:rPr lang="en-GB" baseline="30000" dirty="0" smtClean="0"/>
              <a:t>+2</a:t>
            </a:r>
            <a:r>
              <a:rPr lang="en-GB" dirty="0" smtClean="0"/>
              <a:t>, Mn</a:t>
            </a:r>
            <a:r>
              <a:rPr lang="en-GB" baseline="30000" dirty="0" smtClean="0"/>
              <a:t>+2</a:t>
            </a:r>
            <a:r>
              <a:rPr lang="ar-SA" dirty="0" smtClean="0"/>
              <a:t>) التي قد تكون أملاح مع مجموعات الفوسفات الأيونية في الحمض النووي </a:t>
            </a:r>
            <a:r>
              <a:rPr lang="en-GB" dirty="0" smtClean="0"/>
              <a:t>DNA</a:t>
            </a:r>
            <a:r>
              <a:rPr lang="ar-SA" dirty="0" smtClean="0"/>
              <a:t>. </a:t>
            </a:r>
          </a:p>
          <a:p>
            <a:pPr marL="0" indent="0" algn="r" rtl="1">
              <a:buNone/>
            </a:pPr>
            <a:r>
              <a:rPr lang="ar-SA" dirty="0" smtClean="0"/>
              <a:t>2- تثبيط الإنزيم المحلل للحمض النووي </a:t>
            </a:r>
            <a:r>
              <a:rPr lang="en-GB" dirty="0" err="1" smtClean="0"/>
              <a:t>deoxyribonuclease</a:t>
            </a:r>
            <a:r>
              <a:rPr lang="ar-SA" dirty="0" smtClean="0"/>
              <a:t> لأنه يحتاج إلى أيونات المغنيسيوم </a:t>
            </a:r>
            <a:r>
              <a:rPr lang="en-GB" dirty="0" smtClean="0"/>
              <a:t>Mg</a:t>
            </a:r>
            <a:r>
              <a:rPr lang="en-GB" baseline="30000" dirty="0" smtClean="0"/>
              <a:t>+2 </a:t>
            </a:r>
            <a:r>
              <a:rPr lang="ar-SA" dirty="0" smtClean="0"/>
              <a:t>أو المنجنيز</a:t>
            </a:r>
            <a:r>
              <a:rPr lang="en-GB" dirty="0" smtClean="0"/>
              <a:t> Mn</a:t>
            </a:r>
            <a:r>
              <a:rPr lang="en-GB" baseline="30000" dirty="0" smtClean="0"/>
              <a:t>+2</a:t>
            </a:r>
            <a:r>
              <a:rPr lang="ar-SA" dirty="0" smtClean="0"/>
              <a:t> لكي يقوم بوظيفته في تحليل الحمض النووي </a:t>
            </a:r>
            <a:r>
              <a:rPr lang="en-GB" dirty="0" smtClean="0"/>
              <a:t>DNA</a:t>
            </a:r>
            <a:r>
              <a:rPr lang="ar-SA" dirty="0" smtClean="0"/>
              <a:t>.</a:t>
            </a:r>
            <a:endParaRPr lang="en-GB" dirty="0" smtClean="0"/>
          </a:p>
          <a:p>
            <a:pPr algn="r" rtl="1"/>
            <a:r>
              <a:rPr lang="ar-SA" dirty="0" smtClean="0"/>
              <a:t>الوسط القلوي (</a:t>
            </a:r>
            <a:r>
              <a:rPr lang="en-GB" dirty="0" smtClean="0"/>
              <a:t>pH=8</a:t>
            </a:r>
            <a:r>
              <a:rPr lang="ar-SA" dirty="0" smtClean="0"/>
              <a:t>) يقلل التفاعلات الإلكتروليتيه بين الحمض النووي </a:t>
            </a:r>
            <a:r>
              <a:rPr lang="en-GB" dirty="0" smtClean="0"/>
              <a:t>DNA</a:t>
            </a:r>
            <a:r>
              <a:rPr lang="ar-SA" dirty="0" smtClean="0"/>
              <a:t> والهيستونات القلوية والأمينات عديدة التكافؤ.</a:t>
            </a:r>
          </a:p>
          <a:p>
            <a:pPr algn="r" rtl="1"/>
            <a:r>
              <a:rPr lang="ar-SA" dirty="0" smtClean="0"/>
              <a:t>القلوية العالية (درجة </a:t>
            </a:r>
            <a:r>
              <a:rPr lang="en-GB" dirty="0" smtClean="0"/>
              <a:t>pH</a:t>
            </a:r>
            <a:r>
              <a:rPr lang="ar-SA" dirty="0" smtClean="0"/>
              <a:t> العالية) تقلل من نشاط انزيم </a:t>
            </a:r>
            <a:r>
              <a:rPr lang="en-GB" dirty="0" smtClean="0"/>
              <a:t>nuclease</a:t>
            </a:r>
            <a:r>
              <a:rPr lang="ar-SA" dirty="0" smtClean="0"/>
              <a:t> وتغير طبيعة البروتين </a:t>
            </a:r>
            <a:r>
              <a:rPr lang="en-GB" dirty="0" smtClean="0"/>
              <a:t>denature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كما تساعد على فصل البروتينات المرتبطة بالحمض النووي </a:t>
            </a:r>
            <a:r>
              <a:rPr lang="en-GB" dirty="0" smtClean="0"/>
              <a:t>DNA</a:t>
            </a:r>
            <a:r>
              <a:rPr lang="ar-SA" dirty="0" smtClean="0"/>
              <a:t> بزيدة القلوية والشحنة الموجبة للبروتينات الهيستونيه.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ثانياً: فصل معقد الحمض النووي </a:t>
            </a:r>
            <a:r>
              <a:rPr lang="en-GB" dirty="0" smtClean="0"/>
              <a:t>DNA</a:t>
            </a:r>
            <a:r>
              <a:rPr lang="ar-SA" dirty="0" smtClean="0"/>
              <a:t> والبروتين:</a:t>
            </a:r>
          </a:p>
          <a:p>
            <a:pPr marL="0" indent="0" algn="r" rtl="1">
              <a:buNone/>
            </a:pPr>
            <a:r>
              <a:rPr lang="ar-SA" dirty="0" smtClean="0"/>
              <a:t>تستخدم المنظفات عادة في هذه المرحلة لتعطيل التفاعلات الأيونية بين الهستونات موجبة الشحنه مع الشحنة السالبة للحمض النووي </a:t>
            </a:r>
            <a:r>
              <a:rPr lang="en-GB" dirty="0" smtClean="0"/>
              <a:t>DNA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r>
              <a:rPr lang="ar-SA" dirty="0" smtClean="0"/>
              <a:t>يستخدم عادة </a:t>
            </a:r>
            <a:r>
              <a:rPr lang="en-GB" dirty="0" smtClean="0"/>
              <a:t>sodium dodecyl sulphate</a:t>
            </a:r>
            <a:r>
              <a:rPr lang="ar-SA" dirty="0" smtClean="0"/>
              <a:t>(</a:t>
            </a:r>
            <a:r>
              <a:rPr lang="en-GB" dirty="0" smtClean="0"/>
              <a:t>SDS</a:t>
            </a:r>
            <a:r>
              <a:rPr lang="ar-SA" dirty="0" smtClean="0"/>
              <a:t>):</a:t>
            </a:r>
          </a:p>
          <a:p>
            <a:pPr marL="0" indent="0" algn="r" rtl="1">
              <a:buNone/>
            </a:pPr>
            <a:r>
              <a:rPr lang="ar-SA" dirty="0" smtClean="0"/>
              <a:t> 1- منظف متأين يرتبط مع البروتينات ويعطيها صفة شديدة الأيونية. </a:t>
            </a:r>
          </a:p>
          <a:p>
            <a:pPr marL="0" indent="0" algn="r" rtl="1">
              <a:buNone/>
            </a:pPr>
            <a:r>
              <a:rPr lang="ar-SA" dirty="0" smtClean="0"/>
              <a:t>2- متلف للإنزيمات المحللة للـ</a:t>
            </a:r>
            <a:r>
              <a:rPr lang="en-GB" dirty="0" smtClean="0"/>
              <a:t>DNA </a:t>
            </a:r>
            <a:r>
              <a:rPr lang="ar-SA" dirty="0" smtClean="0"/>
              <a:t>(</a:t>
            </a:r>
            <a:r>
              <a:rPr lang="en-GB" dirty="0" err="1" smtClean="0"/>
              <a:t>deoxyribonucleases</a:t>
            </a:r>
            <a:r>
              <a:rPr lang="ar-SA" dirty="0" smtClean="0"/>
              <a:t>) وغيره من البروتينات.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7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التراكيز العالية من الأملاح (مثل </a:t>
            </a:r>
            <a:r>
              <a:rPr lang="en-GB" dirty="0" err="1" smtClean="0"/>
              <a:t>NaCl</a:t>
            </a:r>
            <a:r>
              <a:rPr lang="ar-SA" dirty="0" smtClean="0"/>
              <a:t> وغيره) تضاف للتأكد من الفصل التام للبروتينات المرتبطة بالحمض النووي </a:t>
            </a:r>
            <a:r>
              <a:rPr lang="en-GB" dirty="0" smtClean="0"/>
              <a:t>DNA</a:t>
            </a:r>
            <a:r>
              <a:rPr lang="ar-SA" dirty="0" smtClean="0"/>
              <a:t>عنه وتزيل الرابطة مع الأمينات موجبة الشحنة.</a:t>
            </a:r>
          </a:p>
          <a:p>
            <a:pPr algn="r" rtl="1"/>
            <a:r>
              <a:rPr lang="ar-SA" dirty="0" smtClean="0"/>
              <a:t>حيث تضعف الأملاح قوة الارتباط الأيوني بين الحمض النووي والمركبات موجبة الشحنه.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7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dirty="0" smtClean="0"/>
              <a:t>ثالثاُ: فصل الحمض النووي </a:t>
            </a:r>
            <a:r>
              <a:rPr lang="en-GB" dirty="0" smtClean="0"/>
              <a:t>DNA</a:t>
            </a:r>
            <a:r>
              <a:rPr lang="ar-SA" dirty="0" smtClean="0"/>
              <a:t> عن غيره من مكونات الخلية الذائبة</a:t>
            </a:r>
            <a:endParaRPr lang="en-GB" dirty="0" smtClean="0"/>
          </a:p>
          <a:p>
            <a:pPr marL="0" indent="0" algn="r" rtl="1">
              <a:buNone/>
            </a:pPr>
            <a:r>
              <a:rPr lang="ar-SA" dirty="0" smtClean="0"/>
              <a:t>في هذه المرحلة، يجب التأكد من خلو المحلول من البروتينات وذلك باستخدام خليط الكلوروفورم مع الكحول </a:t>
            </a:r>
            <a:r>
              <a:rPr lang="en-GB" dirty="0" err="1" smtClean="0"/>
              <a:t>isoamyl</a:t>
            </a:r>
            <a:r>
              <a:rPr lang="en-GB" dirty="0" smtClean="0"/>
              <a:t> alcohol </a:t>
            </a:r>
            <a:r>
              <a:rPr lang="ar-SA" dirty="0" smtClean="0"/>
              <a:t> ثم الطرد المركزي.</a:t>
            </a:r>
          </a:p>
          <a:p>
            <a:pPr marL="0" indent="0" algn="r" rtl="1">
              <a:buNone/>
            </a:pPr>
            <a:r>
              <a:rPr lang="ar-SA" dirty="0" smtClean="0"/>
              <a:t>بعد ذلك تظهر3 طبقات:</a:t>
            </a:r>
          </a:p>
          <a:p>
            <a:pPr marL="0" indent="0" algn="r" rtl="1">
              <a:buNone/>
            </a:pPr>
            <a:r>
              <a:rPr lang="ar-SA" dirty="0" smtClean="0"/>
              <a:t>طبقة عليا سائلة، وطبقة سفلى عضوية وبينهما طبقة وسطية تمثل شريط منضغط من البروتين الموه.</a:t>
            </a:r>
          </a:p>
          <a:p>
            <a:pPr marL="0" indent="0" algn="r" rtl="1">
              <a:buNone/>
            </a:pPr>
            <a:r>
              <a:rPr lang="ar-SA" dirty="0" smtClean="0"/>
              <a:t>يسبب الكلوروفورم تشويه سطحي للبروتين</a:t>
            </a:r>
          </a:p>
          <a:p>
            <a:pPr marL="0" indent="0" algn="r" rtl="1">
              <a:buNone/>
            </a:pPr>
            <a:r>
              <a:rPr lang="ar-SA" dirty="0" smtClean="0"/>
              <a:t>والكحول </a:t>
            </a:r>
            <a:r>
              <a:rPr lang="en-GB" dirty="0" err="1" smtClean="0"/>
              <a:t>isoamyl</a:t>
            </a:r>
            <a:r>
              <a:rPr lang="en-GB" dirty="0" smtClean="0"/>
              <a:t> alcohol</a:t>
            </a:r>
            <a:r>
              <a:rPr lang="ar-SA" dirty="0" smtClean="0"/>
              <a:t> يقلل الرغوه ويساعد على ثبات الطبقة الفاصلة المحتوية على البروتين وتفصل بين الطبقتين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7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dirty="0" smtClean="0"/>
              <a:t>تحتوي الطبقة العليا على الأحماض النووية ويتم فصلها ويتم ترسيب الحمض النووي باستخدام كحول الإيثانول.</a:t>
            </a:r>
          </a:p>
          <a:p>
            <a:pPr algn="r" rtl="1"/>
            <a:r>
              <a:rPr lang="ar-SA" dirty="0" smtClean="0"/>
              <a:t>بسبب الطبيعة المتأينة للحمض النووي </a:t>
            </a:r>
            <a:r>
              <a:rPr lang="en-GB" dirty="0" smtClean="0"/>
              <a:t>DNA</a:t>
            </a:r>
            <a:r>
              <a:rPr lang="ar-SA" dirty="0" smtClean="0"/>
              <a:t> يصبح غير قابل للذوبان إذا تواجد في وسط عضوي منخفض القطبية.</a:t>
            </a:r>
          </a:p>
          <a:p>
            <a:pPr algn="r" rtl="1"/>
            <a:r>
              <a:rPr lang="ar-SA" dirty="0" smtClean="0"/>
              <a:t>يكون الحمض النووي راسب خيطي الشكل ويمكن جمعه بلفه على عصا زجاجية.</a:t>
            </a:r>
          </a:p>
          <a:p>
            <a:pPr algn="r" rtl="1"/>
            <a:r>
              <a:rPr lang="ar-SA" dirty="0" smtClean="0"/>
              <a:t>قد يتلوث الحمض النووي المعزول بالبروتينات والحمض النووي </a:t>
            </a:r>
            <a:r>
              <a:rPr lang="en-GB" dirty="0" smtClean="0"/>
              <a:t>RNA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يمكن التخلص من البروتين بإذابة الحمض النووي المترسب في وسط ملحي وإعادة استخدام خليط الكلوروفورم والكحول </a:t>
            </a:r>
            <a:r>
              <a:rPr lang="en-GB" dirty="0" err="1" smtClean="0"/>
              <a:t>isoamyl</a:t>
            </a:r>
            <a:r>
              <a:rPr lang="en-GB" dirty="0" smtClean="0"/>
              <a:t> alcohol</a:t>
            </a:r>
            <a:r>
              <a:rPr lang="ar-SA" dirty="0" smtClean="0"/>
              <a:t> حتى لا يبقى اي بروتين في الطبقة الوسطى.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6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لا يترسب الحمض النووي </a:t>
            </a:r>
            <a:r>
              <a:rPr lang="en-GB" dirty="0" smtClean="0"/>
              <a:t>RNA</a:t>
            </a:r>
            <a:r>
              <a:rPr lang="ar-SA" dirty="0"/>
              <a:t> </a:t>
            </a:r>
            <a:r>
              <a:rPr lang="ar-SA" dirty="0" smtClean="0"/>
              <a:t>مع الـ </a:t>
            </a:r>
            <a:r>
              <a:rPr lang="en-GB" dirty="0" smtClean="0"/>
              <a:t>DNA</a:t>
            </a:r>
            <a:r>
              <a:rPr lang="ar-SA" dirty="0" smtClean="0"/>
              <a:t>ولكنه قد يتواجد في صورة ملوثة للحمض النووي </a:t>
            </a:r>
            <a:r>
              <a:rPr lang="en-GB" dirty="0" smtClean="0"/>
              <a:t>DNA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يمكن التخلص منه باستخدام الإنزيم المحلل له </a:t>
            </a:r>
            <a:r>
              <a:rPr lang="en-GB" dirty="0" err="1" smtClean="0"/>
              <a:t>Ribonuclease</a:t>
            </a:r>
            <a:r>
              <a:rPr lang="en-GB" dirty="0" smtClean="0"/>
              <a:t> </a:t>
            </a:r>
            <a:r>
              <a:rPr lang="ar-SA" dirty="0" smtClean="0"/>
              <a:t>(</a:t>
            </a:r>
            <a:r>
              <a:rPr lang="en-GB" dirty="0" err="1" smtClean="0"/>
              <a:t>RNase</a:t>
            </a:r>
            <a:r>
              <a:rPr lang="ar-SA" dirty="0" smtClean="0"/>
              <a:t>) بعد التخلص من البروتين.</a:t>
            </a:r>
          </a:p>
          <a:p>
            <a:pPr algn="r" rtl="1"/>
            <a:r>
              <a:rPr lang="ar-SA" dirty="0" smtClean="0"/>
              <a:t>قد يستخدم الكحول </a:t>
            </a:r>
            <a:r>
              <a:rPr lang="en-GB" dirty="0" err="1" smtClean="0"/>
              <a:t>isoprobanol</a:t>
            </a:r>
            <a:r>
              <a:rPr lang="ar-SA" dirty="0" smtClean="0"/>
              <a:t> لترسيب الحمض النووي </a:t>
            </a:r>
            <a:r>
              <a:rPr lang="en-GB" dirty="0" smtClean="0"/>
              <a:t>DNA</a:t>
            </a:r>
            <a:r>
              <a:rPr lang="ar-SA" dirty="0" smtClean="0"/>
              <a:t> تاركاً الحمض النووي </a:t>
            </a:r>
            <a:r>
              <a:rPr lang="en-GB" dirty="0" smtClean="0"/>
              <a:t>RNA</a:t>
            </a:r>
            <a:r>
              <a:rPr lang="ar-SA" dirty="0" smtClean="0"/>
              <a:t> في المحلول.</a:t>
            </a:r>
          </a:p>
          <a:p>
            <a:pPr algn="r" rtl="1"/>
            <a:r>
              <a:rPr lang="ar-SA" dirty="0" smtClean="0"/>
              <a:t>يمكن إعادة خطوات فصل البروتين والحمض النووي </a:t>
            </a:r>
            <a:r>
              <a:rPr lang="en-GB" dirty="0" smtClean="0"/>
              <a:t>RNA</a:t>
            </a:r>
            <a:r>
              <a:rPr lang="ar-SA" dirty="0" smtClean="0"/>
              <a:t> عدة مرات للحصول على حمض نووي </a:t>
            </a:r>
            <a:r>
              <a:rPr lang="en-GB" dirty="0" smtClean="0"/>
              <a:t>DNA</a:t>
            </a:r>
            <a:r>
              <a:rPr lang="ar-SA" dirty="0" smtClean="0"/>
              <a:t> عالي النقاوة.</a:t>
            </a:r>
          </a:p>
          <a:p>
            <a:pPr algn="r" rtl="1"/>
            <a:r>
              <a:rPr lang="ar-SA" dirty="0" smtClean="0"/>
              <a:t>بهذه الطريقة يفترض أن يتم فصل 50% من المحتوى الكلي للحمض النووي </a:t>
            </a:r>
            <a:r>
              <a:rPr lang="en-GB" dirty="0" smtClean="0"/>
              <a:t>DNA</a:t>
            </a:r>
            <a:r>
              <a:rPr lang="ar-SA" dirty="0" smtClean="0"/>
              <a:t> في الخلية، ممتوسط المحصول يساوي 1-2 ملجم لكل جم من الوزن الرطب للخلايا البكتيرية.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 MIC251-2015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89D4-7CEA-4D13-AF67-C06D3134D0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7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2103</Words>
  <Application>Microsoft Office PowerPoint</Application>
  <PresentationFormat>On-screen Show (4:3)</PresentationFormat>
  <Paragraphs>243</Paragraphs>
  <Slides>31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Unicode MS</vt:lpstr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إحتياطات هامة أثناء عملية استخلاص الحمض النووي DNA</vt:lpstr>
      <vt:lpstr>إحتياطات هامة أثناء عملية استخلاص الحمض النووي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أولاً: تحضير المحاليل المستخدمه في الاستخلاص: 1-تحضير محاليل الأساس Stock solutions:</vt:lpstr>
      <vt:lpstr>PowerPoint Presentation</vt:lpstr>
      <vt:lpstr>أولاً: تحضير المحاليل المستخدمه في الاستخلاص: 1-تحضير المحاليل المنظمة Buffers</vt:lpstr>
      <vt:lpstr>أولاً: تحضير المحاليل المستخدمه في الاستخلاص: 1-تحضير المحاليل المنظمة Buffers</vt:lpstr>
      <vt:lpstr>PowerPoint Presentation</vt:lpstr>
      <vt:lpstr>ثالثاً: خطوات استخلاص الحمض النووي DNA البكتيري:</vt:lpstr>
      <vt:lpstr>ثالثاً: خطوات استخلاص الحمض النووي DNA البكتيري:</vt:lpstr>
      <vt:lpstr>ثالثاً: خطوات استخلاص الحمض النووي DNA البكتيري:</vt:lpstr>
      <vt:lpstr>ثالثاً: خطوات استخلاص الحمض النووي DNA البكتيري:</vt:lpstr>
      <vt:lpstr>ثالثاً: خطوات استخلاص الحمض النووي DNA لبكتيري:</vt:lpstr>
      <vt:lpstr>ملاحظات هامة اثناء العمل</vt:lpstr>
      <vt:lpstr>ملاحظات هامة اثناء العمل</vt:lpstr>
      <vt:lpstr>PowerPoint Presentation</vt:lpstr>
      <vt:lpstr>PowerPoint Presentation</vt:lpstr>
      <vt:lpstr>شكراً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m e l o</cp:lastModifiedBy>
  <cp:revision>29</cp:revision>
  <dcterms:created xsi:type="dcterms:W3CDTF">2011-03-21T20:14:18Z</dcterms:created>
  <dcterms:modified xsi:type="dcterms:W3CDTF">2015-10-20T20:15:41Z</dcterms:modified>
</cp:coreProperties>
</file>