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59"/>
  </p:notesMasterIdLst>
  <p:sldIdLst>
    <p:sldId id="311" r:id="rId5"/>
    <p:sldId id="312" r:id="rId6"/>
    <p:sldId id="313" r:id="rId7"/>
    <p:sldId id="314" r:id="rId8"/>
    <p:sldId id="316" r:id="rId9"/>
    <p:sldId id="257" r:id="rId10"/>
    <p:sldId id="317" r:id="rId11"/>
    <p:sldId id="315" r:id="rId12"/>
    <p:sldId id="318" r:id="rId13"/>
    <p:sldId id="319" r:id="rId14"/>
    <p:sldId id="320" r:id="rId15"/>
    <p:sldId id="322" r:id="rId16"/>
    <p:sldId id="327" r:id="rId17"/>
    <p:sldId id="323" r:id="rId18"/>
    <p:sldId id="325" r:id="rId19"/>
    <p:sldId id="326" r:id="rId20"/>
    <p:sldId id="324" r:id="rId21"/>
    <p:sldId id="328" r:id="rId22"/>
    <p:sldId id="329" r:id="rId23"/>
    <p:sldId id="331" r:id="rId24"/>
    <p:sldId id="332" r:id="rId25"/>
    <p:sldId id="333" r:id="rId26"/>
    <p:sldId id="334" r:id="rId27"/>
    <p:sldId id="335" r:id="rId28"/>
    <p:sldId id="336" r:id="rId29"/>
    <p:sldId id="337" r:id="rId30"/>
    <p:sldId id="338" r:id="rId31"/>
    <p:sldId id="339" r:id="rId32"/>
    <p:sldId id="340" r:id="rId33"/>
    <p:sldId id="341" r:id="rId34"/>
    <p:sldId id="342" r:id="rId35"/>
    <p:sldId id="343" r:id="rId36"/>
    <p:sldId id="344" r:id="rId37"/>
    <p:sldId id="345" r:id="rId38"/>
    <p:sldId id="346" r:id="rId39"/>
    <p:sldId id="347" r:id="rId40"/>
    <p:sldId id="348" r:id="rId41"/>
    <p:sldId id="349" r:id="rId42"/>
    <p:sldId id="350" r:id="rId43"/>
    <p:sldId id="351" r:id="rId44"/>
    <p:sldId id="352" r:id="rId45"/>
    <p:sldId id="353" r:id="rId46"/>
    <p:sldId id="354" r:id="rId47"/>
    <p:sldId id="355" r:id="rId48"/>
    <p:sldId id="356" r:id="rId49"/>
    <p:sldId id="357" r:id="rId50"/>
    <p:sldId id="358" r:id="rId51"/>
    <p:sldId id="359" r:id="rId52"/>
    <p:sldId id="360" r:id="rId53"/>
    <p:sldId id="361" r:id="rId54"/>
    <p:sldId id="362" r:id="rId55"/>
    <p:sldId id="363" r:id="rId56"/>
    <p:sldId id="364" r:id="rId57"/>
    <p:sldId id="365" r:id="rId5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07" d="100"/>
          <a:sy n="107" d="100"/>
        </p:scale>
        <p:origin x="1734" y="10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5" Type="http://schemas.openxmlformats.org/officeDocument/2006/relationships/slide" Target="slides/slide1.xml"/><Relationship Id="rId61" Type="http://schemas.openxmlformats.org/officeDocument/2006/relationships/viewProps" Target="viewProp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microsoft.com/office/2016/11/relationships/changesInfo" Target="changesInfos/changesInfo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mmar Tighezza" userId="f77f4e25-23b8-4c62-83ad-ec1ece94eb79" providerId="ADAL" clId="{1C574139-9A88-42C3-BD60-6C96FA1328D1}"/>
    <pc:docChg chg="custSel addSld delSld modSld">
      <pc:chgData name="Ammar Tighezza" userId="f77f4e25-23b8-4c62-83ad-ec1ece94eb79" providerId="ADAL" clId="{1C574139-9A88-42C3-BD60-6C96FA1328D1}" dt="2026-02-12T08:15:50.634" v="430" actId="47"/>
      <pc:docMkLst>
        <pc:docMk/>
      </pc:docMkLst>
      <pc:sldChg chg="del">
        <pc:chgData name="Ammar Tighezza" userId="f77f4e25-23b8-4c62-83ad-ec1ece94eb79" providerId="ADAL" clId="{1C574139-9A88-42C3-BD60-6C96FA1328D1}" dt="2026-02-12T08:15:50.634" v="430" actId="47"/>
        <pc:sldMkLst>
          <pc:docMk/>
          <pc:sldMk cId="0" sldId="258"/>
        </pc:sldMkLst>
      </pc:sldChg>
      <pc:sldChg chg="del">
        <pc:chgData name="Ammar Tighezza" userId="f77f4e25-23b8-4c62-83ad-ec1ece94eb79" providerId="ADAL" clId="{1C574139-9A88-42C3-BD60-6C96FA1328D1}" dt="2026-02-12T08:15:50.634" v="430" actId="47"/>
        <pc:sldMkLst>
          <pc:docMk/>
          <pc:sldMk cId="0" sldId="259"/>
        </pc:sldMkLst>
      </pc:sldChg>
      <pc:sldChg chg="del">
        <pc:chgData name="Ammar Tighezza" userId="f77f4e25-23b8-4c62-83ad-ec1ece94eb79" providerId="ADAL" clId="{1C574139-9A88-42C3-BD60-6C96FA1328D1}" dt="2026-02-12T08:15:50.634" v="430" actId="47"/>
        <pc:sldMkLst>
          <pc:docMk/>
          <pc:sldMk cId="0" sldId="260"/>
        </pc:sldMkLst>
      </pc:sldChg>
      <pc:sldChg chg="del">
        <pc:chgData name="Ammar Tighezza" userId="f77f4e25-23b8-4c62-83ad-ec1ece94eb79" providerId="ADAL" clId="{1C574139-9A88-42C3-BD60-6C96FA1328D1}" dt="2026-02-12T08:15:50.634" v="430" actId="47"/>
        <pc:sldMkLst>
          <pc:docMk/>
          <pc:sldMk cId="0" sldId="261"/>
        </pc:sldMkLst>
      </pc:sldChg>
      <pc:sldChg chg="del">
        <pc:chgData name="Ammar Tighezza" userId="f77f4e25-23b8-4c62-83ad-ec1ece94eb79" providerId="ADAL" clId="{1C574139-9A88-42C3-BD60-6C96FA1328D1}" dt="2026-02-12T08:15:50.634" v="430" actId="47"/>
        <pc:sldMkLst>
          <pc:docMk/>
          <pc:sldMk cId="0" sldId="262"/>
        </pc:sldMkLst>
      </pc:sldChg>
      <pc:sldChg chg="del">
        <pc:chgData name="Ammar Tighezza" userId="f77f4e25-23b8-4c62-83ad-ec1ece94eb79" providerId="ADAL" clId="{1C574139-9A88-42C3-BD60-6C96FA1328D1}" dt="2026-02-12T08:15:50.634" v="430" actId="47"/>
        <pc:sldMkLst>
          <pc:docMk/>
          <pc:sldMk cId="0" sldId="263"/>
        </pc:sldMkLst>
      </pc:sldChg>
      <pc:sldChg chg="del">
        <pc:chgData name="Ammar Tighezza" userId="f77f4e25-23b8-4c62-83ad-ec1ece94eb79" providerId="ADAL" clId="{1C574139-9A88-42C3-BD60-6C96FA1328D1}" dt="2026-02-12T08:15:50.634" v="430" actId="47"/>
        <pc:sldMkLst>
          <pc:docMk/>
          <pc:sldMk cId="0" sldId="264"/>
        </pc:sldMkLst>
      </pc:sldChg>
      <pc:sldChg chg="del">
        <pc:chgData name="Ammar Tighezza" userId="f77f4e25-23b8-4c62-83ad-ec1ece94eb79" providerId="ADAL" clId="{1C574139-9A88-42C3-BD60-6C96FA1328D1}" dt="2026-02-12T08:15:50.634" v="430" actId="47"/>
        <pc:sldMkLst>
          <pc:docMk/>
          <pc:sldMk cId="0" sldId="265"/>
        </pc:sldMkLst>
      </pc:sldChg>
      <pc:sldChg chg="del">
        <pc:chgData name="Ammar Tighezza" userId="f77f4e25-23b8-4c62-83ad-ec1ece94eb79" providerId="ADAL" clId="{1C574139-9A88-42C3-BD60-6C96FA1328D1}" dt="2026-02-12T08:15:50.634" v="430" actId="47"/>
        <pc:sldMkLst>
          <pc:docMk/>
          <pc:sldMk cId="0" sldId="266"/>
        </pc:sldMkLst>
      </pc:sldChg>
      <pc:sldChg chg="del">
        <pc:chgData name="Ammar Tighezza" userId="f77f4e25-23b8-4c62-83ad-ec1ece94eb79" providerId="ADAL" clId="{1C574139-9A88-42C3-BD60-6C96FA1328D1}" dt="2026-02-12T08:15:50.634" v="430" actId="47"/>
        <pc:sldMkLst>
          <pc:docMk/>
          <pc:sldMk cId="0" sldId="267"/>
        </pc:sldMkLst>
      </pc:sldChg>
      <pc:sldChg chg="del">
        <pc:chgData name="Ammar Tighezza" userId="f77f4e25-23b8-4c62-83ad-ec1ece94eb79" providerId="ADAL" clId="{1C574139-9A88-42C3-BD60-6C96FA1328D1}" dt="2026-02-12T08:15:50.634" v="430" actId="47"/>
        <pc:sldMkLst>
          <pc:docMk/>
          <pc:sldMk cId="0" sldId="268"/>
        </pc:sldMkLst>
      </pc:sldChg>
      <pc:sldChg chg="del">
        <pc:chgData name="Ammar Tighezza" userId="f77f4e25-23b8-4c62-83ad-ec1ece94eb79" providerId="ADAL" clId="{1C574139-9A88-42C3-BD60-6C96FA1328D1}" dt="2026-02-12T08:15:50.634" v="430" actId="47"/>
        <pc:sldMkLst>
          <pc:docMk/>
          <pc:sldMk cId="0" sldId="269"/>
        </pc:sldMkLst>
      </pc:sldChg>
      <pc:sldChg chg="del">
        <pc:chgData name="Ammar Tighezza" userId="f77f4e25-23b8-4c62-83ad-ec1ece94eb79" providerId="ADAL" clId="{1C574139-9A88-42C3-BD60-6C96FA1328D1}" dt="2026-02-12T08:15:50.634" v="430" actId="47"/>
        <pc:sldMkLst>
          <pc:docMk/>
          <pc:sldMk cId="0" sldId="270"/>
        </pc:sldMkLst>
      </pc:sldChg>
      <pc:sldChg chg="del">
        <pc:chgData name="Ammar Tighezza" userId="f77f4e25-23b8-4c62-83ad-ec1ece94eb79" providerId="ADAL" clId="{1C574139-9A88-42C3-BD60-6C96FA1328D1}" dt="2026-02-12T08:15:50.634" v="430" actId="47"/>
        <pc:sldMkLst>
          <pc:docMk/>
          <pc:sldMk cId="0" sldId="271"/>
        </pc:sldMkLst>
      </pc:sldChg>
      <pc:sldChg chg="del">
        <pc:chgData name="Ammar Tighezza" userId="f77f4e25-23b8-4c62-83ad-ec1ece94eb79" providerId="ADAL" clId="{1C574139-9A88-42C3-BD60-6C96FA1328D1}" dt="2026-02-12T08:15:50.634" v="430" actId="47"/>
        <pc:sldMkLst>
          <pc:docMk/>
          <pc:sldMk cId="0" sldId="272"/>
        </pc:sldMkLst>
      </pc:sldChg>
      <pc:sldChg chg="del">
        <pc:chgData name="Ammar Tighezza" userId="f77f4e25-23b8-4c62-83ad-ec1ece94eb79" providerId="ADAL" clId="{1C574139-9A88-42C3-BD60-6C96FA1328D1}" dt="2026-02-12T08:15:50.634" v="430" actId="47"/>
        <pc:sldMkLst>
          <pc:docMk/>
          <pc:sldMk cId="0" sldId="273"/>
        </pc:sldMkLst>
      </pc:sldChg>
      <pc:sldChg chg="del">
        <pc:chgData name="Ammar Tighezza" userId="f77f4e25-23b8-4c62-83ad-ec1ece94eb79" providerId="ADAL" clId="{1C574139-9A88-42C3-BD60-6C96FA1328D1}" dt="2026-02-12T08:15:50.634" v="430" actId="47"/>
        <pc:sldMkLst>
          <pc:docMk/>
          <pc:sldMk cId="0" sldId="274"/>
        </pc:sldMkLst>
      </pc:sldChg>
      <pc:sldChg chg="del">
        <pc:chgData name="Ammar Tighezza" userId="f77f4e25-23b8-4c62-83ad-ec1ece94eb79" providerId="ADAL" clId="{1C574139-9A88-42C3-BD60-6C96FA1328D1}" dt="2026-02-12T08:15:50.634" v="430" actId="47"/>
        <pc:sldMkLst>
          <pc:docMk/>
          <pc:sldMk cId="0" sldId="275"/>
        </pc:sldMkLst>
      </pc:sldChg>
      <pc:sldChg chg="del">
        <pc:chgData name="Ammar Tighezza" userId="f77f4e25-23b8-4c62-83ad-ec1ece94eb79" providerId="ADAL" clId="{1C574139-9A88-42C3-BD60-6C96FA1328D1}" dt="2026-02-12T08:15:50.634" v="430" actId="47"/>
        <pc:sldMkLst>
          <pc:docMk/>
          <pc:sldMk cId="0" sldId="276"/>
        </pc:sldMkLst>
      </pc:sldChg>
      <pc:sldChg chg="del">
        <pc:chgData name="Ammar Tighezza" userId="f77f4e25-23b8-4c62-83ad-ec1ece94eb79" providerId="ADAL" clId="{1C574139-9A88-42C3-BD60-6C96FA1328D1}" dt="2026-02-12T08:15:50.634" v="430" actId="47"/>
        <pc:sldMkLst>
          <pc:docMk/>
          <pc:sldMk cId="0" sldId="277"/>
        </pc:sldMkLst>
      </pc:sldChg>
      <pc:sldChg chg="del">
        <pc:chgData name="Ammar Tighezza" userId="f77f4e25-23b8-4c62-83ad-ec1ece94eb79" providerId="ADAL" clId="{1C574139-9A88-42C3-BD60-6C96FA1328D1}" dt="2026-02-12T08:15:50.634" v="430" actId="47"/>
        <pc:sldMkLst>
          <pc:docMk/>
          <pc:sldMk cId="0" sldId="278"/>
        </pc:sldMkLst>
      </pc:sldChg>
      <pc:sldChg chg="del">
        <pc:chgData name="Ammar Tighezza" userId="f77f4e25-23b8-4c62-83ad-ec1ece94eb79" providerId="ADAL" clId="{1C574139-9A88-42C3-BD60-6C96FA1328D1}" dt="2026-02-12T08:15:50.634" v="430" actId="47"/>
        <pc:sldMkLst>
          <pc:docMk/>
          <pc:sldMk cId="0" sldId="279"/>
        </pc:sldMkLst>
      </pc:sldChg>
      <pc:sldChg chg="del">
        <pc:chgData name="Ammar Tighezza" userId="f77f4e25-23b8-4c62-83ad-ec1ece94eb79" providerId="ADAL" clId="{1C574139-9A88-42C3-BD60-6C96FA1328D1}" dt="2026-02-12T08:15:50.634" v="430" actId="47"/>
        <pc:sldMkLst>
          <pc:docMk/>
          <pc:sldMk cId="0" sldId="280"/>
        </pc:sldMkLst>
      </pc:sldChg>
      <pc:sldChg chg="del">
        <pc:chgData name="Ammar Tighezza" userId="f77f4e25-23b8-4c62-83ad-ec1ece94eb79" providerId="ADAL" clId="{1C574139-9A88-42C3-BD60-6C96FA1328D1}" dt="2026-02-12T08:15:50.634" v="430" actId="47"/>
        <pc:sldMkLst>
          <pc:docMk/>
          <pc:sldMk cId="0" sldId="281"/>
        </pc:sldMkLst>
      </pc:sldChg>
      <pc:sldChg chg="del">
        <pc:chgData name="Ammar Tighezza" userId="f77f4e25-23b8-4c62-83ad-ec1ece94eb79" providerId="ADAL" clId="{1C574139-9A88-42C3-BD60-6C96FA1328D1}" dt="2026-02-12T08:15:50.634" v="430" actId="47"/>
        <pc:sldMkLst>
          <pc:docMk/>
          <pc:sldMk cId="0" sldId="282"/>
        </pc:sldMkLst>
      </pc:sldChg>
      <pc:sldChg chg="del">
        <pc:chgData name="Ammar Tighezza" userId="f77f4e25-23b8-4c62-83ad-ec1ece94eb79" providerId="ADAL" clId="{1C574139-9A88-42C3-BD60-6C96FA1328D1}" dt="2026-02-12T08:15:50.634" v="430" actId="47"/>
        <pc:sldMkLst>
          <pc:docMk/>
          <pc:sldMk cId="0" sldId="283"/>
        </pc:sldMkLst>
      </pc:sldChg>
      <pc:sldChg chg="del">
        <pc:chgData name="Ammar Tighezza" userId="f77f4e25-23b8-4c62-83ad-ec1ece94eb79" providerId="ADAL" clId="{1C574139-9A88-42C3-BD60-6C96FA1328D1}" dt="2026-02-12T08:15:50.634" v="430" actId="47"/>
        <pc:sldMkLst>
          <pc:docMk/>
          <pc:sldMk cId="0" sldId="284"/>
        </pc:sldMkLst>
      </pc:sldChg>
      <pc:sldChg chg="del">
        <pc:chgData name="Ammar Tighezza" userId="f77f4e25-23b8-4c62-83ad-ec1ece94eb79" providerId="ADAL" clId="{1C574139-9A88-42C3-BD60-6C96FA1328D1}" dt="2026-02-12T08:15:50.634" v="430" actId="47"/>
        <pc:sldMkLst>
          <pc:docMk/>
          <pc:sldMk cId="0" sldId="285"/>
        </pc:sldMkLst>
      </pc:sldChg>
      <pc:sldChg chg="del">
        <pc:chgData name="Ammar Tighezza" userId="f77f4e25-23b8-4c62-83ad-ec1ece94eb79" providerId="ADAL" clId="{1C574139-9A88-42C3-BD60-6C96FA1328D1}" dt="2026-02-12T08:15:50.634" v="430" actId="47"/>
        <pc:sldMkLst>
          <pc:docMk/>
          <pc:sldMk cId="0" sldId="286"/>
        </pc:sldMkLst>
      </pc:sldChg>
      <pc:sldChg chg="del">
        <pc:chgData name="Ammar Tighezza" userId="f77f4e25-23b8-4c62-83ad-ec1ece94eb79" providerId="ADAL" clId="{1C574139-9A88-42C3-BD60-6C96FA1328D1}" dt="2026-02-12T08:15:50.634" v="430" actId="47"/>
        <pc:sldMkLst>
          <pc:docMk/>
          <pc:sldMk cId="0" sldId="287"/>
        </pc:sldMkLst>
      </pc:sldChg>
      <pc:sldChg chg="del">
        <pc:chgData name="Ammar Tighezza" userId="f77f4e25-23b8-4c62-83ad-ec1ece94eb79" providerId="ADAL" clId="{1C574139-9A88-42C3-BD60-6C96FA1328D1}" dt="2026-02-12T08:15:50.634" v="430" actId="47"/>
        <pc:sldMkLst>
          <pc:docMk/>
          <pc:sldMk cId="0" sldId="288"/>
        </pc:sldMkLst>
      </pc:sldChg>
      <pc:sldChg chg="del">
        <pc:chgData name="Ammar Tighezza" userId="f77f4e25-23b8-4c62-83ad-ec1ece94eb79" providerId="ADAL" clId="{1C574139-9A88-42C3-BD60-6C96FA1328D1}" dt="2026-02-12T08:15:50.634" v="430" actId="47"/>
        <pc:sldMkLst>
          <pc:docMk/>
          <pc:sldMk cId="0" sldId="289"/>
        </pc:sldMkLst>
      </pc:sldChg>
      <pc:sldChg chg="del">
        <pc:chgData name="Ammar Tighezza" userId="f77f4e25-23b8-4c62-83ad-ec1ece94eb79" providerId="ADAL" clId="{1C574139-9A88-42C3-BD60-6C96FA1328D1}" dt="2026-02-12T08:15:50.634" v="430" actId="47"/>
        <pc:sldMkLst>
          <pc:docMk/>
          <pc:sldMk cId="0" sldId="290"/>
        </pc:sldMkLst>
      </pc:sldChg>
      <pc:sldChg chg="del">
        <pc:chgData name="Ammar Tighezza" userId="f77f4e25-23b8-4c62-83ad-ec1ece94eb79" providerId="ADAL" clId="{1C574139-9A88-42C3-BD60-6C96FA1328D1}" dt="2026-02-12T08:15:50.634" v="430" actId="47"/>
        <pc:sldMkLst>
          <pc:docMk/>
          <pc:sldMk cId="0" sldId="291"/>
        </pc:sldMkLst>
      </pc:sldChg>
      <pc:sldChg chg="del">
        <pc:chgData name="Ammar Tighezza" userId="f77f4e25-23b8-4c62-83ad-ec1ece94eb79" providerId="ADAL" clId="{1C574139-9A88-42C3-BD60-6C96FA1328D1}" dt="2026-02-12T08:15:50.634" v="430" actId="47"/>
        <pc:sldMkLst>
          <pc:docMk/>
          <pc:sldMk cId="0" sldId="292"/>
        </pc:sldMkLst>
      </pc:sldChg>
      <pc:sldChg chg="del">
        <pc:chgData name="Ammar Tighezza" userId="f77f4e25-23b8-4c62-83ad-ec1ece94eb79" providerId="ADAL" clId="{1C574139-9A88-42C3-BD60-6C96FA1328D1}" dt="2026-02-12T08:15:50.634" v="430" actId="47"/>
        <pc:sldMkLst>
          <pc:docMk/>
          <pc:sldMk cId="0" sldId="293"/>
        </pc:sldMkLst>
      </pc:sldChg>
      <pc:sldChg chg="del">
        <pc:chgData name="Ammar Tighezza" userId="f77f4e25-23b8-4c62-83ad-ec1ece94eb79" providerId="ADAL" clId="{1C574139-9A88-42C3-BD60-6C96FA1328D1}" dt="2026-02-12T08:15:50.634" v="430" actId="47"/>
        <pc:sldMkLst>
          <pc:docMk/>
          <pc:sldMk cId="0" sldId="294"/>
        </pc:sldMkLst>
      </pc:sldChg>
      <pc:sldChg chg="del">
        <pc:chgData name="Ammar Tighezza" userId="f77f4e25-23b8-4c62-83ad-ec1ece94eb79" providerId="ADAL" clId="{1C574139-9A88-42C3-BD60-6C96FA1328D1}" dt="2026-02-12T08:15:50.634" v="430" actId="47"/>
        <pc:sldMkLst>
          <pc:docMk/>
          <pc:sldMk cId="0" sldId="295"/>
        </pc:sldMkLst>
      </pc:sldChg>
      <pc:sldChg chg="del">
        <pc:chgData name="Ammar Tighezza" userId="f77f4e25-23b8-4c62-83ad-ec1ece94eb79" providerId="ADAL" clId="{1C574139-9A88-42C3-BD60-6C96FA1328D1}" dt="2026-02-12T08:15:50.634" v="430" actId="47"/>
        <pc:sldMkLst>
          <pc:docMk/>
          <pc:sldMk cId="0" sldId="296"/>
        </pc:sldMkLst>
      </pc:sldChg>
      <pc:sldChg chg="del">
        <pc:chgData name="Ammar Tighezza" userId="f77f4e25-23b8-4c62-83ad-ec1ece94eb79" providerId="ADAL" clId="{1C574139-9A88-42C3-BD60-6C96FA1328D1}" dt="2026-02-12T08:15:50.634" v="430" actId="47"/>
        <pc:sldMkLst>
          <pc:docMk/>
          <pc:sldMk cId="0" sldId="297"/>
        </pc:sldMkLst>
      </pc:sldChg>
      <pc:sldChg chg="del">
        <pc:chgData name="Ammar Tighezza" userId="f77f4e25-23b8-4c62-83ad-ec1ece94eb79" providerId="ADAL" clId="{1C574139-9A88-42C3-BD60-6C96FA1328D1}" dt="2026-02-12T08:15:50.634" v="430" actId="47"/>
        <pc:sldMkLst>
          <pc:docMk/>
          <pc:sldMk cId="0" sldId="298"/>
        </pc:sldMkLst>
      </pc:sldChg>
      <pc:sldChg chg="del">
        <pc:chgData name="Ammar Tighezza" userId="f77f4e25-23b8-4c62-83ad-ec1ece94eb79" providerId="ADAL" clId="{1C574139-9A88-42C3-BD60-6C96FA1328D1}" dt="2026-02-12T08:15:50.634" v="430" actId="47"/>
        <pc:sldMkLst>
          <pc:docMk/>
          <pc:sldMk cId="0" sldId="299"/>
        </pc:sldMkLst>
      </pc:sldChg>
      <pc:sldChg chg="del">
        <pc:chgData name="Ammar Tighezza" userId="f77f4e25-23b8-4c62-83ad-ec1ece94eb79" providerId="ADAL" clId="{1C574139-9A88-42C3-BD60-6C96FA1328D1}" dt="2026-02-12T08:15:50.634" v="430" actId="47"/>
        <pc:sldMkLst>
          <pc:docMk/>
          <pc:sldMk cId="0" sldId="300"/>
        </pc:sldMkLst>
      </pc:sldChg>
      <pc:sldChg chg="del">
        <pc:chgData name="Ammar Tighezza" userId="f77f4e25-23b8-4c62-83ad-ec1ece94eb79" providerId="ADAL" clId="{1C574139-9A88-42C3-BD60-6C96FA1328D1}" dt="2026-02-12T08:15:50.634" v="430" actId="47"/>
        <pc:sldMkLst>
          <pc:docMk/>
          <pc:sldMk cId="0" sldId="301"/>
        </pc:sldMkLst>
      </pc:sldChg>
      <pc:sldChg chg="del">
        <pc:chgData name="Ammar Tighezza" userId="f77f4e25-23b8-4c62-83ad-ec1ece94eb79" providerId="ADAL" clId="{1C574139-9A88-42C3-BD60-6C96FA1328D1}" dt="2026-02-12T08:15:50.634" v="430" actId="47"/>
        <pc:sldMkLst>
          <pc:docMk/>
          <pc:sldMk cId="0" sldId="302"/>
        </pc:sldMkLst>
      </pc:sldChg>
      <pc:sldChg chg="del">
        <pc:chgData name="Ammar Tighezza" userId="f77f4e25-23b8-4c62-83ad-ec1ece94eb79" providerId="ADAL" clId="{1C574139-9A88-42C3-BD60-6C96FA1328D1}" dt="2026-02-12T08:15:50.634" v="430" actId="47"/>
        <pc:sldMkLst>
          <pc:docMk/>
          <pc:sldMk cId="0" sldId="303"/>
        </pc:sldMkLst>
      </pc:sldChg>
      <pc:sldChg chg="del">
        <pc:chgData name="Ammar Tighezza" userId="f77f4e25-23b8-4c62-83ad-ec1ece94eb79" providerId="ADAL" clId="{1C574139-9A88-42C3-BD60-6C96FA1328D1}" dt="2026-02-12T08:15:50.634" v="430" actId="47"/>
        <pc:sldMkLst>
          <pc:docMk/>
          <pc:sldMk cId="0" sldId="304"/>
        </pc:sldMkLst>
      </pc:sldChg>
      <pc:sldChg chg="del">
        <pc:chgData name="Ammar Tighezza" userId="f77f4e25-23b8-4c62-83ad-ec1ece94eb79" providerId="ADAL" clId="{1C574139-9A88-42C3-BD60-6C96FA1328D1}" dt="2026-02-12T08:15:50.634" v="430" actId="47"/>
        <pc:sldMkLst>
          <pc:docMk/>
          <pc:sldMk cId="0" sldId="305"/>
        </pc:sldMkLst>
      </pc:sldChg>
      <pc:sldChg chg="del">
        <pc:chgData name="Ammar Tighezza" userId="f77f4e25-23b8-4c62-83ad-ec1ece94eb79" providerId="ADAL" clId="{1C574139-9A88-42C3-BD60-6C96FA1328D1}" dt="2026-02-12T08:15:50.634" v="430" actId="47"/>
        <pc:sldMkLst>
          <pc:docMk/>
          <pc:sldMk cId="0" sldId="306"/>
        </pc:sldMkLst>
      </pc:sldChg>
      <pc:sldChg chg="del">
        <pc:chgData name="Ammar Tighezza" userId="f77f4e25-23b8-4c62-83ad-ec1ece94eb79" providerId="ADAL" clId="{1C574139-9A88-42C3-BD60-6C96FA1328D1}" dt="2026-02-12T08:15:50.634" v="430" actId="47"/>
        <pc:sldMkLst>
          <pc:docMk/>
          <pc:sldMk cId="0" sldId="307"/>
        </pc:sldMkLst>
      </pc:sldChg>
      <pc:sldChg chg="del">
        <pc:chgData name="Ammar Tighezza" userId="f77f4e25-23b8-4c62-83ad-ec1ece94eb79" providerId="ADAL" clId="{1C574139-9A88-42C3-BD60-6C96FA1328D1}" dt="2026-02-12T08:15:50.634" v="430" actId="47"/>
        <pc:sldMkLst>
          <pc:docMk/>
          <pc:sldMk cId="0" sldId="308"/>
        </pc:sldMkLst>
      </pc:sldChg>
      <pc:sldChg chg="del">
        <pc:chgData name="Ammar Tighezza" userId="f77f4e25-23b8-4c62-83ad-ec1ece94eb79" providerId="ADAL" clId="{1C574139-9A88-42C3-BD60-6C96FA1328D1}" dt="2026-02-12T08:15:50.634" v="430" actId="47"/>
        <pc:sldMkLst>
          <pc:docMk/>
          <pc:sldMk cId="0" sldId="309"/>
        </pc:sldMkLst>
      </pc:sldChg>
      <pc:sldChg chg="del">
        <pc:chgData name="Ammar Tighezza" userId="f77f4e25-23b8-4c62-83ad-ec1ece94eb79" providerId="ADAL" clId="{1C574139-9A88-42C3-BD60-6C96FA1328D1}" dt="2026-02-12T08:15:50.634" v="430" actId="47"/>
        <pc:sldMkLst>
          <pc:docMk/>
          <pc:sldMk cId="0" sldId="310"/>
        </pc:sldMkLst>
      </pc:sldChg>
      <pc:sldChg chg="del">
        <pc:chgData name="Ammar Tighezza" userId="f77f4e25-23b8-4c62-83ad-ec1ece94eb79" providerId="ADAL" clId="{1C574139-9A88-42C3-BD60-6C96FA1328D1}" dt="2026-02-08T08:06:46.443" v="18" actId="47"/>
        <pc:sldMkLst>
          <pc:docMk/>
          <pc:sldMk cId="2605049113" sldId="321"/>
        </pc:sldMkLst>
      </pc:sldChg>
      <pc:sldChg chg="addSp modSp new mod">
        <pc:chgData name="Ammar Tighezza" userId="f77f4e25-23b8-4c62-83ad-ec1ece94eb79" providerId="ADAL" clId="{1C574139-9A88-42C3-BD60-6C96FA1328D1}" dt="2026-02-08T08:04:46.975" v="17" actId="1037"/>
        <pc:sldMkLst>
          <pc:docMk/>
          <pc:sldMk cId="1480571863" sldId="336"/>
        </pc:sldMkLst>
        <pc:picChg chg="add mod">
          <ac:chgData name="Ammar Tighezza" userId="f77f4e25-23b8-4c62-83ad-ec1ece94eb79" providerId="ADAL" clId="{1C574139-9A88-42C3-BD60-6C96FA1328D1}" dt="2026-02-08T08:04:46.975" v="17" actId="1037"/>
          <ac:picMkLst>
            <pc:docMk/>
            <pc:sldMk cId="1480571863" sldId="336"/>
            <ac:picMk id="3" creationId="{EBBC51EB-25CC-457B-9E4C-C0FFFB68565A}"/>
          </ac:picMkLst>
        </pc:picChg>
      </pc:sldChg>
      <pc:sldChg chg="addSp modSp new mod modAnim">
        <pc:chgData name="Ammar Tighezza" userId="f77f4e25-23b8-4c62-83ad-ec1ece94eb79" providerId="ADAL" clId="{1C574139-9A88-42C3-BD60-6C96FA1328D1}" dt="2026-02-08T08:13:51.400" v="52"/>
        <pc:sldMkLst>
          <pc:docMk/>
          <pc:sldMk cId="510594564" sldId="337"/>
        </pc:sldMkLst>
        <pc:picChg chg="add mod">
          <ac:chgData name="Ammar Tighezza" userId="f77f4e25-23b8-4c62-83ad-ec1ece94eb79" providerId="ADAL" clId="{1C574139-9A88-42C3-BD60-6C96FA1328D1}" dt="2026-02-08T08:11:43.238" v="23" actId="14100"/>
          <ac:picMkLst>
            <pc:docMk/>
            <pc:sldMk cId="510594564" sldId="337"/>
            <ac:picMk id="3" creationId="{4ED4B4BD-D7E1-4566-99CF-00F6ADA10864}"/>
          </ac:picMkLst>
        </pc:picChg>
        <pc:picChg chg="add mod">
          <ac:chgData name="Ammar Tighezza" userId="f77f4e25-23b8-4c62-83ad-ec1ece94eb79" providerId="ADAL" clId="{1C574139-9A88-42C3-BD60-6C96FA1328D1}" dt="2026-02-08T08:13:18.999" v="51" actId="14100"/>
          <ac:picMkLst>
            <pc:docMk/>
            <pc:sldMk cId="510594564" sldId="337"/>
            <ac:picMk id="5" creationId="{7D76B283-E88A-4F63-B021-92E90EDE9EA1}"/>
          </ac:picMkLst>
        </pc:picChg>
      </pc:sldChg>
      <pc:sldChg chg="addSp modSp new mod modAnim">
        <pc:chgData name="Ammar Tighezza" userId="f77f4e25-23b8-4c62-83ad-ec1ece94eb79" providerId="ADAL" clId="{1C574139-9A88-42C3-BD60-6C96FA1328D1}" dt="2026-02-08T08:19:57.168" v="71"/>
        <pc:sldMkLst>
          <pc:docMk/>
          <pc:sldMk cId="3263638842" sldId="338"/>
        </pc:sldMkLst>
        <pc:spChg chg="mod">
          <ac:chgData name="Ammar Tighezza" userId="f77f4e25-23b8-4c62-83ad-ec1ece94eb79" providerId="ADAL" clId="{1C574139-9A88-42C3-BD60-6C96FA1328D1}" dt="2026-02-08T08:19:49.183" v="70" actId="1076"/>
          <ac:spMkLst>
            <pc:docMk/>
            <pc:sldMk cId="3263638842" sldId="338"/>
            <ac:spMk id="4" creationId="{07AF1EF7-30EB-4883-81ED-7213205A523F}"/>
          </ac:spMkLst>
        </pc:spChg>
        <pc:picChg chg="add mod">
          <ac:chgData name="Ammar Tighezza" userId="f77f4e25-23b8-4c62-83ad-ec1ece94eb79" providerId="ADAL" clId="{1C574139-9A88-42C3-BD60-6C96FA1328D1}" dt="2026-02-08T08:16:12.393" v="69" actId="1035"/>
          <ac:picMkLst>
            <pc:docMk/>
            <pc:sldMk cId="3263638842" sldId="338"/>
            <ac:picMk id="3" creationId="{E32655D0-BA45-446E-9BA6-3DC559F754D8}"/>
          </ac:picMkLst>
        </pc:picChg>
      </pc:sldChg>
      <pc:sldChg chg="addSp modSp new mod">
        <pc:chgData name="Ammar Tighezza" userId="f77f4e25-23b8-4c62-83ad-ec1ece94eb79" providerId="ADAL" clId="{1C574139-9A88-42C3-BD60-6C96FA1328D1}" dt="2026-02-08T08:21:33.453" v="94" actId="14100"/>
        <pc:sldMkLst>
          <pc:docMk/>
          <pc:sldMk cId="1747744941" sldId="339"/>
        </pc:sldMkLst>
        <pc:picChg chg="add mod">
          <ac:chgData name="Ammar Tighezza" userId="f77f4e25-23b8-4c62-83ad-ec1ece94eb79" providerId="ADAL" clId="{1C574139-9A88-42C3-BD60-6C96FA1328D1}" dt="2026-02-08T08:21:33.453" v="94" actId="14100"/>
          <ac:picMkLst>
            <pc:docMk/>
            <pc:sldMk cId="1747744941" sldId="339"/>
            <ac:picMk id="3" creationId="{BA02F155-EB53-4F12-84D3-B0FA08EBB954}"/>
          </ac:picMkLst>
        </pc:picChg>
      </pc:sldChg>
      <pc:sldChg chg="addSp modSp new mod">
        <pc:chgData name="Ammar Tighezza" userId="f77f4e25-23b8-4c62-83ad-ec1ece94eb79" providerId="ADAL" clId="{1C574139-9A88-42C3-BD60-6C96FA1328D1}" dt="2026-02-08T08:33:11.971" v="98" actId="14100"/>
        <pc:sldMkLst>
          <pc:docMk/>
          <pc:sldMk cId="3767996389" sldId="340"/>
        </pc:sldMkLst>
        <pc:picChg chg="add mod">
          <ac:chgData name="Ammar Tighezza" userId="f77f4e25-23b8-4c62-83ad-ec1ece94eb79" providerId="ADAL" clId="{1C574139-9A88-42C3-BD60-6C96FA1328D1}" dt="2026-02-08T08:33:11.971" v="98" actId="14100"/>
          <ac:picMkLst>
            <pc:docMk/>
            <pc:sldMk cId="3767996389" sldId="340"/>
            <ac:picMk id="3" creationId="{0BBC6368-330B-433C-BEFC-9C90CFF7D6E5}"/>
          </ac:picMkLst>
        </pc:picChg>
      </pc:sldChg>
      <pc:sldChg chg="addSp modSp new mod modAnim">
        <pc:chgData name="Ammar Tighezza" userId="f77f4e25-23b8-4c62-83ad-ec1ece94eb79" providerId="ADAL" clId="{1C574139-9A88-42C3-BD60-6C96FA1328D1}" dt="2026-02-08T08:57:16.324" v="106"/>
        <pc:sldMkLst>
          <pc:docMk/>
          <pc:sldMk cId="2858699048" sldId="341"/>
        </pc:sldMkLst>
        <pc:picChg chg="add mod">
          <ac:chgData name="Ammar Tighezza" userId="f77f4e25-23b8-4c62-83ad-ec1ece94eb79" providerId="ADAL" clId="{1C574139-9A88-42C3-BD60-6C96FA1328D1}" dt="2026-02-08T08:51:42.647" v="102" actId="14100"/>
          <ac:picMkLst>
            <pc:docMk/>
            <pc:sldMk cId="2858699048" sldId="341"/>
            <ac:picMk id="3" creationId="{62022DBE-1534-4A7F-9255-B909149F267C}"/>
          </ac:picMkLst>
        </pc:picChg>
        <pc:picChg chg="add mod">
          <ac:chgData name="Ammar Tighezza" userId="f77f4e25-23b8-4c62-83ad-ec1ece94eb79" providerId="ADAL" clId="{1C574139-9A88-42C3-BD60-6C96FA1328D1}" dt="2026-02-08T08:56:56.629" v="105" actId="14100"/>
          <ac:picMkLst>
            <pc:docMk/>
            <pc:sldMk cId="2858699048" sldId="341"/>
            <ac:picMk id="5" creationId="{18184BFB-0B74-4323-AB3A-AEE25E11F9B7}"/>
          </ac:picMkLst>
        </pc:picChg>
      </pc:sldChg>
      <pc:sldChg chg="addSp modSp new mod">
        <pc:chgData name="Ammar Tighezza" userId="f77f4e25-23b8-4c62-83ad-ec1ece94eb79" providerId="ADAL" clId="{1C574139-9A88-42C3-BD60-6C96FA1328D1}" dt="2026-02-08T08:58:24.751" v="111" actId="14100"/>
        <pc:sldMkLst>
          <pc:docMk/>
          <pc:sldMk cId="3640823256" sldId="342"/>
        </pc:sldMkLst>
        <pc:picChg chg="add mod">
          <ac:chgData name="Ammar Tighezza" userId="f77f4e25-23b8-4c62-83ad-ec1ece94eb79" providerId="ADAL" clId="{1C574139-9A88-42C3-BD60-6C96FA1328D1}" dt="2026-02-08T08:58:24.751" v="111" actId="14100"/>
          <ac:picMkLst>
            <pc:docMk/>
            <pc:sldMk cId="3640823256" sldId="342"/>
            <ac:picMk id="3" creationId="{88C99A7C-5A70-407A-976F-488059902AC0}"/>
          </ac:picMkLst>
        </pc:picChg>
      </pc:sldChg>
      <pc:sldChg chg="addSp modSp new mod">
        <pc:chgData name="Ammar Tighezza" userId="f77f4e25-23b8-4c62-83ad-ec1ece94eb79" providerId="ADAL" clId="{1C574139-9A88-42C3-BD60-6C96FA1328D1}" dt="2026-02-08T09:01:09.038" v="116" actId="14100"/>
        <pc:sldMkLst>
          <pc:docMk/>
          <pc:sldMk cId="613692868" sldId="343"/>
        </pc:sldMkLst>
        <pc:picChg chg="add mod">
          <ac:chgData name="Ammar Tighezza" userId="f77f4e25-23b8-4c62-83ad-ec1ece94eb79" providerId="ADAL" clId="{1C574139-9A88-42C3-BD60-6C96FA1328D1}" dt="2026-02-08T09:01:09.038" v="116" actId="14100"/>
          <ac:picMkLst>
            <pc:docMk/>
            <pc:sldMk cId="613692868" sldId="343"/>
            <ac:picMk id="3" creationId="{F7781CC4-6BB4-4E53-A164-C17343149686}"/>
          </ac:picMkLst>
        </pc:picChg>
      </pc:sldChg>
      <pc:sldChg chg="addSp modSp new mod modAnim">
        <pc:chgData name="Ammar Tighezza" userId="f77f4e25-23b8-4c62-83ad-ec1ece94eb79" providerId="ADAL" clId="{1C574139-9A88-42C3-BD60-6C96FA1328D1}" dt="2026-02-08T09:04:36.199" v="133"/>
        <pc:sldMkLst>
          <pc:docMk/>
          <pc:sldMk cId="1435240376" sldId="344"/>
        </pc:sldMkLst>
        <pc:picChg chg="add mod">
          <ac:chgData name="Ammar Tighezza" userId="f77f4e25-23b8-4c62-83ad-ec1ece94eb79" providerId="ADAL" clId="{1C574139-9A88-42C3-BD60-6C96FA1328D1}" dt="2026-02-08T09:03:36.877" v="120" actId="14100"/>
          <ac:picMkLst>
            <pc:docMk/>
            <pc:sldMk cId="1435240376" sldId="344"/>
            <ac:picMk id="3" creationId="{9B70CC2A-F475-404C-A9D8-41C93CB8342C}"/>
          </ac:picMkLst>
        </pc:picChg>
        <pc:picChg chg="add mod">
          <ac:chgData name="Ammar Tighezza" userId="f77f4e25-23b8-4c62-83ad-ec1ece94eb79" providerId="ADAL" clId="{1C574139-9A88-42C3-BD60-6C96FA1328D1}" dt="2026-02-08T09:04:18.175" v="132" actId="1037"/>
          <ac:picMkLst>
            <pc:docMk/>
            <pc:sldMk cId="1435240376" sldId="344"/>
            <ac:picMk id="5" creationId="{42137FF7-F06B-425C-A8EF-C287058E6B87}"/>
          </ac:picMkLst>
        </pc:picChg>
      </pc:sldChg>
      <pc:sldChg chg="addSp modSp new mod modAnim">
        <pc:chgData name="Ammar Tighezza" userId="f77f4e25-23b8-4c62-83ad-ec1ece94eb79" providerId="ADAL" clId="{1C574139-9A88-42C3-BD60-6C96FA1328D1}" dt="2026-02-08T11:53:17.092" v="189"/>
        <pc:sldMkLst>
          <pc:docMk/>
          <pc:sldMk cId="466568119" sldId="345"/>
        </pc:sldMkLst>
        <pc:spChg chg="mod">
          <ac:chgData name="Ammar Tighezza" userId="f77f4e25-23b8-4c62-83ad-ec1ece94eb79" providerId="ADAL" clId="{1C574139-9A88-42C3-BD60-6C96FA1328D1}" dt="2026-02-08T11:52:53.589" v="187" actId="255"/>
          <ac:spMkLst>
            <pc:docMk/>
            <pc:sldMk cId="466568119" sldId="345"/>
            <ac:spMk id="6" creationId="{971FD71D-6588-4DBE-B181-8BD0CA9B8403}"/>
          </ac:spMkLst>
        </pc:spChg>
        <pc:picChg chg="add mod">
          <ac:chgData name="Ammar Tighezza" userId="f77f4e25-23b8-4c62-83ad-ec1ece94eb79" providerId="ADAL" clId="{1C574139-9A88-42C3-BD60-6C96FA1328D1}" dt="2026-02-08T11:43:41.525" v="140" actId="14100"/>
          <ac:picMkLst>
            <pc:docMk/>
            <pc:sldMk cId="466568119" sldId="345"/>
            <ac:picMk id="3" creationId="{7C571C6A-3AF6-41E8-B3C3-B02E511E3C12}"/>
          </ac:picMkLst>
        </pc:picChg>
        <pc:picChg chg="add mod">
          <ac:chgData name="Ammar Tighezza" userId="f77f4e25-23b8-4c62-83ad-ec1ece94eb79" providerId="ADAL" clId="{1C574139-9A88-42C3-BD60-6C96FA1328D1}" dt="2026-02-08T11:46:31.316" v="143" actId="14100"/>
          <ac:picMkLst>
            <pc:docMk/>
            <pc:sldMk cId="466568119" sldId="345"/>
            <ac:picMk id="5" creationId="{1120A2C5-726F-4094-B53A-FEE03D8EED60}"/>
          </ac:picMkLst>
        </pc:picChg>
      </pc:sldChg>
      <pc:sldChg chg="addSp modSp new mod modAnim">
        <pc:chgData name="Ammar Tighezza" userId="f77f4e25-23b8-4c62-83ad-ec1ece94eb79" providerId="ADAL" clId="{1C574139-9A88-42C3-BD60-6C96FA1328D1}" dt="2026-02-08T11:59:23.410" v="203"/>
        <pc:sldMkLst>
          <pc:docMk/>
          <pc:sldMk cId="2531734033" sldId="346"/>
        </pc:sldMkLst>
        <pc:picChg chg="add mod">
          <ac:chgData name="Ammar Tighezza" userId="f77f4e25-23b8-4c62-83ad-ec1ece94eb79" providerId="ADAL" clId="{1C574139-9A88-42C3-BD60-6C96FA1328D1}" dt="2026-02-08T11:58:51.136" v="193" actId="14100"/>
          <ac:picMkLst>
            <pc:docMk/>
            <pc:sldMk cId="2531734033" sldId="346"/>
            <ac:picMk id="3" creationId="{15880554-3133-44D8-B742-945988A96679}"/>
          </ac:picMkLst>
        </pc:picChg>
        <pc:picChg chg="add mod">
          <ac:chgData name="Ammar Tighezza" userId="f77f4e25-23b8-4c62-83ad-ec1ece94eb79" providerId="ADAL" clId="{1C574139-9A88-42C3-BD60-6C96FA1328D1}" dt="2026-02-08T11:59:18.796" v="202" actId="1036"/>
          <ac:picMkLst>
            <pc:docMk/>
            <pc:sldMk cId="2531734033" sldId="346"/>
            <ac:picMk id="5" creationId="{AEC59796-1508-49BC-B17E-CB180824D823}"/>
          </ac:picMkLst>
        </pc:picChg>
      </pc:sldChg>
      <pc:sldChg chg="addSp modSp new mod modAnim">
        <pc:chgData name="Ammar Tighezza" userId="f77f4e25-23b8-4c62-83ad-ec1ece94eb79" providerId="ADAL" clId="{1C574139-9A88-42C3-BD60-6C96FA1328D1}" dt="2026-02-08T12:09:19.467" v="230"/>
        <pc:sldMkLst>
          <pc:docMk/>
          <pc:sldMk cId="3264504893" sldId="347"/>
        </pc:sldMkLst>
        <pc:picChg chg="add mod">
          <ac:chgData name="Ammar Tighezza" userId="f77f4e25-23b8-4c62-83ad-ec1ece94eb79" providerId="ADAL" clId="{1C574139-9A88-42C3-BD60-6C96FA1328D1}" dt="2026-02-08T12:09:08.302" v="228" actId="1035"/>
          <ac:picMkLst>
            <pc:docMk/>
            <pc:sldMk cId="3264504893" sldId="347"/>
            <ac:picMk id="3" creationId="{D25E7FBD-F910-4700-A414-9BE77820387E}"/>
          </ac:picMkLst>
        </pc:picChg>
        <pc:picChg chg="add mod">
          <ac:chgData name="Ammar Tighezza" userId="f77f4e25-23b8-4c62-83ad-ec1ece94eb79" providerId="ADAL" clId="{1C574139-9A88-42C3-BD60-6C96FA1328D1}" dt="2026-02-08T12:09:13.921" v="229" actId="14100"/>
          <ac:picMkLst>
            <pc:docMk/>
            <pc:sldMk cId="3264504893" sldId="347"/>
            <ac:picMk id="5" creationId="{E2D3C899-BEE3-4A72-A52E-77E4473E4CC3}"/>
          </ac:picMkLst>
        </pc:picChg>
      </pc:sldChg>
      <pc:sldChg chg="addSp modSp new mod">
        <pc:chgData name="Ammar Tighezza" userId="f77f4e25-23b8-4c62-83ad-ec1ece94eb79" providerId="ADAL" clId="{1C574139-9A88-42C3-BD60-6C96FA1328D1}" dt="2026-02-08T12:11:12.296" v="234" actId="14100"/>
        <pc:sldMkLst>
          <pc:docMk/>
          <pc:sldMk cId="2608837966" sldId="348"/>
        </pc:sldMkLst>
        <pc:picChg chg="add mod">
          <ac:chgData name="Ammar Tighezza" userId="f77f4e25-23b8-4c62-83ad-ec1ece94eb79" providerId="ADAL" clId="{1C574139-9A88-42C3-BD60-6C96FA1328D1}" dt="2026-02-08T12:11:12.296" v="234" actId="14100"/>
          <ac:picMkLst>
            <pc:docMk/>
            <pc:sldMk cId="2608837966" sldId="348"/>
            <ac:picMk id="3" creationId="{3B6ABBF9-0FBC-4FDD-B79E-57BB5B5D9BFB}"/>
          </ac:picMkLst>
        </pc:picChg>
      </pc:sldChg>
      <pc:sldChg chg="addSp modSp new mod modAnim">
        <pc:chgData name="Ammar Tighezza" userId="f77f4e25-23b8-4c62-83ad-ec1ece94eb79" providerId="ADAL" clId="{1C574139-9A88-42C3-BD60-6C96FA1328D1}" dt="2026-02-08T12:15:50.051" v="242"/>
        <pc:sldMkLst>
          <pc:docMk/>
          <pc:sldMk cId="2255811534" sldId="349"/>
        </pc:sldMkLst>
        <pc:picChg chg="add mod">
          <ac:chgData name="Ammar Tighezza" userId="f77f4e25-23b8-4c62-83ad-ec1ece94eb79" providerId="ADAL" clId="{1C574139-9A88-42C3-BD60-6C96FA1328D1}" dt="2026-02-08T12:15:07.096" v="238" actId="14100"/>
          <ac:picMkLst>
            <pc:docMk/>
            <pc:sldMk cId="2255811534" sldId="349"/>
            <ac:picMk id="3" creationId="{9525D1FA-0151-429F-B319-D6D82EC9CAF0}"/>
          </ac:picMkLst>
        </pc:picChg>
        <pc:picChg chg="add mod">
          <ac:chgData name="Ammar Tighezza" userId="f77f4e25-23b8-4c62-83ad-ec1ece94eb79" providerId="ADAL" clId="{1C574139-9A88-42C3-BD60-6C96FA1328D1}" dt="2026-02-08T12:15:27.328" v="241" actId="14100"/>
          <ac:picMkLst>
            <pc:docMk/>
            <pc:sldMk cId="2255811534" sldId="349"/>
            <ac:picMk id="5" creationId="{D6DA7329-113E-4CD5-BAD2-BE4B778E554E}"/>
          </ac:picMkLst>
        </pc:picChg>
      </pc:sldChg>
      <pc:sldChg chg="addSp modSp new mod modAnim">
        <pc:chgData name="Ammar Tighezza" userId="f77f4e25-23b8-4c62-83ad-ec1ece94eb79" providerId="ADAL" clId="{1C574139-9A88-42C3-BD60-6C96FA1328D1}" dt="2026-02-08T12:48:53.173" v="250"/>
        <pc:sldMkLst>
          <pc:docMk/>
          <pc:sldMk cId="3396221791" sldId="350"/>
        </pc:sldMkLst>
        <pc:picChg chg="add mod">
          <ac:chgData name="Ammar Tighezza" userId="f77f4e25-23b8-4c62-83ad-ec1ece94eb79" providerId="ADAL" clId="{1C574139-9A88-42C3-BD60-6C96FA1328D1}" dt="2026-02-08T12:18:22.648" v="246" actId="14100"/>
          <ac:picMkLst>
            <pc:docMk/>
            <pc:sldMk cId="3396221791" sldId="350"/>
            <ac:picMk id="3" creationId="{ADF8B15F-63D9-4CE5-A2D7-EBCA404E269E}"/>
          </ac:picMkLst>
        </pc:picChg>
        <pc:picChg chg="add mod">
          <ac:chgData name="Ammar Tighezza" userId="f77f4e25-23b8-4c62-83ad-ec1ece94eb79" providerId="ADAL" clId="{1C574139-9A88-42C3-BD60-6C96FA1328D1}" dt="2026-02-08T12:48:36.017" v="249" actId="14100"/>
          <ac:picMkLst>
            <pc:docMk/>
            <pc:sldMk cId="3396221791" sldId="350"/>
            <ac:picMk id="5" creationId="{38600A64-828C-4A71-A297-429ED0A62284}"/>
          </ac:picMkLst>
        </pc:picChg>
      </pc:sldChg>
      <pc:sldChg chg="addSp delSp modSp add mod delAnim modAnim">
        <pc:chgData name="Ammar Tighezza" userId="f77f4e25-23b8-4c62-83ad-ec1ece94eb79" providerId="ADAL" clId="{1C574139-9A88-42C3-BD60-6C96FA1328D1}" dt="2026-02-08T12:49:37.386" v="293"/>
        <pc:sldMkLst>
          <pc:docMk/>
          <pc:sldMk cId="4042819514" sldId="351"/>
        </pc:sldMkLst>
        <pc:picChg chg="add mod">
          <ac:chgData name="Ammar Tighezza" userId="f77f4e25-23b8-4c62-83ad-ec1ece94eb79" providerId="ADAL" clId="{1C574139-9A88-42C3-BD60-6C96FA1328D1}" dt="2026-02-08T12:49:32.373" v="292" actId="1036"/>
          <ac:picMkLst>
            <pc:docMk/>
            <pc:sldMk cId="4042819514" sldId="351"/>
            <ac:picMk id="4" creationId="{BC1AF0B7-1412-4838-B36C-B2F95136610D}"/>
          </ac:picMkLst>
        </pc:picChg>
        <pc:picChg chg="del">
          <ac:chgData name="Ammar Tighezza" userId="f77f4e25-23b8-4c62-83ad-ec1ece94eb79" providerId="ADAL" clId="{1C574139-9A88-42C3-BD60-6C96FA1328D1}" dt="2026-02-08T12:49:01.247" v="252" actId="478"/>
          <ac:picMkLst>
            <pc:docMk/>
            <pc:sldMk cId="4042819514" sldId="351"/>
            <ac:picMk id="5" creationId="{38600A64-828C-4A71-A297-429ED0A62284}"/>
          </ac:picMkLst>
        </pc:picChg>
      </pc:sldChg>
      <pc:sldChg chg="addSp modSp new mod">
        <pc:chgData name="Ammar Tighezza" userId="f77f4e25-23b8-4c62-83ad-ec1ece94eb79" providerId="ADAL" clId="{1C574139-9A88-42C3-BD60-6C96FA1328D1}" dt="2026-02-08T12:53:08.104" v="299" actId="14100"/>
        <pc:sldMkLst>
          <pc:docMk/>
          <pc:sldMk cId="150283855" sldId="352"/>
        </pc:sldMkLst>
        <pc:picChg chg="add mod">
          <ac:chgData name="Ammar Tighezza" userId="f77f4e25-23b8-4c62-83ad-ec1ece94eb79" providerId="ADAL" clId="{1C574139-9A88-42C3-BD60-6C96FA1328D1}" dt="2026-02-08T12:53:08.104" v="299" actId="14100"/>
          <ac:picMkLst>
            <pc:docMk/>
            <pc:sldMk cId="150283855" sldId="352"/>
            <ac:picMk id="3" creationId="{D92CFBAE-8C6F-4F40-AB0A-997D55CF9FBB}"/>
          </ac:picMkLst>
        </pc:picChg>
      </pc:sldChg>
      <pc:sldChg chg="addSp delSp modSp new mod delAnim modAnim">
        <pc:chgData name="Ammar Tighezza" userId="f77f4e25-23b8-4c62-83ad-ec1ece94eb79" providerId="ADAL" clId="{1C574139-9A88-42C3-BD60-6C96FA1328D1}" dt="2026-02-08T13:03:08.762" v="389" actId="1035"/>
        <pc:sldMkLst>
          <pc:docMk/>
          <pc:sldMk cId="3138966713" sldId="353"/>
        </pc:sldMkLst>
        <pc:spChg chg="del mod">
          <ac:chgData name="Ammar Tighezza" userId="f77f4e25-23b8-4c62-83ad-ec1ece94eb79" providerId="ADAL" clId="{1C574139-9A88-42C3-BD60-6C96FA1328D1}" dt="2026-02-08T13:01:25.946" v="332" actId="478"/>
          <ac:spMkLst>
            <pc:docMk/>
            <pc:sldMk cId="3138966713" sldId="353"/>
            <ac:spMk id="4" creationId="{0E822433-B7A8-4349-B9BE-5506C1F0F6BA}"/>
          </ac:spMkLst>
        </pc:spChg>
        <pc:picChg chg="add del mod">
          <ac:chgData name="Ammar Tighezza" userId="f77f4e25-23b8-4c62-83ad-ec1ece94eb79" providerId="ADAL" clId="{1C574139-9A88-42C3-BD60-6C96FA1328D1}" dt="2026-02-08T13:01:23.271" v="331" actId="478"/>
          <ac:picMkLst>
            <pc:docMk/>
            <pc:sldMk cId="3138966713" sldId="353"/>
            <ac:picMk id="3" creationId="{C903BDCE-B2E1-4DAA-A584-BD2CD7F123E5}"/>
          </ac:picMkLst>
        </pc:picChg>
        <pc:picChg chg="add mod">
          <ac:chgData name="Ammar Tighezza" userId="f77f4e25-23b8-4c62-83ad-ec1ece94eb79" providerId="ADAL" clId="{1C574139-9A88-42C3-BD60-6C96FA1328D1}" dt="2026-02-08T13:03:08.762" v="389" actId="1035"/>
          <ac:picMkLst>
            <pc:docMk/>
            <pc:sldMk cId="3138966713" sldId="353"/>
            <ac:picMk id="6" creationId="{1AB99314-63FC-4026-82A4-93FF76EA2690}"/>
          </ac:picMkLst>
        </pc:picChg>
        <pc:picChg chg="add mod">
          <ac:chgData name="Ammar Tighezza" userId="f77f4e25-23b8-4c62-83ad-ec1ece94eb79" providerId="ADAL" clId="{1C574139-9A88-42C3-BD60-6C96FA1328D1}" dt="2026-02-08T13:02:59.552" v="369" actId="1076"/>
          <ac:picMkLst>
            <pc:docMk/>
            <pc:sldMk cId="3138966713" sldId="353"/>
            <ac:picMk id="8" creationId="{9B6A035B-9485-404C-8881-ACD1EBF300E6}"/>
          </ac:picMkLst>
        </pc:picChg>
      </pc:sldChg>
      <pc:sldChg chg="addSp modSp new mod">
        <pc:chgData name="Ammar Tighezza" userId="f77f4e25-23b8-4c62-83ad-ec1ece94eb79" providerId="ADAL" clId="{1C574139-9A88-42C3-BD60-6C96FA1328D1}" dt="2026-02-08T13:14:50.709" v="398" actId="1076"/>
        <pc:sldMkLst>
          <pc:docMk/>
          <pc:sldMk cId="1478655767" sldId="354"/>
        </pc:sldMkLst>
        <pc:picChg chg="add mod">
          <ac:chgData name="Ammar Tighezza" userId="f77f4e25-23b8-4c62-83ad-ec1ece94eb79" providerId="ADAL" clId="{1C574139-9A88-42C3-BD60-6C96FA1328D1}" dt="2026-02-08T13:14:41.429" v="395" actId="1076"/>
          <ac:picMkLst>
            <pc:docMk/>
            <pc:sldMk cId="1478655767" sldId="354"/>
            <ac:picMk id="3" creationId="{86262206-E5A7-4BAC-A929-354CA171C356}"/>
          </ac:picMkLst>
        </pc:picChg>
        <pc:picChg chg="add mod">
          <ac:chgData name="Ammar Tighezza" userId="f77f4e25-23b8-4c62-83ad-ec1ece94eb79" providerId="ADAL" clId="{1C574139-9A88-42C3-BD60-6C96FA1328D1}" dt="2026-02-08T13:14:50.709" v="398" actId="1076"/>
          <ac:picMkLst>
            <pc:docMk/>
            <pc:sldMk cId="1478655767" sldId="354"/>
            <ac:picMk id="5" creationId="{99F2A490-66DF-4436-8A3A-BC589F7BB430}"/>
          </ac:picMkLst>
        </pc:picChg>
      </pc:sldChg>
      <pc:sldChg chg="addSp modSp new mod modAnim">
        <pc:chgData name="Ammar Tighezza" userId="f77f4e25-23b8-4c62-83ad-ec1ece94eb79" providerId="ADAL" clId="{1C574139-9A88-42C3-BD60-6C96FA1328D1}" dt="2026-02-08T13:19:22.190" v="410"/>
        <pc:sldMkLst>
          <pc:docMk/>
          <pc:sldMk cId="2478568799" sldId="355"/>
        </pc:sldMkLst>
        <pc:picChg chg="add mod">
          <ac:chgData name="Ammar Tighezza" userId="f77f4e25-23b8-4c62-83ad-ec1ece94eb79" providerId="ADAL" clId="{1C574139-9A88-42C3-BD60-6C96FA1328D1}" dt="2026-02-08T13:16:31.150" v="401" actId="14100"/>
          <ac:picMkLst>
            <pc:docMk/>
            <pc:sldMk cId="2478568799" sldId="355"/>
            <ac:picMk id="3" creationId="{17A1C4A4-D552-4FF8-8C99-307C145A955C}"/>
          </ac:picMkLst>
        </pc:picChg>
        <pc:picChg chg="add mod">
          <ac:chgData name="Ammar Tighezza" userId="f77f4e25-23b8-4c62-83ad-ec1ece94eb79" providerId="ADAL" clId="{1C574139-9A88-42C3-BD60-6C96FA1328D1}" dt="2026-02-08T13:17:10.157" v="404" actId="14100"/>
          <ac:picMkLst>
            <pc:docMk/>
            <pc:sldMk cId="2478568799" sldId="355"/>
            <ac:picMk id="5" creationId="{CA1F7A93-5E11-45A5-AC20-F78C764FE57F}"/>
          </ac:picMkLst>
        </pc:picChg>
        <pc:picChg chg="add mod">
          <ac:chgData name="Ammar Tighezza" userId="f77f4e25-23b8-4c62-83ad-ec1ece94eb79" providerId="ADAL" clId="{1C574139-9A88-42C3-BD60-6C96FA1328D1}" dt="2026-02-08T13:19:06.372" v="408" actId="14100"/>
          <ac:picMkLst>
            <pc:docMk/>
            <pc:sldMk cId="2478568799" sldId="355"/>
            <ac:picMk id="7" creationId="{34C9318D-C716-4AF1-8749-72A0E3695984}"/>
          </ac:picMkLst>
        </pc:picChg>
      </pc:sldChg>
      <pc:sldChg chg="addSp modSp new mod">
        <pc:chgData name="Ammar Tighezza" userId="f77f4e25-23b8-4c62-83ad-ec1ece94eb79" providerId="ADAL" clId="{1C574139-9A88-42C3-BD60-6C96FA1328D1}" dt="2026-02-08T13:21:11.036" v="415" actId="1076"/>
        <pc:sldMkLst>
          <pc:docMk/>
          <pc:sldMk cId="2164326319" sldId="356"/>
        </pc:sldMkLst>
        <pc:picChg chg="add mod">
          <ac:chgData name="Ammar Tighezza" userId="f77f4e25-23b8-4c62-83ad-ec1ece94eb79" providerId="ADAL" clId="{1C574139-9A88-42C3-BD60-6C96FA1328D1}" dt="2026-02-08T13:21:11.036" v="415" actId="1076"/>
          <ac:picMkLst>
            <pc:docMk/>
            <pc:sldMk cId="2164326319" sldId="356"/>
            <ac:picMk id="3" creationId="{147FA96E-729B-4EB2-8BB0-D0BE03074A38}"/>
          </ac:picMkLst>
        </pc:picChg>
      </pc:sldChg>
      <pc:sldChg chg="addSp modSp new mod">
        <pc:chgData name="Ammar Tighezza" userId="f77f4e25-23b8-4c62-83ad-ec1ece94eb79" providerId="ADAL" clId="{1C574139-9A88-42C3-BD60-6C96FA1328D1}" dt="2026-02-08T13:28:31.580" v="420" actId="1076"/>
        <pc:sldMkLst>
          <pc:docMk/>
          <pc:sldMk cId="3246440471" sldId="357"/>
        </pc:sldMkLst>
        <pc:picChg chg="add mod">
          <ac:chgData name="Ammar Tighezza" userId="f77f4e25-23b8-4c62-83ad-ec1ece94eb79" providerId="ADAL" clId="{1C574139-9A88-42C3-BD60-6C96FA1328D1}" dt="2026-02-08T13:28:31.580" v="420" actId="1076"/>
          <ac:picMkLst>
            <pc:docMk/>
            <pc:sldMk cId="3246440471" sldId="357"/>
            <ac:picMk id="3" creationId="{5B6472DA-E65A-40B1-89B1-A8087A06DEEA}"/>
          </ac:picMkLst>
        </pc:picChg>
      </pc:sldChg>
      <pc:sldChg chg="addSp modSp new mod">
        <pc:chgData name="Ammar Tighezza" userId="f77f4e25-23b8-4c62-83ad-ec1ece94eb79" providerId="ADAL" clId="{1C574139-9A88-42C3-BD60-6C96FA1328D1}" dt="2026-02-08T13:34:03.745" v="424" actId="14100"/>
        <pc:sldMkLst>
          <pc:docMk/>
          <pc:sldMk cId="529073368" sldId="358"/>
        </pc:sldMkLst>
        <pc:picChg chg="add mod">
          <ac:chgData name="Ammar Tighezza" userId="f77f4e25-23b8-4c62-83ad-ec1ece94eb79" providerId="ADAL" clId="{1C574139-9A88-42C3-BD60-6C96FA1328D1}" dt="2026-02-08T13:34:03.745" v="424" actId="14100"/>
          <ac:picMkLst>
            <pc:docMk/>
            <pc:sldMk cId="529073368" sldId="358"/>
            <ac:picMk id="3" creationId="{8985440D-1FB7-4687-9486-1E65EB6F1DE3}"/>
          </ac:picMkLst>
        </pc:picChg>
      </pc:sldChg>
      <pc:sldChg chg="addSp modSp new mod">
        <pc:chgData name="Ammar Tighezza" userId="f77f4e25-23b8-4c62-83ad-ec1ece94eb79" providerId="ADAL" clId="{1C574139-9A88-42C3-BD60-6C96FA1328D1}" dt="2026-02-08T13:35:07.060" v="429" actId="1076"/>
        <pc:sldMkLst>
          <pc:docMk/>
          <pc:sldMk cId="2368743359" sldId="359"/>
        </pc:sldMkLst>
        <pc:picChg chg="add mod">
          <ac:chgData name="Ammar Tighezza" userId="f77f4e25-23b8-4c62-83ad-ec1ece94eb79" providerId="ADAL" clId="{1C574139-9A88-42C3-BD60-6C96FA1328D1}" dt="2026-02-08T13:35:07.060" v="429" actId="1076"/>
          <ac:picMkLst>
            <pc:docMk/>
            <pc:sldMk cId="2368743359" sldId="359"/>
            <ac:picMk id="3" creationId="{4809E14B-4B41-46EA-A207-34E3198A2016}"/>
          </ac:picMkLst>
        </pc:picChg>
      </pc:sldChg>
    </pc:docChg>
  </pc:docChgLst>
  <pc:docChgLst>
    <pc:chgData name="Ammar Tighezza" userId="f77f4e25-23b8-4c62-83ad-ec1ece94eb79" providerId="ADAL" clId="{F70D5866-3AC7-4BDC-B03A-91DC5889ACDC}"/>
    <pc:docChg chg="addSld modSld">
      <pc:chgData name="Ammar Tighezza" userId="f77f4e25-23b8-4c62-83ad-ec1ece94eb79" providerId="ADAL" clId="{F70D5866-3AC7-4BDC-B03A-91DC5889ACDC}" dt="2026-02-08T18:48:34.088" v="73" actId="1076"/>
      <pc:docMkLst>
        <pc:docMk/>
      </pc:docMkLst>
      <pc:sldChg chg="addSp modSp new mod">
        <pc:chgData name="Ammar Tighezza" userId="f77f4e25-23b8-4c62-83ad-ec1ece94eb79" providerId="ADAL" clId="{F70D5866-3AC7-4BDC-B03A-91DC5889ACDC}" dt="2026-02-08T18:33:52.488" v="51" actId="1037"/>
        <pc:sldMkLst>
          <pc:docMk/>
          <pc:sldMk cId="1640323156" sldId="360"/>
        </pc:sldMkLst>
        <pc:picChg chg="add mod">
          <ac:chgData name="Ammar Tighezza" userId="f77f4e25-23b8-4c62-83ad-ec1ece94eb79" providerId="ADAL" clId="{F70D5866-3AC7-4BDC-B03A-91DC5889ACDC}" dt="2026-02-08T18:33:52.488" v="51" actId="1037"/>
          <ac:picMkLst>
            <pc:docMk/>
            <pc:sldMk cId="1640323156" sldId="360"/>
            <ac:picMk id="3" creationId="{8557C828-CF8A-8969-82AF-BCA8BEBDC32C}"/>
          </ac:picMkLst>
        </pc:picChg>
      </pc:sldChg>
      <pc:sldChg chg="addSp modSp new mod">
        <pc:chgData name="Ammar Tighezza" userId="f77f4e25-23b8-4c62-83ad-ec1ece94eb79" providerId="ADAL" clId="{F70D5866-3AC7-4BDC-B03A-91DC5889ACDC}" dt="2026-02-08T18:36:52.814" v="56" actId="14100"/>
        <pc:sldMkLst>
          <pc:docMk/>
          <pc:sldMk cId="2816415912" sldId="361"/>
        </pc:sldMkLst>
        <pc:picChg chg="add mod">
          <ac:chgData name="Ammar Tighezza" userId="f77f4e25-23b8-4c62-83ad-ec1ece94eb79" providerId="ADAL" clId="{F70D5866-3AC7-4BDC-B03A-91DC5889ACDC}" dt="2026-02-08T18:36:52.814" v="56" actId="14100"/>
          <ac:picMkLst>
            <pc:docMk/>
            <pc:sldMk cId="2816415912" sldId="361"/>
            <ac:picMk id="3" creationId="{DECAEF99-25E0-BC1A-C339-A6794DB6A9EF}"/>
          </ac:picMkLst>
        </pc:picChg>
      </pc:sldChg>
      <pc:sldChg chg="addSp modSp new mod">
        <pc:chgData name="Ammar Tighezza" userId="f77f4e25-23b8-4c62-83ad-ec1ece94eb79" providerId="ADAL" clId="{F70D5866-3AC7-4BDC-B03A-91DC5889ACDC}" dt="2026-02-08T18:38:10.839" v="59" actId="1076"/>
        <pc:sldMkLst>
          <pc:docMk/>
          <pc:sldMk cId="3496965164" sldId="362"/>
        </pc:sldMkLst>
        <pc:picChg chg="add mod">
          <ac:chgData name="Ammar Tighezza" userId="f77f4e25-23b8-4c62-83ad-ec1ece94eb79" providerId="ADAL" clId="{F70D5866-3AC7-4BDC-B03A-91DC5889ACDC}" dt="2026-02-08T18:38:10.839" v="59" actId="1076"/>
          <ac:picMkLst>
            <pc:docMk/>
            <pc:sldMk cId="3496965164" sldId="362"/>
            <ac:picMk id="3" creationId="{7FCE6B65-CFA8-7A08-991C-FBC2E7C0989C}"/>
          </ac:picMkLst>
        </pc:picChg>
      </pc:sldChg>
      <pc:sldChg chg="addSp modSp new mod modAnim">
        <pc:chgData name="Ammar Tighezza" userId="f77f4e25-23b8-4c62-83ad-ec1ece94eb79" providerId="ADAL" clId="{F70D5866-3AC7-4BDC-B03A-91DC5889ACDC}" dt="2026-02-08T18:42:33.279" v="65"/>
        <pc:sldMkLst>
          <pc:docMk/>
          <pc:sldMk cId="1563106667" sldId="363"/>
        </pc:sldMkLst>
        <pc:picChg chg="add mod">
          <ac:chgData name="Ammar Tighezza" userId="f77f4e25-23b8-4c62-83ad-ec1ece94eb79" providerId="ADAL" clId="{F70D5866-3AC7-4BDC-B03A-91DC5889ACDC}" dt="2026-02-08T18:41:51.263" v="62" actId="1076"/>
          <ac:picMkLst>
            <pc:docMk/>
            <pc:sldMk cId="1563106667" sldId="363"/>
            <ac:picMk id="3" creationId="{3B5C5C30-F941-C0A9-4B7E-C8ABC9DA779B}"/>
          </ac:picMkLst>
        </pc:picChg>
        <pc:picChg chg="add mod">
          <ac:chgData name="Ammar Tighezza" userId="f77f4e25-23b8-4c62-83ad-ec1ece94eb79" providerId="ADAL" clId="{F70D5866-3AC7-4BDC-B03A-91DC5889ACDC}" dt="2026-02-08T18:42:27.434" v="64" actId="1076"/>
          <ac:picMkLst>
            <pc:docMk/>
            <pc:sldMk cId="1563106667" sldId="363"/>
            <ac:picMk id="5" creationId="{E241B21D-CE1F-8DE4-18AD-7AFB47A9705F}"/>
          </ac:picMkLst>
        </pc:picChg>
      </pc:sldChg>
      <pc:sldChg chg="addSp modSp new mod">
        <pc:chgData name="Ammar Tighezza" userId="f77f4e25-23b8-4c62-83ad-ec1ece94eb79" providerId="ADAL" clId="{F70D5866-3AC7-4BDC-B03A-91DC5889ACDC}" dt="2026-02-08T18:46:30.408" v="70" actId="1076"/>
        <pc:sldMkLst>
          <pc:docMk/>
          <pc:sldMk cId="1862035690" sldId="364"/>
        </pc:sldMkLst>
        <pc:picChg chg="add mod">
          <ac:chgData name="Ammar Tighezza" userId="f77f4e25-23b8-4c62-83ad-ec1ece94eb79" providerId="ADAL" clId="{F70D5866-3AC7-4BDC-B03A-91DC5889ACDC}" dt="2026-02-08T18:46:30.408" v="70" actId="1076"/>
          <ac:picMkLst>
            <pc:docMk/>
            <pc:sldMk cId="1862035690" sldId="364"/>
            <ac:picMk id="3" creationId="{420CEACB-410C-9D19-2BF3-9693F04B0369}"/>
          </ac:picMkLst>
        </pc:picChg>
      </pc:sldChg>
      <pc:sldChg chg="addSp modSp new mod">
        <pc:chgData name="Ammar Tighezza" userId="f77f4e25-23b8-4c62-83ad-ec1ece94eb79" providerId="ADAL" clId="{F70D5866-3AC7-4BDC-B03A-91DC5889ACDC}" dt="2026-02-08T18:48:34.088" v="73" actId="1076"/>
        <pc:sldMkLst>
          <pc:docMk/>
          <pc:sldMk cId="2804167767" sldId="365"/>
        </pc:sldMkLst>
        <pc:picChg chg="add mod">
          <ac:chgData name="Ammar Tighezza" userId="f77f4e25-23b8-4c62-83ad-ec1ece94eb79" providerId="ADAL" clId="{F70D5866-3AC7-4BDC-B03A-91DC5889ACDC}" dt="2026-02-08T18:48:34.088" v="73" actId="1076"/>
          <ac:picMkLst>
            <pc:docMk/>
            <pc:sldMk cId="2804167767" sldId="365"/>
            <ac:picMk id="3" creationId="{E0BCEF66-6AEB-3678-D85B-3118DFAACB4D}"/>
          </ac:picMkLst>
        </pc:picChg>
      </pc:sldChg>
    </pc:docChg>
  </pc:docChgLst>
  <pc:docChgLst>
    <pc:chgData name="Ammar Tighezza" userId="f77f4e25-23b8-4c62-83ad-ec1ece94eb79" providerId="ADAL" clId="{A9547AE4-3DD5-408B-A825-90F0F747D367}"/>
    <pc:docChg chg="undo custSel addSld modSld">
      <pc:chgData name="Ammar Tighezza" userId="f77f4e25-23b8-4c62-83ad-ec1ece94eb79" providerId="ADAL" clId="{A9547AE4-3DD5-408B-A825-90F0F747D367}" dt="2026-02-05T19:46:56.539" v="361"/>
      <pc:docMkLst>
        <pc:docMk/>
      </pc:docMkLst>
      <pc:sldChg chg="add">
        <pc:chgData name="Ammar Tighezza" userId="f77f4e25-23b8-4c62-83ad-ec1ece94eb79" providerId="ADAL" clId="{A9547AE4-3DD5-408B-A825-90F0F747D367}" dt="2026-02-01T19:48:12.011" v="0"/>
        <pc:sldMkLst>
          <pc:docMk/>
          <pc:sldMk cId="3526726994" sldId="333"/>
        </pc:sldMkLst>
      </pc:sldChg>
      <pc:sldChg chg="addSp delSp modSp add mod delAnim modAnim">
        <pc:chgData name="Ammar Tighezza" userId="f77f4e25-23b8-4c62-83ad-ec1ece94eb79" providerId="ADAL" clId="{A9547AE4-3DD5-408B-A825-90F0F747D367}" dt="2026-02-05T19:44:37.607" v="324" actId="20577"/>
        <pc:sldMkLst>
          <pc:docMk/>
          <pc:sldMk cId="870307918" sldId="334"/>
        </pc:sldMkLst>
        <pc:spChg chg="mod">
          <ac:chgData name="Ammar Tighezza" userId="f77f4e25-23b8-4c62-83ad-ec1ece94eb79" providerId="ADAL" clId="{A9547AE4-3DD5-408B-A825-90F0F747D367}" dt="2026-02-01T19:54:57.620" v="68" actId="1038"/>
          <ac:spMkLst>
            <pc:docMk/>
            <pc:sldMk cId="870307918" sldId="334"/>
            <ac:spMk id="4" creationId="{D11181BB-6B0D-5F5B-58C7-2C829DF1AD45}"/>
          </ac:spMkLst>
        </pc:spChg>
        <pc:spChg chg="mod">
          <ac:chgData name="Ammar Tighezza" userId="f77f4e25-23b8-4c62-83ad-ec1ece94eb79" providerId="ADAL" clId="{A9547AE4-3DD5-408B-A825-90F0F747D367}" dt="2026-02-01T19:55:55.831" v="182" actId="1038"/>
          <ac:spMkLst>
            <pc:docMk/>
            <pc:sldMk cId="870307918" sldId="334"/>
            <ac:spMk id="10" creationId="{1284DCC1-1A60-9002-B2EE-52533128590D}"/>
          </ac:spMkLst>
        </pc:spChg>
        <pc:spChg chg="mod">
          <ac:chgData name="Ammar Tighezza" userId="f77f4e25-23b8-4c62-83ad-ec1ece94eb79" providerId="ADAL" clId="{A9547AE4-3DD5-408B-A825-90F0F747D367}" dt="2026-02-01T19:55:40.468" v="160" actId="1038"/>
          <ac:spMkLst>
            <pc:docMk/>
            <pc:sldMk cId="870307918" sldId="334"/>
            <ac:spMk id="12" creationId="{0D8A42FF-2977-D743-1131-67E01A95B77A}"/>
          </ac:spMkLst>
        </pc:spChg>
        <pc:spChg chg="mod">
          <ac:chgData name="Ammar Tighezza" userId="f77f4e25-23b8-4c62-83ad-ec1ece94eb79" providerId="ADAL" clId="{A9547AE4-3DD5-408B-A825-90F0F747D367}" dt="2026-02-05T19:37:15.482" v="317" actId="20577"/>
          <ac:spMkLst>
            <pc:docMk/>
            <pc:sldMk cId="870307918" sldId="334"/>
            <ac:spMk id="13" creationId="{FE2EF91C-83EC-D1CB-FF37-5D402FC76839}"/>
          </ac:spMkLst>
        </pc:spChg>
        <pc:spChg chg="mod">
          <ac:chgData name="Ammar Tighezza" userId="f77f4e25-23b8-4c62-83ad-ec1ece94eb79" providerId="ADAL" clId="{A9547AE4-3DD5-408B-A825-90F0F747D367}" dt="2026-02-01T19:55:48.420" v="167" actId="1038"/>
          <ac:spMkLst>
            <pc:docMk/>
            <pc:sldMk cId="870307918" sldId="334"/>
            <ac:spMk id="14" creationId="{20243C28-3A0D-28E2-9F21-FC83F800FE1E}"/>
          </ac:spMkLst>
        </pc:spChg>
        <pc:spChg chg="mod">
          <ac:chgData name="Ammar Tighezza" userId="f77f4e25-23b8-4c62-83ad-ec1ece94eb79" providerId="ADAL" clId="{A9547AE4-3DD5-408B-A825-90F0F747D367}" dt="2026-02-01T19:55:34.017" v="138" actId="1037"/>
          <ac:spMkLst>
            <pc:docMk/>
            <pc:sldMk cId="870307918" sldId="334"/>
            <ac:spMk id="16" creationId="{0AF89D15-4A6D-D493-3730-11D3AC35FF52}"/>
          </ac:spMkLst>
        </pc:spChg>
        <pc:spChg chg="mod">
          <ac:chgData name="Ammar Tighezza" userId="f77f4e25-23b8-4c62-83ad-ec1ece94eb79" providerId="ADAL" clId="{A9547AE4-3DD5-408B-A825-90F0F747D367}" dt="2026-02-05T19:44:37.607" v="324" actId="20577"/>
          <ac:spMkLst>
            <pc:docMk/>
            <pc:sldMk cId="870307918" sldId="334"/>
            <ac:spMk id="18" creationId="{0D35AAB3-FD9B-51C3-46B3-41C3A28CF613}"/>
          </ac:spMkLst>
        </pc:spChg>
        <pc:spChg chg="add mod">
          <ac:chgData name="Ammar Tighezza" userId="f77f4e25-23b8-4c62-83ad-ec1ece94eb79" providerId="ADAL" clId="{A9547AE4-3DD5-408B-A825-90F0F747D367}" dt="2026-02-01T20:15:11.682" v="312" actId="1076"/>
          <ac:spMkLst>
            <pc:docMk/>
            <pc:sldMk cId="870307918" sldId="334"/>
            <ac:spMk id="19" creationId="{1EE994E7-16A3-C287-C797-C9E39698CD18}"/>
          </ac:spMkLst>
        </pc:spChg>
        <pc:graphicFrameChg chg="mod modGraphic">
          <ac:chgData name="Ammar Tighezza" userId="f77f4e25-23b8-4c62-83ad-ec1ece94eb79" providerId="ADAL" clId="{A9547AE4-3DD5-408B-A825-90F0F747D367}" dt="2026-02-01T19:54:46.646" v="48" actId="14734"/>
          <ac:graphicFrameMkLst>
            <pc:docMk/>
            <pc:sldMk cId="870307918" sldId="334"/>
            <ac:graphicFrameMk id="6" creationId="{952772AF-130C-B9EE-32A9-204005173DC2}"/>
          </ac:graphicFrameMkLst>
        </pc:graphicFrameChg>
      </pc:sldChg>
      <pc:sldChg chg="addSp delSp modSp add mod delAnim modAnim">
        <pc:chgData name="Ammar Tighezza" userId="f77f4e25-23b8-4c62-83ad-ec1ece94eb79" providerId="ADAL" clId="{A9547AE4-3DD5-408B-A825-90F0F747D367}" dt="2026-02-05T19:46:56.539" v="361"/>
        <pc:sldMkLst>
          <pc:docMk/>
          <pc:sldMk cId="1602348220" sldId="335"/>
        </pc:sldMkLst>
        <pc:spChg chg="add mod">
          <ac:chgData name="Ammar Tighezza" userId="f77f4e25-23b8-4c62-83ad-ec1ece94eb79" providerId="ADAL" clId="{A9547AE4-3DD5-408B-A825-90F0F747D367}" dt="2026-02-05T19:46:38.250" v="360" actId="1038"/>
          <ac:spMkLst>
            <pc:docMk/>
            <pc:sldMk cId="1602348220" sldId="335"/>
            <ac:spMk id="4" creationId="{B74A3689-4B59-DAAA-7C75-5077359D095D}"/>
          </ac:spMkLst>
        </pc:spChg>
        <pc:spChg chg="mod">
          <ac:chgData name="Ammar Tighezza" userId="f77f4e25-23b8-4c62-83ad-ec1ece94eb79" providerId="ADAL" clId="{A9547AE4-3DD5-408B-A825-90F0F747D367}" dt="2026-02-01T20:11:21.046" v="286" actId="1035"/>
          <ac:spMkLst>
            <pc:docMk/>
            <pc:sldMk cId="1602348220" sldId="335"/>
            <ac:spMk id="20" creationId="{D30F61FA-6C5A-3997-D78E-D62BA0A5AAEF}"/>
          </ac:spMkLst>
        </pc:spChg>
        <pc:picChg chg="add mod">
          <ac:chgData name="Ammar Tighezza" userId="f77f4e25-23b8-4c62-83ad-ec1ece94eb79" providerId="ADAL" clId="{A9547AE4-3DD5-408B-A825-90F0F747D367}" dt="2026-02-01T20:11:03.743" v="240" actId="1035"/>
          <ac:picMkLst>
            <pc:docMk/>
            <pc:sldMk cId="1602348220" sldId="335"/>
            <ac:picMk id="7" creationId="{562873CD-5D8F-A1BE-D9B4-15233F3D4ED0}"/>
          </ac:picMkLst>
        </pc:picChg>
        <pc:picChg chg="add mod">
          <ac:chgData name="Ammar Tighezza" userId="f77f4e25-23b8-4c62-83ad-ec1ece94eb79" providerId="ADAL" clId="{A9547AE4-3DD5-408B-A825-90F0F747D367}" dt="2026-02-01T20:11:08.892" v="257" actId="1035"/>
          <ac:picMkLst>
            <pc:docMk/>
            <pc:sldMk cId="1602348220" sldId="335"/>
            <ac:picMk id="11" creationId="{F307353B-4DE5-08C2-468E-406681CCDEC8}"/>
          </ac:picMkLst>
        </pc:picChg>
        <pc:picChg chg="add del mod">
          <ac:chgData name="Ammar Tighezza" userId="f77f4e25-23b8-4c62-83ad-ec1ece94eb79" providerId="ADAL" clId="{A9547AE4-3DD5-408B-A825-90F0F747D367}" dt="2026-02-01T20:11:13.218" v="269" actId="1035"/>
          <ac:picMkLst>
            <pc:docMk/>
            <pc:sldMk cId="1602348220" sldId="335"/>
            <ac:picMk id="19" creationId="{DC2D4FCF-52EB-2F71-05EA-AB01F8A0E496}"/>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997497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BDAB5C-3B67-B07A-9E27-0502F2B666E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CA10DB3-EBA1-7B34-B35F-0241E6CEFAB2}"/>
              </a:ext>
            </a:extLst>
          </p:cNvPr>
          <p:cNvSpPr>
            <a:spLocks noGrp="1" noRot="1" noChangeAspect="1"/>
          </p:cNvSpPr>
          <p:nvPr>
            <p:ph type="sldImg" idx="2"/>
          </p:nvPr>
        </p:nvSpPr>
        <p:spPr/>
      </p:sp>
      <p:sp>
        <p:nvSpPr>
          <p:cNvPr id="3" name="Notes Placeholder 2">
            <a:extLst>
              <a:ext uri="{FF2B5EF4-FFF2-40B4-BE49-F238E27FC236}">
                <a16:creationId xmlns:a16="http://schemas.microsoft.com/office/drawing/2014/main" id="{E9539C11-173F-0D28-07EB-81A4BA330D13}"/>
              </a:ext>
            </a:extLst>
          </p:cNvPr>
          <p:cNvSpPr>
            <a:spLocks noGrp="1"/>
          </p:cNvSpPr>
          <p:nvPr>
            <p:ph type="body" sz="quarter" idx="3"/>
          </p:nvPr>
        </p:nvSpPr>
        <p:spPr/>
        <p:txBody>
          <a:bodyPr/>
          <a:lstStyle/>
          <a:p>
            <a:r>
              <a:t>Introduce entropy as a direction-giving concept. Emphasize why some processes happen naturally and others do not.</a:t>
            </a:r>
          </a:p>
        </p:txBody>
      </p:sp>
      <p:sp>
        <p:nvSpPr>
          <p:cNvPr id="4" name="Slide Number Placeholder 3">
            <a:extLst>
              <a:ext uri="{FF2B5EF4-FFF2-40B4-BE49-F238E27FC236}">
                <a16:creationId xmlns:a16="http://schemas.microsoft.com/office/drawing/2014/main" id="{07775DBD-3145-32C6-D39B-6A1928040592}"/>
              </a:ext>
            </a:extLst>
          </p:cNvPr>
          <p:cNvSpPr>
            <a:spLocks noGrp="1"/>
          </p:cNvSpPr>
          <p:nvPr>
            <p:ph type="sldNum" sz="quarter" idx="5"/>
          </p:nvPr>
        </p:nvSpPr>
        <p:spPr/>
      </p:sp>
    </p:spTree>
    <p:extLst>
      <p:ext uri="{BB962C8B-B14F-4D97-AF65-F5344CB8AC3E}">
        <p14:creationId xmlns:p14="http://schemas.microsoft.com/office/powerpoint/2010/main" val="12851567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2B98BE-91D7-448F-4716-7E5CB03DA25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1F35FB2-D596-E6AB-FF2D-624C7E89647E}"/>
              </a:ext>
            </a:extLst>
          </p:cNvPr>
          <p:cNvSpPr>
            <a:spLocks noGrp="1" noRot="1" noChangeAspect="1"/>
          </p:cNvSpPr>
          <p:nvPr>
            <p:ph type="sldImg" idx="2"/>
          </p:nvPr>
        </p:nvSpPr>
        <p:spPr/>
      </p:sp>
      <p:sp>
        <p:nvSpPr>
          <p:cNvPr id="3" name="Notes Placeholder 2">
            <a:extLst>
              <a:ext uri="{FF2B5EF4-FFF2-40B4-BE49-F238E27FC236}">
                <a16:creationId xmlns:a16="http://schemas.microsoft.com/office/drawing/2014/main" id="{055F57E2-039A-0110-5B6A-5003A8DCAAF1}"/>
              </a:ext>
            </a:extLst>
          </p:cNvPr>
          <p:cNvSpPr>
            <a:spLocks noGrp="1"/>
          </p:cNvSpPr>
          <p:nvPr>
            <p:ph type="body" sz="quarter" idx="3"/>
          </p:nvPr>
        </p:nvSpPr>
        <p:spPr/>
        <p:txBody>
          <a:bodyPr/>
          <a:lstStyle/>
          <a:p>
            <a:r>
              <a:t>Introduce entropy as a direction-giving concept. Emphasize why some processes happen naturally and others do not.</a:t>
            </a:r>
          </a:p>
        </p:txBody>
      </p:sp>
      <p:sp>
        <p:nvSpPr>
          <p:cNvPr id="4" name="Slide Number Placeholder 3">
            <a:extLst>
              <a:ext uri="{FF2B5EF4-FFF2-40B4-BE49-F238E27FC236}">
                <a16:creationId xmlns:a16="http://schemas.microsoft.com/office/drawing/2014/main" id="{11C21856-62BB-A09E-D9E2-A4B2957E1FE4}"/>
              </a:ext>
            </a:extLst>
          </p:cNvPr>
          <p:cNvSpPr>
            <a:spLocks noGrp="1"/>
          </p:cNvSpPr>
          <p:nvPr>
            <p:ph type="sldNum" sz="quarter" idx="5"/>
          </p:nvPr>
        </p:nvSpPr>
        <p:spPr/>
      </p:sp>
    </p:spTree>
    <p:extLst>
      <p:ext uri="{BB962C8B-B14F-4D97-AF65-F5344CB8AC3E}">
        <p14:creationId xmlns:p14="http://schemas.microsoft.com/office/powerpoint/2010/main" val="20995093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7F8ADB-4853-529C-41CD-C655ABECE72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277A20C-C402-699C-6374-CD1582987EA7}"/>
              </a:ext>
            </a:extLst>
          </p:cNvPr>
          <p:cNvSpPr>
            <a:spLocks noGrp="1" noRot="1" noChangeAspect="1"/>
          </p:cNvSpPr>
          <p:nvPr>
            <p:ph type="sldImg" idx="2"/>
          </p:nvPr>
        </p:nvSpPr>
        <p:spPr/>
      </p:sp>
      <p:sp>
        <p:nvSpPr>
          <p:cNvPr id="3" name="Notes Placeholder 2">
            <a:extLst>
              <a:ext uri="{FF2B5EF4-FFF2-40B4-BE49-F238E27FC236}">
                <a16:creationId xmlns:a16="http://schemas.microsoft.com/office/drawing/2014/main" id="{A94CE4BD-A11B-0A9D-32FF-7A053B0B29E4}"/>
              </a:ext>
            </a:extLst>
          </p:cNvPr>
          <p:cNvSpPr>
            <a:spLocks noGrp="1"/>
          </p:cNvSpPr>
          <p:nvPr>
            <p:ph type="body" sz="quarter" idx="3"/>
          </p:nvPr>
        </p:nvSpPr>
        <p:spPr/>
        <p:txBody>
          <a:bodyPr/>
          <a:lstStyle/>
          <a:p>
            <a:r>
              <a:t>Introduce entropy as a direction-giving concept. Emphasize why some processes happen naturally and others do not.</a:t>
            </a:r>
          </a:p>
        </p:txBody>
      </p:sp>
      <p:sp>
        <p:nvSpPr>
          <p:cNvPr id="4" name="Slide Number Placeholder 3">
            <a:extLst>
              <a:ext uri="{FF2B5EF4-FFF2-40B4-BE49-F238E27FC236}">
                <a16:creationId xmlns:a16="http://schemas.microsoft.com/office/drawing/2014/main" id="{D187BF50-7CEB-E56E-A685-4996769BD1F0}"/>
              </a:ext>
            </a:extLst>
          </p:cNvPr>
          <p:cNvSpPr>
            <a:spLocks noGrp="1"/>
          </p:cNvSpPr>
          <p:nvPr>
            <p:ph type="sldNum" sz="quarter" idx="5"/>
          </p:nvPr>
        </p:nvSpPr>
        <p:spPr/>
      </p:sp>
    </p:spTree>
    <p:extLst>
      <p:ext uri="{BB962C8B-B14F-4D97-AF65-F5344CB8AC3E}">
        <p14:creationId xmlns:p14="http://schemas.microsoft.com/office/powerpoint/2010/main" val="41538899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474472-16CE-1A1E-9AF7-622FD570A6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4EC73E1-C81F-BE10-AC66-BE29CAAA006D}"/>
              </a:ext>
            </a:extLst>
          </p:cNvPr>
          <p:cNvSpPr>
            <a:spLocks noGrp="1" noRot="1" noChangeAspect="1"/>
          </p:cNvSpPr>
          <p:nvPr>
            <p:ph type="sldImg" idx="2"/>
          </p:nvPr>
        </p:nvSpPr>
        <p:spPr/>
      </p:sp>
      <p:sp>
        <p:nvSpPr>
          <p:cNvPr id="3" name="Notes Placeholder 2">
            <a:extLst>
              <a:ext uri="{FF2B5EF4-FFF2-40B4-BE49-F238E27FC236}">
                <a16:creationId xmlns:a16="http://schemas.microsoft.com/office/drawing/2014/main" id="{1313FAB9-66A7-2F94-3ECE-A1937AFA0676}"/>
              </a:ext>
            </a:extLst>
          </p:cNvPr>
          <p:cNvSpPr>
            <a:spLocks noGrp="1"/>
          </p:cNvSpPr>
          <p:nvPr>
            <p:ph type="body" sz="quarter" idx="3"/>
          </p:nvPr>
        </p:nvSpPr>
        <p:spPr/>
        <p:txBody>
          <a:bodyPr/>
          <a:lstStyle/>
          <a:p>
            <a:r>
              <a:t>Introduce entropy as a direction-giving concept. Emphasize why some processes happen naturally and others do not.</a:t>
            </a:r>
          </a:p>
        </p:txBody>
      </p:sp>
      <p:sp>
        <p:nvSpPr>
          <p:cNvPr id="4" name="Slide Number Placeholder 3">
            <a:extLst>
              <a:ext uri="{FF2B5EF4-FFF2-40B4-BE49-F238E27FC236}">
                <a16:creationId xmlns:a16="http://schemas.microsoft.com/office/drawing/2014/main" id="{CCCCA5FD-DD90-4E6F-4781-2D9E8EAF96F6}"/>
              </a:ext>
            </a:extLst>
          </p:cNvPr>
          <p:cNvSpPr>
            <a:spLocks noGrp="1"/>
          </p:cNvSpPr>
          <p:nvPr>
            <p:ph type="sldNum" sz="quarter" idx="5"/>
          </p:nvPr>
        </p:nvSpPr>
        <p:spPr/>
      </p:sp>
    </p:spTree>
    <p:extLst>
      <p:ext uri="{BB962C8B-B14F-4D97-AF65-F5344CB8AC3E}">
        <p14:creationId xmlns:p14="http://schemas.microsoft.com/office/powerpoint/2010/main" val="23382876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E1D58D-E307-751E-3EDC-9910ADD85DE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ACDF337-492E-B922-CA9A-912C07898FF6}"/>
              </a:ext>
            </a:extLst>
          </p:cNvPr>
          <p:cNvSpPr>
            <a:spLocks noGrp="1" noRot="1" noChangeAspect="1"/>
          </p:cNvSpPr>
          <p:nvPr>
            <p:ph type="sldImg" idx="2"/>
          </p:nvPr>
        </p:nvSpPr>
        <p:spPr/>
      </p:sp>
      <p:sp>
        <p:nvSpPr>
          <p:cNvPr id="3" name="Notes Placeholder 2">
            <a:extLst>
              <a:ext uri="{FF2B5EF4-FFF2-40B4-BE49-F238E27FC236}">
                <a16:creationId xmlns:a16="http://schemas.microsoft.com/office/drawing/2014/main" id="{9FB333CF-7971-1BD9-F654-68773009499A}"/>
              </a:ext>
            </a:extLst>
          </p:cNvPr>
          <p:cNvSpPr>
            <a:spLocks noGrp="1"/>
          </p:cNvSpPr>
          <p:nvPr>
            <p:ph type="body" sz="quarter" idx="3"/>
          </p:nvPr>
        </p:nvSpPr>
        <p:spPr/>
        <p:txBody>
          <a:bodyPr/>
          <a:lstStyle/>
          <a:p>
            <a:r>
              <a:t>Introduce entropy as a direction-giving concept. Emphasize why some processes happen naturally and others do not.</a:t>
            </a:r>
          </a:p>
        </p:txBody>
      </p:sp>
      <p:sp>
        <p:nvSpPr>
          <p:cNvPr id="4" name="Slide Number Placeholder 3">
            <a:extLst>
              <a:ext uri="{FF2B5EF4-FFF2-40B4-BE49-F238E27FC236}">
                <a16:creationId xmlns:a16="http://schemas.microsoft.com/office/drawing/2014/main" id="{3EA5DFF7-49D2-5E83-C935-EC4A96A8D937}"/>
              </a:ext>
            </a:extLst>
          </p:cNvPr>
          <p:cNvSpPr>
            <a:spLocks noGrp="1"/>
          </p:cNvSpPr>
          <p:nvPr>
            <p:ph type="sldNum" sz="quarter" idx="5"/>
          </p:nvPr>
        </p:nvSpPr>
        <p:spPr/>
      </p:sp>
    </p:spTree>
    <p:extLst>
      <p:ext uri="{BB962C8B-B14F-4D97-AF65-F5344CB8AC3E}">
        <p14:creationId xmlns:p14="http://schemas.microsoft.com/office/powerpoint/2010/main" val="35744796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DEAF4D-2E4F-5B6A-FC42-45AABA4352C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F78F7B4-3B4A-AE8E-B1F5-93110FEEC2E3}"/>
              </a:ext>
            </a:extLst>
          </p:cNvPr>
          <p:cNvSpPr>
            <a:spLocks noGrp="1" noRot="1" noChangeAspect="1"/>
          </p:cNvSpPr>
          <p:nvPr>
            <p:ph type="sldImg" idx="2"/>
          </p:nvPr>
        </p:nvSpPr>
        <p:spPr/>
      </p:sp>
      <p:sp>
        <p:nvSpPr>
          <p:cNvPr id="3" name="Notes Placeholder 2">
            <a:extLst>
              <a:ext uri="{FF2B5EF4-FFF2-40B4-BE49-F238E27FC236}">
                <a16:creationId xmlns:a16="http://schemas.microsoft.com/office/drawing/2014/main" id="{00F6D366-C76B-5277-5271-46FF0F103C6A}"/>
              </a:ext>
            </a:extLst>
          </p:cNvPr>
          <p:cNvSpPr>
            <a:spLocks noGrp="1"/>
          </p:cNvSpPr>
          <p:nvPr>
            <p:ph type="body" sz="quarter" idx="3"/>
          </p:nvPr>
        </p:nvSpPr>
        <p:spPr/>
        <p:txBody>
          <a:bodyPr/>
          <a:lstStyle/>
          <a:p>
            <a:r>
              <a:t>Introduce entropy as a direction-giving concept. Emphasize why some processes happen naturally and others do not.</a:t>
            </a:r>
          </a:p>
        </p:txBody>
      </p:sp>
      <p:sp>
        <p:nvSpPr>
          <p:cNvPr id="4" name="Slide Number Placeholder 3">
            <a:extLst>
              <a:ext uri="{FF2B5EF4-FFF2-40B4-BE49-F238E27FC236}">
                <a16:creationId xmlns:a16="http://schemas.microsoft.com/office/drawing/2014/main" id="{23556E16-EDFC-FAB1-6916-3D2FCA929E1C}"/>
              </a:ext>
            </a:extLst>
          </p:cNvPr>
          <p:cNvSpPr>
            <a:spLocks noGrp="1"/>
          </p:cNvSpPr>
          <p:nvPr>
            <p:ph type="sldNum" sz="quarter" idx="5"/>
          </p:nvPr>
        </p:nvSpPr>
        <p:spPr/>
      </p:sp>
    </p:spTree>
    <p:extLst>
      <p:ext uri="{BB962C8B-B14F-4D97-AF65-F5344CB8AC3E}">
        <p14:creationId xmlns:p14="http://schemas.microsoft.com/office/powerpoint/2010/main" val="21815654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B34CBD-29C8-4C88-92C5-6A805A1197C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92ED4C0-605E-D781-AC65-1D2C1438867A}"/>
              </a:ext>
            </a:extLst>
          </p:cNvPr>
          <p:cNvSpPr>
            <a:spLocks noGrp="1" noRot="1" noChangeAspect="1"/>
          </p:cNvSpPr>
          <p:nvPr>
            <p:ph type="sldImg" idx="2"/>
          </p:nvPr>
        </p:nvSpPr>
        <p:spPr/>
      </p:sp>
      <p:sp>
        <p:nvSpPr>
          <p:cNvPr id="3" name="Notes Placeholder 2">
            <a:extLst>
              <a:ext uri="{FF2B5EF4-FFF2-40B4-BE49-F238E27FC236}">
                <a16:creationId xmlns:a16="http://schemas.microsoft.com/office/drawing/2014/main" id="{6B6E5D48-92D6-CABD-A5B7-7EB7C383D0C9}"/>
              </a:ext>
            </a:extLst>
          </p:cNvPr>
          <p:cNvSpPr>
            <a:spLocks noGrp="1"/>
          </p:cNvSpPr>
          <p:nvPr>
            <p:ph type="body" sz="quarter" idx="3"/>
          </p:nvPr>
        </p:nvSpPr>
        <p:spPr/>
        <p:txBody>
          <a:bodyPr/>
          <a:lstStyle/>
          <a:p>
            <a:r>
              <a:t>Introduce entropy as a direction-giving concept. Emphasize why some processes happen naturally and others do not.</a:t>
            </a:r>
          </a:p>
        </p:txBody>
      </p:sp>
      <p:sp>
        <p:nvSpPr>
          <p:cNvPr id="4" name="Slide Number Placeholder 3">
            <a:extLst>
              <a:ext uri="{FF2B5EF4-FFF2-40B4-BE49-F238E27FC236}">
                <a16:creationId xmlns:a16="http://schemas.microsoft.com/office/drawing/2014/main" id="{F495CDDD-D7AB-9BD5-38C3-B0F415067D76}"/>
              </a:ext>
            </a:extLst>
          </p:cNvPr>
          <p:cNvSpPr>
            <a:spLocks noGrp="1"/>
          </p:cNvSpPr>
          <p:nvPr>
            <p:ph type="sldNum" sz="quarter" idx="5"/>
          </p:nvPr>
        </p:nvSpPr>
        <p:spPr/>
      </p:sp>
    </p:spTree>
    <p:extLst>
      <p:ext uri="{BB962C8B-B14F-4D97-AF65-F5344CB8AC3E}">
        <p14:creationId xmlns:p14="http://schemas.microsoft.com/office/powerpoint/2010/main" val="6646825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C5B6DA-18AC-E15C-0704-613C547162D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0BCE067-AE38-688F-B0CF-FFF540C05AB9}"/>
              </a:ext>
            </a:extLst>
          </p:cNvPr>
          <p:cNvSpPr>
            <a:spLocks noGrp="1" noRot="1" noChangeAspect="1"/>
          </p:cNvSpPr>
          <p:nvPr>
            <p:ph type="sldImg" idx="2"/>
          </p:nvPr>
        </p:nvSpPr>
        <p:spPr/>
      </p:sp>
      <p:sp>
        <p:nvSpPr>
          <p:cNvPr id="3" name="Notes Placeholder 2">
            <a:extLst>
              <a:ext uri="{FF2B5EF4-FFF2-40B4-BE49-F238E27FC236}">
                <a16:creationId xmlns:a16="http://schemas.microsoft.com/office/drawing/2014/main" id="{5BC018A7-A326-E1EE-DA3C-46DB54D63E29}"/>
              </a:ext>
            </a:extLst>
          </p:cNvPr>
          <p:cNvSpPr>
            <a:spLocks noGrp="1"/>
          </p:cNvSpPr>
          <p:nvPr>
            <p:ph type="body" sz="quarter" idx="3"/>
          </p:nvPr>
        </p:nvSpPr>
        <p:spPr/>
        <p:txBody>
          <a:bodyPr/>
          <a:lstStyle/>
          <a:p>
            <a:r>
              <a:t>Introduce entropy as a direction-giving concept. Emphasize why some processes happen naturally and others do not.</a:t>
            </a:r>
          </a:p>
        </p:txBody>
      </p:sp>
      <p:sp>
        <p:nvSpPr>
          <p:cNvPr id="4" name="Slide Number Placeholder 3">
            <a:extLst>
              <a:ext uri="{FF2B5EF4-FFF2-40B4-BE49-F238E27FC236}">
                <a16:creationId xmlns:a16="http://schemas.microsoft.com/office/drawing/2014/main" id="{A6CD4AA6-3E93-69D8-52DD-06DF90ADDE40}"/>
              </a:ext>
            </a:extLst>
          </p:cNvPr>
          <p:cNvSpPr>
            <a:spLocks noGrp="1"/>
          </p:cNvSpPr>
          <p:nvPr>
            <p:ph type="sldNum" sz="quarter" idx="5"/>
          </p:nvPr>
        </p:nvSpPr>
        <p:spPr/>
      </p:sp>
    </p:spTree>
    <p:extLst>
      <p:ext uri="{BB962C8B-B14F-4D97-AF65-F5344CB8AC3E}">
        <p14:creationId xmlns:p14="http://schemas.microsoft.com/office/powerpoint/2010/main" val="37049165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48AE25-F92B-CDE3-2A62-EF51A3E1BEF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0867D46-8B12-5D7D-ECF2-59DEB4734B0A}"/>
              </a:ext>
            </a:extLst>
          </p:cNvPr>
          <p:cNvSpPr>
            <a:spLocks noGrp="1" noRot="1" noChangeAspect="1"/>
          </p:cNvSpPr>
          <p:nvPr>
            <p:ph type="sldImg" idx="2"/>
          </p:nvPr>
        </p:nvSpPr>
        <p:spPr/>
      </p:sp>
      <p:sp>
        <p:nvSpPr>
          <p:cNvPr id="3" name="Notes Placeholder 2">
            <a:extLst>
              <a:ext uri="{FF2B5EF4-FFF2-40B4-BE49-F238E27FC236}">
                <a16:creationId xmlns:a16="http://schemas.microsoft.com/office/drawing/2014/main" id="{7C410ACB-EE98-09FD-F6A5-E2E48889F44F}"/>
              </a:ext>
            </a:extLst>
          </p:cNvPr>
          <p:cNvSpPr>
            <a:spLocks noGrp="1"/>
          </p:cNvSpPr>
          <p:nvPr>
            <p:ph type="body" sz="quarter" idx="3"/>
          </p:nvPr>
        </p:nvSpPr>
        <p:spPr/>
        <p:txBody>
          <a:bodyPr/>
          <a:lstStyle/>
          <a:p>
            <a:r>
              <a:t>Introduce entropy as a direction-giving concept. Emphasize why some processes happen naturally and others do not.</a:t>
            </a:r>
          </a:p>
        </p:txBody>
      </p:sp>
      <p:sp>
        <p:nvSpPr>
          <p:cNvPr id="4" name="Slide Number Placeholder 3">
            <a:extLst>
              <a:ext uri="{FF2B5EF4-FFF2-40B4-BE49-F238E27FC236}">
                <a16:creationId xmlns:a16="http://schemas.microsoft.com/office/drawing/2014/main" id="{9EF02595-E5DF-A767-6CD1-DC8D389872D7}"/>
              </a:ext>
            </a:extLst>
          </p:cNvPr>
          <p:cNvSpPr>
            <a:spLocks noGrp="1"/>
          </p:cNvSpPr>
          <p:nvPr>
            <p:ph type="sldNum" sz="quarter" idx="5"/>
          </p:nvPr>
        </p:nvSpPr>
        <p:spPr/>
      </p:sp>
    </p:spTree>
    <p:extLst>
      <p:ext uri="{BB962C8B-B14F-4D97-AF65-F5344CB8AC3E}">
        <p14:creationId xmlns:p14="http://schemas.microsoft.com/office/powerpoint/2010/main" val="18381653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21D587-998D-6EA8-BAEC-04D9036291A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14D24DE-F382-B1C5-E1CD-6D3CE9D4B0F1}"/>
              </a:ext>
            </a:extLst>
          </p:cNvPr>
          <p:cNvSpPr>
            <a:spLocks noGrp="1" noRot="1" noChangeAspect="1"/>
          </p:cNvSpPr>
          <p:nvPr>
            <p:ph type="sldImg" idx="2"/>
          </p:nvPr>
        </p:nvSpPr>
        <p:spPr/>
      </p:sp>
      <p:sp>
        <p:nvSpPr>
          <p:cNvPr id="3" name="Notes Placeholder 2">
            <a:extLst>
              <a:ext uri="{FF2B5EF4-FFF2-40B4-BE49-F238E27FC236}">
                <a16:creationId xmlns:a16="http://schemas.microsoft.com/office/drawing/2014/main" id="{6A7FC634-5EEC-0F06-854E-5CD5BB0CE1D7}"/>
              </a:ext>
            </a:extLst>
          </p:cNvPr>
          <p:cNvSpPr>
            <a:spLocks noGrp="1"/>
          </p:cNvSpPr>
          <p:nvPr>
            <p:ph type="body" sz="quarter" idx="3"/>
          </p:nvPr>
        </p:nvSpPr>
        <p:spPr/>
        <p:txBody>
          <a:bodyPr/>
          <a:lstStyle/>
          <a:p>
            <a:r>
              <a:t>Introduce entropy as a direction-giving concept. Emphasize why some processes happen naturally and others do not.</a:t>
            </a:r>
          </a:p>
        </p:txBody>
      </p:sp>
      <p:sp>
        <p:nvSpPr>
          <p:cNvPr id="4" name="Slide Number Placeholder 3">
            <a:extLst>
              <a:ext uri="{FF2B5EF4-FFF2-40B4-BE49-F238E27FC236}">
                <a16:creationId xmlns:a16="http://schemas.microsoft.com/office/drawing/2014/main" id="{E800EF35-A9C6-64D0-4D18-7B7BEF90B2F2}"/>
              </a:ext>
            </a:extLst>
          </p:cNvPr>
          <p:cNvSpPr>
            <a:spLocks noGrp="1"/>
          </p:cNvSpPr>
          <p:nvPr>
            <p:ph type="sldNum" sz="quarter" idx="5"/>
          </p:nvPr>
        </p:nvSpPr>
        <p:spPr/>
      </p:sp>
    </p:spTree>
    <p:extLst>
      <p:ext uri="{BB962C8B-B14F-4D97-AF65-F5344CB8AC3E}">
        <p14:creationId xmlns:p14="http://schemas.microsoft.com/office/powerpoint/2010/main" val="23976618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F5CDCC-CDF8-DEA1-DB87-7B3BFB1F91B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CDDB419-21EE-2E0C-7D3A-658EF05107CF}"/>
              </a:ext>
            </a:extLst>
          </p:cNvPr>
          <p:cNvSpPr>
            <a:spLocks noGrp="1" noRot="1" noChangeAspect="1"/>
          </p:cNvSpPr>
          <p:nvPr>
            <p:ph type="sldImg" idx="2"/>
          </p:nvPr>
        </p:nvSpPr>
        <p:spPr/>
      </p:sp>
      <p:sp>
        <p:nvSpPr>
          <p:cNvPr id="3" name="Notes Placeholder 2">
            <a:extLst>
              <a:ext uri="{FF2B5EF4-FFF2-40B4-BE49-F238E27FC236}">
                <a16:creationId xmlns:a16="http://schemas.microsoft.com/office/drawing/2014/main" id="{27CF45CF-EF81-D92A-D451-654ED8E62D99}"/>
              </a:ext>
            </a:extLst>
          </p:cNvPr>
          <p:cNvSpPr>
            <a:spLocks noGrp="1"/>
          </p:cNvSpPr>
          <p:nvPr>
            <p:ph type="body" sz="quarter" idx="3"/>
          </p:nvPr>
        </p:nvSpPr>
        <p:spPr/>
        <p:txBody>
          <a:bodyPr/>
          <a:lstStyle/>
          <a:p>
            <a:r>
              <a:t>Introduce entropy as a direction-giving concept. Emphasize why some processes happen naturally and others do not.</a:t>
            </a:r>
          </a:p>
        </p:txBody>
      </p:sp>
      <p:sp>
        <p:nvSpPr>
          <p:cNvPr id="4" name="Slide Number Placeholder 3">
            <a:extLst>
              <a:ext uri="{FF2B5EF4-FFF2-40B4-BE49-F238E27FC236}">
                <a16:creationId xmlns:a16="http://schemas.microsoft.com/office/drawing/2014/main" id="{1E7063BE-87A3-6C3A-DF56-7190590CED2A}"/>
              </a:ext>
            </a:extLst>
          </p:cNvPr>
          <p:cNvSpPr>
            <a:spLocks noGrp="1"/>
          </p:cNvSpPr>
          <p:nvPr>
            <p:ph type="sldNum" sz="quarter" idx="5"/>
          </p:nvPr>
        </p:nvSpPr>
        <p:spPr/>
      </p:sp>
    </p:spTree>
    <p:extLst>
      <p:ext uri="{BB962C8B-B14F-4D97-AF65-F5344CB8AC3E}">
        <p14:creationId xmlns:p14="http://schemas.microsoft.com/office/powerpoint/2010/main" val="37600310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E10472-2057-D936-81B4-DFE0D3ACA1C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2EC5C8A-94D4-B3AB-6DC5-882E893E07BB}"/>
              </a:ext>
            </a:extLst>
          </p:cNvPr>
          <p:cNvSpPr>
            <a:spLocks noGrp="1" noRot="1" noChangeAspect="1"/>
          </p:cNvSpPr>
          <p:nvPr>
            <p:ph type="sldImg" idx="2"/>
          </p:nvPr>
        </p:nvSpPr>
        <p:spPr/>
      </p:sp>
      <p:sp>
        <p:nvSpPr>
          <p:cNvPr id="3" name="Notes Placeholder 2">
            <a:extLst>
              <a:ext uri="{FF2B5EF4-FFF2-40B4-BE49-F238E27FC236}">
                <a16:creationId xmlns:a16="http://schemas.microsoft.com/office/drawing/2014/main" id="{F0FB36D1-3008-F58E-BA63-D6B92705751F}"/>
              </a:ext>
            </a:extLst>
          </p:cNvPr>
          <p:cNvSpPr>
            <a:spLocks noGrp="1"/>
          </p:cNvSpPr>
          <p:nvPr>
            <p:ph type="body" sz="quarter" idx="3"/>
          </p:nvPr>
        </p:nvSpPr>
        <p:spPr/>
        <p:txBody>
          <a:bodyPr/>
          <a:lstStyle/>
          <a:p>
            <a:r>
              <a:t>Introduce entropy as a direction-giving concept. Emphasize why some processes happen naturally and others do not.</a:t>
            </a:r>
          </a:p>
        </p:txBody>
      </p:sp>
      <p:sp>
        <p:nvSpPr>
          <p:cNvPr id="4" name="Slide Number Placeholder 3">
            <a:extLst>
              <a:ext uri="{FF2B5EF4-FFF2-40B4-BE49-F238E27FC236}">
                <a16:creationId xmlns:a16="http://schemas.microsoft.com/office/drawing/2014/main" id="{D51B0AD5-B238-B57A-0ABA-6D2DAF3C7CCA}"/>
              </a:ext>
            </a:extLst>
          </p:cNvPr>
          <p:cNvSpPr>
            <a:spLocks noGrp="1"/>
          </p:cNvSpPr>
          <p:nvPr>
            <p:ph type="sldNum" sz="quarter" idx="5"/>
          </p:nvPr>
        </p:nvSpPr>
        <p:spPr/>
      </p:sp>
    </p:spTree>
    <p:extLst>
      <p:ext uri="{BB962C8B-B14F-4D97-AF65-F5344CB8AC3E}">
        <p14:creationId xmlns:p14="http://schemas.microsoft.com/office/powerpoint/2010/main" val="33866061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BCAD085-E8A6-8845-BD4E-CB4CCA059FC4}" type="datetimeFigureOut">
              <a:rPr lang="en-US" smtClean="0"/>
              <a:t>2/12/2026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2336815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2/12/2026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42496953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2/12/2026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9137290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2/12/2026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327322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2/12/2026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858944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2/12/2026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3579716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BCAD085-E8A6-8845-BD4E-CB4CCA059FC4}" type="datetimeFigureOut">
              <a:rPr lang="en-US" smtClean="0"/>
              <a:t>2/12/2026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4690956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BCAD085-E8A6-8845-BD4E-CB4CCA059FC4}" type="datetimeFigureOut">
              <a:rPr lang="en-US" smtClean="0"/>
              <a:t>2/12/2026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9714451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BCAD085-E8A6-8845-BD4E-CB4CCA059FC4}" type="datetimeFigureOut">
              <a:rPr lang="en-US" smtClean="0"/>
              <a:t>2/12/2026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65341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2/12/2026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7037144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BCAD085-E8A6-8845-BD4E-CB4CCA059FC4}" type="datetimeFigureOut">
              <a:rPr lang="en-US" smtClean="0"/>
              <a:t>2/12/2026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9900320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BCAD085-E8A6-8845-BD4E-CB4CCA059FC4}" type="datetimeFigureOut">
              <a:rPr lang="en-US" smtClean="0"/>
              <a:t>2/12/2026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5079195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BCAD085-E8A6-8845-BD4E-CB4CCA059FC4}" type="datetimeFigureOut">
              <a:rPr lang="en-US" smtClean="0"/>
              <a:t>2/12/2026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315053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2/12/2026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5236138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2/12/2026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3053082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2/12/2026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759156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BCAD085-E8A6-8845-BD4E-CB4CCA059FC4}" type="datetimeFigureOut">
              <a:rPr lang="en-US" smtClean="0"/>
              <a:t>2/12/2026</a:t>
            </a:fld>
            <a:endParaRPr lang="en-US"/>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192277017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7.sv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1.emf"/></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4.emf"/><Relationship Id="rId4" Type="http://schemas.openxmlformats.org/officeDocument/2006/relationships/image" Target="../media/image13.emf"/></Relationships>
</file>

<file path=ppt/slides/_rels/slide15.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emf"/><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3.emf"/></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7.xml"/><Relationship Id="rId4" Type="http://schemas.openxmlformats.org/officeDocument/2006/relationships/image" Target="../media/image40.png"/></Relationships>
</file>

<file path=ppt/slides/_rels/slide3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7.xml"/><Relationship Id="rId4" Type="http://schemas.openxmlformats.org/officeDocument/2006/relationships/image" Target="../media/image58.png"/></Relationships>
</file>

<file path=ppt/slides/_rels/slide45.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3A67C7CB-CDE5-2DAD-C5A7-839A459B686A}"/>
              </a:ext>
            </a:extLst>
          </p:cNvPr>
          <p:cNvPicPr>
            <a:picLocks noGrp="1" noChangeAspect="1"/>
          </p:cNvPicPr>
          <p:nvPr>
            <p:ph idx="1"/>
          </p:nvPr>
        </p:nvPicPr>
        <p:blipFill>
          <a:blip r:embed="rId2"/>
          <a:stretch>
            <a:fillRect/>
          </a:stretch>
        </p:blipFill>
        <p:spPr>
          <a:xfrm rot="20866343">
            <a:off x="416997" y="2426909"/>
            <a:ext cx="7129108" cy="1789028"/>
          </a:xfrm>
          <a:prstGeom prst="rect">
            <a:avLst/>
          </a:prstGeom>
        </p:spPr>
      </p:pic>
    </p:spTree>
    <p:extLst>
      <p:ext uri="{BB962C8B-B14F-4D97-AF65-F5344CB8AC3E}">
        <p14:creationId xmlns:p14="http://schemas.microsoft.com/office/powerpoint/2010/main" val="9133902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10BCC28-E861-2572-F4A8-E707639D01EE}"/>
            </a:ext>
          </a:extLst>
        </p:cNvPr>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40550885-833B-9217-4FF2-F8D27039F0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3" name="Rectangle 12">
            <a:extLst>
              <a:ext uri="{FF2B5EF4-FFF2-40B4-BE49-F238E27FC236}">
                <a16:creationId xmlns:a16="http://schemas.microsoft.com/office/drawing/2014/main" id="{E5F29E83-3349-395F-4B1B-E7C55B112D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FA373DCC-D8B7-1364-9D88-879D5D817EF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833484" y="0"/>
            <a:ext cx="9144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A76DA907-C4E9-FCE8-7C49-B5CC9BEC55E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2468234" y="3681413"/>
            <a:ext cx="357266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19" name="Rectangle 23">
            <a:extLst>
              <a:ext uri="{FF2B5EF4-FFF2-40B4-BE49-F238E27FC236}">
                <a16:creationId xmlns:a16="http://schemas.microsoft.com/office/drawing/2014/main" id="{B8A480E4-E1C4-05F1-25D5-6AC059A74A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61926" y="-8467"/>
            <a:ext cx="2255511"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1" name="Rectangle 25">
            <a:extLst>
              <a:ext uri="{FF2B5EF4-FFF2-40B4-BE49-F238E27FC236}">
                <a16:creationId xmlns:a16="http://schemas.microsoft.com/office/drawing/2014/main" id="{77122751-641D-4C81-1FB9-90BBE04CA2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78400" y="-8467"/>
            <a:ext cx="1941419"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3" name="Isosceles Triangle 22">
            <a:extLst>
              <a:ext uri="{FF2B5EF4-FFF2-40B4-BE49-F238E27FC236}">
                <a16:creationId xmlns:a16="http://schemas.microsoft.com/office/drawing/2014/main" id="{C1E85D70-3913-56F7-5C06-7AA578D140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068" y="3048000"/>
            <a:ext cx="2444751"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5" name="Rectangle 27">
            <a:extLst>
              <a:ext uri="{FF2B5EF4-FFF2-40B4-BE49-F238E27FC236}">
                <a16:creationId xmlns:a16="http://schemas.microsoft.com/office/drawing/2014/main" id="{17219BCD-F0BB-1A4C-13AA-C119A1EDFC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6694" y="-8467"/>
            <a:ext cx="2140744"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7" name="Isosceles Triangle 26">
            <a:extLst>
              <a:ext uri="{FF2B5EF4-FFF2-40B4-BE49-F238E27FC236}">
                <a16:creationId xmlns:a16="http://schemas.microsoft.com/office/drawing/2014/main" id="{35939789-E500-D6D3-E593-7C57A3CAD4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54568" y="3589867"/>
            <a:ext cx="136286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9" name="Freeform: Shape 28">
            <a:extLst>
              <a:ext uri="{FF2B5EF4-FFF2-40B4-BE49-F238E27FC236}">
                <a16:creationId xmlns:a16="http://schemas.microsoft.com/office/drawing/2014/main" id="{5574C4CD-91F9-75A3-15A6-04311E7749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8223" y="-8467"/>
            <a:ext cx="4495777" cy="6866467"/>
          </a:xfrm>
          <a:custGeom>
            <a:avLst/>
            <a:gdLst>
              <a:gd name="connsiteX0" fmla="*/ 0 w 5994369"/>
              <a:gd name="connsiteY0" fmla="*/ 0 h 6866467"/>
              <a:gd name="connsiteX1" fmla="*/ 1249825 w 5994369"/>
              <a:gd name="connsiteY1" fmla="*/ 0 h 6866467"/>
              <a:gd name="connsiteX2" fmla="*/ 1249825 w 5994369"/>
              <a:gd name="connsiteY2" fmla="*/ 8467 h 6866467"/>
              <a:gd name="connsiteX3" fmla="*/ 5994369 w 5994369"/>
              <a:gd name="connsiteY3" fmla="*/ 8467 h 6866467"/>
              <a:gd name="connsiteX4" fmla="*/ 5994369 w 5994369"/>
              <a:gd name="connsiteY4" fmla="*/ 6866467 h 6866467"/>
              <a:gd name="connsiteX5" fmla="*/ 1249825 w 5994369"/>
              <a:gd name="connsiteY5" fmla="*/ 6866467 h 6866467"/>
              <a:gd name="connsiteX6" fmla="*/ 1109382 w 5994369"/>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94369" h="6866467">
                <a:moveTo>
                  <a:pt x="0" y="0"/>
                </a:moveTo>
                <a:lnTo>
                  <a:pt x="1249825" y="0"/>
                </a:lnTo>
                <a:lnTo>
                  <a:pt x="1249825" y="8467"/>
                </a:lnTo>
                <a:lnTo>
                  <a:pt x="5994369" y="8467"/>
                </a:lnTo>
                <a:lnTo>
                  <a:pt x="5994369" y="6866467"/>
                </a:lnTo>
                <a:lnTo>
                  <a:pt x="1249825" y="6866467"/>
                </a:lnTo>
                <a:lnTo>
                  <a:pt x="1109382" y="6866467"/>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AA2D61B3-E627-BA32-99DE-F4BA7CBD546E}"/>
              </a:ext>
            </a:extLst>
          </p:cNvPr>
          <p:cNvSpPr>
            <a:spLocks noGrp="1"/>
          </p:cNvSpPr>
          <p:nvPr>
            <p:ph type="title"/>
          </p:nvPr>
        </p:nvSpPr>
        <p:spPr>
          <a:xfrm>
            <a:off x="5386292" y="609600"/>
            <a:ext cx="3384742" cy="2227730"/>
          </a:xfrm>
        </p:spPr>
        <p:txBody>
          <a:bodyPr anchor="ctr">
            <a:normAutofit/>
          </a:bodyPr>
          <a:lstStyle/>
          <a:p>
            <a:r>
              <a:rPr lang="en-US" b="1">
                <a:solidFill>
                  <a:srgbClr val="FFFFFF"/>
                </a:solidFill>
              </a:rPr>
              <a:t>3A.1 The Second Law </a:t>
            </a:r>
            <a:endParaRPr lang="en-US">
              <a:solidFill>
                <a:srgbClr val="FFFFFF"/>
              </a:solidFill>
            </a:endParaRPr>
          </a:p>
        </p:txBody>
      </p:sp>
      <p:sp>
        <p:nvSpPr>
          <p:cNvPr id="3" name="Content Placeholder 2">
            <a:extLst>
              <a:ext uri="{FF2B5EF4-FFF2-40B4-BE49-F238E27FC236}">
                <a16:creationId xmlns:a16="http://schemas.microsoft.com/office/drawing/2014/main" id="{3CC39BE6-429D-91F8-CEC5-D3989563BE79}"/>
              </a:ext>
            </a:extLst>
          </p:cNvPr>
          <p:cNvSpPr>
            <a:spLocks noGrp="1"/>
          </p:cNvSpPr>
          <p:nvPr>
            <p:ph idx="1"/>
          </p:nvPr>
        </p:nvSpPr>
        <p:spPr>
          <a:xfrm>
            <a:off x="4997143" y="2837329"/>
            <a:ext cx="3773891" cy="3317938"/>
          </a:xfrm>
        </p:spPr>
        <p:txBody>
          <a:bodyPr anchor="t">
            <a:normAutofit/>
          </a:bodyPr>
          <a:lstStyle/>
          <a:p>
            <a:pPr>
              <a:lnSpc>
                <a:spcPct val="150000"/>
              </a:lnSpc>
            </a:pPr>
            <a:r>
              <a:rPr lang="en-US" sz="2400" b="1" dirty="0">
                <a:solidFill>
                  <a:srgbClr val="FFFFFF"/>
                </a:solidFill>
              </a:rPr>
              <a:t>Clausius statement</a:t>
            </a:r>
            <a:r>
              <a:rPr lang="en-US" sz="2400" dirty="0">
                <a:solidFill>
                  <a:srgbClr val="FFFFFF"/>
                </a:solidFill>
              </a:rPr>
              <a:t>:</a:t>
            </a:r>
          </a:p>
          <a:p>
            <a:pPr marL="0" indent="0">
              <a:lnSpc>
                <a:spcPct val="150000"/>
              </a:lnSpc>
              <a:buNone/>
            </a:pPr>
            <a:r>
              <a:rPr lang="en-US" sz="2400" dirty="0">
                <a:solidFill>
                  <a:srgbClr val="FFFFFF"/>
                </a:solidFill>
              </a:rPr>
              <a:t>Heat does not flow spontaneously from a cool body to a hotter body.</a:t>
            </a:r>
          </a:p>
        </p:txBody>
      </p:sp>
      <p:pic>
        <p:nvPicPr>
          <p:cNvPr id="9" name="Picture 8">
            <a:extLst>
              <a:ext uri="{FF2B5EF4-FFF2-40B4-BE49-F238E27FC236}">
                <a16:creationId xmlns:a16="http://schemas.microsoft.com/office/drawing/2014/main" id="{D42CAF19-2F38-774F-FC70-6BD44277EB18}"/>
              </a:ext>
            </a:extLst>
          </p:cNvPr>
          <p:cNvPicPr>
            <a:picLocks noChangeAspect="1"/>
          </p:cNvPicPr>
          <p:nvPr/>
        </p:nvPicPr>
        <p:blipFill>
          <a:blip r:embed="rId2"/>
          <a:stretch>
            <a:fillRect/>
          </a:stretch>
        </p:blipFill>
        <p:spPr>
          <a:xfrm>
            <a:off x="254763" y="3163775"/>
            <a:ext cx="2241833" cy="2856780"/>
          </a:xfrm>
          <a:prstGeom prst="rect">
            <a:avLst/>
          </a:prstGeom>
        </p:spPr>
      </p:pic>
      <p:pic>
        <p:nvPicPr>
          <p:cNvPr id="6" name="Picture 5">
            <a:extLst>
              <a:ext uri="{FF2B5EF4-FFF2-40B4-BE49-F238E27FC236}">
                <a16:creationId xmlns:a16="http://schemas.microsoft.com/office/drawing/2014/main" id="{1E7972D0-C8CD-98FD-69D9-9AB1D0C47E2F}"/>
              </a:ext>
            </a:extLst>
          </p:cNvPr>
          <p:cNvPicPr>
            <a:picLocks noChangeAspect="1"/>
          </p:cNvPicPr>
          <p:nvPr/>
        </p:nvPicPr>
        <p:blipFill>
          <a:blip r:embed="rId3"/>
          <a:stretch>
            <a:fillRect/>
          </a:stretch>
        </p:blipFill>
        <p:spPr>
          <a:xfrm>
            <a:off x="486099" y="0"/>
            <a:ext cx="1885950" cy="3276600"/>
          </a:xfrm>
          <a:prstGeom prst="rect">
            <a:avLst/>
          </a:prstGeom>
        </p:spPr>
      </p:pic>
      <p:pic>
        <p:nvPicPr>
          <p:cNvPr id="7" name="Graphic 6" descr="Irritant with solid fill">
            <a:extLst>
              <a:ext uri="{FF2B5EF4-FFF2-40B4-BE49-F238E27FC236}">
                <a16:creationId xmlns:a16="http://schemas.microsoft.com/office/drawing/2014/main" id="{8FFDEE97-9611-1800-7E11-DD6CF97E3A9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776853" y="1124688"/>
            <a:ext cx="914400" cy="914400"/>
          </a:xfrm>
          <a:prstGeom prst="rect">
            <a:avLst/>
          </a:prstGeom>
        </p:spPr>
      </p:pic>
    </p:spTree>
    <p:extLst>
      <p:ext uri="{BB962C8B-B14F-4D97-AF65-F5344CB8AC3E}">
        <p14:creationId xmlns:p14="http://schemas.microsoft.com/office/powerpoint/2010/main" val="2077975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795B96B-CC38-9FD4-36DE-882FF928DEDC}"/>
            </a:ext>
          </a:extLst>
        </p:cNvPr>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1817BB8E-A65D-DA72-706D-A47476AC4F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3" name="Rectangle 12">
            <a:extLst>
              <a:ext uri="{FF2B5EF4-FFF2-40B4-BE49-F238E27FC236}">
                <a16:creationId xmlns:a16="http://schemas.microsoft.com/office/drawing/2014/main" id="{C336ED44-DAEB-FE98-0A49-E6903C348B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7903FC5E-2440-D69B-5ECB-7F45AC754CE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833484" y="0"/>
            <a:ext cx="9144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A89CE956-9145-33BD-26C1-CDBA7FEF470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2468234" y="3681413"/>
            <a:ext cx="357266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19" name="Rectangle 23">
            <a:extLst>
              <a:ext uri="{FF2B5EF4-FFF2-40B4-BE49-F238E27FC236}">
                <a16:creationId xmlns:a16="http://schemas.microsoft.com/office/drawing/2014/main" id="{597DF505-139E-2298-D3C1-267B689A93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61926" y="-8467"/>
            <a:ext cx="2255511"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1" name="Rectangle 25">
            <a:extLst>
              <a:ext uri="{FF2B5EF4-FFF2-40B4-BE49-F238E27FC236}">
                <a16:creationId xmlns:a16="http://schemas.microsoft.com/office/drawing/2014/main" id="{F26CEE48-C8C9-988D-1FD0-5B1ADAEC60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78400" y="-8467"/>
            <a:ext cx="1941419"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3" name="Isosceles Triangle 22">
            <a:extLst>
              <a:ext uri="{FF2B5EF4-FFF2-40B4-BE49-F238E27FC236}">
                <a16:creationId xmlns:a16="http://schemas.microsoft.com/office/drawing/2014/main" id="{66A1C170-A60A-B94E-2247-5410136C1F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068" y="3048000"/>
            <a:ext cx="2444751"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5" name="Rectangle 27">
            <a:extLst>
              <a:ext uri="{FF2B5EF4-FFF2-40B4-BE49-F238E27FC236}">
                <a16:creationId xmlns:a16="http://schemas.microsoft.com/office/drawing/2014/main" id="{5C1F1DC5-B819-6DA7-92BD-C6B529BB4D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6694" y="-8467"/>
            <a:ext cx="2140744"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7" name="Isosceles Triangle 26">
            <a:extLst>
              <a:ext uri="{FF2B5EF4-FFF2-40B4-BE49-F238E27FC236}">
                <a16:creationId xmlns:a16="http://schemas.microsoft.com/office/drawing/2014/main" id="{1F2C28C9-5915-8332-CB9E-E38F4A7E86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54568" y="3589867"/>
            <a:ext cx="136286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9" name="Freeform: Shape 28">
            <a:extLst>
              <a:ext uri="{FF2B5EF4-FFF2-40B4-BE49-F238E27FC236}">
                <a16:creationId xmlns:a16="http://schemas.microsoft.com/office/drawing/2014/main" id="{1C220F8C-ED24-DB59-7623-16ED02AC4E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8223" y="-8467"/>
            <a:ext cx="4495777" cy="6866467"/>
          </a:xfrm>
          <a:custGeom>
            <a:avLst/>
            <a:gdLst>
              <a:gd name="connsiteX0" fmla="*/ 0 w 5994369"/>
              <a:gd name="connsiteY0" fmla="*/ 0 h 6866467"/>
              <a:gd name="connsiteX1" fmla="*/ 1249825 w 5994369"/>
              <a:gd name="connsiteY1" fmla="*/ 0 h 6866467"/>
              <a:gd name="connsiteX2" fmla="*/ 1249825 w 5994369"/>
              <a:gd name="connsiteY2" fmla="*/ 8467 h 6866467"/>
              <a:gd name="connsiteX3" fmla="*/ 5994369 w 5994369"/>
              <a:gd name="connsiteY3" fmla="*/ 8467 h 6866467"/>
              <a:gd name="connsiteX4" fmla="*/ 5994369 w 5994369"/>
              <a:gd name="connsiteY4" fmla="*/ 6866467 h 6866467"/>
              <a:gd name="connsiteX5" fmla="*/ 1249825 w 5994369"/>
              <a:gd name="connsiteY5" fmla="*/ 6866467 h 6866467"/>
              <a:gd name="connsiteX6" fmla="*/ 1109382 w 5994369"/>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94369" h="6866467">
                <a:moveTo>
                  <a:pt x="0" y="0"/>
                </a:moveTo>
                <a:lnTo>
                  <a:pt x="1249825" y="0"/>
                </a:lnTo>
                <a:lnTo>
                  <a:pt x="1249825" y="8467"/>
                </a:lnTo>
                <a:lnTo>
                  <a:pt x="5994369" y="8467"/>
                </a:lnTo>
                <a:lnTo>
                  <a:pt x="5994369" y="6866467"/>
                </a:lnTo>
                <a:lnTo>
                  <a:pt x="1249825" y="6866467"/>
                </a:lnTo>
                <a:lnTo>
                  <a:pt x="1109382" y="6866467"/>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4927408F-2941-B214-B8A8-9FF6798493AE}"/>
              </a:ext>
            </a:extLst>
          </p:cNvPr>
          <p:cNvSpPr>
            <a:spLocks noGrp="1"/>
          </p:cNvSpPr>
          <p:nvPr>
            <p:ph type="title"/>
          </p:nvPr>
        </p:nvSpPr>
        <p:spPr>
          <a:xfrm>
            <a:off x="5386292" y="609600"/>
            <a:ext cx="3384742" cy="2227730"/>
          </a:xfrm>
        </p:spPr>
        <p:txBody>
          <a:bodyPr anchor="ctr">
            <a:normAutofit/>
          </a:bodyPr>
          <a:lstStyle/>
          <a:p>
            <a:r>
              <a:rPr lang="en-US" b="1" dirty="0">
                <a:solidFill>
                  <a:srgbClr val="FFFFFF"/>
                </a:solidFill>
              </a:rPr>
              <a:t>3A.1 The Second Law </a:t>
            </a:r>
            <a:endParaRPr lang="en-US" dirty="0">
              <a:solidFill>
                <a:srgbClr val="FFFFFF"/>
              </a:solidFill>
            </a:endParaRPr>
          </a:p>
        </p:txBody>
      </p:sp>
      <p:sp>
        <p:nvSpPr>
          <p:cNvPr id="3" name="Content Placeholder 2">
            <a:extLst>
              <a:ext uri="{FF2B5EF4-FFF2-40B4-BE49-F238E27FC236}">
                <a16:creationId xmlns:a16="http://schemas.microsoft.com/office/drawing/2014/main" id="{EEF9DAC1-E747-BAAB-DD40-1DE680CC1402}"/>
              </a:ext>
            </a:extLst>
          </p:cNvPr>
          <p:cNvSpPr>
            <a:spLocks noGrp="1"/>
          </p:cNvSpPr>
          <p:nvPr>
            <p:ph idx="1"/>
          </p:nvPr>
        </p:nvSpPr>
        <p:spPr>
          <a:xfrm>
            <a:off x="4997143" y="2837329"/>
            <a:ext cx="3773891" cy="3317938"/>
          </a:xfrm>
        </p:spPr>
        <p:txBody>
          <a:bodyPr anchor="t">
            <a:normAutofit/>
          </a:bodyPr>
          <a:lstStyle/>
          <a:p>
            <a:pPr>
              <a:lnSpc>
                <a:spcPct val="150000"/>
              </a:lnSpc>
            </a:pPr>
            <a:r>
              <a:rPr lang="en-US" sz="2400" b="1" dirty="0">
                <a:solidFill>
                  <a:srgbClr val="FFFFFF"/>
                </a:solidFill>
              </a:rPr>
              <a:t>The two statements can be summarized in a single statement which is called :</a:t>
            </a:r>
          </a:p>
          <a:p>
            <a:pPr>
              <a:lnSpc>
                <a:spcPct val="150000"/>
              </a:lnSpc>
            </a:pPr>
            <a:r>
              <a:rPr lang="en-US" sz="2400" b="1" dirty="0">
                <a:solidFill>
                  <a:schemeClr val="accent3"/>
                </a:solidFill>
              </a:rPr>
              <a:t>The Second Law</a:t>
            </a:r>
            <a:endParaRPr lang="en-US" sz="2400" dirty="0">
              <a:solidFill>
                <a:schemeClr val="accent3"/>
              </a:solidFill>
            </a:endParaRPr>
          </a:p>
        </p:txBody>
      </p:sp>
      <p:sp>
        <p:nvSpPr>
          <p:cNvPr id="4" name="TextBox 3">
            <a:extLst>
              <a:ext uri="{FF2B5EF4-FFF2-40B4-BE49-F238E27FC236}">
                <a16:creationId xmlns:a16="http://schemas.microsoft.com/office/drawing/2014/main" id="{47146AD3-B2DA-728B-3811-40A8E82D2693}"/>
              </a:ext>
            </a:extLst>
          </p:cNvPr>
          <p:cNvSpPr txBox="1"/>
          <p:nvPr/>
        </p:nvSpPr>
        <p:spPr>
          <a:xfrm>
            <a:off x="452673" y="1348966"/>
            <a:ext cx="3648547" cy="3348481"/>
          </a:xfrm>
          <a:prstGeom prst="rect">
            <a:avLst/>
          </a:prstGeom>
          <a:noFill/>
        </p:spPr>
        <p:txBody>
          <a:bodyPr wrap="square" rtlCol="0">
            <a:spAutoFit/>
          </a:bodyPr>
          <a:lstStyle/>
          <a:p>
            <a:pPr>
              <a:lnSpc>
                <a:spcPct val="150000"/>
              </a:lnSpc>
            </a:pPr>
            <a:r>
              <a:rPr lang="en-US" sz="2400" dirty="0"/>
              <a:t>The entropy of an isolated system increases in the course of a spontaneous change:</a:t>
            </a:r>
          </a:p>
          <a:p>
            <a:pPr>
              <a:lnSpc>
                <a:spcPct val="150000"/>
              </a:lnSpc>
            </a:pPr>
            <a:r>
              <a:rPr lang="en-US" sz="2400" dirty="0"/>
              <a:t>              </a:t>
            </a:r>
            <a:r>
              <a:rPr lang="en-US" sz="2400" b="1" dirty="0">
                <a:solidFill>
                  <a:schemeClr val="accent3"/>
                </a:solidFill>
              </a:rPr>
              <a:t> </a:t>
            </a:r>
            <a:r>
              <a:rPr lang="en-US" sz="2400" b="1" dirty="0" err="1">
                <a:solidFill>
                  <a:schemeClr val="accent3"/>
                </a:solidFill>
              </a:rPr>
              <a:t>Δ</a:t>
            </a:r>
            <a:r>
              <a:rPr lang="en-US" sz="2400" b="1" i="1" dirty="0" err="1">
                <a:solidFill>
                  <a:schemeClr val="accent3"/>
                </a:solidFill>
              </a:rPr>
              <a:t>S</a:t>
            </a:r>
            <a:r>
              <a:rPr lang="en-US" sz="2400" b="1" baseline="-25000" dirty="0" err="1">
                <a:solidFill>
                  <a:schemeClr val="accent3"/>
                </a:solidFill>
              </a:rPr>
              <a:t>tot</a:t>
            </a:r>
            <a:r>
              <a:rPr lang="en-US" sz="2400" b="1" dirty="0">
                <a:solidFill>
                  <a:schemeClr val="accent3"/>
                </a:solidFill>
              </a:rPr>
              <a:t> &gt; 0</a:t>
            </a:r>
          </a:p>
        </p:txBody>
      </p:sp>
      <p:sp>
        <p:nvSpPr>
          <p:cNvPr id="6" name="TextBox 5">
            <a:extLst>
              <a:ext uri="{FF2B5EF4-FFF2-40B4-BE49-F238E27FC236}">
                <a16:creationId xmlns:a16="http://schemas.microsoft.com/office/drawing/2014/main" id="{2F46A914-7F6C-AC8D-1717-83022C707C69}"/>
              </a:ext>
            </a:extLst>
          </p:cNvPr>
          <p:cNvSpPr txBox="1"/>
          <p:nvPr/>
        </p:nvSpPr>
        <p:spPr>
          <a:xfrm>
            <a:off x="382443" y="4934893"/>
            <a:ext cx="2942540" cy="1287981"/>
          </a:xfrm>
          <a:prstGeom prst="rect">
            <a:avLst/>
          </a:prstGeom>
          <a:noFill/>
        </p:spPr>
        <p:txBody>
          <a:bodyPr wrap="square" rtlCol="0">
            <a:spAutoFit/>
          </a:bodyPr>
          <a:lstStyle/>
          <a:p>
            <a:pPr>
              <a:lnSpc>
                <a:spcPct val="150000"/>
              </a:lnSpc>
            </a:pPr>
            <a:r>
              <a:rPr lang="en-US" dirty="0"/>
              <a:t>The </a:t>
            </a:r>
            <a:r>
              <a:rPr lang="en-US" dirty="0">
                <a:solidFill>
                  <a:schemeClr val="accent3"/>
                </a:solidFill>
              </a:rPr>
              <a:t>entropy</a:t>
            </a:r>
            <a:r>
              <a:rPr lang="en-US" dirty="0"/>
              <a:t> (</a:t>
            </a:r>
            <a:r>
              <a:rPr lang="en-US" b="1" dirty="0">
                <a:solidFill>
                  <a:schemeClr val="accent3"/>
                </a:solidFill>
              </a:rPr>
              <a:t>S</a:t>
            </a:r>
            <a:r>
              <a:rPr lang="en-US" dirty="0"/>
              <a:t>) is a new state function that we will define in the next slide</a:t>
            </a:r>
          </a:p>
        </p:txBody>
      </p:sp>
    </p:spTree>
    <p:extLst>
      <p:ext uri="{BB962C8B-B14F-4D97-AF65-F5344CB8AC3E}">
        <p14:creationId xmlns:p14="http://schemas.microsoft.com/office/powerpoint/2010/main" val="2170435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1C9DDD-57FC-0D3F-206C-5B0147886C6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4A37D3C-C796-5857-A145-E99A2C7CDCBD}"/>
              </a:ext>
            </a:extLst>
          </p:cNvPr>
          <p:cNvSpPr>
            <a:spLocks noGrp="1"/>
          </p:cNvSpPr>
          <p:nvPr>
            <p:ph type="title"/>
          </p:nvPr>
        </p:nvSpPr>
        <p:spPr>
          <a:xfrm>
            <a:off x="609599" y="609600"/>
            <a:ext cx="6741815" cy="1320800"/>
          </a:xfrm>
        </p:spPr>
        <p:txBody>
          <a:bodyPr/>
          <a:lstStyle/>
          <a:p>
            <a:r>
              <a:rPr lang="en-US" dirty="0">
                <a:solidFill>
                  <a:schemeClr val="accent3"/>
                </a:solidFill>
              </a:rPr>
              <a:t>3A.2 </a:t>
            </a:r>
            <a:r>
              <a:rPr lang="en-US" b="1" dirty="0"/>
              <a:t>The definition of entropy</a:t>
            </a:r>
            <a:endParaRPr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431F90E-9D9F-A5CA-C125-460FB9D56CC1}"/>
                  </a:ext>
                </a:extLst>
              </p:cNvPr>
              <p:cNvSpPr>
                <a:spLocks noGrp="1"/>
              </p:cNvSpPr>
              <p:nvPr>
                <p:ph idx="1"/>
              </p:nvPr>
            </p:nvSpPr>
            <p:spPr>
              <a:xfrm>
                <a:off x="609598" y="2160590"/>
                <a:ext cx="7094901" cy="3880773"/>
              </a:xfrm>
            </p:spPr>
            <p:txBody>
              <a:bodyPr>
                <a:normAutofit/>
              </a:bodyPr>
              <a:lstStyle/>
              <a:p>
                <a:pPr>
                  <a:lnSpc>
                    <a:spcPct val="150000"/>
                  </a:lnSpc>
                </a:pPr>
                <a:r>
                  <a:rPr lang="en-US" dirty="0"/>
                  <a:t>(a) </a:t>
                </a:r>
                <a:r>
                  <a:rPr lang="en-US" b="1" dirty="0"/>
                  <a:t>The thermodynamic definition of entropy</a:t>
                </a:r>
              </a:p>
              <a:p>
                <a:pPr marL="0" indent="0">
                  <a:lnSpc>
                    <a:spcPct val="150000"/>
                  </a:lnSpc>
                  <a:buNone/>
                </a:pPr>
                <a:r>
                  <a:rPr lang="en-US" dirty="0"/>
                  <a:t>The thermodynamic definition of entropy concentrates on the change in entropy, </a:t>
                </a:r>
                <a:r>
                  <a:rPr lang="en-US" dirty="0" err="1">
                    <a:solidFill>
                      <a:schemeClr val="accent3"/>
                    </a:solidFill>
                  </a:rPr>
                  <a:t>d</a:t>
                </a:r>
                <a:r>
                  <a:rPr lang="en-US" i="1" dirty="0" err="1">
                    <a:solidFill>
                      <a:schemeClr val="accent3"/>
                    </a:solidFill>
                  </a:rPr>
                  <a:t>S</a:t>
                </a:r>
                <a:r>
                  <a:rPr lang="en-US" dirty="0"/>
                  <a:t>, that occurs as a result of a physical or chemical change.</a:t>
                </a:r>
              </a:p>
              <a:p>
                <a:pPr marL="0" indent="0">
                  <a:lnSpc>
                    <a:spcPct val="150000"/>
                  </a:lnSpc>
                  <a:buNone/>
                </a:pPr>
                <a14:m>
                  <m:oMathPara xmlns:m="http://schemas.openxmlformats.org/officeDocument/2006/math">
                    <m:oMathParaPr>
                      <m:jc m:val="centerGroup"/>
                    </m:oMathParaPr>
                    <m:oMath xmlns:m="http://schemas.openxmlformats.org/officeDocument/2006/math">
                      <m:r>
                        <a:rPr lang="en-US" sz="2400" dirty="0" smtClean="0">
                          <a:latin typeface="Cambria Math" panose="02040503050406030204" pitchFamily="18" charset="0"/>
                        </a:rPr>
                        <m:t>ⅆ</m:t>
                      </m:r>
                      <m:r>
                        <a:rPr lang="en-US" sz="2400" i="1" dirty="0">
                          <a:latin typeface="Cambria Math" panose="02040503050406030204" pitchFamily="18" charset="0"/>
                        </a:rPr>
                        <m:t>𝑠</m:t>
                      </m:r>
                      <m:r>
                        <a:rPr lang="en-US" sz="2400" i="0" dirty="0">
                          <a:latin typeface="Cambria Math" panose="02040503050406030204" pitchFamily="18" charset="0"/>
                        </a:rPr>
                        <m:t>=</m:t>
                      </m:r>
                      <m:f>
                        <m:fPr>
                          <m:ctrlPr>
                            <a:rPr lang="en-US" sz="2400" i="1" dirty="0">
                              <a:latin typeface="Cambria Math" panose="02040503050406030204" pitchFamily="18" charset="0"/>
                            </a:rPr>
                          </m:ctrlPr>
                        </m:fPr>
                        <m:num>
                          <m:r>
                            <a:rPr lang="en-US" sz="2400" b="0" i="1" dirty="0" smtClean="0">
                              <a:latin typeface="Cambria Math" panose="02040503050406030204" pitchFamily="18" charset="0"/>
                            </a:rPr>
                            <m:t>𝑑</m:t>
                          </m:r>
                          <m:r>
                            <a:rPr lang="en-US" sz="2400" i="1" dirty="0">
                              <a:latin typeface="Cambria Math" panose="02040503050406030204" pitchFamily="18" charset="0"/>
                            </a:rPr>
                            <m:t>𝑞</m:t>
                          </m:r>
                          <m:r>
                            <a:rPr lang="en-US" sz="2400" b="0" i="1" baseline="-25000" dirty="0" smtClean="0">
                              <a:latin typeface="Cambria Math" panose="02040503050406030204" pitchFamily="18" charset="0"/>
                            </a:rPr>
                            <m:t>𝑟𝑒𝑣</m:t>
                          </m:r>
                        </m:num>
                        <m:den>
                          <m:r>
                            <a:rPr lang="en-US" sz="2400" i="1" dirty="0">
                              <a:latin typeface="Cambria Math" panose="02040503050406030204" pitchFamily="18" charset="0"/>
                            </a:rPr>
                            <m:t>𝑇</m:t>
                          </m:r>
                        </m:den>
                      </m:f>
                    </m:oMath>
                  </m:oMathPara>
                </a14:m>
                <a:endParaRPr lang="en-US" sz="2400" dirty="0"/>
              </a:p>
              <a:p>
                <a:pPr marL="0" indent="0">
                  <a:lnSpc>
                    <a:spcPct val="150000"/>
                  </a:lnSpc>
                  <a:buNone/>
                </a:pPr>
                <a:endParaRPr sz="2400" dirty="0"/>
              </a:p>
            </p:txBody>
          </p:sp>
        </mc:Choice>
        <mc:Fallback xmlns="">
          <p:sp>
            <p:nvSpPr>
              <p:cNvPr id="3" name="Content Placeholder 2">
                <a:extLst>
                  <a:ext uri="{FF2B5EF4-FFF2-40B4-BE49-F238E27FC236}">
                    <a16:creationId xmlns:a16="http://schemas.microsoft.com/office/drawing/2014/main" id="{0431F90E-9D9F-A5CA-C125-460FB9D56CC1}"/>
                  </a:ext>
                </a:extLst>
              </p:cNvPr>
              <p:cNvSpPr>
                <a:spLocks noGrp="1" noRot="1" noChangeAspect="1" noMove="1" noResize="1" noEditPoints="1" noAdjustHandles="1" noChangeArrowheads="1" noChangeShapeType="1" noTextEdit="1"/>
              </p:cNvSpPr>
              <p:nvPr>
                <p:ph idx="1"/>
              </p:nvPr>
            </p:nvSpPr>
            <p:spPr>
              <a:xfrm>
                <a:off x="609598" y="2160590"/>
                <a:ext cx="7094901" cy="3880773"/>
              </a:xfrm>
              <a:blipFill>
                <a:blip r:embed="rId3"/>
                <a:stretch>
                  <a:fillRect l="-687"/>
                </a:stretch>
              </a:blipFill>
            </p:spPr>
            <p:txBody>
              <a:bodyPr/>
              <a:lstStyle/>
              <a:p>
                <a:r>
                  <a:rPr lang="en-US">
                    <a:noFill/>
                  </a:rPr>
                  <a:t> </a:t>
                </a:r>
              </a:p>
            </p:txBody>
          </p:sp>
        </mc:Fallback>
      </mc:AlternateContent>
      <p:pic>
        <p:nvPicPr>
          <p:cNvPr id="5" name="Picture 4">
            <a:extLst>
              <a:ext uri="{FF2B5EF4-FFF2-40B4-BE49-F238E27FC236}">
                <a16:creationId xmlns:a16="http://schemas.microsoft.com/office/drawing/2014/main" id="{6914D624-3AAB-8F12-682D-802A8E63AC9C}"/>
              </a:ext>
            </a:extLst>
          </p:cNvPr>
          <p:cNvPicPr>
            <a:picLocks noChangeAspect="1"/>
          </p:cNvPicPr>
          <p:nvPr/>
        </p:nvPicPr>
        <p:blipFill>
          <a:blip r:embed="rId4"/>
          <a:stretch>
            <a:fillRect/>
          </a:stretch>
        </p:blipFill>
        <p:spPr>
          <a:xfrm>
            <a:off x="3404142" y="5159767"/>
            <a:ext cx="1738226" cy="757688"/>
          </a:xfrm>
          <a:prstGeom prst="rect">
            <a:avLst/>
          </a:prstGeom>
        </p:spPr>
      </p:pic>
    </p:spTree>
    <p:extLst>
      <p:ext uri="{BB962C8B-B14F-4D97-AF65-F5344CB8AC3E}">
        <p14:creationId xmlns:p14="http://schemas.microsoft.com/office/powerpoint/2010/main" val="2452957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B60370B-6BC3-D11E-DFE8-3C6DE2889350}"/>
            </a:ext>
          </a:extLst>
        </p:cNvPr>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4BE9D4C4-9FA3-4885-A769-301639CC7A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13" name="Freeform: Shape 12">
            <a:extLst>
              <a:ext uri="{FF2B5EF4-FFF2-40B4-BE49-F238E27FC236}">
                <a16:creationId xmlns:a16="http://schemas.microsoft.com/office/drawing/2014/main" id="{4524F065-9F7C-400C-9A20-B343BFAA6A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9470" y="-4"/>
            <a:ext cx="6104530" cy="6858000"/>
          </a:xfrm>
          <a:custGeom>
            <a:avLst/>
            <a:gdLst>
              <a:gd name="connsiteX0" fmla="*/ 5181344 w 8139373"/>
              <a:gd name="connsiteY0" fmla="*/ 0 h 6858000"/>
              <a:gd name="connsiteX1" fmla="*/ 8139373 w 8139373"/>
              <a:gd name="connsiteY1" fmla="*/ 0 h 6858000"/>
              <a:gd name="connsiteX2" fmla="*/ 8139373 w 8139373"/>
              <a:gd name="connsiteY2" fmla="*/ 6858000 h 6858000"/>
              <a:gd name="connsiteX3" fmla="*/ 0 w 813937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139373" h="6858000">
                <a:moveTo>
                  <a:pt x="5181344" y="0"/>
                </a:moveTo>
                <a:lnTo>
                  <a:pt x="8139373" y="0"/>
                </a:lnTo>
                <a:lnTo>
                  <a:pt x="8139373"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A18BF86C-29A1-FD34-1CED-0BC923ACB930}"/>
              </a:ext>
            </a:extLst>
          </p:cNvPr>
          <p:cNvSpPr>
            <a:spLocks noGrp="1"/>
          </p:cNvSpPr>
          <p:nvPr>
            <p:ph type="title"/>
          </p:nvPr>
        </p:nvSpPr>
        <p:spPr>
          <a:xfrm>
            <a:off x="508000" y="1176489"/>
            <a:ext cx="2811796" cy="1508469"/>
          </a:xfrm>
        </p:spPr>
        <p:txBody>
          <a:bodyPr anchor="ctr">
            <a:normAutofit/>
          </a:bodyPr>
          <a:lstStyle/>
          <a:p>
            <a:r>
              <a:rPr lang="en-US" sz="2800"/>
              <a:t>3A.2 </a:t>
            </a:r>
            <a:r>
              <a:rPr lang="en-US" sz="2800" b="1"/>
              <a:t>The definition of entropy</a:t>
            </a:r>
            <a:endParaRPr lang="en-US" sz="2800"/>
          </a:p>
        </p:txBody>
      </p:sp>
      <p:sp>
        <p:nvSpPr>
          <p:cNvPr id="15" name="Isosceles Triangle 14">
            <a:extLst>
              <a:ext uri="{FF2B5EF4-FFF2-40B4-BE49-F238E27FC236}">
                <a16:creationId xmlns:a16="http://schemas.microsoft.com/office/drawing/2014/main" id="{7EB6695E-BED5-4DA3-8C9B-AD301AEF47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350"/>
            <a:ext cx="336549"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 name="Content Placeholder 2">
            <a:extLst>
              <a:ext uri="{FF2B5EF4-FFF2-40B4-BE49-F238E27FC236}">
                <a16:creationId xmlns:a16="http://schemas.microsoft.com/office/drawing/2014/main" id="{248C46D2-82DD-65BD-F2B6-7C62DF70ECA3}"/>
              </a:ext>
            </a:extLst>
          </p:cNvPr>
          <p:cNvSpPr>
            <a:spLocks noGrp="1"/>
          </p:cNvSpPr>
          <p:nvPr>
            <p:ph idx="1"/>
          </p:nvPr>
        </p:nvSpPr>
        <p:spPr>
          <a:xfrm>
            <a:off x="507999" y="2795618"/>
            <a:ext cx="3430647" cy="3005289"/>
          </a:xfrm>
        </p:spPr>
        <p:txBody>
          <a:bodyPr>
            <a:normAutofit fontScale="92500"/>
          </a:bodyPr>
          <a:lstStyle/>
          <a:p>
            <a:pPr>
              <a:lnSpc>
                <a:spcPct val="150000"/>
              </a:lnSpc>
            </a:pPr>
            <a:r>
              <a:rPr lang="en-US" sz="2400" dirty="0"/>
              <a:t>Let’s see how the definition of entropy is consistent with Kelvin’s and Clausius’s statements </a:t>
            </a:r>
            <a:endParaRPr lang="en-US" sz="2400" dirty="0">
              <a:latin typeface="Cambria Math" panose="02040503050406030204" pitchFamily="18" charset="0"/>
            </a:endParaRPr>
          </a:p>
        </p:txBody>
      </p:sp>
      <p:sp>
        <p:nvSpPr>
          <p:cNvPr id="17" name="Freeform: Shape 16">
            <a:extLst>
              <a:ext uri="{FF2B5EF4-FFF2-40B4-BE49-F238E27FC236}">
                <a16:creationId xmlns:a16="http://schemas.microsoft.com/office/drawing/2014/main" id="{46DB9E65-E072-43AF-A8C9-9744BA0CC2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22650" y="6"/>
            <a:ext cx="3623720" cy="4520011"/>
          </a:xfrm>
          <a:custGeom>
            <a:avLst/>
            <a:gdLst>
              <a:gd name="connsiteX0" fmla="*/ 0 w 4831627"/>
              <a:gd name="connsiteY0" fmla="*/ 0 h 4520011"/>
              <a:gd name="connsiteX1" fmla="*/ 4831627 w 4831627"/>
              <a:gd name="connsiteY1" fmla="*/ 0 h 4520011"/>
              <a:gd name="connsiteX2" fmla="*/ 1416677 w 4831627"/>
              <a:gd name="connsiteY2" fmla="*/ 4520011 h 4520011"/>
            </a:gdLst>
            <a:ahLst/>
            <a:cxnLst>
              <a:cxn ang="0">
                <a:pos x="connsiteX0" y="connsiteY0"/>
              </a:cxn>
              <a:cxn ang="0">
                <a:pos x="connsiteX1" y="connsiteY1"/>
              </a:cxn>
              <a:cxn ang="0">
                <a:pos x="connsiteX2" y="connsiteY2"/>
              </a:cxn>
            </a:cxnLst>
            <a:rect l="l" t="t" r="r" b="b"/>
            <a:pathLst>
              <a:path w="4831627" h="4520011">
                <a:moveTo>
                  <a:pt x="0" y="0"/>
                </a:moveTo>
                <a:lnTo>
                  <a:pt x="4831627" y="0"/>
                </a:lnTo>
                <a:lnTo>
                  <a:pt x="1416677" y="4520011"/>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3">
            <a:extLst>
              <a:ext uri="{FF2B5EF4-FFF2-40B4-BE49-F238E27FC236}">
                <a16:creationId xmlns:a16="http://schemas.microsoft.com/office/drawing/2014/main" id="{461AE313-ADA4-6045-A785-8DD1A327CABD}"/>
              </a:ext>
            </a:extLst>
          </p:cNvPr>
          <p:cNvPicPr>
            <a:picLocks noChangeAspect="1"/>
          </p:cNvPicPr>
          <p:nvPr/>
        </p:nvPicPr>
        <p:blipFill>
          <a:blip r:embed="rId3"/>
          <a:stretch>
            <a:fillRect/>
          </a:stretch>
        </p:blipFill>
        <p:spPr>
          <a:xfrm>
            <a:off x="3748559" y="380246"/>
            <a:ext cx="1869738" cy="1720158"/>
          </a:xfrm>
          <a:prstGeom prst="rect">
            <a:avLst/>
          </a:prstGeom>
        </p:spPr>
      </p:pic>
      <p:pic>
        <p:nvPicPr>
          <p:cNvPr id="6" name="Picture 5">
            <a:extLst>
              <a:ext uri="{FF2B5EF4-FFF2-40B4-BE49-F238E27FC236}">
                <a16:creationId xmlns:a16="http://schemas.microsoft.com/office/drawing/2014/main" id="{19FBB8DD-24B8-31DB-7647-912483CC859D}"/>
              </a:ext>
            </a:extLst>
          </p:cNvPr>
          <p:cNvPicPr>
            <a:picLocks noChangeAspect="1"/>
          </p:cNvPicPr>
          <p:nvPr/>
        </p:nvPicPr>
        <p:blipFill>
          <a:blip r:embed="rId4"/>
          <a:stretch>
            <a:fillRect/>
          </a:stretch>
        </p:blipFill>
        <p:spPr>
          <a:xfrm>
            <a:off x="6236276" y="2312894"/>
            <a:ext cx="2060527" cy="3579906"/>
          </a:xfrm>
          <a:prstGeom prst="rect">
            <a:avLst/>
          </a:prstGeom>
        </p:spPr>
      </p:pic>
    </p:spTree>
    <p:extLst>
      <p:ext uri="{BB962C8B-B14F-4D97-AF65-F5344CB8AC3E}">
        <p14:creationId xmlns:p14="http://schemas.microsoft.com/office/powerpoint/2010/main" val="3460529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D8A18F-0E4E-F22E-11E0-79F19E3C0C1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238985C-3028-2538-084A-5CBFBC45DADA}"/>
              </a:ext>
            </a:extLst>
          </p:cNvPr>
          <p:cNvSpPr>
            <a:spLocks noGrp="1"/>
          </p:cNvSpPr>
          <p:nvPr>
            <p:ph type="title"/>
          </p:nvPr>
        </p:nvSpPr>
        <p:spPr>
          <a:xfrm>
            <a:off x="609599" y="609600"/>
            <a:ext cx="6741815" cy="1320800"/>
          </a:xfrm>
        </p:spPr>
        <p:txBody>
          <a:bodyPr/>
          <a:lstStyle/>
          <a:p>
            <a:r>
              <a:rPr lang="en-US" dirty="0">
                <a:solidFill>
                  <a:schemeClr val="accent3"/>
                </a:solidFill>
              </a:rPr>
              <a:t>3A.2 </a:t>
            </a:r>
            <a:r>
              <a:rPr lang="en-US" b="1" dirty="0"/>
              <a:t>The definition of entropy</a:t>
            </a:r>
            <a:endParaRPr dirty="0"/>
          </a:p>
        </p:txBody>
      </p:sp>
      <p:pic>
        <p:nvPicPr>
          <p:cNvPr id="7" name="Content Placeholder 4">
            <a:extLst>
              <a:ext uri="{FF2B5EF4-FFF2-40B4-BE49-F238E27FC236}">
                <a16:creationId xmlns:a16="http://schemas.microsoft.com/office/drawing/2014/main" id="{CE4258E6-B14D-0387-8D8C-1F36BC6E00C6}"/>
              </a:ext>
            </a:extLst>
          </p:cNvPr>
          <p:cNvPicPr>
            <a:picLocks noGrp="1" noChangeAspect="1"/>
          </p:cNvPicPr>
          <p:nvPr>
            <p:ph idx="1"/>
          </p:nvPr>
        </p:nvPicPr>
        <p:blipFill>
          <a:blip r:embed="rId3"/>
          <a:stretch>
            <a:fillRect/>
          </a:stretch>
        </p:blipFill>
        <p:spPr>
          <a:xfrm>
            <a:off x="565952" y="1712747"/>
            <a:ext cx="6889038" cy="1745692"/>
          </a:xfrm>
          <a:prstGeom prst="rect">
            <a:avLst/>
          </a:prstGeom>
        </p:spPr>
      </p:pic>
      <p:pic>
        <p:nvPicPr>
          <p:cNvPr id="9" name="Picture 8">
            <a:extLst>
              <a:ext uri="{FF2B5EF4-FFF2-40B4-BE49-F238E27FC236}">
                <a16:creationId xmlns:a16="http://schemas.microsoft.com/office/drawing/2014/main" id="{A4DB7A75-0364-33F3-45C6-B6437EDFD9EB}"/>
              </a:ext>
            </a:extLst>
          </p:cNvPr>
          <p:cNvPicPr>
            <a:picLocks noChangeAspect="1"/>
          </p:cNvPicPr>
          <p:nvPr/>
        </p:nvPicPr>
        <p:blipFill>
          <a:blip r:embed="rId4"/>
          <a:stretch>
            <a:fillRect/>
          </a:stretch>
        </p:blipFill>
        <p:spPr>
          <a:xfrm>
            <a:off x="1509523" y="4111529"/>
            <a:ext cx="2730148" cy="704915"/>
          </a:xfrm>
          <a:prstGeom prst="rect">
            <a:avLst/>
          </a:prstGeom>
        </p:spPr>
      </p:pic>
      <p:pic>
        <p:nvPicPr>
          <p:cNvPr id="11" name="Picture 10">
            <a:extLst>
              <a:ext uri="{FF2B5EF4-FFF2-40B4-BE49-F238E27FC236}">
                <a16:creationId xmlns:a16="http://schemas.microsoft.com/office/drawing/2014/main" id="{58D7E514-7171-FF80-F8A0-8D910D5CA16A}"/>
              </a:ext>
            </a:extLst>
          </p:cNvPr>
          <p:cNvPicPr>
            <a:picLocks noChangeAspect="1"/>
          </p:cNvPicPr>
          <p:nvPr/>
        </p:nvPicPr>
        <p:blipFill>
          <a:blip r:embed="rId5"/>
          <a:stretch>
            <a:fillRect/>
          </a:stretch>
        </p:blipFill>
        <p:spPr>
          <a:xfrm>
            <a:off x="1246270" y="5368244"/>
            <a:ext cx="4285402" cy="832007"/>
          </a:xfrm>
          <a:prstGeom prst="rect">
            <a:avLst/>
          </a:prstGeom>
        </p:spPr>
      </p:pic>
    </p:spTree>
    <p:extLst>
      <p:ext uri="{BB962C8B-B14F-4D97-AF65-F5344CB8AC3E}">
        <p14:creationId xmlns:p14="http://schemas.microsoft.com/office/powerpoint/2010/main" val="664481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anim calcmode="lin" valueType="num">
                                      <p:cBhvr>
                                        <p:cTn id="12" dur="1000" fill="hold"/>
                                        <p:tgtEl>
                                          <p:spTgt spid="11"/>
                                        </p:tgtEl>
                                        <p:attrNameLst>
                                          <p:attrName>ppt_x</p:attrName>
                                        </p:attrNameLst>
                                      </p:cBhvr>
                                      <p:tavLst>
                                        <p:tav tm="0">
                                          <p:val>
                                            <p:strVal val="#ppt_x"/>
                                          </p:val>
                                        </p:tav>
                                        <p:tav tm="100000">
                                          <p:val>
                                            <p:strVal val="#ppt_x"/>
                                          </p:val>
                                        </p:tav>
                                      </p:tavLst>
                                    </p:anim>
                                    <p:anim calcmode="lin" valueType="num">
                                      <p:cBhvr>
                                        <p:cTn id="1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354139-D27C-F3A3-08D4-FEAF46BDAFD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F7525C4-5893-581F-09F0-85763667C8D7}"/>
              </a:ext>
            </a:extLst>
          </p:cNvPr>
          <p:cNvSpPr>
            <a:spLocks noGrp="1"/>
          </p:cNvSpPr>
          <p:nvPr>
            <p:ph type="title"/>
          </p:nvPr>
        </p:nvSpPr>
        <p:spPr>
          <a:xfrm>
            <a:off x="609599" y="609600"/>
            <a:ext cx="6741815" cy="1320800"/>
          </a:xfrm>
        </p:spPr>
        <p:txBody>
          <a:bodyPr/>
          <a:lstStyle/>
          <a:p>
            <a:r>
              <a:rPr lang="en-US" dirty="0">
                <a:solidFill>
                  <a:schemeClr val="accent3"/>
                </a:solidFill>
              </a:rPr>
              <a:t>3A.2 </a:t>
            </a:r>
            <a:r>
              <a:rPr lang="en-US" b="1" dirty="0"/>
              <a:t>The definition of entropy</a:t>
            </a:r>
            <a:endParaRPr dirty="0"/>
          </a:p>
        </p:txBody>
      </p:sp>
      <p:pic>
        <p:nvPicPr>
          <p:cNvPr id="5" name="Content Placeholder 4">
            <a:extLst>
              <a:ext uri="{FF2B5EF4-FFF2-40B4-BE49-F238E27FC236}">
                <a16:creationId xmlns:a16="http://schemas.microsoft.com/office/drawing/2014/main" id="{09E62D34-211B-AC61-CE42-4B0504552CAE}"/>
              </a:ext>
            </a:extLst>
          </p:cNvPr>
          <p:cNvPicPr>
            <a:picLocks noGrp="1" noChangeAspect="1"/>
          </p:cNvPicPr>
          <p:nvPr>
            <p:ph idx="1"/>
          </p:nvPr>
        </p:nvPicPr>
        <p:blipFill>
          <a:blip r:embed="rId3"/>
          <a:stretch>
            <a:fillRect/>
          </a:stretch>
        </p:blipFill>
        <p:spPr>
          <a:xfrm>
            <a:off x="461469" y="2160587"/>
            <a:ext cx="7052170" cy="2767014"/>
          </a:xfrm>
          <a:prstGeom prst="rect">
            <a:avLst/>
          </a:prstGeom>
        </p:spPr>
      </p:pic>
    </p:spTree>
    <p:extLst>
      <p:ext uri="{BB962C8B-B14F-4D97-AF65-F5344CB8AC3E}">
        <p14:creationId xmlns:p14="http://schemas.microsoft.com/office/powerpoint/2010/main" val="16344197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8A7D7E-D416-DFCF-774C-4170FBC64AE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A44786C-3D5A-EB62-E97C-133321E37160}"/>
              </a:ext>
            </a:extLst>
          </p:cNvPr>
          <p:cNvSpPr>
            <a:spLocks noGrp="1"/>
          </p:cNvSpPr>
          <p:nvPr>
            <p:ph type="title"/>
          </p:nvPr>
        </p:nvSpPr>
        <p:spPr>
          <a:xfrm>
            <a:off x="609599" y="609600"/>
            <a:ext cx="6741815" cy="1320800"/>
          </a:xfrm>
        </p:spPr>
        <p:txBody>
          <a:bodyPr/>
          <a:lstStyle/>
          <a:p>
            <a:r>
              <a:rPr lang="en-US" dirty="0">
                <a:solidFill>
                  <a:schemeClr val="accent3"/>
                </a:solidFill>
              </a:rPr>
              <a:t>3A.2 </a:t>
            </a:r>
            <a:r>
              <a:rPr lang="en-US" b="1" dirty="0"/>
              <a:t>The definition of entropy</a:t>
            </a:r>
            <a:endParaRPr dirty="0"/>
          </a:p>
        </p:txBody>
      </p:sp>
      <p:pic>
        <p:nvPicPr>
          <p:cNvPr id="7" name="Content Placeholder 6">
            <a:extLst>
              <a:ext uri="{FF2B5EF4-FFF2-40B4-BE49-F238E27FC236}">
                <a16:creationId xmlns:a16="http://schemas.microsoft.com/office/drawing/2014/main" id="{CE3CAADA-CDE7-15BE-696E-570A78C54245}"/>
              </a:ext>
            </a:extLst>
          </p:cNvPr>
          <p:cNvPicPr>
            <a:picLocks noGrp="1" noChangeAspect="1"/>
          </p:cNvPicPr>
          <p:nvPr>
            <p:ph idx="1"/>
          </p:nvPr>
        </p:nvPicPr>
        <p:blipFill>
          <a:blip r:embed="rId3"/>
          <a:stretch>
            <a:fillRect/>
          </a:stretch>
        </p:blipFill>
        <p:spPr>
          <a:xfrm>
            <a:off x="457818" y="2027976"/>
            <a:ext cx="6932343" cy="3373493"/>
          </a:xfrm>
          <a:prstGeom prst="rect">
            <a:avLst/>
          </a:prstGeom>
        </p:spPr>
      </p:pic>
    </p:spTree>
    <p:extLst>
      <p:ext uri="{BB962C8B-B14F-4D97-AF65-F5344CB8AC3E}">
        <p14:creationId xmlns:p14="http://schemas.microsoft.com/office/powerpoint/2010/main" val="18728043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DDEE5C-F1A0-F99B-BB9C-5F002ADB8A2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2DB02C2-9047-45CC-30C8-0121A4C615ED}"/>
              </a:ext>
            </a:extLst>
          </p:cNvPr>
          <p:cNvSpPr>
            <a:spLocks noGrp="1"/>
          </p:cNvSpPr>
          <p:nvPr>
            <p:ph type="title"/>
          </p:nvPr>
        </p:nvSpPr>
        <p:spPr>
          <a:xfrm>
            <a:off x="609599" y="609600"/>
            <a:ext cx="6741815" cy="1320800"/>
          </a:xfrm>
        </p:spPr>
        <p:txBody>
          <a:bodyPr/>
          <a:lstStyle/>
          <a:p>
            <a:r>
              <a:rPr lang="en-US" dirty="0">
                <a:solidFill>
                  <a:schemeClr val="accent3"/>
                </a:solidFill>
              </a:rPr>
              <a:t>3A.2 </a:t>
            </a:r>
            <a:r>
              <a:rPr lang="en-US" b="1" dirty="0"/>
              <a:t>The definition of entropy</a:t>
            </a:r>
            <a:endParaRPr dirty="0"/>
          </a:p>
        </p:txBody>
      </p:sp>
      <p:sp>
        <p:nvSpPr>
          <p:cNvPr id="3" name="Content Placeholder 2">
            <a:extLst>
              <a:ext uri="{FF2B5EF4-FFF2-40B4-BE49-F238E27FC236}">
                <a16:creationId xmlns:a16="http://schemas.microsoft.com/office/drawing/2014/main" id="{D58EAD7C-83AA-4CF2-01F4-EE803E0E7BE6}"/>
              </a:ext>
            </a:extLst>
          </p:cNvPr>
          <p:cNvSpPr>
            <a:spLocks noGrp="1"/>
          </p:cNvSpPr>
          <p:nvPr>
            <p:ph idx="1"/>
          </p:nvPr>
        </p:nvSpPr>
        <p:spPr>
          <a:xfrm>
            <a:off x="609598" y="2160590"/>
            <a:ext cx="7094901" cy="3880773"/>
          </a:xfrm>
        </p:spPr>
        <p:txBody>
          <a:bodyPr>
            <a:normAutofit fontScale="92500" lnSpcReduction="10000"/>
          </a:bodyPr>
          <a:lstStyle/>
          <a:p>
            <a:pPr>
              <a:lnSpc>
                <a:spcPct val="150000"/>
              </a:lnSpc>
            </a:pPr>
            <a:r>
              <a:rPr lang="en-US" dirty="0"/>
              <a:t>(b) </a:t>
            </a:r>
            <a:r>
              <a:rPr lang="en-US" b="1" dirty="0"/>
              <a:t>The statistical definition of entropy</a:t>
            </a:r>
          </a:p>
          <a:p>
            <a:pPr marL="0" indent="0">
              <a:lnSpc>
                <a:spcPct val="150000"/>
              </a:lnSpc>
              <a:buNone/>
            </a:pPr>
            <a:r>
              <a:rPr lang="en-US" dirty="0"/>
              <a:t>The molecular interpretation of the Second Law and the ‘statistical’ definition of entropy start from the idea that atoms and molecules are distributed over the energy states available to them in accord with the Boltzmann distribution.</a:t>
            </a:r>
          </a:p>
          <a:p>
            <a:pPr marL="0" indent="0" algn="ctr">
              <a:lnSpc>
                <a:spcPct val="150000"/>
              </a:lnSpc>
              <a:buNone/>
            </a:pPr>
            <a:r>
              <a:rPr lang="en-US" b="1" i="1" dirty="0">
                <a:solidFill>
                  <a:schemeClr val="accent3"/>
                </a:solidFill>
              </a:rPr>
              <a:t>S </a:t>
            </a:r>
            <a:r>
              <a:rPr lang="en-US" b="1" dirty="0">
                <a:solidFill>
                  <a:schemeClr val="accent3"/>
                </a:solidFill>
              </a:rPr>
              <a:t>= </a:t>
            </a:r>
            <a:r>
              <a:rPr lang="en-US" b="1" i="1" dirty="0">
                <a:solidFill>
                  <a:schemeClr val="accent3"/>
                </a:solidFill>
              </a:rPr>
              <a:t>k </a:t>
            </a:r>
            <a:r>
              <a:rPr lang="en-US" b="1" dirty="0">
                <a:solidFill>
                  <a:schemeClr val="accent3"/>
                </a:solidFill>
              </a:rPr>
              <a:t>ln W </a:t>
            </a:r>
          </a:p>
          <a:p>
            <a:pPr marL="0" indent="0">
              <a:lnSpc>
                <a:spcPct val="150000"/>
              </a:lnSpc>
              <a:buNone/>
            </a:pPr>
            <a:r>
              <a:rPr lang="en-US" dirty="0"/>
              <a:t>where </a:t>
            </a:r>
            <a:r>
              <a:rPr lang="en-US" b="1" i="1" dirty="0">
                <a:solidFill>
                  <a:srgbClr val="FFC000"/>
                </a:solidFill>
              </a:rPr>
              <a:t>k</a:t>
            </a:r>
            <a:r>
              <a:rPr lang="en-US" i="1" dirty="0"/>
              <a:t> </a:t>
            </a:r>
            <a:r>
              <a:rPr lang="en-US" dirty="0"/>
              <a:t>is Boltzmann’s constant and W is the number of </a:t>
            </a:r>
            <a:r>
              <a:rPr lang="en-US" b="1" dirty="0"/>
              <a:t>microstates</a:t>
            </a:r>
            <a:r>
              <a:rPr lang="en-US" dirty="0"/>
              <a:t>, the number of ways in which the molecules of a system can be distributed over the energy states for a specified total energy. </a:t>
            </a:r>
            <a:endParaRPr sz="2400" b="1" dirty="0">
              <a:solidFill>
                <a:schemeClr val="accent3"/>
              </a:solidFill>
            </a:endParaRPr>
          </a:p>
        </p:txBody>
      </p:sp>
    </p:spTree>
    <p:extLst>
      <p:ext uri="{BB962C8B-B14F-4D97-AF65-F5344CB8AC3E}">
        <p14:creationId xmlns:p14="http://schemas.microsoft.com/office/powerpoint/2010/main" val="41267489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E3D8C7-7A78-0953-F855-02153E8F422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4398DDD-55FF-F028-104C-D10D0C0675ED}"/>
              </a:ext>
            </a:extLst>
          </p:cNvPr>
          <p:cNvSpPr>
            <a:spLocks noGrp="1"/>
          </p:cNvSpPr>
          <p:nvPr>
            <p:ph type="title"/>
          </p:nvPr>
        </p:nvSpPr>
        <p:spPr>
          <a:xfrm>
            <a:off x="609599" y="609600"/>
            <a:ext cx="6741815" cy="1320800"/>
          </a:xfrm>
        </p:spPr>
        <p:txBody>
          <a:bodyPr/>
          <a:lstStyle/>
          <a:p>
            <a:r>
              <a:rPr lang="en-US" dirty="0">
                <a:solidFill>
                  <a:schemeClr val="accent3"/>
                </a:solidFill>
              </a:rPr>
              <a:t>3A.2 </a:t>
            </a:r>
            <a:r>
              <a:rPr lang="en-US" b="1" dirty="0"/>
              <a:t>The definition of entropy</a:t>
            </a:r>
            <a:endParaRPr dirty="0"/>
          </a:p>
        </p:txBody>
      </p:sp>
      <p:pic>
        <p:nvPicPr>
          <p:cNvPr id="5" name="Content Placeholder 4">
            <a:extLst>
              <a:ext uri="{FF2B5EF4-FFF2-40B4-BE49-F238E27FC236}">
                <a16:creationId xmlns:a16="http://schemas.microsoft.com/office/drawing/2014/main" id="{32ADCD30-3F08-827C-B120-23851665FC38}"/>
              </a:ext>
            </a:extLst>
          </p:cNvPr>
          <p:cNvPicPr>
            <a:picLocks noGrp="1" noChangeAspect="1"/>
          </p:cNvPicPr>
          <p:nvPr>
            <p:ph idx="1"/>
          </p:nvPr>
        </p:nvPicPr>
        <p:blipFill>
          <a:blip r:embed="rId3"/>
          <a:stretch>
            <a:fillRect/>
          </a:stretch>
        </p:blipFill>
        <p:spPr>
          <a:xfrm>
            <a:off x="769550" y="1482015"/>
            <a:ext cx="6072210" cy="5063640"/>
          </a:xfrm>
          <a:prstGeom prst="rect">
            <a:avLst/>
          </a:prstGeom>
        </p:spPr>
      </p:pic>
    </p:spTree>
    <p:extLst>
      <p:ext uri="{BB962C8B-B14F-4D97-AF65-F5344CB8AC3E}">
        <p14:creationId xmlns:p14="http://schemas.microsoft.com/office/powerpoint/2010/main" val="20425813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96A2938-FF5B-34ED-CE61-8CC733164C6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D881581-2568-AB59-7FF9-11D7D38656C1}"/>
              </a:ext>
            </a:extLst>
          </p:cNvPr>
          <p:cNvSpPr>
            <a:spLocks noGrp="1"/>
          </p:cNvSpPr>
          <p:nvPr>
            <p:ph type="title"/>
          </p:nvPr>
        </p:nvSpPr>
        <p:spPr>
          <a:xfrm>
            <a:off x="508000" y="609600"/>
            <a:ext cx="2203851" cy="5431762"/>
          </a:xfrm>
        </p:spPr>
        <p:txBody>
          <a:bodyPr anchor="ctr">
            <a:normAutofit/>
          </a:bodyPr>
          <a:lstStyle/>
          <a:p>
            <a:r>
              <a:rPr lang="en-US" b="1" dirty="0">
                <a:solidFill>
                  <a:srgbClr val="FFC000"/>
                </a:solidFill>
              </a:rPr>
              <a:t>3A.3 </a:t>
            </a:r>
            <a:r>
              <a:rPr lang="en-US" b="1" dirty="0"/>
              <a:t>The entropy as a state function</a:t>
            </a:r>
            <a:endParaRPr lang="en-US" dirty="0"/>
          </a:p>
        </p:txBody>
      </p:sp>
      <p:sp>
        <p:nvSpPr>
          <p:cNvPr id="4" name="Content Placeholder 3">
            <a:extLst>
              <a:ext uri="{FF2B5EF4-FFF2-40B4-BE49-F238E27FC236}">
                <a16:creationId xmlns:a16="http://schemas.microsoft.com/office/drawing/2014/main" id="{2C9E0B9C-D5B8-FB22-7EB5-A504A5016363}"/>
              </a:ext>
            </a:extLst>
          </p:cNvPr>
          <p:cNvSpPr>
            <a:spLocks noGrp="1"/>
          </p:cNvSpPr>
          <p:nvPr>
            <p:ph idx="1"/>
          </p:nvPr>
        </p:nvSpPr>
        <p:spPr>
          <a:xfrm>
            <a:off x="2885166" y="609602"/>
            <a:ext cx="4068084" cy="3208334"/>
          </a:xfrm>
        </p:spPr>
        <p:txBody>
          <a:bodyPr>
            <a:normAutofit/>
          </a:bodyPr>
          <a:lstStyle/>
          <a:p>
            <a:pPr>
              <a:lnSpc>
                <a:spcPct val="150000"/>
              </a:lnSpc>
            </a:pPr>
            <a:r>
              <a:rPr lang="en-US" dirty="0"/>
              <a:t>Entropy is a </a:t>
            </a:r>
            <a:r>
              <a:rPr lang="en-US" b="1" i="1" dirty="0"/>
              <a:t>state function</a:t>
            </a:r>
            <a:r>
              <a:rPr lang="en-US" dirty="0"/>
              <a:t>. To prove this assertion, it is necessary to show that the integral of </a:t>
            </a:r>
            <a:r>
              <a:rPr lang="en-US" dirty="0" err="1"/>
              <a:t>d</a:t>
            </a:r>
            <a:r>
              <a:rPr lang="en-US" i="1" dirty="0" err="1"/>
              <a:t>S</a:t>
            </a:r>
            <a:r>
              <a:rPr lang="en-US" i="1" dirty="0"/>
              <a:t> </a:t>
            </a:r>
            <a:r>
              <a:rPr lang="en-US" dirty="0"/>
              <a:t>between any two states is </a:t>
            </a:r>
            <a:r>
              <a:rPr lang="en-US" b="1" dirty="0"/>
              <a:t>independent</a:t>
            </a:r>
            <a:r>
              <a:rPr lang="en-US" dirty="0"/>
              <a:t> of the path between them.</a:t>
            </a:r>
          </a:p>
          <a:p>
            <a:pPr>
              <a:lnSpc>
                <a:spcPct val="150000"/>
              </a:lnSpc>
            </a:pPr>
            <a:r>
              <a:rPr lang="en-US" dirty="0"/>
              <a:t>Or to show that: </a:t>
            </a:r>
          </a:p>
        </p:txBody>
      </p:sp>
      <p:pic>
        <p:nvPicPr>
          <p:cNvPr id="7" name="Picture 6">
            <a:extLst>
              <a:ext uri="{FF2B5EF4-FFF2-40B4-BE49-F238E27FC236}">
                <a16:creationId xmlns:a16="http://schemas.microsoft.com/office/drawing/2014/main" id="{AAD88613-1C9C-4245-A97D-744822438F1C}"/>
              </a:ext>
            </a:extLst>
          </p:cNvPr>
          <p:cNvPicPr>
            <a:picLocks noChangeAspect="1"/>
          </p:cNvPicPr>
          <p:nvPr/>
        </p:nvPicPr>
        <p:blipFill>
          <a:blip r:embed="rId3"/>
          <a:stretch>
            <a:fillRect/>
          </a:stretch>
        </p:blipFill>
        <p:spPr>
          <a:xfrm>
            <a:off x="3286407" y="3903555"/>
            <a:ext cx="3576307" cy="1086917"/>
          </a:xfrm>
          <a:prstGeom prst="rect">
            <a:avLst/>
          </a:prstGeom>
        </p:spPr>
      </p:pic>
    </p:spTree>
    <p:extLst>
      <p:ext uri="{BB962C8B-B14F-4D97-AF65-F5344CB8AC3E}">
        <p14:creationId xmlns:p14="http://schemas.microsoft.com/office/powerpoint/2010/main" val="9470893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1FC68-0599-ED1A-C2E4-B2FC989B10BB}"/>
              </a:ext>
            </a:extLst>
          </p:cNvPr>
          <p:cNvSpPr>
            <a:spLocks noGrp="1"/>
          </p:cNvSpPr>
          <p:nvPr>
            <p:ph type="title"/>
          </p:nvPr>
        </p:nvSpPr>
        <p:spPr/>
        <p:txBody>
          <a:bodyPr/>
          <a:lstStyle/>
          <a:p>
            <a:r>
              <a:rPr lang="en-US" dirty="0"/>
              <a:t>Content</a:t>
            </a:r>
          </a:p>
        </p:txBody>
      </p:sp>
      <p:sp>
        <p:nvSpPr>
          <p:cNvPr id="3" name="Content Placeholder 2">
            <a:extLst>
              <a:ext uri="{FF2B5EF4-FFF2-40B4-BE49-F238E27FC236}">
                <a16:creationId xmlns:a16="http://schemas.microsoft.com/office/drawing/2014/main" id="{187A4D97-13F0-76C8-565B-1D0B50E55A48}"/>
              </a:ext>
            </a:extLst>
          </p:cNvPr>
          <p:cNvSpPr>
            <a:spLocks noGrp="1"/>
          </p:cNvSpPr>
          <p:nvPr>
            <p:ph idx="1"/>
          </p:nvPr>
        </p:nvSpPr>
        <p:spPr>
          <a:xfrm>
            <a:off x="609598" y="1828800"/>
            <a:ext cx="7656578" cy="4212563"/>
          </a:xfrm>
        </p:spPr>
        <p:txBody>
          <a:bodyPr>
            <a:normAutofit/>
          </a:bodyPr>
          <a:lstStyle/>
          <a:p>
            <a:pPr>
              <a:lnSpc>
                <a:spcPct val="150000"/>
              </a:lnSpc>
            </a:pPr>
            <a:r>
              <a:rPr lang="en-US" sz="2400" dirty="0">
                <a:solidFill>
                  <a:schemeClr val="accent3"/>
                </a:solidFill>
              </a:rPr>
              <a:t>3A</a:t>
            </a:r>
            <a:r>
              <a:rPr lang="en-US" sz="2400" dirty="0"/>
              <a:t> Entropy</a:t>
            </a:r>
            <a:endParaRPr lang="en-US" sz="1400" dirty="0"/>
          </a:p>
          <a:p>
            <a:pPr marL="342900" marR="0" lvl="0" indent="-342900" algn="l" defTabSz="457200" rtl="0" eaLnBrk="1" fontAlgn="auto" latinLnBrk="0" hangingPunct="1">
              <a:lnSpc>
                <a:spcPct val="150000"/>
              </a:lnSpc>
              <a:spcBef>
                <a:spcPts val="1000"/>
              </a:spcBef>
              <a:spcAft>
                <a:spcPts val="0"/>
              </a:spcAft>
              <a:buClr>
                <a:srgbClr val="90C226"/>
              </a:buClr>
              <a:buSzPct val="80000"/>
              <a:buFont typeface="Wingdings 3" charset="2"/>
              <a:buChar char=""/>
              <a:tabLst/>
              <a:defRPr/>
            </a:pPr>
            <a:r>
              <a:rPr lang="en-US" sz="2400" dirty="0">
                <a:solidFill>
                  <a:schemeClr val="accent3"/>
                </a:solidFill>
              </a:rPr>
              <a:t>3B</a:t>
            </a:r>
            <a:r>
              <a:rPr lang="en-US" sz="2400" dirty="0"/>
              <a:t> Entropy changes accompanying specific processes </a:t>
            </a:r>
            <a:r>
              <a:rPr kumimoji="0" lang="en-US" sz="14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(go to this topic)</a:t>
            </a:r>
          </a:p>
          <a:p>
            <a:pPr marL="342900" marR="0" lvl="0" indent="-342900" algn="l" defTabSz="457200" rtl="0" eaLnBrk="1" fontAlgn="auto" latinLnBrk="0" hangingPunct="1">
              <a:lnSpc>
                <a:spcPct val="150000"/>
              </a:lnSpc>
              <a:spcBef>
                <a:spcPts val="1000"/>
              </a:spcBef>
              <a:spcAft>
                <a:spcPts val="0"/>
              </a:spcAft>
              <a:buClr>
                <a:srgbClr val="90C226"/>
              </a:buClr>
              <a:buSzPct val="80000"/>
              <a:buFont typeface="Wingdings 3" charset="2"/>
              <a:buChar char=""/>
              <a:tabLst/>
              <a:defRPr/>
            </a:pPr>
            <a:r>
              <a:rPr lang="en-US" sz="2400" dirty="0">
                <a:solidFill>
                  <a:schemeClr val="accent3"/>
                </a:solidFill>
              </a:rPr>
              <a:t>3C</a:t>
            </a:r>
            <a:r>
              <a:rPr lang="en-US" sz="2400" dirty="0"/>
              <a:t> The measurement of entropy </a:t>
            </a:r>
            <a:r>
              <a:rPr kumimoji="0" lang="en-US" sz="14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(go to this topic)</a:t>
            </a:r>
          </a:p>
          <a:p>
            <a:pPr marL="342900" marR="0" lvl="0" indent="-342900" algn="l" defTabSz="457200" rtl="0" eaLnBrk="1" fontAlgn="auto" latinLnBrk="0" hangingPunct="1">
              <a:lnSpc>
                <a:spcPct val="150000"/>
              </a:lnSpc>
              <a:spcBef>
                <a:spcPts val="1000"/>
              </a:spcBef>
              <a:spcAft>
                <a:spcPts val="0"/>
              </a:spcAft>
              <a:buClr>
                <a:srgbClr val="90C226"/>
              </a:buClr>
              <a:buSzPct val="80000"/>
              <a:buFont typeface="Wingdings 3" charset="2"/>
              <a:buChar char=""/>
              <a:tabLst/>
              <a:defRPr/>
            </a:pPr>
            <a:r>
              <a:rPr lang="en-US" sz="2400" dirty="0">
                <a:solidFill>
                  <a:schemeClr val="accent3"/>
                </a:solidFill>
              </a:rPr>
              <a:t>3D</a:t>
            </a:r>
            <a:r>
              <a:rPr lang="en-US" sz="2400" dirty="0"/>
              <a:t> Concentrating on the system </a:t>
            </a:r>
            <a:r>
              <a:rPr kumimoji="0" lang="en-US" sz="14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(go to this topic)</a:t>
            </a:r>
          </a:p>
          <a:p>
            <a:pPr>
              <a:lnSpc>
                <a:spcPct val="150000"/>
              </a:lnSpc>
            </a:pPr>
            <a:r>
              <a:rPr lang="en-US" sz="2400" dirty="0">
                <a:solidFill>
                  <a:schemeClr val="accent3"/>
                </a:solidFill>
              </a:rPr>
              <a:t>3E</a:t>
            </a:r>
            <a:r>
              <a:rPr lang="en-US" sz="2400" dirty="0"/>
              <a:t> Combining the First and Second Laws </a:t>
            </a:r>
            <a:r>
              <a:rPr lang="en-US" sz="1400" dirty="0">
                <a:solidFill>
                  <a:prstClr val="black">
                    <a:lumMod val="75000"/>
                    <a:lumOff val="25000"/>
                  </a:prstClr>
                </a:solidFill>
                <a:latin typeface="Trebuchet MS" panose="020B0603020202020204"/>
              </a:rPr>
              <a:t>(go to this topic)</a:t>
            </a:r>
          </a:p>
          <a:p>
            <a:pPr>
              <a:lnSpc>
                <a:spcPct val="150000"/>
              </a:lnSpc>
            </a:pPr>
            <a:endParaRPr lang="en-US" sz="2400" dirty="0"/>
          </a:p>
        </p:txBody>
      </p:sp>
    </p:spTree>
    <p:extLst>
      <p:ext uri="{BB962C8B-B14F-4D97-AF65-F5344CB8AC3E}">
        <p14:creationId xmlns:p14="http://schemas.microsoft.com/office/powerpoint/2010/main" val="9857831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0DFB830-862D-661D-C171-E484894781B9}"/>
            </a:ext>
          </a:extLst>
        </p:cNvPr>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A65AC7D1-EAA9-48F5-B509-60A7F50BF7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23" name="Rectangle 22">
            <a:extLst>
              <a:ext uri="{FF2B5EF4-FFF2-40B4-BE49-F238E27FC236}">
                <a16:creationId xmlns:a16="http://schemas.microsoft.com/office/drawing/2014/main" id="{D6320AF9-619A-4175-865B-5663E1AEF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a:extLst>
              <a:ext uri="{FF2B5EF4-FFF2-40B4-BE49-F238E27FC236}">
                <a16:creationId xmlns:a16="http://schemas.microsoft.com/office/drawing/2014/main" id="{063B6EC6-D752-4EE7-908B-F8F19E8C7F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833484" y="0"/>
            <a:ext cx="9144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EFECD4E8-AD3E-4228-82A2-9461958EA9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2468234" y="3681413"/>
            <a:ext cx="357266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29" name="Rectangle 23">
            <a:extLst>
              <a:ext uri="{FF2B5EF4-FFF2-40B4-BE49-F238E27FC236}">
                <a16:creationId xmlns:a16="http://schemas.microsoft.com/office/drawing/2014/main" id="{7E018740-5C2B-4A41-AC1A-7E68D1EC1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61926" y="-8467"/>
            <a:ext cx="2255511"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1" name="Rectangle 25">
            <a:extLst>
              <a:ext uri="{FF2B5EF4-FFF2-40B4-BE49-F238E27FC236}">
                <a16:creationId xmlns:a16="http://schemas.microsoft.com/office/drawing/2014/main" id="{166F75A4-C475-4941-8EE2-B80A06A2C1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78400" y="-8467"/>
            <a:ext cx="1941419"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3" name="Isosceles Triangle 32">
            <a:extLst>
              <a:ext uri="{FF2B5EF4-FFF2-40B4-BE49-F238E27FC236}">
                <a16:creationId xmlns:a16="http://schemas.microsoft.com/office/drawing/2014/main" id="{A032553A-72E8-4B0D-8405-FF9771C9AF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068" y="3048000"/>
            <a:ext cx="2444751"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5" name="Rectangle 27">
            <a:extLst>
              <a:ext uri="{FF2B5EF4-FFF2-40B4-BE49-F238E27FC236}">
                <a16:creationId xmlns:a16="http://schemas.microsoft.com/office/drawing/2014/main" id="{765800AC-C3B9-498E-87BC-29FAE4C76B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6694" y="-8467"/>
            <a:ext cx="2140744"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7" name="Isosceles Triangle 36">
            <a:extLst>
              <a:ext uri="{FF2B5EF4-FFF2-40B4-BE49-F238E27FC236}">
                <a16:creationId xmlns:a16="http://schemas.microsoft.com/office/drawing/2014/main" id="{1F9D6ACB-2FF4-49F9-978A-E0D5327FC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54568" y="3589867"/>
            <a:ext cx="136286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9" name="Freeform: Shape 38">
            <a:extLst>
              <a:ext uri="{FF2B5EF4-FFF2-40B4-BE49-F238E27FC236}">
                <a16:creationId xmlns:a16="http://schemas.microsoft.com/office/drawing/2014/main" id="{A5EC319D-0FEA-4B95-A3EA-01E35672C9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8223" y="-8467"/>
            <a:ext cx="4495777" cy="6866467"/>
          </a:xfrm>
          <a:custGeom>
            <a:avLst/>
            <a:gdLst>
              <a:gd name="connsiteX0" fmla="*/ 0 w 5994369"/>
              <a:gd name="connsiteY0" fmla="*/ 0 h 6866467"/>
              <a:gd name="connsiteX1" fmla="*/ 1249825 w 5994369"/>
              <a:gd name="connsiteY1" fmla="*/ 0 h 6866467"/>
              <a:gd name="connsiteX2" fmla="*/ 1249825 w 5994369"/>
              <a:gd name="connsiteY2" fmla="*/ 8467 h 6866467"/>
              <a:gd name="connsiteX3" fmla="*/ 5994369 w 5994369"/>
              <a:gd name="connsiteY3" fmla="*/ 8467 h 6866467"/>
              <a:gd name="connsiteX4" fmla="*/ 5994369 w 5994369"/>
              <a:gd name="connsiteY4" fmla="*/ 6866467 h 6866467"/>
              <a:gd name="connsiteX5" fmla="*/ 1249825 w 5994369"/>
              <a:gd name="connsiteY5" fmla="*/ 6866467 h 6866467"/>
              <a:gd name="connsiteX6" fmla="*/ 1109382 w 5994369"/>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94369" h="6866467">
                <a:moveTo>
                  <a:pt x="0" y="0"/>
                </a:moveTo>
                <a:lnTo>
                  <a:pt x="1249825" y="0"/>
                </a:lnTo>
                <a:lnTo>
                  <a:pt x="1249825" y="8467"/>
                </a:lnTo>
                <a:lnTo>
                  <a:pt x="5994369" y="8467"/>
                </a:lnTo>
                <a:lnTo>
                  <a:pt x="5994369" y="6866467"/>
                </a:lnTo>
                <a:lnTo>
                  <a:pt x="1249825" y="6866467"/>
                </a:lnTo>
                <a:lnTo>
                  <a:pt x="1109382" y="6866467"/>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7827F850-6D58-FA3B-6C98-CEF66CB86B1F}"/>
              </a:ext>
            </a:extLst>
          </p:cNvPr>
          <p:cNvSpPr>
            <a:spLocks noGrp="1"/>
          </p:cNvSpPr>
          <p:nvPr>
            <p:ph type="title"/>
          </p:nvPr>
        </p:nvSpPr>
        <p:spPr>
          <a:xfrm>
            <a:off x="5386292" y="609600"/>
            <a:ext cx="3384742" cy="2227730"/>
          </a:xfrm>
        </p:spPr>
        <p:txBody>
          <a:bodyPr anchor="ctr">
            <a:normAutofit/>
          </a:bodyPr>
          <a:lstStyle/>
          <a:p>
            <a:r>
              <a:rPr lang="en-US" b="1">
                <a:solidFill>
                  <a:srgbClr val="FFFFFF"/>
                </a:solidFill>
              </a:rPr>
              <a:t>3A.3 The entropy as a state function</a:t>
            </a:r>
            <a:endParaRPr lang="en-US">
              <a:solidFill>
                <a:srgbClr val="FFFFFF"/>
              </a:solidFill>
            </a:endParaRPr>
          </a:p>
        </p:txBody>
      </p:sp>
      <p:pic>
        <p:nvPicPr>
          <p:cNvPr id="5" name="Picture 4">
            <a:extLst>
              <a:ext uri="{FF2B5EF4-FFF2-40B4-BE49-F238E27FC236}">
                <a16:creationId xmlns:a16="http://schemas.microsoft.com/office/drawing/2014/main" id="{B636FCBC-6F1E-37B2-7B01-2D4C36576630}"/>
              </a:ext>
            </a:extLst>
          </p:cNvPr>
          <p:cNvPicPr>
            <a:picLocks noChangeAspect="1"/>
          </p:cNvPicPr>
          <p:nvPr/>
        </p:nvPicPr>
        <p:blipFill>
          <a:blip r:embed="rId3"/>
          <a:stretch>
            <a:fillRect/>
          </a:stretch>
        </p:blipFill>
        <p:spPr>
          <a:xfrm>
            <a:off x="287840" y="2136617"/>
            <a:ext cx="4614223" cy="3317937"/>
          </a:xfrm>
          <a:prstGeom prst="rect">
            <a:avLst/>
          </a:prstGeom>
        </p:spPr>
      </p:pic>
      <p:sp>
        <p:nvSpPr>
          <p:cNvPr id="4" name="Content Placeholder 3">
            <a:extLst>
              <a:ext uri="{FF2B5EF4-FFF2-40B4-BE49-F238E27FC236}">
                <a16:creationId xmlns:a16="http://schemas.microsoft.com/office/drawing/2014/main" id="{CAF0AF1E-21AE-E0D4-562D-207153B9A53F}"/>
              </a:ext>
            </a:extLst>
          </p:cNvPr>
          <p:cNvSpPr>
            <a:spLocks noGrp="1"/>
          </p:cNvSpPr>
          <p:nvPr>
            <p:ph idx="1"/>
          </p:nvPr>
        </p:nvSpPr>
        <p:spPr>
          <a:xfrm>
            <a:off x="5386293" y="2837329"/>
            <a:ext cx="3384741" cy="3317938"/>
          </a:xfrm>
        </p:spPr>
        <p:txBody>
          <a:bodyPr anchor="t">
            <a:normAutofit/>
          </a:bodyPr>
          <a:lstStyle/>
          <a:p>
            <a:r>
              <a:rPr lang="en-US" b="1">
                <a:solidFill>
                  <a:srgbClr val="FFFFFF"/>
                </a:solidFill>
              </a:rPr>
              <a:t>The Carnot cycle</a:t>
            </a:r>
            <a:r>
              <a:rPr lang="en-US">
                <a:solidFill>
                  <a:srgbClr val="FFFFFF"/>
                </a:solidFill>
              </a:rPr>
              <a:t> </a:t>
            </a:r>
          </a:p>
        </p:txBody>
      </p:sp>
    </p:spTree>
    <p:extLst>
      <p:ext uri="{BB962C8B-B14F-4D97-AF65-F5344CB8AC3E}">
        <p14:creationId xmlns:p14="http://schemas.microsoft.com/office/powerpoint/2010/main" val="37804456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49BC995-72A0-E0C0-B90F-E7A81D721B51}"/>
            </a:ext>
          </a:extLst>
        </p:cNvPr>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08833521-1AFC-72D6-DF14-5CD5A6FF80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23" name="Rectangle 22">
            <a:extLst>
              <a:ext uri="{FF2B5EF4-FFF2-40B4-BE49-F238E27FC236}">
                <a16:creationId xmlns:a16="http://schemas.microsoft.com/office/drawing/2014/main" id="{BE22A325-AC75-5C15-3C3D-5D388D8B48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a:extLst>
              <a:ext uri="{FF2B5EF4-FFF2-40B4-BE49-F238E27FC236}">
                <a16:creationId xmlns:a16="http://schemas.microsoft.com/office/drawing/2014/main" id="{6C58BA76-4E17-926F-F8C2-D5DA5EA255D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833484" y="0"/>
            <a:ext cx="9144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52E18E2B-5C1D-F01A-2707-229D3D65C63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2468234" y="3681413"/>
            <a:ext cx="357266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29" name="Rectangle 23">
            <a:extLst>
              <a:ext uri="{FF2B5EF4-FFF2-40B4-BE49-F238E27FC236}">
                <a16:creationId xmlns:a16="http://schemas.microsoft.com/office/drawing/2014/main" id="{2DAA371D-2102-F4B2-45CA-E00B152458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61926" y="-8467"/>
            <a:ext cx="2255511"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1" name="Rectangle 25">
            <a:extLst>
              <a:ext uri="{FF2B5EF4-FFF2-40B4-BE49-F238E27FC236}">
                <a16:creationId xmlns:a16="http://schemas.microsoft.com/office/drawing/2014/main" id="{7990C29C-A9A9-4DCB-850B-CB6BE6AAF8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78400" y="-8467"/>
            <a:ext cx="1941419"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3" name="Isosceles Triangle 32">
            <a:extLst>
              <a:ext uri="{FF2B5EF4-FFF2-40B4-BE49-F238E27FC236}">
                <a16:creationId xmlns:a16="http://schemas.microsoft.com/office/drawing/2014/main" id="{78F2A8DD-5F9A-0A0D-F288-12EA3A8DD9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068" y="3048000"/>
            <a:ext cx="2444751"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5" name="Rectangle 27">
            <a:extLst>
              <a:ext uri="{FF2B5EF4-FFF2-40B4-BE49-F238E27FC236}">
                <a16:creationId xmlns:a16="http://schemas.microsoft.com/office/drawing/2014/main" id="{38DFB3CD-F981-8CC4-71D1-2AA54D51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6694" y="-8467"/>
            <a:ext cx="2140744"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7" name="Isosceles Triangle 36">
            <a:extLst>
              <a:ext uri="{FF2B5EF4-FFF2-40B4-BE49-F238E27FC236}">
                <a16:creationId xmlns:a16="http://schemas.microsoft.com/office/drawing/2014/main" id="{ECFF1385-DB5C-935C-9D5E-4D1D0B26AF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54568" y="3589867"/>
            <a:ext cx="136286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9" name="Freeform: Shape 38">
            <a:extLst>
              <a:ext uri="{FF2B5EF4-FFF2-40B4-BE49-F238E27FC236}">
                <a16:creationId xmlns:a16="http://schemas.microsoft.com/office/drawing/2014/main" id="{05C1A3A7-73CE-83F6-0615-FB848B14F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8223" y="-8467"/>
            <a:ext cx="4495777" cy="6866467"/>
          </a:xfrm>
          <a:custGeom>
            <a:avLst/>
            <a:gdLst>
              <a:gd name="connsiteX0" fmla="*/ 0 w 5994369"/>
              <a:gd name="connsiteY0" fmla="*/ 0 h 6866467"/>
              <a:gd name="connsiteX1" fmla="*/ 1249825 w 5994369"/>
              <a:gd name="connsiteY1" fmla="*/ 0 h 6866467"/>
              <a:gd name="connsiteX2" fmla="*/ 1249825 w 5994369"/>
              <a:gd name="connsiteY2" fmla="*/ 8467 h 6866467"/>
              <a:gd name="connsiteX3" fmla="*/ 5994369 w 5994369"/>
              <a:gd name="connsiteY3" fmla="*/ 8467 h 6866467"/>
              <a:gd name="connsiteX4" fmla="*/ 5994369 w 5994369"/>
              <a:gd name="connsiteY4" fmla="*/ 6866467 h 6866467"/>
              <a:gd name="connsiteX5" fmla="*/ 1249825 w 5994369"/>
              <a:gd name="connsiteY5" fmla="*/ 6866467 h 6866467"/>
              <a:gd name="connsiteX6" fmla="*/ 1109382 w 5994369"/>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94369" h="6866467">
                <a:moveTo>
                  <a:pt x="0" y="0"/>
                </a:moveTo>
                <a:lnTo>
                  <a:pt x="1249825" y="0"/>
                </a:lnTo>
                <a:lnTo>
                  <a:pt x="1249825" y="8467"/>
                </a:lnTo>
                <a:lnTo>
                  <a:pt x="5994369" y="8467"/>
                </a:lnTo>
                <a:lnTo>
                  <a:pt x="5994369" y="6866467"/>
                </a:lnTo>
                <a:lnTo>
                  <a:pt x="1249825" y="6866467"/>
                </a:lnTo>
                <a:lnTo>
                  <a:pt x="1109382" y="6866467"/>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F8C3FDC6-F474-6B19-41EA-EF6FE019E8AC}"/>
              </a:ext>
            </a:extLst>
          </p:cNvPr>
          <p:cNvSpPr>
            <a:spLocks noGrp="1"/>
          </p:cNvSpPr>
          <p:nvPr>
            <p:ph type="title"/>
          </p:nvPr>
        </p:nvSpPr>
        <p:spPr>
          <a:xfrm>
            <a:off x="5386292" y="609600"/>
            <a:ext cx="3384742" cy="2227730"/>
          </a:xfrm>
        </p:spPr>
        <p:txBody>
          <a:bodyPr anchor="ctr">
            <a:normAutofit/>
          </a:bodyPr>
          <a:lstStyle/>
          <a:p>
            <a:r>
              <a:rPr lang="en-US" b="1">
                <a:solidFill>
                  <a:srgbClr val="FFFFFF"/>
                </a:solidFill>
              </a:rPr>
              <a:t>3A.3 The entropy as a state function</a:t>
            </a:r>
            <a:endParaRPr lang="en-US">
              <a:solidFill>
                <a:srgbClr val="FFFFFF"/>
              </a:solidFill>
            </a:endParaRPr>
          </a:p>
        </p:txBody>
      </p:sp>
      <p:sp>
        <p:nvSpPr>
          <p:cNvPr id="4" name="Content Placeholder 3">
            <a:extLst>
              <a:ext uri="{FF2B5EF4-FFF2-40B4-BE49-F238E27FC236}">
                <a16:creationId xmlns:a16="http://schemas.microsoft.com/office/drawing/2014/main" id="{A672EDB9-CB82-9604-CEDE-D7085D373F73}"/>
              </a:ext>
            </a:extLst>
          </p:cNvPr>
          <p:cNvSpPr>
            <a:spLocks noGrp="1"/>
          </p:cNvSpPr>
          <p:nvPr>
            <p:ph idx="1"/>
          </p:nvPr>
        </p:nvSpPr>
        <p:spPr>
          <a:xfrm>
            <a:off x="5386293" y="2837329"/>
            <a:ext cx="3384741" cy="3317938"/>
          </a:xfrm>
        </p:spPr>
        <p:txBody>
          <a:bodyPr anchor="t">
            <a:normAutofit/>
          </a:bodyPr>
          <a:lstStyle/>
          <a:p>
            <a:r>
              <a:rPr lang="en-US" b="1">
                <a:solidFill>
                  <a:srgbClr val="FFFFFF"/>
                </a:solidFill>
              </a:rPr>
              <a:t>The Carnot cycle</a:t>
            </a:r>
            <a:r>
              <a:rPr lang="en-US">
                <a:solidFill>
                  <a:srgbClr val="FFFFFF"/>
                </a:solidFill>
              </a:rPr>
              <a:t> </a:t>
            </a:r>
          </a:p>
        </p:txBody>
      </p:sp>
      <p:pic>
        <p:nvPicPr>
          <p:cNvPr id="6" name="Picture 5">
            <a:extLst>
              <a:ext uri="{FF2B5EF4-FFF2-40B4-BE49-F238E27FC236}">
                <a16:creationId xmlns:a16="http://schemas.microsoft.com/office/drawing/2014/main" id="{96879FBC-14E2-8B65-FA88-B9DA26A4C081}"/>
              </a:ext>
            </a:extLst>
          </p:cNvPr>
          <p:cNvPicPr>
            <a:picLocks noChangeAspect="1"/>
          </p:cNvPicPr>
          <p:nvPr/>
        </p:nvPicPr>
        <p:blipFill>
          <a:blip r:embed="rId3"/>
          <a:stretch>
            <a:fillRect/>
          </a:stretch>
        </p:blipFill>
        <p:spPr>
          <a:xfrm>
            <a:off x="52551" y="2178844"/>
            <a:ext cx="4886801" cy="3317938"/>
          </a:xfrm>
          <a:prstGeom prst="rect">
            <a:avLst/>
          </a:prstGeom>
        </p:spPr>
      </p:pic>
    </p:spTree>
    <p:extLst>
      <p:ext uri="{BB962C8B-B14F-4D97-AF65-F5344CB8AC3E}">
        <p14:creationId xmlns:p14="http://schemas.microsoft.com/office/powerpoint/2010/main" val="23256886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001" y="1025337"/>
            <a:ext cx="6447501" cy="990600"/>
          </a:xfrm>
        </p:spPr>
        <p:txBody>
          <a:bodyPr/>
          <a:lstStyle/>
          <a:p>
            <a:r>
              <a:rPr lang="en-US" dirty="0"/>
              <a:t>The Carnot Cycle</a:t>
            </a:r>
          </a:p>
        </p:txBody>
      </p:sp>
      <p:graphicFrame>
        <p:nvGraphicFramePr>
          <p:cNvPr id="6" name="Table 5"/>
          <p:cNvGraphicFramePr>
            <a:graphicFrameLocks noGrp="1"/>
          </p:cNvGraphicFramePr>
          <p:nvPr/>
        </p:nvGraphicFramePr>
        <p:xfrm>
          <a:off x="508397" y="2114552"/>
          <a:ext cx="6447234" cy="2962530"/>
        </p:xfrm>
        <a:graphic>
          <a:graphicData uri="http://schemas.openxmlformats.org/drawingml/2006/table">
            <a:tbl>
              <a:tblPr firstRow="1" firstCol="1" lastRow="1" lastCol="1" bandRow="1" bandCol="1">
                <a:tableStyleId>{5C22544A-7EE6-4342-B048-85BDC9FD1C3A}</a:tableStyleId>
              </a:tblPr>
              <a:tblGrid>
                <a:gridCol w="1165943">
                  <a:extLst>
                    <a:ext uri="{9D8B030D-6E8A-4147-A177-3AD203B41FA5}">
                      <a16:colId xmlns:a16="http://schemas.microsoft.com/office/drawing/2014/main" val="20000"/>
                    </a:ext>
                  </a:extLst>
                </a:gridCol>
                <a:gridCol w="1748481">
                  <a:extLst>
                    <a:ext uri="{9D8B030D-6E8A-4147-A177-3AD203B41FA5}">
                      <a16:colId xmlns:a16="http://schemas.microsoft.com/office/drawing/2014/main" val="20001"/>
                    </a:ext>
                  </a:extLst>
                </a:gridCol>
                <a:gridCol w="1921001">
                  <a:extLst>
                    <a:ext uri="{9D8B030D-6E8A-4147-A177-3AD203B41FA5}">
                      <a16:colId xmlns:a16="http://schemas.microsoft.com/office/drawing/2014/main" val="20002"/>
                    </a:ext>
                  </a:extLst>
                </a:gridCol>
                <a:gridCol w="1611809">
                  <a:extLst>
                    <a:ext uri="{9D8B030D-6E8A-4147-A177-3AD203B41FA5}">
                      <a16:colId xmlns:a16="http://schemas.microsoft.com/office/drawing/2014/main" val="20003"/>
                    </a:ext>
                  </a:extLst>
                </a:gridCol>
              </a:tblGrid>
              <a:tr h="493755">
                <a:tc>
                  <a:txBody>
                    <a:bodyPr/>
                    <a:lstStyle/>
                    <a:p>
                      <a:pPr marL="0" marR="0" algn="l" rtl="0">
                        <a:spcBef>
                          <a:spcPts val="0"/>
                        </a:spcBef>
                        <a:spcAft>
                          <a:spcPts val="0"/>
                        </a:spcAft>
                      </a:pPr>
                      <a:r>
                        <a:rPr lang="en-GB" sz="1200" dirty="0">
                          <a:effectLst/>
                        </a:rPr>
                        <a:t> </a:t>
                      </a:r>
                      <a:endParaRPr lang="en-US" sz="1200" dirty="0">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lgn="ctr" rtl="0">
                        <a:spcBef>
                          <a:spcPts val="0"/>
                        </a:spcBef>
                        <a:spcAft>
                          <a:spcPts val="0"/>
                        </a:spcAft>
                      </a:pPr>
                      <a:r>
                        <a:rPr lang="en-GB" sz="1200">
                          <a:effectLst/>
                        </a:rPr>
                        <a:t>q</a:t>
                      </a:r>
                      <a:endParaRPr lang="en-US" sz="1200">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lgn="ctr" rtl="0">
                        <a:spcBef>
                          <a:spcPts val="0"/>
                        </a:spcBef>
                        <a:spcAft>
                          <a:spcPts val="0"/>
                        </a:spcAft>
                      </a:pPr>
                      <a:r>
                        <a:rPr lang="en-GB" sz="1200">
                          <a:effectLst/>
                        </a:rPr>
                        <a:t>w</a:t>
                      </a:r>
                      <a:endParaRPr lang="en-US" sz="1200">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lgn="ctr" rtl="0">
                        <a:spcBef>
                          <a:spcPts val="0"/>
                        </a:spcBef>
                        <a:spcAft>
                          <a:spcPts val="0"/>
                        </a:spcAft>
                      </a:pPr>
                      <a:r>
                        <a:rPr lang="en-GB" sz="1200">
                          <a:effectLst/>
                        </a:rPr>
                        <a:t>∆U</a:t>
                      </a:r>
                      <a:endParaRPr lang="en-US" sz="1200">
                        <a:effectLst/>
                        <a:latin typeface="Times New Roman" panose="02020603050405020304" pitchFamily="18" charset="0"/>
                        <a:ea typeface="Times New Roman" panose="02020603050405020304" pitchFamily="18" charset="0"/>
                      </a:endParaRPr>
                    </a:p>
                  </a:txBody>
                  <a:tcPr marL="51435" marR="51435" marT="0" marB="0"/>
                </a:tc>
                <a:extLst>
                  <a:ext uri="{0D108BD9-81ED-4DB2-BD59-A6C34878D82A}">
                    <a16:rowId xmlns:a16="http://schemas.microsoft.com/office/drawing/2014/main" val="10000"/>
                  </a:ext>
                </a:extLst>
              </a:tr>
              <a:tr h="493755">
                <a:tc>
                  <a:txBody>
                    <a:bodyPr/>
                    <a:lstStyle/>
                    <a:p>
                      <a:pPr marL="0" marR="0" algn="l" rtl="0">
                        <a:spcBef>
                          <a:spcPts val="0"/>
                        </a:spcBef>
                        <a:spcAft>
                          <a:spcPts val="0"/>
                        </a:spcAft>
                      </a:pPr>
                      <a:r>
                        <a:rPr lang="en-GB" sz="1200">
                          <a:effectLst/>
                        </a:rPr>
                        <a:t>1</a:t>
                      </a:r>
                      <a:r>
                        <a:rPr lang="en-GB" sz="1200" baseline="30000">
                          <a:effectLst/>
                        </a:rPr>
                        <a:t>st</a:t>
                      </a:r>
                      <a:r>
                        <a:rPr lang="en-GB" sz="1200">
                          <a:effectLst/>
                        </a:rPr>
                        <a:t> step</a:t>
                      </a:r>
                      <a:endParaRPr lang="en-US" sz="1200">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lgn="ctr" rtl="0">
                        <a:spcBef>
                          <a:spcPts val="0"/>
                        </a:spcBef>
                        <a:spcAft>
                          <a:spcPts val="0"/>
                        </a:spcAft>
                      </a:pPr>
                      <a:endParaRPr lang="en-US" sz="1200" dirty="0">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lgn="ctr" rtl="0">
                        <a:spcBef>
                          <a:spcPts val="0"/>
                        </a:spcBef>
                        <a:spcAft>
                          <a:spcPts val="0"/>
                        </a:spcAft>
                      </a:pPr>
                      <a:endParaRPr lang="en-US" sz="1200">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lgn="ctr" rtl="0">
                        <a:spcBef>
                          <a:spcPts val="0"/>
                        </a:spcBef>
                        <a:spcAft>
                          <a:spcPts val="0"/>
                        </a:spcAft>
                      </a:pPr>
                      <a:endParaRPr lang="en-US" sz="1200" dirty="0">
                        <a:effectLst/>
                        <a:latin typeface="Times New Roman" panose="02020603050405020304" pitchFamily="18" charset="0"/>
                        <a:ea typeface="Times New Roman" panose="02020603050405020304" pitchFamily="18" charset="0"/>
                      </a:endParaRPr>
                    </a:p>
                  </a:txBody>
                  <a:tcPr marL="51435" marR="51435" marT="0" marB="0"/>
                </a:tc>
                <a:extLst>
                  <a:ext uri="{0D108BD9-81ED-4DB2-BD59-A6C34878D82A}">
                    <a16:rowId xmlns:a16="http://schemas.microsoft.com/office/drawing/2014/main" val="10001"/>
                  </a:ext>
                </a:extLst>
              </a:tr>
              <a:tr h="493755">
                <a:tc>
                  <a:txBody>
                    <a:bodyPr/>
                    <a:lstStyle/>
                    <a:p>
                      <a:pPr marL="0" marR="0" algn="l" rtl="0">
                        <a:spcBef>
                          <a:spcPts val="0"/>
                        </a:spcBef>
                        <a:spcAft>
                          <a:spcPts val="0"/>
                        </a:spcAft>
                      </a:pPr>
                      <a:r>
                        <a:rPr lang="en-GB" sz="1200">
                          <a:effectLst/>
                        </a:rPr>
                        <a:t>2</a:t>
                      </a:r>
                      <a:r>
                        <a:rPr lang="en-GB" sz="1200" baseline="30000">
                          <a:effectLst/>
                        </a:rPr>
                        <a:t>nd</a:t>
                      </a:r>
                      <a:r>
                        <a:rPr lang="en-GB" sz="1200">
                          <a:effectLst/>
                        </a:rPr>
                        <a:t> step</a:t>
                      </a:r>
                      <a:endParaRPr lang="en-US" sz="1200">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lgn="ctr" rtl="0">
                        <a:spcBef>
                          <a:spcPts val="0"/>
                        </a:spcBef>
                        <a:spcAft>
                          <a:spcPts val="0"/>
                        </a:spcAft>
                      </a:pPr>
                      <a:endParaRPr lang="en-US" sz="1200" dirty="0">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lgn="ctr" rtl="0">
                        <a:spcBef>
                          <a:spcPts val="0"/>
                        </a:spcBef>
                        <a:spcAft>
                          <a:spcPts val="0"/>
                        </a:spcAft>
                      </a:pPr>
                      <a:endParaRPr lang="en-US" sz="1200" dirty="0">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lgn="ctr" rtl="0">
                        <a:spcBef>
                          <a:spcPts val="0"/>
                        </a:spcBef>
                        <a:spcAft>
                          <a:spcPts val="0"/>
                        </a:spcAft>
                      </a:pPr>
                      <a:endParaRPr lang="en-US" sz="1200" dirty="0">
                        <a:effectLst/>
                        <a:latin typeface="Times New Roman" panose="02020603050405020304" pitchFamily="18" charset="0"/>
                        <a:ea typeface="Times New Roman" panose="02020603050405020304" pitchFamily="18" charset="0"/>
                      </a:endParaRPr>
                    </a:p>
                  </a:txBody>
                  <a:tcPr marL="51435" marR="51435" marT="0" marB="0"/>
                </a:tc>
                <a:extLst>
                  <a:ext uri="{0D108BD9-81ED-4DB2-BD59-A6C34878D82A}">
                    <a16:rowId xmlns:a16="http://schemas.microsoft.com/office/drawing/2014/main" val="10002"/>
                  </a:ext>
                </a:extLst>
              </a:tr>
              <a:tr h="493755">
                <a:tc>
                  <a:txBody>
                    <a:bodyPr/>
                    <a:lstStyle/>
                    <a:p>
                      <a:pPr marL="0" marR="0" algn="l" rtl="0">
                        <a:spcBef>
                          <a:spcPts val="0"/>
                        </a:spcBef>
                        <a:spcAft>
                          <a:spcPts val="0"/>
                        </a:spcAft>
                      </a:pPr>
                      <a:r>
                        <a:rPr lang="en-GB" sz="1200">
                          <a:effectLst/>
                        </a:rPr>
                        <a:t>3</a:t>
                      </a:r>
                      <a:r>
                        <a:rPr lang="en-GB" sz="1200" baseline="30000">
                          <a:effectLst/>
                        </a:rPr>
                        <a:t>rd</a:t>
                      </a:r>
                      <a:r>
                        <a:rPr lang="en-GB" sz="1200">
                          <a:effectLst/>
                        </a:rPr>
                        <a:t> step</a:t>
                      </a:r>
                      <a:endParaRPr lang="en-US" sz="1200">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lgn="ctr" rtl="0">
                        <a:spcBef>
                          <a:spcPts val="0"/>
                        </a:spcBef>
                        <a:spcAft>
                          <a:spcPts val="0"/>
                        </a:spcAft>
                      </a:pPr>
                      <a:endParaRPr lang="en-US" sz="1200">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lgn="ctr" rtl="0">
                        <a:spcBef>
                          <a:spcPts val="0"/>
                        </a:spcBef>
                        <a:spcAft>
                          <a:spcPts val="0"/>
                        </a:spcAft>
                      </a:pPr>
                      <a:endParaRPr lang="en-US" sz="1200" dirty="0">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lgn="ctr" rtl="0">
                        <a:spcBef>
                          <a:spcPts val="0"/>
                        </a:spcBef>
                        <a:spcAft>
                          <a:spcPts val="0"/>
                        </a:spcAft>
                      </a:pPr>
                      <a:endParaRPr lang="en-US" sz="1200" dirty="0">
                        <a:effectLst/>
                        <a:latin typeface="Times New Roman" panose="02020603050405020304" pitchFamily="18" charset="0"/>
                        <a:ea typeface="Times New Roman" panose="02020603050405020304" pitchFamily="18" charset="0"/>
                      </a:endParaRPr>
                    </a:p>
                  </a:txBody>
                  <a:tcPr marL="51435" marR="51435" marT="0" marB="0"/>
                </a:tc>
                <a:extLst>
                  <a:ext uri="{0D108BD9-81ED-4DB2-BD59-A6C34878D82A}">
                    <a16:rowId xmlns:a16="http://schemas.microsoft.com/office/drawing/2014/main" val="10003"/>
                  </a:ext>
                </a:extLst>
              </a:tr>
              <a:tr h="493755">
                <a:tc>
                  <a:txBody>
                    <a:bodyPr/>
                    <a:lstStyle/>
                    <a:p>
                      <a:pPr marL="0" marR="0" algn="l" rtl="0">
                        <a:spcBef>
                          <a:spcPts val="0"/>
                        </a:spcBef>
                        <a:spcAft>
                          <a:spcPts val="0"/>
                        </a:spcAft>
                      </a:pPr>
                      <a:r>
                        <a:rPr lang="en-GB" sz="1200">
                          <a:effectLst/>
                        </a:rPr>
                        <a:t>4</a:t>
                      </a:r>
                      <a:r>
                        <a:rPr lang="en-GB" sz="1200" baseline="30000">
                          <a:effectLst/>
                        </a:rPr>
                        <a:t>th</a:t>
                      </a:r>
                      <a:r>
                        <a:rPr lang="en-GB" sz="1200">
                          <a:effectLst/>
                        </a:rPr>
                        <a:t> step</a:t>
                      </a:r>
                      <a:endParaRPr lang="en-US" sz="1200">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lgn="ctr" rtl="0">
                        <a:spcBef>
                          <a:spcPts val="0"/>
                        </a:spcBef>
                        <a:spcAft>
                          <a:spcPts val="0"/>
                        </a:spcAft>
                      </a:pPr>
                      <a:endParaRPr lang="en-US" sz="1200">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lgn="ctr" rtl="0">
                        <a:spcBef>
                          <a:spcPts val="0"/>
                        </a:spcBef>
                        <a:spcAft>
                          <a:spcPts val="0"/>
                        </a:spcAft>
                      </a:pPr>
                      <a:endParaRPr lang="en-US" sz="1200" dirty="0">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lgn="ctr" rtl="0">
                        <a:spcBef>
                          <a:spcPts val="0"/>
                        </a:spcBef>
                        <a:spcAft>
                          <a:spcPts val="0"/>
                        </a:spcAft>
                      </a:pPr>
                      <a:endParaRPr lang="en-US" sz="1200" dirty="0">
                        <a:effectLst/>
                        <a:latin typeface="Times New Roman" panose="02020603050405020304" pitchFamily="18" charset="0"/>
                        <a:ea typeface="Times New Roman" panose="02020603050405020304" pitchFamily="18" charset="0"/>
                      </a:endParaRPr>
                    </a:p>
                  </a:txBody>
                  <a:tcPr marL="51435" marR="51435" marT="0" marB="0"/>
                </a:tc>
                <a:extLst>
                  <a:ext uri="{0D108BD9-81ED-4DB2-BD59-A6C34878D82A}">
                    <a16:rowId xmlns:a16="http://schemas.microsoft.com/office/drawing/2014/main" val="10004"/>
                  </a:ext>
                </a:extLst>
              </a:tr>
              <a:tr h="493755">
                <a:tc>
                  <a:txBody>
                    <a:bodyPr/>
                    <a:lstStyle/>
                    <a:p>
                      <a:pPr marL="0" marR="0" algn="l" rtl="0">
                        <a:spcBef>
                          <a:spcPts val="0"/>
                        </a:spcBef>
                        <a:spcAft>
                          <a:spcPts val="0"/>
                        </a:spcAft>
                      </a:pPr>
                      <a:r>
                        <a:rPr lang="en-GB" sz="1200">
                          <a:effectLst/>
                        </a:rPr>
                        <a:t>Cycle</a:t>
                      </a:r>
                      <a:endParaRPr lang="en-US" sz="1200">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lgn="ctr" rtl="0">
                        <a:spcBef>
                          <a:spcPts val="0"/>
                        </a:spcBef>
                        <a:spcAft>
                          <a:spcPts val="0"/>
                        </a:spcAft>
                      </a:pPr>
                      <a:endParaRPr lang="en-US" sz="1200">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lgn="ctr" rtl="0">
                        <a:spcBef>
                          <a:spcPts val="0"/>
                        </a:spcBef>
                        <a:spcAft>
                          <a:spcPts val="0"/>
                        </a:spcAft>
                      </a:pPr>
                      <a:endParaRPr lang="en-US" sz="1200" dirty="0">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lgn="ctr" rtl="0">
                        <a:spcBef>
                          <a:spcPts val="0"/>
                        </a:spcBef>
                        <a:spcAft>
                          <a:spcPts val="0"/>
                        </a:spcAft>
                      </a:pPr>
                      <a:endParaRPr lang="en-US" sz="1200" dirty="0">
                        <a:effectLst/>
                        <a:latin typeface="Times New Roman" panose="02020603050405020304" pitchFamily="18" charset="0"/>
                        <a:ea typeface="Times New Roman" panose="02020603050405020304" pitchFamily="18" charset="0"/>
                      </a:endParaRPr>
                    </a:p>
                  </a:txBody>
                  <a:tcPr marL="51435" marR="51435" marT="0" marB="0"/>
                </a:tc>
                <a:extLst>
                  <a:ext uri="{0D108BD9-81ED-4DB2-BD59-A6C34878D82A}">
                    <a16:rowId xmlns:a16="http://schemas.microsoft.com/office/drawing/2014/main" val="10005"/>
                  </a:ext>
                </a:extLst>
              </a:tr>
            </a:tbl>
          </a:graphicData>
        </a:graphic>
      </p:graphicFrame>
      <p:sp>
        <p:nvSpPr>
          <p:cNvPr id="3" name="TextBox 2"/>
          <p:cNvSpPr txBox="1"/>
          <p:nvPr/>
        </p:nvSpPr>
        <p:spPr>
          <a:xfrm>
            <a:off x="5869641" y="2665876"/>
            <a:ext cx="504265" cy="415498"/>
          </a:xfrm>
          <a:prstGeom prst="rect">
            <a:avLst/>
          </a:prstGeom>
          <a:noFill/>
        </p:spPr>
        <p:txBody>
          <a:bodyPr wrap="square" rtlCol="0">
            <a:spAutoFit/>
          </a:bodyPr>
          <a:lstStyle/>
          <a:p>
            <a:pPr algn="ctr"/>
            <a:r>
              <a:rPr lang="en-US" sz="2100" dirty="0"/>
              <a:t>0</a:t>
            </a:r>
          </a:p>
        </p:txBody>
      </p:sp>
      <p:sp>
        <p:nvSpPr>
          <p:cNvPr id="5" name="TextBox 4"/>
          <p:cNvSpPr txBox="1"/>
          <p:nvPr/>
        </p:nvSpPr>
        <p:spPr>
          <a:xfrm>
            <a:off x="2333069" y="3170142"/>
            <a:ext cx="504265" cy="415498"/>
          </a:xfrm>
          <a:prstGeom prst="rect">
            <a:avLst/>
          </a:prstGeom>
          <a:noFill/>
        </p:spPr>
        <p:txBody>
          <a:bodyPr wrap="square" rtlCol="0">
            <a:spAutoFit/>
          </a:bodyPr>
          <a:lstStyle/>
          <a:p>
            <a:pPr algn="ctr"/>
            <a:r>
              <a:rPr lang="en-US" sz="2100" dirty="0"/>
              <a:t>0</a:t>
            </a:r>
          </a:p>
        </p:txBody>
      </p:sp>
      <p:sp>
        <p:nvSpPr>
          <p:cNvPr id="7" name="TextBox 6"/>
          <p:cNvSpPr txBox="1"/>
          <p:nvPr/>
        </p:nvSpPr>
        <p:spPr>
          <a:xfrm>
            <a:off x="5876362" y="3660958"/>
            <a:ext cx="504265" cy="415498"/>
          </a:xfrm>
          <a:prstGeom prst="rect">
            <a:avLst/>
          </a:prstGeom>
          <a:noFill/>
        </p:spPr>
        <p:txBody>
          <a:bodyPr wrap="square" rtlCol="0">
            <a:spAutoFit/>
          </a:bodyPr>
          <a:lstStyle/>
          <a:p>
            <a:pPr algn="ctr"/>
            <a:r>
              <a:rPr lang="en-US" sz="2100" dirty="0"/>
              <a:t>0</a:t>
            </a:r>
          </a:p>
        </p:txBody>
      </p:sp>
      <p:sp>
        <p:nvSpPr>
          <p:cNvPr id="8" name="TextBox 7"/>
          <p:cNvSpPr txBox="1"/>
          <p:nvPr/>
        </p:nvSpPr>
        <p:spPr>
          <a:xfrm>
            <a:off x="2333065" y="4145057"/>
            <a:ext cx="504265" cy="415498"/>
          </a:xfrm>
          <a:prstGeom prst="rect">
            <a:avLst/>
          </a:prstGeom>
          <a:noFill/>
        </p:spPr>
        <p:txBody>
          <a:bodyPr wrap="square" rtlCol="0">
            <a:spAutoFit/>
          </a:bodyPr>
          <a:lstStyle/>
          <a:p>
            <a:pPr algn="ctr"/>
            <a:r>
              <a:rPr lang="en-US" sz="2100" dirty="0"/>
              <a:t>0</a:t>
            </a:r>
          </a:p>
        </p:txBody>
      </p:sp>
      <p:sp>
        <p:nvSpPr>
          <p:cNvPr id="9" name="TextBox 8"/>
          <p:cNvSpPr txBox="1"/>
          <p:nvPr/>
        </p:nvSpPr>
        <p:spPr>
          <a:xfrm>
            <a:off x="5876361" y="4635869"/>
            <a:ext cx="504265" cy="415498"/>
          </a:xfrm>
          <a:prstGeom prst="rect">
            <a:avLst/>
          </a:prstGeom>
          <a:noFill/>
        </p:spPr>
        <p:txBody>
          <a:bodyPr wrap="square" rtlCol="0">
            <a:spAutoFit/>
          </a:bodyPr>
          <a:lstStyle/>
          <a:p>
            <a:pPr algn="ctr"/>
            <a:r>
              <a:rPr lang="en-US" sz="2100" dirty="0"/>
              <a:t>0</a:t>
            </a:r>
          </a:p>
        </p:txBody>
      </p:sp>
      <p:sp>
        <p:nvSpPr>
          <p:cNvPr id="4" name="TextBox 3"/>
          <p:cNvSpPr txBox="1"/>
          <p:nvPr/>
        </p:nvSpPr>
        <p:spPr>
          <a:xfrm>
            <a:off x="3523130" y="2692772"/>
            <a:ext cx="1764786" cy="369332"/>
          </a:xfrm>
          <a:prstGeom prst="rect">
            <a:avLst/>
          </a:prstGeom>
          <a:noFill/>
        </p:spPr>
        <p:txBody>
          <a:bodyPr wrap="square" rtlCol="0">
            <a:spAutoFit/>
          </a:bodyPr>
          <a:lstStyle/>
          <a:p>
            <a:r>
              <a:rPr lang="en-US" dirty="0"/>
              <a:t>-</a:t>
            </a:r>
            <a:r>
              <a:rPr lang="en-US" dirty="0" err="1"/>
              <a:t>nR</a:t>
            </a:r>
            <a:r>
              <a:rPr lang="en-US" dirty="0" err="1">
                <a:solidFill>
                  <a:srgbClr val="FF0000"/>
                </a:solidFill>
              </a:rPr>
              <a:t>T</a:t>
            </a:r>
            <a:r>
              <a:rPr lang="en-US" baseline="-25000" dirty="0" err="1">
                <a:solidFill>
                  <a:srgbClr val="FF0000"/>
                </a:solidFill>
              </a:rPr>
              <a:t>h</a:t>
            </a:r>
            <a:r>
              <a:rPr lang="en-US" dirty="0" err="1"/>
              <a:t>Ln</a:t>
            </a:r>
            <a:r>
              <a:rPr lang="en-US" dirty="0"/>
              <a:t>(V</a:t>
            </a:r>
            <a:r>
              <a:rPr lang="en-US" baseline="-25000" dirty="0"/>
              <a:t>B</a:t>
            </a:r>
            <a:r>
              <a:rPr lang="en-US" dirty="0"/>
              <a:t>/V</a:t>
            </a:r>
            <a:r>
              <a:rPr lang="en-US" baseline="-25000" dirty="0"/>
              <a:t>A</a:t>
            </a:r>
            <a:r>
              <a:rPr lang="en-US" dirty="0"/>
              <a:t>)</a:t>
            </a:r>
          </a:p>
        </p:txBody>
      </p:sp>
      <p:sp>
        <p:nvSpPr>
          <p:cNvPr id="10" name="TextBox 9"/>
          <p:cNvSpPr txBox="1"/>
          <p:nvPr/>
        </p:nvSpPr>
        <p:spPr>
          <a:xfrm>
            <a:off x="1606917" y="2692769"/>
            <a:ext cx="1949829" cy="369332"/>
          </a:xfrm>
          <a:prstGeom prst="rect">
            <a:avLst/>
          </a:prstGeom>
          <a:noFill/>
        </p:spPr>
        <p:txBody>
          <a:bodyPr wrap="square" rtlCol="0">
            <a:spAutoFit/>
          </a:bodyPr>
          <a:lstStyle/>
          <a:p>
            <a:r>
              <a:rPr lang="en-US" dirty="0" err="1"/>
              <a:t>q</a:t>
            </a:r>
            <a:r>
              <a:rPr lang="en-US" baseline="-25000" dirty="0" err="1"/>
              <a:t>h</a:t>
            </a:r>
            <a:r>
              <a:rPr lang="en-US" dirty="0"/>
              <a:t>=</a:t>
            </a:r>
            <a:r>
              <a:rPr lang="en-US" dirty="0" err="1"/>
              <a:t>nR</a:t>
            </a:r>
            <a:r>
              <a:rPr lang="en-US" dirty="0" err="1">
                <a:solidFill>
                  <a:srgbClr val="FF0000"/>
                </a:solidFill>
              </a:rPr>
              <a:t>T</a:t>
            </a:r>
            <a:r>
              <a:rPr lang="en-US" baseline="-25000" dirty="0" err="1">
                <a:solidFill>
                  <a:srgbClr val="FF0000"/>
                </a:solidFill>
              </a:rPr>
              <a:t>h</a:t>
            </a:r>
            <a:r>
              <a:rPr lang="en-US" dirty="0" err="1"/>
              <a:t>Ln</a:t>
            </a:r>
            <a:r>
              <a:rPr lang="en-US" dirty="0"/>
              <a:t>(V</a:t>
            </a:r>
            <a:r>
              <a:rPr lang="en-US" baseline="-25000" dirty="0"/>
              <a:t>B</a:t>
            </a:r>
            <a:r>
              <a:rPr lang="en-US" dirty="0"/>
              <a:t>/V</a:t>
            </a:r>
            <a:r>
              <a:rPr lang="en-US" baseline="-25000" dirty="0"/>
              <a:t>A</a:t>
            </a:r>
            <a:r>
              <a:rPr lang="en-US" dirty="0"/>
              <a:t>)</a:t>
            </a:r>
          </a:p>
        </p:txBody>
      </p:sp>
      <p:sp>
        <p:nvSpPr>
          <p:cNvPr id="11" name="TextBox 10"/>
          <p:cNvSpPr txBox="1"/>
          <p:nvPr/>
        </p:nvSpPr>
        <p:spPr>
          <a:xfrm>
            <a:off x="5311598" y="3156697"/>
            <a:ext cx="1764786" cy="369332"/>
          </a:xfrm>
          <a:prstGeom prst="rect">
            <a:avLst/>
          </a:prstGeom>
          <a:noFill/>
        </p:spPr>
        <p:txBody>
          <a:bodyPr wrap="square" rtlCol="0">
            <a:spAutoFit/>
          </a:bodyPr>
          <a:lstStyle/>
          <a:p>
            <a:pPr algn="ctr"/>
            <a:r>
              <a:rPr lang="en-US" dirty="0" err="1"/>
              <a:t>nC</a:t>
            </a:r>
            <a:r>
              <a:rPr lang="en-US" baseline="-25000" dirty="0" err="1"/>
              <a:t>V</a:t>
            </a:r>
            <a:r>
              <a:rPr lang="en-US" dirty="0"/>
              <a:t>(T</a:t>
            </a:r>
            <a:r>
              <a:rPr lang="en-US" baseline="-25000" dirty="0"/>
              <a:t>c </a:t>
            </a:r>
            <a:r>
              <a:rPr lang="en-US" dirty="0"/>
              <a:t>- </a:t>
            </a:r>
            <a:r>
              <a:rPr lang="en-US" dirty="0" err="1"/>
              <a:t>T</a:t>
            </a:r>
            <a:r>
              <a:rPr lang="en-US" baseline="-25000" dirty="0" err="1"/>
              <a:t>h</a:t>
            </a:r>
            <a:r>
              <a:rPr lang="en-US" dirty="0"/>
              <a:t>)</a:t>
            </a:r>
          </a:p>
        </p:txBody>
      </p:sp>
      <p:sp>
        <p:nvSpPr>
          <p:cNvPr id="12" name="TextBox 11"/>
          <p:cNvSpPr txBox="1"/>
          <p:nvPr/>
        </p:nvSpPr>
        <p:spPr>
          <a:xfrm>
            <a:off x="3529862" y="3210483"/>
            <a:ext cx="1764786" cy="369332"/>
          </a:xfrm>
          <a:prstGeom prst="rect">
            <a:avLst/>
          </a:prstGeom>
          <a:noFill/>
        </p:spPr>
        <p:txBody>
          <a:bodyPr wrap="square" rtlCol="0">
            <a:spAutoFit/>
          </a:bodyPr>
          <a:lstStyle/>
          <a:p>
            <a:pPr algn="ctr"/>
            <a:r>
              <a:rPr lang="en-US" dirty="0" err="1"/>
              <a:t>nC</a:t>
            </a:r>
            <a:r>
              <a:rPr lang="en-US" baseline="-25000" dirty="0" err="1"/>
              <a:t>V</a:t>
            </a:r>
            <a:r>
              <a:rPr lang="en-US" dirty="0"/>
              <a:t>(T</a:t>
            </a:r>
            <a:r>
              <a:rPr lang="en-US" baseline="-25000" dirty="0"/>
              <a:t>c </a:t>
            </a:r>
            <a:r>
              <a:rPr lang="en-US" dirty="0"/>
              <a:t>- </a:t>
            </a:r>
            <a:r>
              <a:rPr lang="en-US" dirty="0" err="1"/>
              <a:t>T</a:t>
            </a:r>
            <a:r>
              <a:rPr lang="en-US" baseline="-25000" dirty="0" err="1"/>
              <a:t>h</a:t>
            </a:r>
            <a:r>
              <a:rPr lang="en-US" dirty="0"/>
              <a:t>)</a:t>
            </a:r>
          </a:p>
        </p:txBody>
      </p:sp>
      <p:sp>
        <p:nvSpPr>
          <p:cNvPr id="13" name="TextBox 12"/>
          <p:cNvSpPr txBox="1"/>
          <p:nvPr/>
        </p:nvSpPr>
        <p:spPr>
          <a:xfrm>
            <a:off x="3523127" y="3654240"/>
            <a:ext cx="1764786" cy="369332"/>
          </a:xfrm>
          <a:prstGeom prst="rect">
            <a:avLst/>
          </a:prstGeom>
          <a:noFill/>
        </p:spPr>
        <p:txBody>
          <a:bodyPr wrap="square" rtlCol="0">
            <a:spAutoFit/>
          </a:bodyPr>
          <a:lstStyle/>
          <a:p>
            <a:r>
              <a:rPr lang="en-US" dirty="0"/>
              <a:t>-</a:t>
            </a:r>
            <a:r>
              <a:rPr lang="en-US" dirty="0" err="1"/>
              <a:t>nR</a:t>
            </a:r>
            <a:r>
              <a:rPr lang="en-US" dirty="0" err="1">
                <a:solidFill>
                  <a:srgbClr val="FF0000"/>
                </a:solidFill>
              </a:rPr>
              <a:t>T</a:t>
            </a:r>
            <a:r>
              <a:rPr lang="en-US" baseline="-25000" dirty="0" err="1">
                <a:solidFill>
                  <a:srgbClr val="FF0000"/>
                </a:solidFill>
              </a:rPr>
              <a:t>c</a:t>
            </a:r>
            <a:r>
              <a:rPr lang="en-US" dirty="0" err="1"/>
              <a:t>Ln</a:t>
            </a:r>
            <a:r>
              <a:rPr lang="en-US" dirty="0"/>
              <a:t>(V</a:t>
            </a:r>
            <a:r>
              <a:rPr lang="en-US" baseline="-25000" dirty="0"/>
              <a:t>D</a:t>
            </a:r>
            <a:r>
              <a:rPr lang="en-US" dirty="0"/>
              <a:t>/V</a:t>
            </a:r>
            <a:r>
              <a:rPr lang="en-US" baseline="-25000" dirty="0"/>
              <a:t>C</a:t>
            </a:r>
            <a:r>
              <a:rPr lang="en-US" dirty="0"/>
              <a:t>)</a:t>
            </a:r>
          </a:p>
        </p:txBody>
      </p:sp>
      <p:sp>
        <p:nvSpPr>
          <p:cNvPr id="14" name="TextBox 13"/>
          <p:cNvSpPr txBox="1"/>
          <p:nvPr/>
        </p:nvSpPr>
        <p:spPr>
          <a:xfrm>
            <a:off x="1613641" y="3654236"/>
            <a:ext cx="1909487" cy="646331"/>
          </a:xfrm>
          <a:prstGeom prst="rect">
            <a:avLst/>
          </a:prstGeom>
          <a:noFill/>
        </p:spPr>
        <p:txBody>
          <a:bodyPr wrap="square" rtlCol="0">
            <a:spAutoFit/>
          </a:bodyPr>
          <a:lstStyle/>
          <a:p>
            <a:r>
              <a:rPr lang="en-US" dirty="0"/>
              <a:t>q</a:t>
            </a:r>
            <a:r>
              <a:rPr lang="en-US" baseline="-25000" dirty="0"/>
              <a:t>c</a:t>
            </a:r>
            <a:r>
              <a:rPr lang="en-US" dirty="0"/>
              <a:t>=</a:t>
            </a:r>
            <a:r>
              <a:rPr lang="en-US" dirty="0" err="1"/>
              <a:t>nR</a:t>
            </a:r>
            <a:r>
              <a:rPr lang="en-US" dirty="0" err="1">
                <a:solidFill>
                  <a:srgbClr val="FF0000"/>
                </a:solidFill>
              </a:rPr>
              <a:t>T</a:t>
            </a:r>
            <a:r>
              <a:rPr lang="en-US" baseline="-25000" dirty="0" err="1">
                <a:solidFill>
                  <a:srgbClr val="FF0000"/>
                </a:solidFill>
              </a:rPr>
              <a:t>c</a:t>
            </a:r>
            <a:r>
              <a:rPr lang="en-US" dirty="0" err="1"/>
              <a:t>Ln</a:t>
            </a:r>
            <a:r>
              <a:rPr lang="en-US" dirty="0"/>
              <a:t>(V</a:t>
            </a:r>
            <a:r>
              <a:rPr lang="en-US" baseline="-25000" dirty="0"/>
              <a:t>D</a:t>
            </a:r>
            <a:r>
              <a:rPr lang="en-US" dirty="0"/>
              <a:t>/V</a:t>
            </a:r>
            <a:r>
              <a:rPr lang="en-US" baseline="-25000" dirty="0"/>
              <a:t>C</a:t>
            </a:r>
            <a:r>
              <a:rPr lang="en-US" dirty="0"/>
              <a:t>)</a:t>
            </a:r>
          </a:p>
        </p:txBody>
      </p:sp>
      <p:sp>
        <p:nvSpPr>
          <p:cNvPr id="15" name="TextBox 14"/>
          <p:cNvSpPr txBox="1"/>
          <p:nvPr/>
        </p:nvSpPr>
        <p:spPr>
          <a:xfrm>
            <a:off x="5311594" y="4151783"/>
            <a:ext cx="1764786" cy="369332"/>
          </a:xfrm>
          <a:prstGeom prst="rect">
            <a:avLst/>
          </a:prstGeom>
          <a:noFill/>
        </p:spPr>
        <p:txBody>
          <a:bodyPr wrap="square" rtlCol="0">
            <a:spAutoFit/>
          </a:bodyPr>
          <a:lstStyle/>
          <a:p>
            <a:pPr algn="ctr"/>
            <a:r>
              <a:rPr lang="en-US" dirty="0" err="1"/>
              <a:t>nC</a:t>
            </a:r>
            <a:r>
              <a:rPr lang="en-US" baseline="-25000" dirty="0" err="1"/>
              <a:t>V</a:t>
            </a:r>
            <a:r>
              <a:rPr lang="en-US" dirty="0"/>
              <a:t>(</a:t>
            </a:r>
            <a:r>
              <a:rPr lang="en-US" dirty="0" err="1"/>
              <a:t>T</a:t>
            </a:r>
            <a:r>
              <a:rPr lang="en-US" baseline="-25000" dirty="0" err="1"/>
              <a:t>h</a:t>
            </a:r>
            <a:r>
              <a:rPr lang="en-US" baseline="-25000" dirty="0"/>
              <a:t> </a:t>
            </a:r>
            <a:r>
              <a:rPr lang="en-US" dirty="0"/>
              <a:t>- T</a:t>
            </a:r>
            <a:r>
              <a:rPr lang="en-US" baseline="-25000" dirty="0"/>
              <a:t>c</a:t>
            </a:r>
            <a:r>
              <a:rPr lang="en-US" dirty="0"/>
              <a:t>)</a:t>
            </a:r>
          </a:p>
        </p:txBody>
      </p:sp>
      <p:sp>
        <p:nvSpPr>
          <p:cNvPr id="16" name="TextBox 15"/>
          <p:cNvSpPr txBox="1"/>
          <p:nvPr/>
        </p:nvSpPr>
        <p:spPr>
          <a:xfrm>
            <a:off x="3509687" y="4151783"/>
            <a:ext cx="1764786" cy="369332"/>
          </a:xfrm>
          <a:prstGeom prst="rect">
            <a:avLst/>
          </a:prstGeom>
          <a:noFill/>
        </p:spPr>
        <p:txBody>
          <a:bodyPr wrap="square" rtlCol="0">
            <a:spAutoFit/>
          </a:bodyPr>
          <a:lstStyle/>
          <a:p>
            <a:pPr algn="ctr"/>
            <a:r>
              <a:rPr lang="en-US" dirty="0" err="1"/>
              <a:t>nC</a:t>
            </a:r>
            <a:r>
              <a:rPr lang="en-US" baseline="-25000" dirty="0" err="1"/>
              <a:t>V</a:t>
            </a:r>
            <a:r>
              <a:rPr lang="en-US" dirty="0"/>
              <a:t>(</a:t>
            </a:r>
            <a:r>
              <a:rPr lang="en-US" dirty="0" err="1"/>
              <a:t>T</a:t>
            </a:r>
            <a:r>
              <a:rPr lang="en-US" baseline="-25000" dirty="0" err="1"/>
              <a:t>h</a:t>
            </a:r>
            <a:r>
              <a:rPr lang="en-US" baseline="-25000" dirty="0"/>
              <a:t> </a:t>
            </a:r>
            <a:r>
              <a:rPr lang="en-US" dirty="0"/>
              <a:t>- T</a:t>
            </a:r>
            <a:r>
              <a:rPr lang="en-US" baseline="-25000" dirty="0"/>
              <a:t>c</a:t>
            </a:r>
            <a:r>
              <a:rPr lang="en-US" dirty="0"/>
              <a:t>)</a:t>
            </a:r>
          </a:p>
        </p:txBody>
      </p:sp>
      <p:sp>
        <p:nvSpPr>
          <p:cNvPr id="17" name="TextBox 16"/>
          <p:cNvSpPr txBox="1"/>
          <p:nvPr/>
        </p:nvSpPr>
        <p:spPr>
          <a:xfrm>
            <a:off x="1727941" y="4662767"/>
            <a:ext cx="1640548" cy="369332"/>
          </a:xfrm>
          <a:prstGeom prst="rect">
            <a:avLst/>
          </a:prstGeom>
          <a:noFill/>
        </p:spPr>
        <p:txBody>
          <a:bodyPr wrap="square" rtlCol="0">
            <a:spAutoFit/>
          </a:bodyPr>
          <a:lstStyle/>
          <a:p>
            <a:pPr algn="ctr"/>
            <a:r>
              <a:rPr lang="en-US" dirty="0" err="1"/>
              <a:t>q</a:t>
            </a:r>
            <a:r>
              <a:rPr lang="en-US" baseline="-25000" dirty="0" err="1"/>
              <a:t>h</a:t>
            </a:r>
            <a:r>
              <a:rPr lang="en-US" baseline="-25000" dirty="0"/>
              <a:t> </a:t>
            </a:r>
            <a:r>
              <a:rPr lang="en-US" dirty="0"/>
              <a:t>+ q</a:t>
            </a:r>
            <a:r>
              <a:rPr lang="en-US" baseline="-25000" dirty="0"/>
              <a:t>c</a:t>
            </a:r>
            <a:endParaRPr lang="en-US" dirty="0"/>
          </a:p>
        </p:txBody>
      </p:sp>
      <p:sp>
        <p:nvSpPr>
          <p:cNvPr id="18" name="TextBox 17"/>
          <p:cNvSpPr txBox="1"/>
          <p:nvPr/>
        </p:nvSpPr>
        <p:spPr>
          <a:xfrm>
            <a:off x="3597084" y="4656039"/>
            <a:ext cx="1640548" cy="369332"/>
          </a:xfrm>
          <a:prstGeom prst="rect">
            <a:avLst/>
          </a:prstGeom>
          <a:noFill/>
        </p:spPr>
        <p:txBody>
          <a:bodyPr wrap="square" rtlCol="0">
            <a:spAutoFit/>
          </a:bodyPr>
          <a:lstStyle/>
          <a:p>
            <a:pPr algn="ctr"/>
            <a:r>
              <a:rPr lang="en-US" dirty="0"/>
              <a:t>-(</a:t>
            </a:r>
            <a:r>
              <a:rPr lang="en-US" dirty="0" err="1"/>
              <a:t>q</a:t>
            </a:r>
            <a:r>
              <a:rPr lang="en-US" baseline="-25000" dirty="0" err="1"/>
              <a:t>h</a:t>
            </a:r>
            <a:r>
              <a:rPr lang="en-US" baseline="-25000" dirty="0"/>
              <a:t> </a:t>
            </a:r>
            <a:r>
              <a:rPr lang="en-US" dirty="0"/>
              <a:t>+ q</a:t>
            </a:r>
            <a:r>
              <a:rPr lang="en-US" baseline="-25000" dirty="0"/>
              <a:t>c</a:t>
            </a:r>
            <a:r>
              <a:rPr lang="en-US" dirty="0"/>
              <a:t>)</a:t>
            </a:r>
          </a:p>
        </p:txBody>
      </p:sp>
    </p:spTree>
    <p:extLst>
      <p:ext uri="{BB962C8B-B14F-4D97-AF65-F5344CB8AC3E}">
        <p14:creationId xmlns:p14="http://schemas.microsoft.com/office/powerpoint/2010/main" val="3526726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5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500"/>
                                        <p:tgtEl>
                                          <p:spTgt spid="13"/>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fade">
                                      <p:cBhvr>
                                        <p:cTn id="52" dur="500"/>
                                        <p:tgtEl>
                                          <p:spTgt spid="14"/>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fade">
                                      <p:cBhvr>
                                        <p:cTn id="57" dur="500"/>
                                        <p:tgtEl>
                                          <p:spTgt spid="15"/>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500"/>
                                        <p:tgtEl>
                                          <p:spTgt spid="16"/>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17"/>
                                        </p:tgtEl>
                                        <p:attrNameLst>
                                          <p:attrName>style.visibility</p:attrName>
                                        </p:attrNameLst>
                                      </p:cBhvr>
                                      <p:to>
                                        <p:strVal val="visible"/>
                                      </p:to>
                                    </p:set>
                                    <p:animEffect transition="in" filter="fade">
                                      <p:cBhvr>
                                        <p:cTn id="67" dur="500"/>
                                        <p:tgtEl>
                                          <p:spTgt spid="17"/>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18"/>
                                        </p:tgtEl>
                                        <p:attrNameLst>
                                          <p:attrName>style.visibility</p:attrName>
                                        </p:attrNameLst>
                                      </p:cBhvr>
                                      <p:to>
                                        <p:strVal val="visible"/>
                                      </p:to>
                                    </p:set>
                                    <p:animEffect transition="in" filter="fade">
                                      <p:cBhvr>
                                        <p:cTn id="7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7" grpId="0"/>
      <p:bldP spid="8" grpId="0"/>
      <p:bldP spid="9" grpId="0"/>
      <p:bldP spid="4" grpId="0"/>
      <p:bldP spid="10" grpId="0"/>
      <p:bldP spid="11" grpId="0"/>
      <p:bldP spid="12" grpId="0"/>
      <p:bldP spid="13" grpId="0"/>
      <p:bldP spid="14" grpId="0"/>
      <p:bldP spid="15" grpId="0"/>
      <p:bldP spid="16" grpId="0"/>
      <p:bldP spid="17" grpId="0"/>
      <p:bldP spid="1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3D4390-B088-344B-D077-5A102B385C5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BA790C9-79F4-3BEC-3464-819EA6AFF74C}"/>
              </a:ext>
            </a:extLst>
          </p:cNvPr>
          <p:cNvSpPr>
            <a:spLocks noGrp="1"/>
          </p:cNvSpPr>
          <p:nvPr>
            <p:ph type="title"/>
          </p:nvPr>
        </p:nvSpPr>
        <p:spPr>
          <a:xfrm>
            <a:off x="508001" y="1025337"/>
            <a:ext cx="6447501" cy="990600"/>
          </a:xfrm>
        </p:spPr>
        <p:txBody>
          <a:bodyPr/>
          <a:lstStyle/>
          <a:p>
            <a:r>
              <a:rPr lang="en-US" dirty="0"/>
              <a:t>The Carnot Cycle</a:t>
            </a:r>
          </a:p>
        </p:txBody>
      </p:sp>
      <p:graphicFrame>
        <p:nvGraphicFramePr>
          <p:cNvPr id="6" name="Table 5">
            <a:extLst>
              <a:ext uri="{FF2B5EF4-FFF2-40B4-BE49-F238E27FC236}">
                <a16:creationId xmlns:a16="http://schemas.microsoft.com/office/drawing/2014/main" id="{952772AF-130C-B9EE-32A9-204005173DC2}"/>
              </a:ext>
            </a:extLst>
          </p:cNvPr>
          <p:cNvGraphicFramePr>
            <a:graphicFrameLocks noGrp="1"/>
          </p:cNvGraphicFramePr>
          <p:nvPr>
            <p:extLst>
              <p:ext uri="{D42A27DB-BD31-4B8C-83A1-F6EECF244321}">
                <p14:modId xmlns:p14="http://schemas.microsoft.com/office/powerpoint/2010/main" val="2384190417"/>
              </p:ext>
            </p:extLst>
          </p:nvPr>
        </p:nvGraphicFramePr>
        <p:xfrm>
          <a:off x="508397" y="2114552"/>
          <a:ext cx="6447234" cy="2962530"/>
        </p:xfrm>
        <a:graphic>
          <a:graphicData uri="http://schemas.openxmlformats.org/drawingml/2006/table">
            <a:tbl>
              <a:tblPr firstRow="1" firstCol="1" lastRow="1" lastCol="1" bandRow="1" bandCol="1">
                <a:tableStyleId>{5C22544A-7EE6-4342-B048-85BDC9FD1C3A}</a:tableStyleId>
              </a:tblPr>
              <a:tblGrid>
                <a:gridCol w="1165943">
                  <a:extLst>
                    <a:ext uri="{9D8B030D-6E8A-4147-A177-3AD203B41FA5}">
                      <a16:colId xmlns:a16="http://schemas.microsoft.com/office/drawing/2014/main" val="20000"/>
                    </a:ext>
                  </a:extLst>
                </a:gridCol>
                <a:gridCol w="2263917">
                  <a:extLst>
                    <a:ext uri="{9D8B030D-6E8A-4147-A177-3AD203B41FA5}">
                      <a16:colId xmlns:a16="http://schemas.microsoft.com/office/drawing/2014/main" val="20001"/>
                    </a:ext>
                  </a:extLst>
                </a:gridCol>
                <a:gridCol w="2091351">
                  <a:extLst>
                    <a:ext uri="{9D8B030D-6E8A-4147-A177-3AD203B41FA5}">
                      <a16:colId xmlns:a16="http://schemas.microsoft.com/office/drawing/2014/main" val="20002"/>
                    </a:ext>
                  </a:extLst>
                </a:gridCol>
                <a:gridCol w="926023">
                  <a:extLst>
                    <a:ext uri="{9D8B030D-6E8A-4147-A177-3AD203B41FA5}">
                      <a16:colId xmlns:a16="http://schemas.microsoft.com/office/drawing/2014/main" val="20003"/>
                    </a:ext>
                  </a:extLst>
                </a:gridCol>
              </a:tblGrid>
              <a:tr h="493755">
                <a:tc>
                  <a:txBody>
                    <a:bodyPr/>
                    <a:lstStyle/>
                    <a:p>
                      <a:pPr marL="0" marR="0" algn="l" rtl="0">
                        <a:spcBef>
                          <a:spcPts val="0"/>
                        </a:spcBef>
                        <a:spcAft>
                          <a:spcPts val="0"/>
                        </a:spcAft>
                      </a:pPr>
                      <a:r>
                        <a:rPr lang="en-GB" sz="1200" dirty="0">
                          <a:effectLst/>
                        </a:rPr>
                        <a:t> </a:t>
                      </a:r>
                      <a:endParaRPr lang="en-US" sz="1200" dirty="0">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lgn="ctr" rtl="0">
                        <a:spcBef>
                          <a:spcPts val="0"/>
                        </a:spcBef>
                        <a:spcAft>
                          <a:spcPts val="0"/>
                        </a:spcAft>
                      </a:pPr>
                      <a:r>
                        <a:rPr lang="en-GB" sz="1200">
                          <a:effectLst/>
                        </a:rPr>
                        <a:t>q</a:t>
                      </a:r>
                      <a:endParaRPr lang="en-US" sz="1200">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lgn="ctr" rtl="0">
                        <a:spcBef>
                          <a:spcPts val="0"/>
                        </a:spcBef>
                        <a:spcAft>
                          <a:spcPts val="0"/>
                        </a:spcAft>
                      </a:pPr>
                      <a:r>
                        <a:rPr lang="en-GB" sz="1200" dirty="0">
                          <a:effectLst/>
                        </a:rPr>
                        <a:t>∆S</a:t>
                      </a:r>
                      <a:endParaRPr lang="en-US" sz="1200" dirty="0">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lgn="ctr" rtl="0">
                        <a:spcBef>
                          <a:spcPts val="0"/>
                        </a:spcBef>
                        <a:spcAft>
                          <a:spcPts val="0"/>
                        </a:spcAft>
                      </a:pPr>
                      <a:endParaRPr lang="en-US" sz="1200" dirty="0">
                        <a:effectLst/>
                        <a:latin typeface="Times New Roman" panose="02020603050405020304" pitchFamily="18" charset="0"/>
                        <a:ea typeface="Times New Roman" panose="02020603050405020304" pitchFamily="18" charset="0"/>
                      </a:endParaRPr>
                    </a:p>
                  </a:txBody>
                  <a:tcPr marL="51435" marR="51435" marT="0" marB="0"/>
                </a:tc>
                <a:extLst>
                  <a:ext uri="{0D108BD9-81ED-4DB2-BD59-A6C34878D82A}">
                    <a16:rowId xmlns:a16="http://schemas.microsoft.com/office/drawing/2014/main" val="10000"/>
                  </a:ext>
                </a:extLst>
              </a:tr>
              <a:tr h="493755">
                <a:tc>
                  <a:txBody>
                    <a:bodyPr/>
                    <a:lstStyle/>
                    <a:p>
                      <a:pPr marL="0" marR="0" algn="l" rtl="0">
                        <a:spcBef>
                          <a:spcPts val="0"/>
                        </a:spcBef>
                        <a:spcAft>
                          <a:spcPts val="0"/>
                        </a:spcAft>
                      </a:pPr>
                      <a:r>
                        <a:rPr lang="en-GB" sz="1200">
                          <a:effectLst/>
                        </a:rPr>
                        <a:t>1</a:t>
                      </a:r>
                      <a:r>
                        <a:rPr lang="en-GB" sz="1200" baseline="30000">
                          <a:effectLst/>
                        </a:rPr>
                        <a:t>st</a:t>
                      </a:r>
                      <a:r>
                        <a:rPr lang="en-GB" sz="1200">
                          <a:effectLst/>
                        </a:rPr>
                        <a:t> step</a:t>
                      </a:r>
                      <a:endParaRPr lang="en-US" sz="1200">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lgn="ctr" rtl="0">
                        <a:spcBef>
                          <a:spcPts val="0"/>
                        </a:spcBef>
                        <a:spcAft>
                          <a:spcPts val="0"/>
                        </a:spcAft>
                      </a:pPr>
                      <a:endParaRPr lang="en-US" sz="1200" dirty="0">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lgn="ctr" rtl="0">
                        <a:spcBef>
                          <a:spcPts val="0"/>
                        </a:spcBef>
                        <a:spcAft>
                          <a:spcPts val="0"/>
                        </a:spcAft>
                      </a:pPr>
                      <a:endParaRPr lang="en-US" sz="1200">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lgn="ctr" rtl="0">
                        <a:spcBef>
                          <a:spcPts val="0"/>
                        </a:spcBef>
                        <a:spcAft>
                          <a:spcPts val="0"/>
                        </a:spcAft>
                      </a:pPr>
                      <a:endParaRPr lang="en-US" sz="1200" dirty="0">
                        <a:effectLst/>
                        <a:latin typeface="Times New Roman" panose="02020603050405020304" pitchFamily="18" charset="0"/>
                        <a:ea typeface="Times New Roman" panose="02020603050405020304" pitchFamily="18" charset="0"/>
                      </a:endParaRPr>
                    </a:p>
                  </a:txBody>
                  <a:tcPr marL="51435" marR="51435" marT="0" marB="0"/>
                </a:tc>
                <a:extLst>
                  <a:ext uri="{0D108BD9-81ED-4DB2-BD59-A6C34878D82A}">
                    <a16:rowId xmlns:a16="http://schemas.microsoft.com/office/drawing/2014/main" val="10001"/>
                  </a:ext>
                </a:extLst>
              </a:tr>
              <a:tr h="493755">
                <a:tc>
                  <a:txBody>
                    <a:bodyPr/>
                    <a:lstStyle/>
                    <a:p>
                      <a:pPr marL="0" marR="0" algn="l" rtl="0">
                        <a:spcBef>
                          <a:spcPts val="0"/>
                        </a:spcBef>
                        <a:spcAft>
                          <a:spcPts val="0"/>
                        </a:spcAft>
                      </a:pPr>
                      <a:r>
                        <a:rPr lang="en-GB" sz="1200">
                          <a:effectLst/>
                        </a:rPr>
                        <a:t>2</a:t>
                      </a:r>
                      <a:r>
                        <a:rPr lang="en-GB" sz="1200" baseline="30000">
                          <a:effectLst/>
                        </a:rPr>
                        <a:t>nd</a:t>
                      </a:r>
                      <a:r>
                        <a:rPr lang="en-GB" sz="1200">
                          <a:effectLst/>
                        </a:rPr>
                        <a:t> step</a:t>
                      </a:r>
                      <a:endParaRPr lang="en-US" sz="1200">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lgn="ctr" rtl="0">
                        <a:spcBef>
                          <a:spcPts val="0"/>
                        </a:spcBef>
                        <a:spcAft>
                          <a:spcPts val="0"/>
                        </a:spcAft>
                      </a:pPr>
                      <a:endParaRPr lang="en-US" sz="1200" dirty="0">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lgn="ctr" rtl="0">
                        <a:spcBef>
                          <a:spcPts val="0"/>
                        </a:spcBef>
                        <a:spcAft>
                          <a:spcPts val="0"/>
                        </a:spcAft>
                      </a:pPr>
                      <a:endParaRPr lang="en-US" sz="1200" dirty="0">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lgn="ctr" rtl="0">
                        <a:spcBef>
                          <a:spcPts val="0"/>
                        </a:spcBef>
                        <a:spcAft>
                          <a:spcPts val="0"/>
                        </a:spcAft>
                      </a:pPr>
                      <a:endParaRPr lang="en-US" sz="1200" dirty="0">
                        <a:effectLst/>
                        <a:latin typeface="Times New Roman" panose="02020603050405020304" pitchFamily="18" charset="0"/>
                        <a:ea typeface="Times New Roman" panose="02020603050405020304" pitchFamily="18" charset="0"/>
                      </a:endParaRPr>
                    </a:p>
                  </a:txBody>
                  <a:tcPr marL="51435" marR="51435" marT="0" marB="0"/>
                </a:tc>
                <a:extLst>
                  <a:ext uri="{0D108BD9-81ED-4DB2-BD59-A6C34878D82A}">
                    <a16:rowId xmlns:a16="http://schemas.microsoft.com/office/drawing/2014/main" val="10002"/>
                  </a:ext>
                </a:extLst>
              </a:tr>
              <a:tr h="493755">
                <a:tc>
                  <a:txBody>
                    <a:bodyPr/>
                    <a:lstStyle/>
                    <a:p>
                      <a:pPr marL="0" marR="0" algn="l" rtl="0">
                        <a:spcBef>
                          <a:spcPts val="0"/>
                        </a:spcBef>
                        <a:spcAft>
                          <a:spcPts val="0"/>
                        </a:spcAft>
                      </a:pPr>
                      <a:r>
                        <a:rPr lang="en-GB" sz="1200">
                          <a:effectLst/>
                        </a:rPr>
                        <a:t>3</a:t>
                      </a:r>
                      <a:r>
                        <a:rPr lang="en-GB" sz="1200" baseline="30000">
                          <a:effectLst/>
                        </a:rPr>
                        <a:t>rd</a:t>
                      </a:r>
                      <a:r>
                        <a:rPr lang="en-GB" sz="1200">
                          <a:effectLst/>
                        </a:rPr>
                        <a:t> step</a:t>
                      </a:r>
                      <a:endParaRPr lang="en-US" sz="1200">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lgn="ctr" rtl="0">
                        <a:spcBef>
                          <a:spcPts val="0"/>
                        </a:spcBef>
                        <a:spcAft>
                          <a:spcPts val="0"/>
                        </a:spcAft>
                      </a:pPr>
                      <a:endParaRPr lang="en-US" sz="1200">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lgn="ctr" rtl="0">
                        <a:spcBef>
                          <a:spcPts val="0"/>
                        </a:spcBef>
                        <a:spcAft>
                          <a:spcPts val="0"/>
                        </a:spcAft>
                      </a:pPr>
                      <a:endParaRPr lang="en-US" sz="1200" dirty="0">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lgn="ctr" rtl="0">
                        <a:spcBef>
                          <a:spcPts val="0"/>
                        </a:spcBef>
                        <a:spcAft>
                          <a:spcPts val="0"/>
                        </a:spcAft>
                      </a:pPr>
                      <a:endParaRPr lang="en-US" sz="1200" dirty="0">
                        <a:effectLst/>
                        <a:latin typeface="Times New Roman" panose="02020603050405020304" pitchFamily="18" charset="0"/>
                        <a:ea typeface="Times New Roman" panose="02020603050405020304" pitchFamily="18" charset="0"/>
                      </a:endParaRPr>
                    </a:p>
                  </a:txBody>
                  <a:tcPr marL="51435" marR="51435" marT="0" marB="0"/>
                </a:tc>
                <a:extLst>
                  <a:ext uri="{0D108BD9-81ED-4DB2-BD59-A6C34878D82A}">
                    <a16:rowId xmlns:a16="http://schemas.microsoft.com/office/drawing/2014/main" val="10003"/>
                  </a:ext>
                </a:extLst>
              </a:tr>
              <a:tr h="493755">
                <a:tc>
                  <a:txBody>
                    <a:bodyPr/>
                    <a:lstStyle/>
                    <a:p>
                      <a:pPr marL="0" marR="0" algn="l" rtl="0">
                        <a:spcBef>
                          <a:spcPts val="0"/>
                        </a:spcBef>
                        <a:spcAft>
                          <a:spcPts val="0"/>
                        </a:spcAft>
                      </a:pPr>
                      <a:r>
                        <a:rPr lang="en-GB" sz="1200">
                          <a:effectLst/>
                        </a:rPr>
                        <a:t>4</a:t>
                      </a:r>
                      <a:r>
                        <a:rPr lang="en-GB" sz="1200" baseline="30000">
                          <a:effectLst/>
                        </a:rPr>
                        <a:t>th</a:t>
                      </a:r>
                      <a:r>
                        <a:rPr lang="en-GB" sz="1200">
                          <a:effectLst/>
                        </a:rPr>
                        <a:t> step</a:t>
                      </a:r>
                      <a:endParaRPr lang="en-US" sz="1200">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lgn="ctr" rtl="0">
                        <a:spcBef>
                          <a:spcPts val="0"/>
                        </a:spcBef>
                        <a:spcAft>
                          <a:spcPts val="0"/>
                        </a:spcAft>
                      </a:pPr>
                      <a:endParaRPr lang="en-US" sz="1200">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lgn="ctr" rtl="0">
                        <a:spcBef>
                          <a:spcPts val="0"/>
                        </a:spcBef>
                        <a:spcAft>
                          <a:spcPts val="0"/>
                        </a:spcAft>
                      </a:pPr>
                      <a:endParaRPr lang="en-US" sz="1200" dirty="0">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lgn="ctr" rtl="0">
                        <a:spcBef>
                          <a:spcPts val="0"/>
                        </a:spcBef>
                        <a:spcAft>
                          <a:spcPts val="0"/>
                        </a:spcAft>
                      </a:pPr>
                      <a:endParaRPr lang="en-US" sz="1200" dirty="0">
                        <a:effectLst/>
                        <a:latin typeface="Times New Roman" panose="02020603050405020304" pitchFamily="18" charset="0"/>
                        <a:ea typeface="Times New Roman" panose="02020603050405020304" pitchFamily="18" charset="0"/>
                      </a:endParaRPr>
                    </a:p>
                  </a:txBody>
                  <a:tcPr marL="51435" marR="51435" marT="0" marB="0"/>
                </a:tc>
                <a:extLst>
                  <a:ext uri="{0D108BD9-81ED-4DB2-BD59-A6C34878D82A}">
                    <a16:rowId xmlns:a16="http://schemas.microsoft.com/office/drawing/2014/main" val="10004"/>
                  </a:ext>
                </a:extLst>
              </a:tr>
              <a:tr h="493755">
                <a:tc>
                  <a:txBody>
                    <a:bodyPr/>
                    <a:lstStyle/>
                    <a:p>
                      <a:pPr marL="0" marR="0" algn="l" rtl="0">
                        <a:spcBef>
                          <a:spcPts val="0"/>
                        </a:spcBef>
                        <a:spcAft>
                          <a:spcPts val="0"/>
                        </a:spcAft>
                      </a:pPr>
                      <a:r>
                        <a:rPr lang="en-GB" sz="1200">
                          <a:effectLst/>
                        </a:rPr>
                        <a:t>Cycle</a:t>
                      </a:r>
                      <a:endParaRPr lang="en-US" sz="1200">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lgn="ctr" rtl="0">
                        <a:spcBef>
                          <a:spcPts val="0"/>
                        </a:spcBef>
                        <a:spcAft>
                          <a:spcPts val="0"/>
                        </a:spcAft>
                      </a:pPr>
                      <a:endParaRPr lang="en-US" sz="1200">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lgn="ctr" rtl="0">
                        <a:spcBef>
                          <a:spcPts val="0"/>
                        </a:spcBef>
                        <a:spcAft>
                          <a:spcPts val="0"/>
                        </a:spcAft>
                      </a:pPr>
                      <a:endParaRPr lang="en-US" sz="1200" dirty="0">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lgn="ctr" rtl="0">
                        <a:spcBef>
                          <a:spcPts val="0"/>
                        </a:spcBef>
                        <a:spcAft>
                          <a:spcPts val="0"/>
                        </a:spcAft>
                      </a:pPr>
                      <a:endParaRPr lang="en-US" sz="1200" dirty="0">
                        <a:effectLst/>
                        <a:latin typeface="Times New Roman" panose="02020603050405020304" pitchFamily="18" charset="0"/>
                        <a:ea typeface="Times New Roman" panose="02020603050405020304" pitchFamily="18" charset="0"/>
                      </a:endParaRPr>
                    </a:p>
                  </a:txBody>
                  <a:tcPr marL="51435" marR="51435" marT="0" marB="0"/>
                </a:tc>
                <a:extLst>
                  <a:ext uri="{0D108BD9-81ED-4DB2-BD59-A6C34878D82A}">
                    <a16:rowId xmlns:a16="http://schemas.microsoft.com/office/drawing/2014/main" val="10005"/>
                  </a:ext>
                </a:extLst>
              </a:tr>
            </a:tbl>
          </a:graphicData>
        </a:graphic>
      </p:graphicFrame>
      <p:sp>
        <p:nvSpPr>
          <p:cNvPr id="5" name="TextBox 4">
            <a:extLst>
              <a:ext uri="{FF2B5EF4-FFF2-40B4-BE49-F238E27FC236}">
                <a16:creationId xmlns:a16="http://schemas.microsoft.com/office/drawing/2014/main" id="{ABED3609-B276-76FA-09DA-E13DBF6D26A8}"/>
              </a:ext>
            </a:extLst>
          </p:cNvPr>
          <p:cNvSpPr txBox="1"/>
          <p:nvPr/>
        </p:nvSpPr>
        <p:spPr>
          <a:xfrm>
            <a:off x="2333069" y="3170142"/>
            <a:ext cx="504265" cy="415498"/>
          </a:xfrm>
          <a:prstGeom prst="rect">
            <a:avLst/>
          </a:prstGeom>
          <a:noFill/>
        </p:spPr>
        <p:txBody>
          <a:bodyPr wrap="square" rtlCol="0">
            <a:spAutoFit/>
          </a:bodyPr>
          <a:lstStyle/>
          <a:p>
            <a:pPr algn="ctr"/>
            <a:r>
              <a:rPr lang="en-US" sz="2100" dirty="0"/>
              <a:t>0</a:t>
            </a:r>
          </a:p>
        </p:txBody>
      </p:sp>
      <p:sp>
        <p:nvSpPr>
          <p:cNvPr id="8" name="TextBox 7">
            <a:extLst>
              <a:ext uri="{FF2B5EF4-FFF2-40B4-BE49-F238E27FC236}">
                <a16:creationId xmlns:a16="http://schemas.microsoft.com/office/drawing/2014/main" id="{88B34DBB-4053-C1E2-1D6F-5909180D686C}"/>
              </a:ext>
            </a:extLst>
          </p:cNvPr>
          <p:cNvSpPr txBox="1"/>
          <p:nvPr/>
        </p:nvSpPr>
        <p:spPr>
          <a:xfrm>
            <a:off x="2333065" y="4145057"/>
            <a:ext cx="504265" cy="415498"/>
          </a:xfrm>
          <a:prstGeom prst="rect">
            <a:avLst/>
          </a:prstGeom>
          <a:noFill/>
        </p:spPr>
        <p:txBody>
          <a:bodyPr wrap="square" rtlCol="0">
            <a:spAutoFit/>
          </a:bodyPr>
          <a:lstStyle/>
          <a:p>
            <a:pPr algn="ctr"/>
            <a:r>
              <a:rPr lang="en-US" sz="2100" dirty="0"/>
              <a:t>0</a:t>
            </a:r>
          </a:p>
        </p:txBody>
      </p:sp>
      <p:sp>
        <p:nvSpPr>
          <p:cNvPr id="4" name="TextBox 3">
            <a:extLst>
              <a:ext uri="{FF2B5EF4-FFF2-40B4-BE49-F238E27FC236}">
                <a16:creationId xmlns:a16="http://schemas.microsoft.com/office/drawing/2014/main" id="{D11181BB-6B0D-5F5B-58C7-2C829DF1AD45}"/>
              </a:ext>
            </a:extLst>
          </p:cNvPr>
          <p:cNvSpPr txBox="1"/>
          <p:nvPr/>
        </p:nvSpPr>
        <p:spPr>
          <a:xfrm>
            <a:off x="4066334" y="2692772"/>
            <a:ext cx="1764786" cy="369332"/>
          </a:xfrm>
          <a:prstGeom prst="rect">
            <a:avLst/>
          </a:prstGeom>
          <a:noFill/>
        </p:spPr>
        <p:txBody>
          <a:bodyPr wrap="square" rtlCol="0">
            <a:spAutoFit/>
          </a:bodyPr>
          <a:lstStyle/>
          <a:p>
            <a:r>
              <a:rPr lang="en-US" dirty="0" err="1"/>
              <a:t>nRLn</a:t>
            </a:r>
            <a:r>
              <a:rPr lang="en-US" dirty="0"/>
              <a:t>(V</a:t>
            </a:r>
            <a:r>
              <a:rPr lang="en-US" baseline="-25000" dirty="0"/>
              <a:t>B</a:t>
            </a:r>
            <a:r>
              <a:rPr lang="en-US" dirty="0"/>
              <a:t>/V</a:t>
            </a:r>
            <a:r>
              <a:rPr lang="en-US" baseline="-25000" dirty="0"/>
              <a:t>A</a:t>
            </a:r>
            <a:r>
              <a:rPr lang="en-US" dirty="0"/>
              <a:t>)</a:t>
            </a:r>
          </a:p>
        </p:txBody>
      </p:sp>
      <p:sp>
        <p:nvSpPr>
          <p:cNvPr id="10" name="TextBox 9">
            <a:extLst>
              <a:ext uri="{FF2B5EF4-FFF2-40B4-BE49-F238E27FC236}">
                <a16:creationId xmlns:a16="http://schemas.microsoft.com/office/drawing/2014/main" id="{1284DCC1-1A60-9002-B2EE-52533128590D}"/>
              </a:ext>
            </a:extLst>
          </p:cNvPr>
          <p:cNvSpPr txBox="1"/>
          <p:nvPr/>
        </p:nvSpPr>
        <p:spPr>
          <a:xfrm>
            <a:off x="1751766" y="2692769"/>
            <a:ext cx="1949829" cy="369332"/>
          </a:xfrm>
          <a:prstGeom prst="rect">
            <a:avLst/>
          </a:prstGeom>
          <a:noFill/>
        </p:spPr>
        <p:txBody>
          <a:bodyPr wrap="square" rtlCol="0">
            <a:spAutoFit/>
          </a:bodyPr>
          <a:lstStyle/>
          <a:p>
            <a:r>
              <a:rPr lang="en-US" dirty="0" err="1"/>
              <a:t>q</a:t>
            </a:r>
            <a:r>
              <a:rPr lang="en-US" baseline="-25000" dirty="0" err="1"/>
              <a:t>h</a:t>
            </a:r>
            <a:r>
              <a:rPr lang="en-US" dirty="0"/>
              <a:t>=</a:t>
            </a:r>
            <a:r>
              <a:rPr lang="en-US" dirty="0" err="1"/>
              <a:t>nR</a:t>
            </a:r>
            <a:r>
              <a:rPr lang="en-US" dirty="0" err="1">
                <a:solidFill>
                  <a:srgbClr val="FF0000"/>
                </a:solidFill>
              </a:rPr>
              <a:t>T</a:t>
            </a:r>
            <a:r>
              <a:rPr lang="en-US" baseline="-25000" dirty="0" err="1">
                <a:solidFill>
                  <a:srgbClr val="FF0000"/>
                </a:solidFill>
              </a:rPr>
              <a:t>h</a:t>
            </a:r>
            <a:r>
              <a:rPr lang="en-US" dirty="0" err="1"/>
              <a:t>Ln</a:t>
            </a:r>
            <a:r>
              <a:rPr lang="en-US" dirty="0"/>
              <a:t>(V</a:t>
            </a:r>
            <a:r>
              <a:rPr lang="en-US" baseline="-25000" dirty="0"/>
              <a:t>B</a:t>
            </a:r>
            <a:r>
              <a:rPr lang="en-US" dirty="0"/>
              <a:t>/V</a:t>
            </a:r>
            <a:r>
              <a:rPr lang="en-US" baseline="-25000" dirty="0"/>
              <a:t>A</a:t>
            </a:r>
            <a:r>
              <a:rPr lang="en-US" dirty="0"/>
              <a:t>)</a:t>
            </a:r>
          </a:p>
        </p:txBody>
      </p:sp>
      <p:sp>
        <p:nvSpPr>
          <p:cNvPr id="12" name="TextBox 11">
            <a:extLst>
              <a:ext uri="{FF2B5EF4-FFF2-40B4-BE49-F238E27FC236}">
                <a16:creationId xmlns:a16="http://schemas.microsoft.com/office/drawing/2014/main" id="{0D8A42FF-2977-D743-1131-67E01A95B77A}"/>
              </a:ext>
            </a:extLst>
          </p:cNvPr>
          <p:cNvSpPr txBox="1"/>
          <p:nvPr/>
        </p:nvSpPr>
        <p:spPr>
          <a:xfrm>
            <a:off x="4000636" y="3210483"/>
            <a:ext cx="1764786" cy="369332"/>
          </a:xfrm>
          <a:prstGeom prst="rect">
            <a:avLst/>
          </a:prstGeom>
          <a:noFill/>
        </p:spPr>
        <p:txBody>
          <a:bodyPr wrap="square" rtlCol="0">
            <a:spAutoFit/>
          </a:bodyPr>
          <a:lstStyle/>
          <a:p>
            <a:pPr algn="ctr"/>
            <a:r>
              <a:rPr lang="en-US" dirty="0"/>
              <a:t>0</a:t>
            </a:r>
          </a:p>
        </p:txBody>
      </p:sp>
      <p:sp>
        <p:nvSpPr>
          <p:cNvPr id="13" name="TextBox 12">
            <a:extLst>
              <a:ext uri="{FF2B5EF4-FFF2-40B4-BE49-F238E27FC236}">
                <a16:creationId xmlns:a16="http://schemas.microsoft.com/office/drawing/2014/main" id="{FE2EF91C-83EC-D1CB-FF37-5D402FC76839}"/>
              </a:ext>
            </a:extLst>
          </p:cNvPr>
          <p:cNvSpPr txBox="1"/>
          <p:nvPr/>
        </p:nvSpPr>
        <p:spPr>
          <a:xfrm>
            <a:off x="4102540" y="3654240"/>
            <a:ext cx="1764786" cy="369332"/>
          </a:xfrm>
          <a:prstGeom prst="rect">
            <a:avLst/>
          </a:prstGeom>
          <a:noFill/>
        </p:spPr>
        <p:txBody>
          <a:bodyPr wrap="square" rtlCol="0">
            <a:spAutoFit/>
          </a:bodyPr>
          <a:lstStyle/>
          <a:p>
            <a:r>
              <a:rPr lang="en-US" b="1" dirty="0">
                <a:solidFill>
                  <a:srgbClr val="FF0000"/>
                </a:solidFill>
              </a:rPr>
              <a:t>-</a:t>
            </a:r>
            <a:r>
              <a:rPr lang="en-US" dirty="0" err="1"/>
              <a:t>nRLn</a:t>
            </a:r>
            <a:r>
              <a:rPr lang="en-US" dirty="0"/>
              <a:t>(V</a:t>
            </a:r>
            <a:r>
              <a:rPr lang="en-US" baseline="-25000" dirty="0"/>
              <a:t>C</a:t>
            </a:r>
            <a:r>
              <a:rPr lang="en-US" dirty="0"/>
              <a:t>/V</a:t>
            </a:r>
            <a:r>
              <a:rPr lang="en-US" baseline="-25000" dirty="0"/>
              <a:t>D</a:t>
            </a:r>
            <a:r>
              <a:rPr lang="en-US" dirty="0"/>
              <a:t>)</a:t>
            </a:r>
          </a:p>
        </p:txBody>
      </p:sp>
      <p:sp>
        <p:nvSpPr>
          <p:cNvPr id="14" name="TextBox 13">
            <a:extLst>
              <a:ext uri="{FF2B5EF4-FFF2-40B4-BE49-F238E27FC236}">
                <a16:creationId xmlns:a16="http://schemas.microsoft.com/office/drawing/2014/main" id="{20243C28-3A0D-28E2-9F21-FC83F800FE1E}"/>
              </a:ext>
            </a:extLst>
          </p:cNvPr>
          <p:cNvSpPr txBox="1"/>
          <p:nvPr/>
        </p:nvSpPr>
        <p:spPr>
          <a:xfrm>
            <a:off x="1667959" y="3654236"/>
            <a:ext cx="2116387" cy="369332"/>
          </a:xfrm>
          <a:prstGeom prst="rect">
            <a:avLst/>
          </a:prstGeom>
          <a:noFill/>
        </p:spPr>
        <p:txBody>
          <a:bodyPr wrap="square" rtlCol="0">
            <a:spAutoFit/>
          </a:bodyPr>
          <a:lstStyle/>
          <a:p>
            <a:r>
              <a:rPr lang="en-US" dirty="0"/>
              <a:t>q</a:t>
            </a:r>
            <a:r>
              <a:rPr lang="en-US" baseline="-25000" dirty="0"/>
              <a:t>c</a:t>
            </a:r>
            <a:r>
              <a:rPr lang="en-US" dirty="0"/>
              <a:t>=</a:t>
            </a:r>
            <a:r>
              <a:rPr lang="en-US" dirty="0" err="1"/>
              <a:t>nR</a:t>
            </a:r>
            <a:r>
              <a:rPr lang="en-US" dirty="0" err="1">
                <a:solidFill>
                  <a:srgbClr val="FF0000"/>
                </a:solidFill>
              </a:rPr>
              <a:t>T</a:t>
            </a:r>
            <a:r>
              <a:rPr lang="en-US" baseline="-25000" dirty="0" err="1">
                <a:solidFill>
                  <a:srgbClr val="FF0000"/>
                </a:solidFill>
              </a:rPr>
              <a:t>c</a:t>
            </a:r>
            <a:r>
              <a:rPr lang="en-US" dirty="0" err="1"/>
              <a:t>Ln</a:t>
            </a:r>
            <a:r>
              <a:rPr lang="en-US" dirty="0"/>
              <a:t>(V</a:t>
            </a:r>
            <a:r>
              <a:rPr lang="en-US" baseline="-25000" dirty="0"/>
              <a:t>D</a:t>
            </a:r>
            <a:r>
              <a:rPr lang="en-US" dirty="0"/>
              <a:t>/V</a:t>
            </a:r>
            <a:r>
              <a:rPr lang="en-US" baseline="-25000" dirty="0"/>
              <a:t>C</a:t>
            </a:r>
            <a:r>
              <a:rPr lang="en-US" dirty="0"/>
              <a:t>)</a:t>
            </a:r>
          </a:p>
        </p:txBody>
      </p:sp>
      <p:sp>
        <p:nvSpPr>
          <p:cNvPr id="16" name="TextBox 15">
            <a:extLst>
              <a:ext uri="{FF2B5EF4-FFF2-40B4-BE49-F238E27FC236}">
                <a16:creationId xmlns:a16="http://schemas.microsoft.com/office/drawing/2014/main" id="{0AF89D15-4A6D-D493-3730-11D3AC35FF52}"/>
              </a:ext>
            </a:extLst>
          </p:cNvPr>
          <p:cNvSpPr txBox="1"/>
          <p:nvPr/>
        </p:nvSpPr>
        <p:spPr>
          <a:xfrm>
            <a:off x="4061947" y="4151783"/>
            <a:ext cx="1764786" cy="369332"/>
          </a:xfrm>
          <a:prstGeom prst="rect">
            <a:avLst/>
          </a:prstGeom>
          <a:noFill/>
        </p:spPr>
        <p:txBody>
          <a:bodyPr wrap="square" rtlCol="0">
            <a:spAutoFit/>
          </a:bodyPr>
          <a:lstStyle/>
          <a:p>
            <a:pPr algn="ctr"/>
            <a:r>
              <a:rPr lang="en-US" dirty="0"/>
              <a:t>0</a:t>
            </a:r>
          </a:p>
        </p:txBody>
      </p:sp>
      <p:sp>
        <p:nvSpPr>
          <p:cNvPr id="17" name="TextBox 16">
            <a:extLst>
              <a:ext uri="{FF2B5EF4-FFF2-40B4-BE49-F238E27FC236}">
                <a16:creationId xmlns:a16="http://schemas.microsoft.com/office/drawing/2014/main" id="{6D396CA3-FC6B-1B5E-25A3-C3079211420A}"/>
              </a:ext>
            </a:extLst>
          </p:cNvPr>
          <p:cNvSpPr txBox="1"/>
          <p:nvPr/>
        </p:nvSpPr>
        <p:spPr>
          <a:xfrm>
            <a:off x="1727941" y="4662767"/>
            <a:ext cx="1640548" cy="369332"/>
          </a:xfrm>
          <a:prstGeom prst="rect">
            <a:avLst/>
          </a:prstGeom>
          <a:noFill/>
        </p:spPr>
        <p:txBody>
          <a:bodyPr wrap="square" rtlCol="0">
            <a:spAutoFit/>
          </a:bodyPr>
          <a:lstStyle/>
          <a:p>
            <a:pPr algn="ctr"/>
            <a:r>
              <a:rPr lang="en-US" dirty="0" err="1"/>
              <a:t>q</a:t>
            </a:r>
            <a:r>
              <a:rPr lang="en-US" baseline="-25000" dirty="0" err="1"/>
              <a:t>h</a:t>
            </a:r>
            <a:r>
              <a:rPr lang="en-US" baseline="-25000" dirty="0"/>
              <a:t> </a:t>
            </a:r>
            <a:r>
              <a:rPr lang="en-US" dirty="0"/>
              <a:t>+ q</a:t>
            </a:r>
            <a:r>
              <a:rPr lang="en-US" baseline="-25000" dirty="0"/>
              <a:t>c</a:t>
            </a:r>
            <a:endParaRPr lang="en-US" dirty="0"/>
          </a:p>
        </p:txBody>
      </p:sp>
      <p:sp>
        <p:nvSpPr>
          <p:cNvPr id="18" name="TextBox 17">
            <a:extLst>
              <a:ext uri="{FF2B5EF4-FFF2-40B4-BE49-F238E27FC236}">
                <a16:creationId xmlns:a16="http://schemas.microsoft.com/office/drawing/2014/main" id="{0D35AAB3-FD9B-51C3-46B3-41C3A28CF613}"/>
              </a:ext>
            </a:extLst>
          </p:cNvPr>
          <p:cNvSpPr txBox="1"/>
          <p:nvPr/>
        </p:nvSpPr>
        <p:spPr>
          <a:xfrm>
            <a:off x="4176503" y="4656039"/>
            <a:ext cx="1640548" cy="369332"/>
          </a:xfrm>
          <a:prstGeom prst="rect">
            <a:avLst/>
          </a:prstGeom>
          <a:noFill/>
        </p:spPr>
        <p:txBody>
          <a:bodyPr wrap="square" rtlCol="0">
            <a:spAutoFit/>
          </a:bodyPr>
          <a:lstStyle/>
          <a:p>
            <a:pPr algn="ctr"/>
            <a:r>
              <a:rPr lang="el-GR" dirty="0"/>
              <a:t>Δ</a:t>
            </a:r>
            <a:r>
              <a:rPr lang="en-US" dirty="0" err="1"/>
              <a:t>S</a:t>
            </a:r>
            <a:r>
              <a:rPr lang="en-US" baseline="-25000" dirty="0" err="1"/>
              <a:t>tot</a:t>
            </a:r>
            <a:r>
              <a:rPr lang="en-US" dirty="0"/>
              <a:t> = ????</a:t>
            </a:r>
          </a:p>
        </p:txBody>
      </p: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1EE994E7-16A3-C287-C797-C9E39698CD18}"/>
                  </a:ext>
                </a:extLst>
              </p:cNvPr>
              <p:cNvSpPr txBox="1"/>
              <p:nvPr/>
            </p:nvSpPr>
            <p:spPr>
              <a:xfrm>
                <a:off x="2220388" y="5512858"/>
                <a:ext cx="2962413" cy="56387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n-US" b="0" i="0" smtClean="0">
                          <a:latin typeface="Cambria Math" panose="02040503050406030204" pitchFamily="18" charset="0"/>
                        </a:rPr>
                        <m:t>We</m:t>
                      </m:r>
                      <m:r>
                        <a:rPr lang="en-US" b="0" i="0" smtClean="0">
                          <a:latin typeface="Cambria Math" panose="02040503050406030204" pitchFamily="18" charset="0"/>
                        </a:rPr>
                        <m:t> </m:t>
                      </m:r>
                      <m:r>
                        <m:rPr>
                          <m:sty m:val="p"/>
                        </m:rPr>
                        <a:rPr lang="en-US" b="0" i="0" smtClean="0">
                          <a:latin typeface="Cambria Math" panose="02040503050406030204" pitchFamily="18" charset="0"/>
                        </a:rPr>
                        <m:t>must</m:t>
                      </m:r>
                      <m:r>
                        <a:rPr lang="en-US" b="0" i="0" smtClean="0">
                          <a:latin typeface="Cambria Math" panose="02040503050406030204" pitchFamily="18" charset="0"/>
                        </a:rPr>
                        <m:t> </m:t>
                      </m:r>
                      <m:r>
                        <m:rPr>
                          <m:sty m:val="p"/>
                        </m:rPr>
                        <a:rPr lang="en-US" b="0" i="0" smtClean="0">
                          <a:latin typeface="Cambria Math" panose="02040503050406030204" pitchFamily="18" charset="0"/>
                        </a:rPr>
                        <m:t>show</m:t>
                      </m:r>
                      <m:r>
                        <a:rPr lang="en-US" b="0" i="0" smtClean="0">
                          <a:latin typeface="Cambria Math" panose="02040503050406030204" pitchFamily="18" charset="0"/>
                        </a:rPr>
                        <m:t> </m:t>
                      </m:r>
                      <m:r>
                        <m:rPr>
                          <m:sty m:val="p"/>
                        </m:rPr>
                        <a:rPr lang="en-US" b="0" i="0" smtClean="0">
                          <a:latin typeface="Cambria Math" panose="02040503050406030204" pitchFamily="18" charset="0"/>
                        </a:rPr>
                        <m:t>that</m:t>
                      </m:r>
                      <m:r>
                        <a:rPr lang="en-US" b="0" i="0" smtClean="0">
                          <a:latin typeface="Cambria Math" panose="02040503050406030204" pitchFamily="18" charset="0"/>
                        </a:rPr>
                        <m:t>:  </m:t>
                      </m:r>
                      <m:f>
                        <m:fPr>
                          <m:ctrlPr>
                            <a:rPr lang="en-US" i="1" smtClean="0">
                              <a:latin typeface="Cambria Math" panose="02040503050406030204" pitchFamily="18" charset="0"/>
                            </a:rPr>
                          </m:ctrlPr>
                        </m:fPr>
                        <m:num>
                          <m:sSub>
                            <m:sSubPr>
                              <m:ctrlPr>
                                <a:rPr lang="en-US" i="1">
                                  <a:latin typeface="Cambria Math" panose="02040503050406030204" pitchFamily="18" charset="0"/>
                                </a:rPr>
                              </m:ctrlPr>
                            </m:sSubPr>
                            <m:e>
                              <m:r>
                                <a:rPr lang="en-US" b="0" i="1" smtClean="0">
                                  <a:latin typeface="Cambria Math" panose="02040503050406030204" pitchFamily="18" charset="0"/>
                                </a:rPr>
                                <m:t>𝑉</m:t>
                              </m:r>
                            </m:e>
                            <m:sub>
                              <m:r>
                                <a:rPr lang="en-US" i="1">
                                  <a:latin typeface="Cambria Math" panose="02040503050406030204" pitchFamily="18" charset="0"/>
                                </a:rPr>
                                <m:t>𝐵</m:t>
                              </m:r>
                            </m:sub>
                          </m:sSub>
                        </m:num>
                        <m:den>
                          <m:sSub>
                            <m:sSubPr>
                              <m:ctrlPr>
                                <a:rPr lang="en-US" i="1">
                                  <a:latin typeface="Cambria Math" panose="02040503050406030204" pitchFamily="18" charset="0"/>
                                </a:rPr>
                              </m:ctrlPr>
                            </m:sSubPr>
                            <m:e>
                              <m:r>
                                <a:rPr lang="en-US" b="0" i="1" smtClean="0">
                                  <a:latin typeface="Cambria Math" panose="02040503050406030204" pitchFamily="18" charset="0"/>
                                </a:rPr>
                                <m:t>𝑉</m:t>
                              </m:r>
                            </m:e>
                            <m:sub>
                              <m:r>
                                <a:rPr lang="en-US" i="1">
                                  <a:latin typeface="Cambria Math" panose="02040503050406030204" pitchFamily="18" charset="0"/>
                                </a:rPr>
                                <m:t>𝐴</m:t>
                              </m:r>
                            </m:sub>
                          </m:sSub>
                        </m:den>
                      </m:f>
                      <m:r>
                        <a:rPr lang="en-US" i="0">
                          <a:latin typeface="Cambria Math" panose="02040503050406030204" pitchFamily="18" charset="0"/>
                        </a:rPr>
                        <m:t>=</m:t>
                      </m:r>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b="0" i="1" smtClean="0">
                                  <a:latin typeface="Cambria Math" panose="02040503050406030204" pitchFamily="18" charset="0"/>
                                </a:rPr>
                                <m:t>𝑉</m:t>
                              </m:r>
                            </m:e>
                            <m:sub>
                              <m:r>
                                <a:rPr lang="en-US" i="1">
                                  <a:latin typeface="Cambria Math" panose="02040503050406030204" pitchFamily="18" charset="0"/>
                                </a:rPr>
                                <m:t>𝐶</m:t>
                              </m:r>
                            </m:sub>
                          </m:sSub>
                        </m:num>
                        <m:den>
                          <m:sSub>
                            <m:sSubPr>
                              <m:ctrlPr>
                                <a:rPr lang="en-US" i="1">
                                  <a:latin typeface="Cambria Math" panose="02040503050406030204" pitchFamily="18" charset="0"/>
                                </a:rPr>
                              </m:ctrlPr>
                            </m:sSubPr>
                            <m:e>
                              <m:r>
                                <a:rPr lang="en-US" b="0" i="1" smtClean="0">
                                  <a:latin typeface="Cambria Math" panose="02040503050406030204" pitchFamily="18" charset="0"/>
                                </a:rPr>
                                <m:t>𝑉</m:t>
                              </m:r>
                            </m:e>
                            <m:sub>
                              <m:r>
                                <a:rPr lang="en-US" i="1">
                                  <a:latin typeface="Cambria Math" panose="02040503050406030204" pitchFamily="18" charset="0"/>
                                </a:rPr>
                                <m:t>𝐷</m:t>
                              </m:r>
                            </m:sub>
                          </m:sSub>
                        </m:den>
                      </m:f>
                    </m:oMath>
                  </m:oMathPara>
                </a14:m>
                <a:endParaRPr lang="en-US" dirty="0"/>
              </a:p>
            </p:txBody>
          </p:sp>
        </mc:Choice>
        <mc:Fallback xmlns="">
          <p:sp>
            <p:nvSpPr>
              <p:cNvPr id="19" name="TextBox 18">
                <a:extLst>
                  <a:ext uri="{FF2B5EF4-FFF2-40B4-BE49-F238E27FC236}">
                    <a16:creationId xmlns:a16="http://schemas.microsoft.com/office/drawing/2014/main" id="{1EE994E7-16A3-C287-C797-C9E39698CD18}"/>
                  </a:ext>
                </a:extLst>
              </p:cNvPr>
              <p:cNvSpPr txBox="1">
                <a:spLocks noRot="1" noChangeAspect="1" noMove="1" noResize="1" noEditPoints="1" noAdjustHandles="1" noChangeArrowheads="1" noChangeShapeType="1" noTextEdit="1"/>
              </p:cNvSpPr>
              <p:nvPr/>
            </p:nvSpPr>
            <p:spPr>
              <a:xfrm>
                <a:off x="2220388" y="5512858"/>
                <a:ext cx="2962413" cy="563872"/>
              </a:xfrm>
              <a:prstGeom prst="rect">
                <a:avLst/>
              </a:prstGeom>
              <a:blipFill>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870307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500"/>
                                        <p:tgtEl>
                                          <p:spTgt spid="16"/>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500"/>
                                        <p:tgtEl>
                                          <p:spTgt spid="18"/>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p:cTn id="31" dur="1000" fill="hold"/>
                                        <p:tgtEl>
                                          <p:spTgt spid="19"/>
                                        </p:tgtEl>
                                        <p:attrNameLst>
                                          <p:attrName>ppt_w</p:attrName>
                                        </p:attrNameLst>
                                      </p:cBhvr>
                                      <p:tavLst>
                                        <p:tav tm="0">
                                          <p:val>
                                            <p:fltVal val="0"/>
                                          </p:val>
                                        </p:tav>
                                        <p:tav tm="100000">
                                          <p:val>
                                            <p:strVal val="#ppt_w"/>
                                          </p:val>
                                        </p:tav>
                                      </p:tavLst>
                                    </p:anim>
                                    <p:anim calcmode="lin" valueType="num">
                                      <p:cBhvr>
                                        <p:cTn id="32" dur="1000" fill="hold"/>
                                        <p:tgtEl>
                                          <p:spTgt spid="19"/>
                                        </p:tgtEl>
                                        <p:attrNameLst>
                                          <p:attrName>ppt_h</p:attrName>
                                        </p:attrNameLst>
                                      </p:cBhvr>
                                      <p:tavLst>
                                        <p:tav tm="0">
                                          <p:val>
                                            <p:fltVal val="0"/>
                                          </p:val>
                                        </p:tav>
                                        <p:tav tm="100000">
                                          <p:val>
                                            <p:strVal val="#ppt_h"/>
                                          </p:val>
                                        </p:tav>
                                      </p:tavLst>
                                    </p:anim>
                                    <p:anim calcmode="lin" valueType="num">
                                      <p:cBhvr>
                                        <p:cTn id="33" dur="1000" fill="hold"/>
                                        <p:tgtEl>
                                          <p:spTgt spid="19"/>
                                        </p:tgtEl>
                                        <p:attrNameLst>
                                          <p:attrName>style.rotation</p:attrName>
                                        </p:attrNameLst>
                                      </p:cBhvr>
                                      <p:tavLst>
                                        <p:tav tm="0">
                                          <p:val>
                                            <p:fltVal val="90"/>
                                          </p:val>
                                        </p:tav>
                                        <p:tav tm="100000">
                                          <p:val>
                                            <p:fltVal val="0"/>
                                          </p:val>
                                        </p:tav>
                                      </p:tavLst>
                                    </p:anim>
                                    <p:animEffect transition="in" filter="fade">
                                      <p:cBhvr>
                                        <p:cTn id="34"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2" grpId="0"/>
      <p:bldP spid="13" grpId="0"/>
      <p:bldP spid="16" grpId="0"/>
      <p:bldP spid="18" grpId="0"/>
      <p:bldP spid="1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BAA7B9-1D94-8384-0372-744FA8AA1F4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D33351C-0E94-EE47-6863-007A8D0DB548}"/>
              </a:ext>
            </a:extLst>
          </p:cNvPr>
          <p:cNvSpPr>
            <a:spLocks noGrp="1"/>
          </p:cNvSpPr>
          <p:nvPr>
            <p:ph type="title"/>
          </p:nvPr>
        </p:nvSpPr>
        <p:spPr>
          <a:xfrm>
            <a:off x="508001" y="1025337"/>
            <a:ext cx="6447501" cy="990600"/>
          </a:xfrm>
        </p:spPr>
        <p:txBody>
          <a:bodyPr/>
          <a:lstStyle/>
          <a:p>
            <a:r>
              <a:rPr lang="en-US" dirty="0"/>
              <a:t>The Carnot Cycle</a:t>
            </a:r>
          </a:p>
        </p:txBody>
      </p:sp>
      <p:pic>
        <p:nvPicPr>
          <p:cNvPr id="7" name="Picture 6">
            <a:extLst>
              <a:ext uri="{FF2B5EF4-FFF2-40B4-BE49-F238E27FC236}">
                <a16:creationId xmlns:a16="http://schemas.microsoft.com/office/drawing/2014/main" id="{562873CD-5D8F-A1BE-D9B4-15233F3D4ED0}"/>
              </a:ext>
            </a:extLst>
          </p:cNvPr>
          <p:cNvPicPr>
            <a:picLocks noChangeAspect="1"/>
          </p:cNvPicPr>
          <p:nvPr/>
        </p:nvPicPr>
        <p:blipFill>
          <a:blip r:embed="rId2"/>
          <a:stretch>
            <a:fillRect/>
          </a:stretch>
        </p:blipFill>
        <p:spPr>
          <a:xfrm>
            <a:off x="741536" y="1883055"/>
            <a:ext cx="6021404" cy="1632564"/>
          </a:xfrm>
          <a:prstGeom prst="rect">
            <a:avLst/>
          </a:prstGeom>
        </p:spPr>
      </p:pic>
      <p:pic>
        <p:nvPicPr>
          <p:cNvPr id="11" name="Picture 10">
            <a:extLst>
              <a:ext uri="{FF2B5EF4-FFF2-40B4-BE49-F238E27FC236}">
                <a16:creationId xmlns:a16="http://schemas.microsoft.com/office/drawing/2014/main" id="{F307353B-4DE5-08C2-468E-406681CCDEC8}"/>
              </a:ext>
            </a:extLst>
          </p:cNvPr>
          <p:cNvPicPr>
            <a:picLocks noChangeAspect="1"/>
          </p:cNvPicPr>
          <p:nvPr/>
        </p:nvPicPr>
        <p:blipFill>
          <a:blip r:embed="rId3"/>
          <a:stretch>
            <a:fillRect/>
          </a:stretch>
        </p:blipFill>
        <p:spPr>
          <a:xfrm>
            <a:off x="741535" y="3827323"/>
            <a:ext cx="6021403" cy="1155516"/>
          </a:xfrm>
          <a:prstGeom prst="rect">
            <a:avLst/>
          </a:prstGeom>
        </p:spPr>
      </p:pic>
      <p:pic>
        <p:nvPicPr>
          <p:cNvPr id="19" name="Picture 18">
            <a:extLst>
              <a:ext uri="{FF2B5EF4-FFF2-40B4-BE49-F238E27FC236}">
                <a16:creationId xmlns:a16="http://schemas.microsoft.com/office/drawing/2014/main" id="{DC2D4FCF-52EB-2F71-05EA-AB01F8A0E496}"/>
              </a:ext>
            </a:extLst>
          </p:cNvPr>
          <p:cNvPicPr>
            <a:picLocks noChangeAspect="1"/>
          </p:cNvPicPr>
          <p:nvPr/>
        </p:nvPicPr>
        <p:blipFill>
          <a:blip r:embed="rId4"/>
          <a:stretch>
            <a:fillRect/>
          </a:stretch>
        </p:blipFill>
        <p:spPr>
          <a:xfrm>
            <a:off x="741536" y="5387945"/>
            <a:ext cx="5656655" cy="1085288"/>
          </a:xfrm>
          <a:prstGeom prst="rect">
            <a:avLst/>
          </a:prstGeom>
        </p:spPr>
      </p:pic>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D30F61FA-6C5A-3997-D78E-D62BA0A5AAEF}"/>
                  </a:ext>
                </a:extLst>
              </p:cNvPr>
              <p:cNvSpPr txBox="1"/>
              <p:nvPr/>
            </p:nvSpPr>
            <p:spPr>
              <a:xfrm>
                <a:off x="3694387" y="5794794"/>
                <a:ext cx="868443" cy="56387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i="1" smtClean="0">
                              <a:latin typeface="Cambria Math" panose="02040503050406030204" pitchFamily="18" charset="0"/>
                            </a:rPr>
                          </m:ctrlPr>
                        </m:fPr>
                        <m:num>
                          <m:sSub>
                            <m:sSubPr>
                              <m:ctrlPr>
                                <a:rPr lang="en-US" i="1">
                                  <a:latin typeface="Cambria Math" panose="02040503050406030204" pitchFamily="18" charset="0"/>
                                </a:rPr>
                              </m:ctrlPr>
                            </m:sSubPr>
                            <m:e>
                              <m:r>
                                <a:rPr lang="en-US" b="0" i="1" smtClean="0">
                                  <a:latin typeface="Cambria Math" panose="02040503050406030204" pitchFamily="18" charset="0"/>
                                </a:rPr>
                                <m:t>𝑉</m:t>
                              </m:r>
                            </m:e>
                            <m:sub>
                              <m:r>
                                <a:rPr lang="en-US" i="1">
                                  <a:latin typeface="Cambria Math" panose="02040503050406030204" pitchFamily="18" charset="0"/>
                                </a:rPr>
                                <m:t>𝐵</m:t>
                              </m:r>
                            </m:sub>
                          </m:sSub>
                        </m:num>
                        <m:den>
                          <m:sSub>
                            <m:sSubPr>
                              <m:ctrlPr>
                                <a:rPr lang="en-US" i="1">
                                  <a:latin typeface="Cambria Math" panose="02040503050406030204" pitchFamily="18" charset="0"/>
                                </a:rPr>
                              </m:ctrlPr>
                            </m:sSubPr>
                            <m:e>
                              <m:r>
                                <a:rPr lang="en-US" b="0" i="1" smtClean="0">
                                  <a:latin typeface="Cambria Math" panose="02040503050406030204" pitchFamily="18" charset="0"/>
                                </a:rPr>
                                <m:t>𝑉</m:t>
                              </m:r>
                            </m:e>
                            <m:sub>
                              <m:r>
                                <a:rPr lang="en-US" i="1">
                                  <a:latin typeface="Cambria Math" panose="02040503050406030204" pitchFamily="18" charset="0"/>
                                </a:rPr>
                                <m:t>𝐴</m:t>
                              </m:r>
                            </m:sub>
                          </m:sSub>
                        </m:den>
                      </m:f>
                      <m:r>
                        <a:rPr lang="en-US" i="0">
                          <a:latin typeface="Cambria Math" panose="02040503050406030204" pitchFamily="18" charset="0"/>
                        </a:rPr>
                        <m:t>=</m:t>
                      </m:r>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b="0" i="1" smtClean="0">
                                  <a:latin typeface="Cambria Math" panose="02040503050406030204" pitchFamily="18" charset="0"/>
                                </a:rPr>
                                <m:t>𝑉</m:t>
                              </m:r>
                            </m:e>
                            <m:sub>
                              <m:r>
                                <a:rPr lang="en-US" i="1">
                                  <a:latin typeface="Cambria Math" panose="02040503050406030204" pitchFamily="18" charset="0"/>
                                </a:rPr>
                                <m:t>𝐶</m:t>
                              </m:r>
                            </m:sub>
                          </m:sSub>
                        </m:num>
                        <m:den>
                          <m:sSub>
                            <m:sSubPr>
                              <m:ctrlPr>
                                <a:rPr lang="en-US" i="1">
                                  <a:latin typeface="Cambria Math" panose="02040503050406030204" pitchFamily="18" charset="0"/>
                                </a:rPr>
                              </m:ctrlPr>
                            </m:sSubPr>
                            <m:e>
                              <m:r>
                                <a:rPr lang="en-US" b="0" i="1" smtClean="0">
                                  <a:latin typeface="Cambria Math" panose="02040503050406030204" pitchFamily="18" charset="0"/>
                                </a:rPr>
                                <m:t>𝑉</m:t>
                              </m:r>
                            </m:e>
                            <m:sub>
                              <m:r>
                                <a:rPr lang="en-US" i="1">
                                  <a:latin typeface="Cambria Math" panose="02040503050406030204" pitchFamily="18" charset="0"/>
                                </a:rPr>
                                <m:t>𝐷</m:t>
                              </m:r>
                            </m:sub>
                          </m:sSub>
                        </m:den>
                      </m:f>
                    </m:oMath>
                  </m:oMathPara>
                </a14:m>
                <a:endParaRPr lang="en-US" dirty="0"/>
              </a:p>
            </p:txBody>
          </p:sp>
        </mc:Choice>
        <mc:Fallback xmlns="">
          <p:sp>
            <p:nvSpPr>
              <p:cNvPr id="20" name="TextBox 19">
                <a:extLst>
                  <a:ext uri="{FF2B5EF4-FFF2-40B4-BE49-F238E27FC236}">
                    <a16:creationId xmlns:a16="http://schemas.microsoft.com/office/drawing/2014/main" id="{D30F61FA-6C5A-3997-D78E-D62BA0A5AAEF}"/>
                  </a:ext>
                </a:extLst>
              </p:cNvPr>
              <p:cNvSpPr txBox="1">
                <a:spLocks noRot="1" noChangeAspect="1" noMove="1" noResize="1" noEditPoints="1" noAdjustHandles="1" noChangeArrowheads="1" noChangeShapeType="1" noTextEdit="1"/>
              </p:cNvSpPr>
              <p:nvPr/>
            </p:nvSpPr>
            <p:spPr>
              <a:xfrm>
                <a:off x="3694387" y="5794794"/>
                <a:ext cx="868443" cy="563872"/>
              </a:xfrm>
              <a:prstGeom prst="rect">
                <a:avLst/>
              </a:prstGeom>
              <a:blipFill>
                <a:blip r:embed="rId5"/>
                <a:stretch>
                  <a:fillRect/>
                </a:stretch>
              </a:blipFill>
            </p:spPr>
            <p:txBody>
              <a:bodyPr/>
              <a:lstStyle/>
              <a:p>
                <a:r>
                  <a:rPr lang="en-US">
                    <a:noFill/>
                  </a:rPr>
                  <a:t> </a:t>
                </a:r>
              </a:p>
            </p:txBody>
          </p:sp>
        </mc:Fallback>
      </mc:AlternateContent>
      <p:sp>
        <p:nvSpPr>
          <p:cNvPr id="4" name="TextBox 3">
            <a:extLst>
              <a:ext uri="{FF2B5EF4-FFF2-40B4-BE49-F238E27FC236}">
                <a16:creationId xmlns:a16="http://schemas.microsoft.com/office/drawing/2014/main" id="{B74A3689-4B59-DAAA-7C75-5077359D095D}"/>
              </a:ext>
            </a:extLst>
          </p:cNvPr>
          <p:cNvSpPr txBox="1"/>
          <p:nvPr/>
        </p:nvSpPr>
        <p:spPr>
          <a:xfrm>
            <a:off x="5880216" y="5892064"/>
            <a:ext cx="1518896" cy="369332"/>
          </a:xfrm>
          <a:prstGeom prst="rect">
            <a:avLst/>
          </a:prstGeom>
          <a:noFill/>
        </p:spPr>
        <p:txBody>
          <a:bodyPr wrap="square">
            <a:spAutoFit/>
          </a:bodyPr>
          <a:lstStyle/>
          <a:p>
            <a:r>
              <a:rPr lang="el-GR" dirty="0"/>
              <a:t>Δ</a:t>
            </a:r>
            <a:r>
              <a:rPr lang="en-US" dirty="0" err="1"/>
              <a:t>S</a:t>
            </a:r>
            <a:r>
              <a:rPr lang="en-US" baseline="-25000" dirty="0" err="1"/>
              <a:t>tot</a:t>
            </a:r>
            <a:r>
              <a:rPr lang="en-US" dirty="0"/>
              <a:t> = 0</a:t>
            </a:r>
          </a:p>
        </p:txBody>
      </p:sp>
    </p:spTree>
    <p:extLst>
      <p:ext uri="{BB962C8B-B14F-4D97-AF65-F5344CB8AC3E}">
        <p14:creationId xmlns:p14="http://schemas.microsoft.com/office/powerpoint/2010/main" val="1602348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fade">
                                      <p:cBhvr>
                                        <p:cTn id="14" dur="1000"/>
                                        <p:tgtEl>
                                          <p:spTgt spid="19"/>
                                        </p:tgtEl>
                                      </p:cBhvr>
                                    </p:animEffect>
                                    <p:anim calcmode="lin" valueType="num">
                                      <p:cBhvr>
                                        <p:cTn id="15" dur="1000" fill="hold"/>
                                        <p:tgtEl>
                                          <p:spTgt spid="19"/>
                                        </p:tgtEl>
                                        <p:attrNameLst>
                                          <p:attrName>ppt_x</p:attrName>
                                        </p:attrNameLst>
                                      </p:cBhvr>
                                      <p:tavLst>
                                        <p:tav tm="0">
                                          <p:val>
                                            <p:strVal val="#ppt_x"/>
                                          </p:val>
                                        </p:tav>
                                        <p:tav tm="100000">
                                          <p:val>
                                            <p:strVal val="#ppt_x"/>
                                          </p:val>
                                        </p:tav>
                                      </p:tavLst>
                                    </p:anim>
                                    <p:anim calcmode="lin" valueType="num">
                                      <p:cBhvr>
                                        <p:cTn id="1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grpId="0" nodeType="click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p:cTn id="21" dur="1000" fill="hold"/>
                                        <p:tgtEl>
                                          <p:spTgt spid="20"/>
                                        </p:tgtEl>
                                        <p:attrNameLst>
                                          <p:attrName>ppt_w</p:attrName>
                                        </p:attrNameLst>
                                      </p:cBhvr>
                                      <p:tavLst>
                                        <p:tav tm="0">
                                          <p:val>
                                            <p:fltVal val="0"/>
                                          </p:val>
                                        </p:tav>
                                        <p:tav tm="100000">
                                          <p:val>
                                            <p:strVal val="#ppt_w"/>
                                          </p:val>
                                        </p:tav>
                                      </p:tavLst>
                                    </p:anim>
                                    <p:anim calcmode="lin" valueType="num">
                                      <p:cBhvr>
                                        <p:cTn id="22" dur="1000" fill="hold"/>
                                        <p:tgtEl>
                                          <p:spTgt spid="20"/>
                                        </p:tgtEl>
                                        <p:attrNameLst>
                                          <p:attrName>ppt_h</p:attrName>
                                        </p:attrNameLst>
                                      </p:cBhvr>
                                      <p:tavLst>
                                        <p:tav tm="0">
                                          <p:val>
                                            <p:fltVal val="0"/>
                                          </p:val>
                                        </p:tav>
                                        <p:tav tm="100000">
                                          <p:val>
                                            <p:strVal val="#ppt_h"/>
                                          </p:val>
                                        </p:tav>
                                      </p:tavLst>
                                    </p:anim>
                                    <p:anim calcmode="lin" valueType="num">
                                      <p:cBhvr>
                                        <p:cTn id="23" dur="1000" fill="hold"/>
                                        <p:tgtEl>
                                          <p:spTgt spid="20"/>
                                        </p:tgtEl>
                                        <p:attrNameLst>
                                          <p:attrName>style.rotation</p:attrName>
                                        </p:attrNameLst>
                                      </p:cBhvr>
                                      <p:tavLst>
                                        <p:tav tm="0">
                                          <p:val>
                                            <p:fltVal val="90"/>
                                          </p:val>
                                        </p:tav>
                                        <p:tav tm="100000">
                                          <p:val>
                                            <p:fltVal val="0"/>
                                          </p:val>
                                        </p:tav>
                                      </p:tavLst>
                                    </p:anim>
                                    <p:animEffect transition="in" filter="fade">
                                      <p:cBhvr>
                                        <p:cTn id="24" dur="1000"/>
                                        <p:tgtEl>
                                          <p:spTgt spid="20"/>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fade">
                                      <p:cBhvr>
                                        <p:cTn id="29" dur="1000"/>
                                        <p:tgtEl>
                                          <p:spTgt spid="4"/>
                                        </p:tgtEl>
                                      </p:cBhvr>
                                    </p:animEffect>
                                    <p:anim calcmode="lin" valueType="num">
                                      <p:cBhvr>
                                        <p:cTn id="30" dur="1000" fill="hold"/>
                                        <p:tgtEl>
                                          <p:spTgt spid="4"/>
                                        </p:tgtEl>
                                        <p:attrNameLst>
                                          <p:attrName>ppt_x</p:attrName>
                                        </p:attrNameLst>
                                      </p:cBhvr>
                                      <p:tavLst>
                                        <p:tav tm="0">
                                          <p:val>
                                            <p:strVal val="#ppt_x"/>
                                          </p:val>
                                        </p:tav>
                                        <p:tav tm="100000">
                                          <p:val>
                                            <p:strVal val="#ppt_x"/>
                                          </p:val>
                                        </p:tav>
                                      </p:tavLst>
                                    </p:anim>
                                    <p:anim calcmode="lin" valueType="num">
                                      <p:cBhvr>
                                        <p:cTn id="3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BBC51EB-25CC-457B-9E4C-C0FFFB68565A}"/>
              </a:ext>
            </a:extLst>
          </p:cNvPr>
          <p:cNvPicPr>
            <a:picLocks noChangeAspect="1"/>
          </p:cNvPicPr>
          <p:nvPr/>
        </p:nvPicPr>
        <p:blipFill>
          <a:blip r:embed="rId2"/>
          <a:stretch>
            <a:fillRect/>
          </a:stretch>
        </p:blipFill>
        <p:spPr>
          <a:xfrm>
            <a:off x="295150" y="918064"/>
            <a:ext cx="6906794" cy="3702704"/>
          </a:xfrm>
          <a:prstGeom prst="rect">
            <a:avLst/>
          </a:prstGeom>
        </p:spPr>
      </p:pic>
    </p:spTree>
    <p:extLst>
      <p:ext uri="{BB962C8B-B14F-4D97-AF65-F5344CB8AC3E}">
        <p14:creationId xmlns:p14="http://schemas.microsoft.com/office/powerpoint/2010/main" val="14805718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ED4B4BD-D7E1-4566-99CF-00F6ADA10864}"/>
              </a:ext>
            </a:extLst>
          </p:cNvPr>
          <p:cNvPicPr>
            <a:picLocks noChangeAspect="1"/>
          </p:cNvPicPr>
          <p:nvPr/>
        </p:nvPicPr>
        <p:blipFill>
          <a:blip r:embed="rId2"/>
          <a:stretch>
            <a:fillRect/>
          </a:stretch>
        </p:blipFill>
        <p:spPr>
          <a:xfrm>
            <a:off x="650030" y="653684"/>
            <a:ext cx="6183261" cy="2272396"/>
          </a:xfrm>
          <a:prstGeom prst="rect">
            <a:avLst/>
          </a:prstGeom>
        </p:spPr>
      </p:pic>
      <p:pic>
        <p:nvPicPr>
          <p:cNvPr id="5" name="Picture 4">
            <a:extLst>
              <a:ext uri="{FF2B5EF4-FFF2-40B4-BE49-F238E27FC236}">
                <a16:creationId xmlns:a16="http://schemas.microsoft.com/office/drawing/2014/main" id="{7D76B283-E88A-4F63-B021-92E90EDE9EA1}"/>
              </a:ext>
            </a:extLst>
          </p:cNvPr>
          <p:cNvPicPr>
            <a:picLocks noChangeAspect="1"/>
          </p:cNvPicPr>
          <p:nvPr/>
        </p:nvPicPr>
        <p:blipFill>
          <a:blip r:embed="rId3"/>
          <a:stretch>
            <a:fillRect/>
          </a:stretch>
        </p:blipFill>
        <p:spPr>
          <a:xfrm>
            <a:off x="590050" y="3289822"/>
            <a:ext cx="6378359" cy="2160002"/>
          </a:xfrm>
          <a:prstGeom prst="rect">
            <a:avLst/>
          </a:prstGeom>
        </p:spPr>
      </p:pic>
    </p:spTree>
    <p:extLst>
      <p:ext uri="{BB962C8B-B14F-4D97-AF65-F5344CB8AC3E}">
        <p14:creationId xmlns:p14="http://schemas.microsoft.com/office/powerpoint/2010/main" val="510594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32655D0-BA45-446E-9BA6-3DC559F754D8}"/>
              </a:ext>
            </a:extLst>
          </p:cNvPr>
          <p:cNvPicPr>
            <a:picLocks noChangeAspect="1"/>
          </p:cNvPicPr>
          <p:nvPr/>
        </p:nvPicPr>
        <p:blipFill>
          <a:blip r:embed="rId2"/>
          <a:stretch>
            <a:fillRect/>
          </a:stretch>
        </p:blipFill>
        <p:spPr>
          <a:xfrm>
            <a:off x="585216" y="389930"/>
            <a:ext cx="6354077" cy="5459136"/>
          </a:xfrm>
          <a:prstGeom prst="rect">
            <a:avLst/>
          </a:prstGeom>
        </p:spPr>
      </p:pic>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07AF1EF7-30EB-4883-81ED-7213205A523F}"/>
                  </a:ext>
                </a:extLst>
              </p:cNvPr>
              <p:cNvSpPr txBox="1"/>
              <p:nvPr/>
            </p:nvSpPr>
            <p:spPr>
              <a:xfrm>
                <a:off x="2542534" y="5895284"/>
                <a:ext cx="2029466" cy="57278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𝜂</m:t>
                      </m:r>
                      <m:r>
                        <a:rPr lang="en-US" i="0">
                          <a:latin typeface="Cambria Math" panose="02040503050406030204" pitchFamily="18" charset="0"/>
                        </a:rPr>
                        <m:t>=</m:t>
                      </m:r>
                      <m:f>
                        <m:fPr>
                          <m:ctrlPr>
                            <a:rPr lang="en-US" i="1">
                              <a:solidFill>
                                <a:srgbClr val="836967"/>
                              </a:solidFill>
                              <a:latin typeface="Cambria Math" panose="02040503050406030204" pitchFamily="18" charset="0"/>
                            </a:rPr>
                          </m:ctrlPr>
                        </m:fPr>
                        <m:num>
                          <m:r>
                            <a:rPr lang="en-US" i="1">
                              <a:latin typeface="Cambria Math" panose="02040503050406030204" pitchFamily="18" charset="0"/>
                            </a:rPr>
                            <m:t>𝑤</m:t>
                          </m:r>
                        </m:num>
                        <m:den>
                          <m:sSub>
                            <m:sSubPr>
                              <m:ctrlPr>
                                <a:rPr lang="en-US" i="1">
                                  <a:solidFill>
                                    <a:srgbClr val="836967"/>
                                  </a:solidFill>
                                  <a:latin typeface="Cambria Math" panose="02040503050406030204" pitchFamily="18" charset="0"/>
                                </a:rPr>
                              </m:ctrlPr>
                            </m:sSubPr>
                            <m:e>
                              <m:r>
                                <a:rPr lang="en-US" i="1">
                                  <a:latin typeface="Cambria Math" panose="02040503050406030204" pitchFamily="18" charset="0"/>
                                </a:rPr>
                                <m:t>𝑞</m:t>
                              </m:r>
                            </m:e>
                            <m:sub>
                              <m:r>
                                <a:rPr lang="en-US" i="1">
                                  <a:latin typeface="Cambria Math" panose="02040503050406030204" pitchFamily="18" charset="0"/>
                                </a:rPr>
                                <m:t>h</m:t>
                              </m:r>
                            </m:sub>
                          </m:sSub>
                        </m:den>
                      </m:f>
                      <m:r>
                        <a:rPr lang="en-US" i="0">
                          <a:latin typeface="Cambria Math" panose="02040503050406030204" pitchFamily="18" charset="0"/>
                        </a:rPr>
                        <m:t>=</m:t>
                      </m:r>
                      <m:f>
                        <m:fPr>
                          <m:ctrlPr>
                            <a:rPr lang="en-US" i="1">
                              <a:solidFill>
                                <a:srgbClr val="836967"/>
                              </a:solidFill>
                              <a:latin typeface="Cambria Math" panose="02040503050406030204" pitchFamily="18" charset="0"/>
                            </a:rPr>
                          </m:ctrlPr>
                        </m:fPr>
                        <m:num>
                          <m:r>
                            <a:rPr lang="en-US" i="0">
                              <a:latin typeface="Cambria Math" panose="02040503050406030204" pitchFamily="18" charset="0"/>
                            </a:rPr>
                            <m:t>5</m:t>
                          </m:r>
                        </m:num>
                        <m:den>
                          <m:r>
                            <a:rPr lang="en-US" i="0">
                              <a:latin typeface="Cambria Math" panose="02040503050406030204" pitchFamily="18" charset="0"/>
                            </a:rPr>
                            <m:t>20</m:t>
                          </m:r>
                        </m:den>
                      </m:f>
                      <m:r>
                        <a:rPr lang="en-US" i="0">
                          <a:latin typeface="Cambria Math" panose="02040503050406030204" pitchFamily="18" charset="0"/>
                        </a:rPr>
                        <m:t>=</m:t>
                      </m:r>
                      <m:r>
                        <a:rPr lang="en-US" i="0">
                          <a:latin typeface="Cambria Math" panose="02040503050406030204" pitchFamily="18" charset="0"/>
                        </a:rPr>
                        <m:t>0</m:t>
                      </m:r>
                      <m:r>
                        <a:rPr lang="en-US" i="0">
                          <a:latin typeface="Cambria Math" panose="02040503050406030204" pitchFamily="18" charset="0"/>
                        </a:rPr>
                        <m:t>.</m:t>
                      </m:r>
                      <m:r>
                        <a:rPr lang="en-US" i="0">
                          <a:latin typeface="Cambria Math" panose="02040503050406030204" pitchFamily="18" charset="0"/>
                        </a:rPr>
                        <m:t>25</m:t>
                      </m:r>
                    </m:oMath>
                  </m:oMathPara>
                </a14:m>
                <a:endParaRPr lang="en-US" dirty="0"/>
              </a:p>
            </p:txBody>
          </p:sp>
        </mc:Choice>
        <mc:Fallback xmlns="">
          <p:sp>
            <p:nvSpPr>
              <p:cNvPr id="4" name="TextBox 3">
                <a:extLst>
                  <a:ext uri="{FF2B5EF4-FFF2-40B4-BE49-F238E27FC236}">
                    <a16:creationId xmlns:a16="http://schemas.microsoft.com/office/drawing/2014/main" id="{07AF1EF7-30EB-4883-81ED-7213205A523F}"/>
                  </a:ext>
                </a:extLst>
              </p:cNvPr>
              <p:cNvSpPr txBox="1">
                <a:spLocks noRot="1" noChangeAspect="1" noMove="1" noResize="1" noEditPoints="1" noAdjustHandles="1" noChangeArrowheads="1" noChangeShapeType="1" noTextEdit="1"/>
              </p:cNvSpPr>
              <p:nvPr/>
            </p:nvSpPr>
            <p:spPr>
              <a:xfrm>
                <a:off x="2542534" y="5895284"/>
                <a:ext cx="2029466" cy="572786"/>
              </a:xfrm>
              <a:prstGeom prst="rect">
                <a:avLst/>
              </a:prstGeo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263638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A02F155-EB53-4F12-84D3-B0FA08EBB954}"/>
              </a:ext>
            </a:extLst>
          </p:cNvPr>
          <p:cNvPicPr>
            <a:picLocks noChangeAspect="1"/>
          </p:cNvPicPr>
          <p:nvPr/>
        </p:nvPicPr>
        <p:blipFill>
          <a:blip r:embed="rId2"/>
          <a:stretch>
            <a:fillRect/>
          </a:stretch>
        </p:blipFill>
        <p:spPr>
          <a:xfrm>
            <a:off x="404365" y="1174376"/>
            <a:ext cx="6668787" cy="4023092"/>
          </a:xfrm>
          <a:prstGeom prst="rect">
            <a:avLst/>
          </a:prstGeom>
        </p:spPr>
      </p:pic>
    </p:spTree>
    <p:extLst>
      <p:ext uri="{BB962C8B-B14F-4D97-AF65-F5344CB8AC3E}">
        <p14:creationId xmlns:p14="http://schemas.microsoft.com/office/powerpoint/2010/main" val="17477449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BBC6368-330B-433C-BEFC-9C90CFF7D6E5}"/>
              </a:ext>
            </a:extLst>
          </p:cNvPr>
          <p:cNvPicPr>
            <a:picLocks noChangeAspect="1"/>
          </p:cNvPicPr>
          <p:nvPr/>
        </p:nvPicPr>
        <p:blipFill>
          <a:blip r:embed="rId2"/>
          <a:stretch>
            <a:fillRect/>
          </a:stretch>
        </p:blipFill>
        <p:spPr>
          <a:xfrm>
            <a:off x="542596" y="481332"/>
            <a:ext cx="6481016" cy="4736127"/>
          </a:xfrm>
          <a:prstGeom prst="rect">
            <a:avLst/>
          </a:prstGeom>
        </p:spPr>
      </p:pic>
    </p:spTree>
    <p:extLst>
      <p:ext uri="{BB962C8B-B14F-4D97-AF65-F5344CB8AC3E}">
        <p14:creationId xmlns:p14="http://schemas.microsoft.com/office/powerpoint/2010/main" val="37679963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19EAF0BE-81B2-159B-6A67-BFD9A2CEE8B5}"/>
              </a:ext>
            </a:extLst>
          </p:cNvPr>
          <p:cNvPicPr>
            <a:picLocks noGrp="1" noChangeAspect="1"/>
          </p:cNvPicPr>
          <p:nvPr>
            <p:ph idx="1"/>
          </p:nvPr>
        </p:nvPicPr>
        <p:blipFill>
          <a:blip r:embed="rId2"/>
          <a:stretch>
            <a:fillRect/>
          </a:stretch>
        </p:blipFill>
        <p:spPr>
          <a:xfrm>
            <a:off x="247471" y="1363530"/>
            <a:ext cx="7126630" cy="3407645"/>
          </a:xfrm>
          <a:prstGeom prst="rect">
            <a:avLst/>
          </a:prstGeom>
        </p:spPr>
      </p:pic>
    </p:spTree>
    <p:extLst>
      <p:ext uri="{BB962C8B-B14F-4D97-AF65-F5344CB8AC3E}">
        <p14:creationId xmlns:p14="http://schemas.microsoft.com/office/powerpoint/2010/main" val="4221645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2022DBE-1534-4A7F-9255-B909149F267C}"/>
              </a:ext>
            </a:extLst>
          </p:cNvPr>
          <p:cNvPicPr>
            <a:picLocks noChangeAspect="1"/>
          </p:cNvPicPr>
          <p:nvPr/>
        </p:nvPicPr>
        <p:blipFill>
          <a:blip r:embed="rId2"/>
          <a:stretch>
            <a:fillRect/>
          </a:stretch>
        </p:blipFill>
        <p:spPr>
          <a:xfrm>
            <a:off x="677898" y="692952"/>
            <a:ext cx="6099216" cy="2381942"/>
          </a:xfrm>
          <a:prstGeom prst="rect">
            <a:avLst/>
          </a:prstGeom>
        </p:spPr>
      </p:pic>
      <p:pic>
        <p:nvPicPr>
          <p:cNvPr id="5" name="Picture 4">
            <a:extLst>
              <a:ext uri="{FF2B5EF4-FFF2-40B4-BE49-F238E27FC236}">
                <a16:creationId xmlns:a16="http://schemas.microsoft.com/office/drawing/2014/main" id="{18184BFB-0B74-4323-AB3A-AEE25E11F9B7}"/>
              </a:ext>
            </a:extLst>
          </p:cNvPr>
          <p:cNvPicPr>
            <a:picLocks noChangeAspect="1"/>
          </p:cNvPicPr>
          <p:nvPr/>
        </p:nvPicPr>
        <p:blipFill>
          <a:blip r:embed="rId3"/>
          <a:stretch>
            <a:fillRect/>
          </a:stretch>
        </p:blipFill>
        <p:spPr>
          <a:xfrm>
            <a:off x="774556" y="3625598"/>
            <a:ext cx="6585930" cy="1296026"/>
          </a:xfrm>
          <a:prstGeom prst="rect">
            <a:avLst/>
          </a:prstGeom>
        </p:spPr>
      </p:pic>
    </p:spTree>
    <p:extLst>
      <p:ext uri="{BB962C8B-B14F-4D97-AF65-F5344CB8AC3E}">
        <p14:creationId xmlns:p14="http://schemas.microsoft.com/office/powerpoint/2010/main" val="2858699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8C99A7C-5A70-407A-976F-488059902AC0}"/>
              </a:ext>
            </a:extLst>
          </p:cNvPr>
          <p:cNvPicPr>
            <a:picLocks noChangeAspect="1"/>
          </p:cNvPicPr>
          <p:nvPr/>
        </p:nvPicPr>
        <p:blipFill>
          <a:blip r:embed="rId2"/>
          <a:stretch>
            <a:fillRect/>
          </a:stretch>
        </p:blipFill>
        <p:spPr>
          <a:xfrm>
            <a:off x="911002" y="327745"/>
            <a:ext cx="5830457" cy="5658613"/>
          </a:xfrm>
          <a:prstGeom prst="rect">
            <a:avLst/>
          </a:prstGeom>
        </p:spPr>
      </p:pic>
    </p:spTree>
    <p:extLst>
      <p:ext uri="{BB962C8B-B14F-4D97-AF65-F5344CB8AC3E}">
        <p14:creationId xmlns:p14="http://schemas.microsoft.com/office/powerpoint/2010/main" val="36408232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7781CC4-6BB4-4E53-A164-C17343149686}"/>
              </a:ext>
            </a:extLst>
          </p:cNvPr>
          <p:cNvPicPr>
            <a:picLocks noChangeAspect="1"/>
          </p:cNvPicPr>
          <p:nvPr/>
        </p:nvPicPr>
        <p:blipFill>
          <a:blip r:embed="rId2"/>
          <a:stretch>
            <a:fillRect/>
          </a:stretch>
        </p:blipFill>
        <p:spPr>
          <a:xfrm rot="20384316">
            <a:off x="278208" y="2200896"/>
            <a:ext cx="6800636" cy="1472910"/>
          </a:xfrm>
          <a:prstGeom prst="rect">
            <a:avLst/>
          </a:prstGeom>
        </p:spPr>
      </p:pic>
    </p:spTree>
    <p:extLst>
      <p:ext uri="{BB962C8B-B14F-4D97-AF65-F5344CB8AC3E}">
        <p14:creationId xmlns:p14="http://schemas.microsoft.com/office/powerpoint/2010/main" val="6136928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B70CC2A-F475-404C-A9D8-41C93CB8342C}"/>
              </a:ext>
            </a:extLst>
          </p:cNvPr>
          <p:cNvPicPr>
            <a:picLocks noChangeAspect="1"/>
          </p:cNvPicPr>
          <p:nvPr/>
        </p:nvPicPr>
        <p:blipFill>
          <a:blip r:embed="rId2"/>
          <a:stretch>
            <a:fillRect/>
          </a:stretch>
        </p:blipFill>
        <p:spPr>
          <a:xfrm>
            <a:off x="726653" y="771722"/>
            <a:ext cx="6078383" cy="1541172"/>
          </a:xfrm>
          <a:prstGeom prst="rect">
            <a:avLst/>
          </a:prstGeom>
        </p:spPr>
      </p:pic>
      <p:pic>
        <p:nvPicPr>
          <p:cNvPr id="5" name="Picture 4">
            <a:extLst>
              <a:ext uri="{FF2B5EF4-FFF2-40B4-BE49-F238E27FC236}">
                <a16:creationId xmlns:a16="http://schemas.microsoft.com/office/drawing/2014/main" id="{42137FF7-F06B-425C-A8EF-C287058E6B87}"/>
              </a:ext>
            </a:extLst>
          </p:cNvPr>
          <p:cNvPicPr>
            <a:picLocks noChangeAspect="1"/>
          </p:cNvPicPr>
          <p:nvPr/>
        </p:nvPicPr>
        <p:blipFill>
          <a:blip r:embed="rId3"/>
          <a:stretch>
            <a:fillRect/>
          </a:stretch>
        </p:blipFill>
        <p:spPr>
          <a:xfrm>
            <a:off x="654933" y="2945250"/>
            <a:ext cx="6220994" cy="2692126"/>
          </a:xfrm>
          <a:prstGeom prst="rect">
            <a:avLst/>
          </a:prstGeom>
        </p:spPr>
      </p:pic>
    </p:spTree>
    <p:extLst>
      <p:ext uri="{BB962C8B-B14F-4D97-AF65-F5344CB8AC3E}">
        <p14:creationId xmlns:p14="http://schemas.microsoft.com/office/powerpoint/2010/main" val="1435240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C571C6A-3AF6-41E8-B3C3-B02E511E3C12}"/>
              </a:ext>
            </a:extLst>
          </p:cNvPr>
          <p:cNvPicPr>
            <a:picLocks noChangeAspect="1"/>
          </p:cNvPicPr>
          <p:nvPr/>
        </p:nvPicPr>
        <p:blipFill>
          <a:blip r:embed="rId2"/>
          <a:stretch>
            <a:fillRect/>
          </a:stretch>
        </p:blipFill>
        <p:spPr>
          <a:xfrm>
            <a:off x="343686" y="673889"/>
            <a:ext cx="6905057" cy="3010605"/>
          </a:xfrm>
          <a:prstGeom prst="rect">
            <a:avLst/>
          </a:prstGeom>
        </p:spPr>
      </p:pic>
      <p:pic>
        <p:nvPicPr>
          <p:cNvPr id="5" name="Picture 4">
            <a:extLst>
              <a:ext uri="{FF2B5EF4-FFF2-40B4-BE49-F238E27FC236}">
                <a16:creationId xmlns:a16="http://schemas.microsoft.com/office/drawing/2014/main" id="{1120A2C5-726F-4094-B53A-FEE03D8EED60}"/>
              </a:ext>
            </a:extLst>
          </p:cNvPr>
          <p:cNvPicPr>
            <a:picLocks noChangeAspect="1"/>
          </p:cNvPicPr>
          <p:nvPr/>
        </p:nvPicPr>
        <p:blipFill>
          <a:blip r:embed="rId3"/>
          <a:stretch>
            <a:fillRect/>
          </a:stretch>
        </p:blipFill>
        <p:spPr>
          <a:xfrm>
            <a:off x="693042" y="4150897"/>
            <a:ext cx="6692520" cy="869338"/>
          </a:xfrm>
          <a:prstGeom prst="rect">
            <a:avLst/>
          </a:prstGeom>
        </p:spPr>
      </p:pic>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971FD71D-6588-4DBE-B181-8BD0CA9B8403}"/>
                  </a:ext>
                </a:extLst>
              </p:cNvPr>
              <p:cNvSpPr txBox="1"/>
              <p:nvPr/>
            </p:nvSpPr>
            <p:spPr>
              <a:xfrm>
                <a:off x="1013013" y="5369860"/>
                <a:ext cx="5611906" cy="430887"/>
              </a:xfrm>
              <a:prstGeom prst="rect">
                <a:avLst/>
              </a:prstGeom>
              <a:noFill/>
            </p:spPr>
            <p:txBody>
              <a:bodyPr wrap="square" lIns="0" tIns="0" rIns="0" bIns="0" rtlCol="0">
                <a:spAutoFit/>
              </a:bodyPr>
              <a:lstStyle/>
              <a:p>
                <a14:m>
                  <m:oMath xmlns:m="http://schemas.openxmlformats.org/officeDocument/2006/math">
                    <m:r>
                      <m:rPr>
                        <m:sty m:val="p"/>
                      </m:rPr>
                      <a:rPr lang="en-US" sz="2800" smtClean="0">
                        <a:latin typeface="Cambria Math" panose="02040503050406030204" pitchFamily="18" charset="0"/>
                      </a:rPr>
                      <m:t>Δ</m:t>
                    </m:r>
                    <m:sSub>
                      <m:sSubPr>
                        <m:ctrlPr>
                          <a:rPr lang="en-US" sz="2800" i="1">
                            <a:solidFill>
                              <a:srgbClr val="836967"/>
                            </a:solidFill>
                            <a:latin typeface="Cambria Math" panose="02040503050406030204" pitchFamily="18" charset="0"/>
                          </a:rPr>
                        </m:ctrlPr>
                      </m:sSubPr>
                      <m:e>
                        <m:r>
                          <a:rPr lang="en-US" sz="2800" i="1">
                            <a:latin typeface="Cambria Math" panose="02040503050406030204" pitchFamily="18" charset="0"/>
                          </a:rPr>
                          <m:t>𝑠</m:t>
                        </m:r>
                      </m:e>
                      <m:sub>
                        <m:r>
                          <a:rPr lang="en-US" sz="2800" b="0" i="1" smtClean="0">
                            <a:latin typeface="Cambria Math" panose="02040503050406030204" pitchFamily="18" charset="0"/>
                          </a:rPr>
                          <m:t>𝑡𝑜𝑡</m:t>
                        </m:r>
                      </m:sub>
                    </m:sSub>
                    <m:r>
                      <a:rPr lang="en-US" sz="2800" i="0">
                        <a:latin typeface="Cambria Math" panose="02040503050406030204" pitchFamily="18" charset="0"/>
                      </a:rPr>
                      <m:t>=</m:t>
                    </m:r>
                    <m:r>
                      <a:rPr lang="en-US" sz="2800" i="0">
                        <a:latin typeface="Cambria Math" panose="02040503050406030204" pitchFamily="18" charset="0"/>
                      </a:rPr>
                      <m:t>0</m:t>
                    </m:r>
                  </m:oMath>
                </a14:m>
                <a:r>
                  <a:rPr lang="en-US" sz="2800" dirty="0"/>
                  <a:t>  (</a:t>
                </a:r>
                <a:r>
                  <a:rPr lang="en-US" sz="2800" b="1" dirty="0">
                    <a:solidFill>
                      <a:srgbClr val="FF0000"/>
                    </a:solidFill>
                  </a:rPr>
                  <a:t>Reversible</a:t>
                </a:r>
                <a:r>
                  <a:rPr lang="en-US" sz="2800" dirty="0"/>
                  <a:t> expansion)</a:t>
                </a:r>
              </a:p>
            </p:txBody>
          </p:sp>
        </mc:Choice>
        <mc:Fallback xmlns="">
          <p:sp>
            <p:nvSpPr>
              <p:cNvPr id="6" name="TextBox 5">
                <a:extLst>
                  <a:ext uri="{FF2B5EF4-FFF2-40B4-BE49-F238E27FC236}">
                    <a16:creationId xmlns:a16="http://schemas.microsoft.com/office/drawing/2014/main" id="{971FD71D-6588-4DBE-B181-8BD0CA9B8403}"/>
                  </a:ext>
                </a:extLst>
              </p:cNvPr>
              <p:cNvSpPr txBox="1">
                <a:spLocks noRot="1" noChangeAspect="1" noMove="1" noResize="1" noEditPoints="1" noAdjustHandles="1" noChangeArrowheads="1" noChangeShapeType="1" noTextEdit="1"/>
              </p:cNvSpPr>
              <p:nvPr/>
            </p:nvSpPr>
            <p:spPr>
              <a:xfrm>
                <a:off x="1013013" y="5369860"/>
                <a:ext cx="5611906" cy="430887"/>
              </a:xfrm>
              <a:prstGeom prst="rect">
                <a:avLst/>
              </a:prstGeom>
              <a:blipFill>
                <a:blip r:embed="rId4"/>
                <a:stretch>
                  <a:fillRect t="-23944" b="-49296"/>
                </a:stretch>
              </a:blipFill>
            </p:spPr>
            <p:txBody>
              <a:bodyPr/>
              <a:lstStyle/>
              <a:p>
                <a:r>
                  <a:rPr lang="en-US">
                    <a:noFill/>
                  </a:rPr>
                  <a:t> </a:t>
                </a:r>
              </a:p>
            </p:txBody>
          </p:sp>
        </mc:Fallback>
      </mc:AlternateContent>
    </p:spTree>
    <p:extLst>
      <p:ext uri="{BB962C8B-B14F-4D97-AF65-F5344CB8AC3E}">
        <p14:creationId xmlns:p14="http://schemas.microsoft.com/office/powerpoint/2010/main" val="466568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5880554-3133-44D8-B742-945988A96679}"/>
              </a:ext>
            </a:extLst>
          </p:cNvPr>
          <p:cNvPicPr>
            <a:picLocks noChangeAspect="1"/>
          </p:cNvPicPr>
          <p:nvPr/>
        </p:nvPicPr>
        <p:blipFill>
          <a:blip r:embed="rId2"/>
          <a:stretch>
            <a:fillRect/>
          </a:stretch>
        </p:blipFill>
        <p:spPr>
          <a:xfrm>
            <a:off x="863079" y="1073983"/>
            <a:ext cx="6336362" cy="1893335"/>
          </a:xfrm>
          <a:prstGeom prst="rect">
            <a:avLst/>
          </a:prstGeom>
        </p:spPr>
      </p:pic>
      <p:pic>
        <p:nvPicPr>
          <p:cNvPr id="5" name="Picture 4">
            <a:extLst>
              <a:ext uri="{FF2B5EF4-FFF2-40B4-BE49-F238E27FC236}">
                <a16:creationId xmlns:a16="http://schemas.microsoft.com/office/drawing/2014/main" id="{AEC59796-1508-49BC-B17E-CB180824D823}"/>
              </a:ext>
            </a:extLst>
          </p:cNvPr>
          <p:cNvPicPr>
            <a:picLocks noChangeAspect="1"/>
          </p:cNvPicPr>
          <p:nvPr/>
        </p:nvPicPr>
        <p:blipFill>
          <a:blip r:embed="rId3"/>
          <a:stretch>
            <a:fillRect/>
          </a:stretch>
        </p:blipFill>
        <p:spPr>
          <a:xfrm>
            <a:off x="1060864" y="3215677"/>
            <a:ext cx="5938474" cy="2387266"/>
          </a:xfrm>
          <a:prstGeom prst="rect">
            <a:avLst/>
          </a:prstGeom>
        </p:spPr>
      </p:pic>
    </p:spTree>
    <p:extLst>
      <p:ext uri="{BB962C8B-B14F-4D97-AF65-F5344CB8AC3E}">
        <p14:creationId xmlns:p14="http://schemas.microsoft.com/office/powerpoint/2010/main" val="2531734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25E7FBD-F910-4700-A414-9BE77820387E}"/>
              </a:ext>
            </a:extLst>
          </p:cNvPr>
          <p:cNvPicPr>
            <a:picLocks noChangeAspect="1"/>
          </p:cNvPicPr>
          <p:nvPr/>
        </p:nvPicPr>
        <p:blipFill>
          <a:blip r:embed="rId2"/>
          <a:stretch>
            <a:fillRect/>
          </a:stretch>
        </p:blipFill>
        <p:spPr>
          <a:xfrm>
            <a:off x="495257" y="317884"/>
            <a:ext cx="5502131" cy="3073060"/>
          </a:xfrm>
          <a:prstGeom prst="rect">
            <a:avLst/>
          </a:prstGeom>
        </p:spPr>
      </p:pic>
      <p:pic>
        <p:nvPicPr>
          <p:cNvPr id="5" name="Picture 4">
            <a:extLst>
              <a:ext uri="{FF2B5EF4-FFF2-40B4-BE49-F238E27FC236}">
                <a16:creationId xmlns:a16="http://schemas.microsoft.com/office/drawing/2014/main" id="{E2D3C899-BEE3-4A72-A52E-77E4473E4CC3}"/>
              </a:ext>
            </a:extLst>
          </p:cNvPr>
          <p:cNvPicPr>
            <a:picLocks noChangeAspect="1"/>
          </p:cNvPicPr>
          <p:nvPr/>
        </p:nvPicPr>
        <p:blipFill>
          <a:blip r:embed="rId3"/>
          <a:stretch>
            <a:fillRect/>
          </a:stretch>
        </p:blipFill>
        <p:spPr>
          <a:xfrm>
            <a:off x="717176" y="3667544"/>
            <a:ext cx="5855126" cy="2827826"/>
          </a:xfrm>
          <a:prstGeom prst="rect">
            <a:avLst/>
          </a:prstGeom>
        </p:spPr>
      </p:pic>
    </p:spTree>
    <p:extLst>
      <p:ext uri="{BB962C8B-B14F-4D97-AF65-F5344CB8AC3E}">
        <p14:creationId xmlns:p14="http://schemas.microsoft.com/office/powerpoint/2010/main" val="3264504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B6ABBF9-0FBC-4FDD-B79E-57BB5B5D9BFB}"/>
              </a:ext>
            </a:extLst>
          </p:cNvPr>
          <p:cNvPicPr>
            <a:picLocks noChangeAspect="1"/>
          </p:cNvPicPr>
          <p:nvPr/>
        </p:nvPicPr>
        <p:blipFill>
          <a:blip r:embed="rId2"/>
          <a:stretch>
            <a:fillRect/>
          </a:stretch>
        </p:blipFill>
        <p:spPr>
          <a:xfrm>
            <a:off x="807335" y="722548"/>
            <a:ext cx="5889299" cy="4157153"/>
          </a:xfrm>
          <a:prstGeom prst="rect">
            <a:avLst/>
          </a:prstGeom>
        </p:spPr>
      </p:pic>
    </p:spTree>
    <p:extLst>
      <p:ext uri="{BB962C8B-B14F-4D97-AF65-F5344CB8AC3E}">
        <p14:creationId xmlns:p14="http://schemas.microsoft.com/office/powerpoint/2010/main" val="260883796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525D1FA-0151-429F-B319-D6D82EC9CAF0}"/>
              </a:ext>
            </a:extLst>
          </p:cNvPr>
          <p:cNvPicPr>
            <a:picLocks noChangeAspect="1"/>
          </p:cNvPicPr>
          <p:nvPr/>
        </p:nvPicPr>
        <p:blipFill>
          <a:blip r:embed="rId2"/>
          <a:stretch>
            <a:fillRect/>
          </a:stretch>
        </p:blipFill>
        <p:spPr>
          <a:xfrm>
            <a:off x="428572" y="251122"/>
            <a:ext cx="6393306" cy="3254078"/>
          </a:xfrm>
          <a:prstGeom prst="rect">
            <a:avLst/>
          </a:prstGeom>
        </p:spPr>
      </p:pic>
      <p:pic>
        <p:nvPicPr>
          <p:cNvPr id="5" name="Picture 4">
            <a:extLst>
              <a:ext uri="{FF2B5EF4-FFF2-40B4-BE49-F238E27FC236}">
                <a16:creationId xmlns:a16="http://schemas.microsoft.com/office/drawing/2014/main" id="{D6DA7329-113E-4CD5-BAD2-BE4B778E554E}"/>
              </a:ext>
            </a:extLst>
          </p:cNvPr>
          <p:cNvPicPr>
            <a:picLocks noChangeAspect="1"/>
          </p:cNvPicPr>
          <p:nvPr/>
        </p:nvPicPr>
        <p:blipFill>
          <a:blip r:embed="rId3"/>
          <a:stretch>
            <a:fillRect/>
          </a:stretch>
        </p:blipFill>
        <p:spPr>
          <a:xfrm>
            <a:off x="730024" y="3991486"/>
            <a:ext cx="6091854" cy="911879"/>
          </a:xfrm>
          <a:prstGeom prst="rect">
            <a:avLst/>
          </a:prstGeom>
        </p:spPr>
      </p:pic>
    </p:spTree>
    <p:extLst>
      <p:ext uri="{BB962C8B-B14F-4D97-AF65-F5344CB8AC3E}">
        <p14:creationId xmlns:p14="http://schemas.microsoft.com/office/powerpoint/2010/main" val="2255811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DF8B15F-63D9-4CE5-A2D7-EBCA404E269E}"/>
              </a:ext>
            </a:extLst>
          </p:cNvPr>
          <p:cNvPicPr>
            <a:picLocks noChangeAspect="1"/>
          </p:cNvPicPr>
          <p:nvPr/>
        </p:nvPicPr>
        <p:blipFill>
          <a:blip r:embed="rId2"/>
          <a:stretch>
            <a:fillRect/>
          </a:stretch>
        </p:blipFill>
        <p:spPr>
          <a:xfrm>
            <a:off x="362428" y="223395"/>
            <a:ext cx="6011478" cy="2669317"/>
          </a:xfrm>
          <a:prstGeom prst="rect">
            <a:avLst/>
          </a:prstGeom>
        </p:spPr>
      </p:pic>
      <p:pic>
        <p:nvPicPr>
          <p:cNvPr id="5" name="Picture 4">
            <a:extLst>
              <a:ext uri="{FF2B5EF4-FFF2-40B4-BE49-F238E27FC236}">
                <a16:creationId xmlns:a16="http://schemas.microsoft.com/office/drawing/2014/main" id="{38600A64-828C-4A71-A297-429ED0A62284}"/>
              </a:ext>
            </a:extLst>
          </p:cNvPr>
          <p:cNvPicPr>
            <a:picLocks noChangeAspect="1"/>
          </p:cNvPicPr>
          <p:nvPr/>
        </p:nvPicPr>
        <p:blipFill>
          <a:blip r:embed="rId3"/>
          <a:stretch>
            <a:fillRect/>
          </a:stretch>
        </p:blipFill>
        <p:spPr>
          <a:xfrm>
            <a:off x="981034" y="3301411"/>
            <a:ext cx="5366049" cy="2041553"/>
          </a:xfrm>
          <a:prstGeom prst="rect">
            <a:avLst/>
          </a:prstGeom>
        </p:spPr>
      </p:pic>
    </p:spTree>
    <p:extLst>
      <p:ext uri="{BB962C8B-B14F-4D97-AF65-F5344CB8AC3E}">
        <p14:creationId xmlns:p14="http://schemas.microsoft.com/office/powerpoint/2010/main" val="3396221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E522A3-FB4A-23F8-C127-2F2D72C1783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73AAB71-3948-8FDB-D266-12FFF9F64E3F}"/>
              </a:ext>
            </a:extLst>
          </p:cNvPr>
          <p:cNvSpPr>
            <a:spLocks noGrp="1"/>
          </p:cNvSpPr>
          <p:nvPr>
            <p:ph type="title"/>
          </p:nvPr>
        </p:nvSpPr>
        <p:spPr/>
        <p:txBody>
          <a:bodyPr/>
          <a:lstStyle/>
          <a:p>
            <a:r>
              <a:rPr b="1" dirty="0">
                <a:solidFill>
                  <a:schemeClr val="accent3"/>
                </a:solidFill>
              </a:rPr>
              <a:t>Entropy</a:t>
            </a:r>
            <a:r>
              <a:rPr dirty="0"/>
              <a:t> – the central idea</a:t>
            </a:r>
          </a:p>
        </p:txBody>
      </p:sp>
      <p:sp>
        <p:nvSpPr>
          <p:cNvPr id="3" name="Content Placeholder 2">
            <a:extLst>
              <a:ext uri="{FF2B5EF4-FFF2-40B4-BE49-F238E27FC236}">
                <a16:creationId xmlns:a16="http://schemas.microsoft.com/office/drawing/2014/main" id="{88A4C077-E061-EC00-5D98-D2012193CD34}"/>
              </a:ext>
            </a:extLst>
          </p:cNvPr>
          <p:cNvSpPr>
            <a:spLocks noGrp="1"/>
          </p:cNvSpPr>
          <p:nvPr>
            <p:ph idx="1"/>
          </p:nvPr>
        </p:nvSpPr>
        <p:spPr>
          <a:xfrm>
            <a:off x="609598" y="2160590"/>
            <a:ext cx="7094901" cy="3880773"/>
          </a:xfrm>
        </p:spPr>
        <p:txBody>
          <a:bodyPr>
            <a:normAutofit/>
          </a:bodyPr>
          <a:lstStyle/>
          <a:p>
            <a:pPr>
              <a:lnSpc>
                <a:spcPct val="150000"/>
              </a:lnSpc>
            </a:pPr>
            <a:r>
              <a:rPr lang="en-US" sz="2400" dirty="0"/>
              <a:t>What determines the direction of </a:t>
            </a:r>
            <a:r>
              <a:rPr lang="en-US" sz="2400" b="1" dirty="0">
                <a:solidFill>
                  <a:schemeClr val="accent3"/>
                </a:solidFill>
              </a:rPr>
              <a:t>spontaneous</a:t>
            </a:r>
            <a:r>
              <a:rPr lang="en-US" sz="2400" dirty="0"/>
              <a:t> change? It is not a tendency to achieve a </a:t>
            </a:r>
            <a:r>
              <a:rPr lang="en-US" sz="2400" b="1" dirty="0"/>
              <a:t>lower</a:t>
            </a:r>
            <a:r>
              <a:rPr lang="en-US" sz="2400" dirty="0"/>
              <a:t> </a:t>
            </a:r>
            <a:r>
              <a:rPr lang="en-US" sz="2400" b="1" dirty="0"/>
              <a:t>energy</a:t>
            </a:r>
            <a:r>
              <a:rPr lang="en-US" sz="2400" dirty="0"/>
              <a:t>, because the First Law asserts that the total energy of the universe does not change in any process.</a:t>
            </a:r>
            <a:endParaRPr sz="2400" dirty="0"/>
          </a:p>
        </p:txBody>
      </p:sp>
    </p:spTree>
    <p:extLst>
      <p:ext uri="{BB962C8B-B14F-4D97-AF65-F5344CB8AC3E}">
        <p14:creationId xmlns:p14="http://schemas.microsoft.com/office/powerpoint/2010/main" val="409225634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DF8B15F-63D9-4CE5-A2D7-EBCA404E269E}"/>
              </a:ext>
            </a:extLst>
          </p:cNvPr>
          <p:cNvPicPr>
            <a:picLocks noChangeAspect="1"/>
          </p:cNvPicPr>
          <p:nvPr/>
        </p:nvPicPr>
        <p:blipFill>
          <a:blip r:embed="rId2"/>
          <a:stretch>
            <a:fillRect/>
          </a:stretch>
        </p:blipFill>
        <p:spPr>
          <a:xfrm>
            <a:off x="362428" y="223395"/>
            <a:ext cx="6011478" cy="2669317"/>
          </a:xfrm>
          <a:prstGeom prst="rect">
            <a:avLst/>
          </a:prstGeom>
        </p:spPr>
      </p:pic>
      <p:pic>
        <p:nvPicPr>
          <p:cNvPr id="4" name="Picture 3">
            <a:extLst>
              <a:ext uri="{FF2B5EF4-FFF2-40B4-BE49-F238E27FC236}">
                <a16:creationId xmlns:a16="http://schemas.microsoft.com/office/drawing/2014/main" id="{BC1AF0B7-1412-4838-B36C-B2F95136610D}"/>
              </a:ext>
            </a:extLst>
          </p:cNvPr>
          <p:cNvPicPr>
            <a:picLocks noChangeAspect="1"/>
          </p:cNvPicPr>
          <p:nvPr/>
        </p:nvPicPr>
        <p:blipFill>
          <a:blip r:embed="rId3"/>
          <a:stretch>
            <a:fillRect/>
          </a:stretch>
        </p:blipFill>
        <p:spPr>
          <a:xfrm>
            <a:off x="856045" y="3125800"/>
            <a:ext cx="5543966" cy="2669317"/>
          </a:xfrm>
          <a:prstGeom prst="rect">
            <a:avLst/>
          </a:prstGeom>
        </p:spPr>
      </p:pic>
    </p:spTree>
    <p:extLst>
      <p:ext uri="{BB962C8B-B14F-4D97-AF65-F5344CB8AC3E}">
        <p14:creationId xmlns:p14="http://schemas.microsoft.com/office/powerpoint/2010/main" val="4042819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92CFBAE-8C6F-4F40-AB0A-997D55CF9FBB}"/>
              </a:ext>
            </a:extLst>
          </p:cNvPr>
          <p:cNvPicPr>
            <a:picLocks noChangeAspect="1"/>
          </p:cNvPicPr>
          <p:nvPr/>
        </p:nvPicPr>
        <p:blipFill>
          <a:blip r:embed="rId2"/>
          <a:stretch>
            <a:fillRect/>
          </a:stretch>
        </p:blipFill>
        <p:spPr>
          <a:xfrm>
            <a:off x="295835" y="2235302"/>
            <a:ext cx="7037294" cy="2408416"/>
          </a:xfrm>
          <a:prstGeom prst="rect">
            <a:avLst/>
          </a:prstGeom>
        </p:spPr>
      </p:pic>
    </p:spTree>
    <p:extLst>
      <p:ext uri="{BB962C8B-B14F-4D97-AF65-F5344CB8AC3E}">
        <p14:creationId xmlns:p14="http://schemas.microsoft.com/office/powerpoint/2010/main" val="15028385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AB99314-63FC-4026-82A4-93FF76EA2690}"/>
              </a:ext>
            </a:extLst>
          </p:cNvPr>
          <p:cNvPicPr>
            <a:picLocks noChangeAspect="1"/>
          </p:cNvPicPr>
          <p:nvPr/>
        </p:nvPicPr>
        <p:blipFill>
          <a:blip r:embed="rId2"/>
          <a:stretch>
            <a:fillRect/>
          </a:stretch>
        </p:blipFill>
        <p:spPr>
          <a:xfrm>
            <a:off x="888310" y="1388138"/>
            <a:ext cx="5951761" cy="5051494"/>
          </a:xfrm>
          <a:prstGeom prst="rect">
            <a:avLst/>
          </a:prstGeom>
        </p:spPr>
      </p:pic>
      <p:pic>
        <p:nvPicPr>
          <p:cNvPr id="8" name="Picture 7">
            <a:extLst>
              <a:ext uri="{FF2B5EF4-FFF2-40B4-BE49-F238E27FC236}">
                <a16:creationId xmlns:a16="http://schemas.microsoft.com/office/drawing/2014/main" id="{9B6A035B-9485-404C-8881-ACD1EBF300E6}"/>
              </a:ext>
            </a:extLst>
          </p:cNvPr>
          <p:cNvPicPr>
            <a:picLocks noChangeAspect="1"/>
          </p:cNvPicPr>
          <p:nvPr/>
        </p:nvPicPr>
        <p:blipFill>
          <a:blip r:embed="rId3"/>
          <a:stretch>
            <a:fillRect/>
          </a:stretch>
        </p:blipFill>
        <p:spPr>
          <a:xfrm>
            <a:off x="888310" y="330517"/>
            <a:ext cx="4477375" cy="800212"/>
          </a:xfrm>
          <a:prstGeom prst="rect">
            <a:avLst/>
          </a:prstGeom>
        </p:spPr>
      </p:pic>
    </p:spTree>
    <p:extLst>
      <p:ext uri="{BB962C8B-B14F-4D97-AF65-F5344CB8AC3E}">
        <p14:creationId xmlns:p14="http://schemas.microsoft.com/office/powerpoint/2010/main" val="313896671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6262206-E5A7-4BAC-A929-354CA171C356}"/>
              </a:ext>
            </a:extLst>
          </p:cNvPr>
          <p:cNvPicPr>
            <a:picLocks noChangeAspect="1"/>
          </p:cNvPicPr>
          <p:nvPr/>
        </p:nvPicPr>
        <p:blipFill>
          <a:blip r:embed="rId2"/>
          <a:stretch>
            <a:fillRect/>
          </a:stretch>
        </p:blipFill>
        <p:spPr>
          <a:xfrm>
            <a:off x="1039608" y="227243"/>
            <a:ext cx="3783404" cy="3006454"/>
          </a:xfrm>
          <a:prstGeom prst="rect">
            <a:avLst/>
          </a:prstGeom>
        </p:spPr>
      </p:pic>
      <p:pic>
        <p:nvPicPr>
          <p:cNvPr id="5" name="Picture 4">
            <a:extLst>
              <a:ext uri="{FF2B5EF4-FFF2-40B4-BE49-F238E27FC236}">
                <a16:creationId xmlns:a16="http://schemas.microsoft.com/office/drawing/2014/main" id="{99F2A490-66DF-4436-8A3A-BC589F7BB430}"/>
              </a:ext>
            </a:extLst>
          </p:cNvPr>
          <p:cNvPicPr>
            <a:picLocks noChangeAspect="1"/>
          </p:cNvPicPr>
          <p:nvPr/>
        </p:nvPicPr>
        <p:blipFill>
          <a:blip r:embed="rId3"/>
          <a:stretch>
            <a:fillRect/>
          </a:stretch>
        </p:blipFill>
        <p:spPr>
          <a:xfrm>
            <a:off x="1039608" y="3624304"/>
            <a:ext cx="4763165" cy="2648320"/>
          </a:xfrm>
          <a:prstGeom prst="rect">
            <a:avLst/>
          </a:prstGeom>
        </p:spPr>
      </p:pic>
    </p:spTree>
    <p:extLst>
      <p:ext uri="{BB962C8B-B14F-4D97-AF65-F5344CB8AC3E}">
        <p14:creationId xmlns:p14="http://schemas.microsoft.com/office/powerpoint/2010/main" val="147865576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7A1C4A4-D552-4FF8-8C99-307C145A955C}"/>
              </a:ext>
            </a:extLst>
          </p:cNvPr>
          <p:cNvPicPr>
            <a:picLocks noChangeAspect="1"/>
          </p:cNvPicPr>
          <p:nvPr/>
        </p:nvPicPr>
        <p:blipFill>
          <a:blip r:embed="rId2"/>
          <a:stretch>
            <a:fillRect/>
          </a:stretch>
        </p:blipFill>
        <p:spPr>
          <a:xfrm>
            <a:off x="400554" y="283966"/>
            <a:ext cx="6653301" cy="2028928"/>
          </a:xfrm>
          <a:prstGeom prst="rect">
            <a:avLst/>
          </a:prstGeom>
        </p:spPr>
      </p:pic>
      <p:pic>
        <p:nvPicPr>
          <p:cNvPr id="5" name="Picture 4">
            <a:extLst>
              <a:ext uri="{FF2B5EF4-FFF2-40B4-BE49-F238E27FC236}">
                <a16:creationId xmlns:a16="http://schemas.microsoft.com/office/drawing/2014/main" id="{CA1F7A93-5E11-45A5-AC20-F78C764FE57F}"/>
              </a:ext>
            </a:extLst>
          </p:cNvPr>
          <p:cNvPicPr>
            <a:picLocks noChangeAspect="1"/>
          </p:cNvPicPr>
          <p:nvPr/>
        </p:nvPicPr>
        <p:blipFill>
          <a:blip r:embed="rId3"/>
          <a:stretch>
            <a:fillRect/>
          </a:stretch>
        </p:blipFill>
        <p:spPr>
          <a:xfrm>
            <a:off x="583844" y="2743957"/>
            <a:ext cx="5288038" cy="1673430"/>
          </a:xfrm>
          <a:prstGeom prst="rect">
            <a:avLst/>
          </a:prstGeom>
        </p:spPr>
      </p:pic>
      <p:pic>
        <p:nvPicPr>
          <p:cNvPr id="7" name="Picture 6">
            <a:extLst>
              <a:ext uri="{FF2B5EF4-FFF2-40B4-BE49-F238E27FC236}">
                <a16:creationId xmlns:a16="http://schemas.microsoft.com/office/drawing/2014/main" id="{34C9318D-C716-4AF1-8749-72A0E3695984}"/>
              </a:ext>
            </a:extLst>
          </p:cNvPr>
          <p:cNvPicPr>
            <a:picLocks noChangeAspect="1"/>
          </p:cNvPicPr>
          <p:nvPr/>
        </p:nvPicPr>
        <p:blipFill>
          <a:blip r:embed="rId4"/>
          <a:stretch>
            <a:fillRect/>
          </a:stretch>
        </p:blipFill>
        <p:spPr>
          <a:xfrm>
            <a:off x="583843" y="4848449"/>
            <a:ext cx="4508109" cy="1149377"/>
          </a:xfrm>
          <a:prstGeom prst="rect">
            <a:avLst/>
          </a:prstGeom>
        </p:spPr>
      </p:pic>
    </p:spTree>
    <p:extLst>
      <p:ext uri="{BB962C8B-B14F-4D97-AF65-F5344CB8AC3E}">
        <p14:creationId xmlns:p14="http://schemas.microsoft.com/office/powerpoint/2010/main" val="2478568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47FA96E-729B-4EB2-8BB0-D0BE03074A38}"/>
              </a:ext>
            </a:extLst>
          </p:cNvPr>
          <p:cNvPicPr>
            <a:picLocks noChangeAspect="1"/>
          </p:cNvPicPr>
          <p:nvPr/>
        </p:nvPicPr>
        <p:blipFill>
          <a:blip r:embed="rId2"/>
          <a:stretch>
            <a:fillRect/>
          </a:stretch>
        </p:blipFill>
        <p:spPr>
          <a:xfrm>
            <a:off x="490180" y="924635"/>
            <a:ext cx="6525578" cy="3754942"/>
          </a:xfrm>
          <a:prstGeom prst="rect">
            <a:avLst/>
          </a:prstGeom>
        </p:spPr>
      </p:pic>
    </p:spTree>
    <p:extLst>
      <p:ext uri="{BB962C8B-B14F-4D97-AF65-F5344CB8AC3E}">
        <p14:creationId xmlns:p14="http://schemas.microsoft.com/office/powerpoint/2010/main" val="216432631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B6472DA-E65A-40B1-89B1-A8087A06DEEA}"/>
              </a:ext>
            </a:extLst>
          </p:cNvPr>
          <p:cNvPicPr>
            <a:picLocks noChangeAspect="1"/>
          </p:cNvPicPr>
          <p:nvPr/>
        </p:nvPicPr>
        <p:blipFill>
          <a:blip r:embed="rId2"/>
          <a:stretch>
            <a:fillRect/>
          </a:stretch>
        </p:blipFill>
        <p:spPr>
          <a:xfrm>
            <a:off x="549585" y="1077098"/>
            <a:ext cx="6514423" cy="3288713"/>
          </a:xfrm>
          <a:prstGeom prst="rect">
            <a:avLst/>
          </a:prstGeom>
        </p:spPr>
      </p:pic>
    </p:spTree>
    <p:extLst>
      <p:ext uri="{BB962C8B-B14F-4D97-AF65-F5344CB8AC3E}">
        <p14:creationId xmlns:p14="http://schemas.microsoft.com/office/powerpoint/2010/main" val="324644047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985440D-1FB7-4687-9486-1E65EB6F1DE3}"/>
              </a:ext>
            </a:extLst>
          </p:cNvPr>
          <p:cNvPicPr>
            <a:picLocks noChangeAspect="1"/>
          </p:cNvPicPr>
          <p:nvPr/>
        </p:nvPicPr>
        <p:blipFill>
          <a:blip r:embed="rId2"/>
          <a:stretch>
            <a:fillRect/>
          </a:stretch>
        </p:blipFill>
        <p:spPr>
          <a:xfrm>
            <a:off x="678752" y="244773"/>
            <a:ext cx="5417248" cy="5916789"/>
          </a:xfrm>
          <a:prstGeom prst="rect">
            <a:avLst/>
          </a:prstGeom>
        </p:spPr>
      </p:pic>
    </p:spTree>
    <p:extLst>
      <p:ext uri="{BB962C8B-B14F-4D97-AF65-F5344CB8AC3E}">
        <p14:creationId xmlns:p14="http://schemas.microsoft.com/office/powerpoint/2010/main" val="52907336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809E14B-4B41-46EA-A207-34E3198A2016}"/>
              </a:ext>
            </a:extLst>
          </p:cNvPr>
          <p:cNvPicPr>
            <a:picLocks noChangeAspect="1"/>
          </p:cNvPicPr>
          <p:nvPr/>
        </p:nvPicPr>
        <p:blipFill>
          <a:blip r:embed="rId2"/>
          <a:stretch>
            <a:fillRect/>
          </a:stretch>
        </p:blipFill>
        <p:spPr>
          <a:xfrm>
            <a:off x="604227" y="1362804"/>
            <a:ext cx="6219642" cy="3684326"/>
          </a:xfrm>
          <a:prstGeom prst="rect">
            <a:avLst/>
          </a:prstGeom>
        </p:spPr>
      </p:pic>
    </p:spTree>
    <p:extLst>
      <p:ext uri="{BB962C8B-B14F-4D97-AF65-F5344CB8AC3E}">
        <p14:creationId xmlns:p14="http://schemas.microsoft.com/office/powerpoint/2010/main" val="236874335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557C828-CF8A-8969-82AF-BCA8BEBDC32C}"/>
              </a:ext>
            </a:extLst>
          </p:cNvPr>
          <p:cNvPicPr>
            <a:picLocks noChangeAspect="1"/>
          </p:cNvPicPr>
          <p:nvPr/>
        </p:nvPicPr>
        <p:blipFill>
          <a:blip r:embed="rId2"/>
          <a:stretch>
            <a:fillRect/>
          </a:stretch>
        </p:blipFill>
        <p:spPr>
          <a:xfrm>
            <a:off x="413860" y="0"/>
            <a:ext cx="6504398" cy="6858000"/>
          </a:xfrm>
          <a:prstGeom prst="rect">
            <a:avLst/>
          </a:prstGeom>
        </p:spPr>
      </p:pic>
    </p:spTree>
    <p:extLst>
      <p:ext uri="{BB962C8B-B14F-4D97-AF65-F5344CB8AC3E}">
        <p14:creationId xmlns:p14="http://schemas.microsoft.com/office/powerpoint/2010/main" val="16403231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21E7E5-D1C7-7953-E53B-547CD147DC1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1C71493-C757-CABF-5E51-164136DE859C}"/>
              </a:ext>
            </a:extLst>
          </p:cNvPr>
          <p:cNvSpPr>
            <a:spLocks noGrp="1"/>
          </p:cNvSpPr>
          <p:nvPr>
            <p:ph type="title"/>
          </p:nvPr>
        </p:nvSpPr>
        <p:spPr/>
        <p:txBody>
          <a:bodyPr/>
          <a:lstStyle/>
          <a:p>
            <a:r>
              <a:rPr b="1" dirty="0">
                <a:solidFill>
                  <a:schemeClr val="accent3"/>
                </a:solidFill>
              </a:rPr>
              <a:t>Entropy</a:t>
            </a:r>
            <a:r>
              <a:rPr dirty="0"/>
              <a:t> – the central idea</a:t>
            </a:r>
          </a:p>
        </p:txBody>
      </p:sp>
      <p:sp>
        <p:nvSpPr>
          <p:cNvPr id="3" name="Content Placeholder 2">
            <a:extLst>
              <a:ext uri="{FF2B5EF4-FFF2-40B4-BE49-F238E27FC236}">
                <a16:creationId xmlns:a16="http://schemas.microsoft.com/office/drawing/2014/main" id="{7626F190-499F-4FB1-8C5A-49F6CA73E974}"/>
              </a:ext>
            </a:extLst>
          </p:cNvPr>
          <p:cNvSpPr>
            <a:spLocks noGrp="1"/>
          </p:cNvSpPr>
          <p:nvPr>
            <p:ph idx="1"/>
          </p:nvPr>
        </p:nvSpPr>
        <p:spPr>
          <a:xfrm>
            <a:off x="609598" y="2160590"/>
            <a:ext cx="7094901" cy="3880773"/>
          </a:xfrm>
        </p:spPr>
        <p:txBody>
          <a:bodyPr>
            <a:normAutofit/>
          </a:bodyPr>
          <a:lstStyle/>
          <a:p>
            <a:pPr>
              <a:lnSpc>
                <a:spcPct val="150000"/>
              </a:lnSpc>
            </a:pPr>
            <a:r>
              <a:rPr lang="en-US" sz="2400" dirty="0"/>
              <a:t>It turns out that the direction is determined by the manner in which energy and matter are distributed. This concept is made precise by the Second Law of thermodynamics and made quantitative by introducing the property known as ‘</a:t>
            </a:r>
            <a:r>
              <a:rPr lang="en-US" sz="2400" b="1" dirty="0">
                <a:solidFill>
                  <a:schemeClr val="accent3"/>
                </a:solidFill>
              </a:rPr>
              <a:t>entropy</a:t>
            </a:r>
            <a:r>
              <a:rPr lang="en-US" sz="2400" dirty="0"/>
              <a:t>’. </a:t>
            </a:r>
            <a:endParaRPr sz="2400" dirty="0"/>
          </a:p>
        </p:txBody>
      </p:sp>
    </p:spTree>
    <p:extLst>
      <p:ext uri="{BB962C8B-B14F-4D97-AF65-F5344CB8AC3E}">
        <p14:creationId xmlns:p14="http://schemas.microsoft.com/office/powerpoint/2010/main" val="19628151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ECAEF99-25E0-BC1A-C339-A6794DB6A9EF}"/>
              </a:ext>
            </a:extLst>
          </p:cNvPr>
          <p:cNvPicPr>
            <a:picLocks noChangeAspect="1"/>
          </p:cNvPicPr>
          <p:nvPr/>
        </p:nvPicPr>
        <p:blipFill>
          <a:blip r:embed="rId2"/>
          <a:stretch>
            <a:fillRect/>
          </a:stretch>
        </p:blipFill>
        <p:spPr>
          <a:xfrm>
            <a:off x="101121" y="-1"/>
            <a:ext cx="7430976" cy="5748868"/>
          </a:xfrm>
          <a:prstGeom prst="rect">
            <a:avLst/>
          </a:prstGeom>
        </p:spPr>
      </p:pic>
    </p:spTree>
    <p:extLst>
      <p:ext uri="{BB962C8B-B14F-4D97-AF65-F5344CB8AC3E}">
        <p14:creationId xmlns:p14="http://schemas.microsoft.com/office/powerpoint/2010/main" val="281641591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FCE6B65-CFA8-7A08-991C-FBC2E7C0989C}"/>
              </a:ext>
            </a:extLst>
          </p:cNvPr>
          <p:cNvPicPr>
            <a:picLocks noChangeAspect="1"/>
          </p:cNvPicPr>
          <p:nvPr/>
        </p:nvPicPr>
        <p:blipFill>
          <a:blip r:embed="rId2"/>
          <a:stretch>
            <a:fillRect/>
          </a:stretch>
        </p:blipFill>
        <p:spPr>
          <a:xfrm>
            <a:off x="305916" y="520931"/>
            <a:ext cx="6754168" cy="4258269"/>
          </a:xfrm>
          <a:prstGeom prst="rect">
            <a:avLst/>
          </a:prstGeom>
        </p:spPr>
      </p:pic>
    </p:spTree>
    <p:extLst>
      <p:ext uri="{BB962C8B-B14F-4D97-AF65-F5344CB8AC3E}">
        <p14:creationId xmlns:p14="http://schemas.microsoft.com/office/powerpoint/2010/main" val="349696516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B5C5C30-F941-C0A9-4B7E-C8ABC9DA779B}"/>
              </a:ext>
            </a:extLst>
          </p:cNvPr>
          <p:cNvPicPr>
            <a:picLocks noChangeAspect="1"/>
          </p:cNvPicPr>
          <p:nvPr/>
        </p:nvPicPr>
        <p:blipFill>
          <a:blip r:embed="rId2"/>
          <a:stretch>
            <a:fillRect/>
          </a:stretch>
        </p:blipFill>
        <p:spPr>
          <a:xfrm>
            <a:off x="124905" y="165952"/>
            <a:ext cx="7268589" cy="2953162"/>
          </a:xfrm>
          <a:prstGeom prst="rect">
            <a:avLst/>
          </a:prstGeom>
        </p:spPr>
      </p:pic>
      <p:pic>
        <p:nvPicPr>
          <p:cNvPr id="5" name="Picture 4">
            <a:extLst>
              <a:ext uri="{FF2B5EF4-FFF2-40B4-BE49-F238E27FC236}">
                <a16:creationId xmlns:a16="http://schemas.microsoft.com/office/drawing/2014/main" id="{E241B21D-CE1F-8DE4-18AD-7AFB47A9705F}"/>
              </a:ext>
            </a:extLst>
          </p:cNvPr>
          <p:cNvPicPr>
            <a:picLocks noChangeAspect="1"/>
          </p:cNvPicPr>
          <p:nvPr/>
        </p:nvPicPr>
        <p:blipFill>
          <a:blip r:embed="rId3"/>
          <a:stretch>
            <a:fillRect/>
          </a:stretch>
        </p:blipFill>
        <p:spPr>
          <a:xfrm>
            <a:off x="320194" y="3314546"/>
            <a:ext cx="6878010" cy="2210108"/>
          </a:xfrm>
          <a:prstGeom prst="rect">
            <a:avLst/>
          </a:prstGeom>
        </p:spPr>
      </p:pic>
    </p:spTree>
    <p:extLst>
      <p:ext uri="{BB962C8B-B14F-4D97-AF65-F5344CB8AC3E}">
        <p14:creationId xmlns:p14="http://schemas.microsoft.com/office/powerpoint/2010/main" val="1563106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20CEACB-410C-9D19-2BF3-9693F04B0369}"/>
              </a:ext>
            </a:extLst>
          </p:cNvPr>
          <p:cNvPicPr>
            <a:picLocks noChangeAspect="1"/>
          </p:cNvPicPr>
          <p:nvPr/>
        </p:nvPicPr>
        <p:blipFill>
          <a:blip r:embed="rId2"/>
          <a:stretch>
            <a:fillRect/>
          </a:stretch>
        </p:blipFill>
        <p:spPr>
          <a:xfrm>
            <a:off x="129753" y="767610"/>
            <a:ext cx="7049979" cy="3524989"/>
          </a:xfrm>
          <a:prstGeom prst="rect">
            <a:avLst/>
          </a:prstGeom>
        </p:spPr>
      </p:pic>
    </p:spTree>
    <p:extLst>
      <p:ext uri="{BB962C8B-B14F-4D97-AF65-F5344CB8AC3E}">
        <p14:creationId xmlns:p14="http://schemas.microsoft.com/office/powerpoint/2010/main" val="186203569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0BCEF66-6AEB-3678-D85B-3118DFAACB4D}"/>
              </a:ext>
            </a:extLst>
          </p:cNvPr>
          <p:cNvPicPr>
            <a:picLocks noChangeAspect="1"/>
          </p:cNvPicPr>
          <p:nvPr/>
        </p:nvPicPr>
        <p:blipFill>
          <a:blip r:embed="rId2"/>
          <a:stretch>
            <a:fillRect/>
          </a:stretch>
        </p:blipFill>
        <p:spPr>
          <a:xfrm>
            <a:off x="359895" y="367387"/>
            <a:ext cx="6697010" cy="5496692"/>
          </a:xfrm>
          <a:prstGeom prst="rect">
            <a:avLst/>
          </a:prstGeom>
        </p:spPr>
      </p:pic>
    </p:spTree>
    <p:extLst>
      <p:ext uri="{BB962C8B-B14F-4D97-AF65-F5344CB8AC3E}">
        <p14:creationId xmlns:p14="http://schemas.microsoft.com/office/powerpoint/2010/main" val="28041677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Spreading of energy and matter</a:t>
            </a:r>
          </a:p>
        </p:txBody>
      </p:sp>
      <p:pic>
        <p:nvPicPr>
          <p:cNvPr id="5" name="Content Placeholder 4">
            <a:extLst>
              <a:ext uri="{FF2B5EF4-FFF2-40B4-BE49-F238E27FC236}">
                <a16:creationId xmlns:a16="http://schemas.microsoft.com/office/drawing/2014/main" id="{88A31AA4-727A-55A6-2E84-AD976557B212}"/>
              </a:ext>
            </a:extLst>
          </p:cNvPr>
          <p:cNvPicPr>
            <a:picLocks noGrp="1" noChangeAspect="1"/>
          </p:cNvPicPr>
          <p:nvPr>
            <p:ph idx="1"/>
          </p:nvPr>
        </p:nvPicPr>
        <p:blipFill>
          <a:blip r:embed="rId2"/>
          <a:stretch>
            <a:fillRect/>
          </a:stretch>
        </p:blipFill>
        <p:spPr>
          <a:xfrm>
            <a:off x="2376801" y="1508096"/>
            <a:ext cx="2971800" cy="2307431"/>
          </a:xfrm>
          <a:prstGeom prst="rect">
            <a:avLst/>
          </a:prstGeom>
        </p:spPr>
      </p:pic>
      <p:sp>
        <p:nvSpPr>
          <p:cNvPr id="6" name="TextBox 5">
            <a:extLst>
              <a:ext uri="{FF2B5EF4-FFF2-40B4-BE49-F238E27FC236}">
                <a16:creationId xmlns:a16="http://schemas.microsoft.com/office/drawing/2014/main" id="{A0D47963-6905-2DE5-EEE9-1B33B48665FC}"/>
              </a:ext>
            </a:extLst>
          </p:cNvPr>
          <p:cNvSpPr txBox="1"/>
          <p:nvPr/>
        </p:nvSpPr>
        <p:spPr>
          <a:xfrm>
            <a:off x="609599" y="4119335"/>
            <a:ext cx="6797369" cy="2794483"/>
          </a:xfrm>
          <a:prstGeom prst="rect">
            <a:avLst/>
          </a:prstGeom>
          <a:noFill/>
        </p:spPr>
        <p:txBody>
          <a:bodyPr wrap="square" rtlCol="0">
            <a:spAutoFit/>
          </a:bodyPr>
          <a:lstStyle/>
          <a:p>
            <a:pPr>
              <a:lnSpc>
                <a:spcPct val="150000"/>
              </a:lnSpc>
            </a:pPr>
            <a:r>
              <a:rPr lang="en-US" sz="2400" dirty="0"/>
              <a:t>The direction of spontaneous change for a ball bouncing on a floor. On each bounce some of its energy is degraded into the thermal motion of the atoms of the floor, and that energy then disperses.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4AC4593-9EF8-E4C9-09C1-B7D333D3F70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312771D-70DB-311A-5079-729F07976D69}"/>
              </a:ext>
            </a:extLst>
          </p:cNvPr>
          <p:cNvSpPr>
            <a:spLocks noGrp="1"/>
          </p:cNvSpPr>
          <p:nvPr>
            <p:ph type="title"/>
          </p:nvPr>
        </p:nvSpPr>
        <p:spPr>
          <a:xfrm>
            <a:off x="508000" y="609600"/>
            <a:ext cx="6447501" cy="1320800"/>
          </a:xfrm>
        </p:spPr>
        <p:txBody>
          <a:bodyPr vert="horz" lIns="91440" tIns="45720" rIns="91440" bIns="45720" rtlCol="0" anchor="t">
            <a:normAutofit/>
          </a:bodyPr>
          <a:lstStyle/>
          <a:p>
            <a:r>
              <a:rPr lang="en-US"/>
              <a:t>Spreading of energy and matter</a:t>
            </a:r>
          </a:p>
        </p:txBody>
      </p:sp>
      <p:sp>
        <p:nvSpPr>
          <p:cNvPr id="6" name="TextBox 5">
            <a:extLst>
              <a:ext uri="{FF2B5EF4-FFF2-40B4-BE49-F238E27FC236}">
                <a16:creationId xmlns:a16="http://schemas.microsoft.com/office/drawing/2014/main" id="{DA9DC4B3-4C32-2817-2D5C-C0FAB3675607}"/>
              </a:ext>
            </a:extLst>
          </p:cNvPr>
          <p:cNvSpPr txBox="1"/>
          <p:nvPr/>
        </p:nvSpPr>
        <p:spPr>
          <a:xfrm>
            <a:off x="4454305" y="3132499"/>
            <a:ext cx="3069125" cy="2908863"/>
          </a:xfrm>
          <a:prstGeom prst="rect">
            <a:avLst/>
          </a:prstGeom>
        </p:spPr>
        <p:txBody>
          <a:bodyPr vert="horz" lIns="91440" tIns="45720" rIns="91440" bIns="45720" rtlCol="0">
            <a:normAutofit/>
          </a:bodyPr>
          <a:lstStyle/>
          <a:p>
            <a:pPr>
              <a:lnSpc>
                <a:spcPct val="150000"/>
              </a:lnSpc>
              <a:spcBef>
                <a:spcPts val="1000"/>
              </a:spcBef>
              <a:buClr>
                <a:schemeClr val="accent1"/>
              </a:buClr>
              <a:buSzPct val="80000"/>
              <a:buFont typeface="Wingdings 3" charset="2"/>
              <a:buChar char=""/>
            </a:pPr>
            <a:r>
              <a:rPr lang="en-US" dirty="0">
                <a:solidFill>
                  <a:schemeClr val="tx1">
                    <a:lumMod val="75000"/>
                    <a:lumOff val="25000"/>
                  </a:schemeClr>
                </a:solidFill>
              </a:rPr>
              <a:t>The expansion of the gas to an evacuated part of the container is an example of </a:t>
            </a:r>
            <a:r>
              <a:rPr lang="en-US" b="1" dirty="0">
                <a:solidFill>
                  <a:schemeClr val="tx1">
                    <a:lumMod val="75000"/>
                    <a:lumOff val="25000"/>
                  </a:schemeClr>
                </a:solidFill>
              </a:rPr>
              <a:t>spreading of  matter</a:t>
            </a:r>
            <a:r>
              <a:rPr lang="en-US" dirty="0">
                <a:solidFill>
                  <a:schemeClr val="tx1">
                    <a:lumMod val="75000"/>
                    <a:lumOff val="25000"/>
                  </a:schemeClr>
                </a:solidFill>
              </a:rPr>
              <a:t>. </a:t>
            </a:r>
          </a:p>
        </p:txBody>
      </p:sp>
      <p:pic>
        <p:nvPicPr>
          <p:cNvPr id="9" name="Content Placeholder 8">
            <a:extLst>
              <a:ext uri="{FF2B5EF4-FFF2-40B4-BE49-F238E27FC236}">
                <a16:creationId xmlns:a16="http://schemas.microsoft.com/office/drawing/2014/main" id="{22C0E0AE-B128-85F9-0CB7-1AF18F63844A}"/>
              </a:ext>
            </a:extLst>
          </p:cNvPr>
          <p:cNvPicPr>
            <a:picLocks noGrp="1" noChangeAspect="1"/>
          </p:cNvPicPr>
          <p:nvPr>
            <p:ph idx="1"/>
          </p:nvPr>
        </p:nvPicPr>
        <p:blipFill>
          <a:blip r:embed="rId2"/>
          <a:stretch>
            <a:fillRect/>
          </a:stretch>
        </p:blipFill>
        <p:spPr>
          <a:xfrm>
            <a:off x="579422" y="2169642"/>
            <a:ext cx="3717073" cy="2690574"/>
          </a:xfrm>
          <a:prstGeom prst="rect">
            <a:avLst/>
          </a:prstGeom>
        </p:spPr>
      </p:pic>
    </p:spTree>
    <p:extLst>
      <p:ext uri="{BB962C8B-B14F-4D97-AF65-F5344CB8AC3E}">
        <p14:creationId xmlns:p14="http://schemas.microsoft.com/office/powerpoint/2010/main" val="1946262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10F398-535B-FEA4-8FCF-AED1135A488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9480475-611A-84F0-9325-B196F1F4B850}"/>
              </a:ext>
            </a:extLst>
          </p:cNvPr>
          <p:cNvSpPr>
            <a:spLocks noGrp="1"/>
          </p:cNvSpPr>
          <p:nvPr>
            <p:ph type="title"/>
          </p:nvPr>
        </p:nvSpPr>
        <p:spPr/>
        <p:txBody>
          <a:bodyPr/>
          <a:lstStyle/>
          <a:p>
            <a:r>
              <a:rPr lang="en-US" b="1" dirty="0">
                <a:solidFill>
                  <a:schemeClr val="accent3"/>
                </a:solidFill>
              </a:rPr>
              <a:t>3A.1 </a:t>
            </a:r>
            <a:r>
              <a:rPr lang="en-US" b="1" dirty="0"/>
              <a:t>The Second Law </a:t>
            </a:r>
            <a:endParaRPr dirty="0"/>
          </a:p>
        </p:txBody>
      </p:sp>
      <p:sp>
        <p:nvSpPr>
          <p:cNvPr id="3" name="Content Placeholder 2">
            <a:extLst>
              <a:ext uri="{FF2B5EF4-FFF2-40B4-BE49-F238E27FC236}">
                <a16:creationId xmlns:a16="http://schemas.microsoft.com/office/drawing/2014/main" id="{314DF4E6-853B-C169-E722-9B93DBFEC320}"/>
              </a:ext>
            </a:extLst>
          </p:cNvPr>
          <p:cNvSpPr>
            <a:spLocks noGrp="1"/>
          </p:cNvSpPr>
          <p:nvPr>
            <p:ph idx="1"/>
          </p:nvPr>
        </p:nvSpPr>
        <p:spPr>
          <a:xfrm>
            <a:off x="609598" y="1716972"/>
            <a:ext cx="6347714" cy="1877256"/>
          </a:xfrm>
        </p:spPr>
        <p:txBody>
          <a:bodyPr>
            <a:normAutofit/>
          </a:bodyPr>
          <a:lstStyle/>
          <a:p>
            <a:r>
              <a:rPr lang="en-US" sz="2400" dirty="0"/>
              <a:t>The signpost of spontaneous change has been identified:</a:t>
            </a:r>
          </a:p>
          <a:p>
            <a:pPr marL="0" indent="0">
              <a:buNone/>
            </a:pPr>
            <a:r>
              <a:rPr lang="en-US" sz="2400" dirty="0"/>
              <a:t>look for the direction of change that leads to the dispersal of </a:t>
            </a:r>
            <a:r>
              <a:rPr lang="en-US" sz="2400" b="1" dirty="0">
                <a:solidFill>
                  <a:schemeClr val="accent3"/>
                </a:solidFill>
              </a:rPr>
              <a:t>Energy</a:t>
            </a:r>
            <a:r>
              <a:rPr lang="en-US" sz="2400" dirty="0"/>
              <a:t> or/and </a:t>
            </a:r>
            <a:r>
              <a:rPr lang="en-US" sz="2400" b="1" dirty="0">
                <a:solidFill>
                  <a:schemeClr val="accent3"/>
                </a:solidFill>
              </a:rPr>
              <a:t>Matter</a:t>
            </a:r>
            <a:r>
              <a:rPr lang="en-US" sz="2400" dirty="0"/>
              <a:t> </a:t>
            </a:r>
            <a:endParaRPr sz="2400" dirty="0"/>
          </a:p>
        </p:txBody>
      </p:sp>
      <p:sp>
        <p:nvSpPr>
          <p:cNvPr id="4" name="TextBox 3">
            <a:extLst>
              <a:ext uri="{FF2B5EF4-FFF2-40B4-BE49-F238E27FC236}">
                <a16:creationId xmlns:a16="http://schemas.microsoft.com/office/drawing/2014/main" id="{0049BE7D-834C-2805-4379-D03CC12E601F}"/>
              </a:ext>
            </a:extLst>
          </p:cNvPr>
          <p:cNvSpPr txBox="1"/>
          <p:nvPr/>
        </p:nvSpPr>
        <p:spPr>
          <a:xfrm>
            <a:off x="609597" y="3576131"/>
            <a:ext cx="6986259" cy="2240485"/>
          </a:xfrm>
          <a:prstGeom prst="rect">
            <a:avLst/>
          </a:prstGeom>
          <a:noFill/>
        </p:spPr>
        <p:txBody>
          <a:bodyPr wrap="square" rtlCol="0">
            <a:spAutoFit/>
          </a:bodyPr>
          <a:lstStyle/>
          <a:p>
            <a:pPr>
              <a:lnSpc>
                <a:spcPct val="150000"/>
              </a:lnSpc>
            </a:pPr>
            <a:r>
              <a:rPr lang="en-US" sz="2400" dirty="0"/>
              <a:t>The </a:t>
            </a:r>
            <a:r>
              <a:rPr lang="en-US" sz="2400" dirty="0">
                <a:solidFill>
                  <a:schemeClr val="accent3"/>
                </a:solidFill>
              </a:rPr>
              <a:t>Second Law of thermodynamics </a:t>
            </a:r>
            <a:r>
              <a:rPr lang="en-US" sz="2400" dirty="0"/>
              <a:t>expresses these conclusions more precisely and without referring to the </a:t>
            </a:r>
            <a:r>
              <a:rPr lang="en-US" sz="2400" dirty="0" err="1"/>
              <a:t>behaviour</a:t>
            </a:r>
            <a:r>
              <a:rPr lang="en-US" sz="2400" dirty="0"/>
              <a:t> of the molecules that are responsible for the properties of bulk matter.</a:t>
            </a:r>
          </a:p>
        </p:txBody>
      </p:sp>
    </p:spTree>
    <p:extLst>
      <p:ext uri="{BB962C8B-B14F-4D97-AF65-F5344CB8AC3E}">
        <p14:creationId xmlns:p14="http://schemas.microsoft.com/office/powerpoint/2010/main" val="32547459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95E3A93-DA87-18B5-101D-E7F3C239C0CA}"/>
            </a:ext>
          </a:extLst>
        </p:cNvPr>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4BE9D4C4-9FA3-4885-A769-301639CC7A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36" name="Freeform: Shape 35">
            <a:extLst>
              <a:ext uri="{FF2B5EF4-FFF2-40B4-BE49-F238E27FC236}">
                <a16:creationId xmlns:a16="http://schemas.microsoft.com/office/drawing/2014/main" id="{4524F065-9F7C-400C-9A20-B343BFAA6A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9470" y="-4"/>
            <a:ext cx="6104530" cy="6858000"/>
          </a:xfrm>
          <a:custGeom>
            <a:avLst/>
            <a:gdLst>
              <a:gd name="connsiteX0" fmla="*/ 5181344 w 8139373"/>
              <a:gd name="connsiteY0" fmla="*/ 0 h 6858000"/>
              <a:gd name="connsiteX1" fmla="*/ 8139373 w 8139373"/>
              <a:gd name="connsiteY1" fmla="*/ 0 h 6858000"/>
              <a:gd name="connsiteX2" fmla="*/ 8139373 w 8139373"/>
              <a:gd name="connsiteY2" fmla="*/ 6858000 h 6858000"/>
              <a:gd name="connsiteX3" fmla="*/ 0 w 813937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139373" h="6858000">
                <a:moveTo>
                  <a:pt x="5181344" y="0"/>
                </a:moveTo>
                <a:lnTo>
                  <a:pt x="8139373" y="0"/>
                </a:lnTo>
                <a:lnTo>
                  <a:pt x="8139373"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7B4D055A-24DB-F7B6-32AF-7DB75E0E0DC8}"/>
              </a:ext>
            </a:extLst>
          </p:cNvPr>
          <p:cNvSpPr>
            <a:spLocks noGrp="1"/>
          </p:cNvSpPr>
          <p:nvPr>
            <p:ph type="title"/>
          </p:nvPr>
        </p:nvSpPr>
        <p:spPr>
          <a:xfrm>
            <a:off x="508000" y="1176489"/>
            <a:ext cx="2811796" cy="1508469"/>
          </a:xfrm>
        </p:spPr>
        <p:txBody>
          <a:bodyPr anchor="ctr">
            <a:normAutofit/>
          </a:bodyPr>
          <a:lstStyle/>
          <a:p>
            <a:r>
              <a:rPr lang="en-US" sz="2800" b="1"/>
              <a:t>3A.1 The Second Law </a:t>
            </a:r>
            <a:endParaRPr lang="en-US" sz="2800"/>
          </a:p>
        </p:txBody>
      </p:sp>
      <p:sp>
        <p:nvSpPr>
          <p:cNvPr id="38" name="Isosceles Triangle 37">
            <a:extLst>
              <a:ext uri="{FF2B5EF4-FFF2-40B4-BE49-F238E27FC236}">
                <a16:creationId xmlns:a16="http://schemas.microsoft.com/office/drawing/2014/main" id="{7EB6695E-BED5-4DA3-8C9B-AD301AEF47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350"/>
            <a:ext cx="336549"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 name="Content Placeholder 2">
            <a:extLst>
              <a:ext uri="{FF2B5EF4-FFF2-40B4-BE49-F238E27FC236}">
                <a16:creationId xmlns:a16="http://schemas.microsoft.com/office/drawing/2014/main" id="{2D04D2B9-EFB9-8496-AB2A-96FC67A69E9A}"/>
              </a:ext>
            </a:extLst>
          </p:cNvPr>
          <p:cNvSpPr>
            <a:spLocks noGrp="1"/>
          </p:cNvSpPr>
          <p:nvPr>
            <p:ph idx="1"/>
          </p:nvPr>
        </p:nvSpPr>
        <p:spPr>
          <a:xfrm>
            <a:off x="508000" y="2795618"/>
            <a:ext cx="2811796" cy="3005289"/>
          </a:xfrm>
        </p:spPr>
        <p:txBody>
          <a:bodyPr>
            <a:normAutofit/>
          </a:bodyPr>
          <a:lstStyle/>
          <a:p>
            <a:r>
              <a:rPr lang="en-US" sz="1400" b="1"/>
              <a:t>Kelvin statement</a:t>
            </a:r>
            <a:r>
              <a:rPr lang="en-US" sz="1400"/>
              <a:t>:</a:t>
            </a:r>
          </a:p>
          <a:p>
            <a:pPr marL="0" indent="0">
              <a:buNone/>
            </a:pPr>
            <a:r>
              <a:rPr lang="en-US" sz="1400"/>
              <a:t>No process is possible in which the sole result is the absorption of heat from a reservoir and its complete conversion into work.</a:t>
            </a:r>
          </a:p>
        </p:txBody>
      </p:sp>
      <p:sp>
        <p:nvSpPr>
          <p:cNvPr id="40" name="Freeform: Shape 39">
            <a:extLst>
              <a:ext uri="{FF2B5EF4-FFF2-40B4-BE49-F238E27FC236}">
                <a16:creationId xmlns:a16="http://schemas.microsoft.com/office/drawing/2014/main" id="{46DB9E65-E072-43AF-A8C9-9744BA0CC2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22650" y="6"/>
            <a:ext cx="3623720" cy="4520011"/>
          </a:xfrm>
          <a:custGeom>
            <a:avLst/>
            <a:gdLst>
              <a:gd name="connsiteX0" fmla="*/ 0 w 4831627"/>
              <a:gd name="connsiteY0" fmla="*/ 0 h 4520011"/>
              <a:gd name="connsiteX1" fmla="*/ 4831627 w 4831627"/>
              <a:gd name="connsiteY1" fmla="*/ 0 h 4520011"/>
              <a:gd name="connsiteX2" fmla="*/ 1416677 w 4831627"/>
              <a:gd name="connsiteY2" fmla="*/ 4520011 h 4520011"/>
            </a:gdLst>
            <a:ahLst/>
            <a:cxnLst>
              <a:cxn ang="0">
                <a:pos x="connsiteX0" y="connsiteY0"/>
              </a:cxn>
              <a:cxn ang="0">
                <a:pos x="connsiteX1" y="connsiteY1"/>
              </a:cxn>
              <a:cxn ang="0">
                <a:pos x="connsiteX2" y="connsiteY2"/>
              </a:cxn>
            </a:cxnLst>
            <a:rect l="l" t="t" r="r" b="b"/>
            <a:pathLst>
              <a:path w="4831627" h="4520011">
                <a:moveTo>
                  <a:pt x="0" y="0"/>
                </a:moveTo>
                <a:lnTo>
                  <a:pt x="4831627" y="0"/>
                </a:lnTo>
                <a:lnTo>
                  <a:pt x="1416677" y="4520011"/>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a:extLst>
              <a:ext uri="{FF2B5EF4-FFF2-40B4-BE49-F238E27FC236}">
                <a16:creationId xmlns:a16="http://schemas.microsoft.com/office/drawing/2014/main" id="{BFEFC495-4A97-D613-2634-69E4C1BDF16A}"/>
              </a:ext>
            </a:extLst>
          </p:cNvPr>
          <p:cNvPicPr>
            <a:picLocks noChangeAspect="1"/>
          </p:cNvPicPr>
          <p:nvPr/>
        </p:nvPicPr>
        <p:blipFill>
          <a:blip r:embed="rId2"/>
          <a:stretch>
            <a:fillRect/>
          </a:stretch>
        </p:blipFill>
        <p:spPr>
          <a:xfrm>
            <a:off x="3876583" y="530458"/>
            <a:ext cx="1578440" cy="1452164"/>
          </a:xfrm>
          <a:prstGeom prst="rect">
            <a:avLst/>
          </a:prstGeom>
        </p:spPr>
      </p:pic>
      <p:pic>
        <p:nvPicPr>
          <p:cNvPr id="9" name="Graphic 8" descr="Irritant with solid fill">
            <a:extLst>
              <a:ext uri="{FF2B5EF4-FFF2-40B4-BE49-F238E27FC236}">
                <a16:creationId xmlns:a16="http://schemas.microsoft.com/office/drawing/2014/main" id="{754DA9D8-82A3-FF57-34DF-A799BE82BB9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182975" y="1881218"/>
            <a:ext cx="914400" cy="914400"/>
          </a:xfrm>
          <a:prstGeom prst="rect">
            <a:avLst/>
          </a:prstGeom>
        </p:spPr>
      </p:pic>
      <p:pic>
        <p:nvPicPr>
          <p:cNvPr id="12" name="Picture 11">
            <a:extLst>
              <a:ext uri="{FF2B5EF4-FFF2-40B4-BE49-F238E27FC236}">
                <a16:creationId xmlns:a16="http://schemas.microsoft.com/office/drawing/2014/main" id="{D77B9B21-F0B0-A162-F63D-AFAE4605BB33}"/>
              </a:ext>
            </a:extLst>
          </p:cNvPr>
          <p:cNvPicPr>
            <a:picLocks noChangeAspect="1"/>
          </p:cNvPicPr>
          <p:nvPr/>
        </p:nvPicPr>
        <p:blipFill>
          <a:blip r:embed="rId5"/>
          <a:stretch>
            <a:fillRect/>
          </a:stretch>
        </p:blipFill>
        <p:spPr>
          <a:xfrm>
            <a:off x="5683250" y="2795618"/>
            <a:ext cx="2952750" cy="3810000"/>
          </a:xfrm>
          <a:prstGeom prst="rect">
            <a:avLst/>
          </a:prstGeom>
        </p:spPr>
      </p:pic>
    </p:spTree>
    <p:extLst>
      <p:ext uri="{BB962C8B-B14F-4D97-AF65-F5344CB8AC3E}">
        <p14:creationId xmlns:p14="http://schemas.microsoft.com/office/powerpoint/2010/main" val="3599378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1000"/>
                                        <p:tgtEl>
                                          <p:spTgt spid="12"/>
                                        </p:tgtEl>
                                      </p:cBhvr>
                                    </p:animEffect>
                                    <p:anim calcmode="lin" valueType="num">
                                      <p:cBhvr>
                                        <p:cTn id="19" dur="1000" fill="hold"/>
                                        <p:tgtEl>
                                          <p:spTgt spid="12"/>
                                        </p:tgtEl>
                                        <p:attrNameLst>
                                          <p:attrName>ppt_x</p:attrName>
                                        </p:attrNameLst>
                                      </p:cBhvr>
                                      <p:tavLst>
                                        <p:tav tm="0">
                                          <p:val>
                                            <p:strVal val="#ppt_x"/>
                                          </p:val>
                                        </p:tav>
                                        <p:tav tm="100000">
                                          <p:val>
                                            <p:strVal val="#ppt_x"/>
                                          </p:val>
                                        </p:tav>
                                      </p:tavLst>
                                    </p:anim>
                                    <p:anim calcmode="lin" valueType="num">
                                      <p:cBhvr>
                                        <p:cTn id="20"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1">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DEFEBD5B-7B88-47B0-B12B-139661126C8F}">
  <we:reference id="wa104381909" version="3.21.0.0" store="en-US" storeType="OMEX"/>
  <we:alternateReferences>
    <we:reference id="WA104381909" version="3.21.0.0" store="WA104381909"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activity xmlns="6c924c90-57cb-4618-bac8-197cafed4470"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96D4351A6599F4C95B4AFB847EDD7AA" ma:contentTypeVersion="17" ma:contentTypeDescription="Create a new document." ma:contentTypeScope="" ma:versionID="cbf89434a0a7cc7908ec60ed708bd6e2">
  <xsd:schema xmlns:xsd="http://www.w3.org/2001/XMLSchema" xmlns:xs="http://www.w3.org/2001/XMLSchema" xmlns:p="http://schemas.microsoft.com/office/2006/metadata/properties" xmlns:ns3="d588dbb4-5fe9-4903-be5b-f7dd5d013be1" xmlns:ns4="6c924c90-57cb-4618-bac8-197cafed4470" targetNamespace="http://schemas.microsoft.com/office/2006/metadata/properties" ma:root="true" ma:fieldsID="94a243da3a785f0c63bd703be77b63e7" ns3:_="" ns4:_="">
    <xsd:import namespace="d588dbb4-5fe9-4903-be5b-f7dd5d013be1"/>
    <xsd:import namespace="6c924c90-57cb-4618-bac8-197cafed4470"/>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OCR" minOccurs="0"/>
                <xsd:element ref="ns4:MediaServiceDateTaken" minOccurs="0"/>
                <xsd:element ref="ns4:MediaServiceGenerationTime" minOccurs="0"/>
                <xsd:element ref="ns4:MediaServiceEventHashCode" minOccurs="0"/>
                <xsd:element ref="ns4:MediaServiceAutoKeyPoints" minOccurs="0"/>
                <xsd:element ref="ns4:MediaServiceKeyPoints" minOccurs="0"/>
                <xsd:element ref="ns4:MediaLengthInSeconds" minOccurs="0"/>
                <xsd:element ref="ns4:_activity" minOccurs="0"/>
                <xsd:element ref="ns4:MediaServiceObjectDetectorVersions" minOccurs="0"/>
                <xsd:element ref="ns4:MediaServiceSystemTags" minOccurs="0"/>
                <xsd:element ref="ns4: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588dbb4-5fe9-4903-be5b-f7dd5d013be1"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c924c90-57cb-4618-bac8-197cafed4470"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AutoTags" ma:index="13" nillable="true" ma:displayName="MediaServiceAutoTags" ma:description=""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DateTaken" ma:index="15" nillable="true" ma:displayName="MediaServiceDateTaken" ma:description="" ma:hidden="true" ma:indexed="true" ma:internalName="MediaServiceDateTake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element name="_activity" ma:index="21" nillable="true" ma:displayName="_activity" ma:hidden="true" ma:internalName="_activity">
      <xsd:simpleType>
        <xsd:restriction base="dms:Note"/>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ystemTags" ma:index="23" nillable="true" ma:displayName="MediaServiceSystemTags" ma:hidden="true" ma:internalName="MediaServiceSystemTags" ma:readOnly="true">
      <xsd:simpleType>
        <xsd:restriction base="dms:Note"/>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7FC11F6-FCAB-4808-8361-B84C152E12A8}">
  <ds:schemaRefs>
    <ds:schemaRef ds:uri="http://schemas.microsoft.com/sharepoint/v3/contenttype/forms"/>
  </ds:schemaRefs>
</ds:datastoreItem>
</file>

<file path=customXml/itemProps2.xml><?xml version="1.0" encoding="utf-8"?>
<ds:datastoreItem xmlns:ds="http://schemas.openxmlformats.org/officeDocument/2006/customXml" ds:itemID="{2719301F-61AB-432B-B9FC-6F47DEFD4819}">
  <ds:schemaRefs>
    <ds:schemaRef ds:uri="http://purl.org/dc/terms/"/>
    <ds:schemaRef ds:uri="http://schemas.openxmlformats.org/package/2006/metadata/core-properties"/>
    <ds:schemaRef ds:uri="http://schemas.microsoft.com/office/2006/documentManagement/types"/>
    <ds:schemaRef ds:uri="6c924c90-57cb-4618-bac8-197cafed4470"/>
    <ds:schemaRef ds:uri="http://purl.org/dc/elements/1.1/"/>
    <ds:schemaRef ds:uri="http://schemas.microsoft.com/office/2006/metadata/properties"/>
    <ds:schemaRef ds:uri="d588dbb4-5fe9-4903-be5b-f7dd5d013be1"/>
    <ds:schemaRef ds:uri="http://schemas.microsoft.com/office/infopath/2007/PartnerControls"/>
    <ds:schemaRef ds:uri="http://www.w3.org/XML/1998/namespace"/>
    <ds:schemaRef ds:uri="http://purl.org/dc/dcmitype/"/>
  </ds:schemaRefs>
</ds:datastoreItem>
</file>

<file path=customXml/itemProps3.xml><?xml version="1.0" encoding="utf-8"?>
<ds:datastoreItem xmlns:ds="http://schemas.openxmlformats.org/officeDocument/2006/customXml" ds:itemID="{9D32EE7F-7792-42FD-BE86-5AB3DA73157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588dbb4-5fe9-4903-be5b-f7dd5d013be1"/>
    <ds:schemaRef ds:uri="6c924c90-57cb-4618-bac8-197cafed447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Facet</Template>
  <TotalTime>4394</TotalTime>
  <Words>1036</Words>
  <Application>Microsoft Office PowerPoint</Application>
  <PresentationFormat>On-screen Show (4:3)</PresentationFormat>
  <Paragraphs>114</Paragraphs>
  <Slides>54</Slides>
  <Notes>12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54</vt:i4>
      </vt:variant>
    </vt:vector>
  </HeadingPairs>
  <TitlesOfParts>
    <vt:vector size="61" baseType="lpstr">
      <vt:lpstr>Aptos</vt:lpstr>
      <vt:lpstr>Arial</vt:lpstr>
      <vt:lpstr>Cambria Math</vt:lpstr>
      <vt:lpstr>Times New Roman</vt:lpstr>
      <vt:lpstr>Trebuchet MS</vt:lpstr>
      <vt:lpstr>Wingdings 3</vt:lpstr>
      <vt:lpstr>Facet</vt:lpstr>
      <vt:lpstr>PowerPoint Presentation</vt:lpstr>
      <vt:lpstr>Content</vt:lpstr>
      <vt:lpstr>PowerPoint Presentation</vt:lpstr>
      <vt:lpstr>Entropy – the central idea</vt:lpstr>
      <vt:lpstr>Entropy – the central idea</vt:lpstr>
      <vt:lpstr>Spreading of energy and matter</vt:lpstr>
      <vt:lpstr>Spreading of energy and matter</vt:lpstr>
      <vt:lpstr>3A.1 The Second Law </vt:lpstr>
      <vt:lpstr>3A.1 The Second Law </vt:lpstr>
      <vt:lpstr>3A.1 The Second Law </vt:lpstr>
      <vt:lpstr>3A.1 The Second Law </vt:lpstr>
      <vt:lpstr>3A.2 The definition of entropy</vt:lpstr>
      <vt:lpstr>3A.2 The definition of entropy</vt:lpstr>
      <vt:lpstr>3A.2 The definition of entropy</vt:lpstr>
      <vt:lpstr>3A.2 The definition of entropy</vt:lpstr>
      <vt:lpstr>3A.2 The definition of entropy</vt:lpstr>
      <vt:lpstr>3A.2 The definition of entropy</vt:lpstr>
      <vt:lpstr>3A.2 The definition of entropy</vt:lpstr>
      <vt:lpstr>3A.3 The entropy as a state function</vt:lpstr>
      <vt:lpstr>3A.3 The entropy as a state function</vt:lpstr>
      <vt:lpstr>3A.3 The entropy as a state function</vt:lpstr>
      <vt:lpstr>The Carnot Cycle</vt:lpstr>
      <vt:lpstr>The Carnot Cycle</vt:lpstr>
      <vt:lpstr>The Carnot Cycle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Ammar Tighezza</dc:creator>
  <cp:keywords/>
  <dc:description>generated using python-pptx</dc:description>
  <cp:lastModifiedBy>Ammar Tighezza</cp:lastModifiedBy>
  <cp:revision>18</cp:revision>
  <dcterms:created xsi:type="dcterms:W3CDTF">2013-01-27T09:14:16Z</dcterms:created>
  <dcterms:modified xsi:type="dcterms:W3CDTF">2026-02-13T13:37:02Z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0x010100596D4351A6599F4C95B4AFB847EDD7AA</vt:lpwstr>
  </property>
</Properties>
</file>