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73" r:id="rId2"/>
    <p:sldId id="258" r:id="rId3"/>
    <p:sldId id="259" r:id="rId4"/>
    <p:sldId id="260" r:id="rId5"/>
    <p:sldId id="261" r:id="rId6"/>
    <p:sldId id="274"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0F407-2084-40FC-A13A-7FE98E9A0330}" type="doc">
      <dgm:prSet loTypeId="urn:microsoft.com/office/officeart/2005/8/layout/orgChart1" loCatId="hierarchy" qsTypeId="urn:microsoft.com/office/officeart/2005/8/quickstyle/simple2" qsCatId="simple" csTypeId="urn:microsoft.com/office/officeart/2005/8/colors/accent4_1" csCatId="accent4" phldr="1"/>
      <dgm:spPr/>
      <dgm:t>
        <a:bodyPr/>
        <a:lstStyle/>
        <a:p>
          <a:pPr rtl="1"/>
          <a:endParaRPr lang="ar-SA"/>
        </a:p>
      </dgm:t>
    </dgm:pt>
    <dgm:pt modelId="{724DE3ED-4617-4FCF-AB04-CB1032892501}">
      <dgm:prSet phldrT="[نص]" custT="1"/>
      <dgm:spPr/>
      <dgm:t>
        <a:bodyPr/>
        <a:lstStyle/>
        <a:p>
          <a:pPr rtl="1"/>
          <a:r>
            <a:rPr lang="ar-SA" sz="3200" b="1" dirty="0"/>
            <a:t>عوامل الوسط</a:t>
          </a:r>
        </a:p>
      </dgm:t>
    </dgm:pt>
    <dgm:pt modelId="{32D4A402-96D6-4B79-AB04-C5B1CA8128A2}" type="parTrans" cxnId="{C6A362A4-877B-40A7-BDFE-FBC20FC84F1E}">
      <dgm:prSet/>
      <dgm:spPr/>
      <dgm:t>
        <a:bodyPr/>
        <a:lstStyle/>
        <a:p>
          <a:pPr rtl="1"/>
          <a:endParaRPr lang="ar-SA"/>
        </a:p>
      </dgm:t>
    </dgm:pt>
    <dgm:pt modelId="{8411F4A0-5ABD-4761-B7F5-893E1F43F4C3}" type="sibTrans" cxnId="{C6A362A4-877B-40A7-BDFE-FBC20FC84F1E}">
      <dgm:prSet/>
      <dgm:spPr/>
      <dgm:t>
        <a:bodyPr/>
        <a:lstStyle/>
        <a:p>
          <a:pPr rtl="1"/>
          <a:endParaRPr lang="ar-SA"/>
        </a:p>
      </dgm:t>
    </dgm:pt>
    <dgm:pt modelId="{79B6A890-B770-4E1A-8EC1-B78CD83225BB}">
      <dgm:prSet phldrT="[نص]" custT="1"/>
      <dgm:spPr/>
      <dgm:t>
        <a:bodyPr/>
        <a:lstStyle/>
        <a:p>
          <a:pPr rtl="1"/>
          <a:r>
            <a:rPr lang="ar-SA" sz="2000" b="1" u="sng" dirty="0"/>
            <a:t>عوامل حيوية</a:t>
          </a:r>
        </a:p>
        <a:p>
          <a:pPr rtl="1"/>
          <a:r>
            <a:rPr lang="ar-SA" sz="2000" b="1" u="sng" dirty="0"/>
            <a:t> </a:t>
          </a:r>
          <a:r>
            <a:rPr lang="en-US" sz="2000" b="1" u="sng" dirty="0"/>
            <a:t>biotic  factors</a:t>
          </a:r>
          <a:endParaRPr lang="ar-SA" sz="2000" b="1" u="sng" dirty="0"/>
        </a:p>
        <a:p>
          <a:pPr rtl="1"/>
          <a:r>
            <a:rPr lang="ar-SA" sz="2000" b="1" dirty="0"/>
            <a:t>1-التطفل</a:t>
          </a:r>
        </a:p>
        <a:p>
          <a:pPr rtl="1"/>
          <a:r>
            <a:rPr lang="ar-SA" sz="2000" b="1" dirty="0"/>
            <a:t>2-التكافل</a:t>
          </a:r>
        </a:p>
        <a:p>
          <a:pPr rtl="1"/>
          <a:r>
            <a:rPr lang="ar-SA" sz="2000" b="1" dirty="0"/>
            <a:t>3-التنافس </a:t>
          </a:r>
        </a:p>
        <a:p>
          <a:pPr rtl="1"/>
          <a:r>
            <a:rPr lang="ar-SA" sz="2000" b="1" dirty="0"/>
            <a:t>4-تأثير النبات على النبات</a:t>
          </a:r>
        </a:p>
        <a:p>
          <a:pPr rtl="1"/>
          <a:r>
            <a:rPr lang="ar-SA" sz="2000" b="1" dirty="0"/>
            <a:t>5-تأثيرالحيوان على النبات</a:t>
          </a:r>
        </a:p>
      </dgm:t>
    </dgm:pt>
    <dgm:pt modelId="{C3AD3618-682E-4F1D-AE0E-BAF27759965F}" type="parTrans" cxnId="{6407C52F-AD65-4EF9-91E9-88EE94CF17D3}">
      <dgm:prSet/>
      <dgm:spPr/>
      <dgm:t>
        <a:bodyPr/>
        <a:lstStyle/>
        <a:p>
          <a:pPr rtl="1"/>
          <a:endParaRPr lang="ar-SA" sz="2400" b="1"/>
        </a:p>
      </dgm:t>
    </dgm:pt>
    <dgm:pt modelId="{5D807EDE-3186-497F-AF58-4CA84A0670F0}" type="sibTrans" cxnId="{6407C52F-AD65-4EF9-91E9-88EE94CF17D3}">
      <dgm:prSet/>
      <dgm:spPr/>
      <dgm:t>
        <a:bodyPr/>
        <a:lstStyle/>
        <a:p>
          <a:pPr rtl="1"/>
          <a:endParaRPr lang="ar-SA"/>
        </a:p>
      </dgm:t>
    </dgm:pt>
    <dgm:pt modelId="{F86EFB8F-7A35-4F4F-81C9-308B6162E4FB}">
      <dgm:prSet phldrT="[نص]" custT="1"/>
      <dgm:spPr/>
      <dgm:t>
        <a:bodyPr/>
        <a:lstStyle/>
        <a:p>
          <a:pPr rtl="1"/>
          <a:r>
            <a:rPr lang="ar-SA" sz="2000" b="1" u="sng" dirty="0"/>
            <a:t>عوامل التربة </a:t>
          </a:r>
        </a:p>
        <a:p>
          <a:pPr rtl="1"/>
          <a:r>
            <a:rPr lang="en-US" sz="2000" b="1" u="sng" dirty="0"/>
            <a:t>Soil factors</a:t>
          </a:r>
          <a:r>
            <a:rPr lang="ar-SA" sz="2000" b="1" u="sng" dirty="0"/>
            <a:t> </a:t>
          </a:r>
        </a:p>
        <a:p>
          <a:pPr rtl="1"/>
          <a:r>
            <a:rPr lang="ar-SA" sz="2000" b="1" dirty="0"/>
            <a:t>1-خواص فيزيائية </a:t>
          </a:r>
        </a:p>
        <a:p>
          <a:pPr rtl="1"/>
          <a:r>
            <a:rPr lang="ar-SA" sz="2000" b="1" dirty="0"/>
            <a:t>2-خواص كيميائية</a:t>
          </a:r>
        </a:p>
      </dgm:t>
    </dgm:pt>
    <dgm:pt modelId="{4E32C7C4-8E3C-4807-8116-F7AA345146D7}" type="parTrans" cxnId="{4DEB4535-166B-4681-A525-0DB565A92551}">
      <dgm:prSet/>
      <dgm:spPr/>
      <dgm:t>
        <a:bodyPr/>
        <a:lstStyle/>
        <a:p>
          <a:pPr rtl="1"/>
          <a:endParaRPr lang="ar-SA" sz="2400" b="1"/>
        </a:p>
      </dgm:t>
    </dgm:pt>
    <dgm:pt modelId="{49C1F60A-08E2-4D9C-9136-59293DA4C949}" type="sibTrans" cxnId="{4DEB4535-166B-4681-A525-0DB565A92551}">
      <dgm:prSet/>
      <dgm:spPr/>
      <dgm:t>
        <a:bodyPr/>
        <a:lstStyle/>
        <a:p>
          <a:pPr rtl="1"/>
          <a:endParaRPr lang="ar-SA"/>
        </a:p>
      </dgm:t>
    </dgm:pt>
    <dgm:pt modelId="{E6E76157-9A2E-4E29-A3B4-63EFC72D7A5A}">
      <dgm:prSet phldrT="[نص]" custT="1"/>
      <dgm:spPr/>
      <dgm:t>
        <a:bodyPr/>
        <a:lstStyle/>
        <a:p>
          <a:pPr rtl="0"/>
          <a:r>
            <a:rPr lang="ar-SA" sz="2000" b="1" u="sng" dirty="0">
              <a:highlight>
                <a:srgbClr val="FFFF00"/>
              </a:highlight>
            </a:rPr>
            <a:t>عوامل مناخية </a:t>
          </a:r>
          <a:r>
            <a:rPr lang="en-US" sz="2000" b="1" u="sng" dirty="0">
              <a:highlight>
                <a:srgbClr val="FFFF00"/>
              </a:highlight>
            </a:rPr>
            <a:t>Climatic</a:t>
          </a:r>
          <a:r>
            <a:rPr lang="en-US" sz="2000" b="1" dirty="0">
              <a:highlight>
                <a:srgbClr val="FFFF00"/>
              </a:highlight>
            </a:rPr>
            <a:t> </a:t>
          </a:r>
          <a:r>
            <a:rPr lang="en-US" sz="2000" b="1" u="sng" dirty="0">
              <a:highlight>
                <a:srgbClr val="FFFF00"/>
              </a:highlight>
            </a:rPr>
            <a:t>factors</a:t>
          </a:r>
          <a:r>
            <a:rPr lang="ar-SA" sz="2000" b="1" u="sng" dirty="0">
              <a:highlight>
                <a:srgbClr val="FFFF00"/>
              </a:highlight>
            </a:rPr>
            <a:t> </a:t>
          </a:r>
        </a:p>
        <a:p>
          <a:pPr rtl="1"/>
          <a:r>
            <a:rPr lang="ar-SA" sz="2000" b="1" dirty="0">
              <a:highlight>
                <a:srgbClr val="FFFF00"/>
              </a:highlight>
            </a:rPr>
            <a:t>1-حرارة</a:t>
          </a:r>
        </a:p>
        <a:p>
          <a:pPr rtl="1"/>
          <a:r>
            <a:rPr lang="ar-SA" sz="2000" b="1" dirty="0">
              <a:highlight>
                <a:srgbClr val="FFFF00"/>
              </a:highlight>
            </a:rPr>
            <a:t>2-امطار ورطوبة</a:t>
          </a:r>
        </a:p>
        <a:p>
          <a:pPr rtl="1"/>
          <a:r>
            <a:rPr lang="ar-SA" sz="2000" b="1" dirty="0">
              <a:highlight>
                <a:srgbClr val="FFFF00"/>
              </a:highlight>
            </a:rPr>
            <a:t>3- رياح(تركيبة الهواء)</a:t>
          </a:r>
        </a:p>
        <a:p>
          <a:pPr rtl="1"/>
          <a:r>
            <a:rPr lang="ar-SA" sz="2000" b="1" dirty="0">
              <a:highlight>
                <a:srgbClr val="FFFF00"/>
              </a:highlight>
            </a:rPr>
            <a:t>4-الضوء</a:t>
          </a:r>
        </a:p>
      </dgm:t>
    </dgm:pt>
    <dgm:pt modelId="{9C2C3C43-53E9-466F-831A-FE7E0A3A38E7}" type="parTrans" cxnId="{CF566555-BEE3-45EC-9AC0-E464377A1F65}">
      <dgm:prSet/>
      <dgm:spPr/>
      <dgm:t>
        <a:bodyPr/>
        <a:lstStyle/>
        <a:p>
          <a:pPr rtl="1"/>
          <a:endParaRPr lang="ar-SA" sz="2400" b="1"/>
        </a:p>
      </dgm:t>
    </dgm:pt>
    <dgm:pt modelId="{A55B0E17-9D0C-4A09-A39A-1E42A5DAD439}" type="sibTrans" cxnId="{CF566555-BEE3-45EC-9AC0-E464377A1F65}">
      <dgm:prSet/>
      <dgm:spPr/>
      <dgm:t>
        <a:bodyPr/>
        <a:lstStyle/>
        <a:p>
          <a:pPr rtl="1"/>
          <a:endParaRPr lang="ar-SA"/>
        </a:p>
      </dgm:t>
    </dgm:pt>
    <dgm:pt modelId="{4736A86E-278E-4230-AE84-1C916FB417D3}">
      <dgm:prSet custT="1"/>
      <dgm:spPr>
        <a:solidFill>
          <a:schemeClr val="accent4">
            <a:lumMod val="60000"/>
            <a:lumOff val="40000"/>
            <a:alpha val="99000"/>
          </a:schemeClr>
        </a:solidFill>
      </dgm:spPr>
      <dgm:t>
        <a:bodyPr/>
        <a:lstStyle/>
        <a:p>
          <a:pPr algn="ctr" rtl="0"/>
          <a:r>
            <a:rPr lang="ar-SA" sz="1800" b="1" dirty="0"/>
            <a:t>عوامل الطبوغرافية</a:t>
          </a:r>
        </a:p>
        <a:p>
          <a:pPr algn="ctr" rtl="0"/>
          <a:r>
            <a:rPr lang="en-US" sz="1800" b="1" dirty="0"/>
            <a:t>Topographic </a:t>
          </a:r>
          <a:r>
            <a:rPr lang="ar-SA" sz="1800" b="1" dirty="0"/>
            <a:t> </a:t>
          </a:r>
          <a:r>
            <a:rPr lang="en-US" sz="1800" b="1" dirty="0"/>
            <a:t>factors</a:t>
          </a:r>
        </a:p>
        <a:p>
          <a:pPr algn="ctr" rtl="1"/>
          <a:r>
            <a:rPr lang="ar-SA" sz="1800" b="1" dirty="0"/>
            <a:t>تشمل التضاريس 0غير مباشر تأثر على المناخ والترب)</a:t>
          </a:r>
        </a:p>
      </dgm:t>
    </dgm:pt>
    <dgm:pt modelId="{F40725C6-CE56-4C5A-B5F6-256E928EA369}" type="parTrans" cxnId="{EBA3A0E1-917A-44AC-AF9B-E85813E15004}">
      <dgm:prSet/>
      <dgm:spPr/>
      <dgm:t>
        <a:bodyPr/>
        <a:lstStyle/>
        <a:p>
          <a:pPr rtl="1"/>
          <a:endParaRPr lang="ar-SA"/>
        </a:p>
      </dgm:t>
    </dgm:pt>
    <dgm:pt modelId="{67BC7CAF-8DCF-4582-BD38-F433DDC9A683}" type="sibTrans" cxnId="{EBA3A0E1-917A-44AC-AF9B-E85813E15004}">
      <dgm:prSet/>
      <dgm:spPr/>
      <dgm:t>
        <a:bodyPr/>
        <a:lstStyle/>
        <a:p>
          <a:pPr rtl="1"/>
          <a:endParaRPr lang="ar-SA"/>
        </a:p>
      </dgm:t>
    </dgm:pt>
    <dgm:pt modelId="{12AB6E42-3E7A-4F2C-9F32-6A0309648CA4}">
      <dgm:prSet/>
      <dgm:spPr>
        <a:solidFill>
          <a:schemeClr val="accent4">
            <a:lumMod val="60000"/>
            <a:lumOff val="40000"/>
            <a:alpha val="99000"/>
          </a:schemeClr>
        </a:solidFill>
      </dgm:spPr>
      <dgm:t>
        <a:bodyPr/>
        <a:lstStyle/>
        <a:p>
          <a:pPr rtl="1"/>
          <a:r>
            <a:rPr lang="ar-SA" b="1" dirty="0"/>
            <a:t>عوامل فعل الأنسان</a:t>
          </a:r>
        </a:p>
        <a:p>
          <a:pPr rtl="0"/>
          <a:r>
            <a:rPr lang="en-US" b="1" dirty="0"/>
            <a:t>Anthropogenic factors</a:t>
          </a:r>
        </a:p>
        <a:p>
          <a:pPr rtl="1"/>
          <a:r>
            <a:rPr lang="ar-SA" b="1" dirty="0"/>
            <a:t> مباشر  بنقل النبات</a:t>
          </a:r>
        </a:p>
        <a:p>
          <a:pPr rtl="1"/>
          <a:r>
            <a:rPr lang="ar-SA" b="1" dirty="0"/>
            <a:t>غير مباشر  تأثيره على البيئة </a:t>
          </a:r>
        </a:p>
      </dgm:t>
    </dgm:pt>
    <dgm:pt modelId="{AFFCCF9A-6A0A-4B64-8376-707CBDBEAD3F}" type="parTrans" cxnId="{3366AD39-812A-4E21-9CE5-BDC7407A18AB}">
      <dgm:prSet/>
      <dgm:spPr/>
      <dgm:t>
        <a:bodyPr/>
        <a:lstStyle/>
        <a:p>
          <a:pPr rtl="1"/>
          <a:endParaRPr lang="ar-SA"/>
        </a:p>
      </dgm:t>
    </dgm:pt>
    <dgm:pt modelId="{88D574C5-E4DB-44ED-A8D1-6E5D4854B9E8}" type="sibTrans" cxnId="{3366AD39-812A-4E21-9CE5-BDC7407A18AB}">
      <dgm:prSet/>
      <dgm:spPr/>
      <dgm:t>
        <a:bodyPr/>
        <a:lstStyle/>
        <a:p>
          <a:pPr rtl="1"/>
          <a:endParaRPr lang="ar-SA"/>
        </a:p>
      </dgm:t>
    </dgm:pt>
    <dgm:pt modelId="{33434E17-EF66-4E13-88F0-C6876FBE15F3}" type="pres">
      <dgm:prSet presAssocID="{B2A0F407-2084-40FC-A13A-7FE98E9A0330}" presName="hierChild1" presStyleCnt="0">
        <dgm:presLayoutVars>
          <dgm:orgChart val="1"/>
          <dgm:chPref val="1"/>
          <dgm:dir/>
          <dgm:animOne val="branch"/>
          <dgm:animLvl val="lvl"/>
          <dgm:resizeHandles/>
        </dgm:presLayoutVars>
      </dgm:prSet>
      <dgm:spPr/>
      <dgm:t>
        <a:bodyPr/>
        <a:lstStyle/>
        <a:p>
          <a:endParaRPr lang="en-US"/>
        </a:p>
      </dgm:t>
    </dgm:pt>
    <dgm:pt modelId="{6303E2D7-FB51-41BE-A982-EA3AC0BC9328}" type="pres">
      <dgm:prSet presAssocID="{724DE3ED-4617-4FCF-AB04-CB1032892501}" presName="hierRoot1" presStyleCnt="0">
        <dgm:presLayoutVars>
          <dgm:hierBranch val="init"/>
        </dgm:presLayoutVars>
      </dgm:prSet>
      <dgm:spPr/>
    </dgm:pt>
    <dgm:pt modelId="{0A65DD77-AE70-4927-AC98-D958892136C7}" type="pres">
      <dgm:prSet presAssocID="{724DE3ED-4617-4FCF-AB04-CB1032892501}" presName="rootComposite1" presStyleCnt="0"/>
      <dgm:spPr/>
    </dgm:pt>
    <dgm:pt modelId="{719BACB5-AE4C-44F5-A6F7-B31BD4BC7A1A}" type="pres">
      <dgm:prSet presAssocID="{724DE3ED-4617-4FCF-AB04-CB1032892501}" presName="rootText1" presStyleLbl="node0" presStyleIdx="0" presStyleCnt="1" custScaleX="634116" custScaleY="341531" custLinFactY="-224056" custLinFactNeighborX="-12237" custLinFactNeighborY="-300000">
        <dgm:presLayoutVars>
          <dgm:chPref val="3"/>
        </dgm:presLayoutVars>
      </dgm:prSet>
      <dgm:spPr/>
      <dgm:t>
        <a:bodyPr/>
        <a:lstStyle/>
        <a:p>
          <a:endParaRPr lang="en-US"/>
        </a:p>
      </dgm:t>
    </dgm:pt>
    <dgm:pt modelId="{1FB3AE44-0A34-4DF5-9C36-559EDB143478}" type="pres">
      <dgm:prSet presAssocID="{724DE3ED-4617-4FCF-AB04-CB1032892501}" presName="rootConnector1" presStyleLbl="node1" presStyleIdx="0" presStyleCnt="0"/>
      <dgm:spPr/>
      <dgm:t>
        <a:bodyPr/>
        <a:lstStyle/>
        <a:p>
          <a:endParaRPr lang="en-US"/>
        </a:p>
      </dgm:t>
    </dgm:pt>
    <dgm:pt modelId="{96612D38-087B-4039-A9FD-5C83C9D433A7}" type="pres">
      <dgm:prSet presAssocID="{724DE3ED-4617-4FCF-AB04-CB1032892501}" presName="hierChild2" presStyleCnt="0"/>
      <dgm:spPr/>
    </dgm:pt>
    <dgm:pt modelId="{5B1B19BB-961E-43CC-ADF4-2335ED9E4082}" type="pres">
      <dgm:prSet presAssocID="{C3AD3618-682E-4F1D-AE0E-BAF27759965F}" presName="Name37" presStyleLbl="parChTrans1D2" presStyleIdx="0" presStyleCnt="5" custSzX="3154407" custSzY="1488223"/>
      <dgm:spPr/>
      <dgm:t>
        <a:bodyPr/>
        <a:lstStyle/>
        <a:p>
          <a:endParaRPr lang="en-US"/>
        </a:p>
      </dgm:t>
    </dgm:pt>
    <dgm:pt modelId="{BA5EFB33-CB08-4312-8F1A-6579F5764BF3}" type="pres">
      <dgm:prSet presAssocID="{79B6A890-B770-4E1A-8EC1-B78CD83225BB}" presName="hierRoot2" presStyleCnt="0">
        <dgm:presLayoutVars>
          <dgm:hierBranch val="init"/>
        </dgm:presLayoutVars>
      </dgm:prSet>
      <dgm:spPr/>
    </dgm:pt>
    <dgm:pt modelId="{8882707B-8563-4941-8C54-C2A73953FB05}" type="pres">
      <dgm:prSet presAssocID="{79B6A890-B770-4E1A-8EC1-B78CD83225BB}" presName="rootComposite" presStyleCnt="0"/>
      <dgm:spPr/>
    </dgm:pt>
    <dgm:pt modelId="{B37EF0D6-F531-4F45-A36C-DFBEE75B6FB6}" type="pres">
      <dgm:prSet presAssocID="{79B6A890-B770-4E1A-8EC1-B78CD83225BB}" presName="rootText" presStyleLbl="node2" presStyleIdx="0" presStyleCnt="5" custScaleX="440826" custScaleY="1133214" custLinFactY="100000" custLinFactNeighborX="-175" custLinFactNeighborY="138097">
        <dgm:presLayoutVars>
          <dgm:chPref val="3"/>
        </dgm:presLayoutVars>
      </dgm:prSet>
      <dgm:spPr/>
      <dgm:t>
        <a:bodyPr/>
        <a:lstStyle/>
        <a:p>
          <a:endParaRPr lang="en-US"/>
        </a:p>
      </dgm:t>
    </dgm:pt>
    <dgm:pt modelId="{B345F486-8966-45B4-8454-0751840D16B4}" type="pres">
      <dgm:prSet presAssocID="{79B6A890-B770-4E1A-8EC1-B78CD83225BB}" presName="rootConnector" presStyleLbl="node2" presStyleIdx="0" presStyleCnt="5"/>
      <dgm:spPr/>
      <dgm:t>
        <a:bodyPr/>
        <a:lstStyle/>
        <a:p>
          <a:endParaRPr lang="en-US"/>
        </a:p>
      </dgm:t>
    </dgm:pt>
    <dgm:pt modelId="{65D61E9F-CD20-4551-85D0-0A02E155C374}" type="pres">
      <dgm:prSet presAssocID="{79B6A890-B770-4E1A-8EC1-B78CD83225BB}" presName="hierChild4" presStyleCnt="0"/>
      <dgm:spPr/>
    </dgm:pt>
    <dgm:pt modelId="{98318BE7-D641-453D-A77F-6273DFEF6080}" type="pres">
      <dgm:prSet presAssocID="{79B6A890-B770-4E1A-8EC1-B78CD83225BB}" presName="hierChild5" presStyleCnt="0"/>
      <dgm:spPr/>
    </dgm:pt>
    <dgm:pt modelId="{1C691C0B-B2A2-46EF-8189-75A00B52C90F}" type="pres">
      <dgm:prSet presAssocID="{4E32C7C4-8E3C-4807-8116-F7AA345146D7}" presName="Name37" presStyleLbl="parChTrans1D2" presStyleIdx="1" presStyleCnt="5" custSzX="194736" custSzY="1488223"/>
      <dgm:spPr/>
      <dgm:t>
        <a:bodyPr/>
        <a:lstStyle/>
        <a:p>
          <a:endParaRPr lang="en-US"/>
        </a:p>
      </dgm:t>
    </dgm:pt>
    <dgm:pt modelId="{8AC5E877-AAA7-4010-A40D-F0D999CA4407}" type="pres">
      <dgm:prSet presAssocID="{F86EFB8F-7A35-4F4F-81C9-308B6162E4FB}" presName="hierRoot2" presStyleCnt="0">
        <dgm:presLayoutVars>
          <dgm:hierBranch val="init"/>
        </dgm:presLayoutVars>
      </dgm:prSet>
      <dgm:spPr/>
    </dgm:pt>
    <dgm:pt modelId="{756E65ED-14BF-4951-BB12-551C3827AB3B}" type="pres">
      <dgm:prSet presAssocID="{F86EFB8F-7A35-4F4F-81C9-308B6162E4FB}" presName="rootComposite" presStyleCnt="0"/>
      <dgm:spPr/>
    </dgm:pt>
    <dgm:pt modelId="{AC25ACBB-4B7D-4D89-8985-66CD4C0CA74C}" type="pres">
      <dgm:prSet presAssocID="{F86EFB8F-7A35-4F4F-81C9-308B6162E4FB}" presName="rootText" presStyleLbl="node2" presStyleIdx="1" presStyleCnt="5" custScaleX="262284" custScaleY="1151310" custLinFactY="100000" custLinFactNeighborX="-7253" custLinFactNeighborY="138097">
        <dgm:presLayoutVars>
          <dgm:chPref val="3"/>
        </dgm:presLayoutVars>
      </dgm:prSet>
      <dgm:spPr/>
      <dgm:t>
        <a:bodyPr/>
        <a:lstStyle/>
        <a:p>
          <a:endParaRPr lang="en-US"/>
        </a:p>
      </dgm:t>
    </dgm:pt>
    <dgm:pt modelId="{B5A5992F-4926-4AD2-9DAE-6E6FCDD51E89}" type="pres">
      <dgm:prSet presAssocID="{F86EFB8F-7A35-4F4F-81C9-308B6162E4FB}" presName="rootConnector" presStyleLbl="node2" presStyleIdx="1" presStyleCnt="5"/>
      <dgm:spPr/>
      <dgm:t>
        <a:bodyPr/>
        <a:lstStyle/>
        <a:p>
          <a:endParaRPr lang="en-US"/>
        </a:p>
      </dgm:t>
    </dgm:pt>
    <dgm:pt modelId="{6370047D-B3D9-4AC1-BE55-960000D8D277}" type="pres">
      <dgm:prSet presAssocID="{F86EFB8F-7A35-4F4F-81C9-308B6162E4FB}" presName="hierChild4" presStyleCnt="0"/>
      <dgm:spPr/>
    </dgm:pt>
    <dgm:pt modelId="{DF82F9CD-F071-4B17-BC2C-BA7A4263A2B4}" type="pres">
      <dgm:prSet presAssocID="{F86EFB8F-7A35-4F4F-81C9-308B6162E4FB}" presName="hierChild5" presStyleCnt="0"/>
      <dgm:spPr/>
    </dgm:pt>
    <dgm:pt modelId="{E6A337C0-D58B-4E8D-AE86-5F335A1FDB23}" type="pres">
      <dgm:prSet presAssocID="{9C2C3C43-53E9-466F-831A-FE7E0A3A38E7}" presName="Name37" presStyleLbl="parChTrans1D2" presStyleIdx="2" presStyleCnt="5" custSzX="3154407" custSzY="1488223"/>
      <dgm:spPr/>
      <dgm:t>
        <a:bodyPr/>
        <a:lstStyle/>
        <a:p>
          <a:endParaRPr lang="en-US"/>
        </a:p>
      </dgm:t>
    </dgm:pt>
    <dgm:pt modelId="{99332BCF-9263-4AE0-9EF9-BA7B606EF2FB}" type="pres">
      <dgm:prSet presAssocID="{E6E76157-9A2E-4E29-A3B4-63EFC72D7A5A}" presName="hierRoot2" presStyleCnt="0">
        <dgm:presLayoutVars>
          <dgm:hierBranch val="init"/>
        </dgm:presLayoutVars>
      </dgm:prSet>
      <dgm:spPr/>
    </dgm:pt>
    <dgm:pt modelId="{F94268F7-D869-4508-908F-24F831339485}" type="pres">
      <dgm:prSet presAssocID="{E6E76157-9A2E-4E29-A3B4-63EFC72D7A5A}" presName="rootComposite" presStyleCnt="0"/>
      <dgm:spPr/>
    </dgm:pt>
    <dgm:pt modelId="{CD54B990-C5C0-41C8-9FF6-B4BA9A10ACF7}" type="pres">
      <dgm:prSet presAssocID="{E6E76157-9A2E-4E29-A3B4-63EFC72D7A5A}" presName="rootText" presStyleLbl="node2" presStyleIdx="2" presStyleCnt="5" custScaleX="298811" custScaleY="1142809" custLinFactY="100000" custLinFactNeighborX="-7855" custLinFactNeighborY="138097">
        <dgm:presLayoutVars>
          <dgm:chPref val="3"/>
        </dgm:presLayoutVars>
      </dgm:prSet>
      <dgm:spPr/>
      <dgm:t>
        <a:bodyPr/>
        <a:lstStyle/>
        <a:p>
          <a:endParaRPr lang="en-US"/>
        </a:p>
      </dgm:t>
    </dgm:pt>
    <dgm:pt modelId="{1846DFC2-4C70-434F-82FF-240F76A7CA79}" type="pres">
      <dgm:prSet presAssocID="{E6E76157-9A2E-4E29-A3B4-63EFC72D7A5A}" presName="rootConnector" presStyleLbl="node2" presStyleIdx="2" presStyleCnt="5"/>
      <dgm:spPr/>
      <dgm:t>
        <a:bodyPr/>
        <a:lstStyle/>
        <a:p>
          <a:endParaRPr lang="en-US"/>
        </a:p>
      </dgm:t>
    </dgm:pt>
    <dgm:pt modelId="{74FBC46E-4DA0-4578-8D10-8B49F29F51E5}" type="pres">
      <dgm:prSet presAssocID="{E6E76157-9A2E-4E29-A3B4-63EFC72D7A5A}" presName="hierChild4" presStyleCnt="0"/>
      <dgm:spPr/>
    </dgm:pt>
    <dgm:pt modelId="{77DCF113-A8F6-4753-9B30-4BC3F57588BB}" type="pres">
      <dgm:prSet presAssocID="{E6E76157-9A2E-4E29-A3B4-63EFC72D7A5A}" presName="hierChild5" presStyleCnt="0"/>
      <dgm:spPr/>
    </dgm:pt>
    <dgm:pt modelId="{AF728179-67FA-4F4F-B9F4-C1ADA1A19AA3}" type="pres">
      <dgm:prSet presAssocID="{F40725C6-CE56-4C5A-B5F6-256E928EA369}" presName="Name37" presStyleLbl="parChTrans1D2" presStyleIdx="3" presStyleCnt="5"/>
      <dgm:spPr/>
      <dgm:t>
        <a:bodyPr/>
        <a:lstStyle/>
        <a:p>
          <a:endParaRPr lang="en-US"/>
        </a:p>
      </dgm:t>
    </dgm:pt>
    <dgm:pt modelId="{D3409282-1D1B-48AB-A4AE-376ACC72B625}" type="pres">
      <dgm:prSet presAssocID="{4736A86E-278E-4230-AE84-1C916FB417D3}" presName="hierRoot2" presStyleCnt="0">
        <dgm:presLayoutVars>
          <dgm:hierBranch val="init"/>
        </dgm:presLayoutVars>
      </dgm:prSet>
      <dgm:spPr/>
    </dgm:pt>
    <dgm:pt modelId="{F185D230-D9F1-4368-B974-A868BA70E94C}" type="pres">
      <dgm:prSet presAssocID="{4736A86E-278E-4230-AE84-1C916FB417D3}" presName="rootComposite" presStyleCnt="0"/>
      <dgm:spPr/>
    </dgm:pt>
    <dgm:pt modelId="{CA265743-FF6D-4B1E-BE14-EC012762D14D}" type="pres">
      <dgm:prSet presAssocID="{4736A86E-278E-4230-AE84-1C916FB417D3}" presName="rootText" presStyleLbl="node2" presStyleIdx="3" presStyleCnt="5" custScaleX="244139" custScaleY="1331015" custLinFactNeighborX="-1002" custLinFactNeighborY="39203">
        <dgm:presLayoutVars>
          <dgm:chPref val="3"/>
        </dgm:presLayoutVars>
      </dgm:prSet>
      <dgm:spPr/>
      <dgm:t>
        <a:bodyPr/>
        <a:lstStyle/>
        <a:p>
          <a:endParaRPr lang="en-US"/>
        </a:p>
      </dgm:t>
    </dgm:pt>
    <dgm:pt modelId="{B3C5D9BA-6416-4754-B28C-C7002926F3C9}" type="pres">
      <dgm:prSet presAssocID="{4736A86E-278E-4230-AE84-1C916FB417D3}" presName="rootConnector" presStyleLbl="node2" presStyleIdx="3" presStyleCnt="5"/>
      <dgm:spPr/>
      <dgm:t>
        <a:bodyPr/>
        <a:lstStyle/>
        <a:p>
          <a:endParaRPr lang="en-US"/>
        </a:p>
      </dgm:t>
    </dgm:pt>
    <dgm:pt modelId="{ECCB34DA-2ED8-498D-8A8D-86164FED13E6}" type="pres">
      <dgm:prSet presAssocID="{4736A86E-278E-4230-AE84-1C916FB417D3}" presName="hierChild4" presStyleCnt="0"/>
      <dgm:spPr/>
    </dgm:pt>
    <dgm:pt modelId="{94D70C96-751A-431E-B2DD-DBF7B1560372}" type="pres">
      <dgm:prSet presAssocID="{4736A86E-278E-4230-AE84-1C916FB417D3}" presName="hierChild5" presStyleCnt="0"/>
      <dgm:spPr/>
    </dgm:pt>
    <dgm:pt modelId="{F6D9446D-A574-40D8-B152-7D901D5FA2CD}" type="pres">
      <dgm:prSet presAssocID="{AFFCCF9A-6A0A-4B64-8376-707CBDBEAD3F}" presName="Name37" presStyleLbl="parChTrans1D2" presStyleIdx="4" presStyleCnt="5"/>
      <dgm:spPr/>
      <dgm:t>
        <a:bodyPr/>
        <a:lstStyle/>
        <a:p>
          <a:endParaRPr lang="en-US"/>
        </a:p>
      </dgm:t>
    </dgm:pt>
    <dgm:pt modelId="{CB3EDB3F-7356-432E-95B2-565CE74909F6}" type="pres">
      <dgm:prSet presAssocID="{12AB6E42-3E7A-4F2C-9F32-6A0309648CA4}" presName="hierRoot2" presStyleCnt="0">
        <dgm:presLayoutVars>
          <dgm:hierBranch val="init"/>
        </dgm:presLayoutVars>
      </dgm:prSet>
      <dgm:spPr/>
    </dgm:pt>
    <dgm:pt modelId="{2384CDAD-2E96-45DA-88A8-A984114FE0E1}" type="pres">
      <dgm:prSet presAssocID="{12AB6E42-3E7A-4F2C-9F32-6A0309648CA4}" presName="rootComposite" presStyleCnt="0"/>
      <dgm:spPr/>
    </dgm:pt>
    <dgm:pt modelId="{CF11C31C-FFEA-4136-B894-DFE8A08C393E}" type="pres">
      <dgm:prSet presAssocID="{12AB6E42-3E7A-4F2C-9F32-6A0309648CA4}" presName="rootText" presStyleLbl="node2" presStyleIdx="4" presStyleCnt="5" custScaleX="244139" custScaleY="1327044" custLinFactNeighborX="178" custLinFactNeighborY="-83417">
        <dgm:presLayoutVars>
          <dgm:chPref val="3"/>
        </dgm:presLayoutVars>
      </dgm:prSet>
      <dgm:spPr/>
      <dgm:t>
        <a:bodyPr/>
        <a:lstStyle/>
        <a:p>
          <a:endParaRPr lang="en-US"/>
        </a:p>
      </dgm:t>
    </dgm:pt>
    <dgm:pt modelId="{E10C8CBE-DC68-4D23-887A-7482FBD0FAF7}" type="pres">
      <dgm:prSet presAssocID="{12AB6E42-3E7A-4F2C-9F32-6A0309648CA4}" presName="rootConnector" presStyleLbl="node2" presStyleIdx="4" presStyleCnt="5"/>
      <dgm:spPr/>
      <dgm:t>
        <a:bodyPr/>
        <a:lstStyle/>
        <a:p>
          <a:endParaRPr lang="en-US"/>
        </a:p>
      </dgm:t>
    </dgm:pt>
    <dgm:pt modelId="{0037821D-99DA-47A8-842F-57639A1B797A}" type="pres">
      <dgm:prSet presAssocID="{12AB6E42-3E7A-4F2C-9F32-6A0309648CA4}" presName="hierChild4" presStyleCnt="0"/>
      <dgm:spPr/>
    </dgm:pt>
    <dgm:pt modelId="{7E2A79CE-BC70-4119-AA17-A592DF4D12DD}" type="pres">
      <dgm:prSet presAssocID="{12AB6E42-3E7A-4F2C-9F32-6A0309648CA4}" presName="hierChild5" presStyleCnt="0"/>
      <dgm:spPr/>
    </dgm:pt>
    <dgm:pt modelId="{DCC28ECA-A213-4938-9D27-464C7C2D98A4}" type="pres">
      <dgm:prSet presAssocID="{724DE3ED-4617-4FCF-AB04-CB1032892501}" presName="hierChild3" presStyleCnt="0"/>
      <dgm:spPr/>
    </dgm:pt>
  </dgm:ptLst>
  <dgm:cxnLst>
    <dgm:cxn modelId="{29BC784D-3B56-4B4C-AE8F-0E5C18671B3F}" type="presOf" srcId="{B2A0F407-2084-40FC-A13A-7FE98E9A0330}" destId="{33434E17-EF66-4E13-88F0-C6876FBE15F3}" srcOrd="0" destOrd="0" presId="urn:microsoft.com/office/officeart/2005/8/layout/orgChart1"/>
    <dgm:cxn modelId="{56574D85-005B-40B7-BADF-3B4B87901CE2}" type="presOf" srcId="{F86EFB8F-7A35-4F4F-81C9-308B6162E4FB}" destId="{AC25ACBB-4B7D-4D89-8985-66CD4C0CA74C}" srcOrd="0" destOrd="0" presId="urn:microsoft.com/office/officeart/2005/8/layout/orgChart1"/>
    <dgm:cxn modelId="{976D0724-1C45-4F40-84D6-A47AAD0550FA}" type="presOf" srcId="{E6E76157-9A2E-4E29-A3B4-63EFC72D7A5A}" destId="{1846DFC2-4C70-434F-82FF-240F76A7CA79}" srcOrd="1" destOrd="0" presId="urn:microsoft.com/office/officeart/2005/8/layout/orgChart1"/>
    <dgm:cxn modelId="{1B119020-0460-4561-9750-1C8E06F8E63A}" type="presOf" srcId="{724DE3ED-4617-4FCF-AB04-CB1032892501}" destId="{719BACB5-AE4C-44F5-A6F7-B31BD4BC7A1A}" srcOrd="0" destOrd="0" presId="urn:microsoft.com/office/officeart/2005/8/layout/orgChart1"/>
    <dgm:cxn modelId="{EA807EF9-D6B3-4485-99AF-BEF1E8F3AD86}" type="presOf" srcId="{9C2C3C43-53E9-466F-831A-FE7E0A3A38E7}" destId="{E6A337C0-D58B-4E8D-AE86-5F335A1FDB23}" srcOrd="0" destOrd="0" presId="urn:microsoft.com/office/officeart/2005/8/layout/orgChart1"/>
    <dgm:cxn modelId="{79A3A175-CE9F-48FC-887B-236710E5A92D}" type="presOf" srcId="{4736A86E-278E-4230-AE84-1C916FB417D3}" destId="{CA265743-FF6D-4B1E-BE14-EC012762D14D}" srcOrd="0" destOrd="0" presId="urn:microsoft.com/office/officeart/2005/8/layout/orgChart1"/>
    <dgm:cxn modelId="{6407C52F-AD65-4EF9-91E9-88EE94CF17D3}" srcId="{724DE3ED-4617-4FCF-AB04-CB1032892501}" destId="{79B6A890-B770-4E1A-8EC1-B78CD83225BB}" srcOrd="0" destOrd="0" parTransId="{C3AD3618-682E-4F1D-AE0E-BAF27759965F}" sibTransId="{5D807EDE-3186-497F-AF58-4CA84A0670F0}"/>
    <dgm:cxn modelId="{F7CF2E0A-F0D7-460C-AC90-DB7156F04582}" type="presOf" srcId="{79B6A890-B770-4E1A-8EC1-B78CD83225BB}" destId="{B345F486-8966-45B4-8454-0751840D16B4}" srcOrd="1" destOrd="0" presId="urn:microsoft.com/office/officeart/2005/8/layout/orgChart1"/>
    <dgm:cxn modelId="{13D4FCAA-8BF8-4F15-AB2D-2809B99FA67D}" type="presOf" srcId="{F86EFB8F-7A35-4F4F-81C9-308B6162E4FB}" destId="{B5A5992F-4926-4AD2-9DAE-6E6FCDD51E89}" srcOrd="1" destOrd="0" presId="urn:microsoft.com/office/officeart/2005/8/layout/orgChart1"/>
    <dgm:cxn modelId="{CF566555-BEE3-45EC-9AC0-E464377A1F65}" srcId="{724DE3ED-4617-4FCF-AB04-CB1032892501}" destId="{E6E76157-9A2E-4E29-A3B4-63EFC72D7A5A}" srcOrd="2" destOrd="0" parTransId="{9C2C3C43-53E9-466F-831A-FE7E0A3A38E7}" sibTransId="{A55B0E17-9D0C-4A09-A39A-1E42A5DAD439}"/>
    <dgm:cxn modelId="{289BC951-8B9D-4963-AB1E-2B044AF7EDA8}" type="presOf" srcId="{724DE3ED-4617-4FCF-AB04-CB1032892501}" destId="{1FB3AE44-0A34-4DF5-9C36-559EDB143478}" srcOrd="1" destOrd="0" presId="urn:microsoft.com/office/officeart/2005/8/layout/orgChart1"/>
    <dgm:cxn modelId="{4DEB4535-166B-4681-A525-0DB565A92551}" srcId="{724DE3ED-4617-4FCF-AB04-CB1032892501}" destId="{F86EFB8F-7A35-4F4F-81C9-308B6162E4FB}" srcOrd="1" destOrd="0" parTransId="{4E32C7C4-8E3C-4807-8116-F7AA345146D7}" sibTransId="{49C1F60A-08E2-4D9C-9136-59293DA4C949}"/>
    <dgm:cxn modelId="{CBD8A22C-63CE-4995-BCB5-AE9A014750B1}" type="presOf" srcId="{4736A86E-278E-4230-AE84-1C916FB417D3}" destId="{B3C5D9BA-6416-4754-B28C-C7002926F3C9}" srcOrd="1" destOrd="0" presId="urn:microsoft.com/office/officeart/2005/8/layout/orgChart1"/>
    <dgm:cxn modelId="{74C87E0C-7B81-4F90-A411-F3A704745561}" type="presOf" srcId="{F40725C6-CE56-4C5A-B5F6-256E928EA369}" destId="{AF728179-67FA-4F4F-B9F4-C1ADA1A19AA3}" srcOrd="0" destOrd="0" presId="urn:microsoft.com/office/officeart/2005/8/layout/orgChart1"/>
    <dgm:cxn modelId="{97A076FC-C8AC-44C3-BD74-2F010DB39EFD}" type="presOf" srcId="{12AB6E42-3E7A-4F2C-9F32-6A0309648CA4}" destId="{E10C8CBE-DC68-4D23-887A-7482FBD0FAF7}" srcOrd="1" destOrd="0" presId="urn:microsoft.com/office/officeart/2005/8/layout/orgChart1"/>
    <dgm:cxn modelId="{43ED1114-DCE3-4678-BFC7-9CC4E3E15206}" type="presOf" srcId="{4E32C7C4-8E3C-4807-8116-F7AA345146D7}" destId="{1C691C0B-B2A2-46EF-8189-75A00B52C90F}" srcOrd="0" destOrd="0" presId="urn:microsoft.com/office/officeart/2005/8/layout/orgChart1"/>
    <dgm:cxn modelId="{09926BD1-5753-4213-BC5C-38FEF001B5CA}" type="presOf" srcId="{12AB6E42-3E7A-4F2C-9F32-6A0309648CA4}" destId="{CF11C31C-FFEA-4136-B894-DFE8A08C393E}" srcOrd="0" destOrd="0" presId="urn:microsoft.com/office/officeart/2005/8/layout/orgChart1"/>
    <dgm:cxn modelId="{C6A362A4-877B-40A7-BDFE-FBC20FC84F1E}" srcId="{B2A0F407-2084-40FC-A13A-7FE98E9A0330}" destId="{724DE3ED-4617-4FCF-AB04-CB1032892501}" srcOrd="0" destOrd="0" parTransId="{32D4A402-96D6-4B79-AB04-C5B1CA8128A2}" sibTransId="{8411F4A0-5ABD-4761-B7F5-893E1F43F4C3}"/>
    <dgm:cxn modelId="{EBA3A0E1-917A-44AC-AF9B-E85813E15004}" srcId="{724DE3ED-4617-4FCF-AB04-CB1032892501}" destId="{4736A86E-278E-4230-AE84-1C916FB417D3}" srcOrd="3" destOrd="0" parTransId="{F40725C6-CE56-4C5A-B5F6-256E928EA369}" sibTransId="{67BC7CAF-8DCF-4582-BD38-F433DDC9A683}"/>
    <dgm:cxn modelId="{FE02F6C0-AA52-4A7C-9429-48DF374B1EA5}" type="presOf" srcId="{79B6A890-B770-4E1A-8EC1-B78CD83225BB}" destId="{B37EF0D6-F531-4F45-A36C-DFBEE75B6FB6}" srcOrd="0" destOrd="0" presId="urn:microsoft.com/office/officeart/2005/8/layout/orgChart1"/>
    <dgm:cxn modelId="{321F48CE-65FD-42EF-83DD-97E5B1B4E028}" type="presOf" srcId="{E6E76157-9A2E-4E29-A3B4-63EFC72D7A5A}" destId="{CD54B990-C5C0-41C8-9FF6-B4BA9A10ACF7}" srcOrd="0" destOrd="0" presId="urn:microsoft.com/office/officeart/2005/8/layout/orgChart1"/>
    <dgm:cxn modelId="{2BA9BDCF-1F81-4B0C-AA33-984EB5B81695}" type="presOf" srcId="{AFFCCF9A-6A0A-4B64-8376-707CBDBEAD3F}" destId="{F6D9446D-A574-40D8-B152-7D901D5FA2CD}" srcOrd="0" destOrd="0" presId="urn:microsoft.com/office/officeart/2005/8/layout/orgChart1"/>
    <dgm:cxn modelId="{39952D9B-4605-41B9-94B0-94F31089DCD9}" type="presOf" srcId="{C3AD3618-682E-4F1D-AE0E-BAF27759965F}" destId="{5B1B19BB-961E-43CC-ADF4-2335ED9E4082}" srcOrd="0" destOrd="0" presId="urn:microsoft.com/office/officeart/2005/8/layout/orgChart1"/>
    <dgm:cxn modelId="{3366AD39-812A-4E21-9CE5-BDC7407A18AB}" srcId="{724DE3ED-4617-4FCF-AB04-CB1032892501}" destId="{12AB6E42-3E7A-4F2C-9F32-6A0309648CA4}" srcOrd="4" destOrd="0" parTransId="{AFFCCF9A-6A0A-4B64-8376-707CBDBEAD3F}" sibTransId="{88D574C5-E4DB-44ED-A8D1-6E5D4854B9E8}"/>
    <dgm:cxn modelId="{35016215-2070-4474-8CA8-25DB66F6E954}" type="presParOf" srcId="{33434E17-EF66-4E13-88F0-C6876FBE15F3}" destId="{6303E2D7-FB51-41BE-A982-EA3AC0BC9328}" srcOrd="0" destOrd="0" presId="urn:microsoft.com/office/officeart/2005/8/layout/orgChart1"/>
    <dgm:cxn modelId="{332FD8D4-E800-4BA9-B347-D40670A014EB}" type="presParOf" srcId="{6303E2D7-FB51-41BE-A982-EA3AC0BC9328}" destId="{0A65DD77-AE70-4927-AC98-D958892136C7}" srcOrd="0" destOrd="0" presId="urn:microsoft.com/office/officeart/2005/8/layout/orgChart1"/>
    <dgm:cxn modelId="{CAE7D744-6062-49DB-927E-43328FC3B6C2}" type="presParOf" srcId="{0A65DD77-AE70-4927-AC98-D958892136C7}" destId="{719BACB5-AE4C-44F5-A6F7-B31BD4BC7A1A}" srcOrd="0" destOrd="0" presId="urn:microsoft.com/office/officeart/2005/8/layout/orgChart1"/>
    <dgm:cxn modelId="{F7EF6E68-7966-4B94-8880-2C04BC6CE58E}" type="presParOf" srcId="{0A65DD77-AE70-4927-AC98-D958892136C7}" destId="{1FB3AE44-0A34-4DF5-9C36-559EDB143478}" srcOrd="1" destOrd="0" presId="urn:microsoft.com/office/officeart/2005/8/layout/orgChart1"/>
    <dgm:cxn modelId="{E0506BAB-4A24-43AD-A608-AB8615FB915C}" type="presParOf" srcId="{6303E2D7-FB51-41BE-A982-EA3AC0BC9328}" destId="{96612D38-087B-4039-A9FD-5C83C9D433A7}" srcOrd="1" destOrd="0" presId="urn:microsoft.com/office/officeart/2005/8/layout/orgChart1"/>
    <dgm:cxn modelId="{BDA074D5-A01C-4449-9D6B-D2B76087F57F}" type="presParOf" srcId="{96612D38-087B-4039-A9FD-5C83C9D433A7}" destId="{5B1B19BB-961E-43CC-ADF4-2335ED9E4082}" srcOrd="0" destOrd="0" presId="urn:microsoft.com/office/officeart/2005/8/layout/orgChart1"/>
    <dgm:cxn modelId="{C3697BBC-4F8F-42CC-A81B-B794EFF09F92}" type="presParOf" srcId="{96612D38-087B-4039-A9FD-5C83C9D433A7}" destId="{BA5EFB33-CB08-4312-8F1A-6579F5764BF3}" srcOrd="1" destOrd="0" presId="urn:microsoft.com/office/officeart/2005/8/layout/orgChart1"/>
    <dgm:cxn modelId="{5E6C1790-8ED4-4497-8DDA-33A3DCBB2384}" type="presParOf" srcId="{BA5EFB33-CB08-4312-8F1A-6579F5764BF3}" destId="{8882707B-8563-4941-8C54-C2A73953FB05}" srcOrd="0" destOrd="0" presId="urn:microsoft.com/office/officeart/2005/8/layout/orgChart1"/>
    <dgm:cxn modelId="{6DF11925-DD26-4AE7-BD15-AB052DB317A8}" type="presParOf" srcId="{8882707B-8563-4941-8C54-C2A73953FB05}" destId="{B37EF0D6-F531-4F45-A36C-DFBEE75B6FB6}" srcOrd="0" destOrd="0" presId="urn:microsoft.com/office/officeart/2005/8/layout/orgChart1"/>
    <dgm:cxn modelId="{DC88FD7A-84AB-4764-9F11-703B34072125}" type="presParOf" srcId="{8882707B-8563-4941-8C54-C2A73953FB05}" destId="{B345F486-8966-45B4-8454-0751840D16B4}" srcOrd="1" destOrd="0" presId="urn:microsoft.com/office/officeart/2005/8/layout/orgChart1"/>
    <dgm:cxn modelId="{351024A8-59CE-4638-92A1-D7BA1C40CBBF}" type="presParOf" srcId="{BA5EFB33-CB08-4312-8F1A-6579F5764BF3}" destId="{65D61E9F-CD20-4551-85D0-0A02E155C374}" srcOrd="1" destOrd="0" presId="urn:microsoft.com/office/officeart/2005/8/layout/orgChart1"/>
    <dgm:cxn modelId="{7694E0C9-C68D-486F-A309-133FCC6D117C}" type="presParOf" srcId="{BA5EFB33-CB08-4312-8F1A-6579F5764BF3}" destId="{98318BE7-D641-453D-A77F-6273DFEF6080}" srcOrd="2" destOrd="0" presId="urn:microsoft.com/office/officeart/2005/8/layout/orgChart1"/>
    <dgm:cxn modelId="{2A31AC6D-BF8E-4749-B4BC-CED32FA5B2B4}" type="presParOf" srcId="{96612D38-087B-4039-A9FD-5C83C9D433A7}" destId="{1C691C0B-B2A2-46EF-8189-75A00B52C90F}" srcOrd="2" destOrd="0" presId="urn:microsoft.com/office/officeart/2005/8/layout/orgChart1"/>
    <dgm:cxn modelId="{3AEE17DD-FF64-4BB2-9619-52E344DF25A1}" type="presParOf" srcId="{96612D38-087B-4039-A9FD-5C83C9D433A7}" destId="{8AC5E877-AAA7-4010-A40D-F0D999CA4407}" srcOrd="3" destOrd="0" presId="urn:microsoft.com/office/officeart/2005/8/layout/orgChart1"/>
    <dgm:cxn modelId="{FB8CEB4C-E4BB-475A-983A-8623897171F7}" type="presParOf" srcId="{8AC5E877-AAA7-4010-A40D-F0D999CA4407}" destId="{756E65ED-14BF-4951-BB12-551C3827AB3B}" srcOrd="0" destOrd="0" presId="urn:microsoft.com/office/officeart/2005/8/layout/orgChart1"/>
    <dgm:cxn modelId="{B179D8EF-42C5-4071-8454-6924C4A9DA9C}" type="presParOf" srcId="{756E65ED-14BF-4951-BB12-551C3827AB3B}" destId="{AC25ACBB-4B7D-4D89-8985-66CD4C0CA74C}" srcOrd="0" destOrd="0" presId="urn:microsoft.com/office/officeart/2005/8/layout/orgChart1"/>
    <dgm:cxn modelId="{D8FAD1DE-1E09-4908-A6EF-7B37F5CFE118}" type="presParOf" srcId="{756E65ED-14BF-4951-BB12-551C3827AB3B}" destId="{B5A5992F-4926-4AD2-9DAE-6E6FCDD51E89}" srcOrd="1" destOrd="0" presId="urn:microsoft.com/office/officeart/2005/8/layout/orgChart1"/>
    <dgm:cxn modelId="{C34F0B2B-C357-47BC-9249-A3AA48DB1FE6}" type="presParOf" srcId="{8AC5E877-AAA7-4010-A40D-F0D999CA4407}" destId="{6370047D-B3D9-4AC1-BE55-960000D8D277}" srcOrd="1" destOrd="0" presId="urn:microsoft.com/office/officeart/2005/8/layout/orgChart1"/>
    <dgm:cxn modelId="{A7E7706D-42B5-4B20-B88B-2BAE5E8792F6}" type="presParOf" srcId="{8AC5E877-AAA7-4010-A40D-F0D999CA4407}" destId="{DF82F9CD-F071-4B17-BC2C-BA7A4263A2B4}" srcOrd="2" destOrd="0" presId="urn:microsoft.com/office/officeart/2005/8/layout/orgChart1"/>
    <dgm:cxn modelId="{04B9F959-1501-46EE-90D0-C0BCDC269A17}" type="presParOf" srcId="{96612D38-087B-4039-A9FD-5C83C9D433A7}" destId="{E6A337C0-D58B-4E8D-AE86-5F335A1FDB23}" srcOrd="4" destOrd="0" presId="urn:microsoft.com/office/officeart/2005/8/layout/orgChart1"/>
    <dgm:cxn modelId="{7EF800CE-0227-45C8-A06A-160F33DD57F1}" type="presParOf" srcId="{96612D38-087B-4039-A9FD-5C83C9D433A7}" destId="{99332BCF-9263-4AE0-9EF9-BA7B606EF2FB}" srcOrd="5" destOrd="0" presId="urn:microsoft.com/office/officeart/2005/8/layout/orgChart1"/>
    <dgm:cxn modelId="{918756FF-8B18-462B-9B4D-D710D2FED2FC}" type="presParOf" srcId="{99332BCF-9263-4AE0-9EF9-BA7B606EF2FB}" destId="{F94268F7-D869-4508-908F-24F831339485}" srcOrd="0" destOrd="0" presId="urn:microsoft.com/office/officeart/2005/8/layout/orgChart1"/>
    <dgm:cxn modelId="{4167DF22-59EF-417B-B7E7-0629C7F4BD47}" type="presParOf" srcId="{F94268F7-D869-4508-908F-24F831339485}" destId="{CD54B990-C5C0-41C8-9FF6-B4BA9A10ACF7}" srcOrd="0" destOrd="0" presId="urn:microsoft.com/office/officeart/2005/8/layout/orgChart1"/>
    <dgm:cxn modelId="{BA7665ED-5C3F-4F83-AEAB-D2446B3F5E4D}" type="presParOf" srcId="{F94268F7-D869-4508-908F-24F831339485}" destId="{1846DFC2-4C70-434F-82FF-240F76A7CA79}" srcOrd="1" destOrd="0" presId="urn:microsoft.com/office/officeart/2005/8/layout/orgChart1"/>
    <dgm:cxn modelId="{F2A71194-46B5-4447-BFA7-7C5BCE2EBD9E}" type="presParOf" srcId="{99332BCF-9263-4AE0-9EF9-BA7B606EF2FB}" destId="{74FBC46E-4DA0-4578-8D10-8B49F29F51E5}" srcOrd="1" destOrd="0" presId="urn:microsoft.com/office/officeart/2005/8/layout/orgChart1"/>
    <dgm:cxn modelId="{7515AC3F-D37F-41B2-92BF-3ADB8681EC69}" type="presParOf" srcId="{99332BCF-9263-4AE0-9EF9-BA7B606EF2FB}" destId="{77DCF113-A8F6-4753-9B30-4BC3F57588BB}" srcOrd="2" destOrd="0" presId="urn:microsoft.com/office/officeart/2005/8/layout/orgChart1"/>
    <dgm:cxn modelId="{32510EBC-E547-4C6F-9238-4D5EC9675196}" type="presParOf" srcId="{96612D38-087B-4039-A9FD-5C83C9D433A7}" destId="{AF728179-67FA-4F4F-B9F4-C1ADA1A19AA3}" srcOrd="6" destOrd="0" presId="urn:microsoft.com/office/officeart/2005/8/layout/orgChart1"/>
    <dgm:cxn modelId="{57A271EB-D71A-418B-9220-F8477D4E06A7}" type="presParOf" srcId="{96612D38-087B-4039-A9FD-5C83C9D433A7}" destId="{D3409282-1D1B-48AB-A4AE-376ACC72B625}" srcOrd="7" destOrd="0" presId="urn:microsoft.com/office/officeart/2005/8/layout/orgChart1"/>
    <dgm:cxn modelId="{8F53F7F8-AD86-47DF-9524-8787B3B61F92}" type="presParOf" srcId="{D3409282-1D1B-48AB-A4AE-376ACC72B625}" destId="{F185D230-D9F1-4368-B974-A868BA70E94C}" srcOrd="0" destOrd="0" presId="urn:microsoft.com/office/officeart/2005/8/layout/orgChart1"/>
    <dgm:cxn modelId="{5B6FA7E9-5A5E-4571-97A7-EDDCF1630E52}" type="presParOf" srcId="{F185D230-D9F1-4368-B974-A868BA70E94C}" destId="{CA265743-FF6D-4B1E-BE14-EC012762D14D}" srcOrd="0" destOrd="0" presId="urn:microsoft.com/office/officeart/2005/8/layout/orgChart1"/>
    <dgm:cxn modelId="{6A0DEFB5-FE49-41EB-8818-6C4107113857}" type="presParOf" srcId="{F185D230-D9F1-4368-B974-A868BA70E94C}" destId="{B3C5D9BA-6416-4754-B28C-C7002926F3C9}" srcOrd="1" destOrd="0" presId="urn:microsoft.com/office/officeart/2005/8/layout/orgChart1"/>
    <dgm:cxn modelId="{5CA3F56C-A5FF-4BB6-85A7-98897E6C710D}" type="presParOf" srcId="{D3409282-1D1B-48AB-A4AE-376ACC72B625}" destId="{ECCB34DA-2ED8-498D-8A8D-86164FED13E6}" srcOrd="1" destOrd="0" presId="urn:microsoft.com/office/officeart/2005/8/layout/orgChart1"/>
    <dgm:cxn modelId="{A3022FC4-E68D-4670-9B31-49AC1CB6AF3C}" type="presParOf" srcId="{D3409282-1D1B-48AB-A4AE-376ACC72B625}" destId="{94D70C96-751A-431E-B2DD-DBF7B1560372}" srcOrd="2" destOrd="0" presId="urn:microsoft.com/office/officeart/2005/8/layout/orgChart1"/>
    <dgm:cxn modelId="{38334E80-9E11-4621-82AE-23E82536BEE4}" type="presParOf" srcId="{96612D38-087B-4039-A9FD-5C83C9D433A7}" destId="{F6D9446D-A574-40D8-B152-7D901D5FA2CD}" srcOrd="8" destOrd="0" presId="urn:microsoft.com/office/officeart/2005/8/layout/orgChart1"/>
    <dgm:cxn modelId="{03BAB824-7E20-4834-940B-60721EAB82E0}" type="presParOf" srcId="{96612D38-087B-4039-A9FD-5C83C9D433A7}" destId="{CB3EDB3F-7356-432E-95B2-565CE74909F6}" srcOrd="9" destOrd="0" presId="urn:microsoft.com/office/officeart/2005/8/layout/orgChart1"/>
    <dgm:cxn modelId="{3255AB20-B2A8-4868-A916-176C31141A7E}" type="presParOf" srcId="{CB3EDB3F-7356-432E-95B2-565CE74909F6}" destId="{2384CDAD-2E96-45DA-88A8-A984114FE0E1}" srcOrd="0" destOrd="0" presId="urn:microsoft.com/office/officeart/2005/8/layout/orgChart1"/>
    <dgm:cxn modelId="{478FDCDC-A674-4E84-B810-9D7A5A847F95}" type="presParOf" srcId="{2384CDAD-2E96-45DA-88A8-A984114FE0E1}" destId="{CF11C31C-FFEA-4136-B894-DFE8A08C393E}" srcOrd="0" destOrd="0" presId="urn:microsoft.com/office/officeart/2005/8/layout/orgChart1"/>
    <dgm:cxn modelId="{6AD817EA-254D-4ABB-983B-54FD7DFDEFBF}" type="presParOf" srcId="{2384CDAD-2E96-45DA-88A8-A984114FE0E1}" destId="{E10C8CBE-DC68-4D23-887A-7482FBD0FAF7}" srcOrd="1" destOrd="0" presId="urn:microsoft.com/office/officeart/2005/8/layout/orgChart1"/>
    <dgm:cxn modelId="{271B2618-4658-4641-B55F-24A001844163}" type="presParOf" srcId="{CB3EDB3F-7356-432E-95B2-565CE74909F6}" destId="{0037821D-99DA-47A8-842F-57639A1B797A}" srcOrd="1" destOrd="0" presId="urn:microsoft.com/office/officeart/2005/8/layout/orgChart1"/>
    <dgm:cxn modelId="{3F21BBD7-69C2-4BBC-918F-79ABE2C67F40}" type="presParOf" srcId="{CB3EDB3F-7356-432E-95B2-565CE74909F6}" destId="{7E2A79CE-BC70-4119-AA17-A592DF4D12DD}" srcOrd="2" destOrd="0" presId="urn:microsoft.com/office/officeart/2005/8/layout/orgChart1"/>
    <dgm:cxn modelId="{E92D7494-5B14-4A11-8854-D4555F8375D3}" type="presParOf" srcId="{6303E2D7-FB51-41BE-A982-EA3AC0BC9328}" destId="{DCC28ECA-A213-4938-9D27-464C7C2D98A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DD7D3-5C54-441F-9DEB-67E251C6BD13}" type="doc">
      <dgm:prSet loTypeId="urn:microsoft.com/office/officeart/2008/layout/HorizontalMultiLevelHierarchy" loCatId="hierarchy" qsTypeId="urn:microsoft.com/office/officeart/2005/8/quickstyle/3d4" qsCatId="3D" csTypeId="urn:microsoft.com/office/officeart/2005/8/colors/colorful1" csCatId="colorful" phldr="1"/>
      <dgm:spPr/>
      <dgm:t>
        <a:bodyPr/>
        <a:lstStyle/>
        <a:p>
          <a:endParaRPr lang="en-US"/>
        </a:p>
      </dgm:t>
    </dgm:pt>
    <dgm:pt modelId="{F16DB79C-CA57-4CA3-A477-E7E4E78C3F58}">
      <dgm:prSet phldrT="[Text]"/>
      <dgm:spPr/>
      <dgm:t>
        <a:bodyPr/>
        <a:lstStyle/>
        <a:p>
          <a:r>
            <a:rPr lang="ar-SA" b="1">
              <a:solidFill>
                <a:schemeClr val="tx1"/>
              </a:solidFill>
            </a:rPr>
            <a:t>عوامل الوسط</a:t>
          </a:r>
          <a:endParaRPr lang="en-US" b="1" dirty="0">
            <a:solidFill>
              <a:schemeClr val="tx1"/>
            </a:solidFill>
          </a:endParaRPr>
        </a:p>
      </dgm:t>
    </dgm:pt>
    <dgm:pt modelId="{98402069-8C8B-4A65-AF3F-7F3CAE7F2EB3}" type="parTrans" cxnId="{D50A5983-563F-4050-AC5C-F463BE6A2525}">
      <dgm:prSet/>
      <dgm:spPr/>
      <dgm:t>
        <a:bodyPr/>
        <a:lstStyle/>
        <a:p>
          <a:endParaRPr lang="en-US">
            <a:solidFill>
              <a:schemeClr val="tx1"/>
            </a:solidFill>
          </a:endParaRPr>
        </a:p>
      </dgm:t>
    </dgm:pt>
    <dgm:pt modelId="{1400C52A-B084-4FE0-9E76-278AF1372BDC}" type="sibTrans" cxnId="{D50A5983-563F-4050-AC5C-F463BE6A2525}">
      <dgm:prSet/>
      <dgm:spPr/>
      <dgm:t>
        <a:bodyPr/>
        <a:lstStyle/>
        <a:p>
          <a:endParaRPr lang="en-US" b="1">
            <a:solidFill>
              <a:schemeClr val="tx1"/>
            </a:solidFill>
          </a:endParaRPr>
        </a:p>
      </dgm:t>
    </dgm:pt>
    <dgm:pt modelId="{63CBCEB1-8CAD-44DB-BFDD-B1A9D8D1FAE3}">
      <dgm:prSet phldrT="[Text]"/>
      <dgm:spPr/>
      <dgm:t>
        <a:bodyPr/>
        <a:lstStyle/>
        <a:p>
          <a:r>
            <a:rPr lang="ar-SA" b="1">
              <a:solidFill>
                <a:schemeClr val="tx1"/>
              </a:solidFill>
            </a:rPr>
            <a:t>عوامل فعل الإنسان</a:t>
          </a:r>
          <a:endParaRPr lang="en-US" b="1" dirty="0">
            <a:solidFill>
              <a:schemeClr val="tx1"/>
            </a:solidFill>
          </a:endParaRPr>
        </a:p>
      </dgm:t>
    </dgm:pt>
    <dgm:pt modelId="{169A02B3-65F8-489F-A503-A1D04A3262D6}" type="parTrans" cxnId="{7F6FF111-2D36-45C6-9BBB-1A6CA1F91095}">
      <dgm:prSet/>
      <dgm:spPr/>
      <dgm:t>
        <a:bodyPr/>
        <a:lstStyle/>
        <a:p>
          <a:endParaRPr lang="en-US" b="1">
            <a:solidFill>
              <a:schemeClr val="tx1"/>
            </a:solidFill>
          </a:endParaRPr>
        </a:p>
      </dgm:t>
    </dgm:pt>
    <dgm:pt modelId="{E916890E-9819-4363-AEB7-7CDC9E56645C}" type="sibTrans" cxnId="{7F6FF111-2D36-45C6-9BBB-1A6CA1F91095}">
      <dgm:prSet/>
      <dgm:spPr/>
      <dgm:t>
        <a:bodyPr/>
        <a:lstStyle/>
        <a:p>
          <a:endParaRPr lang="en-US" b="1">
            <a:solidFill>
              <a:schemeClr val="tx1"/>
            </a:solidFill>
          </a:endParaRPr>
        </a:p>
      </dgm:t>
    </dgm:pt>
    <dgm:pt modelId="{9C584EF6-0FDF-4BB0-818C-EB9A50EA23BF}">
      <dgm:prSet phldrT="[Text]"/>
      <dgm:spPr/>
      <dgm:t>
        <a:bodyPr/>
        <a:lstStyle/>
        <a:p>
          <a:r>
            <a:rPr lang="ar-SA" b="1">
              <a:solidFill>
                <a:schemeClr val="tx1"/>
              </a:solidFill>
            </a:rPr>
            <a:t>عوامل التربة</a:t>
          </a:r>
          <a:endParaRPr lang="en-US" b="1" dirty="0">
            <a:solidFill>
              <a:schemeClr val="tx1"/>
            </a:solidFill>
          </a:endParaRPr>
        </a:p>
      </dgm:t>
    </dgm:pt>
    <dgm:pt modelId="{738F19D3-4349-40B1-A7A7-A1C0DBEFD5F0}" type="parTrans" cxnId="{BA1BC6A8-DE6C-4672-A5C6-CB356284F847}">
      <dgm:prSet/>
      <dgm:spPr/>
      <dgm:t>
        <a:bodyPr/>
        <a:lstStyle/>
        <a:p>
          <a:endParaRPr lang="en-US" b="1">
            <a:solidFill>
              <a:schemeClr val="tx1"/>
            </a:solidFill>
          </a:endParaRPr>
        </a:p>
      </dgm:t>
    </dgm:pt>
    <dgm:pt modelId="{62D16D66-0171-4A08-BBB7-7ED8B5CC9D7C}" type="sibTrans" cxnId="{BA1BC6A8-DE6C-4672-A5C6-CB356284F847}">
      <dgm:prSet/>
      <dgm:spPr/>
      <dgm:t>
        <a:bodyPr/>
        <a:lstStyle/>
        <a:p>
          <a:endParaRPr lang="en-US" b="1">
            <a:solidFill>
              <a:schemeClr val="tx1"/>
            </a:solidFill>
          </a:endParaRPr>
        </a:p>
      </dgm:t>
    </dgm:pt>
    <dgm:pt modelId="{71AB1C04-B410-4307-B1D0-ECF30466E374}">
      <dgm:prSet phldrT="[Text]"/>
      <dgm:spPr/>
      <dgm:t>
        <a:bodyPr/>
        <a:lstStyle/>
        <a:p>
          <a:r>
            <a:rPr lang="ar-SA" b="1">
              <a:solidFill>
                <a:schemeClr val="tx1"/>
              </a:solidFill>
            </a:rPr>
            <a:t>عوامل مناخية</a:t>
          </a:r>
          <a:endParaRPr lang="en-US" b="1" dirty="0">
            <a:solidFill>
              <a:schemeClr val="tx1"/>
            </a:solidFill>
          </a:endParaRPr>
        </a:p>
      </dgm:t>
    </dgm:pt>
    <dgm:pt modelId="{EA8E4887-1272-4505-A106-D03820312208}" type="parTrans" cxnId="{B1CDB331-BF23-4586-8362-4216699715E5}">
      <dgm:prSet/>
      <dgm:spPr/>
      <dgm:t>
        <a:bodyPr/>
        <a:lstStyle/>
        <a:p>
          <a:endParaRPr lang="en-US" b="1">
            <a:solidFill>
              <a:schemeClr val="tx1"/>
            </a:solidFill>
          </a:endParaRPr>
        </a:p>
      </dgm:t>
    </dgm:pt>
    <dgm:pt modelId="{E7F2806A-7724-4E37-9E1B-716723AE2D64}" type="sibTrans" cxnId="{B1CDB331-BF23-4586-8362-4216699715E5}">
      <dgm:prSet/>
      <dgm:spPr/>
      <dgm:t>
        <a:bodyPr/>
        <a:lstStyle/>
        <a:p>
          <a:endParaRPr lang="en-US" b="1">
            <a:solidFill>
              <a:schemeClr val="tx1"/>
            </a:solidFill>
          </a:endParaRPr>
        </a:p>
      </dgm:t>
    </dgm:pt>
    <dgm:pt modelId="{5B2B0CE7-DF64-4156-BA30-FBB863DAC541}">
      <dgm:prSet/>
      <dgm:spPr/>
      <dgm:t>
        <a:bodyPr/>
        <a:lstStyle/>
        <a:p>
          <a:r>
            <a:rPr lang="ar-SA" b="1" dirty="0">
              <a:solidFill>
                <a:schemeClr val="tx1"/>
              </a:solidFill>
            </a:rPr>
            <a:t>عوامل طبوغرافية</a:t>
          </a:r>
          <a:endParaRPr lang="en-US" b="1" dirty="0">
            <a:solidFill>
              <a:schemeClr val="tx1"/>
            </a:solidFill>
          </a:endParaRPr>
        </a:p>
      </dgm:t>
    </dgm:pt>
    <dgm:pt modelId="{65D1CEE4-90BD-4758-88A1-EC98BFA3227F}" type="parTrans" cxnId="{B6FC339A-C214-4EDB-834B-39DB769DF8CF}">
      <dgm:prSet/>
      <dgm:spPr/>
      <dgm:t>
        <a:bodyPr/>
        <a:lstStyle/>
        <a:p>
          <a:endParaRPr lang="en-US" b="1">
            <a:solidFill>
              <a:schemeClr val="tx1"/>
            </a:solidFill>
          </a:endParaRPr>
        </a:p>
      </dgm:t>
    </dgm:pt>
    <dgm:pt modelId="{1D591C89-66F6-4246-A0BA-F8DFDBD0F5D0}" type="sibTrans" cxnId="{B6FC339A-C214-4EDB-834B-39DB769DF8CF}">
      <dgm:prSet/>
      <dgm:spPr/>
      <dgm:t>
        <a:bodyPr/>
        <a:lstStyle/>
        <a:p>
          <a:endParaRPr lang="en-US" b="1">
            <a:solidFill>
              <a:schemeClr val="tx1"/>
            </a:solidFill>
          </a:endParaRPr>
        </a:p>
      </dgm:t>
    </dgm:pt>
    <dgm:pt modelId="{7F79A06B-4690-44D6-A615-E90259CFE9F5}">
      <dgm:prSet/>
      <dgm:spPr/>
      <dgm:t>
        <a:bodyPr/>
        <a:lstStyle/>
        <a:p>
          <a:r>
            <a:rPr lang="ar-SA" b="1">
              <a:solidFill>
                <a:schemeClr val="tx1"/>
              </a:solidFill>
            </a:rPr>
            <a:t>عوامل حيوية</a:t>
          </a:r>
          <a:endParaRPr lang="en-US" b="1" dirty="0">
            <a:solidFill>
              <a:schemeClr val="tx1"/>
            </a:solidFill>
          </a:endParaRPr>
        </a:p>
      </dgm:t>
    </dgm:pt>
    <dgm:pt modelId="{F8834A3D-E58F-411D-9E58-46D2151B9D62}" type="parTrans" cxnId="{DD55E72F-157D-440F-8AFA-EA39BDBEA589}">
      <dgm:prSet/>
      <dgm:spPr/>
      <dgm:t>
        <a:bodyPr/>
        <a:lstStyle/>
        <a:p>
          <a:endParaRPr lang="en-US" b="1">
            <a:solidFill>
              <a:schemeClr val="tx1"/>
            </a:solidFill>
          </a:endParaRPr>
        </a:p>
      </dgm:t>
    </dgm:pt>
    <dgm:pt modelId="{6A99FC41-4B51-45CB-9C8F-D1A6B8D3A7BA}" type="sibTrans" cxnId="{DD55E72F-157D-440F-8AFA-EA39BDBEA589}">
      <dgm:prSet/>
      <dgm:spPr/>
      <dgm:t>
        <a:bodyPr/>
        <a:lstStyle/>
        <a:p>
          <a:endParaRPr lang="en-US" b="1">
            <a:solidFill>
              <a:schemeClr val="tx1"/>
            </a:solidFill>
          </a:endParaRPr>
        </a:p>
      </dgm:t>
    </dgm:pt>
    <dgm:pt modelId="{7EC3052F-ECAA-40DA-A577-BEA986EA3798}">
      <dgm:prSet/>
      <dgm:spPr/>
      <dgm:t>
        <a:bodyPr/>
        <a:lstStyle/>
        <a:p>
          <a:r>
            <a:rPr lang="ar-SA" b="1">
              <a:solidFill>
                <a:schemeClr val="tx1"/>
              </a:solidFill>
            </a:rPr>
            <a:t>الرياح</a:t>
          </a:r>
          <a:endParaRPr lang="en-US" b="1" dirty="0">
            <a:solidFill>
              <a:schemeClr val="tx1"/>
            </a:solidFill>
          </a:endParaRPr>
        </a:p>
      </dgm:t>
    </dgm:pt>
    <dgm:pt modelId="{F67F0D0E-6F6D-44B1-9061-45649652C775}" type="parTrans" cxnId="{43311523-0D4D-4CA0-9294-63B9E720B06C}">
      <dgm:prSet/>
      <dgm:spPr/>
      <dgm:t>
        <a:bodyPr/>
        <a:lstStyle/>
        <a:p>
          <a:endParaRPr lang="en-US" b="1">
            <a:solidFill>
              <a:schemeClr val="tx1"/>
            </a:solidFill>
          </a:endParaRPr>
        </a:p>
      </dgm:t>
    </dgm:pt>
    <dgm:pt modelId="{7A8CF718-C9C8-4DD2-8C9F-043C781BBD35}" type="sibTrans" cxnId="{43311523-0D4D-4CA0-9294-63B9E720B06C}">
      <dgm:prSet/>
      <dgm:spPr/>
      <dgm:t>
        <a:bodyPr/>
        <a:lstStyle/>
        <a:p>
          <a:endParaRPr lang="en-US" b="1">
            <a:solidFill>
              <a:schemeClr val="tx1"/>
            </a:solidFill>
          </a:endParaRPr>
        </a:p>
      </dgm:t>
    </dgm:pt>
    <dgm:pt modelId="{072672DE-ECF8-4CB0-8321-DF93F56F4B4B}">
      <dgm:prSet/>
      <dgm:spPr/>
      <dgm:t>
        <a:bodyPr/>
        <a:lstStyle/>
        <a:p>
          <a:r>
            <a:rPr lang="ar-SA" b="1">
              <a:solidFill>
                <a:schemeClr val="tx1"/>
              </a:solidFill>
            </a:rPr>
            <a:t>الهطول</a:t>
          </a:r>
          <a:endParaRPr lang="en-US" b="1" dirty="0">
            <a:solidFill>
              <a:schemeClr val="tx1"/>
            </a:solidFill>
          </a:endParaRPr>
        </a:p>
      </dgm:t>
    </dgm:pt>
    <dgm:pt modelId="{AE067C76-9C1E-4D50-B946-B6DE7A0BE06D}" type="parTrans" cxnId="{AC816B3F-E50A-4ABA-9F96-AA1FF349DE86}">
      <dgm:prSet/>
      <dgm:spPr/>
      <dgm:t>
        <a:bodyPr/>
        <a:lstStyle/>
        <a:p>
          <a:endParaRPr lang="en-US" b="1">
            <a:solidFill>
              <a:schemeClr val="tx1"/>
            </a:solidFill>
          </a:endParaRPr>
        </a:p>
      </dgm:t>
    </dgm:pt>
    <dgm:pt modelId="{396C5241-2852-429B-A777-1F912516CD6F}" type="sibTrans" cxnId="{AC816B3F-E50A-4ABA-9F96-AA1FF349DE86}">
      <dgm:prSet/>
      <dgm:spPr/>
      <dgm:t>
        <a:bodyPr/>
        <a:lstStyle/>
        <a:p>
          <a:endParaRPr lang="en-US" b="1">
            <a:solidFill>
              <a:schemeClr val="tx1"/>
            </a:solidFill>
          </a:endParaRPr>
        </a:p>
      </dgm:t>
    </dgm:pt>
    <dgm:pt modelId="{1FD12F24-19B1-433A-9B09-B67FE821C46C}">
      <dgm:prSet/>
      <dgm:spPr/>
      <dgm:t>
        <a:bodyPr/>
        <a:lstStyle/>
        <a:p>
          <a:r>
            <a:rPr lang="ar-SA" b="1">
              <a:solidFill>
                <a:schemeClr val="tx1"/>
              </a:solidFill>
            </a:rPr>
            <a:t>الحرارة</a:t>
          </a:r>
          <a:endParaRPr lang="en-US" b="1" dirty="0">
            <a:solidFill>
              <a:schemeClr val="tx1"/>
            </a:solidFill>
          </a:endParaRPr>
        </a:p>
      </dgm:t>
    </dgm:pt>
    <dgm:pt modelId="{46B0FC6C-6CE2-436B-944A-2083A66F561C}" type="parTrans" cxnId="{ABCA2B24-A693-4887-9BE1-BADD2BE26D47}">
      <dgm:prSet/>
      <dgm:spPr/>
      <dgm:t>
        <a:bodyPr/>
        <a:lstStyle/>
        <a:p>
          <a:endParaRPr lang="en-US" b="1">
            <a:solidFill>
              <a:schemeClr val="tx1"/>
            </a:solidFill>
          </a:endParaRPr>
        </a:p>
      </dgm:t>
    </dgm:pt>
    <dgm:pt modelId="{8FB611EF-0C0C-4E24-987B-B48EDE625530}" type="sibTrans" cxnId="{ABCA2B24-A693-4887-9BE1-BADD2BE26D47}">
      <dgm:prSet/>
      <dgm:spPr/>
      <dgm:t>
        <a:bodyPr/>
        <a:lstStyle/>
        <a:p>
          <a:endParaRPr lang="en-US" b="1">
            <a:solidFill>
              <a:schemeClr val="tx1"/>
            </a:solidFill>
          </a:endParaRPr>
        </a:p>
      </dgm:t>
    </dgm:pt>
    <dgm:pt modelId="{ACF5F50E-B9A1-4A02-B2C7-118DD9802361}">
      <dgm:prSet/>
      <dgm:spPr/>
      <dgm:t>
        <a:bodyPr/>
        <a:lstStyle/>
        <a:p>
          <a:r>
            <a:rPr lang="ar-SA" b="1">
              <a:solidFill>
                <a:schemeClr val="tx1"/>
              </a:solidFill>
            </a:rPr>
            <a:t>الضوء</a:t>
          </a:r>
          <a:endParaRPr lang="en-US" b="1" dirty="0">
            <a:solidFill>
              <a:schemeClr val="tx1"/>
            </a:solidFill>
          </a:endParaRPr>
        </a:p>
      </dgm:t>
    </dgm:pt>
    <dgm:pt modelId="{98091DAA-6EA9-4F86-AE8C-42CD40754414}" type="parTrans" cxnId="{CB58A911-8B4F-45C3-9766-22A6BDC2BAC7}">
      <dgm:prSet/>
      <dgm:spPr/>
      <dgm:t>
        <a:bodyPr/>
        <a:lstStyle/>
        <a:p>
          <a:endParaRPr lang="en-US" b="1">
            <a:solidFill>
              <a:schemeClr val="tx1"/>
            </a:solidFill>
          </a:endParaRPr>
        </a:p>
      </dgm:t>
    </dgm:pt>
    <dgm:pt modelId="{CB5564B9-607B-4140-BD2D-1329B4986C28}" type="sibTrans" cxnId="{CB58A911-8B4F-45C3-9766-22A6BDC2BAC7}">
      <dgm:prSet/>
      <dgm:spPr/>
      <dgm:t>
        <a:bodyPr/>
        <a:lstStyle/>
        <a:p>
          <a:endParaRPr lang="en-US" b="1">
            <a:solidFill>
              <a:schemeClr val="tx1"/>
            </a:solidFill>
          </a:endParaRPr>
        </a:p>
      </dgm:t>
    </dgm:pt>
    <dgm:pt modelId="{EB0985F7-6AF1-4993-8480-D67B831FC710}" type="asst">
      <dgm:prSet/>
      <dgm:spPr/>
      <dgm:t>
        <a:bodyPr/>
        <a:lstStyle/>
        <a:p>
          <a:r>
            <a:rPr lang="ar-SA" b="1" dirty="0">
              <a:solidFill>
                <a:schemeClr val="tx1"/>
              </a:solidFill>
            </a:rPr>
            <a:t>نباتات جفافية</a:t>
          </a:r>
          <a:endParaRPr lang="en-US" b="1" dirty="0">
            <a:solidFill>
              <a:schemeClr val="tx1"/>
            </a:solidFill>
          </a:endParaRPr>
        </a:p>
      </dgm:t>
    </dgm:pt>
    <dgm:pt modelId="{6A61273A-6829-4970-8D4B-4DDD2B3D7FD2}" type="parTrans" cxnId="{B0B4F71F-FD95-4246-BE38-E5D21AD37229}">
      <dgm:prSet/>
      <dgm:spPr/>
      <dgm:t>
        <a:bodyPr/>
        <a:lstStyle/>
        <a:p>
          <a:endParaRPr lang="en-US" b="1">
            <a:solidFill>
              <a:schemeClr val="tx1"/>
            </a:solidFill>
          </a:endParaRPr>
        </a:p>
      </dgm:t>
    </dgm:pt>
    <dgm:pt modelId="{E0C07AD3-CE83-453D-B31F-05CB3F815B6A}" type="sibTrans" cxnId="{B0B4F71F-FD95-4246-BE38-E5D21AD37229}">
      <dgm:prSet/>
      <dgm:spPr/>
      <dgm:t>
        <a:bodyPr/>
        <a:lstStyle/>
        <a:p>
          <a:endParaRPr lang="en-US" b="1">
            <a:solidFill>
              <a:schemeClr val="tx1"/>
            </a:solidFill>
          </a:endParaRPr>
        </a:p>
      </dgm:t>
    </dgm:pt>
    <dgm:pt modelId="{722AB721-C433-436C-AE33-84CA4C1F7C19}" type="asst">
      <dgm:prSet/>
      <dgm:spPr/>
      <dgm:t>
        <a:bodyPr/>
        <a:lstStyle/>
        <a:p>
          <a:r>
            <a:rPr lang="ar-SA" b="1">
              <a:solidFill>
                <a:schemeClr val="tx1"/>
              </a:solidFill>
            </a:rPr>
            <a:t>نباتات مائية</a:t>
          </a:r>
          <a:endParaRPr lang="en-US" b="1" dirty="0">
            <a:solidFill>
              <a:schemeClr val="tx1"/>
            </a:solidFill>
          </a:endParaRPr>
        </a:p>
      </dgm:t>
    </dgm:pt>
    <dgm:pt modelId="{C5B702C7-B984-47DA-92B8-D56B259D945A}" type="parTrans" cxnId="{6C850C9B-10F9-40C4-8178-F8122C3B597C}">
      <dgm:prSet/>
      <dgm:spPr/>
      <dgm:t>
        <a:bodyPr/>
        <a:lstStyle/>
        <a:p>
          <a:endParaRPr lang="en-US" b="1">
            <a:solidFill>
              <a:schemeClr val="tx1"/>
            </a:solidFill>
          </a:endParaRPr>
        </a:p>
      </dgm:t>
    </dgm:pt>
    <dgm:pt modelId="{07EEE66A-E967-4989-A907-B51778DFEA4A}" type="sibTrans" cxnId="{6C850C9B-10F9-40C4-8178-F8122C3B597C}">
      <dgm:prSet/>
      <dgm:spPr/>
      <dgm:t>
        <a:bodyPr/>
        <a:lstStyle/>
        <a:p>
          <a:endParaRPr lang="en-US" b="1">
            <a:solidFill>
              <a:schemeClr val="tx1"/>
            </a:solidFill>
          </a:endParaRPr>
        </a:p>
      </dgm:t>
    </dgm:pt>
    <dgm:pt modelId="{B9B3CDA4-2520-429D-AC13-2C95986361B7}" type="asst">
      <dgm:prSet/>
      <dgm:spPr/>
      <dgm:t>
        <a:bodyPr/>
        <a:lstStyle/>
        <a:p>
          <a:r>
            <a:rPr lang="ar-SA" b="1" dirty="0">
              <a:solidFill>
                <a:schemeClr val="tx1"/>
              </a:solidFill>
            </a:rPr>
            <a:t>نباتات وسطية</a:t>
          </a:r>
          <a:endParaRPr lang="en-US" b="1" dirty="0">
            <a:solidFill>
              <a:schemeClr val="tx1"/>
            </a:solidFill>
          </a:endParaRPr>
        </a:p>
      </dgm:t>
    </dgm:pt>
    <dgm:pt modelId="{526105D6-280F-4186-A2FB-1ABF0E3F4B5C}" type="parTrans" cxnId="{A3524B16-8B55-4247-9526-E5392997812D}">
      <dgm:prSet/>
      <dgm:spPr/>
      <dgm:t>
        <a:bodyPr/>
        <a:lstStyle/>
        <a:p>
          <a:endParaRPr lang="en-US" b="1">
            <a:solidFill>
              <a:schemeClr val="tx1"/>
            </a:solidFill>
          </a:endParaRPr>
        </a:p>
      </dgm:t>
    </dgm:pt>
    <dgm:pt modelId="{54C30FCB-228C-44D3-BB8E-DD10A7BBD456}" type="sibTrans" cxnId="{A3524B16-8B55-4247-9526-E5392997812D}">
      <dgm:prSet/>
      <dgm:spPr/>
      <dgm:t>
        <a:bodyPr/>
        <a:lstStyle/>
        <a:p>
          <a:endParaRPr lang="en-US" b="1">
            <a:solidFill>
              <a:schemeClr val="tx1"/>
            </a:solidFill>
          </a:endParaRPr>
        </a:p>
      </dgm:t>
    </dgm:pt>
    <dgm:pt modelId="{12336054-4030-402F-B100-2D8027608F70}">
      <dgm:prSet/>
      <dgm:spPr>
        <a:solidFill>
          <a:schemeClr val="accent4">
            <a:lumMod val="40000"/>
            <a:lumOff val="60000"/>
          </a:schemeClr>
        </a:solidFill>
      </dgm:spPr>
      <dgm:t>
        <a:bodyPr/>
        <a:lstStyle/>
        <a:p>
          <a:r>
            <a:rPr lang="ar-SA" b="1">
              <a:solidFill>
                <a:schemeClr val="tx1"/>
              </a:solidFill>
            </a:rPr>
            <a:t>نباتات عصارية</a:t>
          </a:r>
          <a:endParaRPr lang="en-US" b="1" dirty="0">
            <a:solidFill>
              <a:schemeClr val="tx1"/>
            </a:solidFill>
          </a:endParaRPr>
        </a:p>
      </dgm:t>
    </dgm:pt>
    <dgm:pt modelId="{F57F7617-5CE9-4C18-9453-0330D911771C}" type="parTrans" cxnId="{B31F5F33-EBDA-44BC-BEC0-AE3EFC3A7E39}">
      <dgm:prSet/>
      <dgm:spPr/>
      <dgm:t>
        <a:bodyPr/>
        <a:lstStyle/>
        <a:p>
          <a:endParaRPr lang="en-US" b="1">
            <a:solidFill>
              <a:schemeClr val="tx1"/>
            </a:solidFill>
          </a:endParaRPr>
        </a:p>
      </dgm:t>
    </dgm:pt>
    <dgm:pt modelId="{75346B0A-F858-4C1D-BDAF-62CB8E098C74}" type="sibTrans" cxnId="{B31F5F33-EBDA-44BC-BEC0-AE3EFC3A7E39}">
      <dgm:prSet/>
      <dgm:spPr/>
      <dgm:t>
        <a:bodyPr/>
        <a:lstStyle/>
        <a:p>
          <a:endParaRPr lang="en-US" b="1">
            <a:solidFill>
              <a:schemeClr val="tx1"/>
            </a:solidFill>
          </a:endParaRPr>
        </a:p>
      </dgm:t>
    </dgm:pt>
    <dgm:pt modelId="{B2F10741-4E08-4301-AC01-031E59420D8A}">
      <dgm:prSet/>
      <dgm:spPr>
        <a:solidFill>
          <a:schemeClr val="accent4">
            <a:lumMod val="40000"/>
            <a:lumOff val="60000"/>
          </a:schemeClr>
        </a:solidFill>
      </dgm:spPr>
      <dgm:t>
        <a:bodyPr/>
        <a:lstStyle/>
        <a:p>
          <a:r>
            <a:rPr lang="ar-SA" b="1">
              <a:solidFill>
                <a:schemeClr val="tx1"/>
              </a:solidFill>
            </a:rPr>
            <a:t>نباتات غضة الأوراق</a:t>
          </a:r>
          <a:endParaRPr lang="en-US" b="1" dirty="0">
            <a:solidFill>
              <a:schemeClr val="tx1"/>
            </a:solidFill>
          </a:endParaRPr>
        </a:p>
      </dgm:t>
    </dgm:pt>
    <dgm:pt modelId="{EBB0854F-C7A6-49D8-B957-D78B9EA8AA9B}" type="parTrans" cxnId="{B5D713D1-A5B6-41BC-9731-106FF3555EC5}">
      <dgm:prSet/>
      <dgm:spPr/>
      <dgm:t>
        <a:bodyPr/>
        <a:lstStyle/>
        <a:p>
          <a:endParaRPr lang="en-US" b="1">
            <a:solidFill>
              <a:schemeClr val="tx1"/>
            </a:solidFill>
          </a:endParaRPr>
        </a:p>
      </dgm:t>
    </dgm:pt>
    <dgm:pt modelId="{B6365F72-F476-4C42-9776-03BC21C448BB}" type="sibTrans" cxnId="{B5D713D1-A5B6-41BC-9731-106FF3555EC5}">
      <dgm:prSet/>
      <dgm:spPr/>
      <dgm:t>
        <a:bodyPr/>
        <a:lstStyle/>
        <a:p>
          <a:endParaRPr lang="en-US" b="1">
            <a:solidFill>
              <a:schemeClr val="tx1"/>
            </a:solidFill>
          </a:endParaRPr>
        </a:p>
      </dgm:t>
    </dgm:pt>
    <dgm:pt modelId="{7D5ED465-DF10-4041-BE49-304A8CB57550}">
      <dgm:prSet/>
      <dgm:spPr>
        <a:solidFill>
          <a:schemeClr val="accent4">
            <a:lumMod val="40000"/>
            <a:lumOff val="60000"/>
          </a:schemeClr>
        </a:solidFill>
      </dgm:spPr>
      <dgm:t>
        <a:bodyPr/>
        <a:lstStyle/>
        <a:p>
          <a:r>
            <a:rPr lang="ar-SA" b="1" dirty="0">
              <a:solidFill>
                <a:schemeClr val="tx1"/>
              </a:solidFill>
            </a:rPr>
            <a:t>نباتات تتفادى الجفاف</a:t>
          </a:r>
          <a:endParaRPr lang="en-US" b="1" dirty="0">
            <a:solidFill>
              <a:schemeClr val="tx1"/>
            </a:solidFill>
          </a:endParaRPr>
        </a:p>
      </dgm:t>
    </dgm:pt>
    <dgm:pt modelId="{E55C95B4-DC3A-41CA-8B08-9DF092819E93}" type="parTrans" cxnId="{4D34DD03-3D28-433C-8257-CA9FC386F9E4}">
      <dgm:prSet/>
      <dgm:spPr/>
      <dgm:t>
        <a:bodyPr/>
        <a:lstStyle/>
        <a:p>
          <a:endParaRPr lang="en-US" b="1">
            <a:solidFill>
              <a:schemeClr val="tx1"/>
            </a:solidFill>
          </a:endParaRPr>
        </a:p>
      </dgm:t>
    </dgm:pt>
    <dgm:pt modelId="{B4CF380D-2BB1-41D8-B3F2-514D7B55747E}" type="sibTrans" cxnId="{4D34DD03-3D28-433C-8257-CA9FC386F9E4}">
      <dgm:prSet/>
      <dgm:spPr/>
      <dgm:t>
        <a:bodyPr/>
        <a:lstStyle/>
        <a:p>
          <a:endParaRPr lang="en-US" b="1">
            <a:solidFill>
              <a:schemeClr val="tx1"/>
            </a:solidFill>
          </a:endParaRPr>
        </a:p>
      </dgm:t>
    </dgm:pt>
    <dgm:pt modelId="{E68E38CD-EF33-4250-9A6B-4C941C2EB050}">
      <dgm:prSet/>
      <dgm:spPr>
        <a:solidFill>
          <a:schemeClr val="accent4">
            <a:lumMod val="40000"/>
            <a:lumOff val="60000"/>
          </a:schemeClr>
        </a:solidFill>
      </dgm:spPr>
      <dgm:t>
        <a:bodyPr/>
        <a:lstStyle/>
        <a:p>
          <a:r>
            <a:rPr lang="ar-SA" b="1">
              <a:solidFill>
                <a:schemeClr val="tx1"/>
              </a:solidFill>
            </a:rPr>
            <a:t>نباتات قاسية</a:t>
          </a:r>
          <a:endParaRPr lang="en-US" b="1" dirty="0">
            <a:solidFill>
              <a:schemeClr val="tx1"/>
            </a:solidFill>
          </a:endParaRPr>
        </a:p>
      </dgm:t>
    </dgm:pt>
    <dgm:pt modelId="{28E90D87-92B1-43EA-9795-A1699E2E0183}" type="parTrans" cxnId="{B2C1FFC1-181D-4968-A7AE-FB46E6C73D89}">
      <dgm:prSet/>
      <dgm:spPr/>
      <dgm:t>
        <a:bodyPr/>
        <a:lstStyle/>
        <a:p>
          <a:endParaRPr lang="en-US" b="1">
            <a:solidFill>
              <a:schemeClr val="tx1"/>
            </a:solidFill>
          </a:endParaRPr>
        </a:p>
      </dgm:t>
    </dgm:pt>
    <dgm:pt modelId="{244F7A5E-D1BD-458C-9AD2-E8F4F3839BDC}" type="sibTrans" cxnId="{B2C1FFC1-181D-4968-A7AE-FB46E6C73D89}">
      <dgm:prSet/>
      <dgm:spPr/>
      <dgm:t>
        <a:bodyPr/>
        <a:lstStyle/>
        <a:p>
          <a:endParaRPr lang="en-US" b="1">
            <a:solidFill>
              <a:schemeClr val="tx1"/>
            </a:solidFill>
          </a:endParaRPr>
        </a:p>
      </dgm:t>
    </dgm:pt>
    <dgm:pt modelId="{E5DC3918-5D31-4004-A4EA-DD3F86AA6124}">
      <dgm:prSet custT="1"/>
      <dgm:spPr/>
      <dgm:t>
        <a:bodyPr/>
        <a:lstStyle/>
        <a:p>
          <a:r>
            <a:rPr lang="ar-SA" sz="2200" b="1" kern="1200" dirty="0">
              <a:solidFill>
                <a:prstClr val="black"/>
              </a:solidFill>
              <a:latin typeface="Tw Cen MT" panose="020B0602020104020603"/>
              <a:ea typeface="+mn-ea"/>
              <a:cs typeface="Arial" panose="020B0604020202020204" pitchFamily="34" charset="0"/>
            </a:rPr>
            <a:t>النوبة الضوئية</a:t>
          </a:r>
          <a:endParaRPr lang="en-US" sz="2200" b="1" kern="1200" dirty="0">
            <a:solidFill>
              <a:prstClr val="black"/>
            </a:solidFill>
            <a:latin typeface="Tw Cen MT" panose="020B0602020104020603"/>
            <a:ea typeface="+mn-ea"/>
            <a:cs typeface="Arial" panose="020B0604020202020204" pitchFamily="34" charset="0"/>
          </a:endParaRPr>
        </a:p>
      </dgm:t>
    </dgm:pt>
    <dgm:pt modelId="{A8BAA130-AAEC-4BAD-9045-D871DA17786A}" type="parTrans" cxnId="{FB4FB91F-CB9A-43B3-B04F-F31E46E1D762}">
      <dgm:prSet/>
      <dgm:spPr/>
      <dgm:t>
        <a:bodyPr/>
        <a:lstStyle/>
        <a:p>
          <a:endParaRPr lang="en-US"/>
        </a:p>
      </dgm:t>
    </dgm:pt>
    <dgm:pt modelId="{E0D91CD1-B64B-4C1F-83A7-0972050E0328}" type="sibTrans" cxnId="{FB4FB91F-CB9A-43B3-B04F-F31E46E1D762}">
      <dgm:prSet/>
      <dgm:spPr/>
      <dgm:t>
        <a:bodyPr/>
        <a:lstStyle/>
        <a:p>
          <a:pPr rtl="1"/>
          <a:endParaRPr lang="ar-SA"/>
        </a:p>
      </dgm:t>
    </dgm:pt>
    <dgm:pt modelId="{7886EF17-1F12-4E20-8A81-872C7EAFC07B}" type="pres">
      <dgm:prSet presAssocID="{966DD7D3-5C54-441F-9DEB-67E251C6BD13}" presName="Name0" presStyleCnt="0">
        <dgm:presLayoutVars>
          <dgm:chPref val="1"/>
          <dgm:dir/>
          <dgm:animOne val="branch"/>
          <dgm:animLvl val="lvl"/>
          <dgm:resizeHandles val="exact"/>
        </dgm:presLayoutVars>
      </dgm:prSet>
      <dgm:spPr/>
      <dgm:t>
        <a:bodyPr/>
        <a:lstStyle/>
        <a:p>
          <a:endParaRPr lang="en-US"/>
        </a:p>
      </dgm:t>
    </dgm:pt>
    <dgm:pt modelId="{BC820460-1CF6-40BE-8B9B-CB9DD1CB5AA6}" type="pres">
      <dgm:prSet presAssocID="{F16DB79C-CA57-4CA3-A477-E7E4E78C3F58}" presName="root1" presStyleCnt="0"/>
      <dgm:spPr/>
    </dgm:pt>
    <dgm:pt modelId="{1A1BF629-CEEE-440C-AF48-2BCAF2A08791}" type="pres">
      <dgm:prSet presAssocID="{F16DB79C-CA57-4CA3-A477-E7E4E78C3F58}" presName="LevelOneTextNode" presStyleLbl="node0" presStyleIdx="0" presStyleCnt="1">
        <dgm:presLayoutVars>
          <dgm:chPref val="3"/>
        </dgm:presLayoutVars>
      </dgm:prSet>
      <dgm:spPr/>
      <dgm:t>
        <a:bodyPr/>
        <a:lstStyle/>
        <a:p>
          <a:endParaRPr lang="en-US"/>
        </a:p>
      </dgm:t>
    </dgm:pt>
    <dgm:pt modelId="{E8E0F533-41A4-4162-8764-CF24A64F4194}" type="pres">
      <dgm:prSet presAssocID="{F16DB79C-CA57-4CA3-A477-E7E4E78C3F58}" presName="level2hierChild" presStyleCnt="0"/>
      <dgm:spPr/>
    </dgm:pt>
    <dgm:pt modelId="{3FCF0E49-1C17-4D94-98D7-AE89707C2045}" type="pres">
      <dgm:prSet presAssocID="{EA8E4887-1272-4505-A106-D03820312208}" presName="conn2-1" presStyleLbl="parChTrans1D2" presStyleIdx="0" presStyleCnt="5"/>
      <dgm:spPr/>
      <dgm:t>
        <a:bodyPr/>
        <a:lstStyle/>
        <a:p>
          <a:endParaRPr lang="en-US"/>
        </a:p>
      </dgm:t>
    </dgm:pt>
    <dgm:pt modelId="{D4F92A30-FF30-48AB-9870-5A4BDD9D0880}" type="pres">
      <dgm:prSet presAssocID="{EA8E4887-1272-4505-A106-D03820312208}" presName="connTx" presStyleLbl="parChTrans1D2" presStyleIdx="0" presStyleCnt="5"/>
      <dgm:spPr/>
      <dgm:t>
        <a:bodyPr/>
        <a:lstStyle/>
        <a:p>
          <a:endParaRPr lang="en-US"/>
        </a:p>
      </dgm:t>
    </dgm:pt>
    <dgm:pt modelId="{8FA06B66-13F3-420D-A723-BC9C00405E2D}" type="pres">
      <dgm:prSet presAssocID="{71AB1C04-B410-4307-B1D0-ECF30466E374}" presName="root2" presStyleCnt="0"/>
      <dgm:spPr/>
    </dgm:pt>
    <dgm:pt modelId="{CD834ABE-1C22-4F33-BA82-85F5348DD7B5}" type="pres">
      <dgm:prSet presAssocID="{71AB1C04-B410-4307-B1D0-ECF30466E374}" presName="LevelTwoTextNode" presStyleLbl="node2" presStyleIdx="0" presStyleCnt="5">
        <dgm:presLayoutVars>
          <dgm:chPref val="3"/>
        </dgm:presLayoutVars>
      </dgm:prSet>
      <dgm:spPr/>
      <dgm:t>
        <a:bodyPr/>
        <a:lstStyle/>
        <a:p>
          <a:endParaRPr lang="en-US"/>
        </a:p>
      </dgm:t>
    </dgm:pt>
    <dgm:pt modelId="{A72499C0-A626-4597-BADF-60B3A6D85323}" type="pres">
      <dgm:prSet presAssocID="{71AB1C04-B410-4307-B1D0-ECF30466E374}" presName="level3hierChild" presStyleCnt="0"/>
      <dgm:spPr/>
    </dgm:pt>
    <dgm:pt modelId="{5980C369-2385-4BEB-A478-AD3DE4BD48F8}" type="pres">
      <dgm:prSet presAssocID="{46B0FC6C-6CE2-436B-944A-2083A66F561C}" presName="conn2-1" presStyleLbl="parChTrans1D3" presStyleIdx="0" presStyleCnt="4"/>
      <dgm:spPr/>
      <dgm:t>
        <a:bodyPr/>
        <a:lstStyle/>
        <a:p>
          <a:endParaRPr lang="en-US"/>
        </a:p>
      </dgm:t>
    </dgm:pt>
    <dgm:pt modelId="{6CBBAB2B-7F42-42A4-B744-165498A7D23F}" type="pres">
      <dgm:prSet presAssocID="{46B0FC6C-6CE2-436B-944A-2083A66F561C}" presName="connTx" presStyleLbl="parChTrans1D3" presStyleIdx="0" presStyleCnt="4"/>
      <dgm:spPr/>
      <dgm:t>
        <a:bodyPr/>
        <a:lstStyle/>
        <a:p>
          <a:endParaRPr lang="en-US"/>
        </a:p>
      </dgm:t>
    </dgm:pt>
    <dgm:pt modelId="{EC14C067-5090-4FDF-8E60-2C1A9230AC74}" type="pres">
      <dgm:prSet presAssocID="{1FD12F24-19B1-433A-9B09-B67FE821C46C}" presName="root2" presStyleCnt="0"/>
      <dgm:spPr/>
    </dgm:pt>
    <dgm:pt modelId="{17192D6B-873D-4BDA-A575-ECA8802AC60A}" type="pres">
      <dgm:prSet presAssocID="{1FD12F24-19B1-433A-9B09-B67FE821C46C}" presName="LevelTwoTextNode" presStyleLbl="node3" presStyleIdx="0" presStyleCnt="4">
        <dgm:presLayoutVars>
          <dgm:chPref val="3"/>
        </dgm:presLayoutVars>
      </dgm:prSet>
      <dgm:spPr/>
      <dgm:t>
        <a:bodyPr/>
        <a:lstStyle/>
        <a:p>
          <a:endParaRPr lang="en-US"/>
        </a:p>
      </dgm:t>
    </dgm:pt>
    <dgm:pt modelId="{653CD043-4F8C-4003-81CD-4E92B85050C1}" type="pres">
      <dgm:prSet presAssocID="{1FD12F24-19B1-433A-9B09-B67FE821C46C}" presName="level3hierChild" presStyleCnt="0"/>
      <dgm:spPr/>
    </dgm:pt>
    <dgm:pt modelId="{22074D54-AA3E-408B-A8A4-80E23D54A2E8}" type="pres">
      <dgm:prSet presAssocID="{AE067C76-9C1E-4D50-B946-B6DE7A0BE06D}" presName="conn2-1" presStyleLbl="parChTrans1D3" presStyleIdx="1" presStyleCnt="4"/>
      <dgm:spPr/>
      <dgm:t>
        <a:bodyPr/>
        <a:lstStyle/>
        <a:p>
          <a:endParaRPr lang="en-US"/>
        </a:p>
      </dgm:t>
    </dgm:pt>
    <dgm:pt modelId="{8B04C644-BDEE-4538-9C21-E5D8CB761464}" type="pres">
      <dgm:prSet presAssocID="{AE067C76-9C1E-4D50-B946-B6DE7A0BE06D}" presName="connTx" presStyleLbl="parChTrans1D3" presStyleIdx="1" presStyleCnt="4"/>
      <dgm:spPr/>
      <dgm:t>
        <a:bodyPr/>
        <a:lstStyle/>
        <a:p>
          <a:endParaRPr lang="en-US"/>
        </a:p>
      </dgm:t>
    </dgm:pt>
    <dgm:pt modelId="{EEE0022A-6377-4558-82EF-FEE8416645EE}" type="pres">
      <dgm:prSet presAssocID="{072672DE-ECF8-4CB0-8321-DF93F56F4B4B}" presName="root2" presStyleCnt="0"/>
      <dgm:spPr/>
    </dgm:pt>
    <dgm:pt modelId="{D41E7905-5574-43C1-BAFB-9246CAFD7B72}" type="pres">
      <dgm:prSet presAssocID="{072672DE-ECF8-4CB0-8321-DF93F56F4B4B}" presName="LevelTwoTextNode" presStyleLbl="node3" presStyleIdx="1" presStyleCnt="4">
        <dgm:presLayoutVars>
          <dgm:chPref val="3"/>
        </dgm:presLayoutVars>
      </dgm:prSet>
      <dgm:spPr/>
      <dgm:t>
        <a:bodyPr/>
        <a:lstStyle/>
        <a:p>
          <a:endParaRPr lang="en-US"/>
        </a:p>
      </dgm:t>
    </dgm:pt>
    <dgm:pt modelId="{CA95C299-B64E-4C35-B7DC-C0074309C4E7}" type="pres">
      <dgm:prSet presAssocID="{072672DE-ECF8-4CB0-8321-DF93F56F4B4B}" presName="level3hierChild" presStyleCnt="0"/>
      <dgm:spPr/>
    </dgm:pt>
    <dgm:pt modelId="{E4C5071B-56EE-4C39-8BF5-0B3CF52ACE59}" type="pres">
      <dgm:prSet presAssocID="{C5B702C7-B984-47DA-92B8-D56B259D945A}" presName="conn2-1" presStyleLbl="parChTrans1D4" presStyleIdx="0" presStyleCnt="8"/>
      <dgm:spPr/>
      <dgm:t>
        <a:bodyPr/>
        <a:lstStyle/>
        <a:p>
          <a:endParaRPr lang="en-US"/>
        </a:p>
      </dgm:t>
    </dgm:pt>
    <dgm:pt modelId="{2320D20A-D9FB-40F8-8913-D5B51FEA8ECE}" type="pres">
      <dgm:prSet presAssocID="{C5B702C7-B984-47DA-92B8-D56B259D945A}" presName="connTx" presStyleLbl="parChTrans1D4" presStyleIdx="0" presStyleCnt="8"/>
      <dgm:spPr/>
      <dgm:t>
        <a:bodyPr/>
        <a:lstStyle/>
        <a:p>
          <a:endParaRPr lang="en-US"/>
        </a:p>
      </dgm:t>
    </dgm:pt>
    <dgm:pt modelId="{B530FF54-F0B1-4A2B-9303-AD5ED18E7AA1}" type="pres">
      <dgm:prSet presAssocID="{722AB721-C433-436C-AE33-84CA4C1F7C19}" presName="root2" presStyleCnt="0"/>
      <dgm:spPr/>
    </dgm:pt>
    <dgm:pt modelId="{812F5DF8-88D7-4362-9C51-5394F2EA2DBD}" type="pres">
      <dgm:prSet presAssocID="{722AB721-C433-436C-AE33-84CA4C1F7C19}" presName="LevelTwoTextNode" presStyleLbl="asst3" presStyleIdx="0" presStyleCnt="3">
        <dgm:presLayoutVars>
          <dgm:chPref val="3"/>
        </dgm:presLayoutVars>
      </dgm:prSet>
      <dgm:spPr/>
      <dgm:t>
        <a:bodyPr/>
        <a:lstStyle/>
        <a:p>
          <a:endParaRPr lang="en-US"/>
        </a:p>
      </dgm:t>
    </dgm:pt>
    <dgm:pt modelId="{E3215973-2728-4B94-B164-FF1DE8034D41}" type="pres">
      <dgm:prSet presAssocID="{722AB721-C433-436C-AE33-84CA4C1F7C19}" presName="level3hierChild" presStyleCnt="0"/>
      <dgm:spPr/>
    </dgm:pt>
    <dgm:pt modelId="{8F046EB0-2B03-456D-AD57-B44BC037EBBF}" type="pres">
      <dgm:prSet presAssocID="{6A61273A-6829-4970-8D4B-4DDD2B3D7FD2}" presName="conn2-1" presStyleLbl="parChTrans1D4" presStyleIdx="1" presStyleCnt="8"/>
      <dgm:spPr/>
      <dgm:t>
        <a:bodyPr/>
        <a:lstStyle/>
        <a:p>
          <a:endParaRPr lang="en-US"/>
        </a:p>
      </dgm:t>
    </dgm:pt>
    <dgm:pt modelId="{9503D4E8-9A4E-4EE4-BC6A-39542175D4BA}" type="pres">
      <dgm:prSet presAssocID="{6A61273A-6829-4970-8D4B-4DDD2B3D7FD2}" presName="connTx" presStyleLbl="parChTrans1D4" presStyleIdx="1" presStyleCnt="8"/>
      <dgm:spPr/>
      <dgm:t>
        <a:bodyPr/>
        <a:lstStyle/>
        <a:p>
          <a:endParaRPr lang="en-US"/>
        </a:p>
      </dgm:t>
    </dgm:pt>
    <dgm:pt modelId="{407560C5-D136-4EFF-BD03-5E4F2063468B}" type="pres">
      <dgm:prSet presAssocID="{EB0985F7-6AF1-4993-8480-D67B831FC710}" presName="root2" presStyleCnt="0"/>
      <dgm:spPr/>
    </dgm:pt>
    <dgm:pt modelId="{E845834D-A7D6-4CF9-B083-9080BF8DF7CA}" type="pres">
      <dgm:prSet presAssocID="{EB0985F7-6AF1-4993-8480-D67B831FC710}" presName="LevelTwoTextNode" presStyleLbl="asst3" presStyleIdx="1" presStyleCnt="3">
        <dgm:presLayoutVars>
          <dgm:chPref val="3"/>
        </dgm:presLayoutVars>
      </dgm:prSet>
      <dgm:spPr/>
      <dgm:t>
        <a:bodyPr/>
        <a:lstStyle/>
        <a:p>
          <a:endParaRPr lang="en-US"/>
        </a:p>
      </dgm:t>
    </dgm:pt>
    <dgm:pt modelId="{59C2D99A-25AE-42D9-A868-EB50A82A2FA7}" type="pres">
      <dgm:prSet presAssocID="{EB0985F7-6AF1-4993-8480-D67B831FC710}" presName="level3hierChild" presStyleCnt="0"/>
      <dgm:spPr/>
    </dgm:pt>
    <dgm:pt modelId="{4AAF9F65-F50D-4569-8271-C1E44B004619}" type="pres">
      <dgm:prSet presAssocID="{F57F7617-5CE9-4C18-9453-0330D911771C}" presName="conn2-1" presStyleLbl="parChTrans1D4" presStyleIdx="2" presStyleCnt="8"/>
      <dgm:spPr/>
      <dgm:t>
        <a:bodyPr/>
        <a:lstStyle/>
        <a:p>
          <a:endParaRPr lang="en-US"/>
        </a:p>
      </dgm:t>
    </dgm:pt>
    <dgm:pt modelId="{8FE36635-1BD7-4AD0-9E94-4B4A3810272A}" type="pres">
      <dgm:prSet presAssocID="{F57F7617-5CE9-4C18-9453-0330D911771C}" presName="connTx" presStyleLbl="parChTrans1D4" presStyleIdx="2" presStyleCnt="8"/>
      <dgm:spPr/>
      <dgm:t>
        <a:bodyPr/>
        <a:lstStyle/>
        <a:p>
          <a:endParaRPr lang="en-US"/>
        </a:p>
      </dgm:t>
    </dgm:pt>
    <dgm:pt modelId="{DA76010D-DDB6-4B84-8BE6-3C2752201767}" type="pres">
      <dgm:prSet presAssocID="{12336054-4030-402F-B100-2D8027608F70}" presName="root2" presStyleCnt="0"/>
      <dgm:spPr/>
    </dgm:pt>
    <dgm:pt modelId="{D0F665BE-061B-4DA9-B7D7-88A03C33EB90}" type="pres">
      <dgm:prSet presAssocID="{12336054-4030-402F-B100-2D8027608F70}" presName="LevelTwoTextNode" presStyleLbl="node4" presStyleIdx="0" presStyleCnt="5">
        <dgm:presLayoutVars>
          <dgm:chPref val="3"/>
        </dgm:presLayoutVars>
      </dgm:prSet>
      <dgm:spPr/>
      <dgm:t>
        <a:bodyPr/>
        <a:lstStyle/>
        <a:p>
          <a:endParaRPr lang="en-US"/>
        </a:p>
      </dgm:t>
    </dgm:pt>
    <dgm:pt modelId="{7316D2E5-C290-4EF3-B92A-F1ACED773AE6}" type="pres">
      <dgm:prSet presAssocID="{12336054-4030-402F-B100-2D8027608F70}" presName="level3hierChild" presStyleCnt="0"/>
      <dgm:spPr/>
    </dgm:pt>
    <dgm:pt modelId="{BD7C27AF-FC8D-4889-8C7D-5FA14AEE4FB5}" type="pres">
      <dgm:prSet presAssocID="{28E90D87-92B1-43EA-9795-A1699E2E0183}" presName="conn2-1" presStyleLbl="parChTrans1D4" presStyleIdx="3" presStyleCnt="8"/>
      <dgm:spPr/>
      <dgm:t>
        <a:bodyPr/>
        <a:lstStyle/>
        <a:p>
          <a:endParaRPr lang="en-US"/>
        </a:p>
      </dgm:t>
    </dgm:pt>
    <dgm:pt modelId="{4B58D482-B124-4A88-8057-39CE9FF1CCA3}" type="pres">
      <dgm:prSet presAssocID="{28E90D87-92B1-43EA-9795-A1699E2E0183}" presName="connTx" presStyleLbl="parChTrans1D4" presStyleIdx="3" presStyleCnt="8"/>
      <dgm:spPr/>
      <dgm:t>
        <a:bodyPr/>
        <a:lstStyle/>
        <a:p>
          <a:endParaRPr lang="en-US"/>
        </a:p>
      </dgm:t>
    </dgm:pt>
    <dgm:pt modelId="{8F78B905-074D-466A-A6FC-F840478E6C78}" type="pres">
      <dgm:prSet presAssocID="{E68E38CD-EF33-4250-9A6B-4C941C2EB050}" presName="root2" presStyleCnt="0"/>
      <dgm:spPr/>
    </dgm:pt>
    <dgm:pt modelId="{C51FB856-DA6B-497E-BFCD-E2AA1AD86966}" type="pres">
      <dgm:prSet presAssocID="{E68E38CD-EF33-4250-9A6B-4C941C2EB050}" presName="LevelTwoTextNode" presStyleLbl="node4" presStyleIdx="1" presStyleCnt="5">
        <dgm:presLayoutVars>
          <dgm:chPref val="3"/>
        </dgm:presLayoutVars>
      </dgm:prSet>
      <dgm:spPr/>
      <dgm:t>
        <a:bodyPr/>
        <a:lstStyle/>
        <a:p>
          <a:endParaRPr lang="en-US"/>
        </a:p>
      </dgm:t>
    </dgm:pt>
    <dgm:pt modelId="{90925672-D296-4F16-A498-701AEA60CB3C}" type="pres">
      <dgm:prSet presAssocID="{E68E38CD-EF33-4250-9A6B-4C941C2EB050}" presName="level3hierChild" presStyleCnt="0"/>
      <dgm:spPr/>
    </dgm:pt>
    <dgm:pt modelId="{AEF15609-CFAE-4939-928A-D07DFB6DD895}" type="pres">
      <dgm:prSet presAssocID="{EBB0854F-C7A6-49D8-B957-D78B9EA8AA9B}" presName="conn2-1" presStyleLbl="parChTrans1D4" presStyleIdx="4" presStyleCnt="8"/>
      <dgm:spPr/>
      <dgm:t>
        <a:bodyPr/>
        <a:lstStyle/>
        <a:p>
          <a:endParaRPr lang="en-US"/>
        </a:p>
      </dgm:t>
    </dgm:pt>
    <dgm:pt modelId="{350DD1D5-4339-4E40-BDFF-E14AAF84BACE}" type="pres">
      <dgm:prSet presAssocID="{EBB0854F-C7A6-49D8-B957-D78B9EA8AA9B}" presName="connTx" presStyleLbl="parChTrans1D4" presStyleIdx="4" presStyleCnt="8"/>
      <dgm:spPr/>
      <dgm:t>
        <a:bodyPr/>
        <a:lstStyle/>
        <a:p>
          <a:endParaRPr lang="en-US"/>
        </a:p>
      </dgm:t>
    </dgm:pt>
    <dgm:pt modelId="{3E11670B-B938-4E07-B007-C534643EB391}" type="pres">
      <dgm:prSet presAssocID="{B2F10741-4E08-4301-AC01-031E59420D8A}" presName="root2" presStyleCnt="0"/>
      <dgm:spPr/>
    </dgm:pt>
    <dgm:pt modelId="{614E2043-4F29-4B71-AA2D-B1565AE7A67F}" type="pres">
      <dgm:prSet presAssocID="{B2F10741-4E08-4301-AC01-031E59420D8A}" presName="LevelTwoTextNode" presStyleLbl="node4" presStyleIdx="2" presStyleCnt="5">
        <dgm:presLayoutVars>
          <dgm:chPref val="3"/>
        </dgm:presLayoutVars>
      </dgm:prSet>
      <dgm:spPr/>
      <dgm:t>
        <a:bodyPr/>
        <a:lstStyle/>
        <a:p>
          <a:endParaRPr lang="en-US"/>
        </a:p>
      </dgm:t>
    </dgm:pt>
    <dgm:pt modelId="{1210BB47-CAD9-4D7E-8371-303371509AAC}" type="pres">
      <dgm:prSet presAssocID="{B2F10741-4E08-4301-AC01-031E59420D8A}" presName="level3hierChild" presStyleCnt="0"/>
      <dgm:spPr/>
    </dgm:pt>
    <dgm:pt modelId="{2A0AC6B0-D688-40EC-A700-0E62641F79DE}" type="pres">
      <dgm:prSet presAssocID="{E55C95B4-DC3A-41CA-8B08-9DF092819E93}" presName="conn2-1" presStyleLbl="parChTrans1D4" presStyleIdx="5" presStyleCnt="8"/>
      <dgm:spPr/>
      <dgm:t>
        <a:bodyPr/>
        <a:lstStyle/>
        <a:p>
          <a:endParaRPr lang="en-US"/>
        </a:p>
      </dgm:t>
    </dgm:pt>
    <dgm:pt modelId="{DC947CC7-94AB-4B60-ACEB-4EF0DD74A6B1}" type="pres">
      <dgm:prSet presAssocID="{E55C95B4-DC3A-41CA-8B08-9DF092819E93}" presName="connTx" presStyleLbl="parChTrans1D4" presStyleIdx="5" presStyleCnt="8"/>
      <dgm:spPr/>
      <dgm:t>
        <a:bodyPr/>
        <a:lstStyle/>
        <a:p>
          <a:endParaRPr lang="en-US"/>
        </a:p>
      </dgm:t>
    </dgm:pt>
    <dgm:pt modelId="{B5127DCA-423A-4F94-B246-433D9515921D}" type="pres">
      <dgm:prSet presAssocID="{7D5ED465-DF10-4041-BE49-304A8CB57550}" presName="root2" presStyleCnt="0"/>
      <dgm:spPr/>
    </dgm:pt>
    <dgm:pt modelId="{354B6F5B-E193-4032-9872-E356B0E2A7E9}" type="pres">
      <dgm:prSet presAssocID="{7D5ED465-DF10-4041-BE49-304A8CB57550}" presName="LevelTwoTextNode" presStyleLbl="node4" presStyleIdx="3" presStyleCnt="5">
        <dgm:presLayoutVars>
          <dgm:chPref val="3"/>
        </dgm:presLayoutVars>
      </dgm:prSet>
      <dgm:spPr/>
      <dgm:t>
        <a:bodyPr/>
        <a:lstStyle/>
        <a:p>
          <a:endParaRPr lang="en-US"/>
        </a:p>
      </dgm:t>
    </dgm:pt>
    <dgm:pt modelId="{C4D55422-C9D7-40B2-B549-096C7C9B41C2}" type="pres">
      <dgm:prSet presAssocID="{7D5ED465-DF10-4041-BE49-304A8CB57550}" presName="level3hierChild" presStyleCnt="0"/>
      <dgm:spPr/>
    </dgm:pt>
    <dgm:pt modelId="{6C82F40C-FD8F-4B66-BC68-2E3196DA4487}" type="pres">
      <dgm:prSet presAssocID="{526105D6-280F-4186-A2FB-1ABF0E3F4B5C}" presName="conn2-1" presStyleLbl="parChTrans1D4" presStyleIdx="6" presStyleCnt="8"/>
      <dgm:spPr/>
      <dgm:t>
        <a:bodyPr/>
        <a:lstStyle/>
        <a:p>
          <a:endParaRPr lang="en-US"/>
        </a:p>
      </dgm:t>
    </dgm:pt>
    <dgm:pt modelId="{CE19BC67-7625-4A85-8941-F2CC065315C8}" type="pres">
      <dgm:prSet presAssocID="{526105D6-280F-4186-A2FB-1ABF0E3F4B5C}" presName="connTx" presStyleLbl="parChTrans1D4" presStyleIdx="6" presStyleCnt="8"/>
      <dgm:spPr/>
      <dgm:t>
        <a:bodyPr/>
        <a:lstStyle/>
        <a:p>
          <a:endParaRPr lang="en-US"/>
        </a:p>
      </dgm:t>
    </dgm:pt>
    <dgm:pt modelId="{BAA173A6-7C02-4686-89CF-6CAB7BBB3ED7}" type="pres">
      <dgm:prSet presAssocID="{B9B3CDA4-2520-429D-AC13-2C95986361B7}" presName="root2" presStyleCnt="0"/>
      <dgm:spPr/>
    </dgm:pt>
    <dgm:pt modelId="{D804D87B-0D25-4FDB-A87F-7345C0E1DEA7}" type="pres">
      <dgm:prSet presAssocID="{B9B3CDA4-2520-429D-AC13-2C95986361B7}" presName="LevelTwoTextNode" presStyleLbl="asst3" presStyleIdx="2" presStyleCnt="3">
        <dgm:presLayoutVars>
          <dgm:chPref val="3"/>
        </dgm:presLayoutVars>
      </dgm:prSet>
      <dgm:spPr/>
      <dgm:t>
        <a:bodyPr/>
        <a:lstStyle/>
        <a:p>
          <a:endParaRPr lang="en-US"/>
        </a:p>
      </dgm:t>
    </dgm:pt>
    <dgm:pt modelId="{6DB7A0F9-7D70-4A9E-BA6A-DCB6A851CA36}" type="pres">
      <dgm:prSet presAssocID="{B9B3CDA4-2520-429D-AC13-2C95986361B7}" presName="level3hierChild" presStyleCnt="0"/>
      <dgm:spPr/>
    </dgm:pt>
    <dgm:pt modelId="{57386802-B2C6-4375-8B32-1A6D45EFBD87}" type="pres">
      <dgm:prSet presAssocID="{F67F0D0E-6F6D-44B1-9061-45649652C775}" presName="conn2-1" presStyleLbl="parChTrans1D3" presStyleIdx="2" presStyleCnt="4"/>
      <dgm:spPr/>
      <dgm:t>
        <a:bodyPr/>
        <a:lstStyle/>
        <a:p>
          <a:endParaRPr lang="en-US"/>
        </a:p>
      </dgm:t>
    </dgm:pt>
    <dgm:pt modelId="{857AC630-9259-4080-AF9E-D881F55ADB53}" type="pres">
      <dgm:prSet presAssocID="{F67F0D0E-6F6D-44B1-9061-45649652C775}" presName="connTx" presStyleLbl="parChTrans1D3" presStyleIdx="2" presStyleCnt="4"/>
      <dgm:spPr/>
      <dgm:t>
        <a:bodyPr/>
        <a:lstStyle/>
        <a:p>
          <a:endParaRPr lang="en-US"/>
        </a:p>
      </dgm:t>
    </dgm:pt>
    <dgm:pt modelId="{A414EF71-919B-457A-8354-A1FAC5D05908}" type="pres">
      <dgm:prSet presAssocID="{7EC3052F-ECAA-40DA-A577-BEA986EA3798}" presName="root2" presStyleCnt="0"/>
      <dgm:spPr/>
    </dgm:pt>
    <dgm:pt modelId="{8CF05A91-7BE1-450A-90D0-6E0E16AAFEAA}" type="pres">
      <dgm:prSet presAssocID="{7EC3052F-ECAA-40DA-A577-BEA986EA3798}" presName="LevelTwoTextNode" presStyleLbl="node3" presStyleIdx="2" presStyleCnt="4">
        <dgm:presLayoutVars>
          <dgm:chPref val="3"/>
        </dgm:presLayoutVars>
      </dgm:prSet>
      <dgm:spPr/>
      <dgm:t>
        <a:bodyPr/>
        <a:lstStyle/>
        <a:p>
          <a:endParaRPr lang="en-US"/>
        </a:p>
      </dgm:t>
    </dgm:pt>
    <dgm:pt modelId="{13EF68F2-72BC-4A69-8DC4-A8E759BF8CFB}" type="pres">
      <dgm:prSet presAssocID="{7EC3052F-ECAA-40DA-A577-BEA986EA3798}" presName="level3hierChild" presStyleCnt="0"/>
      <dgm:spPr/>
    </dgm:pt>
    <dgm:pt modelId="{07E6CCC4-306A-4889-8DCB-3C8FDEA70009}" type="pres">
      <dgm:prSet presAssocID="{98091DAA-6EA9-4F86-AE8C-42CD40754414}" presName="conn2-1" presStyleLbl="parChTrans1D3" presStyleIdx="3" presStyleCnt="4"/>
      <dgm:spPr/>
      <dgm:t>
        <a:bodyPr/>
        <a:lstStyle/>
        <a:p>
          <a:endParaRPr lang="en-US"/>
        </a:p>
      </dgm:t>
    </dgm:pt>
    <dgm:pt modelId="{EADC0743-DACA-4482-9A54-16D83A1356E5}" type="pres">
      <dgm:prSet presAssocID="{98091DAA-6EA9-4F86-AE8C-42CD40754414}" presName="connTx" presStyleLbl="parChTrans1D3" presStyleIdx="3" presStyleCnt="4"/>
      <dgm:spPr/>
      <dgm:t>
        <a:bodyPr/>
        <a:lstStyle/>
        <a:p>
          <a:endParaRPr lang="en-US"/>
        </a:p>
      </dgm:t>
    </dgm:pt>
    <dgm:pt modelId="{EFCE3229-5F55-455F-9A6F-CEDF96F6CD5C}" type="pres">
      <dgm:prSet presAssocID="{ACF5F50E-B9A1-4A02-B2C7-118DD9802361}" presName="root2" presStyleCnt="0"/>
      <dgm:spPr/>
    </dgm:pt>
    <dgm:pt modelId="{F391AB1D-72A1-463E-8B7B-592C340021FF}" type="pres">
      <dgm:prSet presAssocID="{ACF5F50E-B9A1-4A02-B2C7-118DD9802361}" presName="LevelTwoTextNode" presStyleLbl="node3" presStyleIdx="3" presStyleCnt="4">
        <dgm:presLayoutVars>
          <dgm:chPref val="3"/>
        </dgm:presLayoutVars>
      </dgm:prSet>
      <dgm:spPr/>
      <dgm:t>
        <a:bodyPr/>
        <a:lstStyle/>
        <a:p>
          <a:endParaRPr lang="en-US"/>
        </a:p>
      </dgm:t>
    </dgm:pt>
    <dgm:pt modelId="{F3F93FFE-9504-48FA-A907-DDFC33E47EE2}" type="pres">
      <dgm:prSet presAssocID="{ACF5F50E-B9A1-4A02-B2C7-118DD9802361}" presName="level3hierChild" presStyleCnt="0"/>
      <dgm:spPr/>
    </dgm:pt>
    <dgm:pt modelId="{9DFA7B7C-C68F-457D-A5D7-59BA561946B8}" type="pres">
      <dgm:prSet presAssocID="{A8BAA130-AAEC-4BAD-9045-D871DA17786A}" presName="conn2-1" presStyleLbl="parChTrans1D4" presStyleIdx="7" presStyleCnt="8"/>
      <dgm:spPr/>
      <dgm:t>
        <a:bodyPr/>
        <a:lstStyle/>
        <a:p>
          <a:endParaRPr lang="en-US"/>
        </a:p>
      </dgm:t>
    </dgm:pt>
    <dgm:pt modelId="{6B66B6C4-DCD2-41F2-B505-49C71F89CAEE}" type="pres">
      <dgm:prSet presAssocID="{A8BAA130-AAEC-4BAD-9045-D871DA17786A}" presName="connTx" presStyleLbl="parChTrans1D4" presStyleIdx="7" presStyleCnt="8"/>
      <dgm:spPr/>
      <dgm:t>
        <a:bodyPr/>
        <a:lstStyle/>
        <a:p>
          <a:endParaRPr lang="en-US"/>
        </a:p>
      </dgm:t>
    </dgm:pt>
    <dgm:pt modelId="{1B9A5B66-BAE7-464D-9E15-6FB83E4A4FFD}" type="pres">
      <dgm:prSet presAssocID="{E5DC3918-5D31-4004-A4EA-DD3F86AA6124}" presName="root2" presStyleCnt="0"/>
      <dgm:spPr/>
    </dgm:pt>
    <dgm:pt modelId="{52391C0F-5EB2-4BCE-96E6-D71403C3A93A}" type="pres">
      <dgm:prSet presAssocID="{E5DC3918-5D31-4004-A4EA-DD3F86AA6124}" presName="LevelTwoTextNode" presStyleLbl="node4" presStyleIdx="4" presStyleCnt="5">
        <dgm:presLayoutVars>
          <dgm:chPref val="3"/>
        </dgm:presLayoutVars>
      </dgm:prSet>
      <dgm:spPr/>
      <dgm:t>
        <a:bodyPr/>
        <a:lstStyle/>
        <a:p>
          <a:endParaRPr lang="en-US"/>
        </a:p>
      </dgm:t>
    </dgm:pt>
    <dgm:pt modelId="{A92E7174-EDBA-4C85-938C-30D0A3691EDA}" type="pres">
      <dgm:prSet presAssocID="{E5DC3918-5D31-4004-A4EA-DD3F86AA6124}" presName="level3hierChild" presStyleCnt="0"/>
      <dgm:spPr/>
    </dgm:pt>
    <dgm:pt modelId="{9AF88BD7-4B24-415D-BD2D-3FC71BA9E766}" type="pres">
      <dgm:prSet presAssocID="{738F19D3-4349-40B1-A7A7-A1C0DBEFD5F0}" presName="conn2-1" presStyleLbl="parChTrans1D2" presStyleIdx="1" presStyleCnt="5"/>
      <dgm:spPr/>
      <dgm:t>
        <a:bodyPr/>
        <a:lstStyle/>
        <a:p>
          <a:endParaRPr lang="en-US"/>
        </a:p>
      </dgm:t>
    </dgm:pt>
    <dgm:pt modelId="{86F1851A-7BA1-474F-8C90-D4BC0E91A04C}" type="pres">
      <dgm:prSet presAssocID="{738F19D3-4349-40B1-A7A7-A1C0DBEFD5F0}" presName="connTx" presStyleLbl="parChTrans1D2" presStyleIdx="1" presStyleCnt="5"/>
      <dgm:spPr/>
      <dgm:t>
        <a:bodyPr/>
        <a:lstStyle/>
        <a:p>
          <a:endParaRPr lang="en-US"/>
        </a:p>
      </dgm:t>
    </dgm:pt>
    <dgm:pt modelId="{809656C7-CA36-4118-A6A2-04E0B689DAAA}" type="pres">
      <dgm:prSet presAssocID="{9C584EF6-0FDF-4BB0-818C-EB9A50EA23BF}" presName="root2" presStyleCnt="0"/>
      <dgm:spPr/>
    </dgm:pt>
    <dgm:pt modelId="{2DAB1A54-193B-45A7-9D5D-23B642D11F58}" type="pres">
      <dgm:prSet presAssocID="{9C584EF6-0FDF-4BB0-818C-EB9A50EA23BF}" presName="LevelTwoTextNode" presStyleLbl="node2" presStyleIdx="1" presStyleCnt="5">
        <dgm:presLayoutVars>
          <dgm:chPref val="3"/>
        </dgm:presLayoutVars>
      </dgm:prSet>
      <dgm:spPr/>
      <dgm:t>
        <a:bodyPr/>
        <a:lstStyle/>
        <a:p>
          <a:endParaRPr lang="en-US"/>
        </a:p>
      </dgm:t>
    </dgm:pt>
    <dgm:pt modelId="{F645ED79-5F68-4BE7-BBDD-C246126ED488}" type="pres">
      <dgm:prSet presAssocID="{9C584EF6-0FDF-4BB0-818C-EB9A50EA23BF}" presName="level3hierChild" presStyleCnt="0"/>
      <dgm:spPr/>
    </dgm:pt>
    <dgm:pt modelId="{4C6312A4-7B65-4692-AA16-595D7215F84C}" type="pres">
      <dgm:prSet presAssocID="{F8834A3D-E58F-411D-9E58-46D2151B9D62}" presName="conn2-1" presStyleLbl="parChTrans1D2" presStyleIdx="2" presStyleCnt="5"/>
      <dgm:spPr/>
      <dgm:t>
        <a:bodyPr/>
        <a:lstStyle/>
        <a:p>
          <a:endParaRPr lang="en-US"/>
        </a:p>
      </dgm:t>
    </dgm:pt>
    <dgm:pt modelId="{25FDEA81-5692-4926-B93E-0C1FA8C2C4E5}" type="pres">
      <dgm:prSet presAssocID="{F8834A3D-E58F-411D-9E58-46D2151B9D62}" presName="connTx" presStyleLbl="parChTrans1D2" presStyleIdx="2" presStyleCnt="5"/>
      <dgm:spPr/>
      <dgm:t>
        <a:bodyPr/>
        <a:lstStyle/>
        <a:p>
          <a:endParaRPr lang="en-US"/>
        </a:p>
      </dgm:t>
    </dgm:pt>
    <dgm:pt modelId="{A4E44C89-224D-45A1-B094-EDEF41327CB5}" type="pres">
      <dgm:prSet presAssocID="{7F79A06B-4690-44D6-A615-E90259CFE9F5}" presName="root2" presStyleCnt="0"/>
      <dgm:spPr/>
    </dgm:pt>
    <dgm:pt modelId="{E653C9B7-8B3A-4585-8B8D-E15A9D39C3BB}" type="pres">
      <dgm:prSet presAssocID="{7F79A06B-4690-44D6-A615-E90259CFE9F5}" presName="LevelTwoTextNode" presStyleLbl="node2" presStyleIdx="2" presStyleCnt="5">
        <dgm:presLayoutVars>
          <dgm:chPref val="3"/>
        </dgm:presLayoutVars>
      </dgm:prSet>
      <dgm:spPr/>
      <dgm:t>
        <a:bodyPr/>
        <a:lstStyle/>
        <a:p>
          <a:endParaRPr lang="en-US"/>
        </a:p>
      </dgm:t>
    </dgm:pt>
    <dgm:pt modelId="{19F5AB5B-B9D3-4138-ADD4-B96CC8AC1D99}" type="pres">
      <dgm:prSet presAssocID="{7F79A06B-4690-44D6-A615-E90259CFE9F5}" presName="level3hierChild" presStyleCnt="0"/>
      <dgm:spPr/>
    </dgm:pt>
    <dgm:pt modelId="{017F42EF-7143-4755-BDE5-E2CF7D5F5F0A}" type="pres">
      <dgm:prSet presAssocID="{65D1CEE4-90BD-4758-88A1-EC98BFA3227F}" presName="conn2-1" presStyleLbl="parChTrans1D2" presStyleIdx="3" presStyleCnt="5"/>
      <dgm:spPr/>
      <dgm:t>
        <a:bodyPr/>
        <a:lstStyle/>
        <a:p>
          <a:endParaRPr lang="en-US"/>
        </a:p>
      </dgm:t>
    </dgm:pt>
    <dgm:pt modelId="{CCFAA956-1D49-4AA6-A59A-C303C93C39E1}" type="pres">
      <dgm:prSet presAssocID="{65D1CEE4-90BD-4758-88A1-EC98BFA3227F}" presName="connTx" presStyleLbl="parChTrans1D2" presStyleIdx="3" presStyleCnt="5"/>
      <dgm:spPr/>
      <dgm:t>
        <a:bodyPr/>
        <a:lstStyle/>
        <a:p>
          <a:endParaRPr lang="en-US"/>
        </a:p>
      </dgm:t>
    </dgm:pt>
    <dgm:pt modelId="{CCC11EE8-41DC-4878-A817-992D320045BF}" type="pres">
      <dgm:prSet presAssocID="{5B2B0CE7-DF64-4156-BA30-FBB863DAC541}" presName="root2" presStyleCnt="0"/>
      <dgm:spPr/>
    </dgm:pt>
    <dgm:pt modelId="{3B59BB86-18B7-4251-9A31-DDD057DBC30C}" type="pres">
      <dgm:prSet presAssocID="{5B2B0CE7-DF64-4156-BA30-FBB863DAC541}" presName="LevelTwoTextNode" presStyleLbl="node2" presStyleIdx="3" presStyleCnt="5">
        <dgm:presLayoutVars>
          <dgm:chPref val="3"/>
        </dgm:presLayoutVars>
      </dgm:prSet>
      <dgm:spPr/>
      <dgm:t>
        <a:bodyPr/>
        <a:lstStyle/>
        <a:p>
          <a:endParaRPr lang="en-US"/>
        </a:p>
      </dgm:t>
    </dgm:pt>
    <dgm:pt modelId="{A8735D78-B575-44B1-BE5E-3A356A00A0D9}" type="pres">
      <dgm:prSet presAssocID="{5B2B0CE7-DF64-4156-BA30-FBB863DAC541}" presName="level3hierChild" presStyleCnt="0"/>
      <dgm:spPr/>
    </dgm:pt>
    <dgm:pt modelId="{81EF80E9-C7C1-47A8-947B-60C549642E92}" type="pres">
      <dgm:prSet presAssocID="{169A02B3-65F8-489F-A503-A1D04A3262D6}" presName="conn2-1" presStyleLbl="parChTrans1D2" presStyleIdx="4" presStyleCnt="5"/>
      <dgm:spPr/>
      <dgm:t>
        <a:bodyPr/>
        <a:lstStyle/>
        <a:p>
          <a:endParaRPr lang="en-US"/>
        </a:p>
      </dgm:t>
    </dgm:pt>
    <dgm:pt modelId="{594AE9CB-620A-43B5-B283-FB88B4862943}" type="pres">
      <dgm:prSet presAssocID="{169A02B3-65F8-489F-A503-A1D04A3262D6}" presName="connTx" presStyleLbl="parChTrans1D2" presStyleIdx="4" presStyleCnt="5"/>
      <dgm:spPr/>
      <dgm:t>
        <a:bodyPr/>
        <a:lstStyle/>
        <a:p>
          <a:endParaRPr lang="en-US"/>
        </a:p>
      </dgm:t>
    </dgm:pt>
    <dgm:pt modelId="{06C0D936-0756-49AC-A569-52C0E46999D7}" type="pres">
      <dgm:prSet presAssocID="{63CBCEB1-8CAD-44DB-BFDD-B1A9D8D1FAE3}" presName="root2" presStyleCnt="0"/>
      <dgm:spPr/>
    </dgm:pt>
    <dgm:pt modelId="{7200AB0E-918C-4448-B1CC-4149C3D7F324}" type="pres">
      <dgm:prSet presAssocID="{63CBCEB1-8CAD-44DB-BFDD-B1A9D8D1FAE3}" presName="LevelTwoTextNode" presStyleLbl="node2" presStyleIdx="4" presStyleCnt="5">
        <dgm:presLayoutVars>
          <dgm:chPref val="3"/>
        </dgm:presLayoutVars>
      </dgm:prSet>
      <dgm:spPr/>
      <dgm:t>
        <a:bodyPr/>
        <a:lstStyle/>
        <a:p>
          <a:endParaRPr lang="en-US"/>
        </a:p>
      </dgm:t>
    </dgm:pt>
    <dgm:pt modelId="{719FB8C1-AA1B-4B71-A5E8-F3719FAF8F64}" type="pres">
      <dgm:prSet presAssocID="{63CBCEB1-8CAD-44DB-BFDD-B1A9D8D1FAE3}" presName="level3hierChild" presStyleCnt="0"/>
      <dgm:spPr/>
    </dgm:pt>
  </dgm:ptLst>
  <dgm:cxnLst>
    <dgm:cxn modelId="{5735704F-6A36-4D03-82F4-AACCB77D8680}" type="presOf" srcId="{6A61273A-6829-4970-8D4B-4DDD2B3D7FD2}" destId="{8F046EB0-2B03-456D-AD57-B44BC037EBBF}" srcOrd="0" destOrd="0" presId="urn:microsoft.com/office/officeart/2008/layout/HorizontalMultiLevelHierarchy"/>
    <dgm:cxn modelId="{2C8C7011-484D-46B2-A9D4-3938DF83B076}" type="presOf" srcId="{B9B3CDA4-2520-429D-AC13-2C95986361B7}" destId="{D804D87B-0D25-4FDB-A87F-7345C0E1DEA7}" srcOrd="0" destOrd="0" presId="urn:microsoft.com/office/officeart/2008/layout/HorizontalMultiLevelHierarchy"/>
    <dgm:cxn modelId="{E6E4533E-017D-4904-9A4D-3188EC9215A2}" type="presOf" srcId="{F67F0D0E-6F6D-44B1-9061-45649652C775}" destId="{57386802-B2C6-4375-8B32-1A6D45EFBD87}" srcOrd="0" destOrd="0" presId="urn:microsoft.com/office/officeart/2008/layout/HorizontalMultiLevelHierarchy"/>
    <dgm:cxn modelId="{ABCA2B24-A693-4887-9BE1-BADD2BE26D47}" srcId="{71AB1C04-B410-4307-B1D0-ECF30466E374}" destId="{1FD12F24-19B1-433A-9B09-B67FE821C46C}" srcOrd="0" destOrd="0" parTransId="{46B0FC6C-6CE2-436B-944A-2083A66F561C}" sibTransId="{8FB611EF-0C0C-4E24-987B-B48EDE625530}"/>
    <dgm:cxn modelId="{D50A5983-563F-4050-AC5C-F463BE6A2525}" srcId="{966DD7D3-5C54-441F-9DEB-67E251C6BD13}" destId="{F16DB79C-CA57-4CA3-A477-E7E4E78C3F58}" srcOrd="0" destOrd="0" parTransId="{98402069-8C8B-4A65-AF3F-7F3CAE7F2EB3}" sibTransId="{1400C52A-B084-4FE0-9E76-278AF1372BDC}"/>
    <dgm:cxn modelId="{3A207219-F202-4E71-AAF9-EFE900DA2CBE}" type="presOf" srcId="{E55C95B4-DC3A-41CA-8B08-9DF092819E93}" destId="{2A0AC6B0-D688-40EC-A700-0E62641F79DE}" srcOrd="0" destOrd="0" presId="urn:microsoft.com/office/officeart/2008/layout/HorizontalMultiLevelHierarchy"/>
    <dgm:cxn modelId="{3C7B654E-8A05-413A-8744-8E7365C8D576}" type="presOf" srcId="{738F19D3-4349-40B1-A7A7-A1C0DBEFD5F0}" destId="{86F1851A-7BA1-474F-8C90-D4BC0E91A04C}" srcOrd="1" destOrd="0" presId="urn:microsoft.com/office/officeart/2008/layout/HorizontalMultiLevelHierarchy"/>
    <dgm:cxn modelId="{013F2E76-3690-4418-9455-D11EB548B06B}" type="presOf" srcId="{28E90D87-92B1-43EA-9795-A1699E2E0183}" destId="{BD7C27AF-FC8D-4889-8C7D-5FA14AEE4FB5}" srcOrd="0" destOrd="0" presId="urn:microsoft.com/office/officeart/2008/layout/HorizontalMultiLevelHierarchy"/>
    <dgm:cxn modelId="{583083D5-B216-4647-B3D3-FE0BCBAF1689}" type="presOf" srcId="{F67F0D0E-6F6D-44B1-9061-45649652C775}" destId="{857AC630-9259-4080-AF9E-D881F55ADB53}" srcOrd="1" destOrd="0" presId="urn:microsoft.com/office/officeart/2008/layout/HorizontalMultiLevelHierarchy"/>
    <dgm:cxn modelId="{7F6FF111-2D36-45C6-9BBB-1A6CA1F91095}" srcId="{F16DB79C-CA57-4CA3-A477-E7E4E78C3F58}" destId="{63CBCEB1-8CAD-44DB-BFDD-B1A9D8D1FAE3}" srcOrd="4" destOrd="0" parTransId="{169A02B3-65F8-489F-A503-A1D04A3262D6}" sibTransId="{E916890E-9819-4363-AEB7-7CDC9E56645C}"/>
    <dgm:cxn modelId="{90019DF4-5FD5-432E-8C1F-53512EE3BCDF}" type="presOf" srcId="{EBB0854F-C7A6-49D8-B957-D78B9EA8AA9B}" destId="{AEF15609-CFAE-4939-928A-D07DFB6DD895}" srcOrd="0" destOrd="0" presId="urn:microsoft.com/office/officeart/2008/layout/HorizontalMultiLevelHierarchy"/>
    <dgm:cxn modelId="{00DA595F-7E4E-41E7-8E8E-12ABA8826FE2}" type="presOf" srcId="{65D1CEE4-90BD-4758-88A1-EC98BFA3227F}" destId="{CCFAA956-1D49-4AA6-A59A-C303C93C39E1}" srcOrd="1" destOrd="0" presId="urn:microsoft.com/office/officeart/2008/layout/HorizontalMultiLevelHierarchy"/>
    <dgm:cxn modelId="{DD55E72F-157D-440F-8AFA-EA39BDBEA589}" srcId="{F16DB79C-CA57-4CA3-A477-E7E4E78C3F58}" destId="{7F79A06B-4690-44D6-A615-E90259CFE9F5}" srcOrd="2" destOrd="0" parTransId="{F8834A3D-E58F-411D-9E58-46D2151B9D62}" sibTransId="{6A99FC41-4B51-45CB-9C8F-D1A6B8D3A7BA}"/>
    <dgm:cxn modelId="{B698E7DE-7D4A-41DC-9DEE-555F39427E12}" type="presOf" srcId="{EA8E4887-1272-4505-A106-D03820312208}" destId="{3FCF0E49-1C17-4D94-98D7-AE89707C2045}" srcOrd="0" destOrd="0" presId="urn:microsoft.com/office/officeart/2008/layout/HorizontalMultiLevelHierarchy"/>
    <dgm:cxn modelId="{B2C1FFC1-181D-4968-A7AE-FB46E6C73D89}" srcId="{EB0985F7-6AF1-4993-8480-D67B831FC710}" destId="{E68E38CD-EF33-4250-9A6B-4C941C2EB050}" srcOrd="1" destOrd="0" parTransId="{28E90D87-92B1-43EA-9795-A1699E2E0183}" sibTransId="{244F7A5E-D1BD-458C-9AD2-E8F4F3839BDC}"/>
    <dgm:cxn modelId="{951142A9-527E-4D45-8466-E6832FA6A95B}" type="presOf" srcId="{65D1CEE4-90BD-4758-88A1-EC98BFA3227F}" destId="{017F42EF-7143-4755-BDE5-E2CF7D5F5F0A}" srcOrd="0" destOrd="0" presId="urn:microsoft.com/office/officeart/2008/layout/HorizontalMultiLevelHierarchy"/>
    <dgm:cxn modelId="{BA1BC6A8-DE6C-4672-A5C6-CB356284F847}" srcId="{F16DB79C-CA57-4CA3-A477-E7E4E78C3F58}" destId="{9C584EF6-0FDF-4BB0-818C-EB9A50EA23BF}" srcOrd="1" destOrd="0" parTransId="{738F19D3-4349-40B1-A7A7-A1C0DBEFD5F0}" sibTransId="{62D16D66-0171-4A08-BBB7-7ED8B5CC9D7C}"/>
    <dgm:cxn modelId="{C0F60A2C-45D8-45E7-8FE4-000B5261624B}" type="presOf" srcId="{F57F7617-5CE9-4C18-9453-0330D911771C}" destId="{8FE36635-1BD7-4AD0-9E94-4B4A3810272A}" srcOrd="1" destOrd="0" presId="urn:microsoft.com/office/officeart/2008/layout/HorizontalMultiLevelHierarchy"/>
    <dgm:cxn modelId="{B5D713D1-A5B6-41BC-9731-106FF3555EC5}" srcId="{EB0985F7-6AF1-4993-8480-D67B831FC710}" destId="{B2F10741-4E08-4301-AC01-031E59420D8A}" srcOrd="2" destOrd="0" parTransId="{EBB0854F-C7A6-49D8-B957-D78B9EA8AA9B}" sibTransId="{B6365F72-F476-4C42-9776-03BC21C448BB}"/>
    <dgm:cxn modelId="{DC0C60D1-097A-42B1-8C64-4A5C9A045080}" type="presOf" srcId="{1FD12F24-19B1-433A-9B09-B67FE821C46C}" destId="{17192D6B-873D-4BDA-A575-ECA8802AC60A}" srcOrd="0" destOrd="0" presId="urn:microsoft.com/office/officeart/2008/layout/HorizontalMultiLevelHierarchy"/>
    <dgm:cxn modelId="{AC816B3F-E50A-4ABA-9F96-AA1FF349DE86}" srcId="{71AB1C04-B410-4307-B1D0-ECF30466E374}" destId="{072672DE-ECF8-4CB0-8321-DF93F56F4B4B}" srcOrd="1" destOrd="0" parTransId="{AE067C76-9C1E-4D50-B946-B6DE7A0BE06D}" sibTransId="{396C5241-2852-429B-A777-1F912516CD6F}"/>
    <dgm:cxn modelId="{8A2F4E2E-376C-4AA5-BA3B-FCD4A9B734A3}" type="presOf" srcId="{5B2B0CE7-DF64-4156-BA30-FBB863DAC541}" destId="{3B59BB86-18B7-4251-9A31-DDD057DBC30C}" srcOrd="0" destOrd="0" presId="urn:microsoft.com/office/officeart/2008/layout/HorizontalMultiLevelHierarchy"/>
    <dgm:cxn modelId="{2114D277-B170-411B-A67B-A2830C371338}" type="presOf" srcId="{12336054-4030-402F-B100-2D8027608F70}" destId="{D0F665BE-061B-4DA9-B7D7-88A03C33EB90}" srcOrd="0" destOrd="0" presId="urn:microsoft.com/office/officeart/2008/layout/HorizontalMultiLevelHierarchy"/>
    <dgm:cxn modelId="{F16E365D-240A-4364-9F3C-74BA3B3C653F}" type="presOf" srcId="{7D5ED465-DF10-4041-BE49-304A8CB57550}" destId="{354B6F5B-E193-4032-9872-E356B0E2A7E9}" srcOrd="0" destOrd="0" presId="urn:microsoft.com/office/officeart/2008/layout/HorizontalMultiLevelHierarchy"/>
    <dgm:cxn modelId="{1365DC92-EC2D-41EE-91D8-99D7DB69D730}" type="presOf" srcId="{072672DE-ECF8-4CB0-8321-DF93F56F4B4B}" destId="{D41E7905-5574-43C1-BAFB-9246CAFD7B72}" srcOrd="0" destOrd="0" presId="urn:microsoft.com/office/officeart/2008/layout/HorizontalMultiLevelHierarchy"/>
    <dgm:cxn modelId="{C6BD17AE-CD7F-42DB-9370-51C6143CA83B}" type="presOf" srcId="{46B0FC6C-6CE2-436B-944A-2083A66F561C}" destId="{6CBBAB2B-7F42-42A4-B744-165498A7D23F}" srcOrd="1" destOrd="0" presId="urn:microsoft.com/office/officeart/2008/layout/HorizontalMultiLevelHierarchy"/>
    <dgm:cxn modelId="{8DE1C6AD-0758-4D51-BEF3-4E8F7245C587}" type="presOf" srcId="{F57F7617-5CE9-4C18-9453-0330D911771C}" destId="{4AAF9F65-F50D-4569-8271-C1E44B004619}" srcOrd="0" destOrd="0" presId="urn:microsoft.com/office/officeart/2008/layout/HorizontalMultiLevelHierarchy"/>
    <dgm:cxn modelId="{4B3A5278-820D-4BD8-8C3A-931E6AEB5BB3}" type="presOf" srcId="{7EC3052F-ECAA-40DA-A577-BEA986EA3798}" destId="{8CF05A91-7BE1-450A-90D0-6E0E16AAFEAA}" srcOrd="0" destOrd="0" presId="urn:microsoft.com/office/officeart/2008/layout/HorizontalMultiLevelHierarchy"/>
    <dgm:cxn modelId="{4D34DD03-3D28-433C-8257-CA9FC386F9E4}" srcId="{EB0985F7-6AF1-4993-8480-D67B831FC710}" destId="{7D5ED465-DF10-4041-BE49-304A8CB57550}" srcOrd="3" destOrd="0" parTransId="{E55C95B4-DC3A-41CA-8B08-9DF092819E93}" sibTransId="{B4CF380D-2BB1-41D8-B3F2-514D7B55747E}"/>
    <dgm:cxn modelId="{6F1A42AA-D014-4500-ABED-70D4D5836631}" type="presOf" srcId="{526105D6-280F-4186-A2FB-1ABF0E3F4B5C}" destId="{6C82F40C-FD8F-4B66-BC68-2E3196DA4487}" srcOrd="0" destOrd="0" presId="urn:microsoft.com/office/officeart/2008/layout/HorizontalMultiLevelHierarchy"/>
    <dgm:cxn modelId="{6C850C9B-10F9-40C4-8178-F8122C3B597C}" srcId="{072672DE-ECF8-4CB0-8321-DF93F56F4B4B}" destId="{722AB721-C433-436C-AE33-84CA4C1F7C19}" srcOrd="0" destOrd="0" parTransId="{C5B702C7-B984-47DA-92B8-D56B259D945A}" sibTransId="{07EEE66A-E967-4989-A907-B51778DFEA4A}"/>
    <dgm:cxn modelId="{40C9361A-7090-4022-885E-0B281154D1CA}" type="presOf" srcId="{63CBCEB1-8CAD-44DB-BFDD-B1A9D8D1FAE3}" destId="{7200AB0E-918C-4448-B1CC-4149C3D7F324}" srcOrd="0" destOrd="0" presId="urn:microsoft.com/office/officeart/2008/layout/HorizontalMultiLevelHierarchy"/>
    <dgm:cxn modelId="{3CB66046-9BDD-4739-A5A0-25A028584411}" type="presOf" srcId="{EBB0854F-C7A6-49D8-B957-D78B9EA8AA9B}" destId="{350DD1D5-4339-4E40-BDFF-E14AAF84BACE}" srcOrd="1" destOrd="0" presId="urn:microsoft.com/office/officeart/2008/layout/HorizontalMultiLevelHierarchy"/>
    <dgm:cxn modelId="{291620E5-3014-4443-85D5-FC6D071EFBDE}" type="presOf" srcId="{C5B702C7-B984-47DA-92B8-D56B259D945A}" destId="{2320D20A-D9FB-40F8-8913-D5B51FEA8ECE}" srcOrd="1" destOrd="0" presId="urn:microsoft.com/office/officeart/2008/layout/HorizontalMultiLevelHierarchy"/>
    <dgm:cxn modelId="{E487A267-9B3F-4861-871D-131C2FDCC26F}" type="presOf" srcId="{E5DC3918-5D31-4004-A4EA-DD3F86AA6124}" destId="{52391C0F-5EB2-4BCE-96E6-D71403C3A93A}" srcOrd="0" destOrd="0" presId="urn:microsoft.com/office/officeart/2008/layout/HorizontalMultiLevelHierarchy"/>
    <dgm:cxn modelId="{1F0C494A-3985-4FD9-860E-E49C574D1B96}" type="presOf" srcId="{46B0FC6C-6CE2-436B-944A-2083A66F561C}" destId="{5980C369-2385-4BEB-A478-AD3DE4BD48F8}" srcOrd="0" destOrd="0" presId="urn:microsoft.com/office/officeart/2008/layout/HorizontalMultiLevelHierarchy"/>
    <dgm:cxn modelId="{059625A2-DE26-4BD1-B500-BB40F7EABA9C}" type="presOf" srcId="{C5B702C7-B984-47DA-92B8-D56B259D945A}" destId="{E4C5071B-56EE-4C39-8BF5-0B3CF52ACE59}" srcOrd="0" destOrd="0" presId="urn:microsoft.com/office/officeart/2008/layout/HorizontalMultiLevelHierarchy"/>
    <dgm:cxn modelId="{A3524B16-8B55-4247-9526-E5392997812D}" srcId="{072672DE-ECF8-4CB0-8321-DF93F56F4B4B}" destId="{B9B3CDA4-2520-429D-AC13-2C95986361B7}" srcOrd="2" destOrd="0" parTransId="{526105D6-280F-4186-A2FB-1ABF0E3F4B5C}" sibTransId="{54C30FCB-228C-44D3-BB8E-DD10A7BBD456}"/>
    <dgm:cxn modelId="{ECFCF66F-7F1F-42DC-851F-C16B725FB103}" type="presOf" srcId="{E55C95B4-DC3A-41CA-8B08-9DF092819E93}" destId="{DC947CC7-94AB-4B60-ACEB-4EF0DD74A6B1}" srcOrd="1" destOrd="0" presId="urn:microsoft.com/office/officeart/2008/layout/HorizontalMultiLevelHierarchy"/>
    <dgm:cxn modelId="{BC21E4D5-733A-4F9C-B800-0FBABD657D6F}" type="presOf" srcId="{98091DAA-6EA9-4F86-AE8C-42CD40754414}" destId="{07E6CCC4-306A-4889-8DCB-3C8FDEA70009}" srcOrd="0" destOrd="0" presId="urn:microsoft.com/office/officeart/2008/layout/HorizontalMultiLevelHierarchy"/>
    <dgm:cxn modelId="{7E328AA3-CBAA-4A78-8863-236625A9A785}" type="presOf" srcId="{966DD7D3-5C54-441F-9DEB-67E251C6BD13}" destId="{7886EF17-1F12-4E20-8A81-872C7EAFC07B}" srcOrd="0" destOrd="0" presId="urn:microsoft.com/office/officeart/2008/layout/HorizontalMultiLevelHierarchy"/>
    <dgm:cxn modelId="{B0B4F71F-FD95-4246-BE38-E5D21AD37229}" srcId="{072672DE-ECF8-4CB0-8321-DF93F56F4B4B}" destId="{EB0985F7-6AF1-4993-8480-D67B831FC710}" srcOrd="1" destOrd="0" parTransId="{6A61273A-6829-4970-8D4B-4DDD2B3D7FD2}" sibTransId="{E0C07AD3-CE83-453D-B31F-05CB3F815B6A}"/>
    <dgm:cxn modelId="{FB4FB91F-CB9A-43B3-B04F-F31E46E1D762}" srcId="{ACF5F50E-B9A1-4A02-B2C7-118DD9802361}" destId="{E5DC3918-5D31-4004-A4EA-DD3F86AA6124}" srcOrd="0" destOrd="0" parTransId="{A8BAA130-AAEC-4BAD-9045-D871DA17786A}" sibTransId="{E0D91CD1-B64B-4C1F-83A7-0972050E0328}"/>
    <dgm:cxn modelId="{246B533F-A4F3-42FF-BAF5-8DDB4669FA20}" type="presOf" srcId="{B2F10741-4E08-4301-AC01-031E59420D8A}" destId="{614E2043-4F29-4B71-AA2D-B1565AE7A67F}" srcOrd="0" destOrd="0" presId="urn:microsoft.com/office/officeart/2008/layout/HorizontalMultiLevelHierarchy"/>
    <dgm:cxn modelId="{970041D2-8766-4892-A50B-E881C693CFFD}" type="presOf" srcId="{7F79A06B-4690-44D6-A615-E90259CFE9F5}" destId="{E653C9B7-8B3A-4585-8B8D-E15A9D39C3BB}" srcOrd="0" destOrd="0" presId="urn:microsoft.com/office/officeart/2008/layout/HorizontalMultiLevelHierarchy"/>
    <dgm:cxn modelId="{B6FC339A-C214-4EDB-834B-39DB769DF8CF}" srcId="{F16DB79C-CA57-4CA3-A477-E7E4E78C3F58}" destId="{5B2B0CE7-DF64-4156-BA30-FBB863DAC541}" srcOrd="3" destOrd="0" parTransId="{65D1CEE4-90BD-4758-88A1-EC98BFA3227F}" sibTransId="{1D591C89-66F6-4246-A0BA-F8DFDBD0F5D0}"/>
    <dgm:cxn modelId="{1BD91AD3-CEE9-4D51-9811-F52FC65F7DAF}" type="presOf" srcId="{526105D6-280F-4186-A2FB-1ABF0E3F4B5C}" destId="{CE19BC67-7625-4A85-8941-F2CC065315C8}" srcOrd="1" destOrd="0" presId="urn:microsoft.com/office/officeart/2008/layout/HorizontalMultiLevelHierarchy"/>
    <dgm:cxn modelId="{4909C634-BEE5-4B8C-BDEF-F337B29A9F82}" type="presOf" srcId="{EB0985F7-6AF1-4993-8480-D67B831FC710}" destId="{E845834D-A7D6-4CF9-B083-9080BF8DF7CA}" srcOrd="0" destOrd="0" presId="urn:microsoft.com/office/officeart/2008/layout/HorizontalMultiLevelHierarchy"/>
    <dgm:cxn modelId="{323C21F7-27D1-46A9-9A8F-B3D3C4816017}" type="presOf" srcId="{6A61273A-6829-4970-8D4B-4DDD2B3D7FD2}" destId="{9503D4E8-9A4E-4EE4-BC6A-39542175D4BA}" srcOrd="1" destOrd="0" presId="urn:microsoft.com/office/officeart/2008/layout/HorizontalMultiLevelHierarchy"/>
    <dgm:cxn modelId="{60539E3F-7D1E-49DC-A24B-7794DDBD56B9}" type="presOf" srcId="{F16DB79C-CA57-4CA3-A477-E7E4E78C3F58}" destId="{1A1BF629-CEEE-440C-AF48-2BCAF2A08791}" srcOrd="0" destOrd="0" presId="urn:microsoft.com/office/officeart/2008/layout/HorizontalMultiLevelHierarchy"/>
    <dgm:cxn modelId="{6D8DFA64-4005-4ED7-8152-AB73F7A3F4EA}" type="presOf" srcId="{71AB1C04-B410-4307-B1D0-ECF30466E374}" destId="{CD834ABE-1C22-4F33-BA82-85F5348DD7B5}" srcOrd="0" destOrd="0" presId="urn:microsoft.com/office/officeart/2008/layout/HorizontalMultiLevelHierarchy"/>
    <dgm:cxn modelId="{2C332C54-56AD-44E2-8784-DD59C8F777A8}" type="presOf" srcId="{F8834A3D-E58F-411D-9E58-46D2151B9D62}" destId="{25FDEA81-5692-4926-B93E-0C1FA8C2C4E5}" srcOrd="1" destOrd="0" presId="urn:microsoft.com/office/officeart/2008/layout/HorizontalMultiLevelHierarchy"/>
    <dgm:cxn modelId="{6DC0D4F3-F1EB-44BE-86DD-0D7739BD6A68}" type="presOf" srcId="{E68E38CD-EF33-4250-9A6B-4C941C2EB050}" destId="{C51FB856-DA6B-497E-BFCD-E2AA1AD86966}" srcOrd="0" destOrd="0" presId="urn:microsoft.com/office/officeart/2008/layout/HorizontalMultiLevelHierarchy"/>
    <dgm:cxn modelId="{0EE1CE4D-03D4-4070-A1D0-6B90E25FF951}" type="presOf" srcId="{A8BAA130-AAEC-4BAD-9045-D871DA17786A}" destId="{9DFA7B7C-C68F-457D-A5D7-59BA561946B8}" srcOrd="0" destOrd="0" presId="urn:microsoft.com/office/officeart/2008/layout/HorizontalMultiLevelHierarchy"/>
    <dgm:cxn modelId="{C3F22CA5-4BBC-4FC3-9DC8-E294812058DD}" type="presOf" srcId="{A8BAA130-AAEC-4BAD-9045-D871DA17786A}" destId="{6B66B6C4-DCD2-41F2-B505-49C71F89CAEE}" srcOrd="1" destOrd="0" presId="urn:microsoft.com/office/officeart/2008/layout/HorizontalMultiLevelHierarchy"/>
    <dgm:cxn modelId="{43311523-0D4D-4CA0-9294-63B9E720B06C}" srcId="{71AB1C04-B410-4307-B1D0-ECF30466E374}" destId="{7EC3052F-ECAA-40DA-A577-BEA986EA3798}" srcOrd="2" destOrd="0" parTransId="{F67F0D0E-6F6D-44B1-9061-45649652C775}" sibTransId="{7A8CF718-C9C8-4DD2-8C9F-043C781BBD35}"/>
    <dgm:cxn modelId="{310B5342-B381-485C-95F2-24AB2DA2F496}" type="presOf" srcId="{AE067C76-9C1E-4D50-B946-B6DE7A0BE06D}" destId="{22074D54-AA3E-408B-A8A4-80E23D54A2E8}" srcOrd="0" destOrd="0" presId="urn:microsoft.com/office/officeart/2008/layout/HorizontalMultiLevelHierarchy"/>
    <dgm:cxn modelId="{59B61703-D38D-4F98-BDBE-FA5C3E1E2C50}" type="presOf" srcId="{9C584EF6-0FDF-4BB0-818C-EB9A50EA23BF}" destId="{2DAB1A54-193B-45A7-9D5D-23B642D11F58}" srcOrd="0" destOrd="0" presId="urn:microsoft.com/office/officeart/2008/layout/HorizontalMultiLevelHierarchy"/>
    <dgm:cxn modelId="{5DD0EE8B-EA9B-41E8-AE1D-C4202D33CD13}" type="presOf" srcId="{AE067C76-9C1E-4D50-B946-B6DE7A0BE06D}" destId="{8B04C644-BDEE-4538-9C21-E5D8CB761464}" srcOrd="1" destOrd="0" presId="urn:microsoft.com/office/officeart/2008/layout/HorizontalMultiLevelHierarchy"/>
    <dgm:cxn modelId="{CB58A911-8B4F-45C3-9766-22A6BDC2BAC7}" srcId="{71AB1C04-B410-4307-B1D0-ECF30466E374}" destId="{ACF5F50E-B9A1-4A02-B2C7-118DD9802361}" srcOrd="3" destOrd="0" parTransId="{98091DAA-6EA9-4F86-AE8C-42CD40754414}" sibTransId="{CB5564B9-607B-4140-BD2D-1329B4986C28}"/>
    <dgm:cxn modelId="{5978283F-2E42-42D9-93C9-28FE6083160C}" type="presOf" srcId="{169A02B3-65F8-489F-A503-A1D04A3262D6}" destId="{594AE9CB-620A-43B5-B283-FB88B4862943}" srcOrd="1" destOrd="0" presId="urn:microsoft.com/office/officeart/2008/layout/HorizontalMultiLevelHierarchy"/>
    <dgm:cxn modelId="{B1CDB331-BF23-4586-8362-4216699715E5}" srcId="{F16DB79C-CA57-4CA3-A477-E7E4E78C3F58}" destId="{71AB1C04-B410-4307-B1D0-ECF30466E374}" srcOrd="0" destOrd="0" parTransId="{EA8E4887-1272-4505-A106-D03820312208}" sibTransId="{E7F2806A-7724-4E37-9E1B-716723AE2D64}"/>
    <dgm:cxn modelId="{96168E6B-D76C-41FE-ADE8-385F788F139A}" type="presOf" srcId="{28E90D87-92B1-43EA-9795-A1699E2E0183}" destId="{4B58D482-B124-4A88-8057-39CE9FF1CCA3}" srcOrd="1" destOrd="0" presId="urn:microsoft.com/office/officeart/2008/layout/HorizontalMultiLevelHierarchy"/>
    <dgm:cxn modelId="{71E7101F-E5ED-433F-96BD-3AFCCD8362C6}" type="presOf" srcId="{98091DAA-6EA9-4F86-AE8C-42CD40754414}" destId="{EADC0743-DACA-4482-9A54-16D83A1356E5}" srcOrd="1" destOrd="0" presId="urn:microsoft.com/office/officeart/2008/layout/HorizontalMultiLevelHierarchy"/>
    <dgm:cxn modelId="{282D2B86-53E1-40D1-B5D0-D38EC6F480DE}" type="presOf" srcId="{169A02B3-65F8-489F-A503-A1D04A3262D6}" destId="{81EF80E9-C7C1-47A8-947B-60C549642E92}" srcOrd="0" destOrd="0" presId="urn:microsoft.com/office/officeart/2008/layout/HorizontalMultiLevelHierarchy"/>
    <dgm:cxn modelId="{B5B93259-5FC7-48B6-BF7D-5B19EEF1F008}" type="presOf" srcId="{F8834A3D-E58F-411D-9E58-46D2151B9D62}" destId="{4C6312A4-7B65-4692-AA16-595D7215F84C}" srcOrd="0" destOrd="0" presId="urn:microsoft.com/office/officeart/2008/layout/HorizontalMultiLevelHierarchy"/>
    <dgm:cxn modelId="{196B2F93-134C-486E-90C6-35EF208CF6FA}" type="presOf" srcId="{722AB721-C433-436C-AE33-84CA4C1F7C19}" destId="{812F5DF8-88D7-4362-9C51-5394F2EA2DBD}" srcOrd="0" destOrd="0" presId="urn:microsoft.com/office/officeart/2008/layout/HorizontalMultiLevelHierarchy"/>
    <dgm:cxn modelId="{692431C6-02C8-4270-94A2-A815F98976CE}" type="presOf" srcId="{ACF5F50E-B9A1-4A02-B2C7-118DD9802361}" destId="{F391AB1D-72A1-463E-8B7B-592C340021FF}" srcOrd="0" destOrd="0" presId="urn:microsoft.com/office/officeart/2008/layout/HorizontalMultiLevelHierarchy"/>
    <dgm:cxn modelId="{B31F5F33-EBDA-44BC-BEC0-AE3EFC3A7E39}" srcId="{EB0985F7-6AF1-4993-8480-D67B831FC710}" destId="{12336054-4030-402F-B100-2D8027608F70}" srcOrd="0" destOrd="0" parTransId="{F57F7617-5CE9-4C18-9453-0330D911771C}" sibTransId="{75346B0A-F858-4C1D-BDAF-62CB8E098C74}"/>
    <dgm:cxn modelId="{50AA0243-5E00-4FB7-8E70-95FFABB79045}" type="presOf" srcId="{738F19D3-4349-40B1-A7A7-A1C0DBEFD5F0}" destId="{9AF88BD7-4B24-415D-BD2D-3FC71BA9E766}" srcOrd="0" destOrd="0" presId="urn:microsoft.com/office/officeart/2008/layout/HorizontalMultiLevelHierarchy"/>
    <dgm:cxn modelId="{9D2E76D4-8639-48CD-AC78-6B5A17F692D9}" type="presOf" srcId="{EA8E4887-1272-4505-A106-D03820312208}" destId="{D4F92A30-FF30-48AB-9870-5A4BDD9D0880}" srcOrd="1" destOrd="0" presId="urn:microsoft.com/office/officeart/2008/layout/HorizontalMultiLevelHierarchy"/>
    <dgm:cxn modelId="{6E65F80D-7E97-4D80-A2FD-87593E4F92AB}" type="presParOf" srcId="{7886EF17-1F12-4E20-8A81-872C7EAFC07B}" destId="{BC820460-1CF6-40BE-8B9B-CB9DD1CB5AA6}" srcOrd="0" destOrd="0" presId="urn:microsoft.com/office/officeart/2008/layout/HorizontalMultiLevelHierarchy"/>
    <dgm:cxn modelId="{52606293-C6C2-4C65-B010-57B63DE00F0E}" type="presParOf" srcId="{BC820460-1CF6-40BE-8B9B-CB9DD1CB5AA6}" destId="{1A1BF629-CEEE-440C-AF48-2BCAF2A08791}" srcOrd="0" destOrd="0" presId="urn:microsoft.com/office/officeart/2008/layout/HorizontalMultiLevelHierarchy"/>
    <dgm:cxn modelId="{8E09FEEB-6558-45CB-9A9E-B75111BD13C0}" type="presParOf" srcId="{BC820460-1CF6-40BE-8B9B-CB9DD1CB5AA6}" destId="{E8E0F533-41A4-4162-8764-CF24A64F4194}" srcOrd="1" destOrd="0" presId="urn:microsoft.com/office/officeart/2008/layout/HorizontalMultiLevelHierarchy"/>
    <dgm:cxn modelId="{345A146B-00E1-4B61-AAD3-BECF0288EF93}" type="presParOf" srcId="{E8E0F533-41A4-4162-8764-CF24A64F4194}" destId="{3FCF0E49-1C17-4D94-98D7-AE89707C2045}" srcOrd="0" destOrd="0" presId="urn:microsoft.com/office/officeart/2008/layout/HorizontalMultiLevelHierarchy"/>
    <dgm:cxn modelId="{B66A2FD2-FA03-42A6-80F7-B3413180553C}" type="presParOf" srcId="{3FCF0E49-1C17-4D94-98D7-AE89707C2045}" destId="{D4F92A30-FF30-48AB-9870-5A4BDD9D0880}" srcOrd="0" destOrd="0" presId="urn:microsoft.com/office/officeart/2008/layout/HorizontalMultiLevelHierarchy"/>
    <dgm:cxn modelId="{C20FD6F9-602A-4588-BA6F-79A3E9722F3E}" type="presParOf" srcId="{E8E0F533-41A4-4162-8764-CF24A64F4194}" destId="{8FA06B66-13F3-420D-A723-BC9C00405E2D}" srcOrd="1" destOrd="0" presId="urn:microsoft.com/office/officeart/2008/layout/HorizontalMultiLevelHierarchy"/>
    <dgm:cxn modelId="{E7672433-8BB3-45EF-AE08-B9EF5DE79051}" type="presParOf" srcId="{8FA06B66-13F3-420D-A723-BC9C00405E2D}" destId="{CD834ABE-1C22-4F33-BA82-85F5348DD7B5}" srcOrd="0" destOrd="0" presId="urn:microsoft.com/office/officeart/2008/layout/HorizontalMultiLevelHierarchy"/>
    <dgm:cxn modelId="{C5BD7954-CCD7-4D21-B189-C5CB377BA157}" type="presParOf" srcId="{8FA06B66-13F3-420D-A723-BC9C00405E2D}" destId="{A72499C0-A626-4597-BADF-60B3A6D85323}" srcOrd="1" destOrd="0" presId="urn:microsoft.com/office/officeart/2008/layout/HorizontalMultiLevelHierarchy"/>
    <dgm:cxn modelId="{70610843-A8EF-4EB9-AFE3-E0D70AD7C171}" type="presParOf" srcId="{A72499C0-A626-4597-BADF-60B3A6D85323}" destId="{5980C369-2385-4BEB-A478-AD3DE4BD48F8}" srcOrd="0" destOrd="0" presId="urn:microsoft.com/office/officeart/2008/layout/HorizontalMultiLevelHierarchy"/>
    <dgm:cxn modelId="{196D36CD-C967-4268-9481-1C33E3B398C4}" type="presParOf" srcId="{5980C369-2385-4BEB-A478-AD3DE4BD48F8}" destId="{6CBBAB2B-7F42-42A4-B744-165498A7D23F}" srcOrd="0" destOrd="0" presId="urn:microsoft.com/office/officeart/2008/layout/HorizontalMultiLevelHierarchy"/>
    <dgm:cxn modelId="{2D53CD9D-899B-4821-B9E6-674D438AEEA9}" type="presParOf" srcId="{A72499C0-A626-4597-BADF-60B3A6D85323}" destId="{EC14C067-5090-4FDF-8E60-2C1A9230AC74}" srcOrd="1" destOrd="0" presId="urn:microsoft.com/office/officeart/2008/layout/HorizontalMultiLevelHierarchy"/>
    <dgm:cxn modelId="{555968D2-9A67-44C7-82BA-6522ED928231}" type="presParOf" srcId="{EC14C067-5090-4FDF-8E60-2C1A9230AC74}" destId="{17192D6B-873D-4BDA-A575-ECA8802AC60A}" srcOrd="0" destOrd="0" presId="urn:microsoft.com/office/officeart/2008/layout/HorizontalMultiLevelHierarchy"/>
    <dgm:cxn modelId="{ECE1A36B-2DD6-4D5B-837D-68111BA5A0A9}" type="presParOf" srcId="{EC14C067-5090-4FDF-8E60-2C1A9230AC74}" destId="{653CD043-4F8C-4003-81CD-4E92B85050C1}" srcOrd="1" destOrd="0" presId="urn:microsoft.com/office/officeart/2008/layout/HorizontalMultiLevelHierarchy"/>
    <dgm:cxn modelId="{B66C3341-9592-4FA7-9F1C-A2FDD70A9FFA}" type="presParOf" srcId="{A72499C0-A626-4597-BADF-60B3A6D85323}" destId="{22074D54-AA3E-408B-A8A4-80E23D54A2E8}" srcOrd="2" destOrd="0" presId="urn:microsoft.com/office/officeart/2008/layout/HorizontalMultiLevelHierarchy"/>
    <dgm:cxn modelId="{AD5362E9-2DD6-49EB-9620-3D773E394A51}" type="presParOf" srcId="{22074D54-AA3E-408B-A8A4-80E23D54A2E8}" destId="{8B04C644-BDEE-4538-9C21-E5D8CB761464}" srcOrd="0" destOrd="0" presId="urn:microsoft.com/office/officeart/2008/layout/HorizontalMultiLevelHierarchy"/>
    <dgm:cxn modelId="{DFD913C6-FF21-4CCF-B0E8-E6C65B0107D3}" type="presParOf" srcId="{A72499C0-A626-4597-BADF-60B3A6D85323}" destId="{EEE0022A-6377-4558-82EF-FEE8416645EE}" srcOrd="3" destOrd="0" presId="urn:microsoft.com/office/officeart/2008/layout/HorizontalMultiLevelHierarchy"/>
    <dgm:cxn modelId="{36D79A5A-8A6F-49A9-9D58-8E62B1AE8EE5}" type="presParOf" srcId="{EEE0022A-6377-4558-82EF-FEE8416645EE}" destId="{D41E7905-5574-43C1-BAFB-9246CAFD7B72}" srcOrd="0" destOrd="0" presId="urn:microsoft.com/office/officeart/2008/layout/HorizontalMultiLevelHierarchy"/>
    <dgm:cxn modelId="{3F0A1727-36E5-4196-925A-BE37BDE8418B}" type="presParOf" srcId="{EEE0022A-6377-4558-82EF-FEE8416645EE}" destId="{CA95C299-B64E-4C35-B7DC-C0074309C4E7}" srcOrd="1" destOrd="0" presId="urn:microsoft.com/office/officeart/2008/layout/HorizontalMultiLevelHierarchy"/>
    <dgm:cxn modelId="{BA1E0897-BF7F-4B57-ABB6-138A0654DCF3}" type="presParOf" srcId="{CA95C299-B64E-4C35-B7DC-C0074309C4E7}" destId="{E4C5071B-56EE-4C39-8BF5-0B3CF52ACE59}" srcOrd="0" destOrd="0" presId="urn:microsoft.com/office/officeart/2008/layout/HorizontalMultiLevelHierarchy"/>
    <dgm:cxn modelId="{B644A670-C7FC-4270-B51E-058BFB41B90C}" type="presParOf" srcId="{E4C5071B-56EE-4C39-8BF5-0B3CF52ACE59}" destId="{2320D20A-D9FB-40F8-8913-D5B51FEA8ECE}" srcOrd="0" destOrd="0" presId="urn:microsoft.com/office/officeart/2008/layout/HorizontalMultiLevelHierarchy"/>
    <dgm:cxn modelId="{AD3435E8-1398-40D3-9691-26DAA507A6DB}" type="presParOf" srcId="{CA95C299-B64E-4C35-B7DC-C0074309C4E7}" destId="{B530FF54-F0B1-4A2B-9303-AD5ED18E7AA1}" srcOrd="1" destOrd="0" presId="urn:microsoft.com/office/officeart/2008/layout/HorizontalMultiLevelHierarchy"/>
    <dgm:cxn modelId="{F603D4D8-9FFE-428D-BBB5-D00CAB34FA33}" type="presParOf" srcId="{B530FF54-F0B1-4A2B-9303-AD5ED18E7AA1}" destId="{812F5DF8-88D7-4362-9C51-5394F2EA2DBD}" srcOrd="0" destOrd="0" presId="urn:microsoft.com/office/officeart/2008/layout/HorizontalMultiLevelHierarchy"/>
    <dgm:cxn modelId="{3A974EE9-09BE-454D-B4FF-E88332E1BD3A}" type="presParOf" srcId="{B530FF54-F0B1-4A2B-9303-AD5ED18E7AA1}" destId="{E3215973-2728-4B94-B164-FF1DE8034D41}" srcOrd="1" destOrd="0" presId="urn:microsoft.com/office/officeart/2008/layout/HorizontalMultiLevelHierarchy"/>
    <dgm:cxn modelId="{F9C11A70-53B7-4B33-9F73-9812F08FCC57}" type="presParOf" srcId="{CA95C299-B64E-4C35-B7DC-C0074309C4E7}" destId="{8F046EB0-2B03-456D-AD57-B44BC037EBBF}" srcOrd="2" destOrd="0" presId="urn:microsoft.com/office/officeart/2008/layout/HorizontalMultiLevelHierarchy"/>
    <dgm:cxn modelId="{BA617751-71F5-413E-B12E-75AE6C025CD7}" type="presParOf" srcId="{8F046EB0-2B03-456D-AD57-B44BC037EBBF}" destId="{9503D4E8-9A4E-4EE4-BC6A-39542175D4BA}" srcOrd="0" destOrd="0" presId="urn:microsoft.com/office/officeart/2008/layout/HorizontalMultiLevelHierarchy"/>
    <dgm:cxn modelId="{FCDA644A-DEE8-4D04-AFDA-BD2642A9C059}" type="presParOf" srcId="{CA95C299-B64E-4C35-B7DC-C0074309C4E7}" destId="{407560C5-D136-4EFF-BD03-5E4F2063468B}" srcOrd="3" destOrd="0" presId="urn:microsoft.com/office/officeart/2008/layout/HorizontalMultiLevelHierarchy"/>
    <dgm:cxn modelId="{CA791B81-9462-497F-A555-EC89E6CC4AC4}" type="presParOf" srcId="{407560C5-D136-4EFF-BD03-5E4F2063468B}" destId="{E845834D-A7D6-4CF9-B083-9080BF8DF7CA}" srcOrd="0" destOrd="0" presId="urn:microsoft.com/office/officeart/2008/layout/HorizontalMultiLevelHierarchy"/>
    <dgm:cxn modelId="{685384E0-F835-4325-9C90-F5ABD53163D0}" type="presParOf" srcId="{407560C5-D136-4EFF-BD03-5E4F2063468B}" destId="{59C2D99A-25AE-42D9-A868-EB50A82A2FA7}" srcOrd="1" destOrd="0" presId="urn:microsoft.com/office/officeart/2008/layout/HorizontalMultiLevelHierarchy"/>
    <dgm:cxn modelId="{E5EBE672-508D-4BCF-B63C-403F8AEF0A0F}" type="presParOf" srcId="{59C2D99A-25AE-42D9-A868-EB50A82A2FA7}" destId="{4AAF9F65-F50D-4569-8271-C1E44B004619}" srcOrd="0" destOrd="0" presId="urn:microsoft.com/office/officeart/2008/layout/HorizontalMultiLevelHierarchy"/>
    <dgm:cxn modelId="{7979D135-DCC5-4203-BA24-9A8C4FD96E92}" type="presParOf" srcId="{4AAF9F65-F50D-4569-8271-C1E44B004619}" destId="{8FE36635-1BD7-4AD0-9E94-4B4A3810272A}" srcOrd="0" destOrd="0" presId="urn:microsoft.com/office/officeart/2008/layout/HorizontalMultiLevelHierarchy"/>
    <dgm:cxn modelId="{B863E0C3-19AC-442C-A397-335C04BD0FEA}" type="presParOf" srcId="{59C2D99A-25AE-42D9-A868-EB50A82A2FA7}" destId="{DA76010D-DDB6-4B84-8BE6-3C2752201767}" srcOrd="1" destOrd="0" presId="urn:microsoft.com/office/officeart/2008/layout/HorizontalMultiLevelHierarchy"/>
    <dgm:cxn modelId="{58D1CECE-A902-465A-90C4-42AC453B45C8}" type="presParOf" srcId="{DA76010D-DDB6-4B84-8BE6-3C2752201767}" destId="{D0F665BE-061B-4DA9-B7D7-88A03C33EB90}" srcOrd="0" destOrd="0" presId="urn:microsoft.com/office/officeart/2008/layout/HorizontalMultiLevelHierarchy"/>
    <dgm:cxn modelId="{1BCFAFDF-C990-4A0B-8D7F-A5E5F10ABD07}" type="presParOf" srcId="{DA76010D-DDB6-4B84-8BE6-3C2752201767}" destId="{7316D2E5-C290-4EF3-B92A-F1ACED773AE6}" srcOrd="1" destOrd="0" presId="urn:microsoft.com/office/officeart/2008/layout/HorizontalMultiLevelHierarchy"/>
    <dgm:cxn modelId="{0CEA07C4-FE51-4C1C-99DB-CDCD28F83955}" type="presParOf" srcId="{59C2D99A-25AE-42D9-A868-EB50A82A2FA7}" destId="{BD7C27AF-FC8D-4889-8C7D-5FA14AEE4FB5}" srcOrd="2" destOrd="0" presId="urn:microsoft.com/office/officeart/2008/layout/HorizontalMultiLevelHierarchy"/>
    <dgm:cxn modelId="{130359F2-8E51-4478-A881-C9602A130E68}" type="presParOf" srcId="{BD7C27AF-FC8D-4889-8C7D-5FA14AEE4FB5}" destId="{4B58D482-B124-4A88-8057-39CE9FF1CCA3}" srcOrd="0" destOrd="0" presId="urn:microsoft.com/office/officeart/2008/layout/HorizontalMultiLevelHierarchy"/>
    <dgm:cxn modelId="{FBF45F15-612E-4F20-97AB-EC6AA69E7F9C}" type="presParOf" srcId="{59C2D99A-25AE-42D9-A868-EB50A82A2FA7}" destId="{8F78B905-074D-466A-A6FC-F840478E6C78}" srcOrd="3" destOrd="0" presId="urn:microsoft.com/office/officeart/2008/layout/HorizontalMultiLevelHierarchy"/>
    <dgm:cxn modelId="{5A49BD8E-9694-42F0-AF9D-5E7262F66FB7}" type="presParOf" srcId="{8F78B905-074D-466A-A6FC-F840478E6C78}" destId="{C51FB856-DA6B-497E-BFCD-E2AA1AD86966}" srcOrd="0" destOrd="0" presId="urn:microsoft.com/office/officeart/2008/layout/HorizontalMultiLevelHierarchy"/>
    <dgm:cxn modelId="{1C8C80A3-4084-4B2F-8C90-A88BFBECC502}" type="presParOf" srcId="{8F78B905-074D-466A-A6FC-F840478E6C78}" destId="{90925672-D296-4F16-A498-701AEA60CB3C}" srcOrd="1" destOrd="0" presId="urn:microsoft.com/office/officeart/2008/layout/HorizontalMultiLevelHierarchy"/>
    <dgm:cxn modelId="{363C34AA-1F1C-4B93-AB08-C52A6FF763D5}" type="presParOf" srcId="{59C2D99A-25AE-42D9-A868-EB50A82A2FA7}" destId="{AEF15609-CFAE-4939-928A-D07DFB6DD895}" srcOrd="4" destOrd="0" presId="urn:microsoft.com/office/officeart/2008/layout/HorizontalMultiLevelHierarchy"/>
    <dgm:cxn modelId="{C021F988-E5EE-4C4A-8098-97C8FB8300EB}" type="presParOf" srcId="{AEF15609-CFAE-4939-928A-D07DFB6DD895}" destId="{350DD1D5-4339-4E40-BDFF-E14AAF84BACE}" srcOrd="0" destOrd="0" presId="urn:microsoft.com/office/officeart/2008/layout/HorizontalMultiLevelHierarchy"/>
    <dgm:cxn modelId="{7502C195-3B3F-4407-B511-343E2A725AF1}" type="presParOf" srcId="{59C2D99A-25AE-42D9-A868-EB50A82A2FA7}" destId="{3E11670B-B938-4E07-B007-C534643EB391}" srcOrd="5" destOrd="0" presId="urn:microsoft.com/office/officeart/2008/layout/HorizontalMultiLevelHierarchy"/>
    <dgm:cxn modelId="{B79D6FE3-EA1C-4678-9DDC-A7E843610CD9}" type="presParOf" srcId="{3E11670B-B938-4E07-B007-C534643EB391}" destId="{614E2043-4F29-4B71-AA2D-B1565AE7A67F}" srcOrd="0" destOrd="0" presId="urn:microsoft.com/office/officeart/2008/layout/HorizontalMultiLevelHierarchy"/>
    <dgm:cxn modelId="{242A05C4-6DF7-4669-8A43-6EF5F60E475A}" type="presParOf" srcId="{3E11670B-B938-4E07-B007-C534643EB391}" destId="{1210BB47-CAD9-4D7E-8371-303371509AAC}" srcOrd="1" destOrd="0" presId="urn:microsoft.com/office/officeart/2008/layout/HorizontalMultiLevelHierarchy"/>
    <dgm:cxn modelId="{71CDE327-C5B0-4AD9-94C5-712B0C34E22B}" type="presParOf" srcId="{59C2D99A-25AE-42D9-A868-EB50A82A2FA7}" destId="{2A0AC6B0-D688-40EC-A700-0E62641F79DE}" srcOrd="6" destOrd="0" presId="urn:microsoft.com/office/officeart/2008/layout/HorizontalMultiLevelHierarchy"/>
    <dgm:cxn modelId="{C3EEB721-115E-427A-ACEE-853BB6C24D24}" type="presParOf" srcId="{2A0AC6B0-D688-40EC-A700-0E62641F79DE}" destId="{DC947CC7-94AB-4B60-ACEB-4EF0DD74A6B1}" srcOrd="0" destOrd="0" presId="urn:microsoft.com/office/officeart/2008/layout/HorizontalMultiLevelHierarchy"/>
    <dgm:cxn modelId="{7B2828F3-A23E-48EC-B6F8-35E9022C993F}" type="presParOf" srcId="{59C2D99A-25AE-42D9-A868-EB50A82A2FA7}" destId="{B5127DCA-423A-4F94-B246-433D9515921D}" srcOrd="7" destOrd="0" presId="urn:microsoft.com/office/officeart/2008/layout/HorizontalMultiLevelHierarchy"/>
    <dgm:cxn modelId="{00ABADC0-CB4F-41E0-850A-8925ECB4A9E1}" type="presParOf" srcId="{B5127DCA-423A-4F94-B246-433D9515921D}" destId="{354B6F5B-E193-4032-9872-E356B0E2A7E9}" srcOrd="0" destOrd="0" presId="urn:microsoft.com/office/officeart/2008/layout/HorizontalMultiLevelHierarchy"/>
    <dgm:cxn modelId="{57BF69AB-9E67-4E22-8B9C-1377F5D8E4B6}" type="presParOf" srcId="{B5127DCA-423A-4F94-B246-433D9515921D}" destId="{C4D55422-C9D7-40B2-B549-096C7C9B41C2}" srcOrd="1" destOrd="0" presId="urn:microsoft.com/office/officeart/2008/layout/HorizontalMultiLevelHierarchy"/>
    <dgm:cxn modelId="{01D6099C-C416-43D2-9019-CBF123075082}" type="presParOf" srcId="{CA95C299-B64E-4C35-B7DC-C0074309C4E7}" destId="{6C82F40C-FD8F-4B66-BC68-2E3196DA4487}" srcOrd="4" destOrd="0" presId="urn:microsoft.com/office/officeart/2008/layout/HorizontalMultiLevelHierarchy"/>
    <dgm:cxn modelId="{E0A1ABCD-7E3E-45A2-A70E-1AB34C61B479}" type="presParOf" srcId="{6C82F40C-FD8F-4B66-BC68-2E3196DA4487}" destId="{CE19BC67-7625-4A85-8941-F2CC065315C8}" srcOrd="0" destOrd="0" presId="urn:microsoft.com/office/officeart/2008/layout/HorizontalMultiLevelHierarchy"/>
    <dgm:cxn modelId="{3DAF3042-6C60-494E-BEB7-04AD016B069F}" type="presParOf" srcId="{CA95C299-B64E-4C35-B7DC-C0074309C4E7}" destId="{BAA173A6-7C02-4686-89CF-6CAB7BBB3ED7}" srcOrd="5" destOrd="0" presId="urn:microsoft.com/office/officeart/2008/layout/HorizontalMultiLevelHierarchy"/>
    <dgm:cxn modelId="{4138B778-386C-41E7-963D-7DD57C94C95D}" type="presParOf" srcId="{BAA173A6-7C02-4686-89CF-6CAB7BBB3ED7}" destId="{D804D87B-0D25-4FDB-A87F-7345C0E1DEA7}" srcOrd="0" destOrd="0" presId="urn:microsoft.com/office/officeart/2008/layout/HorizontalMultiLevelHierarchy"/>
    <dgm:cxn modelId="{D6C64B65-43C7-4A14-B5F7-E7DC2EA68E29}" type="presParOf" srcId="{BAA173A6-7C02-4686-89CF-6CAB7BBB3ED7}" destId="{6DB7A0F9-7D70-4A9E-BA6A-DCB6A851CA36}" srcOrd="1" destOrd="0" presId="urn:microsoft.com/office/officeart/2008/layout/HorizontalMultiLevelHierarchy"/>
    <dgm:cxn modelId="{F354BA59-4855-408D-B680-7EEFA5959ABE}" type="presParOf" srcId="{A72499C0-A626-4597-BADF-60B3A6D85323}" destId="{57386802-B2C6-4375-8B32-1A6D45EFBD87}" srcOrd="4" destOrd="0" presId="urn:microsoft.com/office/officeart/2008/layout/HorizontalMultiLevelHierarchy"/>
    <dgm:cxn modelId="{8FDE86FD-2232-43AA-A34E-7B0E0FCCF323}" type="presParOf" srcId="{57386802-B2C6-4375-8B32-1A6D45EFBD87}" destId="{857AC630-9259-4080-AF9E-D881F55ADB53}" srcOrd="0" destOrd="0" presId="urn:microsoft.com/office/officeart/2008/layout/HorizontalMultiLevelHierarchy"/>
    <dgm:cxn modelId="{AFDDEE2C-F2AE-4EB3-A07B-E973228C9B48}" type="presParOf" srcId="{A72499C0-A626-4597-BADF-60B3A6D85323}" destId="{A414EF71-919B-457A-8354-A1FAC5D05908}" srcOrd="5" destOrd="0" presId="urn:microsoft.com/office/officeart/2008/layout/HorizontalMultiLevelHierarchy"/>
    <dgm:cxn modelId="{DECE2F07-3C70-4A43-8BAB-5CC7D9390E6A}" type="presParOf" srcId="{A414EF71-919B-457A-8354-A1FAC5D05908}" destId="{8CF05A91-7BE1-450A-90D0-6E0E16AAFEAA}" srcOrd="0" destOrd="0" presId="urn:microsoft.com/office/officeart/2008/layout/HorizontalMultiLevelHierarchy"/>
    <dgm:cxn modelId="{F9D51C1E-2527-4A2C-9DE1-36F9C946C8F9}" type="presParOf" srcId="{A414EF71-919B-457A-8354-A1FAC5D05908}" destId="{13EF68F2-72BC-4A69-8DC4-A8E759BF8CFB}" srcOrd="1" destOrd="0" presId="urn:microsoft.com/office/officeart/2008/layout/HorizontalMultiLevelHierarchy"/>
    <dgm:cxn modelId="{9B86ED70-07F9-44EC-9D0F-F570950D754F}" type="presParOf" srcId="{A72499C0-A626-4597-BADF-60B3A6D85323}" destId="{07E6CCC4-306A-4889-8DCB-3C8FDEA70009}" srcOrd="6" destOrd="0" presId="urn:microsoft.com/office/officeart/2008/layout/HorizontalMultiLevelHierarchy"/>
    <dgm:cxn modelId="{ABC9CE14-118F-4B28-8BAE-5B44C7E874A8}" type="presParOf" srcId="{07E6CCC4-306A-4889-8DCB-3C8FDEA70009}" destId="{EADC0743-DACA-4482-9A54-16D83A1356E5}" srcOrd="0" destOrd="0" presId="urn:microsoft.com/office/officeart/2008/layout/HorizontalMultiLevelHierarchy"/>
    <dgm:cxn modelId="{8278E521-98D6-4105-A659-94C33499C778}" type="presParOf" srcId="{A72499C0-A626-4597-BADF-60B3A6D85323}" destId="{EFCE3229-5F55-455F-9A6F-CEDF96F6CD5C}" srcOrd="7" destOrd="0" presId="urn:microsoft.com/office/officeart/2008/layout/HorizontalMultiLevelHierarchy"/>
    <dgm:cxn modelId="{9A9871B3-7859-4BDC-900B-0B3E9C5D76CF}" type="presParOf" srcId="{EFCE3229-5F55-455F-9A6F-CEDF96F6CD5C}" destId="{F391AB1D-72A1-463E-8B7B-592C340021FF}" srcOrd="0" destOrd="0" presId="urn:microsoft.com/office/officeart/2008/layout/HorizontalMultiLevelHierarchy"/>
    <dgm:cxn modelId="{A27D2A0A-530A-447F-8D38-A7B77CD17EAF}" type="presParOf" srcId="{EFCE3229-5F55-455F-9A6F-CEDF96F6CD5C}" destId="{F3F93FFE-9504-48FA-A907-DDFC33E47EE2}" srcOrd="1" destOrd="0" presId="urn:microsoft.com/office/officeart/2008/layout/HorizontalMultiLevelHierarchy"/>
    <dgm:cxn modelId="{3C818879-B76F-4EFE-B206-6C90FF1F6202}" type="presParOf" srcId="{F3F93FFE-9504-48FA-A907-DDFC33E47EE2}" destId="{9DFA7B7C-C68F-457D-A5D7-59BA561946B8}" srcOrd="0" destOrd="0" presId="urn:microsoft.com/office/officeart/2008/layout/HorizontalMultiLevelHierarchy"/>
    <dgm:cxn modelId="{A8751413-7B38-44FA-AC1A-472630A61749}" type="presParOf" srcId="{9DFA7B7C-C68F-457D-A5D7-59BA561946B8}" destId="{6B66B6C4-DCD2-41F2-B505-49C71F89CAEE}" srcOrd="0" destOrd="0" presId="urn:microsoft.com/office/officeart/2008/layout/HorizontalMultiLevelHierarchy"/>
    <dgm:cxn modelId="{26266B63-F081-4450-AE35-332CA2771833}" type="presParOf" srcId="{F3F93FFE-9504-48FA-A907-DDFC33E47EE2}" destId="{1B9A5B66-BAE7-464D-9E15-6FB83E4A4FFD}" srcOrd="1" destOrd="0" presId="urn:microsoft.com/office/officeart/2008/layout/HorizontalMultiLevelHierarchy"/>
    <dgm:cxn modelId="{085064CA-30FA-43E8-B71A-B71D65EB4078}" type="presParOf" srcId="{1B9A5B66-BAE7-464D-9E15-6FB83E4A4FFD}" destId="{52391C0F-5EB2-4BCE-96E6-D71403C3A93A}" srcOrd="0" destOrd="0" presId="urn:microsoft.com/office/officeart/2008/layout/HorizontalMultiLevelHierarchy"/>
    <dgm:cxn modelId="{144CB1D0-21D0-44DE-ABAD-967F98829825}" type="presParOf" srcId="{1B9A5B66-BAE7-464D-9E15-6FB83E4A4FFD}" destId="{A92E7174-EDBA-4C85-938C-30D0A3691EDA}" srcOrd="1" destOrd="0" presId="urn:microsoft.com/office/officeart/2008/layout/HorizontalMultiLevelHierarchy"/>
    <dgm:cxn modelId="{2CC4B99D-664F-468A-A862-3097E4364F8F}" type="presParOf" srcId="{E8E0F533-41A4-4162-8764-CF24A64F4194}" destId="{9AF88BD7-4B24-415D-BD2D-3FC71BA9E766}" srcOrd="2" destOrd="0" presId="urn:microsoft.com/office/officeart/2008/layout/HorizontalMultiLevelHierarchy"/>
    <dgm:cxn modelId="{869C4448-77EC-49A3-8CE3-4C7DB63EE2ED}" type="presParOf" srcId="{9AF88BD7-4B24-415D-BD2D-3FC71BA9E766}" destId="{86F1851A-7BA1-474F-8C90-D4BC0E91A04C}" srcOrd="0" destOrd="0" presId="urn:microsoft.com/office/officeart/2008/layout/HorizontalMultiLevelHierarchy"/>
    <dgm:cxn modelId="{072B5F77-E6D5-4FBF-940E-1E0BBC01ADFE}" type="presParOf" srcId="{E8E0F533-41A4-4162-8764-CF24A64F4194}" destId="{809656C7-CA36-4118-A6A2-04E0B689DAAA}" srcOrd="3" destOrd="0" presId="urn:microsoft.com/office/officeart/2008/layout/HorizontalMultiLevelHierarchy"/>
    <dgm:cxn modelId="{A72EB790-99B5-4857-88DA-6C0F21747287}" type="presParOf" srcId="{809656C7-CA36-4118-A6A2-04E0B689DAAA}" destId="{2DAB1A54-193B-45A7-9D5D-23B642D11F58}" srcOrd="0" destOrd="0" presId="urn:microsoft.com/office/officeart/2008/layout/HorizontalMultiLevelHierarchy"/>
    <dgm:cxn modelId="{F0DE78DF-09C1-432D-9ED9-C0DB56E7AF9D}" type="presParOf" srcId="{809656C7-CA36-4118-A6A2-04E0B689DAAA}" destId="{F645ED79-5F68-4BE7-BBDD-C246126ED488}" srcOrd="1" destOrd="0" presId="urn:microsoft.com/office/officeart/2008/layout/HorizontalMultiLevelHierarchy"/>
    <dgm:cxn modelId="{418C104C-5786-48F6-AC2C-101C298E6248}" type="presParOf" srcId="{E8E0F533-41A4-4162-8764-CF24A64F4194}" destId="{4C6312A4-7B65-4692-AA16-595D7215F84C}" srcOrd="4" destOrd="0" presId="urn:microsoft.com/office/officeart/2008/layout/HorizontalMultiLevelHierarchy"/>
    <dgm:cxn modelId="{1C819BDC-EE24-482B-BE34-6C5FBF22FDB0}" type="presParOf" srcId="{4C6312A4-7B65-4692-AA16-595D7215F84C}" destId="{25FDEA81-5692-4926-B93E-0C1FA8C2C4E5}" srcOrd="0" destOrd="0" presId="urn:microsoft.com/office/officeart/2008/layout/HorizontalMultiLevelHierarchy"/>
    <dgm:cxn modelId="{94BB52C8-C1E7-42A7-9DD1-58BE817CAF0D}" type="presParOf" srcId="{E8E0F533-41A4-4162-8764-CF24A64F4194}" destId="{A4E44C89-224D-45A1-B094-EDEF41327CB5}" srcOrd="5" destOrd="0" presId="urn:microsoft.com/office/officeart/2008/layout/HorizontalMultiLevelHierarchy"/>
    <dgm:cxn modelId="{E660F1DC-A6B1-4B0F-A2E6-47FD3835A384}" type="presParOf" srcId="{A4E44C89-224D-45A1-B094-EDEF41327CB5}" destId="{E653C9B7-8B3A-4585-8B8D-E15A9D39C3BB}" srcOrd="0" destOrd="0" presId="urn:microsoft.com/office/officeart/2008/layout/HorizontalMultiLevelHierarchy"/>
    <dgm:cxn modelId="{5BA1A7AB-E11F-48B5-932E-82FAB37463BD}" type="presParOf" srcId="{A4E44C89-224D-45A1-B094-EDEF41327CB5}" destId="{19F5AB5B-B9D3-4138-ADD4-B96CC8AC1D99}" srcOrd="1" destOrd="0" presId="urn:microsoft.com/office/officeart/2008/layout/HorizontalMultiLevelHierarchy"/>
    <dgm:cxn modelId="{14058F4D-D410-49A2-8861-FFEB3B4BB01E}" type="presParOf" srcId="{E8E0F533-41A4-4162-8764-CF24A64F4194}" destId="{017F42EF-7143-4755-BDE5-E2CF7D5F5F0A}" srcOrd="6" destOrd="0" presId="urn:microsoft.com/office/officeart/2008/layout/HorizontalMultiLevelHierarchy"/>
    <dgm:cxn modelId="{86E51140-EF57-43C9-A554-1D288DD06D41}" type="presParOf" srcId="{017F42EF-7143-4755-BDE5-E2CF7D5F5F0A}" destId="{CCFAA956-1D49-4AA6-A59A-C303C93C39E1}" srcOrd="0" destOrd="0" presId="urn:microsoft.com/office/officeart/2008/layout/HorizontalMultiLevelHierarchy"/>
    <dgm:cxn modelId="{FA2FBD87-1DB4-47A8-AA6B-4EB7DFCBCEA6}" type="presParOf" srcId="{E8E0F533-41A4-4162-8764-CF24A64F4194}" destId="{CCC11EE8-41DC-4878-A817-992D320045BF}" srcOrd="7" destOrd="0" presId="urn:microsoft.com/office/officeart/2008/layout/HorizontalMultiLevelHierarchy"/>
    <dgm:cxn modelId="{E0E3581D-6BBF-49AA-8144-16908A9C3118}" type="presParOf" srcId="{CCC11EE8-41DC-4878-A817-992D320045BF}" destId="{3B59BB86-18B7-4251-9A31-DDD057DBC30C}" srcOrd="0" destOrd="0" presId="urn:microsoft.com/office/officeart/2008/layout/HorizontalMultiLevelHierarchy"/>
    <dgm:cxn modelId="{306B509A-B2E0-473B-8B5D-341A937AB23E}" type="presParOf" srcId="{CCC11EE8-41DC-4878-A817-992D320045BF}" destId="{A8735D78-B575-44B1-BE5E-3A356A00A0D9}" srcOrd="1" destOrd="0" presId="urn:microsoft.com/office/officeart/2008/layout/HorizontalMultiLevelHierarchy"/>
    <dgm:cxn modelId="{8F2CE156-FA93-4923-AA78-13FAF3F6AAAC}" type="presParOf" srcId="{E8E0F533-41A4-4162-8764-CF24A64F4194}" destId="{81EF80E9-C7C1-47A8-947B-60C549642E92}" srcOrd="8" destOrd="0" presId="urn:microsoft.com/office/officeart/2008/layout/HorizontalMultiLevelHierarchy"/>
    <dgm:cxn modelId="{7757B27E-F0FC-4C63-82FE-12D3E2379EA5}" type="presParOf" srcId="{81EF80E9-C7C1-47A8-947B-60C549642E92}" destId="{594AE9CB-620A-43B5-B283-FB88B4862943}" srcOrd="0" destOrd="0" presId="urn:microsoft.com/office/officeart/2008/layout/HorizontalMultiLevelHierarchy"/>
    <dgm:cxn modelId="{7125E35B-A2B2-47DB-B17D-7CC69FA43E36}" type="presParOf" srcId="{E8E0F533-41A4-4162-8764-CF24A64F4194}" destId="{06C0D936-0756-49AC-A569-52C0E46999D7}" srcOrd="9" destOrd="0" presId="urn:microsoft.com/office/officeart/2008/layout/HorizontalMultiLevelHierarchy"/>
    <dgm:cxn modelId="{3393C9E9-61FF-4A78-941A-59C7B5747CAD}" type="presParOf" srcId="{06C0D936-0756-49AC-A569-52C0E46999D7}" destId="{7200AB0E-918C-4448-B1CC-4149C3D7F324}" srcOrd="0" destOrd="0" presId="urn:microsoft.com/office/officeart/2008/layout/HorizontalMultiLevelHierarchy"/>
    <dgm:cxn modelId="{5AEB9F60-07E1-44F2-926E-129706254D43}" type="presParOf" srcId="{06C0D936-0756-49AC-A569-52C0E46999D7}" destId="{719FB8C1-AA1B-4B71-A5E8-F3719FAF8F6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9446D-A574-40D8-B152-7D901D5FA2CD}">
      <dsp:nvSpPr>
        <dsp:cNvPr id="0" name=""/>
        <dsp:cNvSpPr/>
      </dsp:nvSpPr>
      <dsp:spPr>
        <a:xfrm>
          <a:off x="3776218" y="831573"/>
          <a:ext cx="3298939" cy="139369"/>
        </a:xfrm>
        <a:custGeom>
          <a:avLst/>
          <a:gdLst/>
          <a:ahLst/>
          <a:cxnLst/>
          <a:rect l="0" t="0" r="0" b="0"/>
          <a:pathLst>
            <a:path>
              <a:moveTo>
                <a:pt x="0" y="0"/>
              </a:moveTo>
              <a:lnTo>
                <a:pt x="0" y="88237"/>
              </a:lnTo>
              <a:lnTo>
                <a:pt x="3298939" y="88237"/>
              </a:lnTo>
              <a:lnTo>
                <a:pt x="3298939" y="139369"/>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28179-67FA-4F4F-B9F4-C1ADA1A19AA3}">
      <dsp:nvSpPr>
        <dsp:cNvPr id="0" name=""/>
        <dsp:cNvSpPr/>
      </dsp:nvSpPr>
      <dsp:spPr>
        <a:xfrm>
          <a:off x="3776218" y="831573"/>
          <a:ext cx="2002051" cy="437929"/>
        </a:xfrm>
        <a:custGeom>
          <a:avLst/>
          <a:gdLst/>
          <a:ahLst/>
          <a:cxnLst/>
          <a:rect l="0" t="0" r="0" b="0"/>
          <a:pathLst>
            <a:path>
              <a:moveTo>
                <a:pt x="0" y="0"/>
              </a:moveTo>
              <a:lnTo>
                <a:pt x="0" y="386797"/>
              </a:lnTo>
              <a:lnTo>
                <a:pt x="2002051" y="386797"/>
              </a:lnTo>
              <a:lnTo>
                <a:pt x="2002051" y="437929"/>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337C0-D58B-4E8D-AE86-5F335A1FDB23}">
      <dsp:nvSpPr>
        <dsp:cNvPr id="0" name=""/>
        <dsp:cNvSpPr/>
      </dsp:nvSpPr>
      <dsp:spPr>
        <a:xfrm>
          <a:off x="3776218" y="831573"/>
          <a:ext cx="544420" cy="922204"/>
        </a:xfrm>
        <a:custGeom>
          <a:avLst/>
          <a:gdLst/>
          <a:ahLst/>
          <a:cxnLst/>
          <a:rect l="0" t="0" r="0" b="0"/>
          <a:pathLst>
            <a:path>
              <a:moveTo>
                <a:pt x="0" y="0"/>
              </a:moveTo>
              <a:lnTo>
                <a:pt x="0" y="871072"/>
              </a:lnTo>
              <a:lnTo>
                <a:pt x="544420" y="871072"/>
              </a:lnTo>
              <a:lnTo>
                <a:pt x="544420" y="92220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91C0B-B2A2-46EF-8189-75A00B52C90F}">
      <dsp:nvSpPr>
        <dsp:cNvPr id="0" name=""/>
        <dsp:cNvSpPr/>
      </dsp:nvSpPr>
      <dsp:spPr>
        <a:xfrm>
          <a:off x="2855130" y="831573"/>
          <a:ext cx="921087" cy="922204"/>
        </a:xfrm>
        <a:custGeom>
          <a:avLst/>
          <a:gdLst/>
          <a:ahLst/>
          <a:cxnLst/>
          <a:rect l="0" t="0" r="0" b="0"/>
          <a:pathLst>
            <a:path>
              <a:moveTo>
                <a:pt x="921087" y="0"/>
              </a:moveTo>
              <a:lnTo>
                <a:pt x="921087" y="871072"/>
              </a:lnTo>
              <a:lnTo>
                <a:pt x="0" y="871072"/>
              </a:lnTo>
              <a:lnTo>
                <a:pt x="0" y="92220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B19BB-961E-43CC-ADF4-2335ED9E4082}">
      <dsp:nvSpPr>
        <dsp:cNvPr id="0" name=""/>
        <dsp:cNvSpPr/>
      </dsp:nvSpPr>
      <dsp:spPr>
        <a:xfrm>
          <a:off x="1075375" y="831573"/>
          <a:ext cx="2700843" cy="922204"/>
        </a:xfrm>
        <a:custGeom>
          <a:avLst/>
          <a:gdLst/>
          <a:ahLst/>
          <a:cxnLst/>
          <a:rect l="0" t="0" r="0" b="0"/>
          <a:pathLst>
            <a:path>
              <a:moveTo>
                <a:pt x="2700843" y="0"/>
              </a:moveTo>
              <a:lnTo>
                <a:pt x="2700843" y="871072"/>
              </a:lnTo>
              <a:lnTo>
                <a:pt x="0" y="871072"/>
              </a:lnTo>
              <a:lnTo>
                <a:pt x="0" y="92220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9BACB5-AE4C-44F5-A6F7-B31BD4BC7A1A}">
      <dsp:nvSpPr>
        <dsp:cNvPr id="0" name=""/>
        <dsp:cNvSpPr/>
      </dsp:nvSpPr>
      <dsp:spPr>
        <a:xfrm>
          <a:off x="2232247" y="0"/>
          <a:ext cx="3087941" cy="831573"/>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SA" sz="3200" b="1" kern="1200" dirty="0"/>
            <a:t>عوامل الوسط</a:t>
          </a:r>
        </a:p>
      </dsp:txBody>
      <dsp:txXfrm>
        <a:off x="2232247" y="0"/>
        <a:ext cx="3087941" cy="831573"/>
      </dsp:txXfrm>
    </dsp:sp>
    <dsp:sp modelId="{B37EF0D6-F531-4F45-A36C-DFBEE75B6FB6}">
      <dsp:nvSpPr>
        <dsp:cNvPr id="0" name=""/>
        <dsp:cNvSpPr/>
      </dsp:nvSpPr>
      <dsp:spPr>
        <a:xfrm>
          <a:off x="2034" y="1753777"/>
          <a:ext cx="2146681" cy="2759194"/>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u="sng" kern="1200" dirty="0"/>
            <a:t>عوامل حيوية</a:t>
          </a:r>
        </a:p>
        <a:p>
          <a:pPr lvl="0" algn="ctr" defTabSz="889000" rtl="1">
            <a:lnSpc>
              <a:spcPct val="90000"/>
            </a:lnSpc>
            <a:spcBef>
              <a:spcPct val="0"/>
            </a:spcBef>
            <a:spcAft>
              <a:spcPct val="35000"/>
            </a:spcAft>
          </a:pPr>
          <a:r>
            <a:rPr lang="ar-SA" sz="2000" b="1" u="sng" kern="1200" dirty="0"/>
            <a:t> </a:t>
          </a:r>
          <a:r>
            <a:rPr lang="en-US" sz="2000" b="1" u="sng" kern="1200" dirty="0"/>
            <a:t>biotic  factors</a:t>
          </a:r>
          <a:endParaRPr lang="ar-SA" sz="2000" b="1" u="sng" kern="1200" dirty="0"/>
        </a:p>
        <a:p>
          <a:pPr lvl="0" algn="ctr" defTabSz="889000" rtl="1">
            <a:lnSpc>
              <a:spcPct val="90000"/>
            </a:lnSpc>
            <a:spcBef>
              <a:spcPct val="0"/>
            </a:spcBef>
            <a:spcAft>
              <a:spcPct val="35000"/>
            </a:spcAft>
          </a:pPr>
          <a:r>
            <a:rPr lang="ar-SA" sz="2000" b="1" kern="1200" dirty="0"/>
            <a:t>1-التطفل</a:t>
          </a:r>
        </a:p>
        <a:p>
          <a:pPr lvl="0" algn="ctr" defTabSz="889000" rtl="1">
            <a:lnSpc>
              <a:spcPct val="90000"/>
            </a:lnSpc>
            <a:spcBef>
              <a:spcPct val="0"/>
            </a:spcBef>
            <a:spcAft>
              <a:spcPct val="35000"/>
            </a:spcAft>
          </a:pPr>
          <a:r>
            <a:rPr lang="ar-SA" sz="2000" b="1" kern="1200" dirty="0"/>
            <a:t>2-التكافل</a:t>
          </a:r>
        </a:p>
        <a:p>
          <a:pPr lvl="0" algn="ctr" defTabSz="889000" rtl="1">
            <a:lnSpc>
              <a:spcPct val="90000"/>
            </a:lnSpc>
            <a:spcBef>
              <a:spcPct val="0"/>
            </a:spcBef>
            <a:spcAft>
              <a:spcPct val="35000"/>
            </a:spcAft>
          </a:pPr>
          <a:r>
            <a:rPr lang="ar-SA" sz="2000" b="1" kern="1200" dirty="0"/>
            <a:t>3-التنافس </a:t>
          </a:r>
        </a:p>
        <a:p>
          <a:pPr lvl="0" algn="ctr" defTabSz="889000" rtl="1">
            <a:lnSpc>
              <a:spcPct val="90000"/>
            </a:lnSpc>
            <a:spcBef>
              <a:spcPct val="0"/>
            </a:spcBef>
            <a:spcAft>
              <a:spcPct val="35000"/>
            </a:spcAft>
          </a:pPr>
          <a:r>
            <a:rPr lang="ar-SA" sz="2000" b="1" kern="1200" dirty="0"/>
            <a:t>4-تأثير النبات على النبات</a:t>
          </a:r>
        </a:p>
        <a:p>
          <a:pPr lvl="0" algn="ctr" defTabSz="889000" rtl="1">
            <a:lnSpc>
              <a:spcPct val="90000"/>
            </a:lnSpc>
            <a:spcBef>
              <a:spcPct val="0"/>
            </a:spcBef>
            <a:spcAft>
              <a:spcPct val="35000"/>
            </a:spcAft>
          </a:pPr>
          <a:r>
            <a:rPr lang="ar-SA" sz="2000" b="1" kern="1200" dirty="0"/>
            <a:t>5-تأثيرالحيوان على النبات</a:t>
          </a:r>
        </a:p>
      </dsp:txBody>
      <dsp:txXfrm>
        <a:off x="2034" y="1753777"/>
        <a:ext cx="2146681" cy="2759194"/>
      </dsp:txXfrm>
    </dsp:sp>
    <dsp:sp modelId="{AC25ACBB-4B7D-4D89-8985-66CD4C0CA74C}">
      <dsp:nvSpPr>
        <dsp:cNvPr id="0" name=""/>
        <dsp:cNvSpPr/>
      </dsp:nvSpPr>
      <dsp:spPr>
        <a:xfrm>
          <a:off x="2216511" y="1753777"/>
          <a:ext cx="1277238" cy="2803254"/>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u="sng" kern="1200" dirty="0"/>
            <a:t>عوامل التربة </a:t>
          </a:r>
        </a:p>
        <a:p>
          <a:pPr lvl="0" algn="ctr" defTabSz="889000" rtl="1">
            <a:lnSpc>
              <a:spcPct val="90000"/>
            </a:lnSpc>
            <a:spcBef>
              <a:spcPct val="0"/>
            </a:spcBef>
            <a:spcAft>
              <a:spcPct val="35000"/>
            </a:spcAft>
          </a:pPr>
          <a:r>
            <a:rPr lang="en-US" sz="2000" b="1" u="sng" kern="1200" dirty="0"/>
            <a:t>Soil factors</a:t>
          </a:r>
          <a:r>
            <a:rPr lang="ar-SA" sz="2000" b="1" u="sng" kern="1200" dirty="0"/>
            <a:t> </a:t>
          </a:r>
        </a:p>
        <a:p>
          <a:pPr lvl="0" algn="ctr" defTabSz="889000" rtl="1">
            <a:lnSpc>
              <a:spcPct val="90000"/>
            </a:lnSpc>
            <a:spcBef>
              <a:spcPct val="0"/>
            </a:spcBef>
            <a:spcAft>
              <a:spcPct val="35000"/>
            </a:spcAft>
          </a:pPr>
          <a:r>
            <a:rPr lang="ar-SA" sz="2000" b="1" kern="1200" dirty="0"/>
            <a:t>1-خواص فيزيائية </a:t>
          </a:r>
        </a:p>
        <a:p>
          <a:pPr lvl="0" algn="ctr" defTabSz="889000" rtl="1">
            <a:lnSpc>
              <a:spcPct val="90000"/>
            </a:lnSpc>
            <a:spcBef>
              <a:spcPct val="0"/>
            </a:spcBef>
            <a:spcAft>
              <a:spcPct val="35000"/>
            </a:spcAft>
          </a:pPr>
          <a:r>
            <a:rPr lang="ar-SA" sz="2000" b="1" kern="1200" dirty="0"/>
            <a:t>2-خواص كيميائية</a:t>
          </a:r>
        </a:p>
      </dsp:txBody>
      <dsp:txXfrm>
        <a:off x="2216511" y="1753777"/>
        <a:ext cx="1277238" cy="2803254"/>
      </dsp:txXfrm>
    </dsp:sp>
    <dsp:sp modelId="{CD54B990-C5C0-41C8-9FF6-B4BA9A10ACF7}">
      <dsp:nvSpPr>
        <dsp:cNvPr id="0" name=""/>
        <dsp:cNvSpPr/>
      </dsp:nvSpPr>
      <dsp:spPr>
        <a:xfrm>
          <a:off x="3593081" y="1753777"/>
          <a:ext cx="1455113" cy="2782556"/>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ar-SA" sz="2000" b="1" u="sng" kern="1200" dirty="0">
              <a:highlight>
                <a:srgbClr val="FFFF00"/>
              </a:highlight>
            </a:rPr>
            <a:t>عوامل مناخية </a:t>
          </a:r>
          <a:r>
            <a:rPr lang="en-US" sz="2000" b="1" u="sng" kern="1200" dirty="0">
              <a:highlight>
                <a:srgbClr val="FFFF00"/>
              </a:highlight>
            </a:rPr>
            <a:t>Climatic</a:t>
          </a:r>
          <a:r>
            <a:rPr lang="en-US" sz="2000" b="1" kern="1200" dirty="0">
              <a:highlight>
                <a:srgbClr val="FFFF00"/>
              </a:highlight>
            </a:rPr>
            <a:t> </a:t>
          </a:r>
          <a:r>
            <a:rPr lang="en-US" sz="2000" b="1" u="sng" kern="1200" dirty="0">
              <a:highlight>
                <a:srgbClr val="FFFF00"/>
              </a:highlight>
            </a:rPr>
            <a:t>factors</a:t>
          </a:r>
          <a:r>
            <a:rPr lang="ar-SA" sz="2000" b="1" u="sng" kern="1200" dirty="0">
              <a:highlight>
                <a:srgbClr val="FFFF00"/>
              </a:highlight>
            </a:rPr>
            <a:t> </a:t>
          </a:r>
        </a:p>
        <a:p>
          <a:pPr lvl="0" algn="ctr" defTabSz="889000" rtl="1">
            <a:lnSpc>
              <a:spcPct val="90000"/>
            </a:lnSpc>
            <a:spcBef>
              <a:spcPct val="0"/>
            </a:spcBef>
            <a:spcAft>
              <a:spcPct val="35000"/>
            </a:spcAft>
          </a:pPr>
          <a:r>
            <a:rPr lang="ar-SA" sz="2000" b="1" kern="1200" dirty="0">
              <a:highlight>
                <a:srgbClr val="FFFF00"/>
              </a:highlight>
            </a:rPr>
            <a:t>1-حرارة</a:t>
          </a:r>
        </a:p>
        <a:p>
          <a:pPr lvl="0" algn="ctr" defTabSz="889000" rtl="1">
            <a:lnSpc>
              <a:spcPct val="90000"/>
            </a:lnSpc>
            <a:spcBef>
              <a:spcPct val="0"/>
            </a:spcBef>
            <a:spcAft>
              <a:spcPct val="35000"/>
            </a:spcAft>
          </a:pPr>
          <a:r>
            <a:rPr lang="ar-SA" sz="2000" b="1" kern="1200" dirty="0">
              <a:highlight>
                <a:srgbClr val="FFFF00"/>
              </a:highlight>
            </a:rPr>
            <a:t>2-امطار ورطوبة</a:t>
          </a:r>
        </a:p>
        <a:p>
          <a:pPr lvl="0" algn="ctr" defTabSz="889000" rtl="1">
            <a:lnSpc>
              <a:spcPct val="90000"/>
            </a:lnSpc>
            <a:spcBef>
              <a:spcPct val="0"/>
            </a:spcBef>
            <a:spcAft>
              <a:spcPct val="35000"/>
            </a:spcAft>
          </a:pPr>
          <a:r>
            <a:rPr lang="ar-SA" sz="2000" b="1" kern="1200" dirty="0">
              <a:highlight>
                <a:srgbClr val="FFFF00"/>
              </a:highlight>
            </a:rPr>
            <a:t>3- رياح(تركيبة الهواء)</a:t>
          </a:r>
        </a:p>
        <a:p>
          <a:pPr lvl="0" algn="ctr" defTabSz="889000" rtl="1">
            <a:lnSpc>
              <a:spcPct val="90000"/>
            </a:lnSpc>
            <a:spcBef>
              <a:spcPct val="0"/>
            </a:spcBef>
            <a:spcAft>
              <a:spcPct val="35000"/>
            </a:spcAft>
          </a:pPr>
          <a:r>
            <a:rPr lang="ar-SA" sz="2000" b="1" kern="1200" dirty="0">
              <a:highlight>
                <a:srgbClr val="FFFF00"/>
              </a:highlight>
            </a:rPr>
            <a:t>4-الضوء</a:t>
          </a:r>
        </a:p>
      </dsp:txBody>
      <dsp:txXfrm>
        <a:off x="3593081" y="1753777"/>
        <a:ext cx="1455113" cy="2782556"/>
      </dsp:txXfrm>
    </dsp:sp>
    <dsp:sp modelId="{CA265743-FF6D-4B1E-BE14-EC012762D14D}">
      <dsp:nvSpPr>
        <dsp:cNvPr id="0" name=""/>
        <dsp:cNvSpPr/>
      </dsp:nvSpPr>
      <dsp:spPr>
        <a:xfrm>
          <a:off x="5183830" y="1269502"/>
          <a:ext cx="1188878" cy="3240807"/>
        </a:xfrm>
        <a:prstGeom prst="rect">
          <a:avLst/>
        </a:prstGeom>
        <a:solidFill>
          <a:schemeClr val="accent4">
            <a:lumMod val="60000"/>
            <a:lumOff val="40000"/>
            <a:alpha val="9900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ar-SA" sz="1800" b="1" kern="1200" dirty="0"/>
            <a:t>عوامل الطبوغرافية</a:t>
          </a:r>
        </a:p>
        <a:p>
          <a:pPr lvl="0" algn="ctr" defTabSz="800100" rtl="0">
            <a:lnSpc>
              <a:spcPct val="90000"/>
            </a:lnSpc>
            <a:spcBef>
              <a:spcPct val="0"/>
            </a:spcBef>
            <a:spcAft>
              <a:spcPct val="35000"/>
            </a:spcAft>
          </a:pPr>
          <a:r>
            <a:rPr lang="en-US" sz="1800" b="1" kern="1200" dirty="0"/>
            <a:t>Topographic </a:t>
          </a:r>
          <a:r>
            <a:rPr lang="ar-SA" sz="1800" b="1" kern="1200" dirty="0"/>
            <a:t> </a:t>
          </a:r>
          <a:r>
            <a:rPr lang="en-US" sz="1800" b="1" kern="1200" dirty="0"/>
            <a:t>factors</a:t>
          </a:r>
        </a:p>
        <a:p>
          <a:pPr lvl="0" algn="ctr" defTabSz="800100" rtl="1">
            <a:lnSpc>
              <a:spcPct val="90000"/>
            </a:lnSpc>
            <a:spcBef>
              <a:spcPct val="0"/>
            </a:spcBef>
            <a:spcAft>
              <a:spcPct val="35000"/>
            </a:spcAft>
          </a:pPr>
          <a:r>
            <a:rPr lang="ar-SA" sz="1800" b="1" kern="1200" dirty="0"/>
            <a:t>تشمل التضاريس 0غير مباشر تأثر على المناخ والترب)</a:t>
          </a:r>
        </a:p>
      </dsp:txBody>
      <dsp:txXfrm>
        <a:off x="5183830" y="1269502"/>
        <a:ext cx="1188878" cy="3240807"/>
      </dsp:txXfrm>
    </dsp:sp>
    <dsp:sp modelId="{CF11C31C-FFEA-4136-B894-DFE8A08C393E}">
      <dsp:nvSpPr>
        <dsp:cNvPr id="0" name=""/>
        <dsp:cNvSpPr/>
      </dsp:nvSpPr>
      <dsp:spPr>
        <a:xfrm>
          <a:off x="6480718" y="970942"/>
          <a:ext cx="1188878" cy="3231138"/>
        </a:xfrm>
        <a:prstGeom prst="rect">
          <a:avLst/>
        </a:prstGeom>
        <a:solidFill>
          <a:schemeClr val="accent4">
            <a:lumMod val="60000"/>
            <a:lumOff val="40000"/>
            <a:alpha val="9900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ar-SA" sz="1500" b="1" kern="1200" dirty="0"/>
            <a:t>عوامل فعل الأنسان</a:t>
          </a:r>
        </a:p>
        <a:p>
          <a:pPr lvl="0" algn="ctr" defTabSz="666750" rtl="0">
            <a:lnSpc>
              <a:spcPct val="90000"/>
            </a:lnSpc>
            <a:spcBef>
              <a:spcPct val="0"/>
            </a:spcBef>
            <a:spcAft>
              <a:spcPct val="35000"/>
            </a:spcAft>
          </a:pPr>
          <a:r>
            <a:rPr lang="en-US" sz="1500" b="1" kern="1200" dirty="0"/>
            <a:t>Anthropogenic factors</a:t>
          </a:r>
        </a:p>
        <a:p>
          <a:pPr lvl="0" algn="ctr" defTabSz="666750" rtl="1">
            <a:lnSpc>
              <a:spcPct val="90000"/>
            </a:lnSpc>
            <a:spcBef>
              <a:spcPct val="0"/>
            </a:spcBef>
            <a:spcAft>
              <a:spcPct val="35000"/>
            </a:spcAft>
          </a:pPr>
          <a:r>
            <a:rPr lang="ar-SA" sz="1500" b="1" kern="1200" dirty="0"/>
            <a:t> مباشر  بنقل النبات</a:t>
          </a:r>
        </a:p>
        <a:p>
          <a:pPr lvl="0" algn="ctr" defTabSz="666750" rtl="1">
            <a:lnSpc>
              <a:spcPct val="90000"/>
            </a:lnSpc>
            <a:spcBef>
              <a:spcPct val="0"/>
            </a:spcBef>
            <a:spcAft>
              <a:spcPct val="35000"/>
            </a:spcAft>
          </a:pPr>
          <a:r>
            <a:rPr lang="ar-SA" sz="1500" b="1" kern="1200" dirty="0"/>
            <a:t>غير مباشر  تأثيره على البيئة </a:t>
          </a:r>
        </a:p>
      </dsp:txBody>
      <dsp:txXfrm>
        <a:off x="6480718" y="970942"/>
        <a:ext cx="1188878" cy="3231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F80E9-C7C1-47A8-947B-60C549642E92}">
      <dsp:nvSpPr>
        <dsp:cNvPr id="0" name=""/>
        <dsp:cNvSpPr/>
      </dsp:nvSpPr>
      <dsp:spPr>
        <a:xfrm>
          <a:off x="526385" y="3758068"/>
          <a:ext cx="344026" cy="1311076"/>
        </a:xfrm>
        <a:custGeom>
          <a:avLst/>
          <a:gdLst/>
          <a:ahLst/>
          <a:cxnLst/>
          <a:rect l="0" t="0" r="0" b="0"/>
          <a:pathLst>
            <a:path>
              <a:moveTo>
                <a:pt x="0" y="0"/>
              </a:moveTo>
              <a:lnTo>
                <a:pt x="172013" y="0"/>
              </a:lnTo>
              <a:lnTo>
                <a:pt x="172013" y="1311076"/>
              </a:lnTo>
              <a:lnTo>
                <a:pt x="344026" y="1311076"/>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64511" y="4379720"/>
        <a:ext cx="67773" cy="67773"/>
      </dsp:txXfrm>
    </dsp:sp>
    <dsp:sp modelId="{017F42EF-7143-4755-BDE5-E2CF7D5F5F0A}">
      <dsp:nvSpPr>
        <dsp:cNvPr id="0" name=""/>
        <dsp:cNvSpPr/>
      </dsp:nvSpPr>
      <dsp:spPr>
        <a:xfrm>
          <a:off x="526385" y="3758068"/>
          <a:ext cx="344026" cy="655538"/>
        </a:xfrm>
        <a:custGeom>
          <a:avLst/>
          <a:gdLst/>
          <a:ahLst/>
          <a:cxnLst/>
          <a:rect l="0" t="0" r="0" b="0"/>
          <a:pathLst>
            <a:path>
              <a:moveTo>
                <a:pt x="0" y="0"/>
              </a:moveTo>
              <a:lnTo>
                <a:pt x="172013" y="0"/>
              </a:lnTo>
              <a:lnTo>
                <a:pt x="172013" y="655538"/>
              </a:lnTo>
              <a:lnTo>
                <a:pt x="344026" y="655538"/>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79890" y="4067329"/>
        <a:ext cx="37016" cy="37016"/>
      </dsp:txXfrm>
    </dsp:sp>
    <dsp:sp modelId="{4C6312A4-7B65-4692-AA16-595D7215F84C}">
      <dsp:nvSpPr>
        <dsp:cNvPr id="0" name=""/>
        <dsp:cNvSpPr/>
      </dsp:nvSpPr>
      <dsp:spPr>
        <a:xfrm>
          <a:off x="526385" y="3712348"/>
          <a:ext cx="344026" cy="91440"/>
        </a:xfrm>
        <a:custGeom>
          <a:avLst/>
          <a:gdLst/>
          <a:ahLst/>
          <a:cxnLst/>
          <a:rect l="0" t="0" r="0" b="0"/>
          <a:pathLst>
            <a:path>
              <a:moveTo>
                <a:pt x="0" y="45720"/>
              </a:moveTo>
              <a:lnTo>
                <a:pt x="344026" y="4572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89797" y="3749468"/>
        <a:ext cx="17201" cy="17201"/>
      </dsp:txXfrm>
    </dsp:sp>
    <dsp:sp modelId="{9AF88BD7-4B24-415D-BD2D-3FC71BA9E766}">
      <dsp:nvSpPr>
        <dsp:cNvPr id="0" name=""/>
        <dsp:cNvSpPr/>
      </dsp:nvSpPr>
      <dsp:spPr>
        <a:xfrm>
          <a:off x="526385" y="3102530"/>
          <a:ext cx="344026" cy="655538"/>
        </a:xfrm>
        <a:custGeom>
          <a:avLst/>
          <a:gdLst/>
          <a:ahLst/>
          <a:cxnLst/>
          <a:rect l="0" t="0" r="0" b="0"/>
          <a:pathLst>
            <a:path>
              <a:moveTo>
                <a:pt x="0" y="655538"/>
              </a:moveTo>
              <a:lnTo>
                <a:pt x="172013" y="655538"/>
              </a:lnTo>
              <a:lnTo>
                <a:pt x="172013" y="0"/>
              </a:lnTo>
              <a:lnTo>
                <a:pt x="344026"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79890" y="3411791"/>
        <a:ext cx="37016" cy="37016"/>
      </dsp:txXfrm>
    </dsp:sp>
    <dsp:sp modelId="{9DFA7B7C-C68F-457D-A5D7-59BA561946B8}">
      <dsp:nvSpPr>
        <dsp:cNvPr id="0" name=""/>
        <dsp:cNvSpPr/>
      </dsp:nvSpPr>
      <dsp:spPr>
        <a:xfrm>
          <a:off x="4654703" y="3384579"/>
          <a:ext cx="344026" cy="91440"/>
        </a:xfrm>
        <a:custGeom>
          <a:avLst/>
          <a:gdLst/>
          <a:ahLst/>
          <a:cxnLst/>
          <a:rect l="0" t="0" r="0" b="0"/>
          <a:pathLst>
            <a:path>
              <a:moveTo>
                <a:pt x="0" y="45720"/>
              </a:moveTo>
              <a:lnTo>
                <a:pt x="344026" y="4572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18115" y="3421699"/>
        <a:ext cx="17201" cy="17201"/>
      </dsp:txXfrm>
    </dsp:sp>
    <dsp:sp modelId="{07E6CCC4-306A-4889-8DCB-3C8FDEA70009}">
      <dsp:nvSpPr>
        <dsp:cNvPr id="0" name=""/>
        <dsp:cNvSpPr/>
      </dsp:nvSpPr>
      <dsp:spPr>
        <a:xfrm>
          <a:off x="2590544" y="2446992"/>
          <a:ext cx="344026" cy="983307"/>
        </a:xfrm>
        <a:custGeom>
          <a:avLst/>
          <a:gdLst/>
          <a:ahLst/>
          <a:cxnLst/>
          <a:rect l="0" t="0" r="0" b="0"/>
          <a:pathLst>
            <a:path>
              <a:moveTo>
                <a:pt x="0" y="0"/>
              </a:moveTo>
              <a:lnTo>
                <a:pt x="172013" y="0"/>
              </a:lnTo>
              <a:lnTo>
                <a:pt x="172013" y="983307"/>
              </a:lnTo>
              <a:lnTo>
                <a:pt x="344026" y="983307"/>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736513" y="2912602"/>
        <a:ext cx="52087" cy="52087"/>
      </dsp:txXfrm>
    </dsp:sp>
    <dsp:sp modelId="{57386802-B2C6-4375-8B32-1A6D45EFBD87}">
      <dsp:nvSpPr>
        <dsp:cNvPr id="0" name=""/>
        <dsp:cNvSpPr/>
      </dsp:nvSpPr>
      <dsp:spPr>
        <a:xfrm>
          <a:off x="2590544" y="2446992"/>
          <a:ext cx="344026" cy="327769"/>
        </a:xfrm>
        <a:custGeom>
          <a:avLst/>
          <a:gdLst/>
          <a:ahLst/>
          <a:cxnLst/>
          <a:rect l="0" t="0" r="0" b="0"/>
          <a:pathLst>
            <a:path>
              <a:moveTo>
                <a:pt x="0" y="0"/>
              </a:moveTo>
              <a:lnTo>
                <a:pt x="172013" y="0"/>
              </a:lnTo>
              <a:lnTo>
                <a:pt x="172013" y="327769"/>
              </a:lnTo>
              <a:lnTo>
                <a:pt x="344026" y="3277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750678" y="2598997"/>
        <a:ext cx="23758" cy="23758"/>
      </dsp:txXfrm>
    </dsp:sp>
    <dsp:sp modelId="{6C82F40C-FD8F-4B66-BC68-2E3196DA4487}">
      <dsp:nvSpPr>
        <dsp:cNvPr id="0" name=""/>
        <dsp:cNvSpPr/>
      </dsp:nvSpPr>
      <dsp:spPr>
        <a:xfrm>
          <a:off x="4654703" y="2119222"/>
          <a:ext cx="344026" cy="655538"/>
        </a:xfrm>
        <a:custGeom>
          <a:avLst/>
          <a:gdLst/>
          <a:ahLst/>
          <a:cxnLst/>
          <a:rect l="0" t="0" r="0" b="0"/>
          <a:pathLst>
            <a:path>
              <a:moveTo>
                <a:pt x="0" y="0"/>
              </a:moveTo>
              <a:lnTo>
                <a:pt x="172013" y="0"/>
              </a:lnTo>
              <a:lnTo>
                <a:pt x="172013" y="655538"/>
              </a:lnTo>
              <a:lnTo>
                <a:pt x="344026" y="655538"/>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808208" y="2428483"/>
        <a:ext cx="37016" cy="37016"/>
      </dsp:txXfrm>
    </dsp:sp>
    <dsp:sp modelId="{2A0AC6B0-D688-40EC-A700-0E62641F79DE}">
      <dsp:nvSpPr>
        <dsp:cNvPr id="0" name=""/>
        <dsp:cNvSpPr/>
      </dsp:nvSpPr>
      <dsp:spPr>
        <a:xfrm>
          <a:off x="6718862" y="2119222"/>
          <a:ext cx="344026" cy="983307"/>
        </a:xfrm>
        <a:custGeom>
          <a:avLst/>
          <a:gdLst/>
          <a:ahLst/>
          <a:cxnLst/>
          <a:rect l="0" t="0" r="0" b="0"/>
          <a:pathLst>
            <a:path>
              <a:moveTo>
                <a:pt x="0" y="0"/>
              </a:moveTo>
              <a:lnTo>
                <a:pt x="172013" y="0"/>
              </a:lnTo>
              <a:lnTo>
                <a:pt x="172013" y="983307"/>
              </a:lnTo>
              <a:lnTo>
                <a:pt x="344026" y="983307"/>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864831" y="2584832"/>
        <a:ext cx="52087" cy="52087"/>
      </dsp:txXfrm>
    </dsp:sp>
    <dsp:sp modelId="{AEF15609-CFAE-4939-928A-D07DFB6DD895}">
      <dsp:nvSpPr>
        <dsp:cNvPr id="0" name=""/>
        <dsp:cNvSpPr/>
      </dsp:nvSpPr>
      <dsp:spPr>
        <a:xfrm>
          <a:off x="6718862" y="2119222"/>
          <a:ext cx="344026" cy="327769"/>
        </a:xfrm>
        <a:custGeom>
          <a:avLst/>
          <a:gdLst/>
          <a:ahLst/>
          <a:cxnLst/>
          <a:rect l="0" t="0" r="0" b="0"/>
          <a:pathLst>
            <a:path>
              <a:moveTo>
                <a:pt x="0" y="0"/>
              </a:moveTo>
              <a:lnTo>
                <a:pt x="172013" y="0"/>
              </a:lnTo>
              <a:lnTo>
                <a:pt x="172013" y="327769"/>
              </a:lnTo>
              <a:lnTo>
                <a:pt x="344026" y="327769"/>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878996" y="2271228"/>
        <a:ext cx="23758" cy="23758"/>
      </dsp:txXfrm>
    </dsp:sp>
    <dsp:sp modelId="{BD7C27AF-FC8D-4889-8C7D-5FA14AEE4FB5}">
      <dsp:nvSpPr>
        <dsp:cNvPr id="0" name=""/>
        <dsp:cNvSpPr/>
      </dsp:nvSpPr>
      <dsp:spPr>
        <a:xfrm>
          <a:off x="6718862" y="1791453"/>
          <a:ext cx="344026" cy="327769"/>
        </a:xfrm>
        <a:custGeom>
          <a:avLst/>
          <a:gdLst/>
          <a:ahLst/>
          <a:cxnLst/>
          <a:rect l="0" t="0" r="0" b="0"/>
          <a:pathLst>
            <a:path>
              <a:moveTo>
                <a:pt x="0" y="327769"/>
              </a:moveTo>
              <a:lnTo>
                <a:pt x="172013" y="327769"/>
              </a:lnTo>
              <a:lnTo>
                <a:pt x="172013" y="0"/>
              </a:lnTo>
              <a:lnTo>
                <a:pt x="344026" y="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878996" y="1943459"/>
        <a:ext cx="23758" cy="23758"/>
      </dsp:txXfrm>
    </dsp:sp>
    <dsp:sp modelId="{4AAF9F65-F50D-4569-8271-C1E44B004619}">
      <dsp:nvSpPr>
        <dsp:cNvPr id="0" name=""/>
        <dsp:cNvSpPr/>
      </dsp:nvSpPr>
      <dsp:spPr>
        <a:xfrm>
          <a:off x="6718862" y="1135915"/>
          <a:ext cx="344026" cy="983307"/>
        </a:xfrm>
        <a:custGeom>
          <a:avLst/>
          <a:gdLst/>
          <a:ahLst/>
          <a:cxnLst/>
          <a:rect l="0" t="0" r="0" b="0"/>
          <a:pathLst>
            <a:path>
              <a:moveTo>
                <a:pt x="0" y="983307"/>
              </a:moveTo>
              <a:lnTo>
                <a:pt x="172013" y="983307"/>
              </a:lnTo>
              <a:lnTo>
                <a:pt x="172013" y="0"/>
              </a:lnTo>
              <a:lnTo>
                <a:pt x="344026" y="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864831" y="1601525"/>
        <a:ext cx="52087" cy="52087"/>
      </dsp:txXfrm>
    </dsp:sp>
    <dsp:sp modelId="{8F046EB0-2B03-456D-AD57-B44BC037EBBF}">
      <dsp:nvSpPr>
        <dsp:cNvPr id="0" name=""/>
        <dsp:cNvSpPr/>
      </dsp:nvSpPr>
      <dsp:spPr>
        <a:xfrm>
          <a:off x="4654703" y="2073502"/>
          <a:ext cx="344026" cy="91440"/>
        </a:xfrm>
        <a:custGeom>
          <a:avLst/>
          <a:gdLst/>
          <a:ahLst/>
          <a:cxnLst/>
          <a:rect l="0" t="0" r="0" b="0"/>
          <a:pathLst>
            <a:path>
              <a:moveTo>
                <a:pt x="0" y="45720"/>
              </a:moveTo>
              <a:lnTo>
                <a:pt x="344026" y="4572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818115" y="2110622"/>
        <a:ext cx="17201" cy="17201"/>
      </dsp:txXfrm>
    </dsp:sp>
    <dsp:sp modelId="{E4C5071B-56EE-4C39-8BF5-0B3CF52ACE59}">
      <dsp:nvSpPr>
        <dsp:cNvPr id="0" name=""/>
        <dsp:cNvSpPr/>
      </dsp:nvSpPr>
      <dsp:spPr>
        <a:xfrm>
          <a:off x="4654703" y="1463684"/>
          <a:ext cx="344026" cy="655538"/>
        </a:xfrm>
        <a:custGeom>
          <a:avLst/>
          <a:gdLst/>
          <a:ahLst/>
          <a:cxnLst/>
          <a:rect l="0" t="0" r="0" b="0"/>
          <a:pathLst>
            <a:path>
              <a:moveTo>
                <a:pt x="0" y="655538"/>
              </a:moveTo>
              <a:lnTo>
                <a:pt x="172013" y="655538"/>
              </a:lnTo>
              <a:lnTo>
                <a:pt x="172013" y="0"/>
              </a:lnTo>
              <a:lnTo>
                <a:pt x="344026" y="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4808208" y="1772945"/>
        <a:ext cx="37016" cy="37016"/>
      </dsp:txXfrm>
    </dsp:sp>
    <dsp:sp modelId="{22074D54-AA3E-408B-A8A4-80E23D54A2E8}">
      <dsp:nvSpPr>
        <dsp:cNvPr id="0" name=""/>
        <dsp:cNvSpPr/>
      </dsp:nvSpPr>
      <dsp:spPr>
        <a:xfrm>
          <a:off x="2590544" y="2119222"/>
          <a:ext cx="344026" cy="327769"/>
        </a:xfrm>
        <a:custGeom>
          <a:avLst/>
          <a:gdLst/>
          <a:ahLst/>
          <a:cxnLst/>
          <a:rect l="0" t="0" r="0" b="0"/>
          <a:pathLst>
            <a:path>
              <a:moveTo>
                <a:pt x="0" y="327769"/>
              </a:moveTo>
              <a:lnTo>
                <a:pt x="172013" y="327769"/>
              </a:lnTo>
              <a:lnTo>
                <a:pt x="172013" y="0"/>
              </a:lnTo>
              <a:lnTo>
                <a:pt x="344026" y="0"/>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750678" y="2271228"/>
        <a:ext cx="23758" cy="23758"/>
      </dsp:txXfrm>
    </dsp:sp>
    <dsp:sp modelId="{5980C369-2385-4BEB-A478-AD3DE4BD48F8}">
      <dsp:nvSpPr>
        <dsp:cNvPr id="0" name=""/>
        <dsp:cNvSpPr/>
      </dsp:nvSpPr>
      <dsp:spPr>
        <a:xfrm>
          <a:off x="2590544" y="1463684"/>
          <a:ext cx="344026" cy="983307"/>
        </a:xfrm>
        <a:custGeom>
          <a:avLst/>
          <a:gdLst/>
          <a:ahLst/>
          <a:cxnLst/>
          <a:rect l="0" t="0" r="0" b="0"/>
          <a:pathLst>
            <a:path>
              <a:moveTo>
                <a:pt x="0" y="983307"/>
              </a:moveTo>
              <a:lnTo>
                <a:pt x="172013" y="983307"/>
              </a:lnTo>
              <a:lnTo>
                <a:pt x="172013" y="0"/>
              </a:lnTo>
              <a:lnTo>
                <a:pt x="344026" y="0"/>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2736513" y="1929294"/>
        <a:ext cx="52087" cy="52087"/>
      </dsp:txXfrm>
    </dsp:sp>
    <dsp:sp modelId="{3FCF0E49-1C17-4D94-98D7-AE89707C2045}">
      <dsp:nvSpPr>
        <dsp:cNvPr id="0" name=""/>
        <dsp:cNvSpPr/>
      </dsp:nvSpPr>
      <dsp:spPr>
        <a:xfrm>
          <a:off x="526385" y="2446992"/>
          <a:ext cx="344026" cy="1311076"/>
        </a:xfrm>
        <a:custGeom>
          <a:avLst/>
          <a:gdLst/>
          <a:ahLst/>
          <a:cxnLst/>
          <a:rect l="0" t="0" r="0" b="0"/>
          <a:pathLst>
            <a:path>
              <a:moveTo>
                <a:pt x="0" y="1311076"/>
              </a:moveTo>
              <a:lnTo>
                <a:pt x="172013" y="1311076"/>
              </a:lnTo>
              <a:lnTo>
                <a:pt x="172013" y="0"/>
              </a:lnTo>
              <a:lnTo>
                <a:pt x="344026" y="0"/>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dsp:txBody>
      <dsp:txXfrm>
        <a:off x="664511" y="3068643"/>
        <a:ext cx="67773" cy="67773"/>
      </dsp:txXfrm>
    </dsp:sp>
    <dsp:sp modelId="{1A1BF629-CEEE-440C-AF48-2BCAF2A08791}">
      <dsp:nvSpPr>
        <dsp:cNvPr id="0" name=""/>
        <dsp:cNvSpPr/>
      </dsp:nvSpPr>
      <dsp:spPr>
        <a:xfrm rot="16200000">
          <a:off x="-1115910" y="3495853"/>
          <a:ext cx="2760161" cy="52443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ar-SA" sz="3400" b="1" kern="1200">
              <a:solidFill>
                <a:schemeClr val="tx1"/>
              </a:solidFill>
            </a:rPr>
            <a:t>عوامل الوسط</a:t>
          </a:r>
          <a:endParaRPr lang="en-US" sz="3400" b="1" kern="1200" dirty="0">
            <a:solidFill>
              <a:schemeClr val="tx1"/>
            </a:solidFill>
          </a:endParaRPr>
        </a:p>
      </dsp:txBody>
      <dsp:txXfrm>
        <a:off x="-1115910" y="3495853"/>
        <a:ext cx="2760161" cy="524430"/>
      </dsp:txXfrm>
    </dsp:sp>
    <dsp:sp modelId="{CD834ABE-1C22-4F33-BA82-85F5348DD7B5}">
      <dsp:nvSpPr>
        <dsp:cNvPr id="0" name=""/>
        <dsp:cNvSpPr/>
      </dsp:nvSpPr>
      <dsp:spPr>
        <a:xfrm>
          <a:off x="870411" y="2184776"/>
          <a:ext cx="1720132" cy="52443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عوامل مناخية</a:t>
          </a:r>
          <a:endParaRPr lang="en-US" sz="1900" b="1" kern="1200" dirty="0">
            <a:solidFill>
              <a:schemeClr val="tx1"/>
            </a:solidFill>
          </a:endParaRPr>
        </a:p>
      </dsp:txBody>
      <dsp:txXfrm>
        <a:off x="870411" y="2184776"/>
        <a:ext cx="1720132" cy="524430"/>
      </dsp:txXfrm>
    </dsp:sp>
    <dsp:sp modelId="{17192D6B-873D-4BDA-A575-ECA8802AC60A}">
      <dsp:nvSpPr>
        <dsp:cNvPr id="0" name=""/>
        <dsp:cNvSpPr/>
      </dsp:nvSpPr>
      <dsp:spPr>
        <a:xfrm>
          <a:off x="2934570" y="1201469"/>
          <a:ext cx="1720132" cy="52443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الحرارة</a:t>
          </a:r>
          <a:endParaRPr lang="en-US" sz="1900" b="1" kern="1200" dirty="0">
            <a:solidFill>
              <a:schemeClr val="tx1"/>
            </a:solidFill>
          </a:endParaRPr>
        </a:p>
      </dsp:txBody>
      <dsp:txXfrm>
        <a:off x="2934570" y="1201469"/>
        <a:ext cx="1720132" cy="524430"/>
      </dsp:txXfrm>
    </dsp:sp>
    <dsp:sp modelId="{D41E7905-5574-43C1-BAFB-9246CAFD7B72}">
      <dsp:nvSpPr>
        <dsp:cNvPr id="0" name=""/>
        <dsp:cNvSpPr/>
      </dsp:nvSpPr>
      <dsp:spPr>
        <a:xfrm>
          <a:off x="2934570" y="1857007"/>
          <a:ext cx="1720132" cy="52443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الهطول</a:t>
          </a:r>
          <a:endParaRPr lang="en-US" sz="1900" b="1" kern="1200" dirty="0">
            <a:solidFill>
              <a:schemeClr val="tx1"/>
            </a:solidFill>
          </a:endParaRPr>
        </a:p>
      </dsp:txBody>
      <dsp:txXfrm>
        <a:off x="2934570" y="1857007"/>
        <a:ext cx="1720132" cy="524430"/>
      </dsp:txXfrm>
    </dsp:sp>
    <dsp:sp modelId="{812F5DF8-88D7-4362-9C51-5394F2EA2DBD}">
      <dsp:nvSpPr>
        <dsp:cNvPr id="0" name=""/>
        <dsp:cNvSpPr/>
      </dsp:nvSpPr>
      <dsp:spPr>
        <a:xfrm>
          <a:off x="4998729" y="1201469"/>
          <a:ext cx="1720132" cy="52443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نباتات مائية</a:t>
          </a:r>
          <a:endParaRPr lang="en-US" sz="1900" b="1" kern="1200" dirty="0">
            <a:solidFill>
              <a:schemeClr val="tx1"/>
            </a:solidFill>
          </a:endParaRPr>
        </a:p>
      </dsp:txBody>
      <dsp:txXfrm>
        <a:off x="4998729" y="1201469"/>
        <a:ext cx="1720132" cy="524430"/>
      </dsp:txXfrm>
    </dsp:sp>
    <dsp:sp modelId="{E845834D-A7D6-4CF9-B083-9080BF8DF7CA}">
      <dsp:nvSpPr>
        <dsp:cNvPr id="0" name=""/>
        <dsp:cNvSpPr/>
      </dsp:nvSpPr>
      <dsp:spPr>
        <a:xfrm>
          <a:off x="4998729" y="1857007"/>
          <a:ext cx="1720132" cy="52443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dirty="0">
              <a:solidFill>
                <a:schemeClr val="tx1"/>
              </a:solidFill>
            </a:rPr>
            <a:t>نباتات جفافية</a:t>
          </a:r>
          <a:endParaRPr lang="en-US" sz="1900" b="1" kern="1200" dirty="0">
            <a:solidFill>
              <a:schemeClr val="tx1"/>
            </a:solidFill>
          </a:endParaRPr>
        </a:p>
      </dsp:txBody>
      <dsp:txXfrm>
        <a:off x="4998729" y="1857007"/>
        <a:ext cx="1720132" cy="524430"/>
      </dsp:txXfrm>
    </dsp:sp>
    <dsp:sp modelId="{D0F665BE-061B-4DA9-B7D7-88A03C33EB90}">
      <dsp:nvSpPr>
        <dsp:cNvPr id="0" name=""/>
        <dsp:cNvSpPr/>
      </dsp:nvSpPr>
      <dsp:spPr>
        <a:xfrm>
          <a:off x="7062888" y="873700"/>
          <a:ext cx="1720132" cy="52443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نباتات عصارية</a:t>
          </a:r>
          <a:endParaRPr lang="en-US" sz="1900" b="1" kern="1200" dirty="0">
            <a:solidFill>
              <a:schemeClr val="tx1"/>
            </a:solidFill>
          </a:endParaRPr>
        </a:p>
      </dsp:txBody>
      <dsp:txXfrm>
        <a:off x="7062888" y="873700"/>
        <a:ext cx="1720132" cy="524430"/>
      </dsp:txXfrm>
    </dsp:sp>
    <dsp:sp modelId="{C51FB856-DA6B-497E-BFCD-E2AA1AD86966}">
      <dsp:nvSpPr>
        <dsp:cNvPr id="0" name=""/>
        <dsp:cNvSpPr/>
      </dsp:nvSpPr>
      <dsp:spPr>
        <a:xfrm>
          <a:off x="7062888" y="1529238"/>
          <a:ext cx="1720132" cy="52443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نباتات قاسية</a:t>
          </a:r>
          <a:endParaRPr lang="en-US" sz="1900" b="1" kern="1200" dirty="0">
            <a:solidFill>
              <a:schemeClr val="tx1"/>
            </a:solidFill>
          </a:endParaRPr>
        </a:p>
      </dsp:txBody>
      <dsp:txXfrm>
        <a:off x="7062888" y="1529238"/>
        <a:ext cx="1720132" cy="524430"/>
      </dsp:txXfrm>
    </dsp:sp>
    <dsp:sp modelId="{614E2043-4F29-4B71-AA2D-B1565AE7A67F}">
      <dsp:nvSpPr>
        <dsp:cNvPr id="0" name=""/>
        <dsp:cNvSpPr/>
      </dsp:nvSpPr>
      <dsp:spPr>
        <a:xfrm>
          <a:off x="7062888" y="2184776"/>
          <a:ext cx="1720132" cy="52443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نباتات غضة الأوراق</a:t>
          </a:r>
          <a:endParaRPr lang="en-US" sz="1900" b="1" kern="1200" dirty="0">
            <a:solidFill>
              <a:schemeClr val="tx1"/>
            </a:solidFill>
          </a:endParaRPr>
        </a:p>
      </dsp:txBody>
      <dsp:txXfrm>
        <a:off x="7062888" y="2184776"/>
        <a:ext cx="1720132" cy="524430"/>
      </dsp:txXfrm>
    </dsp:sp>
    <dsp:sp modelId="{354B6F5B-E193-4032-9872-E356B0E2A7E9}">
      <dsp:nvSpPr>
        <dsp:cNvPr id="0" name=""/>
        <dsp:cNvSpPr/>
      </dsp:nvSpPr>
      <dsp:spPr>
        <a:xfrm>
          <a:off x="7062888" y="2840315"/>
          <a:ext cx="1720132" cy="524430"/>
        </a:xfrm>
        <a:prstGeom prst="rect">
          <a:avLst/>
        </a:prstGeom>
        <a:solidFill>
          <a:schemeClr val="accent4">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dirty="0">
              <a:solidFill>
                <a:schemeClr val="tx1"/>
              </a:solidFill>
            </a:rPr>
            <a:t>نباتات تتفادى الجفاف</a:t>
          </a:r>
          <a:endParaRPr lang="en-US" sz="1900" b="1" kern="1200" dirty="0">
            <a:solidFill>
              <a:schemeClr val="tx1"/>
            </a:solidFill>
          </a:endParaRPr>
        </a:p>
      </dsp:txBody>
      <dsp:txXfrm>
        <a:off x="7062888" y="2840315"/>
        <a:ext cx="1720132" cy="524430"/>
      </dsp:txXfrm>
    </dsp:sp>
    <dsp:sp modelId="{D804D87B-0D25-4FDB-A87F-7345C0E1DEA7}">
      <dsp:nvSpPr>
        <dsp:cNvPr id="0" name=""/>
        <dsp:cNvSpPr/>
      </dsp:nvSpPr>
      <dsp:spPr>
        <a:xfrm>
          <a:off x="4998729" y="2512545"/>
          <a:ext cx="1720132" cy="52443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dirty="0">
              <a:solidFill>
                <a:schemeClr val="tx1"/>
              </a:solidFill>
            </a:rPr>
            <a:t>نباتات وسطية</a:t>
          </a:r>
          <a:endParaRPr lang="en-US" sz="1900" b="1" kern="1200" dirty="0">
            <a:solidFill>
              <a:schemeClr val="tx1"/>
            </a:solidFill>
          </a:endParaRPr>
        </a:p>
      </dsp:txBody>
      <dsp:txXfrm>
        <a:off x="4998729" y="2512545"/>
        <a:ext cx="1720132" cy="524430"/>
      </dsp:txXfrm>
    </dsp:sp>
    <dsp:sp modelId="{8CF05A91-7BE1-450A-90D0-6E0E16AAFEAA}">
      <dsp:nvSpPr>
        <dsp:cNvPr id="0" name=""/>
        <dsp:cNvSpPr/>
      </dsp:nvSpPr>
      <dsp:spPr>
        <a:xfrm>
          <a:off x="2934570" y="2512545"/>
          <a:ext cx="1720132" cy="52443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الرياح</a:t>
          </a:r>
          <a:endParaRPr lang="en-US" sz="1900" b="1" kern="1200" dirty="0">
            <a:solidFill>
              <a:schemeClr val="tx1"/>
            </a:solidFill>
          </a:endParaRPr>
        </a:p>
      </dsp:txBody>
      <dsp:txXfrm>
        <a:off x="2934570" y="2512545"/>
        <a:ext cx="1720132" cy="524430"/>
      </dsp:txXfrm>
    </dsp:sp>
    <dsp:sp modelId="{F391AB1D-72A1-463E-8B7B-592C340021FF}">
      <dsp:nvSpPr>
        <dsp:cNvPr id="0" name=""/>
        <dsp:cNvSpPr/>
      </dsp:nvSpPr>
      <dsp:spPr>
        <a:xfrm>
          <a:off x="2934570" y="3168084"/>
          <a:ext cx="1720132" cy="524430"/>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الضوء</a:t>
          </a:r>
          <a:endParaRPr lang="en-US" sz="1900" b="1" kern="1200" dirty="0">
            <a:solidFill>
              <a:schemeClr val="tx1"/>
            </a:solidFill>
          </a:endParaRPr>
        </a:p>
      </dsp:txBody>
      <dsp:txXfrm>
        <a:off x="2934570" y="3168084"/>
        <a:ext cx="1720132" cy="524430"/>
      </dsp:txXfrm>
    </dsp:sp>
    <dsp:sp modelId="{52391C0F-5EB2-4BCE-96E6-D71403C3A93A}">
      <dsp:nvSpPr>
        <dsp:cNvPr id="0" name=""/>
        <dsp:cNvSpPr/>
      </dsp:nvSpPr>
      <dsp:spPr>
        <a:xfrm>
          <a:off x="4998729" y="3168084"/>
          <a:ext cx="1720132" cy="52443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dirty="0">
              <a:solidFill>
                <a:prstClr val="black"/>
              </a:solidFill>
              <a:latin typeface="Tw Cen MT" panose="020B0602020104020603"/>
              <a:ea typeface="+mn-ea"/>
              <a:cs typeface="Arial" panose="020B0604020202020204" pitchFamily="34" charset="0"/>
            </a:rPr>
            <a:t>النوبة الضوئية</a:t>
          </a:r>
          <a:endParaRPr lang="en-US" sz="2200" b="1" kern="1200" dirty="0">
            <a:solidFill>
              <a:prstClr val="black"/>
            </a:solidFill>
            <a:latin typeface="Tw Cen MT" panose="020B0602020104020603"/>
            <a:ea typeface="+mn-ea"/>
            <a:cs typeface="Arial" panose="020B0604020202020204" pitchFamily="34" charset="0"/>
          </a:endParaRPr>
        </a:p>
      </dsp:txBody>
      <dsp:txXfrm>
        <a:off x="4998729" y="3168084"/>
        <a:ext cx="1720132" cy="524430"/>
      </dsp:txXfrm>
    </dsp:sp>
    <dsp:sp modelId="{2DAB1A54-193B-45A7-9D5D-23B642D11F58}">
      <dsp:nvSpPr>
        <dsp:cNvPr id="0" name=""/>
        <dsp:cNvSpPr/>
      </dsp:nvSpPr>
      <dsp:spPr>
        <a:xfrm>
          <a:off x="870411" y="2840315"/>
          <a:ext cx="1720132" cy="52443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عوامل التربة</a:t>
          </a:r>
          <a:endParaRPr lang="en-US" sz="1900" b="1" kern="1200" dirty="0">
            <a:solidFill>
              <a:schemeClr val="tx1"/>
            </a:solidFill>
          </a:endParaRPr>
        </a:p>
      </dsp:txBody>
      <dsp:txXfrm>
        <a:off x="870411" y="2840315"/>
        <a:ext cx="1720132" cy="524430"/>
      </dsp:txXfrm>
    </dsp:sp>
    <dsp:sp modelId="{E653C9B7-8B3A-4585-8B8D-E15A9D39C3BB}">
      <dsp:nvSpPr>
        <dsp:cNvPr id="0" name=""/>
        <dsp:cNvSpPr/>
      </dsp:nvSpPr>
      <dsp:spPr>
        <a:xfrm>
          <a:off x="870411" y="3495853"/>
          <a:ext cx="1720132" cy="52443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عوامل حيوية</a:t>
          </a:r>
          <a:endParaRPr lang="en-US" sz="1900" b="1" kern="1200" dirty="0">
            <a:solidFill>
              <a:schemeClr val="tx1"/>
            </a:solidFill>
          </a:endParaRPr>
        </a:p>
      </dsp:txBody>
      <dsp:txXfrm>
        <a:off x="870411" y="3495853"/>
        <a:ext cx="1720132" cy="524430"/>
      </dsp:txXfrm>
    </dsp:sp>
    <dsp:sp modelId="{3B59BB86-18B7-4251-9A31-DDD057DBC30C}">
      <dsp:nvSpPr>
        <dsp:cNvPr id="0" name=""/>
        <dsp:cNvSpPr/>
      </dsp:nvSpPr>
      <dsp:spPr>
        <a:xfrm>
          <a:off x="870411" y="4151391"/>
          <a:ext cx="1720132" cy="52443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dirty="0">
              <a:solidFill>
                <a:schemeClr val="tx1"/>
              </a:solidFill>
            </a:rPr>
            <a:t>عوامل طبوغرافية</a:t>
          </a:r>
          <a:endParaRPr lang="en-US" sz="1900" b="1" kern="1200" dirty="0">
            <a:solidFill>
              <a:schemeClr val="tx1"/>
            </a:solidFill>
          </a:endParaRPr>
        </a:p>
      </dsp:txBody>
      <dsp:txXfrm>
        <a:off x="870411" y="4151391"/>
        <a:ext cx="1720132" cy="524430"/>
      </dsp:txXfrm>
    </dsp:sp>
    <dsp:sp modelId="{7200AB0E-918C-4448-B1CC-4149C3D7F324}">
      <dsp:nvSpPr>
        <dsp:cNvPr id="0" name=""/>
        <dsp:cNvSpPr/>
      </dsp:nvSpPr>
      <dsp:spPr>
        <a:xfrm>
          <a:off x="870411" y="4806930"/>
          <a:ext cx="1720132" cy="524430"/>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ar-SA" sz="1900" b="1" kern="1200">
              <a:solidFill>
                <a:schemeClr val="tx1"/>
              </a:solidFill>
            </a:rPr>
            <a:t>عوامل فعل الإنسان</a:t>
          </a:r>
          <a:endParaRPr lang="en-US" sz="1900" b="1" kern="1200" dirty="0">
            <a:solidFill>
              <a:schemeClr val="tx1"/>
            </a:solidFill>
          </a:endParaRPr>
        </a:p>
      </dsp:txBody>
      <dsp:txXfrm>
        <a:off x="870411" y="4806930"/>
        <a:ext cx="1720132" cy="5244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7B33D65-0D29-419E-B2D8-E7F6080BD9D0}" type="datetimeFigureOut">
              <a:rPr lang="ar-SA" smtClean="0"/>
              <a:t>19/08/47</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1D6019-2592-4A2E-8B8F-8AC7B7B04D12}" type="slidenum">
              <a:rPr lang="ar-SA" smtClean="0"/>
              <a:t>‹#›</a:t>
            </a:fld>
            <a:endParaRPr lang="ar-SA"/>
          </a:p>
        </p:txBody>
      </p:sp>
    </p:spTree>
    <p:extLst>
      <p:ext uri="{BB962C8B-B14F-4D97-AF65-F5344CB8AC3E}">
        <p14:creationId xmlns:p14="http://schemas.microsoft.com/office/powerpoint/2010/main" val="14457154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6F1D6019-2592-4A2E-8B8F-8AC7B7B04D12}" type="slidenum">
              <a:rPr lang="ar-SA" smtClean="0"/>
              <a:t>9</a:t>
            </a:fld>
            <a:endParaRPr lang="ar-SA"/>
          </a:p>
        </p:txBody>
      </p:sp>
    </p:spTree>
    <p:extLst>
      <p:ext uri="{BB962C8B-B14F-4D97-AF65-F5344CB8AC3E}">
        <p14:creationId xmlns:p14="http://schemas.microsoft.com/office/powerpoint/2010/main" val="122580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F90E6350-0BA4-45D2-BDBE-BB2F6A379AEC}" type="datetimeFigureOut">
              <a:rPr lang="ar-SA" smtClean="0"/>
              <a:t>19/08/47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301075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90E6350-0BA4-45D2-BDBE-BB2F6A379AEC}" type="datetimeFigureOut">
              <a:rPr lang="ar-SA" smtClean="0"/>
              <a:t>19/08/47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353570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90E6350-0BA4-45D2-BDBE-BB2F6A379AEC}" type="datetimeFigureOut">
              <a:rPr lang="ar-SA" smtClean="0"/>
              <a:t>19/08/47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420740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F90E6350-0BA4-45D2-BDBE-BB2F6A379AEC}" type="datetimeFigureOut">
              <a:rPr lang="ar-SA" smtClean="0"/>
              <a:t>19/08/47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1402566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90E6350-0BA4-45D2-BDBE-BB2F6A379AEC}" type="datetimeFigureOut">
              <a:rPr lang="ar-SA" smtClean="0"/>
              <a:t>19/08/47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314177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F90E6350-0BA4-45D2-BDBE-BB2F6A379AEC}" type="datetimeFigureOut">
              <a:rPr lang="ar-SA" smtClean="0"/>
              <a:t>19/08/47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37361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F90E6350-0BA4-45D2-BDBE-BB2F6A379AEC}" type="datetimeFigureOut">
              <a:rPr lang="ar-SA" smtClean="0"/>
              <a:t>19/08/47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326280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F90E6350-0BA4-45D2-BDBE-BB2F6A379AEC}" type="datetimeFigureOut">
              <a:rPr lang="ar-SA" smtClean="0"/>
              <a:t>19/08/47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360338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90E6350-0BA4-45D2-BDBE-BB2F6A379AEC}" type="datetimeFigureOut">
              <a:rPr lang="ar-SA" smtClean="0"/>
              <a:t>19/08/47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222428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90E6350-0BA4-45D2-BDBE-BB2F6A379AEC}" type="datetimeFigureOut">
              <a:rPr lang="ar-SA" smtClean="0"/>
              <a:t>19/08/47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141595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F90E6350-0BA4-45D2-BDBE-BB2F6A379AEC}" type="datetimeFigureOut">
              <a:rPr lang="ar-SA" smtClean="0"/>
              <a:t>19/08/47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9585447-4ED4-4B76-9A76-4AF6897F22A7}" type="slidenum">
              <a:rPr lang="ar-SA" smtClean="0"/>
              <a:t>‹#›</a:t>
            </a:fld>
            <a:endParaRPr lang="ar-SA"/>
          </a:p>
        </p:txBody>
      </p:sp>
    </p:spTree>
    <p:extLst>
      <p:ext uri="{BB962C8B-B14F-4D97-AF65-F5344CB8AC3E}">
        <p14:creationId xmlns:p14="http://schemas.microsoft.com/office/powerpoint/2010/main" val="127589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90E6350-0BA4-45D2-BDBE-BB2F6A379AEC}" type="datetimeFigureOut">
              <a:rPr lang="ar-SA" smtClean="0"/>
              <a:t>19/08/47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585447-4ED4-4B76-9A76-4AF6897F22A7}" type="slidenum">
              <a:rPr lang="ar-SA" smtClean="0"/>
              <a:t>‹#›</a:t>
            </a:fld>
            <a:endParaRPr lang="ar-SA"/>
          </a:p>
        </p:txBody>
      </p:sp>
    </p:spTree>
    <p:extLst>
      <p:ext uri="{BB962C8B-B14F-4D97-AF65-F5344CB8AC3E}">
        <p14:creationId xmlns:p14="http://schemas.microsoft.com/office/powerpoint/2010/main" val="3177288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jpeg"/><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785794"/>
            <a:ext cx="7746084" cy="2376264"/>
          </a:xfrm>
        </p:spPr>
        <p:txBody>
          <a:bodyPr>
            <a:normAutofit/>
          </a:bodyPr>
          <a:lstStyle/>
          <a:p>
            <a:pPr eaLnBrk="1" fontAlgn="auto" hangingPunct="1">
              <a:spcAft>
                <a:spcPts val="0"/>
              </a:spcAft>
              <a:defRPr/>
            </a:pPr>
            <a: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الجغرافيا النباتية</a:t>
            </a:r>
            <a:b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br>
            <a:r>
              <a:rPr lang="ar-SA" sz="2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347 نبت</a:t>
            </a:r>
            <a: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
            </a:r>
            <a:br>
              <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br>
            <a:r>
              <a:rPr lang="ar-SA" sz="4800" b="1">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rPr>
              <a:t>محاضرة 3</a:t>
            </a:r>
            <a:endParaRPr lang="ar-SA" sz="4800" b="1" dirty="0">
              <a:ln w="12700">
                <a:solidFill>
                  <a:schemeClr val="tx2">
                    <a:satMod val="155000"/>
                  </a:schemeClr>
                </a:solidFill>
                <a:prstDash val="solid"/>
              </a:ln>
              <a:solidFill>
                <a:schemeClr val="bg2">
                  <a:tint val="85000"/>
                  <a:satMod val="155000"/>
                </a:schemeClr>
              </a:solidFill>
              <a:effectLst>
                <a:glow rad="139700">
                  <a:schemeClr val="accent3">
                    <a:satMod val="175000"/>
                    <a:alpha val="40000"/>
                  </a:schemeClr>
                </a:glow>
                <a:outerShdw blurRad="41275" dist="20320" dir="1800000" algn="tl" rotWithShape="0">
                  <a:srgbClr val="000000">
                    <a:alpha val="40000"/>
                  </a:srgbClr>
                </a:outerShdw>
              </a:effectLst>
            </a:endParaRPr>
          </a:p>
        </p:txBody>
      </p:sp>
      <p:sp>
        <p:nvSpPr>
          <p:cNvPr id="3" name="عنوان فرعي 2"/>
          <p:cNvSpPr>
            <a:spLocks noGrp="1"/>
          </p:cNvSpPr>
          <p:nvPr>
            <p:ph type="subTitle" idx="1"/>
          </p:nvPr>
        </p:nvSpPr>
        <p:spPr/>
        <p:txBody>
          <a:bodyPr rtlCol="0"/>
          <a:lstStyle/>
          <a:p>
            <a:pPr eaLnBrk="1" fontAlgn="auto" hangingPunct="1">
              <a:spcAft>
                <a:spcPts val="0"/>
              </a:spcAft>
              <a:defRPr/>
            </a:pPr>
            <a:r>
              <a:rPr lang="en-US" dirty="0"/>
              <a:t>347 bot</a:t>
            </a:r>
            <a:endParaRPr lang="ar-SA" dirty="0"/>
          </a:p>
        </p:txBody>
      </p:sp>
      <p:pic>
        <p:nvPicPr>
          <p:cNvPr id="1026" name="Picture 2" descr="ما هي الجغرافيا - الشم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94045"/>
            <a:ext cx="7704856"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2137945" y="6093296"/>
            <a:ext cx="184730" cy="369332"/>
          </a:xfrm>
          <a:prstGeom prst="rect">
            <a:avLst/>
          </a:prstGeom>
          <a:noFill/>
        </p:spPr>
        <p:txBody>
          <a:bodyPr wrap="none" rtlCol="1">
            <a:spAutoFit/>
          </a:bodyPr>
          <a:lstStyle/>
          <a:p>
            <a:endParaRPr lang="ar-SA" dirty="0"/>
          </a:p>
        </p:txBody>
      </p:sp>
    </p:spTree>
    <p:extLst>
      <p:ext uri="{BB962C8B-B14F-4D97-AF65-F5344CB8AC3E}">
        <p14:creationId xmlns:p14="http://schemas.microsoft.com/office/powerpoint/2010/main" val="402367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ose a career in Environmental Science | Job Mail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9144000" cy="249150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theweather.pbworks.com/f/1384614179/%D8%A7%D9%84%D8%A8%D8%AD%D8%AB%20%D8%B9%D9%86%20%D8%AA%D9%8A%D8%A7%D8%B1%20.jpg"/>
          <p:cNvPicPr>
            <a:picLocks noChangeAspect="1" noChangeArrowheads="1"/>
          </p:cNvPicPr>
          <p:nvPr/>
        </p:nvPicPr>
        <p:blipFill>
          <a:blip r:embed="rId3">
            <a:extLst>
              <a:ext uri="{28A0092B-C50C-407E-A947-70E740481C1C}">
                <a14:useLocalDpi xmlns:a14="http://schemas.microsoft.com/office/drawing/2010/main" val="0"/>
              </a:ext>
            </a:extLst>
          </a:blip>
          <a:srcRect b="36139"/>
          <a:stretch>
            <a:fillRect/>
          </a:stretch>
        </p:blipFill>
        <p:spPr bwMode="auto">
          <a:xfrm>
            <a:off x="107950" y="115888"/>
            <a:ext cx="8775700"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صر نائب للتذييل 1"/>
          <p:cNvSpPr>
            <a:spLocks noGrp="1"/>
          </p:cNvSpPr>
          <p:nvPr>
            <p:ph type="ftr" sz="quarter" idx="10"/>
          </p:nvPr>
        </p:nvSpPr>
        <p:spPr/>
        <p:txBody>
          <a:bodyPr/>
          <a:lstStyle/>
          <a:p>
            <a:pPr>
              <a:defRPr/>
            </a:pPr>
            <a:r>
              <a:rPr lang="ar-SA"/>
              <a:t>ياسمين الواصل</a:t>
            </a:r>
          </a:p>
        </p:txBody>
      </p:sp>
    </p:spTree>
    <p:extLst>
      <p:ext uri="{BB962C8B-B14F-4D97-AF65-F5344CB8AC3E}">
        <p14:creationId xmlns:p14="http://schemas.microsoft.com/office/powerpoint/2010/main" val="424683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51520" y="260648"/>
            <a:ext cx="8604250" cy="5816977"/>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r" rtl="1" eaLnBrk="1" hangingPunct="1"/>
            <a:r>
              <a:rPr lang="ar-SA" altLang="en-US" sz="2400" b="1" u="sng" dirty="0" smtClean="0">
                <a:solidFill>
                  <a:schemeClr val="accent1"/>
                </a:solidFill>
              </a:rPr>
              <a:t>ب - </a:t>
            </a:r>
            <a:r>
              <a:rPr lang="ar-SA" altLang="en-US" sz="2400" b="1" u="sng" dirty="0">
                <a:solidFill>
                  <a:schemeClr val="accent1"/>
                </a:solidFill>
              </a:rPr>
              <a:t>اهمية الحرارة في حياة النبات </a:t>
            </a:r>
            <a:r>
              <a:rPr lang="ar-SA" altLang="en-US" sz="2400" b="1" u="sng" dirty="0" smtClean="0">
                <a:solidFill>
                  <a:schemeClr val="accent1"/>
                </a:solidFill>
              </a:rPr>
              <a:t>:</a:t>
            </a:r>
          </a:p>
          <a:p>
            <a:pPr algn="r" rtl="1" eaLnBrk="1" hangingPunct="1"/>
            <a:endParaRPr lang="en-US" altLang="en-US" sz="2400" b="1" u="sng" dirty="0">
              <a:solidFill>
                <a:schemeClr val="accent1"/>
              </a:solidFill>
            </a:endParaRPr>
          </a:p>
          <a:p>
            <a:pPr algn="r" rtl="1" eaLnBrk="1" hangingPunct="1"/>
            <a:r>
              <a:rPr lang="ar-SA" altLang="en-US" sz="2000" dirty="0"/>
              <a:t>لا يوجد مكان على سطح الكرة الأرضية لا توجد فيه نباتات عدا المناطق التي يغطيها الجليد طوال العام والذي لا يذوب في الصيف وحتى على الثلج الدائم يمكن ان تنمو بعض الأنواع النباتية مثل نوع من الطحالب يكون طبقه ورديه على الثلج </a:t>
            </a:r>
            <a:r>
              <a:rPr lang="ar-SA" altLang="en-US" sz="2000" u="sng" dirty="0">
                <a:solidFill>
                  <a:srgbClr val="CC0000"/>
                </a:solidFill>
              </a:rPr>
              <a:t>ولا يتوقف حتى لو وصلت الدرجة -34مْ وهناك بعض النباتات تتحمل -46مْ بعد انتهاء الشتاء تعود البراعم للنمو.</a:t>
            </a:r>
            <a:endParaRPr lang="en-US" altLang="en-US" sz="2000" u="sng" dirty="0">
              <a:solidFill>
                <a:srgbClr val="CC0000"/>
              </a:solidFill>
            </a:endParaRPr>
          </a:p>
          <a:p>
            <a:pPr algn="r" rtl="1" eaLnBrk="1" hangingPunct="1"/>
            <a:r>
              <a:rPr lang="ar-SA" altLang="en-US" sz="2000" dirty="0"/>
              <a:t>والمدى الحراري الذي تنمو فيه النباتات واسع جدا  من صفر الى 90 مْ .</a:t>
            </a:r>
            <a:endParaRPr lang="en-US" altLang="en-US" sz="2000" dirty="0"/>
          </a:p>
          <a:p>
            <a:pPr algn="r" rtl="1" eaLnBrk="1" hangingPunct="1"/>
            <a:r>
              <a:rPr lang="ar-SA" altLang="en-US" sz="2000" b="1" dirty="0">
                <a:solidFill>
                  <a:srgbClr val="006600"/>
                </a:solidFill>
              </a:rPr>
              <a:t>ترتبط قدرت النبات على تحمل درجات الحرارة الباردة بعوامل متعددة</a:t>
            </a:r>
            <a:r>
              <a:rPr lang="ar-SA" altLang="en-US" sz="2000" b="1" dirty="0"/>
              <a:t> .</a:t>
            </a:r>
          </a:p>
          <a:p>
            <a:pPr algn="r" rtl="1" eaLnBrk="1" hangingPunct="1"/>
            <a:r>
              <a:rPr lang="ar-SA" altLang="en-US" sz="2000" dirty="0"/>
              <a:t>نسبة الماء قليله في النسيج النباتي فتتحمل الانخفاض في الحرارة( </a:t>
            </a:r>
            <a:r>
              <a:rPr lang="ar-SA" altLang="en-US" sz="2000" dirty="0" err="1"/>
              <a:t>البذورالجافة</a:t>
            </a:r>
            <a:r>
              <a:rPr lang="ar-SA" altLang="en-US" sz="2000" dirty="0"/>
              <a:t> تتحمل </a:t>
            </a:r>
          </a:p>
          <a:p>
            <a:pPr algn="r" rtl="1" eaLnBrk="1" hangingPunct="1"/>
            <a:r>
              <a:rPr lang="ar-SA" altLang="en-US" sz="2000" dirty="0"/>
              <a:t>-100مْ) لكن بعد الانبات حيث زاد المحتوى المائي للنبات فتموت لو انخفضت عدة درجات تحت الصفر.</a:t>
            </a:r>
          </a:p>
          <a:p>
            <a:pPr algn="r" rtl="1" eaLnBrk="1" hangingPunct="1"/>
            <a:r>
              <a:rPr lang="ar-SA" altLang="en-US" sz="2000" dirty="0"/>
              <a:t>نباتات التندرا والقطب تتحمل -35مْ دون ضرر لكن عن حلول الربيع وزيادة المحتوى المائي للبراعم المتفتحة لا تتحمل الانخفاض فقد تموت وكذلك الفروع الفتية</a:t>
            </a:r>
            <a:r>
              <a:rPr lang="ar-SA" altLang="en-US" sz="2000" dirty="0" smtClean="0"/>
              <a:t>.</a:t>
            </a:r>
          </a:p>
          <a:p>
            <a:pPr algn="r" rtl="1" eaLnBrk="1" hangingPunct="1"/>
            <a:endParaRPr lang="ar-SA" altLang="en-US" sz="2000" dirty="0"/>
          </a:p>
          <a:p>
            <a:pPr algn="r" rtl="1" eaLnBrk="1" hangingPunct="1"/>
            <a:r>
              <a:rPr lang="ar-SA" altLang="en-US" sz="2400" b="1" u="sng" dirty="0">
                <a:solidFill>
                  <a:srgbClr val="000066"/>
                </a:solidFill>
              </a:rPr>
              <a:t>اهم تكيفات النباتات لتحمل  الحرارة المرتفعة </a:t>
            </a:r>
          </a:p>
          <a:p>
            <a:pPr algn="r" rtl="1" eaLnBrk="1" hangingPunct="1"/>
            <a:r>
              <a:rPr lang="ar-SA" altLang="en-US" sz="2000" dirty="0" smtClean="0">
                <a:solidFill>
                  <a:srgbClr val="000000"/>
                </a:solidFill>
              </a:rPr>
              <a:t>- خفض </a:t>
            </a:r>
            <a:r>
              <a:rPr lang="ar-SA" altLang="en-US" sz="2000" dirty="0">
                <a:solidFill>
                  <a:srgbClr val="000000"/>
                </a:solidFill>
              </a:rPr>
              <a:t>محتواها  انسجتها المائي .</a:t>
            </a:r>
          </a:p>
          <a:p>
            <a:pPr algn="r" rtl="1" eaLnBrk="1" hangingPunct="1"/>
            <a:r>
              <a:rPr lang="ar-SA" altLang="en-US" sz="2000" dirty="0" smtClean="0">
                <a:solidFill>
                  <a:srgbClr val="000000"/>
                </a:solidFill>
              </a:rPr>
              <a:t>- زيادة </a:t>
            </a:r>
            <a:r>
              <a:rPr lang="ar-SA" altLang="en-US" sz="2000" dirty="0">
                <a:solidFill>
                  <a:srgbClr val="000000"/>
                </a:solidFill>
              </a:rPr>
              <a:t>النتح لتلطيف حرارة النبات</a:t>
            </a:r>
          </a:p>
          <a:p>
            <a:pPr algn="r" rtl="1" eaLnBrk="1" hangingPunct="1"/>
            <a:r>
              <a:rPr lang="ar-SA" altLang="en-US" sz="2000" dirty="0" smtClean="0">
                <a:solidFill>
                  <a:srgbClr val="000000"/>
                </a:solidFill>
              </a:rPr>
              <a:t>- عدم </a:t>
            </a:r>
            <a:r>
              <a:rPr lang="ar-SA" altLang="en-US" sz="2000" dirty="0">
                <a:solidFill>
                  <a:srgbClr val="000000"/>
                </a:solidFill>
              </a:rPr>
              <a:t>امتصاص الكلوروفيل لأشعة الشمس ذات الطاقة العالية </a:t>
            </a:r>
            <a:endParaRPr lang="ar-SA" altLang="en-US" sz="2000" dirty="0" smtClean="0">
              <a:solidFill>
                <a:srgbClr val="000000"/>
              </a:solidFill>
            </a:endParaRPr>
          </a:p>
          <a:p>
            <a:pPr algn="r" rtl="1" eaLnBrk="1" hangingPunct="1"/>
            <a:r>
              <a:rPr lang="ar-SA" altLang="en-US" sz="2000" dirty="0" smtClean="0">
                <a:solidFill>
                  <a:srgbClr val="000000"/>
                </a:solidFill>
              </a:rPr>
              <a:t>- زيادة </a:t>
            </a:r>
            <a:r>
              <a:rPr lang="ar-SA" altLang="en-US" sz="2000" dirty="0">
                <a:solidFill>
                  <a:srgbClr val="000000"/>
                </a:solidFill>
              </a:rPr>
              <a:t>الاملاح المعدنية ليرتفع درجة تخثر البروتوبلازم</a:t>
            </a:r>
            <a:r>
              <a:rPr lang="ar-SA" altLang="en-US" sz="2000" dirty="0" smtClean="0">
                <a:solidFill>
                  <a:srgbClr val="000000"/>
                </a:solidFill>
              </a:rPr>
              <a:t>.</a:t>
            </a:r>
            <a:endParaRPr lang="en-US" altLang="en-US" sz="2000" dirty="0">
              <a:solidFill>
                <a:srgbClr val="000000"/>
              </a:solidFill>
            </a:endParaRPr>
          </a:p>
        </p:txBody>
      </p:sp>
    </p:spTree>
    <p:extLst>
      <p:ext uri="{BB962C8B-B14F-4D97-AF65-F5344CB8AC3E}">
        <p14:creationId xmlns:p14="http://schemas.microsoft.com/office/powerpoint/2010/main" val="3060087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extLst>
              <a:ext uri="{28A0092B-C50C-407E-A947-70E740481C1C}">
                <a14:useLocalDpi xmlns:a14="http://schemas.microsoft.com/office/drawing/2010/main" val="0"/>
              </a:ext>
            </a:extLst>
          </a:blip>
          <a:srcRect t="86928"/>
          <a:stretch>
            <a:fillRect/>
          </a:stretch>
        </p:blipFill>
        <p:spPr bwMode="auto">
          <a:xfrm>
            <a:off x="3059832" y="2840905"/>
            <a:ext cx="582547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Content Placeholder 1"/>
          <p:cNvSpPr>
            <a:spLocks noGrp="1"/>
          </p:cNvSpPr>
          <p:nvPr>
            <p:ph sz="quarter" idx="4294967295"/>
          </p:nvPr>
        </p:nvSpPr>
        <p:spPr>
          <a:xfrm>
            <a:off x="0" y="260350"/>
            <a:ext cx="8748713" cy="3744913"/>
          </a:xfrm>
        </p:spPr>
        <p:txBody>
          <a:bodyPr>
            <a:normAutofit/>
          </a:bodyPr>
          <a:lstStyle/>
          <a:p>
            <a:pPr marL="0" indent="0">
              <a:lnSpc>
                <a:spcPct val="80000"/>
              </a:lnSpc>
              <a:buFont typeface="Arial" pitchFamily="34" charset="0"/>
              <a:buNone/>
            </a:pPr>
            <a:r>
              <a:rPr lang="ar-SA" altLang="en-US" b="1" u="sng" dirty="0">
                <a:solidFill>
                  <a:schemeClr val="accent1"/>
                </a:solidFill>
                <a:latin typeface="Arial" pitchFamily="34" charset="0"/>
              </a:rPr>
              <a:t>ج-الانماط البيولوجية (صور الحياة ):</a:t>
            </a:r>
            <a:endParaRPr lang="ar-SA" altLang="en-US" sz="3600" b="1" dirty="0">
              <a:latin typeface="Arial" pitchFamily="34" charset="0"/>
            </a:endParaRPr>
          </a:p>
          <a:p>
            <a:pPr marL="0" indent="0">
              <a:lnSpc>
                <a:spcPct val="80000"/>
              </a:lnSpc>
              <a:buFont typeface="Arial" pitchFamily="34" charset="0"/>
              <a:buNone/>
            </a:pPr>
            <a:r>
              <a:rPr lang="ar-SA" altLang="en-US" sz="2400" dirty="0">
                <a:latin typeface="Arial" pitchFamily="34" charset="0"/>
              </a:rPr>
              <a:t> </a:t>
            </a:r>
            <a:r>
              <a:rPr lang="ar-SA" altLang="en-US" sz="1800" b="1" dirty="0">
                <a:latin typeface="Arial" pitchFamily="34" charset="0"/>
              </a:rPr>
              <a:t>عبارة عن </a:t>
            </a:r>
            <a:r>
              <a:rPr lang="ar-SA" altLang="en-US" sz="2400" b="1" dirty="0">
                <a:latin typeface="Arial" pitchFamily="34" charset="0"/>
              </a:rPr>
              <a:t>الهيئة التي تتميز بها مجموعة من النباتات والتي تظهر خلال تطور النباتات في ظروف بيئية محددة ,أي تكيف النبات للظروف التي تعيش فيها</a:t>
            </a:r>
          </a:p>
          <a:p>
            <a:pPr marL="0" indent="0">
              <a:lnSpc>
                <a:spcPct val="80000"/>
              </a:lnSpc>
              <a:buFont typeface="Arial" pitchFamily="34" charset="0"/>
              <a:buNone/>
            </a:pPr>
            <a:r>
              <a:rPr lang="ar-SA" altLang="en-US" sz="2400" b="1" dirty="0">
                <a:latin typeface="Arial" pitchFamily="34" charset="0"/>
              </a:rPr>
              <a:t>تصنيف </a:t>
            </a:r>
            <a:r>
              <a:rPr lang="en-US" altLang="en-US" sz="2400" b="1" dirty="0" err="1">
                <a:latin typeface="Arial" pitchFamily="34" charset="0"/>
              </a:rPr>
              <a:t>Raunkiaer</a:t>
            </a:r>
            <a:r>
              <a:rPr lang="en-US" altLang="en-US" sz="2400" b="1" dirty="0">
                <a:latin typeface="Arial" pitchFamily="34" charset="0"/>
              </a:rPr>
              <a:t> </a:t>
            </a:r>
            <a:r>
              <a:rPr lang="ar-SA" altLang="en-US" sz="2400" b="1" dirty="0">
                <a:latin typeface="Arial" pitchFamily="34" charset="0"/>
              </a:rPr>
              <a:t> 1937من أشهر التصانيف الانماط البيولوجية للنباتات يتميز بوضوحه وبساطته ,واعتمد على تكيف النبات للظروف الغير مناسبة خاصة انخفاض الحرارة( وضع براعم التجديد بالنسبة لسطح التربة </a:t>
            </a:r>
            <a:r>
              <a:rPr lang="ar-SA" altLang="en-US" sz="2400" dirty="0">
                <a:highlight>
                  <a:srgbClr val="FFFF00"/>
                </a:highlight>
                <a:latin typeface="Arial" pitchFamily="34" charset="0"/>
              </a:rPr>
              <a:t>كأساس لتصنيفه)</a:t>
            </a:r>
            <a:endParaRPr lang="en-US" altLang="en-US" sz="2400" dirty="0">
              <a:highlight>
                <a:srgbClr val="FFFF00"/>
              </a:highlight>
              <a:latin typeface="Arial" pitchFamily="34" charset="0"/>
              <a:cs typeface="Arial" pitchFamily="34" charset="0"/>
            </a:endParaRPr>
          </a:p>
          <a:p>
            <a:pPr marL="0" indent="0">
              <a:lnSpc>
                <a:spcPct val="80000"/>
              </a:lnSpc>
            </a:pPr>
            <a:r>
              <a:rPr lang="ar-SA" altLang="en-US" sz="2400" b="1" dirty="0">
                <a:solidFill>
                  <a:srgbClr val="FF0000"/>
                </a:solidFill>
                <a:latin typeface="Arial" pitchFamily="34" charset="0"/>
              </a:rPr>
              <a:t>وفيما يلي بيانا توضيحيا لتصنيف </a:t>
            </a:r>
            <a:r>
              <a:rPr lang="ar-SA" altLang="en-US" sz="2400" b="1" dirty="0" err="1">
                <a:solidFill>
                  <a:srgbClr val="FF0000"/>
                </a:solidFill>
                <a:latin typeface="Arial" pitchFamily="34" charset="0"/>
              </a:rPr>
              <a:t>رونكير</a:t>
            </a:r>
            <a:r>
              <a:rPr lang="ar-SA" altLang="en-US" sz="2400" b="1" dirty="0">
                <a:solidFill>
                  <a:srgbClr val="FF0000"/>
                </a:solidFill>
                <a:latin typeface="Arial" pitchFamily="34" charset="0"/>
              </a:rPr>
              <a:t>:</a:t>
            </a:r>
            <a:endParaRPr lang="en-US" altLang="en-US" sz="2400" dirty="0">
              <a:solidFill>
                <a:srgbClr val="FF0000"/>
              </a:solidFill>
              <a:latin typeface="Arial" pitchFamily="34" charset="0"/>
              <a:cs typeface="Arial" pitchFamily="34" charset="0"/>
            </a:endParaRPr>
          </a:p>
        </p:txBody>
      </p:sp>
      <p:pic>
        <p:nvPicPr>
          <p:cNvPr id="14340" name="Picture 8" descr="نتيجة بحث الصور عن ‪raunkiaer life 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8469"/>
            <a:ext cx="64293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7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547664" y="219998"/>
            <a:ext cx="7416824" cy="62817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rtl="1" eaLnBrk="1" hangingPunct="1"/>
            <a:r>
              <a:rPr lang="ar-SA" altLang="en-US" sz="2400" b="1" u="sng" dirty="0">
                <a:solidFill>
                  <a:srgbClr val="7030A0"/>
                </a:solidFill>
              </a:rPr>
              <a:t>أولا:النباتات الظاهرة </a:t>
            </a:r>
            <a:r>
              <a:rPr lang="en-US" altLang="en-US" sz="2400" b="1" u="sng" dirty="0" err="1" smtClean="0">
                <a:solidFill>
                  <a:srgbClr val="7030A0"/>
                </a:solidFill>
              </a:rPr>
              <a:t>Phanerophytes</a:t>
            </a:r>
            <a:endParaRPr lang="ar-SA" altLang="en-US" sz="2400" b="1" u="sng" dirty="0" smtClean="0">
              <a:solidFill>
                <a:srgbClr val="7030A0"/>
              </a:solidFill>
            </a:endParaRPr>
          </a:p>
          <a:p>
            <a:pPr algn="r" rtl="1" eaLnBrk="1" hangingPunct="1"/>
            <a:endParaRPr lang="en-US" altLang="en-US" sz="2400" dirty="0">
              <a:solidFill>
                <a:srgbClr val="7030A0"/>
              </a:solidFill>
            </a:endParaRPr>
          </a:p>
          <a:p>
            <a:pPr algn="r" rtl="1" eaLnBrk="1" hangingPunct="1"/>
            <a:r>
              <a:rPr lang="ar-SA" altLang="en-US" sz="2400" dirty="0">
                <a:solidFill>
                  <a:schemeClr val="tx2"/>
                </a:solidFill>
              </a:rPr>
              <a:t>نباتات غير محمية البراعم(عاريةالبراعم) </a:t>
            </a:r>
            <a:r>
              <a:rPr lang="en-US" altLang="en-US" sz="2400" dirty="0">
                <a:solidFill>
                  <a:schemeClr val="tx2"/>
                </a:solidFill>
              </a:rPr>
              <a:t>Naked Buds </a:t>
            </a:r>
            <a:r>
              <a:rPr lang="ar-SA" altLang="en-US" sz="2400" dirty="0">
                <a:solidFill>
                  <a:schemeClr val="tx2"/>
                </a:solidFill>
              </a:rPr>
              <a:t> أو تكون براعمها محمية بحراشيف </a:t>
            </a:r>
            <a:r>
              <a:rPr lang="en-US" altLang="en-US" sz="2400" dirty="0">
                <a:solidFill>
                  <a:schemeClr val="tx2"/>
                </a:solidFill>
              </a:rPr>
              <a:t> </a:t>
            </a:r>
            <a:r>
              <a:rPr lang="ar-SA" altLang="en-US" sz="2400" dirty="0">
                <a:solidFill>
                  <a:schemeClr val="tx2"/>
                </a:solidFill>
              </a:rPr>
              <a:t>حيث تتمركز البراعم المجددة للنمو في مواقع عالية على النباتات 25-30سم( مثل قمة الساق </a:t>
            </a:r>
            <a:r>
              <a:rPr lang="ar-SA" altLang="en-US" sz="2400" dirty="0" err="1">
                <a:solidFill>
                  <a:schemeClr val="tx2"/>
                </a:solidFill>
              </a:rPr>
              <a:t>القائمه</a:t>
            </a:r>
            <a:r>
              <a:rPr lang="ar-SA" altLang="en-US" sz="2400" dirty="0">
                <a:solidFill>
                  <a:schemeClr val="tx2"/>
                </a:solidFill>
              </a:rPr>
              <a:t> وكذلك نهايات الأفرع التي تحملها – لذلك يعتبر وضعها (مكانها) بعيدا عن سطح </a:t>
            </a:r>
            <a:r>
              <a:rPr lang="ar-SA" altLang="en-US" sz="2400" dirty="0" err="1">
                <a:solidFill>
                  <a:schemeClr val="tx2"/>
                </a:solidFill>
              </a:rPr>
              <a:t>الارض.وتتعرض</a:t>
            </a:r>
            <a:r>
              <a:rPr lang="ar-SA" altLang="en-US" sz="2400" dirty="0">
                <a:solidFill>
                  <a:schemeClr val="tx2"/>
                </a:solidFill>
              </a:rPr>
              <a:t> لتأثيرات المناخ</a:t>
            </a:r>
          </a:p>
          <a:p>
            <a:pPr algn="r" rtl="1" eaLnBrk="1" hangingPunct="1"/>
            <a:r>
              <a:rPr lang="ar-SA" altLang="en-US" sz="2400" b="1" u="sng" dirty="0">
                <a:solidFill>
                  <a:srgbClr val="CC0000"/>
                </a:solidFill>
              </a:rPr>
              <a:t>تشمل</a:t>
            </a:r>
            <a:r>
              <a:rPr lang="ar-SA" altLang="en-US" sz="2400" dirty="0">
                <a:solidFill>
                  <a:schemeClr val="tx2"/>
                </a:solidFill>
              </a:rPr>
              <a:t> الاشجار والشجيرات والنباتات العالقة</a:t>
            </a:r>
          </a:p>
          <a:p>
            <a:pPr algn="r" rtl="1" eaLnBrk="1" hangingPunct="1"/>
            <a:r>
              <a:rPr lang="ar-SA" altLang="en-US" sz="2400" b="1" u="sng" dirty="0">
                <a:solidFill>
                  <a:srgbClr val="CC0000"/>
                </a:solidFill>
              </a:rPr>
              <a:t>انتشارها </a:t>
            </a:r>
            <a:r>
              <a:rPr lang="ar-SA" altLang="en-US" sz="2400" b="1" u="sng" dirty="0" smtClean="0">
                <a:solidFill>
                  <a:srgbClr val="CC0000"/>
                </a:solidFill>
              </a:rPr>
              <a:t>:</a:t>
            </a:r>
            <a:endParaRPr lang="ar-SA" altLang="en-US" sz="2400" b="1" u="sng" dirty="0">
              <a:solidFill>
                <a:srgbClr val="CC0000"/>
              </a:solidFill>
            </a:endParaRPr>
          </a:p>
          <a:p>
            <a:pPr algn="r" rtl="1" eaLnBrk="1" hangingPunct="1"/>
            <a:r>
              <a:rPr lang="ar-SA" altLang="en-US" sz="2400" dirty="0">
                <a:solidFill>
                  <a:schemeClr val="tx2"/>
                </a:solidFill>
              </a:rPr>
              <a:t>تنتشر نباتاتها في المناطق الاستوائية ( </a:t>
            </a:r>
            <a:r>
              <a:rPr lang="en-US" altLang="en-US" sz="2400" dirty="0">
                <a:solidFill>
                  <a:schemeClr val="tx2"/>
                </a:solidFill>
              </a:rPr>
              <a:t>Tropics</a:t>
            </a:r>
            <a:r>
              <a:rPr lang="ar-SA" altLang="en-US" sz="2400" dirty="0">
                <a:solidFill>
                  <a:schemeClr val="tx2"/>
                </a:solidFill>
              </a:rPr>
              <a:t>) الجزء الاكبر , كما تنتشر في المناطق الاخرى  لكن بإعداد انواع قليله ,وهي جزء هام من الغطاء النباتي  فيها.</a:t>
            </a:r>
            <a:endParaRPr lang="en-US" altLang="en-US" sz="3200" dirty="0">
              <a:solidFill>
                <a:schemeClr val="tx2"/>
              </a:solidFill>
            </a:endParaRPr>
          </a:p>
          <a:p>
            <a:pPr algn="r" rtl="1" eaLnBrk="1" hangingPunct="1"/>
            <a:r>
              <a:rPr lang="en-US" altLang="en-US" sz="3600" dirty="0">
                <a:solidFill>
                  <a:schemeClr val="tx2"/>
                </a:solidFill>
              </a:rPr>
              <a:t> </a:t>
            </a:r>
            <a:r>
              <a:rPr lang="ar-SA" altLang="en-US" sz="2400" b="1" u="sng" dirty="0">
                <a:solidFill>
                  <a:srgbClr val="7030A0"/>
                </a:solidFill>
              </a:rPr>
              <a:t>ثانيا :النباتات </a:t>
            </a:r>
            <a:r>
              <a:rPr lang="ar-SA" altLang="en-US" sz="2400" b="1" u="sng" dirty="0" err="1">
                <a:solidFill>
                  <a:srgbClr val="7030A0"/>
                </a:solidFill>
              </a:rPr>
              <a:t>الحوليه</a:t>
            </a:r>
            <a:r>
              <a:rPr lang="ar-SA" altLang="en-US" sz="2400" b="1" u="sng" dirty="0">
                <a:solidFill>
                  <a:srgbClr val="7030A0"/>
                </a:solidFill>
              </a:rPr>
              <a:t> </a:t>
            </a:r>
            <a:r>
              <a:rPr lang="en-US" altLang="en-US" sz="2400" b="1" u="sng" dirty="0" err="1">
                <a:solidFill>
                  <a:srgbClr val="7030A0"/>
                </a:solidFill>
              </a:rPr>
              <a:t>Therophytes</a:t>
            </a:r>
            <a:endParaRPr lang="en-US" altLang="en-US" sz="2400" b="1" u="sng" dirty="0">
              <a:solidFill>
                <a:srgbClr val="7030A0"/>
              </a:solidFill>
            </a:endParaRPr>
          </a:p>
          <a:p>
            <a:pPr algn="r" rtl="1" eaLnBrk="1" hangingPunct="1"/>
            <a:r>
              <a:rPr lang="ar-EG" altLang="en-US" sz="2000" b="1" dirty="0"/>
              <a:t>اعشاب حوليه تتم دورة حياتها من الانبات حتى تكوين البذور في فترة قصيرة .في الفصل الغير مناسب تكون بذور </a:t>
            </a:r>
          </a:p>
          <a:p>
            <a:pPr algn="r" rtl="1" eaLnBrk="1" hangingPunct="1"/>
            <a:r>
              <a:rPr lang="ar-EG" altLang="en-US" sz="2000" b="1" dirty="0"/>
              <a:t>تتواجد في الصحاري </a:t>
            </a:r>
            <a:r>
              <a:rPr lang="ar-EG" altLang="en-US" sz="2000" b="1" dirty="0" smtClean="0"/>
              <a:t>والسهوب</a:t>
            </a:r>
            <a:r>
              <a:rPr lang="ar-SA" altLang="en-US" sz="2000" b="1" dirty="0" smtClean="0"/>
              <a:t>.</a:t>
            </a:r>
            <a:r>
              <a:rPr lang="ar-EG" altLang="en-US" b="1" u="sng" dirty="0" smtClean="0">
                <a:solidFill>
                  <a:srgbClr val="7030A0"/>
                </a:solidFill>
              </a:rPr>
              <a:t> </a:t>
            </a:r>
            <a:endParaRPr lang="en-US" altLang="en-US" sz="2400" dirty="0">
              <a:solidFill>
                <a:srgbClr val="CC0000"/>
              </a:solidFill>
            </a:endParaRPr>
          </a:p>
          <a:p>
            <a:pPr algn="r" rtl="1">
              <a:lnSpc>
                <a:spcPct val="80000"/>
              </a:lnSpc>
              <a:spcBef>
                <a:spcPct val="50000"/>
              </a:spcBef>
              <a:buFont typeface="Arial" pitchFamily="34" charset="0"/>
              <a:buChar char="»"/>
            </a:pPr>
            <a:endParaRPr lang="en-US" altLang="en-US" sz="1400" dirty="0">
              <a:solidFill>
                <a:srgbClr val="CC0000"/>
              </a:solidFill>
              <a:latin typeface="Calibri" pitchFamily="34" charset="0"/>
            </a:endParaRPr>
          </a:p>
        </p:txBody>
      </p:sp>
      <p:pic>
        <p:nvPicPr>
          <p:cNvPr id="5" name="Picture 8" descr="نتيجة بحث الصور عن ‪raunkiaer life forms‬‏"/>
          <p:cNvPicPr>
            <a:picLocks noChangeAspect="1" noChangeArrowheads="1"/>
          </p:cNvPicPr>
          <p:nvPr/>
        </p:nvPicPr>
        <p:blipFill rotWithShape="1">
          <a:blip r:embed="rId2">
            <a:extLst>
              <a:ext uri="{28A0092B-C50C-407E-A947-70E740481C1C}">
                <a14:useLocalDpi xmlns:a14="http://schemas.microsoft.com/office/drawing/2010/main" val="0"/>
              </a:ext>
            </a:extLst>
          </a:blip>
          <a:srcRect r="79288"/>
          <a:stretch/>
        </p:blipFill>
        <p:spPr bwMode="auto">
          <a:xfrm>
            <a:off x="0" y="476672"/>
            <a:ext cx="1331640" cy="576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980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79512" y="115888"/>
            <a:ext cx="8712076" cy="6494085"/>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r" rtl="1" eaLnBrk="1" hangingPunct="1"/>
            <a:r>
              <a:rPr lang="ar-SA" altLang="en-US" sz="2400" b="1" u="sng" dirty="0">
                <a:solidFill>
                  <a:srgbClr val="7030A0"/>
                </a:solidFill>
              </a:rPr>
              <a:t> </a:t>
            </a:r>
            <a:r>
              <a:rPr lang="ar-SA" altLang="en-US" sz="2000" b="1" u="sng" dirty="0">
                <a:solidFill>
                  <a:srgbClr val="7030A0"/>
                </a:solidFill>
              </a:rPr>
              <a:t>ثالثا : النباتات فوق السطحية )</a:t>
            </a:r>
            <a:r>
              <a:rPr lang="en-US" altLang="en-US" sz="2000" b="1" u="sng" dirty="0" err="1">
                <a:solidFill>
                  <a:srgbClr val="7030A0"/>
                </a:solidFill>
              </a:rPr>
              <a:t>Chamaephytes</a:t>
            </a:r>
            <a:r>
              <a:rPr lang="en-US" altLang="en-US" sz="2000" b="1" u="sng" dirty="0">
                <a:solidFill>
                  <a:srgbClr val="7030A0"/>
                </a:solidFill>
              </a:rPr>
              <a:t> </a:t>
            </a:r>
            <a:r>
              <a:rPr lang="ar-SA" altLang="en-US" sz="2000" b="1" u="sng" dirty="0">
                <a:solidFill>
                  <a:srgbClr val="7030A0"/>
                </a:solidFill>
              </a:rPr>
              <a:t> </a:t>
            </a:r>
          </a:p>
          <a:p>
            <a:pPr marL="342900" indent="-342900" algn="r" rtl="1" eaLnBrk="1" hangingPunct="1"/>
            <a:r>
              <a:rPr lang="ar-SA" altLang="en-US" sz="2000" u="sng" dirty="0">
                <a:solidFill>
                  <a:srgbClr val="FF0000"/>
                </a:solidFill>
              </a:rPr>
              <a:t>انواعها: </a:t>
            </a:r>
            <a:r>
              <a:rPr lang="ar-SA" altLang="en-US" sz="2000" dirty="0"/>
              <a:t>اعشاب معمرة </a:t>
            </a:r>
            <a:r>
              <a:rPr lang="ar-SA" altLang="en-US" sz="2000" dirty="0" smtClean="0"/>
              <a:t>انصاف </a:t>
            </a:r>
            <a:r>
              <a:rPr lang="ar-SA" altLang="en-US" sz="2000" dirty="0"/>
              <a:t>شجيرات </a:t>
            </a:r>
            <a:endParaRPr lang="ar-SA" altLang="en-US" sz="2000" dirty="0" smtClean="0"/>
          </a:p>
          <a:p>
            <a:pPr marL="342900" indent="-342900" algn="r" rtl="1" eaLnBrk="1" hangingPunct="1"/>
            <a:r>
              <a:rPr lang="ar-SA" altLang="en-US" sz="2000" dirty="0" smtClean="0"/>
              <a:t> </a:t>
            </a:r>
            <a:r>
              <a:rPr lang="ar-SA" altLang="en-US" sz="2000" dirty="0"/>
              <a:t>براعمها على الافرع لا يتجاوز ارتفاعها 25 سم</a:t>
            </a:r>
          </a:p>
          <a:p>
            <a:pPr marL="342900" indent="-342900" algn="r" rtl="1" eaLnBrk="1" hangingPunct="1"/>
            <a:r>
              <a:rPr lang="ar-SA" altLang="en-US" sz="2000" dirty="0">
                <a:solidFill>
                  <a:srgbClr val="FF0000"/>
                </a:solidFill>
              </a:rPr>
              <a:t>مكان الافرع: </a:t>
            </a:r>
            <a:r>
              <a:rPr lang="ar-SA" altLang="en-US" sz="2000" dirty="0"/>
              <a:t>على سطح </a:t>
            </a:r>
            <a:r>
              <a:rPr lang="ar-SA" altLang="en-US" sz="2000" dirty="0" err="1"/>
              <a:t>التربه</a:t>
            </a:r>
            <a:r>
              <a:rPr lang="ar-SA" altLang="en-US" sz="2000" dirty="0"/>
              <a:t> –بقرب منها (البراعم تحمى بالثلج –او البقايا </a:t>
            </a:r>
            <a:r>
              <a:rPr lang="ar-SA" altLang="en-US" sz="2000" dirty="0" err="1"/>
              <a:t>النباتيه</a:t>
            </a:r>
            <a:r>
              <a:rPr lang="ar-SA" altLang="en-US" sz="2000" dirty="0"/>
              <a:t>)</a:t>
            </a:r>
            <a:endParaRPr lang="en-US" altLang="en-US" sz="2000" dirty="0"/>
          </a:p>
          <a:p>
            <a:pPr marL="342900" indent="-342900" algn="r" rtl="1" eaLnBrk="1" hangingPunct="1"/>
            <a:r>
              <a:rPr lang="ar-SA" altLang="en-US" sz="2000" b="1" dirty="0">
                <a:solidFill>
                  <a:srgbClr val="FF0000"/>
                </a:solidFill>
              </a:rPr>
              <a:t>يغلب تواجدها في الموقعين :</a:t>
            </a:r>
            <a:endParaRPr lang="en-US" altLang="en-US" sz="2000" b="1" dirty="0">
              <a:solidFill>
                <a:srgbClr val="FF0000"/>
              </a:solidFill>
            </a:endParaRPr>
          </a:p>
          <a:p>
            <a:pPr marL="342900" indent="-342900" algn="r" rtl="1" eaLnBrk="1" hangingPunct="1"/>
            <a:r>
              <a:rPr lang="ar-SA" altLang="en-US" sz="2000" dirty="0"/>
              <a:t>1)    المناطق الجبلية  </a:t>
            </a:r>
            <a:endParaRPr lang="en-US" altLang="en-US" sz="2000" dirty="0"/>
          </a:p>
          <a:p>
            <a:pPr marL="342900" indent="-342900" algn="r" rtl="1" eaLnBrk="1" hangingPunct="1"/>
            <a:r>
              <a:rPr lang="ar-SA" altLang="en-US" sz="2000" dirty="0"/>
              <a:t>2)      المناطق القريبة من القطب </a:t>
            </a:r>
            <a:r>
              <a:rPr lang="ar-SA" altLang="en-US" sz="2000" dirty="0" smtClean="0"/>
              <a:t>.</a:t>
            </a:r>
          </a:p>
          <a:p>
            <a:pPr marL="342900" indent="-342900" algn="r" rtl="1" eaLnBrk="1" hangingPunct="1"/>
            <a:endParaRPr lang="ar-SA" altLang="en-US" sz="2000" dirty="0"/>
          </a:p>
          <a:p>
            <a:pPr marL="342900" indent="-342900" algn="r" rtl="1" eaLnBrk="1" hangingPunct="1"/>
            <a:r>
              <a:rPr lang="ar-SA" altLang="en-US" sz="2000" b="1" u="sng" dirty="0">
                <a:solidFill>
                  <a:srgbClr val="7030A0"/>
                </a:solidFill>
              </a:rPr>
              <a:t>رابعا : </a:t>
            </a:r>
            <a:r>
              <a:rPr lang="ar-SA" altLang="en-US" sz="2000" b="1" dirty="0">
                <a:solidFill>
                  <a:srgbClr val="7030A0"/>
                </a:solidFill>
              </a:rPr>
              <a:t>النباتات نصف المختفية  </a:t>
            </a:r>
            <a:r>
              <a:rPr lang="en-US" altLang="en-US" sz="2000" b="1" dirty="0" err="1">
                <a:solidFill>
                  <a:srgbClr val="7030A0"/>
                </a:solidFill>
              </a:rPr>
              <a:t>Hemicryptophytes</a:t>
            </a:r>
            <a:endParaRPr lang="en-US" altLang="en-US" sz="2000" b="1" dirty="0">
              <a:solidFill>
                <a:srgbClr val="7030A0"/>
              </a:solidFill>
            </a:endParaRPr>
          </a:p>
          <a:p>
            <a:pPr marL="342900" indent="-342900" algn="r" rtl="1" eaLnBrk="1" hangingPunct="1"/>
            <a:r>
              <a:rPr lang="ar-SA" altLang="en-US" b="1" dirty="0"/>
              <a:t>  براعمها على افرع توجد على سطح </a:t>
            </a:r>
            <a:r>
              <a:rPr lang="ar-SA" altLang="en-US" b="1" dirty="0" err="1"/>
              <a:t>التربه</a:t>
            </a:r>
            <a:r>
              <a:rPr lang="ar-SA" altLang="en-US" b="1" dirty="0"/>
              <a:t> او في الطبقات السطحية منها </a:t>
            </a:r>
          </a:p>
          <a:p>
            <a:pPr marL="342900" indent="-342900" algn="r" rtl="1" eaLnBrk="1" hangingPunct="1"/>
            <a:r>
              <a:rPr lang="ar-SA" altLang="en-US" b="1" dirty="0"/>
              <a:t>تحمى البراعم ببقايا النباتات  وتكثر في كافة المناطق عدا </a:t>
            </a:r>
            <a:r>
              <a:rPr lang="ar-SA" altLang="en-US" b="1" dirty="0" smtClean="0"/>
              <a:t>الاستوائية.</a:t>
            </a:r>
          </a:p>
          <a:p>
            <a:pPr marL="342900" indent="-342900" algn="r" rtl="1" eaLnBrk="1" hangingPunct="1"/>
            <a:r>
              <a:rPr lang="ar-SA" altLang="en-US" b="1" dirty="0" smtClean="0"/>
              <a:t> </a:t>
            </a:r>
            <a:endParaRPr lang="ar-SA" altLang="en-US" b="1" dirty="0"/>
          </a:p>
          <a:p>
            <a:pPr marL="342900" indent="-342900" algn="r" rtl="1" eaLnBrk="1" hangingPunct="1"/>
            <a:r>
              <a:rPr lang="ar-SA" altLang="en-US" sz="2000" b="1" u="sng" dirty="0">
                <a:solidFill>
                  <a:srgbClr val="7030A0"/>
                </a:solidFill>
              </a:rPr>
              <a:t>خامساً: النباتات  المختفية  </a:t>
            </a:r>
            <a:r>
              <a:rPr lang="en-US" altLang="en-US" sz="2000" b="1" u="sng" dirty="0">
                <a:solidFill>
                  <a:srgbClr val="7030A0"/>
                </a:solidFill>
              </a:rPr>
              <a:t> </a:t>
            </a:r>
            <a:r>
              <a:rPr lang="en-US" altLang="en-US" sz="2000" b="1" u="sng" dirty="0" err="1">
                <a:solidFill>
                  <a:srgbClr val="7030A0"/>
                </a:solidFill>
              </a:rPr>
              <a:t>Cryptophytes</a:t>
            </a:r>
            <a:endParaRPr lang="en-US" altLang="en-US" sz="2000" b="1" u="sng" dirty="0">
              <a:solidFill>
                <a:srgbClr val="7030A0"/>
              </a:solidFill>
            </a:endParaRPr>
          </a:p>
          <a:p>
            <a:pPr marL="342900" indent="-342900" algn="r" rtl="1" eaLnBrk="1" hangingPunct="1"/>
            <a:r>
              <a:rPr lang="ar-EG" altLang="en-US" b="1" u="sng" dirty="0">
                <a:solidFill>
                  <a:srgbClr val="7030A0"/>
                </a:solidFill>
              </a:rPr>
              <a:t> </a:t>
            </a:r>
            <a:r>
              <a:rPr lang="ar-EG" altLang="en-US" sz="1600" b="1" u="sng" dirty="0">
                <a:solidFill>
                  <a:srgbClr val="CC0000"/>
                </a:solidFill>
              </a:rPr>
              <a:t>مختفية ارضية</a:t>
            </a:r>
            <a:r>
              <a:rPr lang="ar-EG" altLang="en-US" sz="1600" b="1" u="sng" dirty="0">
                <a:solidFill>
                  <a:srgbClr val="7030A0"/>
                </a:solidFill>
              </a:rPr>
              <a:t> </a:t>
            </a:r>
            <a:r>
              <a:rPr lang="ar-SA" altLang="en-US" b="1" dirty="0"/>
              <a:t>براعم مدفونة تحت سطح الارض </a:t>
            </a:r>
            <a:endParaRPr lang="ar-EG" altLang="en-US" sz="1600" b="1" u="sng" dirty="0">
              <a:solidFill>
                <a:srgbClr val="7030A0"/>
              </a:solidFill>
            </a:endParaRPr>
          </a:p>
          <a:p>
            <a:pPr marL="342900" indent="-342900" algn="r" rtl="1" eaLnBrk="1" hangingPunct="1"/>
            <a:r>
              <a:rPr lang="ar-EG" altLang="en-US" sz="1600" b="1" u="sng" dirty="0">
                <a:solidFill>
                  <a:srgbClr val="CC0000"/>
                </a:solidFill>
              </a:rPr>
              <a:t>مختفية مائية</a:t>
            </a:r>
            <a:r>
              <a:rPr lang="ar-EG" altLang="en-US" sz="1600" b="1" u="sng" dirty="0">
                <a:solidFill>
                  <a:srgbClr val="7030A0"/>
                </a:solidFill>
              </a:rPr>
              <a:t> </a:t>
            </a:r>
            <a:r>
              <a:rPr lang="ar-SA" altLang="en-US" sz="1600" b="1" dirty="0"/>
              <a:t>براعم مدفونة تحت الماء</a:t>
            </a:r>
            <a:r>
              <a:rPr lang="ar-SA" altLang="en-US" sz="1600" dirty="0"/>
              <a:t>  </a:t>
            </a:r>
            <a:endParaRPr lang="ar-SA" altLang="en-US" sz="1600" dirty="0" smtClean="0"/>
          </a:p>
          <a:p>
            <a:pPr marL="342900" indent="-342900" algn="r" rtl="1" eaLnBrk="1" hangingPunct="1"/>
            <a:endParaRPr lang="ar-SA" altLang="en-US" sz="1600" b="1" u="sng" dirty="0">
              <a:solidFill>
                <a:srgbClr val="7030A0"/>
              </a:solidFill>
            </a:endParaRPr>
          </a:p>
          <a:p>
            <a:pPr marL="342900" indent="-342900" algn="r" rtl="1" eaLnBrk="1" hangingPunct="1"/>
            <a:r>
              <a:rPr lang="ar-SA" altLang="en-US" b="1" dirty="0"/>
              <a:t>لتحمي نفسها من المناخ الغير مناسب ولها 3 </a:t>
            </a:r>
            <a:r>
              <a:rPr lang="ar-SA" altLang="en-US" b="1" dirty="0" smtClean="0"/>
              <a:t>اقسام:</a:t>
            </a:r>
          </a:p>
          <a:p>
            <a:pPr marL="342900" indent="-342900" algn="r" rtl="1" eaLnBrk="1" hangingPunct="1"/>
            <a:endParaRPr lang="ar-SA" altLang="en-US" b="1" dirty="0"/>
          </a:p>
          <a:p>
            <a:pPr marL="342900" indent="-342900" algn="r" rtl="1" eaLnBrk="1" hangingPunct="1"/>
            <a:r>
              <a:rPr lang="ar-SA" altLang="en-US" b="1" dirty="0" smtClean="0"/>
              <a:t> </a:t>
            </a:r>
            <a:endParaRPr lang="ar-SA" altLang="en-US" b="1" dirty="0"/>
          </a:p>
          <a:p>
            <a:pPr marL="342900" indent="-342900" algn="r" rtl="1" eaLnBrk="1" hangingPunct="1">
              <a:buFontTx/>
              <a:buAutoNum type="arabicPeriod"/>
            </a:pPr>
            <a:r>
              <a:rPr lang="ar-SA" altLang="en-US" b="1" dirty="0">
                <a:solidFill>
                  <a:srgbClr val="006600"/>
                </a:solidFill>
              </a:rPr>
              <a:t>نباتات ارضية:</a:t>
            </a:r>
            <a:r>
              <a:rPr lang="ar-SA" altLang="en-US" sz="1400" b="1" dirty="0"/>
              <a:t>اعضاء</a:t>
            </a:r>
            <a:r>
              <a:rPr lang="ar-SA" altLang="en-US" sz="1600" b="1" dirty="0"/>
              <a:t> معمرة مطمورة الترب ابصال درنات ريزومات كرومات(المناطق </a:t>
            </a:r>
            <a:r>
              <a:rPr lang="ar-SA" altLang="en-US" sz="1600" b="1" dirty="0" smtClean="0"/>
              <a:t>المعتدله)</a:t>
            </a:r>
            <a:endParaRPr lang="ar-SA" altLang="en-US" sz="1600" b="1" dirty="0"/>
          </a:p>
          <a:p>
            <a:pPr marL="342900" indent="-342900" algn="r" rtl="1" eaLnBrk="1" hangingPunct="1">
              <a:buFontTx/>
              <a:buAutoNum type="arabicPeriod"/>
            </a:pPr>
            <a:r>
              <a:rPr lang="ar-SA" altLang="en-US" b="1" dirty="0">
                <a:solidFill>
                  <a:srgbClr val="006600"/>
                </a:solidFill>
              </a:rPr>
              <a:t>نباتات </a:t>
            </a:r>
            <a:r>
              <a:rPr lang="ar-SA" altLang="en-US" b="1" dirty="0" err="1">
                <a:solidFill>
                  <a:srgbClr val="006600"/>
                </a:solidFill>
              </a:rPr>
              <a:t>رطوبية</a:t>
            </a:r>
            <a:r>
              <a:rPr lang="ar-SA" altLang="en-US" b="1" dirty="0">
                <a:solidFill>
                  <a:srgbClr val="006600"/>
                </a:solidFill>
              </a:rPr>
              <a:t>: </a:t>
            </a:r>
            <a:r>
              <a:rPr lang="ar-SA" altLang="en-US" sz="1600" b="1" dirty="0"/>
              <a:t>تعيش في الترب زائدة الرطوبة .مغمورة جزئيا بالماء</a:t>
            </a:r>
          </a:p>
          <a:p>
            <a:pPr marL="342900" indent="-342900" algn="r" rtl="1" eaLnBrk="1" hangingPunct="1">
              <a:buFontTx/>
              <a:buAutoNum type="arabicPeriod"/>
            </a:pPr>
            <a:r>
              <a:rPr lang="ar-SA" altLang="en-US" b="1" dirty="0">
                <a:solidFill>
                  <a:srgbClr val="006600"/>
                </a:solidFill>
              </a:rPr>
              <a:t>نباتات مائية : </a:t>
            </a:r>
            <a:r>
              <a:rPr lang="ar-SA" altLang="en-US" sz="1400" b="1" dirty="0"/>
              <a:t>مغمورة كليا بالماء.</a:t>
            </a:r>
            <a:endParaRPr lang="ar-SA" altLang="en-US" b="1" dirty="0">
              <a:solidFill>
                <a:srgbClr val="006600"/>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17032"/>
            <a:ext cx="4707695" cy="17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نتيجة بحث الصور عن ‪raunkiaer life forms‬‏"/>
          <p:cNvPicPr>
            <a:picLocks noChangeAspect="1" noChangeArrowheads="1"/>
          </p:cNvPicPr>
          <p:nvPr/>
        </p:nvPicPr>
        <p:blipFill rotWithShape="1">
          <a:blip r:embed="rId3">
            <a:extLst>
              <a:ext uri="{28A0092B-C50C-407E-A947-70E740481C1C}">
                <a14:useLocalDpi xmlns:a14="http://schemas.microsoft.com/office/drawing/2010/main" val="0"/>
              </a:ext>
            </a:extLst>
          </a:blip>
          <a:srcRect l="18472" t="39894" r="52409"/>
          <a:stretch/>
        </p:blipFill>
        <p:spPr bwMode="auto">
          <a:xfrm>
            <a:off x="179512" y="260648"/>
            <a:ext cx="1944216" cy="284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361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1"/>
          </p:nvPr>
        </p:nvSpPr>
        <p:spPr>
          <a:xfrm>
            <a:off x="1" y="333375"/>
            <a:ext cx="8892480" cy="6407993"/>
          </a:xfrm>
        </p:spPr>
        <p:style>
          <a:lnRef idx="2">
            <a:schemeClr val="accent1"/>
          </a:lnRef>
          <a:fillRef idx="1">
            <a:schemeClr val="lt1"/>
          </a:fillRef>
          <a:effectRef idx="0">
            <a:schemeClr val="accent1"/>
          </a:effectRef>
          <a:fontRef idx="minor">
            <a:schemeClr val="dk1"/>
          </a:fontRef>
        </p:style>
        <p:txBody>
          <a:bodyPr>
            <a:normAutofit/>
          </a:bodyPr>
          <a:lstStyle/>
          <a:p>
            <a:pPr marL="533400" indent="-533400">
              <a:buFont typeface="Arial" pitchFamily="34" charset="0"/>
              <a:buNone/>
              <a:defRPr/>
            </a:pPr>
            <a:r>
              <a:rPr lang="ar-SA" b="1" u="sng" dirty="0">
                <a:solidFill>
                  <a:schemeClr val="accent1"/>
                </a:solidFill>
                <a:latin typeface="Arial" pitchFamily="34" charset="0"/>
              </a:rPr>
              <a:t>د.تأثير درجة الحرارة على توزيع </a:t>
            </a:r>
            <a:r>
              <a:rPr lang="ar-SA" b="1" u="sng" dirty="0" smtClean="0">
                <a:solidFill>
                  <a:schemeClr val="accent1"/>
                </a:solidFill>
                <a:latin typeface="Arial" pitchFamily="34" charset="0"/>
              </a:rPr>
              <a:t>النباتات:</a:t>
            </a:r>
            <a:endParaRPr lang="ar-SA" b="1" u="sng" dirty="0">
              <a:solidFill>
                <a:schemeClr val="accent1"/>
              </a:solidFill>
              <a:latin typeface="Arial" pitchFamily="34" charset="0"/>
            </a:endParaRPr>
          </a:p>
          <a:p>
            <a:pPr marL="533400" indent="-533400">
              <a:buFont typeface="Arial" pitchFamily="34" charset="0"/>
              <a:buNone/>
              <a:defRPr/>
            </a:pPr>
            <a:r>
              <a:rPr lang="ar-SA" sz="2400" b="1" dirty="0">
                <a:solidFill>
                  <a:schemeClr val="tx1"/>
                </a:solidFill>
                <a:latin typeface="Arial" pitchFamily="34" charset="0"/>
              </a:rPr>
              <a:t>تتحكم درجة الحرارة في تكوين المجتمعات النباتية بتأثيرها على افراد الانواع المكونة للمجتمع  .</a:t>
            </a:r>
          </a:p>
          <a:p>
            <a:pPr marL="533400" indent="-533400">
              <a:buFont typeface="Arial" pitchFamily="34" charset="0"/>
              <a:buNone/>
              <a:defRPr/>
            </a:pPr>
            <a:r>
              <a:rPr lang="ar-SA" sz="2400" b="1" u="sng" dirty="0">
                <a:solidFill>
                  <a:srgbClr val="CC0000"/>
                </a:solidFill>
                <a:latin typeface="Arial" pitchFamily="34" charset="0"/>
              </a:rPr>
              <a:t>يتحقق لنبات العيش اذا توفره الشروط التالية :</a:t>
            </a:r>
          </a:p>
          <a:p>
            <a:pPr marL="533400" indent="-533400">
              <a:buFont typeface="Arial" pitchFamily="34" charset="0"/>
              <a:buNone/>
              <a:defRPr/>
            </a:pPr>
            <a:r>
              <a:rPr lang="ar-SA" sz="2400" b="1" dirty="0">
                <a:solidFill>
                  <a:schemeClr val="tx1"/>
                </a:solidFill>
                <a:latin typeface="Arial" pitchFamily="34" charset="0"/>
              </a:rPr>
              <a:t>*ان لا ترتفع او تنخفض درجة الحرارة في أي وقت  لدرجة قتل </a:t>
            </a:r>
            <a:r>
              <a:rPr lang="ar-SA" sz="2400" b="1" dirty="0" smtClean="0">
                <a:solidFill>
                  <a:schemeClr val="tx1"/>
                </a:solidFill>
                <a:latin typeface="Arial" pitchFamily="34" charset="0"/>
              </a:rPr>
              <a:t>النبات. </a:t>
            </a:r>
            <a:endParaRPr lang="ar-SA" sz="2400" b="1" dirty="0">
              <a:solidFill>
                <a:schemeClr val="tx1"/>
              </a:solidFill>
              <a:latin typeface="Arial" pitchFamily="34" charset="0"/>
            </a:endParaRPr>
          </a:p>
          <a:p>
            <a:pPr marL="533400" indent="-533400">
              <a:buFont typeface="Arial" pitchFamily="34" charset="0"/>
              <a:buNone/>
              <a:defRPr/>
            </a:pPr>
            <a:r>
              <a:rPr lang="ar-SA" sz="2400" b="1" dirty="0">
                <a:solidFill>
                  <a:schemeClr val="tx1"/>
                </a:solidFill>
                <a:latin typeface="Arial" pitchFamily="34" charset="0"/>
              </a:rPr>
              <a:t>*ارتفاع درجة الحرارة لدرجة كافية (مناطق باردة) او تنخفض لدرجة كافية (مناطق حارة)</a:t>
            </a:r>
          </a:p>
          <a:p>
            <a:pPr marL="533400" indent="-533400">
              <a:buFont typeface="Arial" pitchFamily="34" charset="0"/>
              <a:buNone/>
              <a:defRPr/>
            </a:pPr>
            <a:r>
              <a:rPr lang="ar-SA" sz="2400" b="1" dirty="0">
                <a:solidFill>
                  <a:schemeClr val="tx1"/>
                </a:solidFill>
                <a:latin typeface="Arial" pitchFamily="34" charset="0"/>
              </a:rPr>
              <a:t>تكون الحرارة في الفترة كافيه </a:t>
            </a:r>
            <a:r>
              <a:rPr lang="ar-SA" sz="2400" b="1" dirty="0" smtClean="0">
                <a:solidFill>
                  <a:schemeClr val="tx1"/>
                </a:solidFill>
                <a:latin typeface="Arial" pitchFamily="34" charset="0"/>
              </a:rPr>
              <a:t> ومناسبة في </a:t>
            </a:r>
            <a:r>
              <a:rPr lang="ar-SA" sz="2400" b="1" dirty="0">
                <a:solidFill>
                  <a:schemeClr val="tx1"/>
                </a:solidFill>
                <a:latin typeface="Arial" pitchFamily="34" charset="0"/>
              </a:rPr>
              <a:t>موسم النمو لينمو النبات ويتكاثر.</a:t>
            </a:r>
          </a:p>
          <a:p>
            <a:pPr marL="533400" indent="-533400">
              <a:buFont typeface="Arial" pitchFamily="34" charset="0"/>
              <a:buNone/>
              <a:defRPr/>
            </a:pPr>
            <a:r>
              <a:rPr lang="ar-SA" sz="2400" b="1" u="sng" dirty="0">
                <a:solidFill>
                  <a:srgbClr val="CC0000"/>
                </a:solidFill>
                <a:latin typeface="Arial" pitchFamily="34" charset="0"/>
              </a:rPr>
              <a:t>تتحكم درجة الحرارة في توزيع النبات بعدة </a:t>
            </a:r>
            <a:r>
              <a:rPr lang="ar-SA" sz="2400" b="1" u="sng" dirty="0" smtClean="0">
                <a:solidFill>
                  <a:srgbClr val="CC0000"/>
                </a:solidFill>
                <a:latin typeface="Arial" pitchFamily="34" charset="0"/>
              </a:rPr>
              <a:t>طرق:</a:t>
            </a:r>
            <a:endParaRPr lang="ar-SA" sz="2400" b="1" u="sng" dirty="0">
              <a:solidFill>
                <a:srgbClr val="CC0000"/>
              </a:solidFill>
              <a:latin typeface="Arial" pitchFamily="34" charset="0"/>
            </a:endParaRPr>
          </a:p>
          <a:p>
            <a:pPr marL="533400" indent="-533400">
              <a:buFont typeface="Arial" pitchFamily="34" charset="0"/>
              <a:buAutoNum type="arabicPeriod"/>
              <a:defRPr/>
            </a:pPr>
            <a:r>
              <a:rPr lang="ar-SA" sz="2400" b="1" dirty="0">
                <a:solidFill>
                  <a:schemeClr val="tx1"/>
                </a:solidFill>
                <a:latin typeface="Arial" pitchFamily="34" charset="0"/>
              </a:rPr>
              <a:t>التحكم عن طريق درجة الحرارة المرتفعة والمنخفضة(الدرجة العظمى صيفا والدنيا شتاءً)</a:t>
            </a:r>
          </a:p>
          <a:p>
            <a:pPr marL="533400" indent="-533400">
              <a:buFont typeface="Arial" pitchFamily="34" charset="0"/>
              <a:buAutoNum type="arabicPeriod"/>
              <a:defRPr/>
            </a:pPr>
            <a:r>
              <a:rPr lang="ar-SA" sz="2400" b="1" dirty="0">
                <a:solidFill>
                  <a:schemeClr val="tx1"/>
                </a:solidFill>
                <a:latin typeface="Arial" pitchFamily="34" charset="0"/>
              </a:rPr>
              <a:t>حاجة النبات لفترة  حرارة منخفضة (تنتقل من الخضري للزهري</a:t>
            </a:r>
            <a:r>
              <a:rPr lang="ar-SA" sz="2400" b="1" dirty="0" smtClean="0">
                <a:solidFill>
                  <a:schemeClr val="tx1"/>
                </a:solidFill>
                <a:latin typeface="Arial" pitchFamily="34" charset="0"/>
              </a:rPr>
              <a:t>).</a:t>
            </a:r>
            <a:endParaRPr lang="ar-SA" sz="2400" b="1" dirty="0">
              <a:solidFill>
                <a:schemeClr val="tx1"/>
              </a:solidFill>
              <a:latin typeface="Arial" pitchFamily="34" charset="0"/>
            </a:endParaRPr>
          </a:p>
          <a:p>
            <a:pPr marL="533400" indent="-533400">
              <a:buFont typeface="Arial" pitchFamily="34" charset="0"/>
              <a:buNone/>
              <a:defRPr/>
            </a:pPr>
            <a:endParaRPr lang="en-US"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5869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صر نائب للمحتوى 2"/>
          <p:cNvSpPr>
            <a:spLocks noGrp="1"/>
          </p:cNvSpPr>
          <p:nvPr>
            <p:ph idx="1"/>
          </p:nvPr>
        </p:nvSpPr>
        <p:spPr>
          <a:xfrm>
            <a:off x="0" y="188913"/>
            <a:ext cx="8675688" cy="4419600"/>
          </a:xfrm>
        </p:spPr>
        <p:txBody>
          <a:bodyPr/>
          <a:lstStyle/>
          <a:p>
            <a:pPr algn="justLow" eaLnBrk="1" hangingPunct="1">
              <a:buFont typeface="Arial" pitchFamily="34" charset="0"/>
              <a:buNone/>
            </a:pPr>
            <a:r>
              <a:rPr lang="ar-SA" altLang="en-US" sz="3600" b="1" dirty="0">
                <a:solidFill>
                  <a:srgbClr val="FF0000"/>
                </a:solidFill>
              </a:rPr>
              <a:t>أهم العوامل المؤثرة في توزيع النباتات الطبيعية في العالم.</a:t>
            </a:r>
            <a:endParaRPr lang="en-US" altLang="en-US" sz="3600" b="1" i="1" dirty="0">
              <a:solidFill>
                <a:srgbClr val="FF0000"/>
              </a:solidFill>
              <a:cs typeface="Arial" pitchFamily="34" charset="0"/>
            </a:endParaRPr>
          </a:p>
          <a:p>
            <a:pPr algn="justLow" eaLnBrk="1" hangingPunct="1">
              <a:buFont typeface="Arial" pitchFamily="34" charset="0"/>
              <a:buChar char="•"/>
            </a:pPr>
            <a:r>
              <a:rPr lang="ar-SA" altLang="en-US" sz="3600" b="1" dirty="0">
                <a:solidFill>
                  <a:srgbClr val="00B050"/>
                </a:solidFill>
              </a:rPr>
              <a:t>الانتشار </a:t>
            </a:r>
            <a:r>
              <a:rPr lang="en-US" altLang="en-US" sz="3600" b="1" dirty="0">
                <a:solidFill>
                  <a:srgbClr val="00B050"/>
                </a:solidFill>
                <a:cs typeface="Arial" pitchFamily="34" charset="0"/>
              </a:rPr>
              <a:t>Dispersal</a:t>
            </a:r>
            <a:r>
              <a:rPr lang="ar-SA" altLang="en-US" sz="3600" b="1" dirty="0">
                <a:solidFill>
                  <a:srgbClr val="00B050"/>
                </a:solidFill>
              </a:rPr>
              <a:t>.</a:t>
            </a:r>
            <a:endParaRPr lang="en-US" altLang="en-US" sz="3600" b="1" i="1" dirty="0">
              <a:solidFill>
                <a:srgbClr val="00B050"/>
              </a:solidFill>
              <a:cs typeface="Arial" pitchFamily="34" charset="0"/>
            </a:endParaRPr>
          </a:p>
          <a:p>
            <a:pPr algn="justLow" eaLnBrk="1" hangingPunct="1">
              <a:buFont typeface="Arial" pitchFamily="34" charset="0"/>
              <a:buChar char="•"/>
            </a:pPr>
            <a:r>
              <a:rPr lang="ar-SA" altLang="en-US" sz="3600" b="1" u="sng" dirty="0">
                <a:solidFill>
                  <a:srgbClr val="00B050"/>
                </a:solidFill>
              </a:rPr>
              <a:t>العوامل البيئية </a:t>
            </a:r>
            <a:r>
              <a:rPr lang="en-US" altLang="en-US" sz="3600" b="1" u="sng" dirty="0">
                <a:solidFill>
                  <a:srgbClr val="00B050"/>
                </a:solidFill>
                <a:cs typeface="Arial" pitchFamily="34" charset="0"/>
              </a:rPr>
              <a:t>Environmental factors</a:t>
            </a:r>
            <a:r>
              <a:rPr lang="ar-SA" altLang="en-US" sz="3600" b="1" u="sng" dirty="0">
                <a:solidFill>
                  <a:srgbClr val="00B050"/>
                </a:solidFill>
              </a:rPr>
              <a:t>.</a:t>
            </a:r>
          </a:p>
          <a:p>
            <a:pPr eaLnBrk="1" hangingPunct="1">
              <a:buFont typeface="Arial" pitchFamily="34" charset="0"/>
              <a:buNone/>
            </a:pPr>
            <a:endParaRPr lang="ar-SA" altLang="en-US" dirty="0"/>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43164"/>
            <a:ext cx="3573463"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5576" y="5849260"/>
            <a:ext cx="8216339" cy="677108"/>
          </a:xfrm>
          <a:prstGeom prst="rect">
            <a:avLst/>
          </a:prstGeom>
        </p:spPr>
        <p:txBody>
          <a:bodyPr wrap="square">
            <a:spAutoFit/>
          </a:bodyPr>
          <a:lstStyle/>
          <a:p>
            <a:pPr algn="justLow"/>
            <a:r>
              <a:rPr lang="ar-SA" altLang="en-US" b="1" dirty="0"/>
              <a:t>الفصل الثاني</a:t>
            </a:r>
            <a:r>
              <a:rPr lang="ar-SA" altLang="en-US" sz="2000" b="1" u="sng" dirty="0">
                <a:solidFill>
                  <a:srgbClr val="00B050"/>
                </a:solidFill>
              </a:rPr>
              <a:t> </a:t>
            </a:r>
            <a:r>
              <a:rPr lang="ar-EG" altLang="en-US" b="1" dirty="0"/>
              <a:t>ص 35-37-41</a:t>
            </a:r>
            <a:r>
              <a:rPr lang="ar-SA" altLang="en-US" b="1" dirty="0"/>
              <a:t>-42-46-47-48-</a:t>
            </a:r>
            <a:r>
              <a:rPr lang="ar-SA" altLang="en-US" b="1" dirty="0">
                <a:solidFill>
                  <a:srgbClr val="CC0000"/>
                </a:solidFill>
              </a:rPr>
              <a:t>49</a:t>
            </a:r>
            <a:r>
              <a:rPr lang="ar-SA" altLang="en-US" b="1" dirty="0"/>
              <a:t>-</a:t>
            </a:r>
            <a:r>
              <a:rPr lang="ar-SA" altLang="en-US" b="1" dirty="0">
                <a:solidFill>
                  <a:srgbClr val="CC0000"/>
                </a:solidFill>
              </a:rPr>
              <a:t>50</a:t>
            </a:r>
            <a:r>
              <a:rPr lang="ar-SA" altLang="en-US" b="1" dirty="0"/>
              <a:t>-</a:t>
            </a:r>
            <a:r>
              <a:rPr lang="ar-SA" altLang="en-US" b="1" dirty="0">
                <a:solidFill>
                  <a:srgbClr val="CC0000"/>
                </a:solidFill>
              </a:rPr>
              <a:t>51</a:t>
            </a:r>
          </a:p>
          <a:p>
            <a:pPr algn="justLow"/>
            <a:r>
              <a:rPr lang="ar-SA" altLang="en-US" b="1" dirty="0">
                <a:solidFill>
                  <a:srgbClr val="CC0000"/>
                </a:solidFill>
              </a:rPr>
              <a:t>55-56-57</a:t>
            </a:r>
            <a:endParaRPr lang="en-US" altLang="en-US" b="1" i="1" dirty="0">
              <a:solidFill>
                <a:srgbClr val="CC0000"/>
              </a:solidFill>
              <a:cs typeface="Arial" pitchFamily="34" charset="0"/>
            </a:endParaRPr>
          </a:p>
        </p:txBody>
      </p:sp>
    </p:spTree>
    <p:extLst>
      <p:ext uri="{BB962C8B-B14F-4D97-AF65-F5344CB8AC3E}">
        <p14:creationId xmlns:p14="http://schemas.microsoft.com/office/powerpoint/2010/main" val="372467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60648"/>
            <a:ext cx="7200800" cy="864096"/>
          </a:xfrm>
        </p:spPr>
        <p:txBody>
          <a:bodyPr>
            <a:normAutofit fontScale="90000"/>
          </a:bodyPr>
          <a:lstStyle/>
          <a:p>
            <a:pPr algn="ctr" eaLnBrk="1" fontAlgn="auto" hangingPunct="1">
              <a:spcAft>
                <a:spcPts val="0"/>
              </a:spcAft>
              <a:defRPr/>
            </a:pPr>
            <a:r>
              <a:rPr lang="ar-SA" sz="3600" u="sng" dirty="0">
                <a:solidFill>
                  <a:srgbClr val="00B050"/>
                </a:solidFill>
              </a:rPr>
              <a:t>العوامل البيئية(عوامل الوسط) </a:t>
            </a:r>
            <a:br>
              <a:rPr lang="ar-SA" sz="3600" u="sng" dirty="0">
                <a:solidFill>
                  <a:srgbClr val="00B050"/>
                </a:solidFill>
              </a:rPr>
            </a:br>
            <a:r>
              <a:rPr lang="en-US" sz="3600" u="sng" dirty="0">
                <a:solidFill>
                  <a:srgbClr val="00B050"/>
                </a:solidFill>
              </a:rPr>
              <a:t>Environmental factors</a:t>
            </a:r>
            <a:r>
              <a:rPr lang="ar-SA" sz="3600" u="sng" dirty="0">
                <a:solidFill>
                  <a:srgbClr val="00B050"/>
                </a:solidFill>
              </a:rPr>
              <a:t>.</a:t>
            </a:r>
            <a:endParaRPr lang="en-US" sz="3600" i="1" u="sng" dirty="0">
              <a:solidFill>
                <a:srgbClr val="00B050"/>
              </a:solidFill>
            </a:endParaRPr>
          </a:p>
        </p:txBody>
      </p:sp>
      <p:sp>
        <p:nvSpPr>
          <p:cNvPr id="3" name="عنصر نائب للمحتوى 2"/>
          <p:cNvSpPr>
            <a:spLocks noGrp="1"/>
          </p:cNvSpPr>
          <p:nvPr>
            <p:ph idx="1"/>
          </p:nvPr>
        </p:nvSpPr>
        <p:spPr>
          <a:xfrm>
            <a:off x="107504" y="1412776"/>
            <a:ext cx="9001000" cy="4824413"/>
          </a:xfr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eaLnBrk="1" hangingPunct="1">
              <a:lnSpc>
                <a:spcPct val="120000"/>
              </a:lnSpc>
              <a:buFont typeface="Arial" pitchFamily="34" charset="0"/>
              <a:buNone/>
              <a:defRPr/>
            </a:pPr>
            <a:r>
              <a:rPr lang="ar-SA" b="1" dirty="0">
                <a:solidFill>
                  <a:srgbClr val="002060"/>
                </a:solidFill>
                <a:latin typeface="Sakkal Majalla" pitchFamily="2" charset="-78"/>
              </a:rPr>
              <a:t> </a:t>
            </a:r>
            <a:r>
              <a:rPr lang="ar-SA" sz="2400" b="1" dirty="0">
                <a:solidFill>
                  <a:srgbClr val="002060"/>
                </a:solidFill>
                <a:latin typeface="Sakkal Majalla" pitchFamily="2" charset="-78"/>
              </a:rPr>
              <a:t>يتوقف توزيع الأنواع النباتية وانتشارها الى العامل التاريخي وخواص الانواع على العامل البيئي .</a:t>
            </a:r>
          </a:p>
          <a:p>
            <a:pPr eaLnBrk="1" hangingPunct="1">
              <a:lnSpc>
                <a:spcPct val="120000"/>
              </a:lnSpc>
              <a:buFont typeface="Arial" pitchFamily="34" charset="0"/>
              <a:buNone/>
              <a:defRPr/>
            </a:pPr>
            <a:r>
              <a:rPr lang="ar-SA" sz="2400" b="1" dirty="0">
                <a:solidFill>
                  <a:srgbClr val="002060"/>
                </a:solidFill>
                <a:latin typeface="Sakkal Majalla" pitchFamily="2" charset="-78"/>
              </a:rPr>
              <a:t>فالوسط الذي تعيش فيه النباتات وسط معقد لجملة من العوامل .هذه العوامل قد يكون تأثيرها كالتالي </a:t>
            </a:r>
            <a:r>
              <a:rPr lang="ar-SA" sz="2400" b="1" dirty="0" smtClean="0">
                <a:solidFill>
                  <a:srgbClr val="002060"/>
                </a:solidFill>
                <a:latin typeface="Sakkal Majalla" pitchFamily="2" charset="-78"/>
              </a:rPr>
              <a:t>:</a:t>
            </a:r>
            <a:endParaRPr lang="ar-SA" sz="2400" b="1" dirty="0">
              <a:solidFill>
                <a:srgbClr val="002060"/>
              </a:solidFill>
              <a:latin typeface="Sakkal Majalla" pitchFamily="2" charset="-78"/>
            </a:endParaRPr>
          </a:p>
          <a:p>
            <a:pPr eaLnBrk="1" hangingPunct="1">
              <a:lnSpc>
                <a:spcPct val="120000"/>
              </a:lnSpc>
              <a:buFont typeface="Arial" pitchFamily="34" charset="0"/>
              <a:buNone/>
              <a:defRPr/>
            </a:pPr>
            <a:r>
              <a:rPr lang="ar-SA" sz="2400" b="1" u="sng" dirty="0">
                <a:solidFill>
                  <a:schemeClr val="accent1"/>
                </a:solidFill>
                <a:latin typeface="Sakkal Majalla" pitchFamily="2" charset="-78"/>
              </a:rPr>
              <a:t>تأثيرها قليل  على نمو النبات وتكاثره:</a:t>
            </a:r>
          </a:p>
          <a:p>
            <a:pPr eaLnBrk="1" hangingPunct="1">
              <a:lnSpc>
                <a:spcPct val="120000"/>
              </a:lnSpc>
              <a:buFont typeface="Arial" pitchFamily="34" charset="0"/>
              <a:buNone/>
              <a:defRPr/>
            </a:pPr>
            <a:r>
              <a:rPr lang="ar-SA" sz="2400" b="1" dirty="0">
                <a:solidFill>
                  <a:srgbClr val="002060"/>
                </a:solidFill>
                <a:latin typeface="Sakkal Majalla" pitchFamily="2" charset="-78"/>
              </a:rPr>
              <a:t> كالتضاريس وتخلخل الهواء والمياه لجوفية .</a:t>
            </a:r>
          </a:p>
          <a:p>
            <a:pPr eaLnBrk="1" hangingPunct="1">
              <a:lnSpc>
                <a:spcPct val="120000"/>
              </a:lnSpc>
              <a:buFont typeface="Arial" pitchFamily="34" charset="0"/>
              <a:buNone/>
              <a:defRPr/>
            </a:pPr>
            <a:r>
              <a:rPr lang="ar-SA" sz="2400" b="1" u="sng" dirty="0">
                <a:solidFill>
                  <a:schemeClr val="accent1"/>
                </a:solidFill>
                <a:latin typeface="Sakkal Majalla" pitchFamily="2" charset="-78"/>
              </a:rPr>
              <a:t>تأثيرها ضروري على نمو النبات وتكاثره و يموت النبات بدونه: </a:t>
            </a:r>
            <a:r>
              <a:rPr lang="ar-SA" sz="2400" b="1" u="sng" dirty="0">
                <a:solidFill>
                  <a:srgbClr val="FF0000"/>
                </a:solidFill>
                <a:latin typeface="Sakkal Majalla" pitchFamily="2" charset="-78"/>
              </a:rPr>
              <a:t>(عوامل البقاء)</a:t>
            </a:r>
          </a:p>
          <a:p>
            <a:pPr eaLnBrk="1" hangingPunct="1">
              <a:lnSpc>
                <a:spcPct val="120000"/>
              </a:lnSpc>
              <a:buFont typeface="Arial" pitchFamily="34" charset="0"/>
              <a:buNone/>
              <a:defRPr/>
            </a:pPr>
            <a:r>
              <a:rPr lang="ar-SA" sz="2400" b="1" dirty="0">
                <a:solidFill>
                  <a:srgbClr val="0070C0"/>
                </a:solidFill>
                <a:latin typeface="Sakkal Majalla" pitchFamily="2" charset="-78"/>
              </a:rPr>
              <a:t>  </a:t>
            </a:r>
            <a:r>
              <a:rPr lang="en-US" sz="2400" b="1" dirty="0">
                <a:solidFill>
                  <a:srgbClr val="0070C0"/>
                </a:solidFill>
                <a:latin typeface="Sakkal Majalla" pitchFamily="2" charset="-78"/>
                <a:cs typeface="Arial" pitchFamily="34" charset="0"/>
              </a:rPr>
              <a:t>O</a:t>
            </a:r>
            <a:r>
              <a:rPr lang="en-US" sz="1800" b="1" dirty="0">
                <a:solidFill>
                  <a:srgbClr val="0070C0"/>
                </a:solidFill>
                <a:latin typeface="Sakkal Majalla" pitchFamily="2" charset="-78"/>
                <a:cs typeface="Arial" pitchFamily="34" charset="0"/>
              </a:rPr>
              <a:t>2</a:t>
            </a:r>
            <a:r>
              <a:rPr lang="en-US" sz="2400" b="1" dirty="0">
                <a:solidFill>
                  <a:srgbClr val="0070C0"/>
                </a:solidFill>
                <a:latin typeface="Sakkal Majalla" pitchFamily="2" charset="-78"/>
                <a:cs typeface="Arial" pitchFamily="34" charset="0"/>
              </a:rPr>
              <a:t> ,CO</a:t>
            </a:r>
            <a:r>
              <a:rPr lang="en-US" sz="1800" b="1" dirty="0">
                <a:solidFill>
                  <a:srgbClr val="0070C0"/>
                </a:solidFill>
                <a:latin typeface="Sakkal Majalla" pitchFamily="2" charset="-78"/>
                <a:cs typeface="Arial" pitchFamily="34" charset="0"/>
              </a:rPr>
              <a:t>2</a:t>
            </a:r>
            <a:r>
              <a:rPr lang="ar-SA" sz="2400" b="1" dirty="0">
                <a:solidFill>
                  <a:srgbClr val="0070C0"/>
                </a:solidFill>
                <a:latin typeface="Sakkal Majalla" pitchFamily="2" charset="-78"/>
              </a:rPr>
              <a:t> الحرارة الضوء الرطوبة وبعض المعادن كلها عوامل يحتاجها النبات الأخضر ونقصها يجعل النبات لا ينمو فتسمى تلك </a:t>
            </a:r>
            <a:r>
              <a:rPr lang="ar-SA" sz="2400" b="1" dirty="0">
                <a:solidFill>
                  <a:srgbClr val="FF0000"/>
                </a:solidFill>
                <a:latin typeface="Arial" pitchFamily="34" charset="0"/>
              </a:rPr>
              <a:t>العوامل عوامل البقاء </a:t>
            </a:r>
            <a:r>
              <a:rPr lang="en-US" sz="2400" b="1" dirty="0">
                <a:solidFill>
                  <a:srgbClr val="FF0000"/>
                </a:solidFill>
                <a:latin typeface="Arial" pitchFamily="34" charset="0"/>
                <a:cs typeface="Arial" pitchFamily="34" charset="0"/>
              </a:rPr>
              <a:t>Life condition </a:t>
            </a:r>
            <a:r>
              <a:rPr lang="ar-SA" sz="2400" b="1" dirty="0">
                <a:solidFill>
                  <a:srgbClr val="FF0000"/>
                </a:solidFill>
                <a:latin typeface="Arial" pitchFamily="34" charset="0"/>
              </a:rPr>
              <a:t>.</a:t>
            </a:r>
          </a:p>
        </p:txBody>
      </p:sp>
    </p:spTree>
    <p:extLst>
      <p:ext uri="{BB962C8B-B14F-4D97-AF65-F5344CB8AC3E}">
        <p14:creationId xmlns:p14="http://schemas.microsoft.com/office/powerpoint/2010/main" val="102297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72231" y="2352662"/>
            <a:ext cx="9144000" cy="2739211"/>
          </a:xfrm>
          <a:prstGeom prst="rect">
            <a:avLst/>
          </a:prstGeom>
          <a:ln>
            <a:headEnd/>
            <a:tailEnd/>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r" rtl="1" eaLnBrk="1" hangingPunct="1"/>
            <a:r>
              <a:rPr lang="ar-SA" altLang="en-US" sz="2400" b="1" dirty="0">
                <a:solidFill>
                  <a:srgbClr val="002060"/>
                </a:solidFill>
              </a:rPr>
              <a:t>حيث يتوقف نمو النبات على العامل الموجود بكميات قليله(وليس المتوفر) من ذلك  نستنتج</a:t>
            </a:r>
          </a:p>
          <a:p>
            <a:pPr algn="r" rtl="1" eaLnBrk="1" hangingPunct="1"/>
            <a:r>
              <a:rPr lang="ar-SA" altLang="en-US" sz="2400" b="1" dirty="0">
                <a:solidFill>
                  <a:srgbClr val="002060"/>
                </a:solidFill>
              </a:rPr>
              <a:t> </a:t>
            </a:r>
            <a:r>
              <a:rPr lang="ar-SA" altLang="en-US" sz="2800" b="1" u="sng" dirty="0">
                <a:solidFill>
                  <a:srgbClr val="FF0000"/>
                </a:solidFill>
                <a:highlight>
                  <a:srgbClr val="FFFF00"/>
                </a:highlight>
              </a:rPr>
              <a:t>قانون العوامل المحددة: </a:t>
            </a:r>
            <a:r>
              <a:rPr lang="en-US" altLang="en-US" sz="2800" b="1" u="sng" dirty="0">
                <a:solidFill>
                  <a:srgbClr val="FF0000"/>
                </a:solidFill>
                <a:highlight>
                  <a:srgbClr val="FFFF00"/>
                </a:highlight>
              </a:rPr>
              <a:t>law of limiting factors</a:t>
            </a:r>
            <a:endParaRPr lang="ar-SA" altLang="en-US" sz="2800" b="1" u="sng" dirty="0">
              <a:solidFill>
                <a:srgbClr val="FF0000"/>
              </a:solidFill>
              <a:highlight>
                <a:srgbClr val="FFFF00"/>
              </a:highlight>
            </a:endParaRPr>
          </a:p>
          <a:p>
            <a:pPr algn="r" rtl="1" eaLnBrk="1" hangingPunct="1"/>
            <a:r>
              <a:rPr lang="ar-SA" altLang="en-US" sz="2400" b="1" dirty="0">
                <a:solidFill>
                  <a:srgbClr val="002060"/>
                </a:solidFill>
              </a:rPr>
              <a:t>حيث يبين ان شدة أي عملية بيولوجية يؤثر عليها عدد من العوامل تتوقف على العامل الموجود في الوسط بكمية قليلة(بالنسبة لكميته المثلى). كالبناء الضوئي الذي يؤثر فيها الضوء و درجة الحرارة و</a:t>
            </a:r>
            <a:r>
              <a:rPr lang="en-US" altLang="en-US" sz="2400" b="1" dirty="0">
                <a:solidFill>
                  <a:srgbClr val="002060"/>
                </a:solidFill>
              </a:rPr>
              <a:t>CO2 </a:t>
            </a:r>
            <a:r>
              <a:rPr lang="ar-SA" altLang="en-US" sz="2400" b="1" dirty="0">
                <a:solidFill>
                  <a:srgbClr val="002060"/>
                </a:solidFill>
              </a:rPr>
              <a:t> تتناسب طرديا مع العامل  الموجود بقله.</a:t>
            </a:r>
            <a:endParaRPr lang="en-US" altLang="en-US" sz="2400" b="1" dirty="0">
              <a:solidFill>
                <a:srgbClr val="002060"/>
              </a:solidFill>
            </a:endParaRPr>
          </a:p>
          <a:p>
            <a:pPr algn="r" rtl="1" eaLnBrk="1" hangingPunct="1"/>
            <a:r>
              <a:rPr lang="ar-EG" altLang="en-US" sz="2400" b="1" dirty="0">
                <a:solidFill>
                  <a:srgbClr val="002060"/>
                </a:solidFill>
              </a:rPr>
              <a:t> مثال كمية الامطار في الصحراء</a:t>
            </a:r>
          </a:p>
          <a:p>
            <a:pPr algn="r" rtl="1" eaLnBrk="1" hangingPunct="1"/>
            <a:r>
              <a:rPr lang="ar-EG" altLang="en-US" sz="2400" b="1" dirty="0">
                <a:solidFill>
                  <a:srgbClr val="002060"/>
                </a:solidFill>
              </a:rPr>
              <a:t>كمية الامطار في الغابات الاستوائية </a:t>
            </a:r>
            <a:endParaRPr lang="en-US" altLang="en-US" sz="2400" b="1" dirty="0">
              <a:solidFill>
                <a:srgbClr val="002060"/>
              </a:solidFill>
            </a:endParaRPr>
          </a:p>
        </p:txBody>
      </p:sp>
      <p:pic>
        <p:nvPicPr>
          <p:cNvPr id="717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25" y="5089525"/>
            <a:ext cx="2019300"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عنوان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6672"/>
            <a:ext cx="719931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345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439106044"/>
              </p:ext>
            </p:extLst>
          </p:nvPr>
        </p:nvGraphicFramePr>
        <p:xfrm>
          <a:off x="683568" y="143273"/>
          <a:ext cx="7671617" cy="4655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srcRect/>
          <a:stretch>
            <a:fillRect/>
          </a:stretch>
        </p:blipFill>
        <p:spPr bwMode="auto">
          <a:xfrm>
            <a:off x="107505" y="143272"/>
            <a:ext cx="1872208" cy="1863887"/>
          </a:xfrm>
          <a:prstGeom prst="rect">
            <a:avLst/>
          </a:prstGeom>
          <a:ln>
            <a:noFill/>
          </a:ln>
          <a:effectLst>
            <a:softEdge rad="112500"/>
          </a:effectLst>
        </p:spPr>
      </p:pic>
      <p:pic>
        <p:nvPicPr>
          <p:cNvPr id="4" name="صورة 4"/>
          <p:cNvPicPr/>
          <p:nvPr/>
        </p:nvPicPr>
        <p:blipFill>
          <a:blip r:embed="rId8"/>
          <a:stretch>
            <a:fillRect/>
          </a:stretch>
        </p:blipFill>
        <p:spPr>
          <a:xfrm>
            <a:off x="611188" y="4868863"/>
            <a:ext cx="2133600" cy="172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1"/>
          <p:cNvPicPr/>
          <p:nvPr/>
        </p:nvPicPr>
        <p:blipFill>
          <a:blip r:embed="rId9"/>
          <a:stretch>
            <a:fillRect/>
          </a:stretch>
        </p:blipFill>
        <p:spPr>
          <a:xfrm>
            <a:off x="4427538" y="4868863"/>
            <a:ext cx="1439862" cy="172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2"/>
          <p:cNvPicPr/>
          <p:nvPr/>
        </p:nvPicPr>
        <p:blipFill>
          <a:blip r:embed="rId10"/>
          <a:stretch>
            <a:fillRect/>
          </a:stretch>
        </p:blipFill>
        <p:spPr>
          <a:xfrm>
            <a:off x="2771775" y="4868863"/>
            <a:ext cx="1571625" cy="172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200" name="AutoShape 11" descr="نتيجة بحث الصور عن طبوغرافية الارض"/>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endParaRPr lang="ar-SA" altLang="en-US"/>
          </a:p>
        </p:txBody>
      </p:sp>
      <p:sp>
        <p:nvSpPr>
          <p:cNvPr id="8201" name="AutoShape 13" descr="نتيجة بحث الصور عن طبوغرافية الارض"/>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endParaRPr lang="ar-SA" altLang="en-US"/>
          </a:p>
        </p:txBody>
      </p:sp>
      <p:sp>
        <p:nvSpPr>
          <p:cNvPr id="8202" name="AutoShape 15" descr="نتيجة بحث الصور عن طبوغرافية الارض"/>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endParaRPr lang="ar-SA" altLang="en-US"/>
          </a:p>
        </p:txBody>
      </p:sp>
      <p:sp>
        <p:nvSpPr>
          <p:cNvPr id="8203" name="AutoShape 17" descr="نتيجة بحث الصور عن طبوغرافية الارض"/>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endParaRPr lang="ar-SA" altLang="en-US"/>
          </a:p>
        </p:txBody>
      </p:sp>
    </p:spTree>
    <p:extLst>
      <p:ext uri="{BB962C8B-B14F-4D97-AF65-F5344CB8AC3E}">
        <p14:creationId xmlns:p14="http://schemas.microsoft.com/office/powerpoint/2010/main" val="89889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526587"/>
            <a:ext cx="734481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72200" y="264977"/>
            <a:ext cx="1980029" cy="523220"/>
          </a:xfrm>
          <a:prstGeom prst="rect">
            <a:avLst/>
          </a:prstGeom>
          <a:noFill/>
        </p:spPr>
        <p:txBody>
          <a:bodyPr wrap="none" rtlCol="0">
            <a:spAutoFit/>
          </a:bodyPr>
          <a:lstStyle/>
          <a:p>
            <a:r>
              <a:rPr lang="ar-SA" sz="2800" b="1" u="sng" dirty="0" smtClean="0">
                <a:solidFill>
                  <a:srgbClr val="FF0000"/>
                </a:solidFill>
              </a:rPr>
              <a:t>عوامل الوسط :</a:t>
            </a:r>
            <a:endParaRPr lang="en-US" sz="2800" b="1" u="sng" dirty="0">
              <a:solidFill>
                <a:srgbClr val="FF0000"/>
              </a:solidFill>
            </a:endParaRPr>
          </a:p>
        </p:txBody>
      </p:sp>
      <p:pic>
        <p:nvPicPr>
          <p:cNvPr id="4" name="Picture 2"/>
          <p:cNvPicPr>
            <a:picLocks noChangeAspect="1" noChangeArrowheads="1"/>
          </p:cNvPicPr>
          <p:nvPr/>
        </p:nvPicPr>
        <p:blipFill>
          <a:blip r:embed="rId3"/>
          <a:srcRect/>
          <a:stretch>
            <a:fillRect/>
          </a:stretch>
        </p:blipFill>
        <p:spPr bwMode="auto">
          <a:xfrm>
            <a:off x="107504" y="526587"/>
            <a:ext cx="1872208" cy="1863887"/>
          </a:xfrm>
          <a:prstGeom prst="rect">
            <a:avLst/>
          </a:prstGeom>
          <a:ln>
            <a:noFill/>
          </a:ln>
          <a:effectLst>
            <a:softEdge rad="112500"/>
          </a:effectLst>
        </p:spPr>
      </p:pic>
    </p:spTree>
    <p:extLst>
      <p:ext uri="{BB962C8B-B14F-4D97-AF65-F5344CB8AC3E}">
        <p14:creationId xmlns:p14="http://schemas.microsoft.com/office/powerpoint/2010/main" val="568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bwMode="auto">
          <a:xfrm>
            <a:off x="2143929" y="6395605"/>
            <a:ext cx="4375200" cy="286613"/>
          </a:xfrm>
        </p:spPr>
        <p:style>
          <a:lnRef idx="2">
            <a:schemeClr val="accent1"/>
          </a:lnRef>
          <a:fillRef idx="1">
            <a:schemeClr val="lt1"/>
          </a:fillRef>
          <a:effectRef idx="0">
            <a:schemeClr val="accent1"/>
          </a:effectRef>
          <a:fontRef idx="minor">
            <a:schemeClr val="dk1"/>
          </a:fontRef>
        </p:style>
        <p:txBody>
          <a:bodyPr wrap="square" numCol="1" anchorCtr="0" compatLnSpc="1">
            <a:prstTxWarp prst="textNoShape">
              <a:avLst/>
            </a:prstTxWarp>
            <a:normAutofit fontScale="90000"/>
          </a:bodyPr>
          <a:lstStyle/>
          <a:p>
            <a:r>
              <a:rPr lang="ar-EG" altLang="en-US" sz="1400" dirty="0">
                <a:ln>
                  <a:noFill/>
                </a:ln>
                <a:solidFill>
                  <a:schemeClr val="tx1"/>
                </a:solidFill>
                <a:effectLst/>
              </a:rPr>
              <a:t>ص 37 من الكتاب</a:t>
            </a:r>
            <a:r>
              <a:rPr lang="ar-SA" altLang="en-US" sz="1400" dirty="0">
                <a:ln>
                  <a:noFill/>
                </a:ln>
                <a:solidFill>
                  <a:schemeClr val="tx1"/>
                </a:solidFill>
                <a:effectLst/>
              </a:rPr>
              <a:t> </a:t>
            </a:r>
            <a:endParaRPr lang="en-US" altLang="en-US" sz="1400" dirty="0">
              <a:ln>
                <a:noFill/>
              </a:ln>
              <a:solidFill>
                <a:schemeClr val="tx1"/>
              </a:solidFill>
              <a:effectLst/>
              <a:cs typeface="Arial" pitchFamily="34" charset="0"/>
            </a:endParaRPr>
          </a:p>
        </p:txBody>
      </p:sp>
      <p:graphicFrame>
        <p:nvGraphicFramePr>
          <p:cNvPr id="3" name="Diagram 2"/>
          <p:cNvGraphicFramePr/>
          <p:nvPr>
            <p:extLst>
              <p:ext uri="{D42A27DB-BD31-4B8C-83A1-F6EECF244321}">
                <p14:modId xmlns:p14="http://schemas.microsoft.com/office/powerpoint/2010/main" val="4272800986"/>
              </p:ext>
            </p:extLst>
          </p:nvPr>
        </p:nvGraphicFramePr>
        <p:xfrm>
          <a:off x="107504" y="-39757"/>
          <a:ext cx="8784976" cy="6205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Oval 6"/>
          <p:cNvSpPr>
            <a:spLocks noChangeArrowheads="1"/>
          </p:cNvSpPr>
          <p:nvPr/>
        </p:nvSpPr>
        <p:spPr bwMode="auto">
          <a:xfrm>
            <a:off x="2843213" y="908050"/>
            <a:ext cx="1655762" cy="9366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eaLnBrk="1" hangingPunct="1"/>
            <a:endParaRPr lang="ar-SA" altLang="en-US"/>
          </a:p>
        </p:txBody>
      </p:sp>
    </p:spTree>
    <p:extLst>
      <p:ext uri="{BB962C8B-B14F-4D97-AF65-F5344CB8AC3E}">
        <p14:creationId xmlns:p14="http://schemas.microsoft.com/office/powerpoint/2010/main" val="162295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
          <p:cNvSpPr>
            <a:spLocks noGrp="1"/>
          </p:cNvSpPr>
          <p:nvPr>
            <p:ph sz="quarter" idx="4294967295"/>
          </p:nvPr>
        </p:nvSpPr>
        <p:spPr>
          <a:xfrm>
            <a:off x="35188" y="790524"/>
            <a:ext cx="9026699" cy="5950844"/>
          </a:xfr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marL="381000" indent="-381000">
              <a:lnSpc>
                <a:spcPct val="80000"/>
              </a:lnSpc>
              <a:buFont typeface="Arial" pitchFamily="34" charset="0"/>
              <a:buNone/>
            </a:pPr>
            <a:r>
              <a:rPr lang="ar-SA" altLang="en-US" sz="2600" b="1" u="sng" dirty="0" smtClean="0">
                <a:solidFill>
                  <a:srgbClr val="7030A0"/>
                </a:solidFill>
              </a:rPr>
              <a:t>الحرارة </a:t>
            </a:r>
            <a:r>
              <a:rPr lang="en-US" altLang="en-US" sz="2600" b="1" u="sng" dirty="0" smtClean="0">
                <a:solidFill>
                  <a:srgbClr val="7030A0"/>
                </a:solidFill>
                <a:cs typeface="Arial" pitchFamily="34" charset="0"/>
              </a:rPr>
              <a:t>Temperature </a:t>
            </a:r>
            <a:r>
              <a:rPr lang="ar-SA" altLang="en-US" sz="2600" b="1" u="sng" dirty="0" smtClean="0">
                <a:solidFill>
                  <a:srgbClr val="7030A0"/>
                </a:solidFill>
              </a:rPr>
              <a:t>:</a:t>
            </a:r>
            <a:endParaRPr lang="en-US" altLang="en-US" sz="2600" dirty="0" smtClean="0">
              <a:solidFill>
                <a:srgbClr val="7030A0"/>
              </a:solidFill>
              <a:cs typeface="Arial" pitchFamily="34" charset="0"/>
            </a:endParaRPr>
          </a:p>
          <a:p>
            <a:pPr marL="381000" indent="-381000">
              <a:lnSpc>
                <a:spcPct val="80000"/>
              </a:lnSpc>
              <a:buFont typeface="Arial" pitchFamily="34" charset="0"/>
              <a:buNone/>
            </a:pPr>
            <a:r>
              <a:rPr lang="ar-SA" altLang="en-US" sz="2000" b="1" dirty="0" smtClean="0"/>
              <a:t>تعتبر درجة الحرارة من أهم عوامل التي تؤثر على توزيع النباتات على سطح الكرة الأرضية . و تتناقص درجة </a:t>
            </a:r>
          </a:p>
          <a:p>
            <a:pPr marL="381000" indent="-381000">
              <a:lnSpc>
                <a:spcPct val="80000"/>
              </a:lnSpc>
              <a:buFont typeface="Arial" pitchFamily="34" charset="0"/>
              <a:buNone/>
            </a:pPr>
            <a:r>
              <a:rPr lang="ar-SA" altLang="en-US" sz="2000" b="1" dirty="0" smtClean="0"/>
              <a:t>اعتباراً من خط الاستواء و الى القطبين . ويتوقف ذلك على سقوط  وطول اشعة الشمس. ولتوزع اليابسة </a:t>
            </a:r>
          </a:p>
          <a:p>
            <a:pPr marL="381000" indent="-381000">
              <a:lnSpc>
                <a:spcPct val="80000"/>
              </a:lnSpc>
              <a:buFont typeface="Arial" pitchFamily="34" charset="0"/>
              <a:buNone/>
            </a:pPr>
            <a:r>
              <a:rPr lang="ar-SA" altLang="en-US" sz="2000" b="1" dirty="0" smtClean="0"/>
              <a:t>والمحيطات والبحار أثر كبير على درجة الحرارة و الرطوبة مما يؤدي إلى تمييز المناخ إلى قاري و أخر محيطي .</a:t>
            </a:r>
            <a:endParaRPr lang="en-US" altLang="en-US" sz="2000" dirty="0" smtClean="0">
              <a:cs typeface="Arial" pitchFamily="34" charset="0"/>
            </a:endParaRPr>
          </a:p>
          <a:p>
            <a:pPr marL="381000" indent="-381000">
              <a:lnSpc>
                <a:spcPct val="80000"/>
              </a:lnSpc>
              <a:buFont typeface="Arial" pitchFamily="34" charset="0"/>
              <a:buNone/>
            </a:pPr>
            <a:r>
              <a:rPr lang="ar-SA" altLang="en-US" sz="2000" b="1" dirty="0" smtClean="0"/>
              <a:t>كما أن الارتفاع فوق سطح البحر في المناطق الجبلية يؤدي إلى انخفاض في درجة الحرارة . مسبب التغير</a:t>
            </a:r>
          </a:p>
          <a:p>
            <a:pPr marL="381000" indent="-381000">
              <a:lnSpc>
                <a:spcPct val="80000"/>
              </a:lnSpc>
              <a:buFont typeface="Arial" pitchFamily="34" charset="0"/>
              <a:buNone/>
            </a:pPr>
            <a:r>
              <a:rPr lang="ar-SA" altLang="en-US" sz="2000" b="1" dirty="0" smtClean="0"/>
              <a:t> للمناخ و الغطاء النباتي كلما ارتفعنا عالياً في الجبال .</a:t>
            </a:r>
          </a:p>
          <a:p>
            <a:pPr marL="381000" indent="-381000">
              <a:lnSpc>
                <a:spcPct val="80000"/>
              </a:lnSpc>
              <a:buFont typeface="Arial" pitchFamily="34" charset="0"/>
              <a:buNone/>
            </a:pPr>
            <a:endParaRPr lang="ar-SA" altLang="en-US" sz="2000" b="1" dirty="0" smtClean="0"/>
          </a:p>
          <a:p>
            <a:pPr marL="381000" indent="-381000">
              <a:lnSpc>
                <a:spcPct val="80000"/>
              </a:lnSpc>
              <a:buFont typeface="Arial" pitchFamily="34" charset="0"/>
              <a:buNone/>
            </a:pPr>
            <a:r>
              <a:rPr lang="ar-SA" altLang="en-US" sz="1800" b="1" u="sng" dirty="0" smtClean="0">
                <a:solidFill>
                  <a:schemeClr val="accent1"/>
                </a:solidFill>
              </a:rPr>
              <a:t>تيارات بحرية - الحرارة للنبات - الانماط البيولوجية - تأثير درجات الحرارة في توزيع النبات</a:t>
            </a:r>
          </a:p>
          <a:p>
            <a:pPr marL="381000" indent="-381000" algn="ctr">
              <a:lnSpc>
                <a:spcPct val="80000"/>
              </a:lnSpc>
              <a:buFont typeface="Arial" pitchFamily="34" charset="0"/>
              <a:buNone/>
            </a:pPr>
            <a:endParaRPr lang="en-US" altLang="en-US" sz="1800" b="1" u="sng" dirty="0" smtClean="0">
              <a:solidFill>
                <a:schemeClr val="accent1"/>
              </a:solidFill>
              <a:cs typeface="Arial" pitchFamily="34" charset="0"/>
            </a:endParaRPr>
          </a:p>
          <a:p>
            <a:pPr marL="381000" indent="-381000">
              <a:lnSpc>
                <a:spcPct val="80000"/>
              </a:lnSpc>
              <a:buFont typeface="Arial" pitchFamily="34" charset="0"/>
              <a:buNone/>
            </a:pPr>
            <a:r>
              <a:rPr lang="ar-SA" altLang="en-US" sz="2400" b="1" u="sng" dirty="0" smtClean="0">
                <a:solidFill>
                  <a:schemeClr val="accent1"/>
                </a:solidFill>
              </a:rPr>
              <a:t>أ- التيارات البحرية :</a:t>
            </a:r>
            <a:endParaRPr lang="en-US" altLang="en-US" sz="2400" b="1" dirty="0" smtClean="0">
              <a:solidFill>
                <a:schemeClr val="accent1"/>
              </a:solidFill>
              <a:cs typeface="Arial" pitchFamily="34" charset="0"/>
            </a:endParaRPr>
          </a:p>
          <a:p>
            <a:pPr marL="381000" indent="-381000">
              <a:lnSpc>
                <a:spcPct val="80000"/>
              </a:lnSpc>
              <a:buFont typeface="Arial" pitchFamily="34" charset="0"/>
              <a:buNone/>
            </a:pPr>
            <a:r>
              <a:rPr lang="ar-SA" altLang="en-US" sz="2000" b="1" dirty="0" smtClean="0">
                <a:highlight>
                  <a:srgbClr val="FFFF00"/>
                </a:highlight>
              </a:rPr>
              <a:t>التيارات البحرية هي كتلة من المياه تتحرك باتجاهات محددة لمسافات بعيدة على شكل ما يشبه أنهاراً مائية ضخمة </a:t>
            </a:r>
          </a:p>
          <a:p>
            <a:pPr marL="381000" indent="-381000">
              <a:lnSpc>
                <a:spcPct val="80000"/>
              </a:lnSpc>
              <a:buFont typeface="Arial" pitchFamily="34" charset="0"/>
              <a:buNone/>
            </a:pPr>
            <a:r>
              <a:rPr lang="ar-SA" altLang="en-US" sz="2000" b="1" dirty="0" smtClean="0">
                <a:highlight>
                  <a:srgbClr val="FFFF00"/>
                </a:highlight>
              </a:rPr>
              <a:t>في المحيطات و البحار.</a:t>
            </a:r>
          </a:p>
          <a:p>
            <a:pPr marL="381000" indent="-381000">
              <a:lnSpc>
                <a:spcPct val="80000"/>
              </a:lnSpc>
              <a:buFont typeface="Arial" pitchFamily="34" charset="0"/>
              <a:buNone/>
            </a:pPr>
            <a:r>
              <a:rPr lang="ar-SA" altLang="en-US" sz="2000" b="1" dirty="0" smtClean="0"/>
              <a:t> </a:t>
            </a:r>
            <a:r>
              <a:rPr lang="ar-SA" altLang="en-US" sz="2000" b="1" u="sng" dirty="0" smtClean="0">
                <a:solidFill>
                  <a:srgbClr val="FF0000"/>
                </a:solidFill>
              </a:rPr>
              <a:t>و يرجع سبب حدوث التيارات البحرية إلى : </a:t>
            </a:r>
            <a:endParaRPr lang="en-US" altLang="en-US" sz="2000" u="sng" dirty="0" smtClean="0">
              <a:solidFill>
                <a:srgbClr val="FF0000"/>
              </a:solidFill>
              <a:cs typeface="Arial" pitchFamily="34" charset="0"/>
            </a:endParaRPr>
          </a:p>
          <a:p>
            <a:pPr marL="381000" indent="-381000">
              <a:lnSpc>
                <a:spcPct val="80000"/>
              </a:lnSpc>
            </a:pPr>
            <a:r>
              <a:rPr lang="ar-SA" altLang="en-US" sz="2000" b="1" dirty="0" smtClean="0">
                <a:solidFill>
                  <a:srgbClr val="006600"/>
                </a:solidFill>
                <a:highlight>
                  <a:srgbClr val="FFFF00"/>
                </a:highlight>
                <a:latin typeface="Arial" pitchFamily="34" charset="0"/>
              </a:rPr>
              <a:t>اختلاف كثافة المياه .</a:t>
            </a:r>
            <a:endParaRPr lang="en-US" altLang="en-US" sz="2000" b="1" dirty="0" smtClean="0">
              <a:solidFill>
                <a:srgbClr val="006600"/>
              </a:solidFill>
              <a:highlight>
                <a:srgbClr val="FFFF00"/>
              </a:highlight>
              <a:latin typeface="Arial" pitchFamily="34" charset="0"/>
              <a:cs typeface="Arial" pitchFamily="34" charset="0"/>
            </a:endParaRPr>
          </a:p>
          <a:p>
            <a:pPr marL="381000" indent="-381000">
              <a:lnSpc>
                <a:spcPct val="80000"/>
              </a:lnSpc>
            </a:pPr>
            <a:r>
              <a:rPr lang="ar-SA" altLang="en-US" sz="2000" b="1" dirty="0" smtClean="0">
                <a:solidFill>
                  <a:srgbClr val="006600"/>
                </a:solidFill>
                <a:highlight>
                  <a:srgbClr val="FFFF00"/>
                </a:highlight>
                <a:latin typeface="Arial" pitchFamily="34" charset="0"/>
              </a:rPr>
              <a:t>اختلاف درجة حرارة المياه .</a:t>
            </a:r>
            <a:endParaRPr lang="en-US" altLang="en-US" sz="2000" b="1" dirty="0" smtClean="0">
              <a:solidFill>
                <a:srgbClr val="006600"/>
              </a:solidFill>
              <a:highlight>
                <a:srgbClr val="FFFF00"/>
              </a:highlight>
              <a:latin typeface="Arial" pitchFamily="34" charset="0"/>
              <a:cs typeface="Arial" pitchFamily="34" charset="0"/>
            </a:endParaRPr>
          </a:p>
          <a:p>
            <a:pPr marL="381000" indent="-381000">
              <a:lnSpc>
                <a:spcPct val="80000"/>
              </a:lnSpc>
            </a:pPr>
            <a:r>
              <a:rPr lang="ar-SA" altLang="en-US" sz="2000" b="1" dirty="0" smtClean="0">
                <a:solidFill>
                  <a:srgbClr val="006600"/>
                </a:solidFill>
                <a:highlight>
                  <a:srgbClr val="FFFF00"/>
                </a:highlight>
                <a:latin typeface="Arial" pitchFamily="34" charset="0"/>
              </a:rPr>
              <a:t>اختلاف نسبة الملوحة </a:t>
            </a:r>
            <a:endParaRPr lang="en-US" altLang="en-US" sz="2000" b="1" dirty="0">
              <a:solidFill>
                <a:srgbClr val="006600"/>
              </a:solidFill>
              <a:highlight>
                <a:srgbClr val="FFFF00"/>
              </a:highlight>
              <a:latin typeface="Arial" pitchFamily="34" charset="0"/>
              <a:cs typeface="Arial" pitchFamily="34" charset="0"/>
            </a:endParaRPr>
          </a:p>
        </p:txBody>
      </p:sp>
      <p:sp>
        <p:nvSpPr>
          <p:cNvPr id="10244" name="Title 2"/>
          <p:cNvSpPr>
            <a:spLocks noGrp="1"/>
          </p:cNvSpPr>
          <p:nvPr>
            <p:ph type="title" idx="4294967295"/>
          </p:nvPr>
        </p:nvSpPr>
        <p:spPr bwMode="auto">
          <a:xfrm>
            <a:off x="5567771" y="250381"/>
            <a:ext cx="4104457" cy="7496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normAutofit fontScale="90000"/>
          </a:bodyPr>
          <a:lstStyle/>
          <a:p>
            <a:pPr algn="ctr"/>
            <a:r>
              <a:rPr lang="ar-SA" altLang="en-US" sz="2800" b="1" i="1" u="sng" dirty="0" smtClean="0">
                <a:ln>
                  <a:noFill/>
                </a:ln>
                <a:solidFill>
                  <a:schemeClr val="accent1"/>
                </a:solidFill>
                <a:effectLst/>
              </a:rPr>
              <a:t>أولاً : العوامل المناخية </a:t>
            </a:r>
            <a:r>
              <a:rPr lang="en-US" altLang="en-US" sz="2800" b="1" i="1" u="sng" dirty="0" smtClean="0">
                <a:ln>
                  <a:noFill/>
                </a:ln>
                <a:solidFill>
                  <a:schemeClr val="accent1"/>
                </a:solidFill>
                <a:effectLst/>
                <a:cs typeface="Arial" pitchFamily="34" charset="0"/>
              </a:rPr>
              <a:t/>
            </a:r>
            <a:br>
              <a:rPr lang="en-US" altLang="en-US" sz="2800" b="1" i="1" u="sng" dirty="0" smtClean="0">
                <a:ln>
                  <a:noFill/>
                </a:ln>
                <a:solidFill>
                  <a:schemeClr val="accent1"/>
                </a:solidFill>
                <a:effectLst/>
                <a:cs typeface="Arial" pitchFamily="34" charset="0"/>
              </a:rPr>
            </a:br>
            <a:endParaRPr lang="en-US" altLang="en-US" sz="2800" b="1" dirty="0">
              <a:ln>
                <a:noFill/>
              </a:ln>
              <a:solidFill>
                <a:schemeClr val="accent1"/>
              </a:solidFill>
              <a:effectLst/>
              <a:cs typeface="Arial" pitchFamily="34" charset="0"/>
            </a:endParaRPr>
          </a:p>
        </p:txBody>
      </p:sp>
      <p:pic>
        <p:nvPicPr>
          <p:cNvPr id="10245" name="صورة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353930"/>
            <a:ext cx="1391418" cy="107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صورة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28" y="4797152"/>
            <a:ext cx="1395052" cy="150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76687" y="188266"/>
            <a:ext cx="2866106" cy="461665"/>
          </a:xfrm>
          <a:prstGeom prst="rect">
            <a:avLst/>
          </a:prstGeom>
        </p:spPr>
        <p:txBody>
          <a:bodyPr wrap="none">
            <a:spAutoFit/>
          </a:bodyPr>
          <a:lstStyle/>
          <a:p>
            <a:r>
              <a:rPr lang="en-US" sz="2400" b="1" dirty="0">
                <a:solidFill>
                  <a:srgbClr val="0070C0"/>
                </a:solidFill>
              </a:rPr>
              <a:t>CLIMATIC FACTOURS </a:t>
            </a:r>
          </a:p>
        </p:txBody>
      </p:sp>
    </p:spTree>
    <p:extLst>
      <p:ext uri="{BB962C8B-B14F-4D97-AF65-F5344CB8AC3E}">
        <p14:creationId xmlns:p14="http://schemas.microsoft.com/office/powerpoint/2010/main" val="242117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50825" y="476250"/>
            <a:ext cx="8497888" cy="5755422"/>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r" rtl="1" eaLnBrk="1" hangingPunct="1"/>
            <a:r>
              <a:rPr lang="ar-SA" altLang="en-US" sz="2400" b="1" u="sng" dirty="0">
                <a:solidFill>
                  <a:srgbClr val="006600"/>
                </a:solidFill>
              </a:rPr>
              <a:t>أنواع التيارات البحرية</a:t>
            </a:r>
            <a:r>
              <a:rPr lang="ar-SA" altLang="en-US" sz="2400" b="1" u="sng" dirty="0">
                <a:solidFill>
                  <a:srgbClr val="7030A0"/>
                </a:solidFill>
              </a:rPr>
              <a:t>:</a:t>
            </a:r>
            <a:r>
              <a:rPr lang="ar-SA" altLang="en-US" sz="2400" dirty="0">
                <a:solidFill>
                  <a:srgbClr val="7030A0"/>
                </a:solidFill>
              </a:rPr>
              <a:t> </a:t>
            </a:r>
            <a:endParaRPr lang="ar-SA" altLang="en-US" sz="2400" dirty="0" smtClean="0">
              <a:solidFill>
                <a:srgbClr val="7030A0"/>
              </a:solidFill>
            </a:endParaRPr>
          </a:p>
          <a:p>
            <a:pPr algn="r" rtl="1" eaLnBrk="1" hangingPunct="1"/>
            <a:r>
              <a:rPr lang="ar-SA" altLang="en-US" sz="2400" b="1" dirty="0" smtClean="0">
                <a:solidFill>
                  <a:srgbClr val="000066"/>
                </a:solidFill>
              </a:rPr>
              <a:t>تيارات </a:t>
            </a:r>
            <a:r>
              <a:rPr lang="ar-SA" altLang="en-US" sz="2400" b="1" dirty="0">
                <a:solidFill>
                  <a:srgbClr val="000066"/>
                </a:solidFill>
              </a:rPr>
              <a:t>بحرية باردة</a:t>
            </a:r>
            <a:r>
              <a:rPr lang="ar-SA" altLang="en-US" sz="2400" b="1" dirty="0"/>
              <a:t> </a:t>
            </a:r>
            <a:r>
              <a:rPr lang="ar-SA" altLang="en-US" sz="2400" b="1" dirty="0">
                <a:solidFill>
                  <a:srgbClr val="CC0000"/>
                </a:solidFill>
              </a:rPr>
              <a:t>وتيارات بحرية دافئة</a:t>
            </a:r>
            <a:r>
              <a:rPr lang="ar-SA" altLang="en-US" sz="2400" b="1" dirty="0"/>
              <a:t> </a:t>
            </a:r>
            <a:r>
              <a:rPr lang="ar-SA" altLang="en-US" sz="2400" b="1" dirty="0" smtClean="0"/>
              <a:t>.</a:t>
            </a:r>
          </a:p>
          <a:p>
            <a:pPr algn="r" rtl="1" eaLnBrk="1" hangingPunct="1"/>
            <a:endParaRPr lang="en-US" altLang="en-US" sz="2000" b="1" dirty="0"/>
          </a:p>
          <a:p>
            <a:pPr algn="r" rtl="1" eaLnBrk="1" hangingPunct="1"/>
            <a:r>
              <a:rPr lang="ar-SA" altLang="en-US" sz="2000" b="1" u="sng" dirty="0">
                <a:solidFill>
                  <a:srgbClr val="7030A0"/>
                </a:solidFill>
              </a:rPr>
              <a:t>تيارات البحرية الدافئة </a:t>
            </a:r>
            <a:r>
              <a:rPr lang="ar-SA" altLang="en-US" sz="2000" b="1" u="sng" dirty="0" smtClean="0">
                <a:solidFill>
                  <a:srgbClr val="7030A0"/>
                </a:solidFill>
              </a:rPr>
              <a:t>:</a:t>
            </a:r>
            <a:endParaRPr lang="en-US" altLang="en-US" sz="2000" dirty="0">
              <a:solidFill>
                <a:srgbClr val="7030A0"/>
              </a:solidFill>
            </a:endParaRPr>
          </a:p>
          <a:p>
            <a:pPr algn="r" rtl="1" eaLnBrk="1" hangingPunct="1"/>
            <a:r>
              <a:rPr lang="ar-SA" altLang="en-US" sz="2000" dirty="0"/>
              <a:t>تيار اليابان الدافئ ,التيار الاستوائي العكسي ,جنوب خط الاستواء ,تيار شرق استراليا ,تيار موزنبيق ,تيار البرازيل .تيار الاسكا تيارات المحيط  الهادى </a:t>
            </a:r>
            <a:r>
              <a:rPr lang="ar-SA" altLang="en-US" sz="2000" dirty="0" smtClean="0"/>
              <a:t>الشمالي.</a:t>
            </a:r>
          </a:p>
          <a:p>
            <a:pPr algn="r" rtl="1" eaLnBrk="1" hangingPunct="1"/>
            <a:endParaRPr lang="en-US" altLang="en-US" sz="2000" dirty="0"/>
          </a:p>
          <a:p>
            <a:pPr algn="r" rtl="1" eaLnBrk="1" hangingPunct="1"/>
            <a:r>
              <a:rPr lang="ar-SA" altLang="en-US" sz="2000" b="1" u="sng" dirty="0">
                <a:solidFill>
                  <a:srgbClr val="7030A0"/>
                </a:solidFill>
              </a:rPr>
              <a:t>التيارات البحرية </a:t>
            </a:r>
            <a:r>
              <a:rPr lang="ar-SA" altLang="en-US" sz="2000" b="1" u="sng" dirty="0" smtClean="0">
                <a:solidFill>
                  <a:srgbClr val="7030A0"/>
                </a:solidFill>
              </a:rPr>
              <a:t>الباردة:</a:t>
            </a:r>
            <a:endParaRPr lang="en-US" altLang="en-US" sz="2000" dirty="0">
              <a:solidFill>
                <a:srgbClr val="7030A0"/>
              </a:solidFill>
            </a:endParaRPr>
          </a:p>
          <a:p>
            <a:pPr algn="r" rtl="1" eaLnBrk="1" hangingPunct="1"/>
            <a:r>
              <a:rPr lang="ar-SA" altLang="en-US" sz="2000" dirty="0"/>
              <a:t> تيار الكناري شمال خط الاستواء , تيار </a:t>
            </a:r>
            <a:r>
              <a:rPr lang="ar-SA" altLang="en-US" sz="2000" dirty="0" err="1"/>
              <a:t>كامتشاتكا</a:t>
            </a:r>
            <a:r>
              <a:rPr lang="ar-SA" altLang="en-US" sz="2000" dirty="0"/>
              <a:t> , تيار البيرو , تيار كاليفورنيا , تيار غرب استراليا , تيار </a:t>
            </a:r>
            <a:r>
              <a:rPr lang="ar-SA" altLang="en-US" sz="2000" dirty="0" err="1"/>
              <a:t>بجويلا</a:t>
            </a:r>
            <a:r>
              <a:rPr lang="ar-SA" altLang="en-US" sz="2000" dirty="0"/>
              <a:t> , تيار </a:t>
            </a:r>
            <a:r>
              <a:rPr lang="ar-SA" altLang="en-US" sz="2000" dirty="0" err="1"/>
              <a:t>فولكلاند</a:t>
            </a:r>
            <a:r>
              <a:rPr lang="ar-SA" altLang="en-US" sz="2000" dirty="0"/>
              <a:t>.</a:t>
            </a:r>
            <a:endParaRPr lang="en-US" altLang="en-US" sz="2000" dirty="0"/>
          </a:p>
          <a:p>
            <a:pPr algn="r" rtl="1" eaLnBrk="1" hangingPunct="1"/>
            <a:r>
              <a:rPr lang="ar-SA" altLang="en-US" sz="2000" b="1" u="sng" dirty="0">
                <a:solidFill>
                  <a:srgbClr val="006600"/>
                </a:solidFill>
              </a:rPr>
              <a:t>(بالعروض الدنيا تمر بالسواحل الشرقية للقارات تيارات دافئة بينما تمر بسواحلها الغربية في نفس العروض تيارات باردة والعكس في العروض العليا لنصف الكرة الشمالي حيث تكون الشرقية تمر بها تيارات باردة بينما الغربية تكون تيارات دافئة</a:t>
            </a:r>
            <a:r>
              <a:rPr lang="ar-SA" altLang="en-US" sz="2000" b="1" u="sng" dirty="0" smtClean="0">
                <a:solidFill>
                  <a:srgbClr val="006600"/>
                </a:solidFill>
              </a:rPr>
              <a:t>.)</a:t>
            </a:r>
          </a:p>
          <a:p>
            <a:pPr algn="r" rtl="1" eaLnBrk="1" hangingPunct="1"/>
            <a:endParaRPr lang="en-US" altLang="en-US" sz="2000" b="1" dirty="0"/>
          </a:p>
          <a:p>
            <a:pPr algn="r" rtl="1" eaLnBrk="1" hangingPunct="1"/>
            <a:r>
              <a:rPr lang="ar-SA" altLang="en-US" sz="2000" b="1" u="sng" dirty="0">
                <a:solidFill>
                  <a:srgbClr val="7030A0"/>
                </a:solidFill>
                <a:highlight>
                  <a:srgbClr val="FFFF00"/>
                </a:highlight>
              </a:rPr>
              <a:t>الاثار والنتائج الناجمة عن التيارات البحرية :</a:t>
            </a:r>
            <a:endParaRPr lang="en-US" altLang="en-US" sz="2000" dirty="0">
              <a:solidFill>
                <a:srgbClr val="7030A0"/>
              </a:solidFill>
              <a:highlight>
                <a:srgbClr val="FFFF00"/>
              </a:highlight>
            </a:endParaRPr>
          </a:p>
          <a:p>
            <a:pPr algn="r" rtl="1" eaLnBrk="1" hangingPunct="1"/>
            <a:r>
              <a:rPr lang="ar-SA" altLang="en-US" sz="2000" b="1" dirty="0"/>
              <a:t>1- التيارات البحرية الدافئة ترفع درجة حرارة هواء سواحل المناطق الباردة التي تمر بجوارها .</a:t>
            </a:r>
            <a:endParaRPr lang="en-US" altLang="en-US" sz="2000" b="1" dirty="0"/>
          </a:p>
          <a:p>
            <a:pPr algn="r" rtl="1" eaLnBrk="1" hangingPunct="1"/>
            <a:r>
              <a:rPr lang="ar-SA" altLang="en-US" sz="2000" b="1" dirty="0"/>
              <a:t>2-التيارات البحرية الباردة تخفض درجة حرارة هواء سواحل المناطق الحارة التي تمر بجوارها.</a:t>
            </a:r>
            <a:endParaRPr lang="en-US" altLang="en-US" sz="2000" b="1" dirty="0"/>
          </a:p>
          <a:p>
            <a:pPr algn="r" rtl="1" eaLnBrk="1" hangingPunct="1"/>
            <a:r>
              <a:rPr lang="ar-SA" altLang="en-US" sz="2000" b="1" dirty="0">
                <a:highlight>
                  <a:srgbClr val="FFFF00"/>
                </a:highlight>
              </a:rPr>
              <a:t>3-تعد مناطق التقاء </a:t>
            </a:r>
            <a:r>
              <a:rPr lang="ar-SA" altLang="en-US" sz="2000" b="1" dirty="0"/>
              <a:t>التيارات البحرية الدافئة بالباردة اغنى مصائد الأسماك في العالم.</a:t>
            </a:r>
            <a:endParaRPr lang="en-US" altLang="en-US" sz="2000" b="1" dirty="0"/>
          </a:p>
        </p:txBody>
      </p:sp>
    </p:spTree>
    <p:extLst>
      <p:ext uri="{BB962C8B-B14F-4D97-AF65-F5344CB8AC3E}">
        <p14:creationId xmlns:p14="http://schemas.microsoft.com/office/powerpoint/2010/main" val="267466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262</TotalTime>
  <Words>906</Words>
  <Application>Microsoft Office PowerPoint</Application>
  <PresentationFormat>On-screen Show (4:3)</PresentationFormat>
  <Paragraphs>155</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Sakkal Majalla</vt:lpstr>
      <vt:lpstr>Times New Roman</vt:lpstr>
      <vt:lpstr>Tw Cen MT</vt:lpstr>
      <vt:lpstr>نسق Office</vt:lpstr>
      <vt:lpstr>الجغرافيا النباتية 347 نبت محاضرة 3</vt:lpstr>
      <vt:lpstr>PowerPoint Presentation</vt:lpstr>
      <vt:lpstr>العوامل البيئية(عوامل الوسط)  Environmental factors.</vt:lpstr>
      <vt:lpstr>PowerPoint Presentation</vt:lpstr>
      <vt:lpstr>PowerPoint Presentation</vt:lpstr>
      <vt:lpstr>PowerPoint Presentation</vt:lpstr>
      <vt:lpstr>ص 37 من الكتاب </vt:lpstr>
      <vt:lpstr>أولاً : العوامل المناخية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الجغرافيا النباتية</dc:title>
  <dc:creator>Yasmeen Asmeen</dc:creator>
  <cp:lastModifiedBy>maha abanomai</cp:lastModifiedBy>
  <cp:revision>34</cp:revision>
  <dcterms:created xsi:type="dcterms:W3CDTF">2021-01-30T21:38:39Z</dcterms:created>
  <dcterms:modified xsi:type="dcterms:W3CDTF">2026-02-06T10:11:18Z</dcterms:modified>
</cp:coreProperties>
</file>