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المدخل الرياضي لنظرية طلب المستهلك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  دالة منفعة كوب دوجلاس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734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تعظيم دالة المنفعة رياضيا.</a:t>
            </a:r>
          </a:p>
          <a:p>
            <a:r>
              <a:rPr lang="ar-SA" dirty="0" smtClean="0"/>
              <a:t>دالة </a:t>
            </a:r>
            <a:r>
              <a:rPr lang="ar-SA" dirty="0" err="1" smtClean="0"/>
              <a:t>لاجرانج</a:t>
            </a:r>
            <a:r>
              <a:rPr lang="ar-SA" dirty="0" smtClean="0"/>
              <a:t>.</a:t>
            </a:r>
          </a:p>
          <a:p>
            <a:r>
              <a:rPr lang="ar-SA" dirty="0" smtClean="0"/>
              <a:t>شرط التوازن.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039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حل تمرين لتعظيم النفعة </a:t>
            </a:r>
            <a:r>
              <a:rPr lang="ar-SA" dirty="0" err="1" smtClean="0"/>
              <a:t>رياضيا.السؤال</a:t>
            </a:r>
            <a:r>
              <a:rPr lang="ar-SA" dirty="0" smtClean="0"/>
              <a:t> الأول صفحة 274</a:t>
            </a:r>
          </a:p>
          <a:p>
            <a:r>
              <a:rPr lang="ar-SA" dirty="0" smtClean="0"/>
              <a:t>الشكل العام لدالة كوب دوجلاس.</a:t>
            </a:r>
          </a:p>
          <a:p>
            <a:r>
              <a:rPr lang="ar-SA" dirty="0"/>
              <a:t> </a:t>
            </a:r>
            <a:r>
              <a:rPr lang="ar-SA" dirty="0" smtClean="0"/>
              <a:t>خط الدخل لدالة كوب دوجلاس.</a:t>
            </a:r>
          </a:p>
          <a:p>
            <a:r>
              <a:rPr lang="ar-SA" dirty="0" smtClean="0"/>
              <a:t>دالة الطلب من السلعة .</a:t>
            </a:r>
          </a:p>
          <a:p>
            <a:r>
              <a:rPr lang="ar-SA" dirty="0" smtClean="0"/>
              <a:t>المنفعة الحدية للسلعة .</a:t>
            </a:r>
          </a:p>
          <a:p>
            <a:r>
              <a:rPr lang="ar-SA" dirty="0" smtClean="0"/>
              <a:t>معدل الاحلال الحدي.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6863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الشكل العام لدالة منفعة كوب دوجلاس:</a:t>
            </a:r>
            <a:endParaRPr lang="ar-S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endParaRPr lang="ar-SA" dirty="0" smtClean="0"/>
              </a:p>
              <a:p>
                <a:endParaRPr lang="ar-SA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48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48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فقاعات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48</TotalTime>
  <Words>69</Words>
  <Application>Microsoft Office PowerPoint</Application>
  <PresentationFormat>ملء الشاشة</PresentationFormat>
  <Paragraphs>15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Cambria Math</vt:lpstr>
      <vt:lpstr>Century Gothic</vt:lpstr>
      <vt:lpstr>Garamond</vt:lpstr>
      <vt:lpstr>Tahoma</vt:lpstr>
      <vt:lpstr>فقاعات</vt:lpstr>
      <vt:lpstr>المدخل الرياضي لنظرية طلب المستهلك</vt:lpstr>
      <vt:lpstr>مراجعة</vt:lpstr>
      <vt:lpstr>أهداف المحاضرة</vt:lpstr>
      <vt:lpstr>الشكل العام لدالة منفعة كوب دوجلاس: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المدخل الرياضي لنظرية طلب المستهلك</dc:title>
  <dc:creator>meshael fahad</dc:creator>
  <cp:lastModifiedBy>meshael fahad</cp:lastModifiedBy>
  <cp:revision>4</cp:revision>
  <dcterms:created xsi:type="dcterms:W3CDTF">2014-02-17T13:44:28Z</dcterms:created>
  <dcterms:modified xsi:type="dcterms:W3CDTF">2014-02-17T14:32:56Z</dcterms:modified>
</cp:coreProperties>
</file>