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290" r:id="rId3"/>
    <p:sldId id="291" r:id="rId4"/>
    <p:sldId id="257" r:id="rId5"/>
    <p:sldId id="258" r:id="rId6"/>
    <p:sldId id="261" r:id="rId7"/>
    <p:sldId id="262" r:id="rId8"/>
    <p:sldId id="263" r:id="rId9"/>
    <p:sldId id="269" r:id="rId10"/>
    <p:sldId id="270" r:id="rId11"/>
    <p:sldId id="271" r:id="rId12"/>
    <p:sldId id="272" r:id="rId13"/>
    <p:sldId id="274" r:id="rId14"/>
    <p:sldId id="275" r:id="rId15"/>
    <p:sldId id="276" r:id="rId16"/>
    <p:sldId id="277" r:id="rId17"/>
    <p:sldId id="278" r:id="rId18"/>
    <p:sldId id="280" r:id="rId19"/>
    <p:sldId id="281" r:id="rId20"/>
    <p:sldId id="282" r:id="rId21"/>
    <p:sldId id="284" r:id="rId22"/>
    <p:sldId id="285" r:id="rId23"/>
    <p:sldId id="288" r:id="rId24"/>
    <p:sldId id="289"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C56083-F354-4023-8AD9-CF4D9F4F8F2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5E1030E-1C6C-4347-83B4-877F89212949}" type="asst">
      <dgm:prSet phldrT="[نص]"/>
      <dgm:spPr/>
      <dgm:t>
        <a:bodyPr/>
        <a:lstStyle/>
        <a:p>
          <a:r>
            <a:rPr lang="ar-SA" dirty="0" smtClean="0">
              <a:solidFill>
                <a:schemeClr val="tx1"/>
              </a:solidFill>
            </a:rPr>
            <a:t>وظائف الإعلام</a:t>
          </a:r>
          <a:endParaRPr lang="en-US" dirty="0">
            <a:solidFill>
              <a:schemeClr val="tx1"/>
            </a:solidFill>
          </a:endParaRPr>
        </a:p>
      </dgm:t>
    </dgm:pt>
    <dgm:pt modelId="{1D2ED8C0-993C-4DDA-9FD1-B4DC82FA93B6}" type="parTrans" cxnId="{B895411B-6373-44BC-8466-6E4F5DED3CF9}">
      <dgm:prSet/>
      <dgm:spPr/>
      <dgm:t>
        <a:bodyPr/>
        <a:lstStyle/>
        <a:p>
          <a:endParaRPr lang="en-US"/>
        </a:p>
      </dgm:t>
    </dgm:pt>
    <dgm:pt modelId="{4B78A193-A70D-4370-A8C9-3998FA0ECC93}" type="sibTrans" cxnId="{B895411B-6373-44BC-8466-6E4F5DED3CF9}">
      <dgm:prSet/>
      <dgm:spPr/>
      <dgm:t>
        <a:bodyPr/>
        <a:lstStyle/>
        <a:p>
          <a:endParaRPr lang="en-US"/>
        </a:p>
      </dgm:t>
    </dgm:pt>
    <dgm:pt modelId="{0A343897-16E6-4A3E-B64C-2CC0F9F8AB8F}" type="asst">
      <dgm:prSet/>
      <dgm:spPr/>
      <dgm:t>
        <a:bodyPr/>
        <a:lstStyle/>
        <a:p>
          <a:r>
            <a:rPr lang="ar-SA" dirty="0" smtClean="0"/>
            <a:t>تعليمية</a:t>
          </a:r>
          <a:endParaRPr lang="en-US" dirty="0"/>
        </a:p>
      </dgm:t>
    </dgm:pt>
    <dgm:pt modelId="{538CC33F-F847-4831-AC22-13282DA0A489}" type="parTrans" cxnId="{313EE730-0B8E-43DF-9B89-52B74AC390D2}">
      <dgm:prSet/>
      <dgm:spPr/>
      <dgm:t>
        <a:bodyPr/>
        <a:lstStyle/>
        <a:p>
          <a:endParaRPr lang="en-US"/>
        </a:p>
      </dgm:t>
    </dgm:pt>
    <dgm:pt modelId="{78B430BC-D1BF-4F97-A839-72B586C5DBD2}" type="sibTrans" cxnId="{313EE730-0B8E-43DF-9B89-52B74AC390D2}">
      <dgm:prSet/>
      <dgm:spPr/>
      <dgm:t>
        <a:bodyPr/>
        <a:lstStyle/>
        <a:p>
          <a:endParaRPr lang="en-US"/>
        </a:p>
      </dgm:t>
    </dgm:pt>
    <dgm:pt modelId="{C4C6D2FF-70F9-4313-80C5-91855D616AB3}" type="asst">
      <dgm:prSet/>
      <dgm:spPr/>
      <dgm:t>
        <a:bodyPr/>
        <a:lstStyle/>
        <a:p>
          <a:r>
            <a:rPr lang="ar-SA" dirty="0" smtClean="0"/>
            <a:t>منفعة</a:t>
          </a:r>
          <a:endParaRPr lang="en-US" dirty="0"/>
        </a:p>
      </dgm:t>
    </dgm:pt>
    <dgm:pt modelId="{E8661F52-24B1-4DF5-98B5-71F466AF524A}" type="parTrans" cxnId="{49238C2E-9A8F-4051-BF3A-4B724D7EAD94}">
      <dgm:prSet/>
      <dgm:spPr/>
      <dgm:t>
        <a:bodyPr/>
        <a:lstStyle/>
        <a:p>
          <a:endParaRPr lang="en-US"/>
        </a:p>
      </dgm:t>
    </dgm:pt>
    <dgm:pt modelId="{6B8E90F4-36D6-4EF8-879C-078AB72E0799}" type="sibTrans" cxnId="{49238C2E-9A8F-4051-BF3A-4B724D7EAD94}">
      <dgm:prSet/>
      <dgm:spPr/>
      <dgm:t>
        <a:bodyPr/>
        <a:lstStyle/>
        <a:p>
          <a:endParaRPr lang="en-US"/>
        </a:p>
      </dgm:t>
    </dgm:pt>
    <dgm:pt modelId="{7872576F-5604-4D9A-BDA5-AC10AB310F6E}" type="asst">
      <dgm:prSet/>
      <dgm:spPr/>
      <dgm:t>
        <a:bodyPr/>
        <a:lstStyle/>
        <a:p>
          <a:r>
            <a:rPr lang="ar-SA" smtClean="0"/>
            <a:t>سياسية	</a:t>
          </a:r>
          <a:endParaRPr lang="en-US" dirty="0"/>
        </a:p>
      </dgm:t>
    </dgm:pt>
    <dgm:pt modelId="{09636AA8-05B3-488D-AA15-8518E6FF40A7}" type="parTrans" cxnId="{18AA1953-C13B-4EC6-BD6D-97E7C8D5E418}">
      <dgm:prSet/>
      <dgm:spPr/>
      <dgm:t>
        <a:bodyPr/>
        <a:lstStyle/>
        <a:p>
          <a:endParaRPr lang="en-US"/>
        </a:p>
      </dgm:t>
    </dgm:pt>
    <dgm:pt modelId="{D065E1DB-4E6B-486D-B8D4-AC70DE969F22}" type="sibTrans" cxnId="{18AA1953-C13B-4EC6-BD6D-97E7C8D5E418}">
      <dgm:prSet/>
      <dgm:spPr/>
      <dgm:t>
        <a:bodyPr/>
        <a:lstStyle/>
        <a:p>
          <a:endParaRPr lang="en-US"/>
        </a:p>
      </dgm:t>
    </dgm:pt>
    <dgm:pt modelId="{AEE3CB07-825C-461E-8F02-9DFE97D6FC1F}" type="asst">
      <dgm:prSet/>
      <dgm:spPr/>
      <dgm:t>
        <a:bodyPr/>
        <a:lstStyle/>
        <a:p>
          <a:r>
            <a:rPr lang="ar-SA" dirty="0" smtClean="0"/>
            <a:t>ثقافية</a:t>
          </a:r>
          <a:endParaRPr lang="en-US" dirty="0"/>
        </a:p>
      </dgm:t>
    </dgm:pt>
    <dgm:pt modelId="{4CC2F7BC-0358-4208-8059-65B68C9730C0}" type="parTrans" cxnId="{2595B191-5996-4E0C-BA79-1A8FFE16A379}">
      <dgm:prSet/>
      <dgm:spPr/>
      <dgm:t>
        <a:bodyPr/>
        <a:lstStyle/>
        <a:p>
          <a:endParaRPr lang="en-US"/>
        </a:p>
      </dgm:t>
    </dgm:pt>
    <dgm:pt modelId="{09C1AD9C-9C48-4958-9836-4EF647A5C2A4}" type="sibTrans" cxnId="{2595B191-5996-4E0C-BA79-1A8FFE16A379}">
      <dgm:prSet/>
      <dgm:spPr/>
      <dgm:t>
        <a:bodyPr/>
        <a:lstStyle/>
        <a:p>
          <a:endParaRPr lang="en-US"/>
        </a:p>
      </dgm:t>
    </dgm:pt>
    <dgm:pt modelId="{A9F36154-8346-43B0-8906-946571AF8FF1}">
      <dgm:prSet/>
      <dgm:spPr/>
      <dgm:t>
        <a:bodyPr/>
        <a:lstStyle/>
        <a:p>
          <a:r>
            <a:rPr lang="ar-SA" dirty="0" smtClean="0">
              <a:solidFill>
                <a:schemeClr val="tx1"/>
              </a:solidFill>
            </a:rPr>
            <a:t>مبادئ تحقيق وظائف الإعلام الإعلامية</a:t>
          </a:r>
          <a:endParaRPr lang="en-US" dirty="0">
            <a:solidFill>
              <a:schemeClr val="tx1"/>
            </a:solidFill>
          </a:endParaRPr>
        </a:p>
      </dgm:t>
    </dgm:pt>
    <dgm:pt modelId="{235EEA56-ECD9-454C-A9FD-5C8775814989}" type="parTrans" cxnId="{C6501B81-D143-4CB5-8C0D-9419D9DF2632}">
      <dgm:prSet/>
      <dgm:spPr/>
      <dgm:t>
        <a:bodyPr/>
        <a:lstStyle/>
        <a:p>
          <a:endParaRPr lang="en-US"/>
        </a:p>
      </dgm:t>
    </dgm:pt>
    <dgm:pt modelId="{8822BC63-BCE3-49D2-8225-695AEA2F227F}" type="sibTrans" cxnId="{C6501B81-D143-4CB5-8C0D-9419D9DF2632}">
      <dgm:prSet/>
      <dgm:spPr/>
      <dgm:t>
        <a:bodyPr/>
        <a:lstStyle/>
        <a:p>
          <a:endParaRPr lang="en-US"/>
        </a:p>
      </dgm:t>
    </dgm:pt>
    <dgm:pt modelId="{6B8B0CE1-55AB-4067-8E4D-7AF2A76C21FE}">
      <dgm:prSet/>
      <dgm:spPr/>
      <dgm:t>
        <a:bodyPr/>
        <a:lstStyle/>
        <a:p>
          <a:r>
            <a:rPr lang="ar-SA" b="0" u="none" dirty="0" smtClean="0"/>
            <a:t>مسؤولية الإعلامي تجاه المجتمع العام </a:t>
          </a:r>
          <a:endParaRPr lang="en-US" b="0" u="none" dirty="0"/>
        </a:p>
      </dgm:t>
    </dgm:pt>
    <dgm:pt modelId="{09723F28-494D-484E-AC98-9D5C0835D967}" type="parTrans" cxnId="{CC5D9C66-E6B7-41D7-8AAB-E19BCA8085E8}">
      <dgm:prSet/>
      <dgm:spPr/>
      <dgm:t>
        <a:bodyPr/>
        <a:lstStyle/>
        <a:p>
          <a:endParaRPr lang="en-US"/>
        </a:p>
      </dgm:t>
    </dgm:pt>
    <dgm:pt modelId="{7441BB25-4B0A-48F9-B9AF-69D4F7A414EC}" type="sibTrans" cxnId="{CC5D9C66-E6B7-41D7-8AAB-E19BCA8085E8}">
      <dgm:prSet/>
      <dgm:spPr/>
      <dgm:t>
        <a:bodyPr/>
        <a:lstStyle/>
        <a:p>
          <a:endParaRPr lang="en-US"/>
        </a:p>
      </dgm:t>
    </dgm:pt>
    <dgm:pt modelId="{47841DF6-1D90-4A71-8973-AB660B34BB8E}">
      <dgm:prSet/>
      <dgm:spPr/>
      <dgm:t>
        <a:bodyPr/>
        <a:lstStyle/>
        <a:p>
          <a:r>
            <a:rPr lang="ar-SA" b="0" u="none" dirty="0" smtClean="0"/>
            <a:t>مسؤولية الإعلامي تجاه المجتمع المحلي</a:t>
          </a:r>
          <a:endParaRPr lang="en-US" b="0" u="none" dirty="0"/>
        </a:p>
      </dgm:t>
    </dgm:pt>
    <dgm:pt modelId="{E8B72E1C-181D-432B-9631-A56F98D4300A}" type="parTrans" cxnId="{1FD1E36C-F8CF-440E-8C7D-9EB36AC0AA26}">
      <dgm:prSet/>
      <dgm:spPr/>
      <dgm:t>
        <a:bodyPr/>
        <a:lstStyle/>
        <a:p>
          <a:endParaRPr lang="en-US"/>
        </a:p>
      </dgm:t>
    </dgm:pt>
    <dgm:pt modelId="{9612A87E-2865-473C-92B3-2554A88D30A2}" type="sibTrans" cxnId="{1FD1E36C-F8CF-440E-8C7D-9EB36AC0AA26}">
      <dgm:prSet/>
      <dgm:spPr/>
      <dgm:t>
        <a:bodyPr/>
        <a:lstStyle/>
        <a:p>
          <a:endParaRPr lang="en-US"/>
        </a:p>
      </dgm:t>
    </dgm:pt>
    <dgm:pt modelId="{3049FE57-349B-46DA-8A89-699FBAD36C4F}">
      <dgm:prSet/>
      <dgm:spPr/>
      <dgm:t>
        <a:bodyPr/>
        <a:lstStyle/>
        <a:p>
          <a:r>
            <a:rPr lang="ar-SA" b="0" u="none" dirty="0" smtClean="0"/>
            <a:t>مسؤولية الإعلامي تجاه نفسه</a:t>
          </a:r>
          <a:endParaRPr lang="en-US" b="0" u="none" dirty="0"/>
        </a:p>
      </dgm:t>
    </dgm:pt>
    <dgm:pt modelId="{D2A72DE3-935D-48CD-8457-226E4338EE4A}" type="parTrans" cxnId="{3F601CA6-CA63-432D-A2BB-0568827763E5}">
      <dgm:prSet/>
      <dgm:spPr/>
      <dgm:t>
        <a:bodyPr/>
        <a:lstStyle/>
        <a:p>
          <a:endParaRPr lang="en-US"/>
        </a:p>
      </dgm:t>
    </dgm:pt>
    <dgm:pt modelId="{12A8C793-D219-403F-AA44-6985F5049834}" type="sibTrans" cxnId="{3F601CA6-CA63-432D-A2BB-0568827763E5}">
      <dgm:prSet/>
      <dgm:spPr/>
      <dgm:t>
        <a:bodyPr/>
        <a:lstStyle/>
        <a:p>
          <a:endParaRPr lang="en-US"/>
        </a:p>
      </dgm:t>
    </dgm:pt>
    <dgm:pt modelId="{7CE575E8-8B6E-4494-9B3E-EC4EF3F85EB6}" type="pres">
      <dgm:prSet presAssocID="{FEC56083-F354-4023-8AD9-CF4D9F4F8F2F}" presName="hierChild1" presStyleCnt="0">
        <dgm:presLayoutVars>
          <dgm:orgChart val="1"/>
          <dgm:chPref val="1"/>
          <dgm:dir/>
          <dgm:animOne val="branch"/>
          <dgm:animLvl val="lvl"/>
          <dgm:resizeHandles/>
        </dgm:presLayoutVars>
      </dgm:prSet>
      <dgm:spPr/>
      <dgm:t>
        <a:bodyPr/>
        <a:lstStyle/>
        <a:p>
          <a:pPr rtl="1"/>
          <a:endParaRPr lang="ar-SA"/>
        </a:p>
      </dgm:t>
    </dgm:pt>
    <dgm:pt modelId="{CB077765-E44E-4094-8B38-840C2828679F}" type="pres">
      <dgm:prSet presAssocID="{A5E1030E-1C6C-4347-83B4-877F89212949}" presName="hierRoot1" presStyleCnt="0">
        <dgm:presLayoutVars>
          <dgm:hierBranch val="init"/>
        </dgm:presLayoutVars>
      </dgm:prSet>
      <dgm:spPr/>
    </dgm:pt>
    <dgm:pt modelId="{3C667E1B-C6C4-4FA1-8DC2-010AE2CC69E5}" type="pres">
      <dgm:prSet presAssocID="{A5E1030E-1C6C-4347-83B4-877F89212949}" presName="rootComposite1" presStyleCnt="0"/>
      <dgm:spPr/>
    </dgm:pt>
    <dgm:pt modelId="{ECA98471-A8AA-4C60-B5B0-FDDB7CC64BE0}" type="pres">
      <dgm:prSet presAssocID="{A5E1030E-1C6C-4347-83B4-877F89212949}" presName="rootText1" presStyleLbl="node0" presStyleIdx="0" presStyleCnt="1">
        <dgm:presLayoutVars>
          <dgm:chPref val="3"/>
        </dgm:presLayoutVars>
      </dgm:prSet>
      <dgm:spPr/>
      <dgm:t>
        <a:bodyPr/>
        <a:lstStyle/>
        <a:p>
          <a:pPr rtl="1"/>
          <a:endParaRPr lang="ar-SA"/>
        </a:p>
      </dgm:t>
    </dgm:pt>
    <dgm:pt modelId="{3CF1E481-6AA1-4197-8760-FA66E8744EFA}" type="pres">
      <dgm:prSet presAssocID="{A5E1030E-1C6C-4347-83B4-877F89212949}" presName="rootConnector1" presStyleLbl="asst0" presStyleIdx="0" presStyleCnt="4"/>
      <dgm:spPr/>
      <dgm:t>
        <a:bodyPr/>
        <a:lstStyle/>
        <a:p>
          <a:pPr rtl="1"/>
          <a:endParaRPr lang="ar-SA"/>
        </a:p>
      </dgm:t>
    </dgm:pt>
    <dgm:pt modelId="{1D022801-216A-43E8-87C2-285D3DD75DDD}" type="pres">
      <dgm:prSet presAssocID="{A5E1030E-1C6C-4347-83B4-877F89212949}" presName="hierChild2" presStyleCnt="0"/>
      <dgm:spPr/>
    </dgm:pt>
    <dgm:pt modelId="{86075729-1813-4FEA-8C29-4B378C452E7A}" type="pres">
      <dgm:prSet presAssocID="{235EEA56-ECD9-454C-A9FD-5C8775814989}" presName="Name37" presStyleLbl="parChTrans1D2" presStyleIdx="0" presStyleCnt="5"/>
      <dgm:spPr/>
      <dgm:t>
        <a:bodyPr/>
        <a:lstStyle/>
        <a:p>
          <a:pPr rtl="1"/>
          <a:endParaRPr lang="ar-SA"/>
        </a:p>
      </dgm:t>
    </dgm:pt>
    <dgm:pt modelId="{4B2F05E4-1C57-4DE2-A476-2BCFD8900B44}" type="pres">
      <dgm:prSet presAssocID="{A9F36154-8346-43B0-8906-946571AF8FF1}" presName="hierRoot2" presStyleCnt="0">
        <dgm:presLayoutVars>
          <dgm:hierBranch val="init"/>
        </dgm:presLayoutVars>
      </dgm:prSet>
      <dgm:spPr/>
    </dgm:pt>
    <dgm:pt modelId="{13C685F1-E5C7-403C-AA4D-F20559697E0B}" type="pres">
      <dgm:prSet presAssocID="{A9F36154-8346-43B0-8906-946571AF8FF1}" presName="rootComposite" presStyleCnt="0"/>
      <dgm:spPr/>
    </dgm:pt>
    <dgm:pt modelId="{15F6CF64-9F51-4CFF-BB66-6E860ED78D5A}" type="pres">
      <dgm:prSet presAssocID="{A9F36154-8346-43B0-8906-946571AF8FF1}" presName="rootText" presStyleLbl="node2" presStyleIdx="0" presStyleCnt="1">
        <dgm:presLayoutVars>
          <dgm:chPref val="3"/>
        </dgm:presLayoutVars>
      </dgm:prSet>
      <dgm:spPr/>
      <dgm:t>
        <a:bodyPr/>
        <a:lstStyle/>
        <a:p>
          <a:pPr rtl="1"/>
          <a:endParaRPr lang="ar-SA"/>
        </a:p>
      </dgm:t>
    </dgm:pt>
    <dgm:pt modelId="{7443D89D-4CED-4B90-AF8E-E19B7B6AB4B2}" type="pres">
      <dgm:prSet presAssocID="{A9F36154-8346-43B0-8906-946571AF8FF1}" presName="rootConnector" presStyleLbl="node2" presStyleIdx="0" presStyleCnt="1"/>
      <dgm:spPr/>
      <dgm:t>
        <a:bodyPr/>
        <a:lstStyle/>
        <a:p>
          <a:pPr rtl="1"/>
          <a:endParaRPr lang="ar-SA"/>
        </a:p>
      </dgm:t>
    </dgm:pt>
    <dgm:pt modelId="{4206A9CC-7F32-4C19-9E70-9EE034B55978}" type="pres">
      <dgm:prSet presAssocID="{A9F36154-8346-43B0-8906-946571AF8FF1}" presName="hierChild4" presStyleCnt="0"/>
      <dgm:spPr/>
    </dgm:pt>
    <dgm:pt modelId="{A4B34CC2-BD4C-41D0-9296-DA35E52B3EB5}" type="pres">
      <dgm:prSet presAssocID="{D2A72DE3-935D-48CD-8457-226E4338EE4A}" presName="Name37" presStyleLbl="parChTrans1D3" presStyleIdx="0" presStyleCnt="3"/>
      <dgm:spPr/>
      <dgm:t>
        <a:bodyPr/>
        <a:lstStyle/>
        <a:p>
          <a:pPr rtl="1"/>
          <a:endParaRPr lang="ar-SA"/>
        </a:p>
      </dgm:t>
    </dgm:pt>
    <dgm:pt modelId="{91A486DB-8DD4-47B1-B150-8060A4212468}" type="pres">
      <dgm:prSet presAssocID="{3049FE57-349B-46DA-8A89-699FBAD36C4F}" presName="hierRoot2" presStyleCnt="0">
        <dgm:presLayoutVars>
          <dgm:hierBranch val="init"/>
        </dgm:presLayoutVars>
      </dgm:prSet>
      <dgm:spPr/>
    </dgm:pt>
    <dgm:pt modelId="{CBBBF208-1590-4CD8-94D2-2029A2D2264E}" type="pres">
      <dgm:prSet presAssocID="{3049FE57-349B-46DA-8A89-699FBAD36C4F}" presName="rootComposite" presStyleCnt="0"/>
      <dgm:spPr/>
    </dgm:pt>
    <dgm:pt modelId="{8D385BF9-3AB5-4325-8DE3-2A4CBA0CC495}" type="pres">
      <dgm:prSet presAssocID="{3049FE57-349B-46DA-8A89-699FBAD36C4F}" presName="rootText" presStyleLbl="node3" presStyleIdx="0" presStyleCnt="3">
        <dgm:presLayoutVars>
          <dgm:chPref val="3"/>
        </dgm:presLayoutVars>
      </dgm:prSet>
      <dgm:spPr/>
      <dgm:t>
        <a:bodyPr/>
        <a:lstStyle/>
        <a:p>
          <a:endParaRPr lang="en-US"/>
        </a:p>
      </dgm:t>
    </dgm:pt>
    <dgm:pt modelId="{FF57011C-9F2E-49F5-8B8A-454373920017}" type="pres">
      <dgm:prSet presAssocID="{3049FE57-349B-46DA-8A89-699FBAD36C4F}" presName="rootConnector" presStyleLbl="node3" presStyleIdx="0" presStyleCnt="3"/>
      <dgm:spPr/>
      <dgm:t>
        <a:bodyPr/>
        <a:lstStyle/>
        <a:p>
          <a:pPr rtl="1"/>
          <a:endParaRPr lang="ar-SA"/>
        </a:p>
      </dgm:t>
    </dgm:pt>
    <dgm:pt modelId="{A7DD4D91-1684-4E0A-A25A-EA6921B42D3A}" type="pres">
      <dgm:prSet presAssocID="{3049FE57-349B-46DA-8A89-699FBAD36C4F}" presName="hierChild4" presStyleCnt="0"/>
      <dgm:spPr/>
    </dgm:pt>
    <dgm:pt modelId="{DA612237-05DB-4CEF-B3D3-46C09934E50F}" type="pres">
      <dgm:prSet presAssocID="{3049FE57-349B-46DA-8A89-699FBAD36C4F}" presName="hierChild5" presStyleCnt="0"/>
      <dgm:spPr/>
    </dgm:pt>
    <dgm:pt modelId="{CA50E80C-2872-4312-950B-2F0AFFDE35BA}" type="pres">
      <dgm:prSet presAssocID="{E8B72E1C-181D-432B-9631-A56F98D4300A}" presName="Name37" presStyleLbl="parChTrans1D3" presStyleIdx="1" presStyleCnt="3"/>
      <dgm:spPr/>
      <dgm:t>
        <a:bodyPr/>
        <a:lstStyle/>
        <a:p>
          <a:pPr rtl="1"/>
          <a:endParaRPr lang="ar-SA"/>
        </a:p>
      </dgm:t>
    </dgm:pt>
    <dgm:pt modelId="{7E9B8DDD-7C2C-4544-9032-1F1F4D38A67C}" type="pres">
      <dgm:prSet presAssocID="{47841DF6-1D90-4A71-8973-AB660B34BB8E}" presName="hierRoot2" presStyleCnt="0">
        <dgm:presLayoutVars>
          <dgm:hierBranch val="init"/>
        </dgm:presLayoutVars>
      </dgm:prSet>
      <dgm:spPr/>
    </dgm:pt>
    <dgm:pt modelId="{6491C0D7-CD3B-46AB-84E5-026295F4F578}" type="pres">
      <dgm:prSet presAssocID="{47841DF6-1D90-4A71-8973-AB660B34BB8E}" presName="rootComposite" presStyleCnt="0"/>
      <dgm:spPr/>
    </dgm:pt>
    <dgm:pt modelId="{0FCC82F0-FFCD-40A1-B5D9-5F7A33C1935B}" type="pres">
      <dgm:prSet presAssocID="{47841DF6-1D90-4A71-8973-AB660B34BB8E}" presName="rootText" presStyleLbl="node3" presStyleIdx="1" presStyleCnt="3">
        <dgm:presLayoutVars>
          <dgm:chPref val="3"/>
        </dgm:presLayoutVars>
      </dgm:prSet>
      <dgm:spPr/>
      <dgm:t>
        <a:bodyPr/>
        <a:lstStyle/>
        <a:p>
          <a:pPr rtl="1"/>
          <a:endParaRPr lang="ar-SA"/>
        </a:p>
      </dgm:t>
    </dgm:pt>
    <dgm:pt modelId="{B35B3D06-ABA0-4412-9E85-BF4F96493BAD}" type="pres">
      <dgm:prSet presAssocID="{47841DF6-1D90-4A71-8973-AB660B34BB8E}" presName="rootConnector" presStyleLbl="node3" presStyleIdx="1" presStyleCnt="3"/>
      <dgm:spPr/>
      <dgm:t>
        <a:bodyPr/>
        <a:lstStyle/>
        <a:p>
          <a:pPr rtl="1"/>
          <a:endParaRPr lang="ar-SA"/>
        </a:p>
      </dgm:t>
    </dgm:pt>
    <dgm:pt modelId="{77BA41A5-597C-4045-84E7-3D2F09E2A937}" type="pres">
      <dgm:prSet presAssocID="{47841DF6-1D90-4A71-8973-AB660B34BB8E}" presName="hierChild4" presStyleCnt="0"/>
      <dgm:spPr/>
    </dgm:pt>
    <dgm:pt modelId="{E2694B76-64BA-4367-84A4-246206D2B286}" type="pres">
      <dgm:prSet presAssocID="{47841DF6-1D90-4A71-8973-AB660B34BB8E}" presName="hierChild5" presStyleCnt="0"/>
      <dgm:spPr/>
    </dgm:pt>
    <dgm:pt modelId="{B5950B34-00C3-469D-8888-0D00332ACD48}" type="pres">
      <dgm:prSet presAssocID="{09723F28-494D-484E-AC98-9D5C0835D967}" presName="Name37" presStyleLbl="parChTrans1D3" presStyleIdx="2" presStyleCnt="3"/>
      <dgm:spPr/>
      <dgm:t>
        <a:bodyPr/>
        <a:lstStyle/>
        <a:p>
          <a:pPr rtl="1"/>
          <a:endParaRPr lang="ar-SA"/>
        </a:p>
      </dgm:t>
    </dgm:pt>
    <dgm:pt modelId="{3755D7A6-111F-4AA8-9AE7-26B62EC8B69F}" type="pres">
      <dgm:prSet presAssocID="{6B8B0CE1-55AB-4067-8E4D-7AF2A76C21FE}" presName="hierRoot2" presStyleCnt="0">
        <dgm:presLayoutVars>
          <dgm:hierBranch val="init"/>
        </dgm:presLayoutVars>
      </dgm:prSet>
      <dgm:spPr/>
    </dgm:pt>
    <dgm:pt modelId="{32057BB0-7671-49C6-A238-BA4C320ACF1C}" type="pres">
      <dgm:prSet presAssocID="{6B8B0CE1-55AB-4067-8E4D-7AF2A76C21FE}" presName="rootComposite" presStyleCnt="0"/>
      <dgm:spPr/>
    </dgm:pt>
    <dgm:pt modelId="{DC538A43-FDAB-4731-A6C9-B18165A89FDD}" type="pres">
      <dgm:prSet presAssocID="{6B8B0CE1-55AB-4067-8E4D-7AF2A76C21FE}" presName="rootText" presStyleLbl="node3" presStyleIdx="2" presStyleCnt="3">
        <dgm:presLayoutVars>
          <dgm:chPref val="3"/>
        </dgm:presLayoutVars>
      </dgm:prSet>
      <dgm:spPr/>
      <dgm:t>
        <a:bodyPr/>
        <a:lstStyle/>
        <a:p>
          <a:pPr rtl="1"/>
          <a:endParaRPr lang="ar-SA"/>
        </a:p>
      </dgm:t>
    </dgm:pt>
    <dgm:pt modelId="{B586AF3B-B96C-4F62-BA54-8E1CDCD54C72}" type="pres">
      <dgm:prSet presAssocID="{6B8B0CE1-55AB-4067-8E4D-7AF2A76C21FE}" presName="rootConnector" presStyleLbl="node3" presStyleIdx="2" presStyleCnt="3"/>
      <dgm:spPr/>
      <dgm:t>
        <a:bodyPr/>
        <a:lstStyle/>
        <a:p>
          <a:pPr rtl="1"/>
          <a:endParaRPr lang="ar-SA"/>
        </a:p>
      </dgm:t>
    </dgm:pt>
    <dgm:pt modelId="{9AF110B1-9582-4357-9A0E-9079216FFEB9}" type="pres">
      <dgm:prSet presAssocID="{6B8B0CE1-55AB-4067-8E4D-7AF2A76C21FE}" presName="hierChild4" presStyleCnt="0"/>
      <dgm:spPr/>
    </dgm:pt>
    <dgm:pt modelId="{0DCA752F-5027-4674-A871-671B81D86699}" type="pres">
      <dgm:prSet presAssocID="{6B8B0CE1-55AB-4067-8E4D-7AF2A76C21FE}" presName="hierChild5" presStyleCnt="0"/>
      <dgm:spPr/>
    </dgm:pt>
    <dgm:pt modelId="{DA9A12A6-AE25-4793-B7CF-7B08F8055D49}" type="pres">
      <dgm:prSet presAssocID="{A9F36154-8346-43B0-8906-946571AF8FF1}" presName="hierChild5" presStyleCnt="0"/>
      <dgm:spPr/>
    </dgm:pt>
    <dgm:pt modelId="{5720D1D7-A1C0-4F11-8DC4-35293DED9813}" type="pres">
      <dgm:prSet presAssocID="{A5E1030E-1C6C-4347-83B4-877F89212949}" presName="hierChild3" presStyleCnt="0"/>
      <dgm:spPr/>
    </dgm:pt>
    <dgm:pt modelId="{FE12549F-0CA1-4680-9B5E-41D11CC0D6C7}" type="pres">
      <dgm:prSet presAssocID="{538CC33F-F847-4831-AC22-13282DA0A489}" presName="Name111" presStyleLbl="parChTrans1D2" presStyleIdx="1" presStyleCnt="5"/>
      <dgm:spPr/>
      <dgm:t>
        <a:bodyPr/>
        <a:lstStyle/>
        <a:p>
          <a:pPr rtl="1"/>
          <a:endParaRPr lang="ar-SA"/>
        </a:p>
      </dgm:t>
    </dgm:pt>
    <dgm:pt modelId="{ECD671D7-B103-4626-A03A-8B157ACC437A}" type="pres">
      <dgm:prSet presAssocID="{0A343897-16E6-4A3E-B64C-2CC0F9F8AB8F}" presName="hierRoot3" presStyleCnt="0">
        <dgm:presLayoutVars>
          <dgm:hierBranch val="init"/>
        </dgm:presLayoutVars>
      </dgm:prSet>
      <dgm:spPr/>
    </dgm:pt>
    <dgm:pt modelId="{4762478F-8D19-4A30-A65D-C01AA991551D}" type="pres">
      <dgm:prSet presAssocID="{0A343897-16E6-4A3E-B64C-2CC0F9F8AB8F}" presName="rootComposite3" presStyleCnt="0"/>
      <dgm:spPr/>
    </dgm:pt>
    <dgm:pt modelId="{7F1DE7CD-E503-4423-ACE6-7D5A7FA0CC1A}" type="pres">
      <dgm:prSet presAssocID="{0A343897-16E6-4A3E-B64C-2CC0F9F8AB8F}" presName="rootText3" presStyleLbl="asst0" presStyleIdx="0" presStyleCnt="4">
        <dgm:presLayoutVars>
          <dgm:chPref val="3"/>
        </dgm:presLayoutVars>
      </dgm:prSet>
      <dgm:spPr/>
      <dgm:t>
        <a:bodyPr/>
        <a:lstStyle/>
        <a:p>
          <a:pPr rtl="1"/>
          <a:endParaRPr lang="ar-SA"/>
        </a:p>
      </dgm:t>
    </dgm:pt>
    <dgm:pt modelId="{E83B8880-FBA7-4B1C-B2BB-E7F10B3CDBE6}" type="pres">
      <dgm:prSet presAssocID="{0A343897-16E6-4A3E-B64C-2CC0F9F8AB8F}" presName="rootConnector3" presStyleLbl="asst0" presStyleIdx="0" presStyleCnt="4"/>
      <dgm:spPr/>
      <dgm:t>
        <a:bodyPr/>
        <a:lstStyle/>
        <a:p>
          <a:pPr rtl="1"/>
          <a:endParaRPr lang="ar-SA"/>
        </a:p>
      </dgm:t>
    </dgm:pt>
    <dgm:pt modelId="{947FB43F-5A89-4ADF-888F-4576EEFEA2E1}" type="pres">
      <dgm:prSet presAssocID="{0A343897-16E6-4A3E-B64C-2CC0F9F8AB8F}" presName="hierChild6" presStyleCnt="0"/>
      <dgm:spPr/>
    </dgm:pt>
    <dgm:pt modelId="{5E2B6307-75E9-4DC7-A61A-43632BDA0D60}" type="pres">
      <dgm:prSet presAssocID="{0A343897-16E6-4A3E-B64C-2CC0F9F8AB8F}" presName="hierChild7" presStyleCnt="0"/>
      <dgm:spPr/>
    </dgm:pt>
    <dgm:pt modelId="{59980B64-A46B-414D-80BE-B0694335C79E}" type="pres">
      <dgm:prSet presAssocID="{09636AA8-05B3-488D-AA15-8518E6FF40A7}" presName="Name111" presStyleLbl="parChTrans1D2" presStyleIdx="2" presStyleCnt="5"/>
      <dgm:spPr/>
      <dgm:t>
        <a:bodyPr/>
        <a:lstStyle/>
        <a:p>
          <a:pPr rtl="1"/>
          <a:endParaRPr lang="ar-SA"/>
        </a:p>
      </dgm:t>
    </dgm:pt>
    <dgm:pt modelId="{AE47B28C-8DB6-4007-9C24-78E54C058AF5}" type="pres">
      <dgm:prSet presAssocID="{7872576F-5604-4D9A-BDA5-AC10AB310F6E}" presName="hierRoot3" presStyleCnt="0">
        <dgm:presLayoutVars>
          <dgm:hierBranch val="init"/>
        </dgm:presLayoutVars>
      </dgm:prSet>
      <dgm:spPr/>
    </dgm:pt>
    <dgm:pt modelId="{0C345406-756F-4592-9935-2BD64C9634EF}" type="pres">
      <dgm:prSet presAssocID="{7872576F-5604-4D9A-BDA5-AC10AB310F6E}" presName="rootComposite3" presStyleCnt="0"/>
      <dgm:spPr/>
    </dgm:pt>
    <dgm:pt modelId="{667E9625-63EA-452D-981D-D47FD620D749}" type="pres">
      <dgm:prSet presAssocID="{7872576F-5604-4D9A-BDA5-AC10AB310F6E}" presName="rootText3" presStyleLbl="asst0" presStyleIdx="1" presStyleCnt="4">
        <dgm:presLayoutVars>
          <dgm:chPref val="3"/>
        </dgm:presLayoutVars>
      </dgm:prSet>
      <dgm:spPr/>
      <dgm:t>
        <a:bodyPr/>
        <a:lstStyle/>
        <a:p>
          <a:pPr rtl="1"/>
          <a:endParaRPr lang="ar-SA"/>
        </a:p>
      </dgm:t>
    </dgm:pt>
    <dgm:pt modelId="{4F3FDBC6-8A82-4386-8C0F-7DED465CE852}" type="pres">
      <dgm:prSet presAssocID="{7872576F-5604-4D9A-BDA5-AC10AB310F6E}" presName="rootConnector3" presStyleLbl="asst0" presStyleIdx="1" presStyleCnt="4"/>
      <dgm:spPr/>
      <dgm:t>
        <a:bodyPr/>
        <a:lstStyle/>
        <a:p>
          <a:pPr rtl="1"/>
          <a:endParaRPr lang="ar-SA"/>
        </a:p>
      </dgm:t>
    </dgm:pt>
    <dgm:pt modelId="{4021B49C-F364-4355-B61C-36D97FF55359}" type="pres">
      <dgm:prSet presAssocID="{7872576F-5604-4D9A-BDA5-AC10AB310F6E}" presName="hierChild6" presStyleCnt="0"/>
      <dgm:spPr/>
    </dgm:pt>
    <dgm:pt modelId="{53BF82BD-B6DF-46BF-8226-88807BD883DB}" type="pres">
      <dgm:prSet presAssocID="{7872576F-5604-4D9A-BDA5-AC10AB310F6E}" presName="hierChild7" presStyleCnt="0"/>
      <dgm:spPr/>
    </dgm:pt>
    <dgm:pt modelId="{B14DB196-87A7-4C35-8E76-201549884928}" type="pres">
      <dgm:prSet presAssocID="{E8661F52-24B1-4DF5-98B5-71F466AF524A}" presName="Name111" presStyleLbl="parChTrans1D2" presStyleIdx="3" presStyleCnt="5"/>
      <dgm:spPr/>
      <dgm:t>
        <a:bodyPr/>
        <a:lstStyle/>
        <a:p>
          <a:pPr rtl="1"/>
          <a:endParaRPr lang="ar-SA"/>
        </a:p>
      </dgm:t>
    </dgm:pt>
    <dgm:pt modelId="{BC3AB8D2-F369-437D-86DD-D28594CF4AE9}" type="pres">
      <dgm:prSet presAssocID="{C4C6D2FF-70F9-4313-80C5-91855D616AB3}" presName="hierRoot3" presStyleCnt="0">
        <dgm:presLayoutVars>
          <dgm:hierBranch val="init"/>
        </dgm:presLayoutVars>
      </dgm:prSet>
      <dgm:spPr/>
    </dgm:pt>
    <dgm:pt modelId="{E29860ED-1930-4361-837A-36D77684CD1E}" type="pres">
      <dgm:prSet presAssocID="{C4C6D2FF-70F9-4313-80C5-91855D616AB3}" presName="rootComposite3" presStyleCnt="0"/>
      <dgm:spPr/>
    </dgm:pt>
    <dgm:pt modelId="{79FC74F9-ED5F-4553-AFB3-4C3854BB4F48}" type="pres">
      <dgm:prSet presAssocID="{C4C6D2FF-70F9-4313-80C5-91855D616AB3}" presName="rootText3" presStyleLbl="asst0" presStyleIdx="2" presStyleCnt="4">
        <dgm:presLayoutVars>
          <dgm:chPref val="3"/>
        </dgm:presLayoutVars>
      </dgm:prSet>
      <dgm:spPr/>
      <dgm:t>
        <a:bodyPr/>
        <a:lstStyle/>
        <a:p>
          <a:pPr rtl="1"/>
          <a:endParaRPr lang="ar-SA"/>
        </a:p>
      </dgm:t>
    </dgm:pt>
    <dgm:pt modelId="{A6B4BD8F-7ECC-462B-BC2C-8F6BD4E0AB88}" type="pres">
      <dgm:prSet presAssocID="{C4C6D2FF-70F9-4313-80C5-91855D616AB3}" presName="rootConnector3" presStyleLbl="asst0" presStyleIdx="2" presStyleCnt="4"/>
      <dgm:spPr/>
      <dgm:t>
        <a:bodyPr/>
        <a:lstStyle/>
        <a:p>
          <a:pPr rtl="1"/>
          <a:endParaRPr lang="ar-SA"/>
        </a:p>
      </dgm:t>
    </dgm:pt>
    <dgm:pt modelId="{343A990D-C20B-4B12-9650-B349456BF9A7}" type="pres">
      <dgm:prSet presAssocID="{C4C6D2FF-70F9-4313-80C5-91855D616AB3}" presName="hierChild6" presStyleCnt="0"/>
      <dgm:spPr/>
    </dgm:pt>
    <dgm:pt modelId="{05973198-E56C-4557-BC23-99CB9D2207E7}" type="pres">
      <dgm:prSet presAssocID="{C4C6D2FF-70F9-4313-80C5-91855D616AB3}" presName="hierChild7" presStyleCnt="0"/>
      <dgm:spPr/>
    </dgm:pt>
    <dgm:pt modelId="{0D0155EC-7E1E-4666-8282-AF7AA5AED6D8}" type="pres">
      <dgm:prSet presAssocID="{4CC2F7BC-0358-4208-8059-65B68C9730C0}" presName="Name111" presStyleLbl="parChTrans1D2" presStyleIdx="4" presStyleCnt="5"/>
      <dgm:spPr/>
      <dgm:t>
        <a:bodyPr/>
        <a:lstStyle/>
        <a:p>
          <a:pPr rtl="1"/>
          <a:endParaRPr lang="ar-SA"/>
        </a:p>
      </dgm:t>
    </dgm:pt>
    <dgm:pt modelId="{6FCC3A1A-5FE3-42B8-80C6-1B94817F6B88}" type="pres">
      <dgm:prSet presAssocID="{AEE3CB07-825C-461E-8F02-9DFE97D6FC1F}" presName="hierRoot3" presStyleCnt="0">
        <dgm:presLayoutVars>
          <dgm:hierBranch val="init"/>
        </dgm:presLayoutVars>
      </dgm:prSet>
      <dgm:spPr/>
    </dgm:pt>
    <dgm:pt modelId="{00DDE7D7-927D-49FB-87BA-10970599FBC4}" type="pres">
      <dgm:prSet presAssocID="{AEE3CB07-825C-461E-8F02-9DFE97D6FC1F}" presName="rootComposite3" presStyleCnt="0"/>
      <dgm:spPr/>
    </dgm:pt>
    <dgm:pt modelId="{54DCFFAB-7CD2-4B3B-A0E5-27EB6E523469}" type="pres">
      <dgm:prSet presAssocID="{AEE3CB07-825C-461E-8F02-9DFE97D6FC1F}" presName="rootText3" presStyleLbl="asst0" presStyleIdx="3" presStyleCnt="4">
        <dgm:presLayoutVars>
          <dgm:chPref val="3"/>
        </dgm:presLayoutVars>
      </dgm:prSet>
      <dgm:spPr/>
      <dgm:t>
        <a:bodyPr/>
        <a:lstStyle/>
        <a:p>
          <a:pPr rtl="1"/>
          <a:endParaRPr lang="ar-SA"/>
        </a:p>
      </dgm:t>
    </dgm:pt>
    <dgm:pt modelId="{0449815E-9711-4533-84BB-7E47A43AF863}" type="pres">
      <dgm:prSet presAssocID="{AEE3CB07-825C-461E-8F02-9DFE97D6FC1F}" presName="rootConnector3" presStyleLbl="asst0" presStyleIdx="3" presStyleCnt="4"/>
      <dgm:spPr/>
      <dgm:t>
        <a:bodyPr/>
        <a:lstStyle/>
        <a:p>
          <a:pPr rtl="1"/>
          <a:endParaRPr lang="ar-SA"/>
        </a:p>
      </dgm:t>
    </dgm:pt>
    <dgm:pt modelId="{53F677D5-3D07-4576-99D7-A41DC8E7E836}" type="pres">
      <dgm:prSet presAssocID="{AEE3CB07-825C-461E-8F02-9DFE97D6FC1F}" presName="hierChild6" presStyleCnt="0"/>
      <dgm:spPr/>
    </dgm:pt>
    <dgm:pt modelId="{340DBE08-A46A-4E60-9BCA-05A1A838E654}" type="pres">
      <dgm:prSet presAssocID="{AEE3CB07-825C-461E-8F02-9DFE97D6FC1F}" presName="hierChild7" presStyleCnt="0"/>
      <dgm:spPr/>
    </dgm:pt>
  </dgm:ptLst>
  <dgm:cxnLst>
    <dgm:cxn modelId="{D0F26083-3AB7-4B94-950A-7B389B8C680F}" type="presOf" srcId="{7872576F-5604-4D9A-BDA5-AC10AB310F6E}" destId="{4F3FDBC6-8A82-4386-8C0F-7DED465CE852}" srcOrd="1" destOrd="0" presId="urn:microsoft.com/office/officeart/2005/8/layout/orgChart1"/>
    <dgm:cxn modelId="{4566EE49-B742-40C4-AFDF-0C26FD7B58CA}" type="presOf" srcId="{09636AA8-05B3-488D-AA15-8518E6FF40A7}" destId="{59980B64-A46B-414D-80BE-B0694335C79E}" srcOrd="0" destOrd="0" presId="urn:microsoft.com/office/officeart/2005/8/layout/orgChart1"/>
    <dgm:cxn modelId="{18AA1953-C13B-4EC6-BD6D-97E7C8D5E418}" srcId="{A5E1030E-1C6C-4347-83B4-877F89212949}" destId="{7872576F-5604-4D9A-BDA5-AC10AB310F6E}" srcOrd="1" destOrd="0" parTransId="{09636AA8-05B3-488D-AA15-8518E6FF40A7}" sibTransId="{D065E1DB-4E6B-486D-B8D4-AC70DE969F22}"/>
    <dgm:cxn modelId="{CB4ACF94-9BD5-49C2-A91B-0A7413C88325}" type="presOf" srcId="{E8661F52-24B1-4DF5-98B5-71F466AF524A}" destId="{B14DB196-87A7-4C35-8E76-201549884928}" srcOrd="0" destOrd="0" presId="urn:microsoft.com/office/officeart/2005/8/layout/orgChart1"/>
    <dgm:cxn modelId="{F404F9DC-46CB-4889-939E-E6FD1BAEC828}" type="presOf" srcId="{0A343897-16E6-4A3E-B64C-2CC0F9F8AB8F}" destId="{7F1DE7CD-E503-4423-ACE6-7D5A7FA0CC1A}" srcOrd="0" destOrd="0" presId="urn:microsoft.com/office/officeart/2005/8/layout/orgChart1"/>
    <dgm:cxn modelId="{C6501B81-D143-4CB5-8C0D-9419D9DF2632}" srcId="{A5E1030E-1C6C-4347-83B4-877F89212949}" destId="{A9F36154-8346-43B0-8906-946571AF8FF1}" srcOrd="4" destOrd="0" parTransId="{235EEA56-ECD9-454C-A9FD-5C8775814989}" sibTransId="{8822BC63-BCE3-49D2-8225-695AEA2F227F}"/>
    <dgm:cxn modelId="{3F601CA6-CA63-432D-A2BB-0568827763E5}" srcId="{A9F36154-8346-43B0-8906-946571AF8FF1}" destId="{3049FE57-349B-46DA-8A89-699FBAD36C4F}" srcOrd="0" destOrd="0" parTransId="{D2A72DE3-935D-48CD-8457-226E4338EE4A}" sibTransId="{12A8C793-D219-403F-AA44-6985F5049834}"/>
    <dgm:cxn modelId="{904AE93A-B811-493E-AD7E-B6A792349982}" type="presOf" srcId="{3049FE57-349B-46DA-8A89-699FBAD36C4F}" destId="{FF57011C-9F2E-49F5-8B8A-454373920017}" srcOrd="1" destOrd="0" presId="urn:microsoft.com/office/officeart/2005/8/layout/orgChart1"/>
    <dgm:cxn modelId="{57ABDCD2-90EC-43F8-893C-A4DA5A94F03F}" type="presOf" srcId="{0A343897-16E6-4A3E-B64C-2CC0F9F8AB8F}" destId="{E83B8880-FBA7-4B1C-B2BB-E7F10B3CDBE6}" srcOrd="1" destOrd="0" presId="urn:microsoft.com/office/officeart/2005/8/layout/orgChart1"/>
    <dgm:cxn modelId="{C6C8EDAB-E655-45C7-AF04-145C510A025D}" type="presOf" srcId="{235EEA56-ECD9-454C-A9FD-5C8775814989}" destId="{86075729-1813-4FEA-8C29-4B378C452E7A}" srcOrd="0" destOrd="0" presId="urn:microsoft.com/office/officeart/2005/8/layout/orgChart1"/>
    <dgm:cxn modelId="{CC5D9C66-E6B7-41D7-8AAB-E19BCA8085E8}" srcId="{A9F36154-8346-43B0-8906-946571AF8FF1}" destId="{6B8B0CE1-55AB-4067-8E4D-7AF2A76C21FE}" srcOrd="2" destOrd="0" parTransId="{09723F28-494D-484E-AC98-9D5C0835D967}" sibTransId="{7441BB25-4B0A-48F9-B9AF-69D4F7A414EC}"/>
    <dgm:cxn modelId="{A58761BA-28F3-4E97-B4B2-E2C430109E47}" type="presOf" srcId="{A9F36154-8346-43B0-8906-946571AF8FF1}" destId="{15F6CF64-9F51-4CFF-BB66-6E860ED78D5A}" srcOrd="0" destOrd="0" presId="urn:microsoft.com/office/officeart/2005/8/layout/orgChart1"/>
    <dgm:cxn modelId="{559B2961-E518-410E-AE94-59CC676FCDFC}" type="presOf" srcId="{7872576F-5604-4D9A-BDA5-AC10AB310F6E}" destId="{667E9625-63EA-452D-981D-D47FD620D749}" srcOrd="0" destOrd="0" presId="urn:microsoft.com/office/officeart/2005/8/layout/orgChart1"/>
    <dgm:cxn modelId="{923315EE-CAC5-457A-BBCD-68EBAB838F3D}" type="presOf" srcId="{AEE3CB07-825C-461E-8F02-9DFE97D6FC1F}" destId="{54DCFFAB-7CD2-4B3B-A0E5-27EB6E523469}" srcOrd="0" destOrd="0" presId="urn:microsoft.com/office/officeart/2005/8/layout/orgChart1"/>
    <dgm:cxn modelId="{2758FD7E-2EF7-40F6-8979-533229CA3494}" type="presOf" srcId="{47841DF6-1D90-4A71-8973-AB660B34BB8E}" destId="{0FCC82F0-FFCD-40A1-B5D9-5F7A33C1935B}" srcOrd="0" destOrd="0" presId="urn:microsoft.com/office/officeart/2005/8/layout/orgChart1"/>
    <dgm:cxn modelId="{2F4F1DF0-4AE9-4B24-BAF2-DCA9FE7B9A9B}" type="presOf" srcId="{A9F36154-8346-43B0-8906-946571AF8FF1}" destId="{7443D89D-4CED-4B90-AF8E-E19B7B6AB4B2}" srcOrd="1" destOrd="0" presId="urn:microsoft.com/office/officeart/2005/8/layout/orgChart1"/>
    <dgm:cxn modelId="{757266C2-FBCE-4C5A-8F5B-647CD1740F5B}" type="presOf" srcId="{A5E1030E-1C6C-4347-83B4-877F89212949}" destId="{ECA98471-A8AA-4C60-B5B0-FDDB7CC64BE0}" srcOrd="0" destOrd="0" presId="urn:microsoft.com/office/officeart/2005/8/layout/orgChart1"/>
    <dgm:cxn modelId="{521F15FB-0453-4232-81B9-00A1F66A0DA2}" type="presOf" srcId="{A5E1030E-1C6C-4347-83B4-877F89212949}" destId="{3CF1E481-6AA1-4197-8760-FA66E8744EFA}" srcOrd="1" destOrd="0" presId="urn:microsoft.com/office/officeart/2005/8/layout/orgChart1"/>
    <dgm:cxn modelId="{313EE730-0B8E-43DF-9B89-52B74AC390D2}" srcId="{A5E1030E-1C6C-4347-83B4-877F89212949}" destId="{0A343897-16E6-4A3E-B64C-2CC0F9F8AB8F}" srcOrd="0" destOrd="0" parTransId="{538CC33F-F847-4831-AC22-13282DA0A489}" sibTransId="{78B430BC-D1BF-4F97-A839-72B586C5DBD2}"/>
    <dgm:cxn modelId="{2A3FD05D-9076-4BA9-A7DE-7C8EAE2EBC38}" type="presOf" srcId="{FEC56083-F354-4023-8AD9-CF4D9F4F8F2F}" destId="{7CE575E8-8B6E-4494-9B3E-EC4EF3F85EB6}" srcOrd="0" destOrd="0" presId="urn:microsoft.com/office/officeart/2005/8/layout/orgChart1"/>
    <dgm:cxn modelId="{49238C2E-9A8F-4051-BF3A-4B724D7EAD94}" srcId="{A5E1030E-1C6C-4347-83B4-877F89212949}" destId="{C4C6D2FF-70F9-4313-80C5-91855D616AB3}" srcOrd="2" destOrd="0" parTransId="{E8661F52-24B1-4DF5-98B5-71F466AF524A}" sibTransId="{6B8E90F4-36D6-4EF8-879C-078AB72E0799}"/>
    <dgm:cxn modelId="{1FD1E36C-F8CF-440E-8C7D-9EB36AC0AA26}" srcId="{A9F36154-8346-43B0-8906-946571AF8FF1}" destId="{47841DF6-1D90-4A71-8973-AB660B34BB8E}" srcOrd="1" destOrd="0" parTransId="{E8B72E1C-181D-432B-9631-A56F98D4300A}" sibTransId="{9612A87E-2865-473C-92B3-2554A88D30A2}"/>
    <dgm:cxn modelId="{63316588-77B6-4B3A-A048-597CD0DDEDD9}" type="presOf" srcId="{E8B72E1C-181D-432B-9631-A56F98D4300A}" destId="{CA50E80C-2872-4312-950B-2F0AFFDE35BA}" srcOrd="0" destOrd="0" presId="urn:microsoft.com/office/officeart/2005/8/layout/orgChart1"/>
    <dgm:cxn modelId="{2595B191-5996-4E0C-BA79-1A8FFE16A379}" srcId="{A5E1030E-1C6C-4347-83B4-877F89212949}" destId="{AEE3CB07-825C-461E-8F02-9DFE97D6FC1F}" srcOrd="3" destOrd="0" parTransId="{4CC2F7BC-0358-4208-8059-65B68C9730C0}" sibTransId="{09C1AD9C-9C48-4958-9836-4EF647A5C2A4}"/>
    <dgm:cxn modelId="{F337356D-2CAA-454D-BE47-72D8B151DE32}" type="presOf" srcId="{6B8B0CE1-55AB-4067-8E4D-7AF2A76C21FE}" destId="{B586AF3B-B96C-4F62-BA54-8E1CDCD54C72}" srcOrd="1" destOrd="0" presId="urn:microsoft.com/office/officeart/2005/8/layout/orgChart1"/>
    <dgm:cxn modelId="{77B2007A-CB85-4DC8-97FF-DD95DBABF817}" type="presOf" srcId="{AEE3CB07-825C-461E-8F02-9DFE97D6FC1F}" destId="{0449815E-9711-4533-84BB-7E47A43AF863}" srcOrd="1" destOrd="0" presId="urn:microsoft.com/office/officeart/2005/8/layout/orgChart1"/>
    <dgm:cxn modelId="{1D1AF19B-6A9E-48DD-9BE6-13594D4638DD}" type="presOf" srcId="{47841DF6-1D90-4A71-8973-AB660B34BB8E}" destId="{B35B3D06-ABA0-4412-9E85-BF4F96493BAD}" srcOrd="1" destOrd="0" presId="urn:microsoft.com/office/officeart/2005/8/layout/orgChart1"/>
    <dgm:cxn modelId="{35AB0410-F9E4-448F-ABE6-3D59ECD5ED7F}" type="presOf" srcId="{3049FE57-349B-46DA-8A89-699FBAD36C4F}" destId="{8D385BF9-3AB5-4325-8DE3-2A4CBA0CC495}" srcOrd="0" destOrd="0" presId="urn:microsoft.com/office/officeart/2005/8/layout/orgChart1"/>
    <dgm:cxn modelId="{1896A5E0-B566-4561-AB30-2E32C9BBCC56}" type="presOf" srcId="{09723F28-494D-484E-AC98-9D5C0835D967}" destId="{B5950B34-00C3-469D-8888-0D00332ACD48}" srcOrd="0" destOrd="0" presId="urn:microsoft.com/office/officeart/2005/8/layout/orgChart1"/>
    <dgm:cxn modelId="{A9663694-D74D-42C7-B5CE-ED1C44521F1B}" type="presOf" srcId="{C4C6D2FF-70F9-4313-80C5-91855D616AB3}" destId="{79FC74F9-ED5F-4553-AFB3-4C3854BB4F48}" srcOrd="0" destOrd="0" presId="urn:microsoft.com/office/officeart/2005/8/layout/orgChart1"/>
    <dgm:cxn modelId="{42A867A1-9496-4B55-BD5F-49317E5C60F4}" type="presOf" srcId="{4CC2F7BC-0358-4208-8059-65B68C9730C0}" destId="{0D0155EC-7E1E-4666-8282-AF7AA5AED6D8}" srcOrd="0" destOrd="0" presId="urn:microsoft.com/office/officeart/2005/8/layout/orgChart1"/>
    <dgm:cxn modelId="{DFF710B9-55B8-496C-B230-2A40CD4E5004}" type="presOf" srcId="{C4C6D2FF-70F9-4313-80C5-91855D616AB3}" destId="{A6B4BD8F-7ECC-462B-BC2C-8F6BD4E0AB88}" srcOrd="1" destOrd="0" presId="urn:microsoft.com/office/officeart/2005/8/layout/orgChart1"/>
    <dgm:cxn modelId="{2BF9C261-9D00-4F93-A170-FA92BB42CE8F}" type="presOf" srcId="{6B8B0CE1-55AB-4067-8E4D-7AF2A76C21FE}" destId="{DC538A43-FDAB-4731-A6C9-B18165A89FDD}" srcOrd="0" destOrd="0" presId="urn:microsoft.com/office/officeart/2005/8/layout/orgChart1"/>
    <dgm:cxn modelId="{7FA793B7-A449-40AC-8ECA-AA726D3EE853}" type="presOf" srcId="{538CC33F-F847-4831-AC22-13282DA0A489}" destId="{FE12549F-0CA1-4680-9B5E-41D11CC0D6C7}" srcOrd="0" destOrd="0" presId="urn:microsoft.com/office/officeart/2005/8/layout/orgChart1"/>
    <dgm:cxn modelId="{B895411B-6373-44BC-8466-6E4F5DED3CF9}" srcId="{FEC56083-F354-4023-8AD9-CF4D9F4F8F2F}" destId="{A5E1030E-1C6C-4347-83B4-877F89212949}" srcOrd="0" destOrd="0" parTransId="{1D2ED8C0-993C-4DDA-9FD1-B4DC82FA93B6}" sibTransId="{4B78A193-A70D-4370-A8C9-3998FA0ECC93}"/>
    <dgm:cxn modelId="{DE2E8FE2-2BFD-4DF2-B0F2-9AA51667A1EA}" type="presOf" srcId="{D2A72DE3-935D-48CD-8457-226E4338EE4A}" destId="{A4B34CC2-BD4C-41D0-9296-DA35E52B3EB5}" srcOrd="0" destOrd="0" presId="urn:microsoft.com/office/officeart/2005/8/layout/orgChart1"/>
    <dgm:cxn modelId="{BC31CA2D-91E0-46B3-B411-C35879D1E68A}" type="presParOf" srcId="{7CE575E8-8B6E-4494-9B3E-EC4EF3F85EB6}" destId="{CB077765-E44E-4094-8B38-840C2828679F}" srcOrd="0" destOrd="0" presId="urn:microsoft.com/office/officeart/2005/8/layout/orgChart1"/>
    <dgm:cxn modelId="{E39E2490-683C-4F97-AD51-F9C9ACA06D75}" type="presParOf" srcId="{CB077765-E44E-4094-8B38-840C2828679F}" destId="{3C667E1B-C6C4-4FA1-8DC2-010AE2CC69E5}" srcOrd="0" destOrd="0" presId="urn:microsoft.com/office/officeart/2005/8/layout/orgChart1"/>
    <dgm:cxn modelId="{9E18BD5D-A494-4FA9-847B-2691BAF19CE1}" type="presParOf" srcId="{3C667E1B-C6C4-4FA1-8DC2-010AE2CC69E5}" destId="{ECA98471-A8AA-4C60-B5B0-FDDB7CC64BE0}" srcOrd="0" destOrd="0" presId="urn:microsoft.com/office/officeart/2005/8/layout/orgChart1"/>
    <dgm:cxn modelId="{457DDFB7-F991-4DD1-AF50-61F346ECB277}" type="presParOf" srcId="{3C667E1B-C6C4-4FA1-8DC2-010AE2CC69E5}" destId="{3CF1E481-6AA1-4197-8760-FA66E8744EFA}" srcOrd="1" destOrd="0" presId="urn:microsoft.com/office/officeart/2005/8/layout/orgChart1"/>
    <dgm:cxn modelId="{9734FDA4-12A1-4175-9467-C26B5BF07FE7}" type="presParOf" srcId="{CB077765-E44E-4094-8B38-840C2828679F}" destId="{1D022801-216A-43E8-87C2-285D3DD75DDD}" srcOrd="1" destOrd="0" presId="urn:microsoft.com/office/officeart/2005/8/layout/orgChart1"/>
    <dgm:cxn modelId="{BD2C1879-C1CD-40DE-A7B9-5D1B4C82478D}" type="presParOf" srcId="{1D022801-216A-43E8-87C2-285D3DD75DDD}" destId="{86075729-1813-4FEA-8C29-4B378C452E7A}" srcOrd="0" destOrd="0" presId="urn:microsoft.com/office/officeart/2005/8/layout/orgChart1"/>
    <dgm:cxn modelId="{1415C705-E9D0-461C-919E-786CC5A653B5}" type="presParOf" srcId="{1D022801-216A-43E8-87C2-285D3DD75DDD}" destId="{4B2F05E4-1C57-4DE2-A476-2BCFD8900B44}" srcOrd="1" destOrd="0" presId="urn:microsoft.com/office/officeart/2005/8/layout/orgChart1"/>
    <dgm:cxn modelId="{7EDDABBD-FAB8-43E4-891C-E7E68A9692E9}" type="presParOf" srcId="{4B2F05E4-1C57-4DE2-A476-2BCFD8900B44}" destId="{13C685F1-E5C7-403C-AA4D-F20559697E0B}" srcOrd="0" destOrd="0" presId="urn:microsoft.com/office/officeart/2005/8/layout/orgChart1"/>
    <dgm:cxn modelId="{350B701A-542B-40D1-B16C-DBA12AB92888}" type="presParOf" srcId="{13C685F1-E5C7-403C-AA4D-F20559697E0B}" destId="{15F6CF64-9F51-4CFF-BB66-6E860ED78D5A}" srcOrd="0" destOrd="0" presId="urn:microsoft.com/office/officeart/2005/8/layout/orgChart1"/>
    <dgm:cxn modelId="{0DF16038-45B5-47E0-B40D-BBB243CE2306}" type="presParOf" srcId="{13C685F1-E5C7-403C-AA4D-F20559697E0B}" destId="{7443D89D-4CED-4B90-AF8E-E19B7B6AB4B2}" srcOrd="1" destOrd="0" presId="urn:microsoft.com/office/officeart/2005/8/layout/orgChart1"/>
    <dgm:cxn modelId="{EF4EB2FA-6BA1-4750-9575-E8906E1AEE6D}" type="presParOf" srcId="{4B2F05E4-1C57-4DE2-A476-2BCFD8900B44}" destId="{4206A9CC-7F32-4C19-9E70-9EE034B55978}" srcOrd="1" destOrd="0" presId="urn:microsoft.com/office/officeart/2005/8/layout/orgChart1"/>
    <dgm:cxn modelId="{66761EA0-EEED-4EBC-A351-14B0181E8CE9}" type="presParOf" srcId="{4206A9CC-7F32-4C19-9E70-9EE034B55978}" destId="{A4B34CC2-BD4C-41D0-9296-DA35E52B3EB5}" srcOrd="0" destOrd="0" presId="urn:microsoft.com/office/officeart/2005/8/layout/orgChart1"/>
    <dgm:cxn modelId="{A8008CA3-4475-4496-9E24-1940A0E39CE6}" type="presParOf" srcId="{4206A9CC-7F32-4C19-9E70-9EE034B55978}" destId="{91A486DB-8DD4-47B1-B150-8060A4212468}" srcOrd="1" destOrd="0" presId="urn:microsoft.com/office/officeart/2005/8/layout/orgChart1"/>
    <dgm:cxn modelId="{CC1A7701-1B77-492C-9EE3-F2E90C52D141}" type="presParOf" srcId="{91A486DB-8DD4-47B1-B150-8060A4212468}" destId="{CBBBF208-1590-4CD8-94D2-2029A2D2264E}" srcOrd="0" destOrd="0" presId="urn:microsoft.com/office/officeart/2005/8/layout/orgChart1"/>
    <dgm:cxn modelId="{12629DF0-1EF4-45C7-88E0-8F60D62FB0FB}" type="presParOf" srcId="{CBBBF208-1590-4CD8-94D2-2029A2D2264E}" destId="{8D385BF9-3AB5-4325-8DE3-2A4CBA0CC495}" srcOrd="0" destOrd="0" presId="urn:microsoft.com/office/officeart/2005/8/layout/orgChart1"/>
    <dgm:cxn modelId="{6E5C0AD7-A681-404F-BF3A-3AAAC6E03869}" type="presParOf" srcId="{CBBBF208-1590-4CD8-94D2-2029A2D2264E}" destId="{FF57011C-9F2E-49F5-8B8A-454373920017}" srcOrd="1" destOrd="0" presId="urn:microsoft.com/office/officeart/2005/8/layout/orgChart1"/>
    <dgm:cxn modelId="{81D0A8A6-DDF8-4C4B-8CDC-D226A992EC2A}" type="presParOf" srcId="{91A486DB-8DD4-47B1-B150-8060A4212468}" destId="{A7DD4D91-1684-4E0A-A25A-EA6921B42D3A}" srcOrd="1" destOrd="0" presId="urn:microsoft.com/office/officeart/2005/8/layout/orgChart1"/>
    <dgm:cxn modelId="{2117FA19-AE32-490A-A606-ED83F861AC32}" type="presParOf" srcId="{91A486DB-8DD4-47B1-B150-8060A4212468}" destId="{DA612237-05DB-4CEF-B3D3-46C09934E50F}" srcOrd="2" destOrd="0" presId="urn:microsoft.com/office/officeart/2005/8/layout/orgChart1"/>
    <dgm:cxn modelId="{312195F5-F762-4D61-AF24-B0A9EA4EBFE0}" type="presParOf" srcId="{4206A9CC-7F32-4C19-9E70-9EE034B55978}" destId="{CA50E80C-2872-4312-950B-2F0AFFDE35BA}" srcOrd="2" destOrd="0" presId="urn:microsoft.com/office/officeart/2005/8/layout/orgChart1"/>
    <dgm:cxn modelId="{FE53EEF1-1E64-4958-96DC-E7A8D734E1B1}" type="presParOf" srcId="{4206A9CC-7F32-4C19-9E70-9EE034B55978}" destId="{7E9B8DDD-7C2C-4544-9032-1F1F4D38A67C}" srcOrd="3" destOrd="0" presId="urn:microsoft.com/office/officeart/2005/8/layout/orgChart1"/>
    <dgm:cxn modelId="{30ED2A6C-6986-4A8C-A44B-980CE6CBA51F}" type="presParOf" srcId="{7E9B8DDD-7C2C-4544-9032-1F1F4D38A67C}" destId="{6491C0D7-CD3B-46AB-84E5-026295F4F578}" srcOrd="0" destOrd="0" presId="urn:microsoft.com/office/officeart/2005/8/layout/orgChart1"/>
    <dgm:cxn modelId="{7805AF76-3DF6-4FE8-B2F3-F1E408D38803}" type="presParOf" srcId="{6491C0D7-CD3B-46AB-84E5-026295F4F578}" destId="{0FCC82F0-FFCD-40A1-B5D9-5F7A33C1935B}" srcOrd="0" destOrd="0" presId="urn:microsoft.com/office/officeart/2005/8/layout/orgChart1"/>
    <dgm:cxn modelId="{8D07EAA2-FF53-4591-94A6-44358BDC6F7A}" type="presParOf" srcId="{6491C0D7-CD3B-46AB-84E5-026295F4F578}" destId="{B35B3D06-ABA0-4412-9E85-BF4F96493BAD}" srcOrd="1" destOrd="0" presId="urn:microsoft.com/office/officeart/2005/8/layout/orgChart1"/>
    <dgm:cxn modelId="{21DFBF88-7434-40AD-AA16-FE77B03B458C}" type="presParOf" srcId="{7E9B8DDD-7C2C-4544-9032-1F1F4D38A67C}" destId="{77BA41A5-597C-4045-84E7-3D2F09E2A937}" srcOrd="1" destOrd="0" presId="urn:microsoft.com/office/officeart/2005/8/layout/orgChart1"/>
    <dgm:cxn modelId="{E911C041-6954-455F-B7FD-1BAAFB9DFD34}" type="presParOf" srcId="{7E9B8DDD-7C2C-4544-9032-1F1F4D38A67C}" destId="{E2694B76-64BA-4367-84A4-246206D2B286}" srcOrd="2" destOrd="0" presId="urn:microsoft.com/office/officeart/2005/8/layout/orgChart1"/>
    <dgm:cxn modelId="{60B24726-5407-4497-A9BA-8887C39F1951}" type="presParOf" srcId="{4206A9CC-7F32-4C19-9E70-9EE034B55978}" destId="{B5950B34-00C3-469D-8888-0D00332ACD48}" srcOrd="4" destOrd="0" presId="urn:microsoft.com/office/officeart/2005/8/layout/orgChart1"/>
    <dgm:cxn modelId="{99861CE1-B053-4CE2-96C2-35F013322022}" type="presParOf" srcId="{4206A9CC-7F32-4C19-9E70-9EE034B55978}" destId="{3755D7A6-111F-4AA8-9AE7-26B62EC8B69F}" srcOrd="5" destOrd="0" presId="urn:microsoft.com/office/officeart/2005/8/layout/orgChart1"/>
    <dgm:cxn modelId="{838B73C0-8DAF-4737-8D26-97A495A6102E}" type="presParOf" srcId="{3755D7A6-111F-4AA8-9AE7-26B62EC8B69F}" destId="{32057BB0-7671-49C6-A238-BA4C320ACF1C}" srcOrd="0" destOrd="0" presId="urn:microsoft.com/office/officeart/2005/8/layout/orgChart1"/>
    <dgm:cxn modelId="{C9B0D60A-3D3F-4E5A-B9B8-78B37D8A90F4}" type="presParOf" srcId="{32057BB0-7671-49C6-A238-BA4C320ACF1C}" destId="{DC538A43-FDAB-4731-A6C9-B18165A89FDD}" srcOrd="0" destOrd="0" presId="urn:microsoft.com/office/officeart/2005/8/layout/orgChart1"/>
    <dgm:cxn modelId="{3DD83CB0-A637-44D7-ADFA-929D6A066219}" type="presParOf" srcId="{32057BB0-7671-49C6-A238-BA4C320ACF1C}" destId="{B586AF3B-B96C-4F62-BA54-8E1CDCD54C72}" srcOrd="1" destOrd="0" presId="urn:microsoft.com/office/officeart/2005/8/layout/orgChart1"/>
    <dgm:cxn modelId="{66EC166A-B30E-4448-8900-6A26CE20363D}" type="presParOf" srcId="{3755D7A6-111F-4AA8-9AE7-26B62EC8B69F}" destId="{9AF110B1-9582-4357-9A0E-9079216FFEB9}" srcOrd="1" destOrd="0" presId="urn:microsoft.com/office/officeart/2005/8/layout/orgChart1"/>
    <dgm:cxn modelId="{3E6A39B6-4AC6-4A61-A986-6E021D480495}" type="presParOf" srcId="{3755D7A6-111F-4AA8-9AE7-26B62EC8B69F}" destId="{0DCA752F-5027-4674-A871-671B81D86699}" srcOrd="2" destOrd="0" presId="urn:microsoft.com/office/officeart/2005/8/layout/orgChart1"/>
    <dgm:cxn modelId="{2BEEA2DD-8C43-4DB6-989A-4642A40C16D4}" type="presParOf" srcId="{4B2F05E4-1C57-4DE2-A476-2BCFD8900B44}" destId="{DA9A12A6-AE25-4793-B7CF-7B08F8055D49}" srcOrd="2" destOrd="0" presId="urn:microsoft.com/office/officeart/2005/8/layout/orgChart1"/>
    <dgm:cxn modelId="{A86BBE63-D33A-48CF-82E4-EE9BD2EAC044}" type="presParOf" srcId="{CB077765-E44E-4094-8B38-840C2828679F}" destId="{5720D1D7-A1C0-4F11-8DC4-35293DED9813}" srcOrd="2" destOrd="0" presId="urn:microsoft.com/office/officeart/2005/8/layout/orgChart1"/>
    <dgm:cxn modelId="{04EAC75B-4618-4049-9FF6-696DE4C7254B}" type="presParOf" srcId="{5720D1D7-A1C0-4F11-8DC4-35293DED9813}" destId="{FE12549F-0CA1-4680-9B5E-41D11CC0D6C7}" srcOrd="0" destOrd="0" presId="urn:microsoft.com/office/officeart/2005/8/layout/orgChart1"/>
    <dgm:cxn modelId="{5878F907-2106-4152-9120-DA86120ECCCC}" type="presParOf" srcId="{5720D1D7-A1C0-4F11-8DC4-35293DED9813}" destId="{ECD671D7-B103-4626-A03A-8B157ACC437A}" srcOrd="1" destOrd="0" presId="urn:microsoft.com/office/officeart/2005/8/layout/orgChart1"/>
    <dgm:cxn modelId="{83012533-737E-4F56-B80B-CBAD654D1C49}" type="presParOf" srcId="{ECD671D7-B103-4626-A03A-8B157ACC437A}" destId="{4762478F-8D19-4A30-A65D-C01AA991551D}" srcOrd="0" destOrd="0" presId="urn:microsoft.com/office/officeart/2005/8/layout/orgChart1"/>
    <dgm:cxn modelId="{EB40A892-D236-40CC-B1C5-2C53306319AF}" type="presParOf" srcId="{4762478F-8D19-4A30-A65D-C01AA991551D}" destId="{7F1DE7CD-E503-4423-ACE6-7D5A7FA0CC1A}" srcOrd="0" destOrd="0" presId="urn:microsoft.com/office/officeart/2005/8/layout/orgChart1"/>
    <dgm:cxn modelId="{899802EC-B2FF-403A-8A22-887C1895F081}" type="presParOf" srcId="{4762478F-8D19-4A30-A65D-C01AA991551D}" destId="{E83B8880-FBA7-4B1C-B2BB-E7F10B3CDBE6}" srcOrd="1" destOrd="0" presId="urn:microsoft.com/office/officeart/2005/8/layout/orgChart1"/>
    <dgm:cxn modelId="{07808C9D-211D-4606-B6E5-4314ED0315D7}" type="presParOf" srcId="{ECD671D7-B103-4626-A03A-8B157ACC437A}" destId="{947FB43F-5A89-4ADF-888F-4576EEFEA2E1}" srcOrd="1" destOrd="0" presId="urn:microsoft.com/office/officeart/2005/8/layout/orgChart1"/>
    <dgm:cxn modelId="{F1E788BE-5F21-4337-82A2-FE1F721D11A5}" type="presParOf" srcId="{ECD671D7-B103-4626-A03A-8B157ACC437A}" destId="{5E2B6307-75E9-4DC7-A61A-43632BDA0D60}" srcOrd="2" destOrd="0" presId="urn:microsoft.com/office/officeart/2005/8/layout/orgChart1"/>
    <dgm:cxn modelId="{32D81E61-0504-485D-B61D-A98D101EAA36}" type="presParOf" srcId="{5720D1D7-A1C0-4F11-8DC4-35293DED9813}" destId="{59980B64-A46B-414D-80BE-B0694335C79E}" srcOrd="2" destOrd="0" presId="urn:microsoft.com/office/officeart/2005/8/layout/orgChart1"/>
    <dgm:cxn modelId="{F2CE0881-0507-4C16-804D-ADEA35841D32}" type="presParOf" srcId="{5720D1D7-A1C0-4F11-8DC4-35293DED9813}" destId="{AE47B28C-8DB6-4007-9C24-78E54C058AF5}" srcOrd="3" destOrd="0" presId="urn:microsoft.com/office/officeart/2005/8/layout/orgChart1"/>
    <dgm:cxn modelId="{6B003201-9F2F-4CAA-B3E9-4FC5C3DC0AAE}" type="presParOf" srcId="{AE47B28C-8DB6-4007-9C24-78E54C058AF5}" destId="{0C345406-756F-4592-9935-2BD64C9634EF}" srcOrd="0" destOrd="0" presId="urn:microsoft.com/office/officeart/2005/8/layout/orgChart1"/>
    <dgm:cxn modelId="{FC8F8859-BBDC-4D67-A8F6-35230284AB10}" type="presParOf" srcId="{0C345406-756F-4592-9935-2BD64C9634EF}" destId="{667E9625-63EA-452D-981D-D47FD620D749}" srcOrd="0" destOrd="0" presId="urn:microsoft.com/office/officeart/2005/8/layout/orgChart1"/>
    <dgm:cxn modelId="{7CA99D6A-B908-477E-AC62-78BECAAEB4E0}" type="presParOf" srcId="{0C345406-756F-4592-9935-2BD64C9634EF}" destId="{4F3FDBC6-8A82-4386-8C0F-7DED465CE852}" srcOrd="1" destOrd="0" presId="urn:microsoft.com/office/officeart/2005/8/layout/orgChart1"/>
    <dgm:cxn modelId="{75F18752-259C-42A4-B0D9-C15BE7417003}" type="presParOf" srcId="{AE47B28C-8DB6-4007-9C24-78E54C058AF5}" destId="{4021B49C-F364-4355-B61C-36D97FF55359}" srcOrd="1" destOrd="0" presId="urn:microsoft.com/office/officeart/2005/8/layout/orgChart1"/>
    <dgm:cxn modelId="{21067A63-219B-43BA-A290-9F4EF8A46950}" type="presParOf" srcId="{AE47B28C-8DB6-4007-9C24-78E54C058AF5}" destId="{53BF82BD-B6DF-46BF-8226-88807BD883DB}" srcOrd="2" destOrd="0" presId="urn:microsoft.com/office/officeart/2005/8/layout/orgChart1"/>
    <dgm:cxn modelId="{1AB68D60-A2A2-4E63-ADBE-155E5377D5D6}" type="presParOf" srcId="{5720D1D7-A1C0-4F11-8DC4-35293DED9813}" destId="{B14DB196-87A7-4C35-8E76-201549884928}" srcOrd="4" destOrd="0" presId="urn:microsoft.com/office/officeart/2005/8/layout/orgChart1"/>
    <dgm:cxn modelId="{1B647E49-7DD9-47C0-9A9F-674A92D44A07}" type="presParOf" srcId="{5720D1D7-A1C0-4F11-8DC4-35293DED9813}" destId="{BC3AB8D2-F369-437D-86DD-D28594CF4AE9}" srcOrd="5" destOrd="0" presId="urn:microsoft.com/office/officeart/2005/8/layout/orgChart1"/>
    <dgm:cxn modelId="{6C29E7B6-ABCF-45BF-A329-9A8BA8A131BB}" type="presParOf" srcId="{BC3AB8D2-F369-437D-86DD-D28594CF4AE9}" destId="{E29860ED-1930-4361-837A-36D77684CD1E}" srcOrd="0" destOrd="0" presId="urn:microsoft.com/office/officeart/2005/8/layout/orgChart1"/>
    <dgm:cxn modelId="{3EB21CAA-FA3E-4266-87F8-0D946C3CE7CA}" type="presParOf" srcId="{E29860ED-1930-4361-837A-36D77684CD1E}" destId="{79FC74F9-ED5F-4553-AFB3-4C3854BB4F48}" srcOrd="0" destOrd="0" presId="urn:microsoft.com/office/officeart/2005/8/layout/orgChart1"/>
    <dgm:cxn modelId="{F82BC619-7DD5-4B53-8C0B-720FB49793DB}" type="presParOf" srcId="{E29860ED-1930-4361-837A-36D77684CD1E}" destId="{A6B4BD8F-7ECC-462B-BC2C-8F6BD4E0AB88}" srcOrd="1" destOrd="0" presId="urn:microsoft.com/office/officeart/2005/8/layout/orgChart1"/>
    <dgm:cxn modelId="{465387B0-9C5A-4152-B0BC-FEAFA8AF4B75}" type="presParOf" srcId="{BC3AB8D2-F369-437D-86DD-D28594CF4AE9}" destId="{343A990D-C20B-4B12-9650-B349456BF9A7}" srcOrd="1" destOrd="0" presId="urn:microsoft.com/office/officeart/2005/8/layout/orgChart1"/>
    <dgm:cxn modelId="{1880047E-81CE-4178-809E-F96DFFA90A57}" type="presParOf" srcId="{BC3AB8D2-F369-437D-86DD-D28594CF4AE9}" destId="{05973198-E56C-4557-BC23-99CB9D2207E7}" srcOrd="2" destOrd="0" presId="urn:microsoft.com/office/officeart/2005/8/layout/orgChart1"/>
    <dgm:cxn modelId="{EA9CCDF8-DE5C-4E7E-9BD9-1DD155F78D00}" type="presParOf" srcId="{5720D1D7-A1C0-4F11-8DC4-35293DED9813}" destId="{0D0155EC-7E1E-4666-8282-AF7AA5AED6D8}" srcOrd="6" destOrd="0" presId="urn:microsoft.com/office/officeart/2005/8/layout/orgChart1"/>
    <dgm:cxn modelId="{E76A8B0C-4C6E-4897-BA6B-C0DDD7E0CC15}" type="presParOf" srcId="{5720D1D7-A1C0-4F11-8DC4-35293DED9813}" destId="{6FCC3A1A-5FE3-42B8-80C6-1B94817F6B88}" srcOrd="7" destOrd="0" presId="urn:microsoft.com/office/officeart/2005/8/layout/orgChart1"/>
    <dgm:cxn modelId="{9F496363-6AB0-4879-B7F8-8238206D162A}" type="presParOf" srcId="{6FCC3A1A-5FE3-42B8-80C6-1B94817F6B88}" destId="{00DDE7D7-927D-49FB-87BA-10970599FBC4}" srcOrd="0" destOrd="0" presId="urn:microsoft.com/office/officeart/2005/8/layout/orgChart1"/>
    <dgm:cxn modelId="{A1EE6859-7C36-4386-B69C-AFE6A61813F0}" type="presParOf" srcId="{00DDE7D7-927D-49FB-87BA-10970599FBC4}" destId="{54DCFFAB-7CD2-4B3B-A0E5-27EB6E523469}" srcOrd="0" destOrd="0" presId="urn:microsoft.com/office/officeart/2005/8/layout/orgChart1"/>
    <dgm:cxn modelId="{8992A72F-FE5D-473D-8ACC-7BD3A9DE50FF}" type="presParOf" srcId="{00DDE7D7-927D-49FB-87BA-10970599FBC4}" destId="{0449815E-9711-4533-84BB-7E47A43AF863}" srcOrd="1" destOrd="0" presId="urn:microsoft.com/office/officeart/2005/8/layout/orgChart1"/>
    <dgm:cxn modelId="{911B4796-8BFB-4374-81E5-F0921B190000}" type="presParOf" srcId="{6FCC3A1A-5FE3-42B8-80C6-1B94817F6B88}" destId="{53F677D5-3D07-4576-99D7-A41DC8E7E836}" srcOrd="1" destOrd="0" presId="urn:microsoft.com/office/officeart/2005/8/layout/orgChart1"/>
    <dgm:cxn modelId="{07AE6DB4-1FE4-43B1-AECB-82CB1CC8B7B4}" type="presParOf" srcId="{6FCC3A1A-5FE3-42B8-80C6-1B94817F6B88}" destId="{340DBE08-A46A-4E60-9BCA-05A1A838E65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0A9BB6-4406-424E-83D7-C69521DBC28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0DBA01E-1EF9-45F2-B121-BC28DA9127E9}">
      <dgm:prSet phldrT="[نص]"/>
      <dgm:spPr/>
      <dgm:t>
        <a:bodyPr/>
        <a:lstStyle/>
        <a:p>
          <a:r>
            <a:rPr lang="ar-SA" dirty="0" smtClean="0">
              <a:solidFill>
                <a:schemeClr val="bg1"/>
              </a:solidFill>
            </a:rPr>
            <a:t>مسئولية  وسائل الإعلام للمجتمع </a:t>
          </a:r>
          <a:endParaRPr lang="en-US" dirty="0">
            <a:solidFill>
              <a:schemeClr val="bg1"/>
            </a:solidFill>
          </a:endParaRPr>
        </a:p>
      </dgm:t>
    </dgm:pt>
    <dgm:pt modelId="{1F801324-D67B-44BF-BBC3-3B763931FF35}" type="parTrans" cxnId="{BD40CA99-7D6E-49A0-94AD-23709CAC4C3C}">
      <dgm:prSet/>
      <dgm:spPr/>
      <dgm:t>
        <a:bodyPr/>
        <a:lstStyle/>
        <a:p>
          <a:endParaRPr lang="en-US"/>
        </a:p>
      </dgm:t>
    </dgm:pt>
    <dgm:pt modelId="{F84A45E2-5FC5-48CB-BAFC-716E0E057355}" type="sibTrans" cxnId="{BD40CA99-7D6E-49A0-94AD-23709CAC4C3C}">
      <dgm:prSet/>
      <dgm:spPr/>
      <dgm:t>
        <a:bodyPr/>
        <a:lstStyle/>
        <a:p>
          <a:endParaRPr lang="en-US"/>
        </a:p>
      </dgm:t>
    </dgm:pt>
    <dgm:pt modelId="{96269229-F202-4783-940F-7D2449D982F2}">
      <dgm:prSet phldrT="[نص]"/>
      <dgm:spPr/>
      <dgm:t>
        <a:bodyPr/>
        <a:lstStyle/>
        <a:p>
          <a:r>
            <a:rPr lang="ar-SA" dirty="0" smtClean="0"/>
            <a:t>. الدفاع عن الحرية العامة.</a:t>
          </a:r>
          <a:endParaRPr lang="en-US" dirty="0"/>
        </a:p>
      </dgm:t>
    </dgm:pt>
    <dgm:pt modelId="{A50B0696-1A55-459C-A392-490E85D358C9}" type="parTrans" cxnId="{0F725342-972A-453F-95CA-4B1945336E5B}">
      <dgm:prSet/>
      <dgm:spPr/>
      <dgm:t>
        <a:bodyPr/>
        <a:lstStyle/>
        <a:p>
          <a:endParaRPr lang="en-US"/>
        </a:p>
      </dgm:t>
    </dgm:pt>
    <dgm:pt modelId="{28889CB9-2603-4698-8EE6-6F0C2EA2ED5D}" type="sibTrans" cxnId="{0F725342-972A-453F-95CA-4B1945336E5B}">
      <dgm:prSet/>
      <dgm:spPr/>
      <dgm:t>
        <a:bodyPr/>
        <a:lstStyle/>
        <a:p>
          <a:endParaRPr lang="en-US"/>
        </a:p>
      </dgm:t>
    </dgm:pt>
    <dgm:pt modelId="{66F6E311-A91D-4EC3-8241-C15DB5C4B320}">
      <dgm:prSet/>
      <dgm:spPr/>
      <dgm:t>
        <a:bodyPr/>
        <a:lstStyle/>
        <a:p>
          <a:endParaRPr lang="ar-SA" dirty="0" smtClean="0"/>
        </a:p>
        <a:p>
          <a:r>
            <a:rPr lang="ar-SA" dirty="0" smtClean="0"/>
            <a:t>إدارة المناقشات الحرة </a:t>
          </a:r>
        </a:p>
        <a:p>
          <a:r>
            <a:rPr lang="ar-SA" dirty="0" smtClean="0"/>
            <a:t> </a:t>
          </a:r>
          <a:endParaRPr lang="en-US" dirty="0"/>
        </a:p>
      </dgm:t>
    </dgm:pt>
    <dgm:pt modelId="{DACAAD1F-1F9D-4D6C-8AA3-D2563DB31742}" type="parTrans" cxnId="{DBD6BF92-7A8F-4120-B2C3-5A95FEB82C41}">
      <dgm:prSet/>
      <dgm:spPr/>
      <dgm:t>
        <a:bodyPr/>
        <a:lstStyle/>
        <a:p>
          <a:endParaRPr lang="en-US"/>
        </a:p>
      </dgm:t>
    </dgm:pt>
    <dgm:pt modelId="{ABCA4382-89CE-4031-8098-3938856C78EC}" type="sibTrans" cxnId="{DBD6BF92-7A8F-4120-B2C3-5A95FEB82C41}">
      <dgm:prSet/>
      <dgm:spPr/>
      <dgm:t>
        <a:bodyPr/>
        <a:lstStyle/>
        <a:p>
          <a:endParaRPr lang="en-US"/>
        </a:p>
      </dgm:t>
    </dgm:pt>
    <dgm:pt modelId="{30EC555A-B27E-4FA6-8D91-FFD4016124E7}">
      <dgm:prSet/>
      <dgm:spPr/>
      <dgm:t>
        <a:bodyPr/>
        <a:lstStyle/>
        <a:p>
          <a:r>
            <a:rPr lang="ar-SA" dirty="0" smtClean="0"/>
            <a:t>حق الجمهور في المعرفة.</a:t>
          </a:r>
          <a:endParaRPr lang="en-US" dirty="0"/>
        </a:p>
      </dgm:t>
    </dgm:pt>
    <dgm:pt modelId="{E0FF830F-2DA7-4453-B447-C7BF6DE15D5C}" type="parTrans" cxnId="{3FCD2CDA-0760-419A-B637-1E992A3069C5}">
      <dgm:prSet/>
      <dgm:spPr/>
      <dgm:t>
        <a:bodyPr/>
        <a:lstStyle/>
        <a:p>
          <a:endParaRPr lang="en-US"/>
        </a:p>
      </dgm:t>
    </dgm:pt>
    <dgm:pt modelId="{EA17CAC8-28C3-42A7-A4D5-203F06D8F096}" type="sibTrans" cxnId="{3FCD2CDA-0760-419A-B637-1E992A3069C5}">
      <dgm:prSet/>
      <dgm:spPr/>
      <dgm:t>
        <a:bodyPr/>
        <a:lstStyle/>
        <a:p>
          <a:endParaRPr lang="en-US"/>
        </a:p>
      </dgm:t>
    </dgm:pt>
    <dgm:pt modelId="{F6E31A01-3526-41DE-8888-BE2D467CC56F}">
      <dgm:prSet/>
      <dgm:spPr/>
      <dgm:t>
        <a:bodyPr/>
        <a:lstStyle/>
        <a:p>
          <a:r>
            <a:rPr lang="ar-SA" dirty="0" smtClean="0"/>
            <a:t>حرية العقيدة</a:t>
          </a:r>
          <a:endParaRPr lang="en-US" dirty="0"/>
        </a:p>
      </dgm:t>
    </dgm:pt>
    <dgm:pt modelId="{8EA00608-676E-47B0-8DFF-068440F38C95}" type="parTrans" cxnId="{4D85419A-1524-49BE-845D-0946CBEC2567}">
      <dgm:prSet/>
      <dgm:spPr/>
      <dgm:t>
        <a:bodyPr/>
        <a:lstStyle/>
        <a:p>
          <a:endParaRPr lang="en-US"/>
        </a:p>
      </dgm:t>
    </dgm:pt>
    <dgm:pt modelId="{8C834C95-7A24-4E9E-A91E-166C2A1D8B68}" type="sibTrans" cxnId="{4D85419A-1524-49BE-845D-0946CBEC2567}">
      <dgm:prSet/>
      <dgm:spPr/>
      <dgm:t>
        <a:bodyPr/>
        <a:lstStyle/>
        <a:p>
          <a:endParaRPr lang="en-US"/>
        </a:p>
      </dgm:t>
    </dgm:pt>
    <dgm:pt modelId="{A9B664FE-AF0A-40E2-B232-36ABBD0719BB}">
      <dgm:prSet/>
      <dgm:spPr/>
      <dgm:t>
        <a:bodyPr/>
        <a:lstStyle/>
        <a:p>
          <a:r>
            <a:rPr lang="ar-SA" dirty="0" smtClean="0"/>
            <a:t>حرية الفكر</a:t>
          </a:r>
          <a:endParaRPr lang="en-US" dirty="0"/>
        </a:p>
      </dgm:t>
    </dgm:pt>
    <dgm:pt modelId="{96B82E62-31A6-494E-9CA4-ED5A135C2224}" type="parTrans" cxnId="{6A4F2597-785D-4230-BBFE-D4DEB70C09BA}">
      <dgm:prSet/>
      <dgm:spPr/>
      <dgm:t>
        <a:bodyPr/>
        <a:lstStyle/>
        <a:p>
          <a:endParaRPr lang="en-US"/>
        </a:p>
      </dgm:t>
    </dgm:pt>
    <dgm:pt modelId="{AED6BA26-051C-4D1A-BE9C-7C2D534EC1F2}" type="sibTrans" cxnId="{6A4F2597-785D-4230-BBFE-D4DEB70C09BA}">
      <dgm:prSet/>
      <dgm:spPr/>
      <dgm:t>
        <a:bodyPr/>
        <a:lstStyle/>
        <a:p>
          <a:endParaRPr lang="en-US"/>
        </a:p>
      </dgm:t>
    </dgm:pt>
    <dgm:pt modelId="{F5DA62A6-1776-42ED-912B-3FF447AD504A}">
      <dgm:prSet/>
      <dgm:spPr/>
      <dgm:t>
        <a:bodyPr/>
        <a:lstStyle/>
        <a:p>
          <a:r>
            <a:rPr lang="ar-SA" dirty="0" smtClean="0"/>
            <a:t>حرية الرأي</a:t>
          </a:r>
          <a:endParaRPr lang="en-US" dirty="0"/>
        </a:p>
      </dgm:t>
    </dgm:pt>
    <dgm:pt modelId="{9605789A-5774-4255-BECC-50D20B24F4FB}" type="parTrans" cxnId="{0BC625E1-4142-4FF7-AFB4-F31230FAD879}">
      <dgm:prSet/>
      <dgm:spPr/>
      <dgm:t>
        <a:bodyPr/>
        <a:lstStyle/>
        <a:p>
          <a:endParaRPr lang="en-US"/>
        </a:p>
      </dgm:t>
    </dgm:pt>
    <dgm:pt modelId="{ACD04C3A-946F-467A-8CD0-ECD93CB00FAD}" type="sibTrans" cxnId="{0BC625E1-4142-4FF7-AFB4-F31230FAD879}">
      <dgm:prSet/>
      <dgm:spPr/>
      <dgm:t>
        <a:bodyPr/>
        <a:lstStyle/>
        <a:p>
          <a:endParaRPr lang="en-US"/>
        </a:p>
      </dgm:t>
    </dgm:pt>
    <dgm:pt modelId="{77BA7C56-AFC8-4D5B-8E43-539E9BCADA14}">
      <dgm:prSet/>
      <dgm:spPr/>
      <dgm:t>
        <a:bodyPr/>
        <a:lstStyle/>
        <a:p>
          <a:r>
            <a:rPr lang="ar-SA" dirty="0" smtClean="0"/>
            <a:t>حرية الصحافة</a:t>
          </a:r>
          <a:endParaRPr lang="en-US" dirty="0"/>
        </a:p>
      </dgm:t>
    </dgm:pt>
    <dgm:pt modelId="{329F8CD6-B3C6-4F68-8D78-CA553097AEFB}" type="parTrans" cxnId="{E4105A0D-3B93-4D1C-9E66-7CB220BBC627}">
      <dgm:prSet/>
      <dgm:spPr/>
      <dgm:t>
        <a:bodyPr/>
        <a:lstStyle/>
        <a:p>
          <a:endParaRPr lang="en-US"/>
        </a:p>
      </dgm:t>
    </dgm:pt>
    <dgm:pt modelId="{D77D68A7-5A6F-407B-937F-CB73C382D614}" type="sibTrans" cxnId="{E4105A0D-3B93-4D1C-9E66-7CB220BBC627}">
      <dgm:prSet/>
      <dgm:spPr/>
      <dgm:t>
        <a:bodyPr/>
        <a:lstStyle/>
        <a:p>
          <a:endParaRPr lang="en-US"/>
        </a:p>
      </dgm:t>
    </dgm:pt>
    <dgm:pt modelId="{AA0BF783-4C7A-4AB5-BE81-CDB17DDF7FB0}">
      <dgm:prSet/>
      <dgm:spPr/>
      <dgm:t>
        <a:bodyPr/>
        <a:lstStyle/>
        <a:p>
          <a:pPr rtl="1"/>
          <a:r>
            <a:rPr lang="ar-SA" dirty="0" smtClean="0"/>
            <a:t>الدفاع عن مصالح المجتمع واحترام قيمه</a:t>
          </a:r>
          <a:endParaRPr lang="ar-SA" dirty="0"/>
        </a:p>
      </dgm:t>
    </dgm:pt>
    <dgm:pt modelId="{09919024-F8C1-4BC4-9A0B-E87CF837D0C6}" type="parTrans" cxnId="{3F259F5E-BFCC-4CD4-9937-F70C9C8EE171}">
      <dgm:prSet/>
      <dgm:spPr/>
      <dgm:t>
        <a:bodyPr/>
        <a:lstStyle/>
        <a:p>
          <a:pPr rtl="1"/>
          <a:endParaRPr lang="ar-SA"/>
        </a:p>
      </dgm:t>
    </dgm:pt>
    <dgm:pt modelId="{1674B2A3-262A-4EB0-8F43-FD62AD9191AD}" type="sibTrans" cxnId="{3F259F5E-BFCC-4CD4-9937-F70C9C8EE171}">
      <dgm:prSet/>
      <dgm:spPr/>
      <dgm:t>
        <a:bodyPr/>
        <a:lstStyle/>
        <a:p>
          <a:pPr rtl="1"/>
          <a:endParaRPr lang="ar-SA"/>
        </a:p>
      </dgm:t>
    </dgm:pt>
    <dgm:pt modelId="{498BCA9E-2FC8-45A7-A71B-37C766E68D74}">
      <dgm:prSet/>
      <dgm:spPr/>
      <dgm:t>
        <a:bodyPr/>
        <a:lstStyle/>
        <a:p>
          <a:pPr rtl="1"/>
          <a:r>
            <a:rPr lang="ar-SA" dirty="0" smtClean="0"/>
            <a:t>احترام حق المجتمع في إدارة العدالة</a:t>
          </a:r>
          <a:endParaRPr lang="ar-SA" dirty="0"/>
        </a:p>
      </dgm:t>
    </dgm:pt>
    <dgm:pt modelId="{EE9A32C0-B890-4659-B9DE-EB666921D926}" type="parTrans" cxnId="{2B9FE896-37F3-4C82-B4F6-57365EFA19E4}">
      <dgm:prSet/>
      <dgm:spPr/>
      <dgm:t>
        <a:bodyPr/>
        <a:lstStyle/>
        <a:p>
          <a:pPr rtl="1"/>
          <a:endParaRPr lang="ar-SA"/>
        </a:p>
      </dgm:t>
    </dgm:pt>
    <dgm:pt modelId="{229D1ABB-CDF3-4DF9-B2E8-8E98089AB23F}" type="sibTrans" cxnId="{2B9FE896-37F3-4C82-B4F6-57365EFA19E4}">
      <dgm:prSet/>
      <dgm:spPr/>
      <dgm:t>
        <a:bodyPr/>
        <a:lstStyle/>
        <a:p>
          <a:pPr rtl="1"/>
          <a:endParaRPr lang="ar-SA"/>
        </a:p>
      </dgm:t>
    </dgm:pt>
    <dgm:pt modelId="{BC9FF6BD-AD79-422B-B6D9-896E6F6F7348}">
      <dgm:prSet/>
      <dgm:spPr/>
      <dgm:t>
        <a:bodyPr/>
        <a:lstStyle/>
        <a:p>
          <a:pPr rtl="1"/>
          <a:r>
            <a:rPr lang="ar-SA" dirty="0" smtClean="0"/>
            <a:t>10 نقاط</a:t>
          </a:r>
          <a:endParaRPr lang="ar-SA" dirty="0"/>
        </a:p>
      </dgm:t>
    </dgm:pt>
    <dgm:pt modelId="{8DCC1680-ADC1-42A3-A775-FC85935BED68}" type="parTrans" cxnId="{328442C4-E8D2-430A-841B-0F11A31517B1}">
      <dgm:prSet/>
      <dgm:spPr/>
      <dgm:t>
        <a:bodyPr/>
        <a:lstStyle/>
        <a:p>
          <a:pPr rtl="1"/>
          <a:endParaRPr lang="ar-SA"/>
        </a:p>
      </dgm:t>
    </dgm:pt>
    <dgm:pt modelId="{6D08D014-BA59-4C86-BD99-BC247AEA3FDA}" type="sibTrans" cxnId="{328442C4-E8D2-430A-841B-0F11A31517B1}">
      <dgm:prSet/>
      <dgm:spPr/>
      <dgm:t>
        <a:bodyPr/>
        <a:lstStyle/>
        <a:p>
          <a:pPr rtl="1"/>
          <a:endParaRPr lang="ar-SA"/>
        </a:p>
      </dgm:t>
    </dgm:pt>
    <dgm:pt modelId="{0848D692-E8B3-4B25-9335-683DA63B83A9}">
      <dgm:prSet/>
      <dgm:spPr/>
      <dgm:t>
        <a:bodyPr/>
        <a:lstStyle/>
        <a:p>
          <a:pPr rtl="1"/>
          <a:r>
            <a:rPr lang="ar-SA" dirty="0" smtClean="0"/>
            <a:t>6 نقاط</a:t>
          </a:r>
          <a:endParaRPr lang="ar-SA" dirty="0"/>
        </a:p>
      </dgm:t>
    </dgm:pt>
    <dgm:pt modelId="{0B010834-A683-41D7-8391-DB529EAFB93C}" type="parTrans" cxnId="{8DE93034-6324-474E-BFC5-E5CC4A8FE803}">
      <dgm:prSet/>
      <dgm:spPr/>
      <dgm:t>
        <a:bodyPr/>
        <a:lstStyle/>
        <a:p>
          <a:pPr rtl="1"/>
          <a:endParaRPr lang="ar-SA"/>
        </a:p>
      </dgm:t>
    </dgm:pt>
    <dgm:pt modelId="{F3A5723D-97E9-4BDE-A442-B0545862AFA7}" type="sibTrans" cxnId="{8DE93034-6324-474E-BFC5-E5CC4A8FE803}">
      <dgm:prSet/>
      <dgm:spPr/>
      <dgm:t>
        <a:bodyPr/>
        <a:lstStyle/>
        <a:p>
          <a:pPr rtl="1"/>
          <a:endParaRPr lang="ar-SA"/>
        </a:p>
      </dgm:t>
    </dgm:pt>
    <dgm:pt modelId="{503AEE50-DF13-47F6-93F9-0EB44495110B}">
      <dgm:prSet/>
      <dgm:spPr/>
      <dgm:t>
        <a:bodyPr/>
        <a:lstStyle/>
        <a:p>
          <a:pPr rtl="1"/>
          <a:r>
            <a:rPr lang="ar-SA" dirty="0" smtClean="0"/>
            <a:t>6 نقاط</a:t>
          </a:r>
          <a:endParaRPr lang="ar-SA" dirty="0"/>
        </a:p>
      </dgm:t>
    </dgm:pt>
    <dgm:pt modelId="{F517953A-5329-4983-8058-FA4212EAB7D3}" type="parTrans" cxnId="{F3E5FEB4-6D43-4D93-AFB7-63B13DCBD145}">
      <dgm:prSet/>
      <dgm:spPr/>
      <dgm:t>
        <a:bodyPr/>
        <a:lstStyle/>
        <a:p>
          <a:pPr rtl="1"/>
          <a:endParaRPr lang="ar-SA"/>
        </a:p>
      </dgm:t>
    </dgm:pt>
    <dgm:pt modelId="{23439973-40F6-4E02-9559-9D366D4993B2}" type="sibTrans" cxnId="{F3E5FEB4-6D43-4D93-AFB7-63B13DCBD145}">
      <dgm:prSet/>
      <dgm:spPr/>
      <dgm:t>
        <a:bodyPr/>
        <a:lstStyle/>
        <a:p>
          <a:pPr rtl="1"/>
          <a:endParaRPr lang="ar-SA"/>
        </a:p>
      </dgm:t>
    </dgm:pt>
    <dgm:pt modelId="{DC9DEEFB-9062-4694-AFAC-12DEF47E2687}" type="pres">
      <dgm:prSet presAssocID="{650A9BB6-4406-424E-83D7-C69521DBC28F}" presName="hierChild1" presStyleCnt="0">
        <dgm:presLayoutVars>
          <dgm:orgChart val="1"/>
          <dgm:chPref val="1"/>
          <dgm:dir/>
          <dgm:animOne val="branch"/>
          <dgm:animLvl val="lvl"/>
          <dgm:resizeHandles/>
        </dgm:presLayoutVars>
      </dgm:prSet>
      <dgm:spPr/>
      <dgm:t>
        <a:bodyPr/>
        <a:lstStyle/>
        <a:p>
          <a:pPr rtl="1"/>
          <a:endParaRPr lang="ar-SA"/>
        </a:p>
      </dgm:t>
    </dgm:pt>
    <dgm:pt modelId="{F4CAAB52-FDFD-4818-B73E-4234B4E6E30F}" type="pres">
      <dgm:prSet presAssocID="{50DBA01E-1EF9-45F2-B121-BC28DA9127E9}" presName="hierRoot1" presStyleCnt="0">
        <dgm:presLayoutVars>
          <dgm:hierBranch val="init"/>
        </dgm:presLayoutVars>
      </dgm:prSet>
      <dgm:spPr/>
    </dgm:pt>
    <dgm:pt modelId="{9F276775-4A35-47B3-8D44-C2328EE7DF0E}" type="pres">
      <dgm:prSet presAssocID="{50DBA01E-1EF9-45F2-B121-BC28DA9127E9}" presName="rootComposite1" presStyleCnt="0"/>
      <dgm:spPr/>
    </dgm:pt>
    <dgm:pt modelId="{2F02A849-B704-448A-B6AF-7877F93D6F3B}" type="pres">
      <dgm:prSet presAssocID="{50DBA01E-1EF9-45F2-B121-BC28DA9127E9}" presName="rootText1" presStyleLbl="node0" presStyleIdx="0" presStyleCnt="1">
        <dgm:presLayoutVars>
          <dgm:chPref val="3"/>
        </dgm:presLayoutVars>
      </dgm:prSet>
      <dgm:spPr/>
      <dgm:t>
        <a:bodyPr/>
        <a:lstStyle/>
        <a:p>
          <a:endParaRPr lang="en-US"/>
        </a:p>
      </dgm:t>
    </dgm:pt>
    <dgm:pt modelId="{C1F61B68-3575-4393-AD57-03E3A8461620}" type="pres">
      <dgm:prSet presAssocID="{50DBA01E-1EF9-45F2-B121-BC28DA9127E9}" presName="rootConnector1" presStyleLbl="node1" presStyleIdx="0" presStyleCnt="0"/>
      <dgm:spPr/>
      <dgm:t>
        <a:bodyPr/>
        <a:lstStyle/>
        <a:p>
          <a:pPr rtl="1"/>
          <a:endParaRPr lang="ar-SA"/>
        </a:p>
      </dgm:t>
    </dgm:pt>
    <dgm:pt modelId="{026F6A88-B904-42FE-8E70-BB042F2BFBBA}" type="pres">
      <dgm:prSet presAssocID="{50DBA01E-1EF9-45F2-B121-BC28DA9127E9}" presName="hierChild2" presStyleCnt="0"/>
      <dgm:spPr/>
    </dgm:pt>
    <dgm:pt modelId="{42EF467E-BDF5-4180-A5E3-1D61A785F843}" type="pres">
      <dgm:prSet presAssocID="{A50B0696-1A55-459C-A392-490E85D358C9}" presName="Name37" presStyleLbl="parChTrans1D2" presStyleIdx="0" presStyleCnt="5"/>
      <dgm:spPr/>
      <dgm:t>
        <a:bodyPr/>
        <a:lstStyle/>
        <a:p>
          <a:pPr rtl="1"/>
          <a:endParaRPr lang="ar-SA"/>
        </a:p>
      </dgm:t>
    </dgm:pt>
    <dgm:pt modelId="{A66F0BC9-ADA8-40A7-8583-368711BD6BD8}" type="pres">
      <dgm:prSet presAssocID="{96269229-F202-4783-940F-7D2449D982F2}" presName="hierRoot2" presStyleCnt="0">
        <dgm:presLayoutVars>
          <dgm:hierBranch val="init"/>
        </dgm:presLayoutVars>
      </dgm:prSet>
      <dgm:spPr/>
    </dgm:pt>
    <dgm:pt modelId="{21B35FFE-6E29-40EF-9029-FBC6F80A8981}" type="pres">
      <dgm:prSet presAssocID="{96269229-F202-4783-940F-7D2449D982F2}" presName="rootComposite" presStyleCnt="0"/>
      <dgm:spPr/>
    </dgm:pt>
    <dgm:pt modelId="{C270A5CD-1AF0-4A40-BDAF-57D31EFCC97B}" type="pres">
      <dgm:prSet presAssocID="{96269229-F202-4783-940F-7D2449D982F2}" presName="rootText" presStyleLbl="node2" presStyleIdx="0" presStyleCnt="5">
        <dgm:presLayoutVars>
          <dgm:chPref val="3"/>
        </dgm:presLayoutVars>
      </dgm:prSet>
      <dgm:spPr/>
      <dgm:t>
        <a:bodyPr/>
        <a:lstStyle/>
        <a:p>
          <a:endParaRPr lang="en-US"/>
        </a:p>
      </dgm:t>
    </dgm:pt>
    <dgm:pt modelId="{20A7F036-30B5-45C5-99F4-A5BC5D21F90B}" type="pres">
      <dgm:prSet presAssocID="{96269229-F202-4783-940F-7D2449D982F2}" presName="rootConnector" presStyleLbl="node2" presStyleIdx="0" presStyleCnt="5"/>
      <dgm:spPr/>
      <dgm:t>
        <a:bodyPr/>
        <a:lstStyle/>
        <a:p>
          <a:pPr rtl="1"/>
          <a:endParaRPr lang="ar-SA"/>
        </a:p>
      </dgm:t>
    </dgm:pt>
    <dgm:pt modelId="{35C24D24-1F83-4DC7-BF4E-2E26A503FAE4}" type="pres">
      <dgm:prSet presAssocID="{96269229-F202-4783-940F-7D2449D982F2}" presName="hierChild4" presStyleCnt="0"/>
      <dgm:spPr/>
    </dgm:pt>
    <dgm:pt modelId="{A81F309E-F934-4916-90D7-FED2B7CDD5BA}" type="pres">
      <dgm:prSet presAssocID="{8EA00608-676E-47B0-8DFF-068440F38C95}" presName="Name37" presStyleLbl="parChTrans1D3" presStyleIdx="0" presStyleCnt="7"/>
      <dgm:spPr/>
      <dgm:t>
        <a:bodyPr/>
        <a:lstStyle/>
        <a:p>
          <a:pPr rtl="1"/>
          <a:endParaRPr lang="ar-SA"/>
        </a:p>
      </dgm:t>
    </dgm:pt>
    <dgm:pt modelId="{B693BE7C-A303-419C-BE93-DE6CE1918D38}" type="pres">
      <dgm:prSet presAssocID="{F6E31A01-3526-41DE-8888-BE2D467CC56F}" presName="hierRoot2" presStyleCnt="0">
        <dgm:presLayoutVars>
          <dgm:hierBranch val="init"/>
        </dgm:presLayoutVars>
      </dgm:prSet>
      <dgm:spPr/>
    </dgm:pt>
    <dgm:pt modelId="{15A9ACC0-5A77-421B-BF21-EB0657C3F332}" type="pres">
      <dgm:prSet presAssocID="{F6E31A01-3526-41DE-8888-BE2D467CC56F}" presName="rootComposite" presStyleCnt="0"/>
      <dgm:spPr/>
    </dgm:pt>
    <dgm:pt modelId="{DB36561E-2B5B-4838-BF34-4D71750C4DD0}" type="pres">
      <dgm:prSet presAssocID="{F6E31A01-3526-41DE-8888-BE2D467CC56F}" presName="rootText" presStyleLbl="node3" presStyleIdx="0" presStyleCnt="7">
        <dgm:presLayoutVars>
          <dgm:chPref val="3"/>
        </dgm:presLayoutVars>
      </dgm:prSet>
      <dgm:spPr/>
      <dgm:t>
        <a:bodyPr/>
        <a:lstStyle/>
        <a:p>
          <a:endParaRPr lang="en-US"/>
        </a:p>
      </dgm:t>
    </dgm:pt>
    <dgm:pt modelId="{CA248859-4B2C-4082-ADC0-EAD428DB8CE0}" type="pres">
      <dgm:prSet presAssocID="{F6E31A01-3526-41DE-8888-BE2D467CC56F}" presName="rootConnector" presStyleLbl="node3" presStyleIdx="0" presStyleCnt="7"/>
      <dgm:spPr/>
      <dgm:t>
        <a:bodyPr/>
        <a:lstStyle/>
        <a:p>
          <a:pPr rtl="1"/>
          <a:endParaRPr lang="ar-SA"/>
        </a:p>
      </dgm:t>
    </dgm:pt>
    <dgm:pt modelId="{918081F9-1AFF-4CA3-8E04-CE1E85DD4428}" type="pres">
      <dgm:prSet presAssocID="{F6E31A01-3526-41DE-8888-BE2D467CC56F}" presName="hierChild4" presStyleCnt="0"/>
      <dgm:spPr/>
    </dgm:pt>
    <dgm:pt modelId="{CAF8D014-6D62-44FE-A72C-C63B0D7D815A}" type="pres">
      <dgm:prSet presAssocID="{F6E31A01-3526-41DE-8888-BE2D467CC56F}" presName="hierChild5" presStyleCnt="0"/>
      <dgm:spPr/>
    </dgm:pt>
    <dgm:pt modelId="{4CA46C0D-17A6-495B-B7B6-4FE9A3961879}" type="pres">
      <dgm:prSet presAssocID="{96B82E62-31A6-494E-9CA4-ED5A135C2224}" presName="Name37" presStyleLbl="parChTrans1D3" presStyleIdx="1" presStyleCnt="7"/>
      <dgm:spPr/>
      <dgm:t>
        <a:bodyPr/>
        <a:lstStyle/>
        <a:p>
          <a:pPr rtl="1"/>
          <a:endParaRPr lang="ar-SA"/>
        </a:p>
      </dgm:t>
    </dgm:pt>
    <dgm:pt modelId="{0C0A1986-0B9D-4B18-A159-1DE8D6D279F8}" type="pres">
      <dgm:prSet presAssocID="{A9B664FE-AF0A-40E2-B232-36ABBD0719BB}" presName="hierRoot2" presStyleCnt="0">
        <dgm:presLayoutVars>
          <dgm:hierBranch val="init"/>
        </dgm:presLayoutVars>
      </dgm:prSet>
      <dgm:spPr/>
    </dgm:pt>
    <dgm:pt modelId="{DD1C83D8-05A9-46C9-83D7-FC29A86D0017}" type="pres">
      <dgm:prSet presAssocID="{A9B664FE-AF0A-40E2-B232-36ABBD0719BB}" presName="rootComposite" presStyleCnt="0"/>
      <dgm:spPr/>
    </dgm:pt>
    <dgm:pt modelId="{C147045D-61EB-4D35-A691-693B47CE70C1}" type="pres">
      <dgm:prSet presAssocID="{A9B664FE-AF0A-40E2-B232-36ABBD0719BB}" presName="rootText" presStyleLbl="node3" presStyleIdx="1" presStyleCnt="7">
        <dgm:presLayoutVars>
          <dgm:chPref val="3"/>
        </dgm:presLayoutVars>
      </dgm:prSet>
      <dgm:spPr/>
      <dgm:t>
        <a:bodyPr/>
        <a:lstStyle/>
        <a:p>
          <a:endParaRPr lang="en-US"/>
        </a:p>
      </dgm:t>
    </dgm:pt>
    <dgm:pt modelId="{BD503825-6C7A-4D5E-89DA-78CB04225CB1}" type="pres">
      <dgm:prSet presAssocID="{A9B664FE-AF0A-40E2-B232-36ABBD0719BB}" presName="rootConnector" presStyleLbl="node3" presStyleIdx="1" presStyleCnt="7"/>
      <dgm:spPr/>
      <dgm:t>
        <a:bodyPr/>
        <a:lstStyle/>
        <a:p>
          <a:pPr rtl="1"/>
          <a:endParaRPr lang="ar-SA"/>
        </a:p>
      </dgm:t>
    </dgm:pt>
    <dgm:pt modelId="{7C13656D-2925-4F93-8171-A89A87A253C5}" type="pres">
      <dgm:prSet presAssocID="{A9B664FE-AF0A-40E2-B232-36ABBD0719BB}" presName="hierChild4" presStyleCnt="0"/>
      <dgm:spPr/>
    </dgm:pt>
    <dgm:pt modelId="{7E02B8EF-9F39-4A75-BB49-D196217071F0}" type="pres">
      <dgm:prSet presAssocID="{A9B664FE-AF0A-40E2-B232-36ABBD0719BB}" presName="hierChild5" presStyleCnt="0"/>
      <dgm:spPr/>
    </dgm:pt>
    <dgm:pt modelId="{7EBC45BE-9658-40BB-9C86-6D7C9F31016A}" type="pres">
      <dgm:prSet presAssocID="{9605789A-5774-4255-BECC-50D20B24F4FB}" presName="Name37" presStyleLbl="parChTrans1D3" presStyleIdx="2" presStyleCnt="7"/>
      <dgm:spPr/>
      <dgm:t>
        <a:bodyPr/>
        <a:lstStyle/>
        <a:p>
          <a:pPr rtl="1"/>
          <a:endParaRPr lang="ar-SA"/>
        </a:p>
      </dgm:t>
    </dgm:pt>
    <dgm:pt modelId="{BC9CFE15-D381-416D-84BC-63924CE757D6}" type="pres">
      <dgm:prSet presAssocID="{F5DA62A6-1776-42ED-912B-3FF447AD504A}" presName="hierRoot2" presStyleCnt="0">
        <dgm:presLayoutVars>
          <dgm:hierBranch val="init"/>
        </dgm:presLayoutVars>
      </dgm:prSet>
      <dgm:spPr/>
    </dgm:pt>
    <dgm:pt modelId="{2AECE9FD-152D-4DE2-8A0F-6199AB4FC462}" type="pres">
      <dgm:prSet presAssocID="{F5DA62A6-1776-42ED-912B-3FF447AD504A}" presName="rootComposite" presStyleCnt="0"/>
      <dgm:spPr/>
    </dgm:pt>
    <dgm:pt modelId="{01ED5589-3900-48AA-984F-F0E564F2778D}" type="pres">
      <dgm:prSet presAssocID="{F5DA62A6-1776-42ED-912B-3FF447AD504A}" presName="rootText" presStyleLbl="node3" presStyleIdx="2" presStyleCnt="7">
        <dgm:presLayoutVars>
          <dgm:chPref val="3"/>
        </dgm:presLayoutVars>
      </dgm:prSet>
      <dgm:spPr/>
      <dgm:t>
        <a:bodyPr/>
        <a:lstStyle/>
        <a:p>
          <a:endParaRPr lang="en-US"/>
        </a:p>
      </dgm:t>
    </dgm:pt>
    <dgm:pt modelId="{320C96F8-5110-404B-B9F6-B63A7BABC5E0}" type="pres">
      <dgm:prSet presAssocID="{F5DA62A6-1776-42ED-912B-3FF447AD504A}" presName="rootConnector" presStyleLbl="node3" presStyleIdx="2" presStyleCnt="7"/>
      <dgm:spPr/>
      <dgm:t>
        <a:bodyPr/>
        <a:lstStyle/>
        <a:p>
          <a:pPr rtl="1"/>
          <a:endParaRPr lang="ar-SA"/>
        </a:p>
      </dgm:t>
    </dgm:pt>
    <dgm:pt modelId="{16711649-5A9E-4E7E-8F3D-7DF6EB15007D}" type="pres">
      <dgm:prSet presAssocID="{F5DA62A6-1776-42ED-912B-3FF447AD504A}" presName="hierChild4" presStyleCnt="0"/>
      <dgm:spPr/>
    </dgm:pt>
    <dgm:pt modelId="{D230DB79-61D0-44AA-96A6-53EBD4388B30}" type="pres">
      <dgm:prSet presAssocID="{F5DA62A6-1776-42ED-912B-3FF447AD504A}" presName="hierChild5" presStyleCnt="0"/>
      <dgm:spPr/>
    </dgm:pt>
    <dgm:pt modelId="{AB676D24-F324-4262-BEE2-841D141497C7}" type="pres">
      <dgm:prSet presAssocID="{329F8CD6-B3C6-4F68-8D78-CA553097AEFB}" presName="Name37" presStyleLbl="parChTrans1D3" presStyleIdx="3" presStyleCnt="7"/>
      <dgm:spPr/>
      <dgm:t>
        <a:bodyPr/>
        <a:lstStyle/>
        <a:p>
          <a:pPr rtl="1"/>
          <a:endParaRPr lang="ar-SA"/>
        </a:p>
      </dgm:t>
    </dgm:pt>
    <dgm:pt modelId="{7A6978E6-EF01-492C-B180-5C9853A501E4}" type="pres">
      <dgm:prSet presAssocID="{77BA7C56-AFC8-4D5B-8E43-539E9BCADA14}" presName="hierRoot2" presStyleCnt="0">
        <dgm:presLayoutVars>
          <dgm:hierBranch val="init"/>
        </dgm:presLayoutVars>
      </dgm:prSet>
      <dgm:spPr/>
    </dgm:pt>
    <dgm:pt modelId="{CDC24B60-FA2D-4D9D-BC99-D81E415BB2E6}" type="pres">
      <dgm:prSet presAssocID="{77BA7C56-AFC8-4D5B-8E43-539E9BCADA14}" presName="rootComposite" presStyleCnt="0"/>
      <dgm:spPr/>
    </dgm:pt>
    <dgm:pt modelId="{B56A7B0B-93DC-49D9-B7E9-D293FBE94D48}" type="pres">
      <dgm:prSet presAssocID="{77BA7C56-AFC8-4D5B-8E43-539E9BCADA14}" presName="rootText" presStyleLbl="node3" presStyleIdx="3" presStyleCnt="7">
        <dgm:presLayoutVars>
          <dgm:chPref val="3"/>
        </dgm:presLayoutVars>
      </dgm:prSet>
      <dgm:spPr/>
      <dgm:t>
        <a:bodyPr/>
        <a:lstStyle/>
        <a:p>
          <a:pPr rtl="1"/>
          <a:endParaRPr lang="ar-SA"/>
        </a:p>
      </dgm:t>
    </dgm:pt>
    <dgm:pt modelId="{98A2E153-05EE-4C43-B7CD-E21AE2B8412F}" type="pres">
      <dgm:prSet presAssocID="{77BA7C56-AFC8-4D5B-8E43-539E9BCADA14}" presName="rootConnector" presStyleLbl="node3" presStyleIdx="3" presStyleCnt="7"/>
      <dgm:spPr/>
      <dgm:t>
        <a:bodyPr/>
        <a:lstStyle/>
        <a:p>
          <a:pPr rtl="1"/>
          <a:endParaRPr lang="ar-SA"/>
        </a:p>
      </dgm:t>
    </dgm:pt>
    <dgm:pt modelId="{F2ED2DFD-F3E0-42CC-BC74-5FBDF51605D4}" type="pres">
      <dgm:prSet presAssocID="{77BA7C56-AFC8-4D5B-8E43-539E9BCADA14}" presName="hierChild4" presStyleCnt="0"/>
      <dgm:spPr/>
    </dgm:pt>
    <dgm:pt modelId="{264E401A-4DFE-4AFB-A19E-4F5F74D69C90}" type="pres">
      <dgm:prSet presAssocID="{77BA7C56-AFC8-4D5B-8E43-539E9BCADA14}" presName="hierChild5" presStyleCnt="0"/>
      <dgm:spPr/>
    </dgm:pt>
    <dgm:pt modelId="{F7665BF3-7CCB-4B83-A215-EB7570800E39}" type="pres">
      <dgm:prSet presAssocID="{96269229-F202-4783-940F-7D2449D982F2}" presName="hierChild5" presStyleCnt="0"/>
      <dgm:spPr/>
    </dgm:pt>
    <dgm:pt modelId="{EEFB499F-1948-496B-BE95-DB380FEDD680}" type="pres">
      <dgm:prSet presAssocID="{E0FF830F-2DA7-4453-B447-C7BF6DE15D5C}" presName="Name37" presStyleLbl="parChTrans1D2" presStyleIdx="1" presStyleCnt="5"/>
      <dgm:spPr/>
      <dgm:t>
        <a:bodyPr/>
        <a:lstStyle/>
        <a:p>
          <a:pPr rtl="1"/>
          <a:endParaRPr lang="ar-SA"/>
        </a:p>
      </dgm:t>
    </dgm:pt>
    <dgm:pt modelId="{BEE86E56-09F8-4FA1-863B-65B33C8956BB}" type="pres">
      <dgm:prSet presAssocID="{30EC555A-B27E-4FA6-8D91-FFD4016124E7}" presName="hierRoot2" presStyleCnt="0">
        <dgm:presLayoutVars>
          <dgm:hierBranch val="init"/>
        </dgm:presLayoutVars>
      </dgm:prSet>
      <dgm:spPr/>
    </dgm:pt>
    <dgm:pt modelId="{9FEE856D-A405-4434-90CA-9D2D7999827F}" type="pres">
      <dgm:prSet presAssocID="{30EC555A-B27E-4FA6-8D91-FFD4016124E7}" presName="rootComposite" presStyleCnt="0"/>
      <dgm:spPr/>
    </dgm:pt>
    <dgm:pt modelId="{4957D855-8777-48C8-99E6-E722B458E293}" type="pres">
      <dgm:prSet presAssocID="{30EC555A-B27E-4FA6-8D91-FFD4016124E7}" presName="rootText" presStyleLbl="node2" presStyleIdx="1" presStyleCnt="5">
        <dgm:presLayoutVars>
          <dgm:chPref val="3"/>
        </dgm:presLayoutVars>
      </dgm:prSet>
      <dgm:spPr/>
      <dgm:t>
        <a:bodyPr/>
        <a:lstStyle/>
        <a:p>
          <a:pPr rtl="1"/>
          <a:endParaRPr lang="ar-SA"/>
        </a:p>
      </dgm:t>
    </dgm:pt>
    <dgm:pt modelId="{E5299B8D-72D9-4D37-BAA9-25DC48073949}" type="pres">
      <dgm:prSet presAssocID="{30EC555A-B27E-4FA6-8D91-FFD4016124E7}" presName="rootConnector" presStyleLbl="node2" presStyleIdx="1" presStyleCnt="5"/>
      <dgm:spPr/>
      <dgm:t>
        <a:bodyPr/>
        <a:lstStyle/>
        <a:p>
          <a:pPr rtl="1"/>
          <a:endParaRPr lang="ar-SA"/>
        </a:p>
      </dgm:t>
    </dgm:pt>
    <dgm:pt modelId="{1ACCCD15-5188-44FD-B84F-8F0623ADBFEE}" type="pres">
      <dgm:prSet presAssocID="{30EC555A-B27E-4FA6-8D91-FFD4016124E7}" presName="hierChild4" presStyleCnt="0"/>
      <dgm:spPr/>
    </dgm:pt>
    <dgm:pt modelId="{35739DA2-F70E-4105-848B-694CF6C6FE98}" type="pres">
      <dgm:prSet presAssocID="{8DCC1680-ADC1-42A3-A775-FC85935BED68}" presName="Name37" presStyleLbl="parChTrans1D3" presStyleIdx="4" presStyleCnt="7"/>
      <dgm:spPr/>
      <dgm:t>
        <a:bodyPr/>
        <a:lstStyle/>
        <a:p>
          <a:pPr rtl="1"/>
          <a:endParaRPr lang="ar-SA"/>
        </a:p>
      </dgm:t>
    </dgm:pt>
    <dgm:pt modelId="{A4B04278-5D20-479A-AF8F-AD8E4C504923}" type="pres">
      <dgm:prSet presAssocID="{BC9FF6BD-AD79-422B-B6D9-896E6F6F7348}" presName="hierRoot2" presStyleCnt="0">
        <dgm:presLayoutVars>
          <dgm:hierBranch val="init"/>
        </dgm:presLayoutVars>
      </dgm:prSet>
      <dgm:spPr/>
    </dgm:pt>
    <dgm:pt modelId="{BC53D4C7-0FB6-42FC-9E75-5FDD5F2EF00A}" type="pres">
      <dgm:prSet presAssocID="{BC9FF6BD-AD79-422B-B6D9-896E6F6F7348}" presName="rootComposite" presStyleCnt="0"/>
      <dgm:spPr/>
    </dgm:pt>
    <dgm:pt modelId="{3D8F8A73-23BC-44D3-BDA9-2F0A63AD1380}" type="pres">
      <dgm:prSet presAssocID="{BC9FF6BD-AD79-422B-B6D9-896E6F6F7348}" presName="rootText" presStyleLbl="node3" presStyleIdx="4" presStyleCnt="7">
        <dgm:presLayoutVars>
          <dgm:chPref val="3"/>
        </dgm:presLayoutVars>
      </dgm:prSet>
      <dgm:spPr/>
      <dgm:t>
        <a:bodyPr/>
        <a:lstStyle/>
        <a:p>
          <a:pPr rtl="1"/>
          <a:endParaRPr lang="ar-SA"/>
        </a:p>
      </dgm:t>
    </dgm:pt>
    <dgm:pt modelId="{0BAAE17A-FEFC-40F8-88C8-31B0777F67D9}" type="pres">
      <dgm:prSet presAssocID="{BC9FF6BD-AD79-422B-B6D9-896E6F6F7348}" presName="rootConnector" presStyleLbl="node3" presStyleIdx="4" presStyleCnt="7"/>
      <dgm:spPr/>
      <dgm:t>
        <a:bodyPr/>
        <a:lstStyle/>
        <a:p>
          <a:pPr rtl="1"/>
          <a:endParaRPr lang="ar-SA"/>
        </a:p>
      </dgm:t>
    </dgm:pt>
    <dgm:pt modelId="{64C13362-02B0-47F5-BA14-A3CD2B4E12B8}" type="pres">
      <dgm:prSet presAssocID="{BC9FF6BD-AD79-422B-B6D9-896E6F6F7348}" presName="hierChild4" presStyleCnt="0"/>
      <dgm:spPr/>
    </dgm:pt>
    <dgm:pt modelId="{48F6BCD1-CC8B-427A-9A3A-25B23340E119}" type="pres">
      <dgm:prSet presAssocID="{BC9FF6BD-AD79-422B-B6D9-896E6F6F7348}" presName="hierChild5" presStyleCnt="0"/>
      <dgm:spPr/>
    </dgm:pt>
    <dgm:pt modelId="{CECAF5D6-0FC4-4333-90F6-DEA11C4F5D05}" type="pres">
      <dgm:prSet presAssocID="{30EC555A-B27E-4FA6-8D91-FFD4016124E7}" presName="hierChild5" presStyleCnt="0"/>
      <dgm:spPr/>
    </dgm:pt>
    <dgm:pt modelId="{344B9D6F-E9B5-4F33-AC57-DBEAEF340C00}" type="pres">
      <dgm:prSet presAssocID="{DACAAD1F-1F9D-4D6C-8AA3-D2563DB31742}" presName="Name37" presStyleLbl="parChTrans1D2" presStyleIdx="2" presStyleCnt="5"/>
      <dgm:spPr/>
      <dgm:t>
        <a:bodyPr/>
        <a:lstStyle/>
        <a:p>
          <a:pPr rtl="1"/>
          <a:endParaRPr lang="ar-SA"/>
        </a:p>
      </dgm:t>
    </dgm:pt>
    <dgm:pt modelId="{CB7AD5E4-4AAB-4520-80BF-5D8DA1053F85}" type="pres">
      <dgm:prSet presAssocID="{66F6E311-A91D-4EC3-8241-C15DB5C4B320}" presName="hierRoot2" presStyleCnt="0">
        <dgm:presLayoutVars>
          <dgm:hierBranch val="init"/>
        </dgm:presLayoutVars>
      </dgm:prSet>
      <dgm:spPr/>
    </dgm:pt>
    <dgm:pt modelId="{648883AC-950D-4E91-8CF7-37CE51A17045}" type="pres">
      <dgm:prSet presAssocID="{66F6E311-A91D-4EC3-8241-C15DB5C4B320}" presName="rootComposite" presStyleCnt="0"/>
      <dgm:spPr/>
    </dgm:pt>
    <dgm:pt modelId="{D7572501-B2CA-401D-9E84-48331233169D}" type="pres">
      <dgm:prSet presAssocID="{66F6E311-A91D-4EC3-8241-C15DB5C4B320}" presName="rootText" presStyleLbl="node2" presStyleIdx="2" presStyleCnt="5">
        <dgm:presLayoutVars>
          <dgm:chPref val="3"/>
        </dgm:presLayoutVars>
      </dgm:prSet>
      <dgm:spPr/>
      <dgm:t>
        <a:bodyPr/>
        <a:lstStyle/>
        <a:p>
          <a:pPr rtl="1"/>
          <a:endParaRPr lang="ar-SA"/>
        </a:p>
      </dgm:t>
    </dgm:pt>
    <dgm:pt modelId="{A6946DB0-FCB5-46FE-8824-BD14CFE49EBD}" type="pres">
      <dgm:prSet presAssocID="{66F6E311-A91D-4EC3-8241-C15DB5C4B320}" presName="rootConnector" presStyleLbl="node2" presStyleIdx="2" presStyleCnt="5"/>
      <dgm:spPr/>
      <dgm:t>
        <a:bodyPr/>
        <a:lstStyle/>
        <a:p>
          <a:pPr rtl="1"/>
          <a:endParaRPr lang="ar-SA"/>
        </a:p>
      </dgm:t>
    </dgm:pt>
    <dgm:pt modelId="{7321F96A-5A45-4E64-9372-9D870562295A}" type="pres">
      <dgm:prSet presAssocID="{66F6E311-A91D-4EC3-8241-C15DB5C4B320}" presName="hierChild4" presStyleCnt="0"/>
      <dgm:spPr/>
    </dgm:pt>
    <dgm:pt modelId="{903350AF-5030-4687-890A-56311B773B2F}" type="pres">
      <dgm:prSet presAssocID="{66F6E311-A91D-4EC3-8241-C15DB5C4B320}" presName="hierChild5" presStyleCnt="0"/>
      <dgm:spPr/>
    </dgm:pt>
    <dgm:pt modelId="{D2F4EAC1-14A8-4C0B-874B-C05E149CC446}" type="pres">
      <dgm:prSet presAssocID="{09919024-F8C1-4BC4-9A0B-E87CF837D0C6}" presName="Name37" presStyleLbl="parChTrans1D2" presStyleIdx="3" presStyleCnt="5"/>
      <dgm:spPr/>
      <dgm:t>
        <a:bodyPr/>
        <a:lstStyle/>
        <a:p>
          <a:pPr rtl="1"/>
          <a:endParaRPr lang="ar-SA"/>
        </a:p>
      </dgm:t>
    </dgm:pt>
    <dgm:pt modelId="{90132E51-04DB-41D1-A97C-D81E28E28F5D}" type="pres">
      <dgm:prSet presAssocID="{AA0BF783-4C7A-4AB5-BE81-CDB17DDF7FB0}" presName="hierRoot2" presStyleCnt="0">
        <dgm:presLayoutVars>
          <dgm:hierBranch val="init"/>
        </dgm:presLayoutVars>
      </dgm:prSet>
      <dgm:spPr/>
    </dgm:pt>
    <dgm:pt modelId="{CA65A9DE-1CA5-4E81-8DBE-0400972748A4}" type="pres">
      <dgm:prSet presAssocID="{AA0BF783-4C7A-4AB5-BE81-CDB17DDF7FB0}" presName="rootComposite" presStyleCnt="0"/>
      <dgm:spPr/>
    </dgm:pt>
    <dgm:pt modelId="{02BF3941-20A8-4DEA-8838-E1C3AEA0DBC7}" type="pres">
      <dgm:prSet presAssocID="{AA0BF783-4C7A-4AB5-BE81-CDB17DDF7FB0}" presName="rootText" presStyleLbl="node2" presStyleIdx="3" presStyleCnt="5">
        <dgm:presLayoutVars>
          <dgm:chPref val="3"/>
        </dgm:presLayoutVars>
      </dgm:prSet>
      <dgm:spPr/>
      <dgm:t>
        <a:bodyPr/>
        <a:lstStyle/>
        <a:p>
          <a:pPr rtl="1"/>
          <a:endParaRPr lang="ar-SA"/>
        </a:p>
      </dgm:t>
    </dgm:pt>
    <dgm:pt modelId="{302E6986-20F2-48DB-8687-BAD737B190E3}" type="pres">
      <dgm:prSet presAssocID="{AA0BF783-4C7A-4AB5-BE81-CDB17DDF7FB0}" presName="rootConnector" presStyleLbl="node2" presStyleIdx="3" presStyleCnt="5"/>
      <dgm:spPr/>
      <dgm:t>
        <a:bodyPr/>
        <a:lstStyle/>
        <a:p>
          <a:pPr rtl="1"/>
          <a:endParaRPr lang="ar-SA"/>
        </a:p>
      </dgm:t>
    </dgm:pt>
    <dgm:pt modelId="{C88BD67A-FE72-420B-9BB0-44A05EB60262}" type="pres">
      <dgm:prSet presAssocID="{AA0BF783-4C7A-4AB5-BE81-CDB17DDF7FB0}" presName="hierChild4" presStyleCnt="0"/>
      <dgm:spPr/>
    </dgm:pt>
    <dgm:pt modelId="{C81155B3-F65B-49D5-99CC-F00BEC2866E6}" type="pres">
      <dgm:prSet presAssocID="{0B010834-A683-41D7-8391-DB529EAFB93C}" presName="Name37" presStyleLbl="parChTrans1D3" presStyleIdx="5" presStyleCnt="7"/>
      <dgm:spPr/>
      <dgm:t>
        <a:bodyPr/>
        <a:lstStyle/>
        <a:p>
          <a:pPr rtl="1"/>
          <a:endParaRPr lang="ar-SA"/>
        </a:p>
      </dgm:t>
    </dgm:pt>
    <dgm:pt modelId="{632D06B8-C80E-47C0-9890-B34FFFC0AF7C}" type="pres">
      <dgm:prSet presAssocID="{0848D692-E8B3-4B25-9335-683DA63B83A9}" presName="hierRoot2" presStyleCnt="0">
        <dgm:presLayoutVars>
          <dgm:hierBranch val="init"/>
        </dgm:presLayoutVars>
      </dgm:prSet>
      <dgm:spPr/>
    </dgm:pt>
    <dgm:pt modelId="{886D7439-0586-40CB-A0C0-F95F9912401A}" type="pres">
      <dgm:prSet presAssocID="{0848D692-E8B3-4B25-9335-683DA63B83A9}" presName="rootComposite" presStyleCnt="0"/>
      <dgm:spPr/>
    </dgm:pt>
    <dgm:pt modelId="{8D374B9A-5EC0-47A9-91F4-314A13166C24}" type="pres">
      <dgm:prSet presAssocID="{0848D692-E8B3-4B25-9335-683DA63B83A9}" presName="rootText" presStyleLbl="node3" presStyleIdx="5" presStyleCnt="7">
        <dgm:presLayoutVars>
          <dgm:chPref val="3"/>
        </dgm:presLayoutVars>
      </dgm:prSet>
      <dgm:spPr/>
      <dgm:t>
        <a:bodyPr/>
        <a:lstStyle/>
        <a:p>
          <a:pPr rtl="1"/>
          <a:endParaRPr lang="ar-SA"/>
        </a:p>
      </dgm:t>
    </dgm:pt>
    <dgm:pt modelId="{0689D536-CE04-4F86-AB8B-A184651B1683}" type="pres">
      <dgm:prSet presAssocID="{0848D692-E8B3-4B25-9335-683DA63B83A9}" presName="rootConnector" presStyleLbl="node3" presStyleIdx="5" presStyleCnt="7"/>
      <dgm:spPr/>
      <dgm:t>
        <a:bodyPr/>
        <a:lstStyle/>
        <a:p>
          <a:pPr rtl="1"/>
          <a:endParaRPr lang="ar-SA"/>
        </a:p>
      </dgm:t>
    </dgm:pt>
    <dgm:pt modelId="{9ED95E17-C183-46D0-A37B-BBB361A08A95}" type="pres">
      <dgm:prSet presAssocID="{0848D692-E8B3-4B25-9335-683DA63B83A9}" presName="hierChild4" presStyleCnt="0"/>
      <dgm:spPr/>
    </dgm:pt>
    <dgm:pt modelId="{B37CA9E8-2650-488F-8A60-A2934A29AFC0}" type="pres">
      <dgm:prSet presAssocID="{0848D692-E8B3-4B25-9335-683DA63B83A9}" presName="hierChild5" presStyleCnt="0"/>
      <dgm:spPr/>
    </dgm:pt>
    <dgm:pt modelId="{77C7425A-0EB7-495C-90D4-64723DC77CB3}" type="pres">
      <dgm:prSet presAssocID="{AA0BF783-4C7A-4AB5-BE81-CDB17DDF7FB0}" presName="hierChild5" presStyleCnt="0"/>
      <dgm:spPr/>
    </dgm:pt>
    <dgm:pt modelId="{5C681A65-B1BA-4790-92FC-1F9331A76363}" type="pres">
      <dgm:prSet presAssocID="{EE9A32C0-B890-4659-B9DE-EB666921D926}" presName="Name37" presStyleLbl="parChTrans1D2" presStyleIdx="4" presStyleCnt="5"/>
      <dgm:spPr/>
      <dgm:t>
        <a:bodyPr/>
        <a:lstStyle/>
        <a:p>
          <a:pPr rtl="1"/>
          <a:endParaRPr lang="ar-SA"/>
        </a:p>
      </dgm:t>
    </dgm:pt>
    <dgm:pt modelId="{E5065292-C155-4D6D-957A-85C6EF832355}" type="pres">
      <dgm:prSet presAssocID="{498BCA9E-2FC8-45A7-A71B-37C766E68D74}" presName="hierRoot2" presStyleCnt="0">
        <dgm:presLayoutVars>
          <dgm:hierBranch val="init"/>
        </dgm:presLayoutVars>
      </dgm:prSet>
      <dgm:spPr/>
    </dgm:pt>
    <dgm:pt modelId="{A4BE3CCF-9AB4-46F5-87C5-70BA6C0317D3}" type="pres">
      <dgm:prSet presAssocID="{498BCA9E-2FC8-45A7-A71B-37C766E68D74}" presName="rootComposite" presStyleCnt="0"/>
      <dgm:spPr/>
    </dgm:pt>
    <dgm:pt modelId="{9E821FC5-D8FE-475F-9558-C5001B6A4DB6}" type="pres">
      <dgm:prSet presAssocID="{498BCA9E-2FC8-45A7-A71B-37C766E68D74}" presName="rootText" presStyleLbl="node2" presStyleIdx="4" presStyleCnt="5">
        <dgm:presLayoutVars>
          <dgm:chPref val="3"/>
        </dgm:presLayoutVars>
      </dgm:prSet>
      <dgm:spPr/>
      <dgm:t>
        <a:bodyPr/>
        <a:lstStyle/>
        <a:p>
          <a:pPr rtl="1"/>
          <a:endParaRPr lang="ar-SA"/>
        </a:p>
      </dgm:t>
    </dgm:pt>
    <dgm:pt modelId="{6203F2CB-920B-4993-87E3-7B3540C309E6}" type="pres">
      <dgm:prSet presAssocID="{498BCA9E-2FC8-45A7-A71B-37C766E68D74}" presName="rootConnector" presStyleLbl="node2" presStyleIdx="4" presStyleCnt="5"/>
      <dgm:spPr/>
      <dgm:t>
        <a:bodyPr/>
        <a:lstStyle/>
        <a:p>
          <a:pPr rtl="1"/>
          <a:endParaRPr lang="ar-SA"/>
        </a:p>
      </dgm:t>
    </dgm:pt>
    <dgm:pt modelId="{2F048856-DC9E-4230-AAF6-63AD15398714}" type="pres">
      <dgm:prSet presAssocID="{498BCA9E-2FC8-45A7-A71B-37C766E68D74}" presName="hierChild4" presStyleCnt="0"/>
      <dgm:spPr/>
    </dgm:pt>
    <dgm:pt modelId="{CBA9DC57-CB9A-40DE-95A5-ED1D7061B71B}" type="pres">
      <dgm:prSet presAssocID="{F517953A-5329-4983-8058-FA4212EAB7D3}" presName="Name37" presStyleLbl="parChTrans1D3" presStyleIdx="6" presStyleCnt="7"/>
      <dgm:spPr/>
      <dgm:t>
        <a:bodyPr/>
        <a:lstStyle/>
        <a:p>
          <a:pPr rtl="1"/>
          <a:endParaRPr lang="ar-SA"/>
        </a:p>
      </dgm:t>
    </dgm:pt>
    <dgm:pt modelId="{8446D67C-9A97-47FF-B471-7723A223765D}" type="pres">
      <dgm:prSet presAssocID="{503AEE50-DF13-47F6-93F9-0EB44495110B}" presName="hierRoot2" presStyleCnt="0">
        <dgm:presLayoutVars>
          <dgm:hierBranch val="init"/>
        </dgm:presLayoutVars>
      </dgm:prSet>
      <dgm:spPr/>
    </dgm:pt>
    <dgm:pt modelId="{6215E22D-6D3F-48FD-898E-035930EA1A82}" type="pres">
      <dgm:prSet presAssocID="{503AEE50-DF13-47F6-93F9-0EB44495110B}" presName="rootComposite" presStyleCnt="0"/>
      <dgm:spPr/>
    </dgm:pt>
    <dgm:pt modelId="{DAEB304A-EEFE-4F41-AA54-C6BF79F28816}" type="pres">
      <dgm:prSet presAssocID="{503AEE50-DF13-47F6-93F9-0EB44495110B}" presName="rootText" presStyleLbl="node3" presStyleIdx="6" presStyleCnt="7">
        <dgm:presLayoutVars>
          <dgm:chPref val="3"/>
        </dgm:presLayoutVars>
      </dgm:prSet>
      <dgm:spPr/>
      <dgm:t>
        <a:bodyPr/>
        <a:lstStyle/>
        <a:p>
          <a:pPr rtl="1"/>
          <a:endParaRPr lang="ar-SA"/>
        </a:p>
      </dgm:t>
    </dgm:pt>
    <dgm:pt modelId="{F199CD7F-93A1-48B8-B211-15BF5474C6F6}" type="pres">
      <dgm:prSet presAssocID="{503AEE50-DF13-47F6-93F9-0EB44495110B}" presName="rootConnector" presStyleLbl="node3" presStyleIdx="6" presStyleCnt="7"/>
      <dgm:spPr/>
      <dgm:t>
        <a:bodyPr/>
        <a:lstStyle/>
        <a:p>
          <a:pPr rtl="1"/>
          <a:endParaRPr lang="ar-SA"/>
        </a:p>
      </dgm:t>
    </dgm:pt>
    <dgm:pt modelId="{FE94DB35-B76C-4489-9E06-52E44947C3E5}" type="pres">
      <dgm:prSet presAssocID="{503AEE50-DF13-47F6-93F9-0EB44495110B}" presName="hierChild4" presStyleCnt="0"/>
      <dgm:spPr/>
    </dgm:pt>
    <dgm:pt modelId="{0336A0C3-09B3-481D-9FC5-ED294DB3F395}" type="pres">
      <dgm:prSet presAssocID="{503AEE50-DF13-47F6-93F9-0EB44495110B}" presName="hierChild5" presStyleCnt="0"/>
      <dgm:spPr/>
    </dgm:pt>
    <dgm:pt modelId="{5BBFDEEA-7ACE-452A-B59B-18DB99BC2100}" type="pres">
      <dgm:prSet presAssocID="{498BCA9E-2FC8-45A7-A71B-37C766E68D74}" presName="hierChild5" presStyleCnt="0"/>
      <dgm:spPr/>
    </dgm:pt>
    <dgm:pt modelId="{0F50AB7F-516E-4BED-BB08-91C1BDAE3B33}" type="pres">
      <dgm:prSet presAssocID="{50DBA01E-1EF9-45F2-B121-BC28DA9127E9}" presName="hierChild3" presStyleCnt="0"/>
      <dgm:spPr/>
    </dgm:pt>
  </dgm:ptLst>
  <dgm:cxnLst>
    <dgm:cxn modelId="{68E88B68-1EB2-4F8D-92AF-69E073B8BFAA}" type="presOf" srcId="{8DCC1680-ADC1-42A3-A775-FC85935BED68}" destId="{35739DA2-F70E-4105-848B-694CF6C6FE98}" srcOrd="0" destOrd="0" presId="urn:microsoft.com/office/officeart/2005/8/layout/orgChart1"/>
    <dgm:cxn modelId="{4D85419A-1524-49BE-845D-0946CBEC2567}" srcId="{96269229-F202-4783-940F-7D2449D982F2}" destId="{F6E31A01-3526-41DE-8888-BE2D467CC56F}" srcOrd="0" destOrd="0" parTransId="{8EA00608-676E-47B0-8DFF-068440F38C95}" sibTransId="{8C834C95-7A24-4E9E-A91E-166C2A1D8B68}"/>
    <dgm:cxn modelId="{1FD861FE-437F-4AE9-BF21-788E2D6F6B54}" type="presOf" srcId="{503AEE50-DF13-47F6-93F9-0EB44495110B}" destId="{DAEB304A-EEFE-4F41-AA54-C6BF79F28816}" srcOrd="0" destOrd="0" presId="urn:microsoft.com/office/officeart/2005/8/layout/orgChart1"/>
    <dgm:cxn modelId="{44FF2BC2-FC8D-4EA9-B708-A84EE32830E3}" type="presOf" srcId="{77BA7C56-AFC8-4D5B-8E43-539E9BCADA14}" destId="{98A2E153-05EE-4C43-B7CD-E21AE2B8412F}" srcOrd="1" destOrd="0" presId="urn:microsoft.com/office/officeart/2005/8/layout/orgChart1"/>
    <dgm:cxn modelId="{901A0CB3-F432-4B2A-A214-6779068ABCFD}" type="presOf" srcId="{503AEE50-DF13-47F6-93F9-0EB44495110B}" destId="{F199CD7F-93A1-48B8-B211-15BF5474C6F6}" srcOrd="1" destOrd="0" presId="urn:microsoft.com/office/officeart/2005/8/layout/orgChart1"/>
    <dgm:cxn modelId="{0BC625E1-4142-4FF7-AFB4-F31230FAD879}" srcId="{96269229-F202-4783-940F-7D2449D982F2}" destId="{F5DA62A6-1776-42ED-912B-3FF447AD504A}" srcOrd="2" destOrd="0" parTransId="{9605789A-5774-4255-BECC-50D20B24F4FB}" sibTransId="{ACD04C3A-946F-467A-8CD0-ECD93CB00FAD}"/>
    <dgm:cxn modelId="{B81730F0-0DDD-4206-BDB2-DB8590DE2E2E}" type="presOf" srcId="{8EA00608-676E-47B0-8DFF-068440F38C95}" destId="{A81F309E-F934-4916-90D7-FED2B7CDD5BA}" srcOrd="0" destOrd="0" presId="urn:microsoft.com/office/officeart/2005/8/layout/orgChart1"/>
    <dgm:cxn modelId="{D18C9E76-2A8A-48C2-BB48-3EA25E784ABC}" type="presOf" srcId="{F5DA62A6-1776-42ED-912B-3FF447AD504A}" destId="{01ED5589-3900-48AA-984F-F0E564F2778D}" srcOrd="0" destOrd="0" presId="urn:microsoft.com/office/officeart/2005/8/layout/orgChart1"/>
    <dgm:cxn modelId="{BD40CA99-7D6E-49A0-94AD-23709CAC4C3C}" srcId="{650A9BB6-4406-424E-83D7-C69521DBC28F}" destId="{50DBA01E-1EF9-45F2-B121-BC28DA9127E9}" srcOrd="0" destOrd="0" parTransId="{1F801324-D67B-44BF-BBC3-3B763931FF35}" sibTransId="{F84A45E2-5FC5-48CB-BAFC-716E0E057355}"/>
    <dgm:cxn modelId="{DBD6BF92-7A8F-4120-B2C3-5A95FEB82C41}" srcId="{50DBA01E-1EF9-45F2-B121-BC28DA9127E9}" destId="{66F6E311-A91D-4EC3-8241-C15DB5C4B320}" srcOrd="2" destOrd="0" parTransId="{DACAAD1F-1F9D-4D6C-8AA3-D2563DB31742}" sibTransId="{ABCA4382-89CE-4031-8098-3938856C78EC}"/>
    <dgm:cxn modelId="{8CBB8714-3331-4563-AC17-EDD20DC27E92}" type="presOf" srcId="{AA0BF783-4C7A-4AB5-BE81-CDB17DDF7FB0}" destId="{302E6986-20F2-48DB-8687-BAD737B190E3}" srcOrd="1" destOrd="0" presId="urn:microsoft.com/office/officeart/2005/8/layout/orgChart1"/>
    <dgm:cxn modelId="{6A4F2597-785D-4230-BBFE-D4DEB70C09BA}" srcId="{96269229-F202-4783-940F-7D2449D982F2}" destId="{A9B664FE-AF0A-40E2-B232-36ABBD0719BB}" srcOrd="1" destOrd="0" parTransId="{96B82E62-31A6-494E-9CA4-ED5A135C2224}" sibTransId="{AED6BA26-051C-4D1A-BE9C-7C2D534EC1F2}"/>
    <dgm:cxn modelId="{2B9FE896-37F3-4C82-B4F6-57365EFA19E4}" srcId="{50DBA01E-1EF9-45F2-B121-BC28DA9127E9}" destId="{498BCA9E-2FC8-45A7-A71B-37C766E68D74}" srcOrd="4" destOrd="0" parTransId="{EE9A32C0-B890-4659-B9DE-EB666921D926}" sibTransId="{229D1ABB-CDF3-4DF9-B2E8-8E98089AB23F}"/>
    <dgm:cxn modelId="{9180F716-C5A1-4859-8FA3-6AC744EEA7D8}" type="presOf" srcId="{A9B664FE-AF0A-40E2-B232-36ABBD0719BB}" destId="{BD503825-6C7A-4D5E-89DA-78CB04225CB1}" srcOrd="1" destOrd="0" presId="urn:microsoft.com/office/officeart/2005/8/layout/orgChart1"/>
    <dgm:cxn modelId="{2F974E66-B1B0-4711-A1F4-5F047907A95C}" type="presOf" srcId="{9605789A-5774-4255-BECC-50D20B24F4FB}" destId="{7EBC45BE-9658-40BB-9C86-6D7C9F31016A}" srcOrd="0" destOrd="0" presId="urn:microsoft.com/office/officeart/2005/8/layout/orgChart1"/>
    <dgm:cxn modelId="{3F259F5E-BFCC-4CD4-9937-F70C9C8EE171}" srcId="{50DBA01E-1EF9-45F2-B121-BC28DA9127E9}" destId="{AA0BF783-4C7A-4AB5-BE81-CDB17DDF7FB0}" srcOrd="3" destOrd="0" parTransId="{09919024-F8C1-4BC4-9A0B-E87CF837D0C6}" sibTransId="{1674B2A3-262A-4EB0-8F43-FD62AD9191AD}"/>
    <dgm:cxn modelId="{05B4DC08-DA60-4152-879B-09D2699145C8}" type="presOf" srcId="{A9B664FE-AF0A-40E2-B232-36ABBD0719BB}" destId="{C147045D-61EB-4D35-A691-693B47CE70C1}" srcOrd="0" destOrd="0" presId="urn:microsoft.com/office/officeart/2005/8/layout/orgChart1"/>
    <dgm:cxn modelId="{3FCD2CDA-0760-419A-B637-1E992A3069C5}" srcId="{50DBA01E-1EF9-45F2-B121-BC28DA9127E9}" destId="{30EC555A-B27E-4FA6-8D91-FFD4016124E7}" srcOrd="1" destOrd="0" parTransId="{E0FF830F-2DA7-4453-B447-C7BF6DE15D5C}" sibTransId="{EA17CAC8-28C3-42A7-A4D5-203F06D8F096}"/>
    <dgm:cxn modelId="{ED95FBBF-6888-4B58-9FA9-104DC0A615BA}" type="presOf" srcId="{0848D692-E8B3-4B25-9335-683DA63B83A9}" destId="{8D374B9A-5EC0-47A9-91F4-314A13166C24}" srcOrd="0" destOrd="0" presId="urn:microsoft.com/office/officeart/2005/8/layout/orgChart1"/>
    <dgm:cxn modelId="{3DEDEBA2-6C6D-42F1-B7D3-85CDC55D43FC}" type="presOf" srcId="{BC9FF6BD-AD79-422B-B6D9-896E6F6F7348}" destId="{0BAAE17A-FEFC-40F8-88C8-31B0777F67D9}" srcOrd="1" destOrd="0" presId="urn:microsoft.com/office/officeart/2005/8/layout/orgChart1"/>
    <dgm:cxn modelId="{6A2C6943-DF2B-44EA-83B1-23780DB552D5}" type="presOf" srcId="{F6E31A01-3526-41DE-8888-BE2D467CC56F}" destId="{CA248859-4B2C-4082-ADC0-EAD428DB8CE0}" srcOrd="1" destOrd="0" presId="urn:microsoft.com/office/officeart/2005/8/layout/orgChart1"/>
    <dgm:cxn modelId="{F1AE9797-E700-4376-8B10-A2B2B3563D1A}" type="presOf" srcId="{96B82E62-31A6-494E-9CA4-ED5A135C2224}" destId="{4CA46C0D-17A6-495B-B7B6-4FE9A3961879}" srcOrd="0" destOrd="0" presId="urn:microsoft.com/office/officeart/2005/8/layout/orgChart1"/>
    <dgm:cxn modelId="{328442C4-E8D2-430A-841B-0F11A31517B1}" srcId="{30EC555A-B27E-4FA6-8D91-FFD4016124E7}" destId="{BC9FF6BD-AD79-422B-B6D9-896E6F6F7348}" srcOrd="0" destOrd="0" parTransId="{8DCC1680-ADC1-42A3-A775-FC85935BED68}" sibTransId="{6D08D014-BA59-4C86-BD99-BC247AEA3FDA}"/>
    <dgm:cxn modelId="{955F7AB1-5539-426C-BD8C-C2955296CD3C}" type="presOf" srcId="{77BA7C56-AFC8-4D5B-8E43-539E9BCADA14}" destId="{B56A7B0B-93DC-49D9-B7E9-D293FBE94D48}" srcOrd="0" destOrd="0" presId="urn:microsoft.com/office/officeart/2005/8/layout/orgChart1"/>
    <dgm:cxn modelId="{687CEB7A-1953-49BF-972D-F89D9B1C5C67}" type="presOf" srcId="{DACAAD1F-1F9D-4D6C-8AA3-D2563DB31742}" destId="{344B9D6F-E9B5-4F33-AC57-DBEAEF340C00}" srcOrd="0" destOrd="0" presId="urn:microsoft.com/office/officeart/2005/8/layout/orgChart1"/>
    <dgm:cxn modelId="{0F725342-972A-453F-95CA-4B1945336E5B}" srcId="{50DBA01E-1EF9-45F2-B121-BC28DA9127E9}" destId="{96269229-F202-4783-940F-7D2449D982F2}" srcOrd="0" destOrd="0" parTransId="{A50B0696-1A55-459C-A392-490E85D358C9}" sibTransId="{28889CB9-2603-4698-8EE6-6F0C2EA2ED5D}"/>
    <dgm:cxn modelId="{7800F072-6BAD-4F33-AD76-C44E6B1B01DB}" type="presOf" srcId="{F517953A-5329-4983-8058-FA4212EAB7D3}" destId="{CBA9DC57-CB9A-40DE-95A5-ED1D7061B71B}" srcOrd="0" destOrd="0" presId="urn:microsoft.com/office/officeart/2005/8/layout/orgChart1"/>
    <dgm:cxn modelId="{412CEB17-ED20-4A95-B564-7B1A16CE939D}" type="presOf" srcId="{66F6E311-A91D-4EC3-8241-C15DB5C4B320}" destId="{A6946DB0-FCB5-46FE-8824-BD14CFE49EBD}" srcOrd="1" destOrd="0" presId="urn:microsoft.com/office/officeart/2005/8/layout/orgChart1"/>
    <dgm:cxn modelId="{39CBDC5C-D588-45FD-BFB8-48E32A23A6AC}" type="presOf" srcId="{0B010834-A683-41D7-8391-DB529EAFB93C}" destId="{C81155B3-F65B-49D5-99CC-F00BEC2866E6}" srcOrd="0" destOrd="0" presId="urn:microsoft.com/office/officeart/2005/8/layout/orgChart1"/>
    <dgm:cxn modelId="{FBC56437-E289-4FFD-8446-6C99F8E8BC92}" type="presOf" srcId="{66F6E311-A91D-4EC3-8241-C15DB5C4B320}" destId="{D7572501-B2CA-401D-9E84-48331233169D}" srcOrd="0" destOrd="0" presId="urn:microsoft.com/office/officeart/2005/8/layout/orgChart1"/>
    <dgm:cxn modelId="{0B8770F5-2CF9-46E1-B79A-92F0E512931F}" type="presOf" srcId="{50DBA01E-1EF9-45F2-B121-BC28DA9127E9}" destId="{2F02A849-B704-448A-B6AF-7877F93D6F3B}" srcOrd="0" destOrd="0" presId="urn:microsoft.com/office/officeart/2005/8/layout/orgChart1"/>
    <dgm:cxn modelId="{91E90C57-BA4D-4BE0-8FDD-E5DA06CE8660}" type="presOf" srcId="{A50B0696-1A55-459C-A392-490E85D358C9}" destId="{42EF467E-BDF5-4180-A5E3-1D61A785F843}" srcOrd="0" destOrd="0" presId="urn:microsoft.com/office/officeart/2005/8/layout/orgChart1"/>
    <dgm:cxn modelId="{8942B084-48BD-4B24-B16D-12C351C5AD70}" type="presOf" srcId="{BC9FF6BD-AD79-422B-B6D9-896E6F6F7348}" destId="{3D8F8A73-23BC-44D3-BDA9-2F0A63AD1380}" srcOrd="0" destOrd="0" presId="urn:microsoft.com/office/officeart/2005/8/layout/orgChart1"/>
    <dgm:cxn modelId="{5E26595B-259F-466A-A665-F00E987D9934}" type="presOf" srcId="{E0FF830F-2DA7-4453-B447-C7BF6DE15D5C}" destId="{EEFB499F-1948-496B-BE95-DB380FEDD680}" srcOrd="0" destOrd="0" presId="urn:microsoft.com/office/officeart/2005/8/layout/orgChart1"/>
    <dgm:cxn modelId="{7B946126-172C-4412-B383-C61C0F693421}" type="presOf" srcId="{F5DA62A6-1776-42ED-912B-3FF447AD504A}" destId="{320C96F8-5110-404B-B9F6-B63A7BABC5E0}" srcOrd="1" destOrd="0" presId="urn:microsoft.com/office/officeart/2005/8/layout/orgChart1"/>
    <dgm:cxn modelId="{B53FE173-5ECB-4A1B-A50A-A06BF10D4AAF}" type="presOf" srcId="{30EC555A-B27E-4FA6-8D91-FFD4016124E7}" destId="{4957D855-8777-48C8-99E6-E722B458E293}" srcOrd="0" destOrd="0" presId="urn:microsoft.com/office/officeart/2005/8/layout/orgChart1"/>
    <dgm:cxn modelId="{57A6D5DF-8677-4481-9462-3902E506C01A}" type="presOf" srcId="{498BCA9E-2FC8-45A7-A71B-37C766E68D74}" destId="{6203F2CB-920B-4993-87E3-7B3540C309E6}" srcOrd="1" destOrd="0" presId="urn:microsoft.com/office/officeart/2005/8/layout/orgChart1"/>
    <dgm:cxn modelId="{B78420C1-FB2A-4E1C-856C-75F30F375FF3}" type="presOf" srcId="{09919024-F8C1-4BC4-9A0B-E87CF837D0C6}" destId="{D2F4EAC1-14A8-4C0B-874B-C05E149CC446}" srcOrd="0" destOrd="0" presId="urn:microsoft.com/office/officeart/2005/8/layout/orgChart1"/>
    <dgm:cxn modelId="{F3E5FEB4-6D43-4D93-AFB7-63B13DCBD145}" srcId="{498BCA9E-2FC8-45A7-A71B-37C766E68D74}" destId="{503AEE50-DF13-47F6-93F9-0EB44495110B}" srcOrd="0" destOrd="0" parTransId="{F517953A-5329-4983-8058-FA4212EAB7D3}" sibTransId="{23439973-40F6-4E02-9559-9D366D4993B2}"/>
    <dgm:cxn modelId="{49CD9465-8F94-422D-A0D7-9410A8484CE6}" type="presOf" srcId="{EE9A32C0-B890-4659-B9DE-EB666921D926}" destId="{5C681A65-B1BA-4790-92FC-1F9331A76363}" srcOrd="0" destOrd="0" presId="urn:microsoft.com/office/officeart/2005/8/layout/orgChart1"/>
    <dgm:cxn modelId="{7B54880D-C4F0-4269-B8C7-DBD1CB8BEC5B}" type="presOf" srcId="{498BCA9E-2FC8-45A7-A71B-37C766E68D74}" destId="{9E821FC5-D8FE-475F-9558-C5001B6A4DB6}" srcOrd="0" destOrd="0" presId="urn:microsoft.com/office/officeart/2005/8/layout/orgChart1"/>
    <dgm:cxn modelId="{4C1AA3DB-C3B4-4AF5-9675-7832399B4726}" type="presOf" srcId="{96269229-F202-4783-940F-7D2449D982F2}" destId="{C270A5CD-1AF0-4A40-BDAF-57D31EFCC97B}" srcOrd="0" destOrd="0" presId="urn:microsoft.com/office/officeart/2005/8/layout/orgChart1"/>
    <dgm:cxn modelId="{CDDD26D5-473A-4253-AF30-210B29F4BE2B}" type="presOf" srcId="{30EC555A-B27E-4FA6-8D91-FFD4016124E7}" destId="{E5299B8D-72D9-4D37-BAA9-25DC48073949}" srcOrd="1" destOrd="0" presId="urn:microsoft.com/office/officeart/2005/8/layout/orgChart1"/>
    <dgm:cxn modelId="{4B1BE7EF-5571-4698-AEC0-FAD41A8FF6D5}" type="presOf" srcId="{0848D692-E8B3-4B25-9335-683DA63B83A9}" destId="{0689D536-CE04-4F86-AB8B-A184651B1683}" srcOrd="1" destOrd="0" presId="urn:microsoft.com/office/officeart/2005/8/layout/orgChart1"/>
    <dgm:cxn modelId="{21BD8F9E-DF7E-4FF5-B60E-FB8B46D9579A}" type="presOf" srcId="{329F8CD6-B3C6-4F68-8D78-CA553097AEFB}" destId="{AB676D24-F324-4262-BEE2-841D141497C7}" srcOrd="0" destOrd="0" presId="urn:microsoft.com/office/officeart/2005/8/layout/orgChart1"/>
    <dgm:cxn modelId="{8DE93034-6324-474E-BFC5-E5CC4A8FE803}" srcId="{AA0BF783-4C7A-4AB5-BE81-CDB17DDF7FB0}" destId="{0848D692-E8B3-4B25-9335-683DA63B83A9}" srcOrd="0" destOrd="0" parTransId="{0B010834-A683-41D7-8391-DB529EAFB93C}" sibTransId="{F3A5723D-97E9-4BDE-A442-B0545862AFA7}"/>
    <dgm:cxn modelId="{1112F273-5841-4304-82CC-BF82C22EA396}" type="presOf" srcId="{AA0BF783-4C7A-4AB5-BE81-CDB17DDF7FB0}" destId="{02BF3941-20A8-4DEA-8838-E1C3AEA0DBC7}" srcOrd="0" destOrd="0" presId="urn:microsoft.com/office/officeart/2005/8/layout/orgChart1"/>
    <dgm:cxn modelId="{0E0D3121-CF07-413C-94BE-67FD1A8B20B3}" type="presOf" srcId="{F6E31A01-3526-41DE-8888-BE2D467CC56F}" destId="{DB36561E-2B5B-4838-BF34-4D71750C4DD0}" srcOrd="0" destOrd="0" presId="urn:microsoft.com/office/officeart/2005/8/layout/orgChart1"/>
    <dgm:cxn modelId="{4814B8F2-7E25-41EB-88BF-A453F682A6B3}" type="presOf" srcId="{50DBA01E-1EF9-45F2-B121-BC28DA9127E9}" destId="{C1F61B68-3575-4393-AD57-03E3A8461620}" srcOrd="1" destOrd="0" presId="urn:microsoft.com/office/officeart/2005/8/layout/orgChart1"/>
    <dgm:cxn modelId="{065AF3DA-AE55-4C4D-A59D-5244F871B6BF}" type="presOf" srcId="{96269229-F202-4783-940F-7D2449D982F2}" destId="{20A7F036-30B5-45C5-99F4-A5BC5D21F90B}" srcOrd="1" destOrd="0" presId="urn:microsoft.com/office/officeart/2005/8/layout/orgChart1"/>
    <dgm:cxn modelId="{E4105A0D-3B93-4D1C-9E66-7CB220BBC627}" srcId="{96269229-F202-4783-940F-7D2449D982F2}" destId="{77BA7C56-AFC8-4D5B-8E43-539E9BCADA14}" srcOrd="3" destOrd="0" parTransId="{329F8CD6-B3C6-4F68-8D78-CA553097AEFB}" sibTransId="{D77D68A7-5A6F-407B-937F-CB73C382D614}"/>
    <dgm:cxn modelId="{C3D3EE4C-A3D6-4961-893E-0B8293617D46}" type="presOf" srcId="{650A9BB6-4406-424E-83D7-C69521DBC28F}" destId="{DC9DEEFB-9062-4694-AFAC-12DEF47E2687}" srcOrd="0" destOrd="0" presId="urn:microsoft.com/office/officeart/2005/8/layout/orgChart1"/>
    <dgm:cxn modelId="{D8722528-F407-484F-B09D-CC768D953996}" type="presParOf" srcId="{DC9DEEFB-9062-4694-AFAC-12DEF47E2687}" destId="{F4CAAB52-FDFD-4818-B73E-4234B4E6E30F}" srcOrd="0" destOrd="0" presId="urn:microsoft.com/office/officeart/2005/8/layout/orgChart1"/>
    <dgm:cxn modelId="{DEB62C9C-8C8D-49E9-BC8F-CC5950042E1B}" type="presParOf" srcId="{F4CAAB52-FDFD-4818-B73E-4234B4E6E30F}" destId="{9F276775-4A35-47B3-8D44-C2328EE7DF0E}" srcOrd="0" destOrd="0" presId="urn:microsoft.com/office/officeart/2005/8/layout/orgChart1"/>
    <dgm:cxn modelId="{187905E5-217C-4CB5-8340-6961FCDD3D09}" type="presParOf" srcId="{9F276775-4A35-47B3-8D44-C2328EE7DF0E}" destId="{2F02A849-B704-448A-B6AF-7877F93D6F3B}" srcOrd="0" destOrd="0" presId="urn:microsoft.com/office/officeart/2005/8/layout/orgChart1"/>
    <dgm:cxn modelId="{F6669523-38D1-413E-8D27-DD34448610F8}" type="presParOf" srcId="{9F276775-4A35-47B3-8D44-C2328EE7DF0E}" destId="{C1F61B68-3575-4393-AD57-03E3A8461620}" srcOrd="1" destOrd="0" presId="urn:microsoft.com/office/officeart/2005/8/layout/orgChart1"/>
    <dgm:cxn modelId="{5D73014B-3E56-48D6-A3EE-4B1B4DC949E7}" type="presParOf" srcId="{F4CAAB52-FDFD-4818-B73E-4234B4E6E30F}" destId="{026F6A88-B904-42FE-8E70-BB042F2BFBBA}" srcOrd="1" destOrd="0" presId="urn:microsoft.com/office/officeart/2005/8/layout/orgChart1"/>
    <dgm:cxn modelId="{BF4FA8E9-5EF1-43FD-B852-A03420B3A56C}" type="presParOf" srcId="{026F6A88-B904-42FE-8E70-BB042F2BFBBA}" destId="{42EF467E-BDF5-4180-A5E3-1D61A785F843}" srcOrd="0" destOrd="0" presId="urn:microsoft.com/office/officeart/2005/8/layout/orgChart1"/>
    <dgm:cxn modelId="{B9380607-D974-447F-A09A-2D128EBDCE01}" type="presParOf" srcId="{026F6A88-B904-42FE-8E70-BB042F2BFBBA}" destId="{A66F0BC9-ADA8-40A7-8583-368711BD6BD8}" srcOrd="1" destOrd="0" presId="urn:microsoft.com/office/officeart/2005/8/layout/orgChart1"/>
    <dgm:cxn modelId="{A9E80414-84B3-479A-BB54-B5A1CE145E2D}" type="presParOf" srcId="{A66F0BC9-ADA8-40A7-8583-368711BD6BD8}" destId="{21B35FFE-6E29-40EF-9029-FBC6F80A8981}" srcOrd="0" destOrd="0" presId="urn:microsoft.com/office/officeart/2005/8/layout/orgChart1"/>
    <dgm:cxn modelId="{4E2C9057-D93F-4393-BF30-18BD25BED50E}" type="presParOf" srcId="{21B35FFE-6E29-40EF-9029-FBC6F80A8981}" destId="{C270A5CD-1AF0-4A40-BDAF-57D31EFCC97B}" srcOrd="0" destOrd="0" presId="urn:microsoft.com/office/officeart/2005/8/layout/orgChart1"/>
    <dgm:cxn modelId="{FA441CD8-712A-40D8-9734-1C0E4A12D0CE}" type="presParOf" srcId="{21B35FFE-6E29-40EF-9029-FBC6F80A8981}" destId="{20A7F036-30B5-45C5-99F4-A5BC5D21F90B}" srcOrd="1" destOrd="0" presId="urn:microsoft.com/office/officeart/2005/8/layout/orgChart1"/>
    <dgm:cxn modelId="{499D09F6-DB6C-46D6-973F-2280D1F0B9DC}" type="presParOf" srcId="{A66F0BC9-ADA8-40A7-8583-368711BD6BD8}" destId="{35C24D24-1F83-4DC7-BF4E-2E26A503FAE4}" srcOrd="1" destOrd="0" presId="urn:microsoft.com/office/officeart/2005/8/layout/orgChart1"/>
    <dgm:cxn modelId="{7287293C-61F0-4892-BAD2-F4C5ADF7BE01}" type="presParOf" srcId="{35C24D24-1F83-4DC7-BF4E-2E26A503FAE4}" destId="{A81F309E-F934-4916-90D7-FED2B7CDD5BA}" srcOrd="0" destOrd="0" presId="urn:microsoft.com/office/officeart/2005/8/layout/orgChart1"/>
    <dgm:cxn modelId="{A6027BED-E363-4573-98F7-89629189B2A5}" type="presParOf" srcId="{35C24D24-1F83-4DC7-BF4E-2E26A503FAE4}" destId="{B693BE7C-A303-419C-BE93-DE6CE1918D38}" srcOrd="1" destOrd="0" presId="urn:microsoft.com/office/officeart/2005/8/layout/orgChart1"/>
    <dgm:cxn modelId="{32DB87EF-5D5B-4378-82C0-975920433346}" type="presParOf" srcId="{B693BE7C-A303-419C-BE93-DE6CE1918D38}" destId="{15A9ACC0-5A77-421B-BF21-EB0657C3F332}" srcOrd="0" destOrd="0" presId="urn:microsoft.com/office/officeart/2005/8/layout/orgChart1"/>
    <dgm:cxn modelId="{27C4221E-05F4-4B95-9024-437751225FF2}" type="presParOf" srcId="{15A9ACC0-5A77-421B-BF21-EB0657C3F332}" destId="{DB36561E-2B5B-4838-BF34-4D71750C4DD0}" srcOrd="0" destOrd="0" presId="urn:microsoft.com/office/officeart/2005/8/layout/orgChart1"/>
    <dgm:cxn modelId="{588982ED-39CB-4F6B-9E3A-6A1F5443C1DC}" type="presParOf" srcId="{15A9ACC0-5A77-421B-BF21-EB0657C3F332}" destId="{CA248859-4B2C-4082-ADC0-EAD428DB8CE0}" srcOrd="1" destOrd="0" presId="urn:microsoft.com/office/officeart/2005/8/layout/orgChart1"/>
    <dgm:cxn modelId="{F1F74321-3A5C-4A2E-8A65-0F0FD131B5DE}" type="presParOf" srcId="{B693BE7C-A303-419C-BE93-DE6CE1918D38}" destId="{918081F9-1AFF-4CA3-8E04-CE1E85DD4428}" srcOrd="1" destOrd="0" presId="urn:microsoft.com/office/officeart/2005/8/layout/orgChart1"/>
    <dgm:cxn modelId="{9A5D2E93-3E7B-4543-BC0F-EE935B09F2DE}" type="presParOf" srcId="{B693BE7C-A303-419C-BE93-DE6CE1918D38}" destId="{CAF8D014-6D62-44FE-A72C-C63B0D7D815A}" srcOrd="2" destOrd="0" presId="urn:microsoft.com/office/officeart/2005/8/layout/orgChart1"/>
    <dgm:cxn modelId="{A35CE8AC-6F24-4019-8A6C-29914B9AEB51}" type="presParOf" srcId="{35C24D24-1F83-4DC7-BF4E-2E26A503FAE4}" destId="{4CA46C0D-17A6-495B-B7B6-4FE9A3961879}" srcOrd="2" destOrd="0" presId="urn:microsoft.com/office/officeart/2005/8/layout/orgChart1"/>
    <dgm:cxn modelId="{31122037-53F5-4A70-A73B-A52418C32166}" type="presParOf" srcId="{35C24D24-1F83-4DC7-BF4E-2E26A503FAE4}" destId="{0C0A1986-0B9D-4B18-A159-1DE8D6D279F8}" srcOrd="3" destOrd="0" presId="urn:microsoft.com/office/officeart/2005/8/layout/orgChart1"/>
    <dgm:cxn modelId="{A3B44AEB-FCCF-40F8-86DD-54D8B529A909}" type="presParOf" srcId="{0C0A1986-0B9D-4B18-A159-1DE8D6D279F8}" destId="{DD1C83D8-05A9-46C9-83D7-FC29A86D0017}" srcOrd="0" destOrd="0" presId="urn:microsoft.com/office/officeart/2005/8/layout/orgChart1"/>
    <dgm:cxn modelId="{A25AA58F-C602-4192-89EA-20B270011830}" type="presParOf" srcId="{DD1C83D8-05A9-46C9-83D7-FC29A86D0017}" destId="{C147045D-61EB-4D35-A691-693B47CE70C1}" srcOrd="0" destOrd="0" presId="urn:microsoft.com/office/officeart/2005/8/layout/orgChart1"/>
    <dgm:cxn modelId="{21644D64-7B17-48FE-A9DE-AC1B38D6DCDF}" type="presParOf" srcId="{DD1C83D8-05A9-46C9-83D7-FC29A86D0017}" destId="{BD503825-6C7A-4D5E-89DA-78CB04225CB1}" srcOrd="1" destOrd="0" presId="urn:microsoft.com/office/officeart/2005/8/layout/orgChart1"/>
    <dgm:cxn modelId="{C4333FCE-EBFD-419F-92C4-54EB604027F1}" type="presParOf" srcId="{0C0A1986-0B9D-4B18-A159-1DE8D6D279F8}" destId="{7C13656D-2925-4F93-8171-A89A87A253C5}" srcOrd="1" destOrd="0" presId="urn:microsoft.com/office/officeart/2005/8/layout/orgChart1"/>
    <dgm:cxn modelId="{B1E57345-29F4-4113-92D7-F2FCA417AC7F}" type="presParOf" srcId="{0C0A1986-0B9D-4B18-A159-1DE8D6D279F8}" destId="{7E02B8EF-9F39-4A75-BB49-D196217071F0}" srcOrd="2" destOrd="0" presId="urn:microsoft.com/office/officeart/2005/8/layout/orgChart1"/>
    <dgm:cxn modelId="{789330F2-6062-4BF0-BABD-1F15846C1A13}" type="presParOf" srcId="{35C24D24-1F83-4DC7-BF4E-2E26A503FAE4}" destId="{7EBC45BE-9658-40BB-9C86-6D7C9F31016A}" srcOrd="4" destOrd="0" presId="urn:microsoft.com/office/officeart/2005/8/layout/orgChart1"/>
    <dgm:cxn modelId="{EBEE3C21-B034-4B83-85DC-A938FA6C4395}" type="presParOf" srcId="{35C24D24-1F83-4DC7-BF4E-2E26A503FAE4}" destId="{BC9CFE15-D381-416D-84BC-63924CE757D6}" srcOrd="5" destOrd="0" presId="urn:microsoft.com/office/officeart/2005/8/layout/orgChart1"/>
    <dgm:cxn modelId="{A497D019-DC0F-4406-92CE-EADE2C0CE2DF}" type="presParOf" srcId="{BC9CFE15-D381-416D-84BC-63924CE757D6}" destId="{2AECE9FD-152D-4DE2-8A0F-6199AB4FC462}" srcOrd="0" destOrd="0" presId="urn:microsoft.com/office/officeart/2005/8/layout/orgChart1"/>
    <dgm:cxn modelId="{1BCB9761-372F-43A8-BCA0-460358D0AC3F}" type="presParOf" srcId="{2AECE9FD-152D-4DE2-8A0F-6199AB4FC462}" destId="{01ED5589-3900-48AA-984F-F0E564F2778D}" srcOrd="0" destOrd="0" presId="urn:microsoft.com/office/officeart/2005/8/layout/orgChart1"/>
    <dgm:cxn modelId="{0F88C732-BB4A-4188-AA3F-F04F1A791E2B}" type="presParOf" srcId="{2AECE9FD-152D-4DE2-8A0F-6199AB4FC462}" destId="{320C96F8-5110-404B-B9F6-B63A7BABC5E0}" srcOrd="1" destOrd="0" presId="urn:microsoft.com/office/officeart/2005/8/layout/orgChart1"/>
    <dgm:cxn modelId="{507617B7-2CBD-4EF5-B4B0-4D3B76705339}" type="presParOf" srcId="{BC9CFE15-D381-416D-84BC-63924CE757D6}" destId="{16711649-5A9E-4E7E-8F3D-7DF6EB15007D}" srcOrd="1" destOrd="0" presId="urn:microsoft.com/office/officeart/2005/8/layout/orgChart1"/>
    <dgm:cxn modelId="{2963627A-A7B4-48D1-9FD6-86E72AB4E3EE}" type="presParOf" srcId="{BC9CFE15-D381-416D-84BC-63924CE757D6}" destId="{D230DB79-61D0-44AA-96A6-53EBD4388B30}" srcOrd="2" destOrd="0" presId="urn:microsoft.com/office/officeart/2005/8/layout/orgChart1"/>
    <dgm:cxn modelId="{18A673BC-862E-4191-9E81-F0F7AFE1FFD5}" type="presParOf" srcId="{35C24D24-1F83-4DC7-BF4E-2E26A503FAE4}" destId="{AB676D24-F324-4262-BEE2-841D141497C7}" srcOrd="6" destOrd="0" presId="urn:microsoft.com/office/officeart/2005/8/layout/orgChart1"/>
    <dgm:cxn modelId="{FBD87CC9-F689-4EDB-88C1-CA6C6ED5B6F6}" type="presParOf" srcId="{35C24D24-1F83-4DC7-BF4E-2E26A503FAE4}" destId="{7A6978E6-EF01-492C-B180-5C9853A501E4}" srcOrd="7" destOrd="0" presId="urn:microsoft.com/office/officeart/2005/8/layout/orgChart1"/>
    <dgm:cxn modelId="{F5EB5777-7181-4943-B284-FA4B34C3D3F7}" type="presParOf" srcId="{7A6978E6-EF01-492C-B180-5C9853A501E4}" destId="{CDC24B60-FA2D-4D9D-BC99-D81E415BB2E6}" srcOrd="0" destOrd="0" presId="urn:microsoft.com/office/officeart/2005/8/layout/orgChart1"/>
    <dgm:cxn modelId="{20499FCC-77C9-4261-A004-64B200E3838A}" type="presParOf" srcId="{CDC24B60-FA2D-4D9D-BC99-D81E415BB2E6}" destId="{B56A7B0B-93DC-49D9-B7E9-D293FBE94D48}" srcOrd="0" destOrd="0" presId="urn:microsoft.com/office/officeart/2005/8/layout/orgChart1"/>
    <dgm:cxn modelId="{84DA2BA4-7FB5-4CF7-8424-53BA1D4BD183}" type="presParOf" srcId="{CDC24B60-FA2D-4D9D-BC99-D81E415BB2E6}" destId="{98A2E153-05EE-4C43-B7CD-E21AE2B8412F}" srcOrd="1" destOrd="0" presId="urn:microsoft.com/office/officeart/2005/8/layout/orgChart1"/>
    <dgm:cxn modelId="{04DFB59B-3120-478D-ADF6-B827801FFD6D}" type="presParOf" srcId="{7A6978E6-EF01-492C-B180-5C9853A501E4}" destId="{F2ED2DFD-F3E0-42CC-BC74-5FBDF51605D4}" srcOrd="1" destOrd="0" presId="urn:microsoft.com/office/officeart/2005/8/layout/orgChart1"/>
    <dgm:cxn modelId="{432F387D-47FF-42AA-8E90-B1ED41C9AFD9}" type="presParOf" srcId="{7A6978E6-EF01-492C-B180-5C9853A501E4}" destId="{264E401A-4DFE-4AFB-A19E-4F5F74D69C90}" srcOrd="2" destOrd="0" presId="urn:microsoft.com/office/officeart/2005/8/layout/orgChart1"/>
    <dgm:cxn modelId="{7247FBC2-576C-49E4-9980-BBFD47BFD13D}" type="presParOf" srcId="{A66F0BC9-ADA8-40A7-8583-368711BD6BD8}" destId="{F7665BF3-7CCB-4B83-A215-EB7570800E39}" srcOrd="2" destOrd="0" presId="urn:microsoft.com/office/officeart/2005/8/layout/orgChart1"/>
    <dgm:cxn modelId="{788A5238-44F2-4877-8D6E-84B710F93E0E}" type="presParOf" srcId="{026F6A88-B904-42FE-8E70-BB042F2BFBBA}" destId="{EEFB499F-1948-496B-BE95-DB380FEDD680}" srcOrd="2" destOrd="0" presId="urn:microsoft.com/office/officeart/2005/8/layout/orgChart1"/>
    <dgm:cxn modelId="{EB702C50-BB4F-4125-9963-B5A53E247589}" type="presParOf" srcId="{026F6A88-B904-42FE-8E70-BB042F2BFBBA}" destId="{BEE86E56-09F8-4FA1-863B-65B33C8956BB}" srcOrd="3" destOrd="0" presId="urn:microsoft.com/office/officeart/2005/8/layout/orgChart1"/>
    <dgm:cxn modelId="{9C586D28-6F18-4F5A-B286-62E95A93D4A8}" type="presParOf" srcId="{BEE86E56-09F8-4FA1-863B-65B33C8956BB}" destId="{9FEE856D-A405-4434-90CA-9D2D7999827F}" srcOrd="0" destOrd="0" presId="urn:microsoft.com/office/officeart/2005/8/layout/orgChart1"/>
    <dgm:cxn modelId="{DD7A90CA-409D-4B17-AC2C-0470D0341708}" type="presParOf" srcId="{9FEE856D-A405-4434-90CA-9D2D7999827F}" destId="{4957D855-8777-48C8-99E6-E722B458E293}" srcOrd="0" destOrd="0" presId="urn:microsoft.com/office/officeart/2005/8/layout/orgChart1"/>
    <dgm:cxn modelId="{550B7526-B98B-479F-BAAB-BB7BE45281E3}" type="presParOf" srcId="{9FEE856D-A405-4434-90CA-9D2D7999827F}" destId="{E5299B8D-72D9-4D37-BAA9-25DC48073949}" srcOrd="1" destOrd="0" presId="urn:microsoft.com/office/officeart/2005/8/layout/orgChart1"/>
    <dgm:cxn modelId="{8D12B8E4-C420-4FDC-941C-45AE3A4BC39C}" type="presParOf" srcId="{BEE86E56-09F8-4FA1-863B-65B33C8956BB}" destId="{1ACCCD15-5188-44FD-B84F-8F0623ADBFEE}" srcOrd="1" destOrd="0" presId="urn:microsoft.com/office/officeart/2005/8/layout/orgChart1"/>
    <dgm:cxn modelId="{AB30FD4A-6EDC-4097-95BE-0E3921FD9FAE}" type="presParOf" srcId="{1ACCCD15-5188-44FD-B84F-8F0623ADBFEE}" destId="{35739DA2-F70E-4105-848B-694CF6C6FE98}" srcOrd="0" destOrd="0" presId="urn:microsoft.com/office/officeart/2005/8/layout/orgChart1"/>
    <dgm:cxn modelId="{9E24B287-D95E-4509-B6A8-B9088F717143}" type="presParOf" srcId="{1ACCCD15-5188-44FD-B84F-8F0623ADBFEE}" destId="{A4B04278-5D20-479A-AF8F-AD8E4C504923}" srcOrd="1" destOrd="0" presId="urn:microsoft.com/office/officeart/2005/8/layout/orgChart1"/>
    <dgm:cxn modelId="{32CC98F2-855E-435F-BA77-96055DC70CC0}" type="presParOf" srcId="{A4B04278-5D20-479A-AF8F-AD8E4C504923}" destId="{BC53D4C7-0FB6-42FC-9E75-5FDD5F2EF00A}" srcOrd="0" destOrd="0" presId="urn:microsoft.com/office/officeart/2005/8/layout/orgChart1"/>
    <dgm:cxn modelId="{D4B63FCA-8DE2-4962-ADCE-D49254D2CCB9}" type="presParOf" srcId="{BC53D4C7-0FB6-42FC-9E75-5FDD5F2EF00A}" destId="{3D8F8A73-23BC-44D3-BDA9-2F0A63AD1380}" srcOrd="0" destOrd="0" presId="urn:microsoft.com/office/officeart/2005/8/layout/orgChart1"/>
    <dgm:cxn modelId="{E4E70BF7-9531-41EF-BAF7-815573AE598B}" type="presParOf" srcId="{BC53D4C7-0FB6-42FC-9E75-5FDD5F2EF00A}" destId="{0BAAE17A-FEFC-40F8-88C8-31B0777F67D9}" srcOrd="1" destOrd="0" presId="urn:microsoft.com/office/officeart/2005/8/layout/orgChart1"/>
    <dgm:cxn modelId="{4A3220CE-2621-4459-9B35-5EE2DC9F725E}" type="presParOf" srcId="{A4B04278-5D20-479A-AF8F-AD8E4C504923}" destId="{64C13362-02B0-47F5-BA14-A3CD2B4E12B8}" srcOrd="1" destOrd="0" presId="urn:microsoft.com/office/officeart/2005/8/layout/orgChart1"/>
    <dgm:cxn modelId="{58921728-93CE-48A4-825F-36F470048F76}" type="presParOf" srcId="{A4B04278-5D20-479A-AF8F-AD8E4C504923}" destId="{48F6BCD1-CC8B-427A-9A3A-25B23340E119}" srcOrd="2" destOrd="0" presId="urn:microsoft.com/office/officeart/2005/8/layout/orgChart1"/>
    <dgm:cxn modelId="{D29C941A-610B-44AA-BAA1-A2DE3DD89F40}" type="presParOf" srcId="{BEE86E56-09F8-4FA1-863B-65B33C8956BB}" destId="{CECAF5D6-0FC4-4333-90F6-DEA11C4F5D05}" srcOrd="2" destOrd="0" presId="urn:microsoft.com/office/officeart/2005/8/layout/orgChart1"/>
    <dgm:cxn modelId="{AEF08810-8959-4521-845A-D2221188A199}" type="presParOf" srcId="{026F6A88-B904-42FE-8E70-BB042F2BFBBA}" destId="{344B9D6F-E9B5-4F33-AC57-DBEAEF340C00}" srcOrd="4" destOrd="0" presId="urn:microsoft.com/office/officeart/2005/8/layout/orgChart1"/>
    <dgm:cxn modelId="{1FF405BE-6DB3-49CC-909C-2A5F12A424C2}" type="presParOf" srcId="{026F6A88-B904-42FE-8E70-BB042F2BFBBA}" destId="{CB7AD5E4-4AAB-4520-80BF-5D8DA1053F85}" srcOrd="5" destOrd="0" presId="urn:microsoft.com/office/officeart/2005/8/layout/orgChart1"/>
    <dgm:cxn modelId="{2801E7AB-101D-46F1-BF2F-8A6035A6C54B}" type="presParOf" srcId="{CB7AD5E4-4AAB-4520-80BF-5D8DA1053F85}" destId="{648883AC-950D-4E91-8CF7-37CE51A17045}" srcOrd="0" destOrd="0" presId="urn:microsoft.com/office/officeart/2005/8/layout/orgChart1"/>
    <dgm:cxn modelId="{17E805BD-1EE1-40DD-A52C-3F5BE5EB6995}" type="presParOf" srcId="{648883AC-950D-4E91-8CF7-37CE51A17045}" destId="{D7572501-B2CA-401D-9E84-48331233169D}" srcOrd="0" destOrd="0" presId="urn:microsoft.com/office/officeart/2005/8/layout/orgChart1"/>
    <dgm:cxn modelId="{59B0D5B7-C061-489F-B6AF-39F6533B1D83}" type="presParOf" srcId="{648883AC-950D-4E91-8CF7-37CE51A17045}" destId="{A6946DB0-FCB5-46FE-8824-BD14CFE49EBD}" srcOrd="1" destOrd="0" presId="urn:microsoft.com/office/officeart/2005/8/layout/orgChart1"/>
    <dgm:cxn modelId="{318AADFD-6338-47D0-ACB4-3C6BD3FCDE11}" type="presParOf" srcId="{CB7AD5E4-4AAB-4520-80BF-5D8DA1053F85}" destId="{7321F96A-5A45-4E64-9372-9D870562295A}" srcOrd="1" destOrd="0" presId="urn:microsoft.com/office/officeart/2005/8/layout/orgChart1"/>
    <dgm:cxn modelId="{B5921521-6E9B-426D-A855-C194331978B6}" type="presParOf" srcId="{CB7AD5E4-4AAB-4520-80BF-5D8DA1053F85}" destId="{903350AF-5030-4687-890A-56311B773B2F}" srcOrd="2" destOrd="0" presId="urn:microsoft.com/office/officeart/2005/8/layout/orgChart1"/>
    <dgm:cxn modelId="{C2B43D7C-DA02-4E2F-9064-445E415C9BC4}" type="presParOf" srcId="{026F6A88-B904-42FE-8E70-BB042F2BFBBA}" destId="{D2F4EAC1-14A8-4C0B-874B-C05E149CC446}" srcOrd="6" destOrd="0" presId="urn:microsoft.com/office/officeart/2005/8/layout/orgChart1"/>
    <dgm:cxn modelId="{666B8DD1-D814-4D7D-B2A2-A6A6E5F453CC}" type="presParOf" srcId="{026F6A88-B904-42FE-8E70-BB042F2BFBBA}" destId="{90132E51-04DB-41D1-A97C-D81E28E28F5D}" srcOrd="7" destOrd="0" presId="urn:microsoft.com/office/officeart/2005/8/layout/orgChart1"/>
    <dgm:cxn modelId="{49B30DEF-933E-453A-9E12-9D53726925AB}" type="presParOf" srcId="{90132E51-04DB-41D1-A97C-D81E28E28F5D}" destId="{CA65A9DE-1CA5-4E81-8DBE-0400972748A4}" srcOrd="0" destOrd="0" presId="urn:microsoft.com/office/officeart/2005/8/layout/orgChart1"/>
    <dgm:cxn modelId="{CBEC060E-EEDE-46F3-AC0F-E96A9BD1C868}" type="presParOf" srcId="{CA65A9DE-1CA5-4E81-8DBE-0400972748A4}" destId="{02BF3941-20A8-4DEA-8838-E1C3AEA0DBC7}" srcOrd="0" destOrd="0" presId="urn:microsoft.com/office/officeart/2005/8/layout/orgChart1"/>
    <dgm:cxn modelId="{6A9ED043-061C-4FB5-B850-6AF3B15870E3}" type="presParOf" srcId="{CA65A9DE-1CA5-4E81-8DBE-0400972748A4}" destId="{302E6986-20F2-48DB-8687-BAD737B190E3}" srcOrd="1" destOrd="0" presId="urn:microsoft.com/office/officeart/2005/8/layout/orgChart1"/>
    <dgm:cxn modelId="{CCDBEE26-8D3E-4B0B-8B0A-8B65C118A8EE}" type="presParOf" srcId="{90132E51-04DB-41D1-A97C-D81E28E28F5D}" destId="{C88BD67A-FE72-420B-9BB0-44A05EB60262}" srcOrd="1" destOrd="0" presId="urn:microsoft.com/office/officeart/2005/8/layout/orgChart1"/>
    <dgm:cxn modelId="{918A84E1-A853-4E41-A926-898AC9D38EE4}" type="presParOf" srcId="{C88BD67A-FE72-420B-9BB0-44A05EB60262}" destId="{C81155B3-F65B-49D5-99CC-F00BEC2866E6}" srcOrd="0" destOrd="0" presId="urn:microsoft.com/office/officeart/2005/8/layout/orgChart1"/>
    <dgm:cxn modelId="{B1103BEB-C135-41D6-B2E8-1205B48399CF}" type="presParOf" srcId="{C88BD67A-FE72-420B-9BB0-44A05EB60262}" destId="{632D06B8-C80E-47C0-9890-B34FFFC0AF7C}" srcOrd="1" destOrd="0" presId="urn:microsoft.com/office/officeart/2005/8/layout/orgChart1"/>
    <dgm:cxn modelId="{36760CCE-947C-4A83-AD46-AC602BC5EDA0}" type="presParOf" srcId="{632D06B8-C80E-47C0-9890-B34FFFC0AF7C}" destId="{886D7439-0586-40CB-A0C0-F95F9912401A}" srcOrd="0" destOrd="0" presId="urn:microsoft.com/office/officeart/2005/8/layout/orgChart1"/>
    <dgm:cxn modelId="{0B2E5556-5729-48CF-BD07-61186CD20C82}" type="presParOf" srcId="{886D7439-0586-40CB-A0C0-F95F9912401A}" destId="{8D374B9A-5EC0-47A9-91F4-314A13166C24}" srcOrd="0" destOrd="0" presId="urn:microsoft.com/office/officeart/2005/8/layout/orgChart1"/>
    <dgm:cxn modelId="{456FCAF3-BCDF-49F0-ADC3-D0CA3779C5D9}" type="presParOf" srcId="{886D7439-0586-40CB-A0C0-F95F9912401A}" destId="{0689D536-CE04-4F86-AB8B-A184651B1683}" srcOrd="1" destOrd="0" presId="urn:microsoft.com/office/officeart/2005/8/layout/orgChart1"/>
    <dgm:cxn modelId="{4A7FC496-8E98-4CB0-AD3D-EE233DE3F892}" type="presParOf" srcId="{632D06B8-C80E-47C0-9890-B34FFFC0AF7C}" destId="{9ED95E17-C183-46D0-A37B-BBB361A08A95}" srcOrd="1" destOrd="0" presId="urn:microsoft.com/office/officeart/2005/8/layout/orgChart1"/>
    <dgm:cxn modelId="{A08C0316-9451-4BA6-B553-ACE5F8D636A4}" type="presParOf" srcId="{632D06B8-C80E-47C0-9890-B34FFFC0AF7C}" destId="{B37CA9E8-2650-488F-8A60-A2934A29AFC0}" srcOrd="2" destOrd="0" presId="urn:microsoft.com/office/officeart/2005/8/layout/orgChart1"/>
    <dgm:cxn modelId="{0F4E4C3A-A508-411C-BE92-E068F4539806}" type="presParOf" srcId="{90132E51-04DB-41D1-A97C-D81E28E28F5D}" destId="{77C7425A-0EB7-495C-90D4-64723DC77CB3}" srcOrd="2" destOrd="0" presId="urn:microsoft.com/office/officeart/2005/8/layout/orgChart1"/>
    <dgm:cxn modelId="{7FBDC136-334D-45CA-A98D-D27D8E9BB78B}" type="presParOf" srcId="{026F6A88-B904-42FE-8E70-BB042F2BFBBA}" destId="{5C681A65-B1BA-4790-92FC-1F9331A76363}" srcOrd="8" destOrd="0" presId="urn:microsoft.com/office/officeart/2005/8/layout/orgChart1"/>
    <dgm:cxn modelId="{E2C8626F-17FA-4FBF-A89F-12FA486A549A}" type="presParOf" srcId="{026F6A88-B904-42FE-8E70-BB042F2BFBBA}" destId="{E5065292-C155-4D6D-957A-85C6EF832355}" srcOrd="9" destOrd="0" presId="urn:microsoft.com/office/officeart/2005/8/layout/orgChart1"/>
    <dgm:cxn modelId="{03B79F26-2303-49E7-89DE-9F43CFF30C10}" type="presParOf" srcId="{E5065292-C155-4D6D-957A-85C6EF832355}" destId="{A4BE3CCF-9AB4-46F5-87C5-70BA6C0317D3}" srcOrd="0" destOrd="0" presId="urn:microsoft.com/office/officeart/2005/8/layout/orgChart1"/>
    <dgm:cxn modelId="{4A42204C-7D11-4B91-B04B-3B930AE946AB}" type="presParOf" srcId="{A4BE3CCF-9AB4-46F5-87C5-70BA6C0317D3}" destId="{9E821FC5-D8FE-475F-9558-C5001B6A4DB6}" srcOrd="0" destOrd="0" presId="urn:microsoft.com/office/officeart/2005/8/layout/orgChart1"/>
    <dgm:cxn modelId="{B783F755-0943-4F9B-8294-B65CC86705A0}" type="presParOf" srcId="{A4BE3CCF-9AB4-46F5-87C5-70BA6C0317D3}" destId="{6203F2CB-920B-4993-87E3-7B3540C309E6}" srcOrd="1" destOrd="0" presId="urn:microsoft.com/office/officeart/2005/8/layout/orgChart1"/>
    <dgm:cxn modelId="{214F34B6-D126-40F4-A83B-9919CA55F3CB}" type="presParOf" srcId="{E5065292-C155-4D6D-957A-85C6EF832355}" destId="{2F048856-DC9E-4230-AAF6-63AD15398714}" srcOrd="1" destOrd="0" presId="urn:microsoft.com/office/officeart/2005/8/layout/orgChart1"/>
    <dgm:cxn modelId="{A0C10FD6-819B-4635-896E-7A4246B311FA}" type="presParOf" srcId="{2F048856-DC9E-4230-AAF6-63AD15398714}" destId="{CBA9DC57-CB9A-40DE-95A5-ED1D7061B71B}" srcOrd="0" destOrd="0" presId="urn:microsoft.com/office/officeart/2005/8/layout/orgChart1"/>
    <dgm:cxn modelId="{77BAA400-D2D1-4D34-80FC-47604FA27DE5}" type="presParOf" srcId="{2F048856-DC9E-4230-AAF6-63AD15398714}" destId="{8446D67C-9A97-47FF-B471-7723A223765D}" srcOrd="1" destOrd="0" presId="urn:microsoft.com/office/officeart/2005/8/layout/orgChart1"/>
    <dgm:cxn modelId="{04423CA8-8B57-499F-8852-1AB93BC1FAB0}" type="presParOf" srcId="{8446D67C-9A97-47FF-B471-7723A223765D}" destId="{6215E22D-6D3F-48FD-898E-035930EA1A82}" srcOrd="0" destOrd="0" presId="urn:microsoft.com/office/officeart/2005/8/layout/orgChart1"/>
    <dgm:cxn modelId="{3444B1A4-46FD-41C2-89FB-DAFDDE2815D4}" type="presParOf" srcId="{6215E22D-6D3F-48FD-898E-035930EA1A82}" destId="{DAEB304A-EEFE-4F41-AA54-C6BF79F28816}" srcOrd="0" destOrd="0" presId="urn:microsoft.com/office/officeart/2005/8/layout/orgChart1"/>
    <dgm:cxn modelId="{D3A42BDF-D9FF-4477-A675-8147651ACD47}" type="presParOf" srcId="{6215E22D-6D3F-48FD-898E-035930EA1A82}" destId="{F199CD7F-93A1-48B8-B211-15BF5474C6F6}" srcOrd="1" destOrd="0" presId="urn:microsoft.com/office/officeart/2005/8/layout/orgChart1"/>
    <dgm:cxn modelId="{D800E14E-A52F-4EA9-B02E-6AA4DF7B72F2}" type="presParOf" srcId="{8446D67C-9A97-47FF-B471-7723A223765D}" destId="{FE94DB35-B76C-4489-9E06-52E44947C3E5}" srcOrd="1" destOrd="0" presId="urn:microsoft.com/office/officeart/2005/8/layout/orgChart1"/>
    <dgm:cxn modelId="{C771CFE7-F22D-4389-893B-0492A7FA761E}" type="presParOf" srcId="{8446D67C-9A97-47FF-B471-7723A223765D}" destId="{0336A0C3-09B3-481D-9FC5-ED294DB3F395}" srcOrd="2" destOrd="0" presId="urn:microsoft.com/office/officeart/2005/8/layout/orgChart1"/>
    <dgm:cxn modelId="{C26E4835-9245-45F2-89F7-3C74F88CC9EF}" type="presParOf" srcId="{E5065292-C155-4D6D-957A-85C6EF832355}" destId="{5BBFDEEA-7ACE-452A-B59B-18DB99BC2100}" srcOrd="2" destOrd="0" presId="urn:microsoft.com/office/officeart/2005/8/layout/orgChart1"/>
    <dgm:cxn modelId="{D66A4300-D52C-4D88-8EE5-0404D2350017}" type="presParOf" srcId="{F4CAAB52-FDFD-4818-B73E-4234B4E6E30F}" destId="{0F50AB7F-516E-4BED-BB08-91C1BDAE3B3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0155EC-7E1E-4666-8282-AF7AA5AED6D8}">
      <dsp:nvSpPr>
        <dsp:cNvPr id="0" name=""/>
        <dsp:cNvSpPr/>
      </dsp:nvSpPr>
      <dsp:spPr>
        <a:xfrm>
          <a:off x="4464495" y="682025"/>
          <a:ext cx="142914" cy="1592479"/>
        </a:xfrm>
        <a:custGeom>
          <a:avLst/>
          <a:gdLst/>
          <a:ahLst/>
          <a:cxnLst/>
          <a:rect l="0" t="0" r="0" b="0"/>
          <a:pathLst>
            <a:path>
              <a:moveTo>
                <a:pt x="0" y="0"/>
              </a:moveTo>
              <a:lnTo>
                <a:pt x="0" y="1592479"/>
              </a:lnTo>
              <a:lnTo>
                <a:pt x="142914" y="15924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4DB196-87A7-4C35-8E76-201549884928}">
      <dsp:nvSpPr>
        <dsp:cNvPr id="0" name=""/>
        <dsp:cNvSpPr/>
      </dsp:nvSpPr>
      <dsp:spPr>
        <a:xfrm>
          <a:off x="4321581" y="682025"/>
          <a:ext cx="142914" cy="1592479"/>
        </a:xfrm>
        <a:custGeom>
          <a:avLst/>
          <a:gdLst/>
          <a:ahLst/>
          <a:cxnLst/>
          <a:rect l="0" t="0" r="0" b="0"/>
          <a:pathLst>
            <a:path>
              <a:moveTo>
                <a:pt x="142914" y="0"/>
              </a:moveTo>
              <a:lnTo>
                <a:pt x="142914" y="1592479"/>
              </a:lnTo>
              <a:lnTo>
                <a:pt x="0" y="15924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980B64-A46B-414D-80BE-B0694335C79E}">
      <dsp:nvSpPr>
        <dsp:cNvPr id="0" name=""/>
        <dsp:cNvSpPr/>
      </dsp:nvSpPr>
      <dsp:spPr>
        <a:xfrm>
          <a:off x="4464495" y="682025"/>
          <a:ext cx="142914" cy="626103"/>
        </a:xfrm>
        <a:custGeom>
          <a:avLst/>
          <a:gdLst/>
          <a:ahLst/>
          <a:cxnLst/>
          <a:rect l="0" t="0" r="0" b="0"/>
          <a:pathLst>
            <a:path>
              <a:moveTo>
                <a:pt x="0" y="0"/>
              </a:moveTo>
              <a:lnTo>
                <a:pt x="0" y="626103"/>
              </a:lnTo>
              <a:lnTo>
                <a:pt x="142914" y="6261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12549F-0CA1-4680-9B5E-41D11CC0D6C7}">
      <dsp:nvSpPr>
        <dsp:cNvPr id="0" name=""/>
        <dsp:cNvSpPr/>
      </dsp:nvSpPr>
      <dsp:spPr>
        <a:xfrm>
          <a:off x="4321581" y="682025"/>
          <a:ext cx="142914" cy="626103"/>
        </a:xfrm>
        <a:custGeom>
          <a:avLst/>
          <a:gdLst/>
          <a:ahLst/>
          <a:cxnLst/>
          <a:rect l="0" t="0" r="0" b="0"/>
          <a:pathLst>
            <a:path>
              <a:moveTo>
                <a:pt x="142914" y="0"/>
              </a:moveTo>
              <a:lnTo>
                <a:pt x="142914" y="626103"/>
              </a:lnTo>
              <a:lnTo>
                <a:pt x="0" y="6261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950B34-00C3-469D-8888-0D00332ACD48}">
      <dsp:nvSpPr>
        <dsp:cNvPr id="0" name=""/>
        <dsp:cNvSpPr/>
      </dsp:nvSpPr>
      <dsp:spPr>
        <a:xfrm>
          <a:off x="3920058" y="3581154"/>
          <a:ext cx="204164" cy="2558855"/>
        </a:xfrm>
        <a:custGeom>
          <a:avLst/>
          <a:gdLst/>
          <a:ahLst/>
          <a:cxnLst/>
          <a:rect l="0" t="0" r="0" b="0"/>
          <a:pathLst>
            <a:path>
              <a:moveTo>
                <a:pt x="0" y="0"/>
              </a:moveTo>
              <a:lnTo>
                <a:pt x="0" y="2558855"/>
              </a:lnTo>
              <a:lnTo>
                <a:pt x="204164" y="25588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50E80C-2872-4312-950B-2F0AFFDE35BA}">
      <dsp:nvSpPr>
        <dsp:cNvPr id="0" name=""/>
        <dsp:cNvSpPr/>
      </dsp:nvSpPr>
      <dsp:spPr>
        <a:xfrm>
          <a:off x="3920058" y="3581154"/>
          <a:ext cx="204164" cy="1592479"/>
        </a:xfrm>
        <a:custGeom>
          <a:avLst/>
          <a:gdLst/>
          <a:ahLst/>
          <a:cxnLst/>
          <a:rect l="0" t="0" r="0" b="0"/>
          <a:pathLst>
            <a:path>
              <a:moveTo>
                <a:pt x="0" y="0"/>
              </a:moveTo>
              <a:lnTo>
                <a:pt x="0" y="1592479"/>
              </a:lnTo>
              <a:lnTo>
                <a:pt x="204164" y="159247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B34CC2-BD4C-41D0-9296-DA35E52B3EB5}">
      <dsp:nvSpPr>
        <dsp:cNvPr id="0" name=""/>
        <dsp:cNvSpPr/>
      </dsp:nvSpPr>
      <dsp:spPr>
        <a:xfrm>
          <a:off x="3920058" y="3581154"/>
          <a:ext cx="204164" cy="626103"/>
        </a:xfrm>
        <a:custGeom>
          <a:avLst/>
          <a:gdLst/>
          <a:ahLst/>
          <a:cxnLst/>
          <a:rect l="0" t="0" r="0" b="0"/>
          <a:pathLst>
            <a:path>
              <a:moveTo>
                <a:pt x="0" y="0"/>
              </a:moveTo>
              <a:lnTo>
                <a:pt x="0" y="626103"/>
              </a:lnTo>
              <a:lnTo>
                <a:pt x="204164" y="6261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075729-1813-4FEA-8C29-4B378C452E7A}">
      <dsp:nvSpPr>
        <dsp:cNvPr id="0" name=""/>
        <dsp:cNvSpPr/>
      </dsp:nvSpPr>
      <dsp:spPr>
        <a:xfrm>
          <a:off x="4418775" y="682025"/>
          <a:ext cx="91440" cy="2218582"/>
        </a:xfrm>
        <a:custGeom>
          <a:avLst/>
          <a:gdLst/>
          <a:ahLst/>
          <a:cxnLst/>
          <a:rect l="0" t="0" r="0" b="0"/>
          <a:pathLst>
            <a:path>
              <a:moveTo>
                <a:pt x="45720" y="0"/>
              </a:moveTo>
              <a:lnTo>
                <a:pt x="45720" y="22185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A98471-A8AA-4C60-B5B0-FDDB7CC64BE0}">
      <dsp:nvSpPr>
        <dsp:cNvPr id="0" name=""/>
        <dsp:cNvSpPr/>
      </dsp:nvSpPr>
      <dsp:spPr>
        <a:xfrm>
          <a:off x="3783949" y="1478"/>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solidFill>
                <a:schemeClr val="tx1"/>
              </a:solidFill>
            </a:rPr>
            <a:t>وظائف الإعلام</a:t>
          </a:r>
          <a:endParaRPr lang="en-US" sz="1600" kern="1200" dirty="0">
            <a:solidFill>
              <a:schemeClr val="tx1"/>
            </a:solidFill>
          </a:endParaRPr>
        </a:p>
      </dsp:txBody>
      <dsp:txXfrm>
        <a:off x="3783949" y="1478"/>
        <a:ext cx="1361093" cy="680546"/>
      </dsp:txXfrm>
    </dsp:sp>
    <dsp:sp modelId="{15F6CF64-9F51-4CFF-BB66-6E860ED78D5A}">
      <dsp:nvSpPr>
        <dsp:cNvPr id="0" name=""/>
        <dsp:cNvSpPr/>
      </dsp:nvSpPr>
      <dsp:spPr>
        <a:xfrm>
          <a:off x="3783949" y="2900608"/>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solidFill>
                <a:schemeClr val="tx1"/>
              </a:solidFill>
            </a:rPr>
            <a:t>مبادئ تحقيق وظائف الإعلام الإعلامية</a:t>
          </a:r>
          <a:endParaRPr lang="en-US" sz="1600" kern="1200" dirty="0">
            <a:solidFill>
              <a:schemeClr val="tx1"/>
            </a:solidFill>
          </a:endParaRPr>
        </a:p>
      </dsp:txBody>
      <dsp:txXfrm>
        <a:off x="3783949" y="2900608"/>
        <a:ext cx="1361093" cy="680546"/>
      </dsp:txXfrm>
    </dsp:sp>
    <dsp:sp modelId="{8D385BF9-3AB5-4325-8DE3-2A4CBA0CC495}">
      <dsp:nvSpPr>
        <dsp:cNvPr id="0" name=""/>
        <dsp:cNvSpPr/>
      </dsp:nvSpPr>
      <dsp:spPr>
        <a:xfrm>
          <a:off x="4124222" y="3866984"/>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b="0" u="none" kern="1200" dirty="0" smtClean="0"/>
            <a:t>مسؤولية الإعلامي تجاه نفسه</a:t>
          </a:r>
          <a:endParaRPr lang="en-US" sz="1600" b="0" u="none" kern="1200" dirty="0"/>
        </a:p>
      </dsp:txBody>
      <dsp:txXfrm>
        <a:off x="4124222" y="3866984"/>
        <a:ext cx="1361093" cy="680546"/>
      </dsp:txXfrm>
    </dsp:sp>
    <dsp:sp modelId="{0FCC82F0-FFCD-40A1-B5D9-5F7A33C1935B}">
      <dsp:nvSpPr>
        <dsp:cNvPr id="0" name=""/>
        <dsp:cNvSpPr/>
      </dsp:nvSpPr>
      <dsp:spPr>
        <a:xfrm>
          <a:off x="4124222" y="4833361"/>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b="0" u="none" kern="1200" dirty="0" smtClean="0"/>
            <a:t>مسؤولية الإعلامي تجاه المجتمع المحلي</a:t>
          </a:r>
          <a:endParaRPr lang="en-US" sz="1600" b="0" u="none" kern="1200" dirty="0"/>
        </a:p>
      </dsp:txBody>
      <dsp:txXfrm>
        <a:off x="4124222" y="4833361"/>
        <a:ext cx="1361093" cy="680546"/>
      </dsp:txXfrm>
    </dsp:sp>
    <dsp:sp modelId="{DC538A43-FDAB-4731-A6C9-B18165A89FDD}">
      <dsp:nvSpPr>
        <dsp:cNvPr id="0" name=""/>
        <dsp:cNvSpPr/>
      </dsp:nvSpPr>
      <dsp:spPr>
        <a:xfrm>
          <a:off x="4124222" y="5799737"/>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b="0" u="none" kern="1200" dirty="0" smtClean="0"/>
            <a:t>مسؤولية الإعلامي تجاه المجتمع العام </a:t>
          </a:r>
          <a:endParaRPr lang="en-US" sz="1600" b="0" u="none" kern="1200" dirty="0"/>
        </a:p>
      </dsp:txBody>
      <dsp:txXfrm>
        <a:off x="4124222" y="5799737"/>
        <a:ext cx="1361093" cy="680546"/>
      </dsp:txXfrm>
    </dsp:sp>
    <dsp:sp modelId="{7F1DE7CD-E503-4423-ACE6-7D5A7FA0CC1A}">
      <dsp:nvSpPr>
        <dsp:cNvPr id="0" name=""/>
        <dsp:cNvSpPr/>
      </dsp:nvSpPr>
      <dsp:spPr>
        <a:xfrm>
          <a:off x="2960487" y="967855"/>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t>تعليمية</a:t>
          </a:r>
          <a:endParaRPr lang="en-US" sz="1600" kern="1200" dirty="0"/>
        </a:p>
      </dsp:txBody>
      <dsp:txXfrm>
        <a:off x="2960487" y="967855"/>
        <a:ext cx="1361093" cy="680546"/>
      </dsp:txXfrm>
    </dsp:sp>
    <dsp:sp modelId="{667E9625-63EA-452D-981D-D47FD620D749}">
      <dsp:nvSpPr>
        <dsp:cNvPr id="0" name=""/>
        <dsp:cNvSpPr/>
      </dsp:nvSpPr>
      <dsp:spPr>
        <a:xfrm>
          <a:off x="4607410" y="967855"/>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smtClean="0"/>
            <a:t>سياسية	</a:t>
          </a:r>
          <a:endParaRPr lang="en-US" sz="1600" kern="1200" dirty="0"/>
        </a:p>
      </dsp:txBody>
      <dsp:txXfrm>
        <a:off x="4607410" y="967855"/>
        <a:ext cx="1361093" cy="680546"/>
      </dsp:txXfrm>
    </dsp:sp>
    <dsp:sp modelId="{79FC74F9-ED5F-4553-AFB3-4C3854BB4F48}">
      <dsp:nvSpPr>
        <dsp:cNvPr id="0" name=""/>
        <dsp:cNvSpPr/>
      </dsp:nvSpPr>
      <dsp:spPr>
        <a:xfrm>
          <a:off x="2960487" y="1934231"/>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t>منفعة</a:t>
          </a:r>
          <a:endParaRPr lang="en-US" sz="1600" kern="1200" dirty="0"/>
        </a:p>
      </dsp:txBody>
      <dsp:txXfrm>
        <a:off x="2960487" y="1934231"/>
        <a:ext cx="1361093" cy="680546"/>
      </dsp:txXfrm>
    </dsp:sp>
    <dsp:sp modelId="{54DCFFAB-7CD2-4B3B-A0E5-27EB6E523469}">
      <dsp:nvSpPr>
        <dsp:cNvPr id="0" name=""/>
        <dsp:cNvSpPr/>
      </dsp:nvSpPr>
      <dsp:spPr>
        <a:xfrm>
          <a:off x="4607410" y="1934231"/>
          <a:ext cx="1361093" cy="6805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t>ثقافية</a:t>
          </a:r>
          <a:endParaRPr lang="en-US" sz="1600" kern="1200" dirty="0"/>
        </a:p>
      </dsp:txBody>
      <dsp:txXfrm>
        <a:off x="4607410" y="1934231"/>
        <a:ext cx="1361093" cy="6805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9DC57-CB9A-40DE-95A5-ED1D7061B71B}">
      <dsp:nvSpPr>
        <dsp:cNvPr id="0" name=""/>
        <dsp:cNvSpPr/>
      </dsp:nvSpPr>
      <dsp:spPr>
        <a:xfrm>
          <a:off x="7067347" y="2002466"/>
          <a:ext cx="214580" cy="658046"/>
        </a:xfrm>
        <a:custGeom>
          <a:avLst/>
          <a:gdLst/>
          <a:ahLst/>
          <a:cxnLst/>
          <a:rect l="0" t="0" r="0" b="0"/>
          <a:pathLst>
            <a:path>
              <a:moveTo>
                <a:pt x="0" y="0"/>
              </a:moveTo>
              <a:lnTo>
                <a:pt x="0" y="658046"/>
              </a:lnTo>
              <a:lnTo>
                <a:pt x="214580" y="6580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681A65-B1BA-4790-92FC-1F9331A76363}">
      <dsp:nvSpPr>
        <dsp:cNvPr id="0" name=""/>
        <dsp:cNvSpPr/>
      </dsp:nvSpPr>
      <dsp:spPr>
        <a:xfrm>
          <a:off x="4177667" y="986786"/>
          <a:ext cx="3461894" cy="300412"/>
        </a:xfrm>
        <a:custGeom>
          <a:avLst/>
          <a:gdLst/>
          <a:ahLst/>
          <a:cxnLst/>
          <a:rect l="0" t="0" r="0" b="0"/>
          <a:pathLst>
            <a:path>
              <a:moveTo>
                <a:pt x="0" y="0"/>
              </a:moveTo>
              <a:lnTo>
                <a:pt x="0" y="150206"/>
              </a:lnTo>
              <a:lnTo>
                <a:pt x="3461894" y="150206"/>
              </a:lnTo>
              <a:lnTo>
                <a:pt x="3461894" y="300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1155B3-F65B-49D5-99CC-F00BEC2866E6}">
      <dsp:nvSpPr>
        <dsp:cNvPr id="0" name=""/>
        <dsp:cNvSpPr/>
      </dsp:nvSpPr>
      <dsp:spPr>
        <a:xfrm>
          <a:off x="5336400" y="2002466"/>
          <a:ext cx="214580" cy="658046"/>
        </a:xfrm>
        <a:custGeom>
          <a:avLst/>
          <a:gdLst/>
          <a:ahLst/>
          <a:cxnLst/>
          <a:rect l="0" t="0" r="0" b="0"/>
          <a:pathLst>
            <a:path>
              <a:moveTo>
                <a:pt x="0" y="0"/>
              </a:moveTo>
              <a:lnTo>
                <a:pt x="0" y="658046"/>
              </a:lnTo>
              <a:lnTo>
                <a:pt x="214580" y="6580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F4EAC1-14A8-4C0B-874B-C05E149CC446}">
      <dsp:nvSpPr>
        <dsp:cNvPr id="0" name=""/>
        <dsp:cNvSpPr/>
      </dsp:nvSpPr>
      <dsp:spPr>
        <a:xfrm>
          <a:off x="4177667" y="986786"/>
          <a:ext cx="1730947" cy="300412"/>
        </a:xfrm>
        <a:custGeom>
          <a:avLst/>
          <a:gdLst/>
          <a:ahLst/>
          <a:cxnLst/>
          <a:rect l="0" t="0" r="0" b="0"/>
          <a:pathLst>
            <a:path>
              <a:moveTo>
                <a:pt x="0" y="0"/>
              </a:moveTo>
              <a:lnTo>
                <a:pt x="0" y="150206"/>
              </a:lnTo>
              <a:lnTo>
                <a:pt x="1730947" y="150206"/>
              </a:lnTo>
              <a:lnTo>
                <a:pt x="1730947" y="300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4B9D6F-E9B5-4F33-AC57-DBEAEF340C00}">
      <dsp:nvSpPr>
        <dsp:cNvPr id="0" name=""/>
        <dsp:cNvSpPr/>
      </dsp:nvSpPr>
      <dsp:spPr>
        <a:xfrm>
          <a:off x="4131947" y="986786"/>
          <a:ext cx="91440" cy="300412"/>
        </a:xfrm>
        <a:custGeom>
          <a:avLst/>
          <a:gdLst/>
          <a:ahLst/>
          <a:cxnLst/>
          <a:rect l="0" t="0" r="0" b="0"/>
          <a:pathLst>
            <a:path>
              <a:moveTo>
                <a:pt x="45720" y="0"/>
              </a:moveTo>
              <a:lnTo>
                <a:pt x="45720" y="300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739DA2-F70E-4105-848B-694CF6C6FE98}">
      <dsp:nvSpPr>
        <dsp:cNvPr id="0" name=""/>
        <dsp:cNvSpPr/>
      </dsp:nvSpPr>
      <dsp:spPr>
        <a:xfrm>
          <a:off x="1874505" y="2002466"/>
          <a:ext cx="214580" cy="658046"/>
        </a:xfrm>
        <a:custGeom>
          <a:avLst/>
          <a:gdLst/>
          <a:ahLst/>
          <a:cxnLst/>
          <a:rect l="0" t="0" r="0" b="0"/>
          <a:pathLst>
            <a:path>
              <a:moveTo>
                <a:pt x="0" y="0"/>
              </a:moveTo>
              <a:lnTo>
                <a:pt x="0" y="658046"/>
              </a:lnTo>
              <a:lnTo>
                <a:pt x="214580" y="6580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FB499F-1948-496B-BE95-DB380FEDD680}">
      <dsp:nvSpPr>
        <dsp:cNvPr id="0" name=""/>
        <dsp:cNvSpPr/>
      </dsp:nvSpPr>
      <dsp:spPr>
        <a:xfrm>
          <a:off x="2446719" y="986786"/>
          <a:ext cx="1730947" cy="300412"/>
        </a:xfrm>
        <a:custGeom>
          <a:avLst/>
          <a:gdLst/>
          <a:ahLst/>
          <a:cxnLst/>
          <a:rect l="0" t="0" r="0" b="0"/>
          <a:pathLst>
            <a:path>
              <a:moveTo>
                <a:pt x="1730947" y="0"/>
              </a:moveTo>
              <a:lnTo>
                <a:pt x="1730947" y="150206"/>
              </a:lnTo>
              <a:lnTo>
                <a:pt x="0" y="150206"/>
              </a:lnTo>
              <a:lnTo>
                <a:pt x="0" y="300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676D24-F324-4262-BEE2-841D141497C7}">
      <dsp:nvSpPr>
        <dsp:cNvPr id="0" name=""/>
        <dsp:cNvSpPr/>
      </dsp:nvSpPr>
      <dsp:spPr>
        <a:xfrm>
          <a:off x="143558" y="2002466"/>
          <a:ext cx="214580" cy="3705085"/>
        </a:xfrm>
        <a:custGeom>
          <a:avLst/>
          <a:gdLst/>
          <a:ahLst/>
          <a:cxnLst/>
          <a:rect l="0" t="0" r="0" b="0"/>
          <a:pathLst>
            <a:path>
              <a:moveTo>
                <a:pt x="0" y="0"/>
              </a:moveTo>
              <a:lnTo>
                <a:pt x="0" y="3705085"/>
              </a:lnTo>
              <a:lnTo>
                <a:pt x="214580" y="37050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BC45BE-9658-40BB-9C86-6D7C9F31016A}">
      <dsp:nvSpPr>
        <dsp:cNvPr id="0" name=""/>
        <dsp:cNvSpPr/>
      </dsp:nvSpPr>
      <dsp:spPr>
        <a:xfrm>
          <a:off x="143558" y="2002466"/>
          <a:ext cx="214580" cy="2689405"/>
        </a:xfrm>
        <a:custGeom>
          <a:avLst/>
          <a:gdLst/>
          <a:ahLst/>
          <a:cxnLst/>
          <a:rect l="0" t="0" r="0" b="0"/>
          <a:pathLst>
            <a:path>
              <a:moveTo>
                <a:pt x="0" y="0"/>
              </a:moveTo>
              <a:lnTo>
                <a:pt x="0" y="2689405"/>
              </a:lnTo>
              <a:lnTo>
                <a:pt x="214580" y="268940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A46C0D-17A6-495B-B7B6-4FE9A3961879}">
      <dsp:nvSpPr>
        <dsp:cNvPr id="0" name=""/>
        <dsp:cNvSpPr/>
      </dsp:nvSpPr>
      <dsp:spPr>
        <a:xfrm>
          <a:off x="143558" y="2002466"/>
          <a:ext cx="214580" cy="1673725"/>
        </a:xfrm>
        <a:custGeom>
          <a:avLst/>
          <a:gdLst/>
          <a:ahLst/>
          <a:cxnLst/>
          <a:rect l="0" t="0" r="0" b="0"/>
          <a:pathLst>
            <a:path>
              <a:moveTo>
                <a:pt x="0" y="0"/>
              </a:moveTo>
              <a:lnTo>
                <a:pt x="0" y="1673725"/>
              </a:lnTo>
              <a:lnTo>
                <a:pt x="214580" y="167372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1F309E-F934-4916-90D7-FED2B7CDD5BA}">
      <dsp:nvSpPr>
        <dsp:cNvPr id="0" name=""/>
        <dsp:cNvSpPr/>
      </dsp:nvSpPr>
      <dsp:spPr>
        <a:xfrm>
          <a:off x="143558" y="2002466"/>
          <a:ext cx="214580" cy="658046"/>
        </a:xfrm>
        <a:custGeom>
          <a:avLst/>
          <a:gdLst/>
          <a:ahLst/>
          <a:cxnLst/>
          <a:rect l="0" t="0" r="0" b="0"/>
          <a:pathLst>
            <a:path>
              <a:moveTo>
                <a:pt x="0" y="0"/>
              </a:moveTo>
              <a:lnTo>
                <a:pt x="0" y="658046"/>
              </a:lnTo>
              <a:lnTo>
                <a:pt x="214580" y="65804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EF467E-BDF5-4180-A5E3-1D61A785F843}">
      <dsp:nvSpPr>
        <dsp:cNvPr id="0" name=""/>
        <dsp:cNvSpPr/>
      </dsp:nvSpPr>
      <dsp:spPr>
        <a:xfrm>
          <a:off x="715772" y="986786"/>
          <a:ext cx="3461894" cy="300412"/>
        </a:xfrm>
        <a:custGeom>
          <a:avLst/>
          <a:gdLst/>
          <a:ahLst/>
          <a:cxnLst/>
          <a:rect l="0" t="0" r="0" b="0"/>
          <a:pathLst>
            <a:path>
              <a:moveTo>
                <a:pt x="3461894" y="0"/>
              </a:moveTo>
              <a:lnTo>
                <a:pt x="3461894" y="150206"/>
              </a:lnTo>
              <a:lnTo>
                <a:pt x="0" y="150206"/>
              </a:lnTo>
              <a:lnTo>
                <a:pt x="0" y="300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02A849-B704-448A-B6AF-7877F93D6F3B}">
      <dsp:nvSpPr>
        <dsp:cNvPr id="0" name=""/>
        <dsp:cNvSpPr/>
      </dsp:nvSpPr>
      <dsp:spPr>
        <a:xfrm>
          <a:off x="3462399" y="27151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solidFill>
                <a:schemeClr val="bg1"/>
              </a:solidFill>
            </a:rPr>
            <a:t>مسئولية  وسائل الإعلام للمجتمع </a:t>
          </a:r>
          <a:endParaRPr lang="en-US" sz="1300" kern="1200" dirty="0">
            <a:solidFill>
              <a:schemeClr val="bg1"/>
            </a:solidFill>
          </a:endParaRPr>
        </a:p>
      </dsp:txBody>
      <dsp:txXfrm>
        <a:off x="3462399" y="271518"/>
        <a:ext cx="1430534" cy="715267"/>
      </dsp:txXfrm>
    </dsp:sp>
    <dsp:sp modelId="{C270A5CD-1AF0-4A40-BDAF-57D31EFCC97B}">
      <dsp:nvSpPr>
        <dsp:cNvPr id="0" name=""/>
        <dsp:cNvSpPr/>
      </dsp:nvSpPr>
      <dsp:spPr>
        <a:xfrm>
          <a:off x="505" y="128719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t>. الدفاع عن الحرية العامة.</a:t>
          </a:r>
          <a:endParaRPr lang="en-US" sz="1300" kern="1200" dirty="0"/>
        </a:p>
      </dsp:txBody>
      <dsp:txXfrm>
        <a:off x="505" y="1287198"/>
        <a:ext cx="1430534" cy="715267"/>
      </dsp:txXfrm>
    </dsp:sp>
    <dsp:sp modelId="{DB36561E-2B5B-4838-BF34-4D71750C4DD0}">
      <dsp:nvSpPr>
        <dsp:cNvPr id="0" name=""/>
        <dsp:cNvSpPr/>
      </dsp:nvSpPr>
      <dsp:spPr>
        <a:xfrm>
          <a:off x="358138" y="230287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t>حرية العقيدة</a:t>
          </a:r>
          <a:endParaRPr lang="en-US" sz="1300" kern="1200" dirty="0"/>
        </a:p>
      </dsp:txBody>
      <dsp:txXfrm>
        <a:off x="358138" y="2302878"/>
        <a:ext cx="1430534" cy="715267"/>
      </dsp:txXfrm>
    </dsp:sp>
    <dsp:sp modelId="{C147045D-61EB-4D35-A691-693B47CE70C1}">
      <dsp:nvSpPr>
        <dsp:cNvPr id="0" name=""/>
        <dsp:cNvSpPr/>
      </dsp:nvSpPr>
      <dsp:spPr>
        <a:xfrm>
          <a:off x="358138" y="331855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t>حرية الفكر</a:t>
          </a:r>
          <a:endParaRPr lang="en-US" sz="1300" kern="1200" dirty="0"/>
        </a:p>
      </dsp:txBody>
      <dsp:txXfrm>
        <a:off x="358138" y="3318558"/>
        <a:ext cx="1430534" cy="715267"/>
      </dsp:txXfrm>
    </dsp:sp>
    <dsp:sp modelId="{01ED5589-3900-48AA-984F-F0E564F2778D}">
      <dsp:nvSpPr>
        <dsp:cNvPr id="0" name=""/>
        <dsp:cNvSpPr/>
      </dsp:nvSpPr>
      <dsp:spPr>
        <a:xfrm>
          <a:off x="358138" y="4334237"/>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t>حرية الرأي</a:t>
          </a:r>
          <a:endParaRPr lang="en-US" sz="1300" kern="1200" dirty="0"/>
        </a:p>
      </dsp:txBody>
      <dsp:txXfrm>
        <a:off x="358138" y="4334237"/>
        <a:ext cx="1430534" cy="715267"/>
      </dsp:txXfrm>
    </dsp:sp>
    <dsp:sp modelId="{B56A7B0B-93DC-49D9-B7E9-D293FBE94D48}">
      <dsp:nvSpPr>
        <dsp:cNvPr id="0" name=""/>
        <dsp:cNvSpPr/>
      </dsp:nvSpPr>
      <dsp:spPr>
        <a:xfrm>
          <a:off x="358138" y="5349917"/>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t>حرية الصحافة</a:t>
          </a:r>
          <a:endParaRPr lang="en-US" sz="1300" kern="1200" dirty="0"/>
        </a:p>
      </dsp:txBody>
      <dsp:txXfrm>
        <a:off x="358138" y="5349917"/>
        <a:ext cx="1430534" cy="715267"/>
      </dsp:txXfrm>
    </dsp:sp>
    <dsp:sp modelId="{4957D855-8777-48C8-99E6-E722B458E293}">
      <dsp:nvSpPr>
        <dsp:cNvPr id="0" name=""/>
        <dsp:cNvSpPr/>
      </dsp:nvSpPr>
      <dsp:spPr>
        <a:xfrm>
          <a:off x="1731452" y="128719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SA" sz="1300" kern="1200" dirty="0" smtClean="0"/>
            <a:t>حق الجمهور في المعرفة.</a:t>
          </a:r>
          <a:endParaRPr lang="en-US" sz="1300" kern="1200" dirty="0"/>
        </a:p>
      </dsp:txBody>
      <dsp:txXfrm>
        <a:off x="1731452" y="1287198"/>
        <a:ext cx="1430534" cy="715267"/>
      </dsp:txXfrm>
    </dsp:sp>
    <dsp:sp modelId="{3D8F8A73-23BC-44D3-BDA9-2F0A63AD1380}">
      <dsp:nvSpPr>
        <dsp:cNvPr id="0" name=""/>
        <dsp:cNvSpPr/>
      </dsp:nvSpPr>
      <dsp:spPr>
        <a:xfrm>
          <a:off x="2089086" y="230287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1">
            <a:lnSpc>
              <a:spcPct val="90000"/>
            </a:lnSpc>
            <a:spcBef>
              <a:spcPct val="0"/>
            </a:spcBef>
            <a:spcAft>
              <a:spcPct val="35000"/>
            </a:spcAft>
          </a:pPr>
          <a:r>
            <a:rPr lang="ar-SA" sz="1300" kern="1200" dirty="0" smtClean="0"/>
            <a:t>10 نقاط</a:t>
          </a:r>
          <a:endParaRPr lang="ar-SA" sz="1300" kern="1200" dirty="0"/>
        </a:p>
      </dsp:txBody>
      <dsp:txXfrm>
        <a:off x="2089086" y="2302878"/>
        <a:ext cx="1430534" cy="715267"/>
      </dsp:txXfrm>
    </dsp:sp>
    <dsp:sp modelId="{D7572501-B2CA-401D-9E84-48331233169D}">
      <dsp:nvSpPr>
        <dsp:cNvPr id="0" name=""/>
        <dsp:cNvSpPr/>
      </dsp:nvSpPr>
      <dsp:spPr>
        <a:xfrm>
          <a:off x="3462399" y="128719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endParaRPr lang="ar-SA" sz="1300" kern="1200" dirty="0" smtClean="0"/>
        </a:p>
        <a:p>
          <a:pPr lvl="0" algn="ctr" defTabSz="577850">
            <a:lnSpc>
              <a:spcPct val="90000"/>
            </a:lnSpc>
            <a:spcBef>
              <a:spcPct val="0"/>
            </a:spcBef>
            <a:spcAft>
              <a:spcPct val="35000"/>
            </a:spcAft>
          </a:pPr>
          <a:r>
            <a:rPr lang="ar-SA" sz="1300" kern="1200" dirty="0" smtClean="0"/>
            <a:t>إدارة المناقشات الحرة </a:t>
          </a:r>
        </a:p>
        <a:p>
          <a:pPr lvl="0" algn="ctr" defTabSz="577850">
            <a:lnSpc>
              <a:spcPct val="90000"/>
            </a:lnSpc>
            <a:spcBef>
              <a:spcPct val="0"/>
            </a:spcBef>
            <a:spcAft>
              <a:spcPct val="35000"/>
            </a:spcAft>
          </a:pPr>
          <a:r>
            <a:rPr lang="ar-SA" sz="1300" kern="1200" dirty="0" smtClean="0"/>
            <a:t> </a:t>
          </a:r>
          <a:endParaRPr lang="en-US" sz="1300" kern="1200" dirty="0"/>
        </a:p>
      </dsp:txBody>
      <dsp:txXfrm>
        <a:off x="3462399" y="1287198"/>
        <a:ext cx="1430534" cy="715267"/>
      </dsp:txXfrm>
    </dsp:sp>
    <dsp:sp modelId="{02BF3941-20A8-4DEA-8838-E1C3AEA0DBC7}">
      <dsp:nvSpPr>
        <dsp:cNvPr id="0" name=""/>
        <dsp:cNvSpPr/>
      </dsp:nvSpPr>
      <dsp:spPr>
        <a:xfrm>
          <a:off x="5193346" y="128719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1">
            <a:lnSpc>
              <a:spcPct val="90000"/>
            </a:lnSpc>
            <a:spcBef>
              <a:spcPct val="0"/>
            </a:spcBef>
            <a:spcAft>
              <a:spcPct val="35000"/>
            </a:spcAft>
          </a:pPr>
          <a:r>
            <a:rPr lang="ar-SA" sz="1300" kern="1200" dirty="0" smtClean="0"/>
            <a:t>الدفاع عن مصالح المجتمع واحترام قيمه</a:t>
          </a:r>
          <a:endParaRPr lang="ar-SA" sz="1300" kern="1200" dirty="0"/>
        </a:p>
      </dsp:txBody>
      <dsp:txXfrm>
        <a:off x="5193346" y="1287198"/>
        <a:ext cx="1430534" cy="715267"/>
      </dsp:txXfrm>
    </dsp:sp>
    <dsp:sp modelId="{8D374B9A-5EC0-47A9-91F4-314A13166C24}">
      <dsp:nvSpPr>
        <dsp:cNvPr id="0" name=""/>
        <dsp:cNvSpPr/>
      </dsp:nvSpPr>
      <dsp:spPr>
        <a:xfrm>
          <a:off x="5550980" y="230287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1">
            <a:lnSpc>
              <a:spcPct val="90000"/>
            </a:lnSpc>
            <a:spcBef>
              <a:spcPct val="0"/>
            </a:spcBef>
            <a:spcAft>
              <a:spcPct val="35000"/>
            </a:spcAft>
          </a:pPr>
          <a:r>
            <a:rPr lang="ar-SA" sz="1300" kern="1200" dirty="0" smtClean="0"/>
            <a:t>6 نقاط</a:t>
          </a:r>
          <a:endParaRPr lang="ar-SA" sz="1300" kern="1200" dirty="0"/>
        </a:p>
      </dsp:txBody>
      <dsp:txXfrm>
        <a:off x="5550980" y="2302878"/>
        <a:ext cx="1430534" cy="715267"/>
      </dsp:txXfrm>
    </dsp:sp>
    <dsp:sp modelId="{9E821FC5-D8FE-475F-9558-C5001B6A4DB6}">
      <dsp:nvSpPr>
        <dsp:cNvPr id="0" name=""/>
        <dsp:cNvSpPr/>
      </dsp:nvSpPr>
      <dsp:spPr>
        <a:xfrm>
          <a:off x="6924294" y="128719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1">
            <a:lnSpc>
              <a:spcPct val="90000"/>
            </a:lnSpc>
            <a:spcBef>
              <a:spcPct val="0"/>
            </a:spcBef>
            <a:spcAft>
              <a:spcPct val="35000"/>
            </a:spcAft>
          </a:pPr>
          <a:r>
            <a:rPr lang="ar-SA" sz="1300" kern="1200" dirty="0" smtClean="0"/>
            <a:t>احترام حق المجتمع في إدارة العدالة</a:t>
          </a:r>
          <a:endParaRPr lang="ar-SA" sz="1300" kern="1200" dirty="0"/>
        </a:p>
      </dsp:txBody>
      <dsp:txXfrm>
        <a:off x="6924294" y="1287198"/>
        <a:ext cx="1430534" cy="715267"/>
      </dsp:txXfrm>
    </dsp:sp>
    <dsp:sp modelId="{DAEB304A-EEFE-4F41-AA54-C6BF79F28816}">
      <dsp:nvSpPr>
        <dsp:cNvPr id="0" name=""/>
        <dsp:cNvSpPr/>
      </dsp:nvSpPr>
      <dsp:spPr>
        <a:xfrm>
          <a:off x="7281927" y="2302878"/>
          <a:ext cx="1430534" cy="715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rtl="1">
            <a:lnSpc>
              <a:spcPct val="90000"/>
            </a:lnSpc>
            <a:spcBef>
              <a:spcPct val="0"/>
            </a:spcBef>
            <a:spcAft>
              <a:spcPct val="35000"/>
            </a:spcAft>
          </a:pPr>
          <a:r>
            <a:rPr lang="ar-SA" sz="1300" kern="1200" dirty="0" smtClean="0"/>
            <a:t>6 نقاط</a:t>
          </a:r>
          <a:endParaRPr lang="ar-SA" sz="1300" kern="1200" dirty="0"/>
        </a:p>
      </dsp:txBody>
      <dsp:txXfrm>
        <a:off x="7281927" y="2302878"/>
        <a:ext cx="1430534" cy="71526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5D255-55CF-41B3-BCFD-95CEEE722557}" type="datetimeFigureOut">
              <a:rPr lang="en-US" smtClean="0"/>
              <a:t>9/16/2015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DB41D9-E51E-49DD-A694-870E2817C012}" type="slidenum">
              <a:rPr lang="en-US" smtClean="0"/>
              <a:t>‹#›</a:t>
            </a:fld>
            <a:endParaRPr lang="en-US"/>
          </a:p>
        </p:txBody>
      </p:sp>
    </p:spTree>
    <p:extLst>
      <p:ext uri="{BB962C8B-B14F-4D97-AF65-F5344CB8AC3E}">
        <p14:creationId xmlns:p14="http://schemas.microsoft.com/office/powerpoint/2010/main" val="1671928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03/12/36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03/12/36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03/12/36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03/12/36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03/12/36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03/12/36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130425"/>
            <a:ext cx="8640960" cy="1470025"/>
          </a:xfrm>
        </p:spPr>
        <p:txBody>
          <a:bodyPr>
            <a:noAutofit/>
          </a:bodyPr>
          <a:lstStyle/>
          <a:p>
            <a:r>
              <a:rPr lang="ar-SA" sz="9600" dirty="0" smtClean="0"/>
              <a:t> اخلاقيات الإعلام</a:t>
            </a:r>
            <a:br>
              <a:rPr lang="ar-SA" sz="9600" dirty="0" smtClean="0"/>
            </a:br>
            <a:r>
              <a:rPr lang="ar-SA" sz="2800" dirty="0">
                <a:solidFill>
                  <a:schemeClr val="accent2"/>
                </a:solidFill>
              </a:rPr>
              <a:t>مسئوليات  وسائل الإعلام تجاه المجتمع</a:t>
            </a:r>
            <a:r>
              <a:rPr lang="ar-SA" sz="9600" dirty="0">
                <a:solidFill>
                  <a:schemeClr val="accent2"/>
                </a:solidFill>
              </a:rPr>
              <a:t/>
            </a:r>
            <a:br>
              <a:rPr lang="ar-SA" sz="9600" dirty="0">
                <a:solidFill>
                  <a:schemeClr val="accent2"/>
                </a:solidFill>
              </a:rPr>
            </a:br>
            <a:r>
              <a:rPr lang="ar-SA" sz="9600" dirty="0" smtClean="0"/>
              <a:t>	</a:t>
            </a:r>
            <a:endParaRPr lang="en-US" sz="9600" dirty="0"/>
          </a:p>
        </p:txBody>
      </p:sp>
      <p:sp>
        <p:nvSpPr>
          <p:cNvPr id="3" name="عنوان فرعي 2"/>
          <p:cNvSpPr>
            <a:spLocks noGrp="1"/>
          </p:cNvSpPr>
          <p:nvPr>
            <p:ph type="subTitle" idx="1"/>
          </p:nvPr>
        </p:nvSpPr>
        <p:spPr>
          <a:xfrm>
            <a:off x="1371600" y="3573016"/>
            <a:ext cx="6400800" cy="2160240"/>
          </a:xfrm>
        </p:spPr>
        <p:txBody>
          <a:bodyPr>
            <a:normAutofit fontScale="92500" lnSpcReduction="10000"/>
          </a:bodyPr>
          <a:lstStyle/>
          <a:p>
            <a:pPr algn="l"/>
            <a:endParaRPr lang="ar-SA" dirty="0" smtClean="0"/>
          </a:p>
          <a:p>
            <a:pPr algn="l"/>
            <a:endParaRPr lang="ar-SA" dirty="0"/>
          </a:p>
          <a:p>
            <a:pPr algn="l"/>
            <a:r>
              <a:rPr lang="ar-SA" dirty="0" smtClean="0"/>
              <a:t>ندى الأحمري</a:t>
            </a:r>
          </a:p>
          <a:p>
            <a:pPr algn="l"/>
            <a:r>
              <a:rPr lang="ar-SA" dirty="0" smtClean="0"/>
              <a:t>المحاضرة 2</a:t>
            </a:r>
          </a:p>
          <a:p>
            <a:pPr algn="l"/>
            <a:endParaRPr lang="en-US" dirty="0"/>
          </a:p>
        </p:txBody>
      </p:sp>
    </p:spTree>
    <p:extLst>
      <p:ext uri="{BB962C8B-B14F-4D97-AF65-F5344CB8AC3E}">
        <p14:creationId xmlns:p14="http://schemas.microsoft.com/office/powerpoint/2010/main" val="3236107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2800" dirty="0" smtClean="0">
                <a:solidFill>
                  <a:schemeClr val="accent2"/>
                </a:solidFill>
              </a:rPr>
              <a:t>مسئوليات </a:t>
            </a:r>
            <a:r>
              <a:rPr lang="ar-SA" sz="2800" dirty="0" smtClean="0">
                <a:solidFill>
                  <a:schemeClr val="accent2"/>
                </a:solidFill>
              </a:rPr>
              <a:t>وسائل </a:t>
            </a:r>
            <a:r>
              <a:rPr lang="ar-SA" sz="2800" dirty="0">
                <a:solidFill>
                  <a:schemeClr val="accent2"/>
                </a:solidFill>
              </a:rPr>
              <a:t>الإعلام </a:t>
            </a:r>
            <a:r>
              <a:rPr lang="ar-SA" sz="2800" dirty="0" smtClean="0">
                <a:solidFill>
                  <a:schemeClr val="accent2"/>
                </a:solidFill>
              </a:rPr>
              <a:t>تجاه المجتمع</a:t>
            </a:r>
            <a:r>
              <a:rPr lang="ar-SA" sz="2800" dirty="0">
                <a:solidFill>
                  <a:schemeClr val="accent2"/>
                </a:solidFill>
              </a:rPr>
              <a:t/>
            </a:r>
            <a:br>
              <a:rPr lang="ar-SA" sz="2800" dirty="0">
                <a:solidFill>
                  <a:schemeClr val="accent2"/>
                </a:solidFill>
              </a:rPr>
            </a:br>
            <a:endParaRPr lang="en-US" sz="2800" dirty="0">
              <a:solidFill>
                <a:schemeClr val="accent2"/>
              </a:solidFill>
            </a:endParaRPr>
          </a:p>
        </p:txBody>
      </p:sp>
      <p:sp>
        <p:nvSpPr>
          <p:cNvPr id="3" name="عنصر نائب للمحتوى 2"/>
          <p:cNvSpPr>
            <a:spLocks noGrp="1"/>
          </p:cNvSpPr>
          <p:nvPr>
            <p:ph idx="1"/>
          </p:nvPr>
        </p:nvSpPr>
        <p:spPr>
          <a:xfrm>
            <a:off x="457200" y="1567333"/>
            <a:ext cx="8229600" cy="4525963"/>
          </a:xfrm>
        </p:spPr>
        <p:txBody>
          <a:bodyPr>
            <a:normAutofit/>
          </a:bodyPr>
          <a:lstStyle/>
          <a:p>
            <a:pPr marL="0" indent="0">
              <a:buNone/>
            </a:pPr>
            <a:r>
              <a:rPr lang="ar-SA" sz="2400" dirty="0" smtClean="0"/>
              <a:t>تتمثل مسئولية  وسائل الإعلام للمجتمع في </a:t>
            </a:r>
            <a:r>
              <a:rPr lang="ar-SA" sz="2400" dirty="0"/>
              <a:t>مجموعة من الحقوق </a:t>
            </a:r>
            <a:r>
              <a:rPr lang="ar-SA" sz="2400" dirty="0" smtClean="0"/>
              <a:t>إلا </a:t>
            </a:r>
            <a:r>
              <a:rPr lang="ar-SA" sz="2400" dirty="0"/>
              <a:t>أن درجة </a:t>
            </a:r>
            <a:r>
              <a:rPr lang="ar-SA" sz="2400" dirty="0" smtClean="0"/>
              <a:t>الالتزام </a:t>
            </a:r>
            <a:r>
              <a:rPr lang="ar-SA" sz="2400" dirty="0"/>
              <a:t>بها تختلف من مجتمع إلى </a:t>
            </a:r>
            <a:r>
              <a:rPr lang="ar-SA" sz="2400" dirty="0" smtClean="0"/>
              <a:t>آخر، </a:t>
            </a:r>
            <a:r>
              <a:rPr lang="ar-SA" sz="2400" dirty="0"/>
              <a:t>وأبرز هذه المسئوليات</a:t>
            </a:r>
            <a:r>
              <a:rPr lang="ar-SA" sz="2400" dirty="0" smtClean="0"/>
              <a:t>:</a:t>
            </a:r>
          </a:p>
          <a:p>
            <a:pPr marL="0" indent="0">
              <a:buNone/>
            </a:pPr>
            <a:endParaRPr lang="ar-SA" sz="2400" b="1" dirty="0" smtClean="0">
              <a:solidFill>
                <a:srgbClr val="0070C0"/>
              </a:solidFill>
            </a:endParaRPr>
          </a:p>
          <a:p>
            <a:r>
              <a:rPr lang="ar-SA" sz="2400" b="1" dirty="0">
                <a:solidFill>
                  <a:srgbClr val="0070C0"/>
                </a:solidFill>
              </a:rPr>
              <a:t>1. الدفاع عن الحرية العامة.</a:t>
            </a:r>
          </a:p>
          <a:p>
            <a:r>
              <a:rPr lang="ar-SA" sz="2400" b="1" dirty="0">
                <a:solidFill>
                  <a:srgbClr val="0070C0"/>
                </a:solidFill>
              </a:rPr>
              <a:t>2. حق الجمهور في المعرفة.</a:t>
            </a:r>
          </a:p>
          <a:p>
            <a:r>
              <a:rPr lang="ar-SA" sz="2400" b="1" dirty="0">
                <a:solidFill>
                  <a:srgbClr val="0070C0"/>
                </a:solidFill>
              </a:rPr>
              <a:t>3. إدارة المناقشات الحرة في المجتمع ونقلها إلى الجمهور.</a:t>
            </a:r>
          </a:p>
          <a:p>
            <a:r>
              <a:rPr lang="ar-SA" sz="2400" b="1" dirty="0">
                <a:solidFill>
                  <a:srgbClr val="0070C0"/>
                </a:solidFill>
              </a:rPr>
              <a:t>4. الدفاع عن مصالح المجتمع </a:t>
            </a:r>
            <a:r>
              <a:rPr lang="ar-SA" sz="2400" b="1" dirty="0" smtClean="0">
                <a:solidFill>
                  <a:srgbClr val="0070C0"/>
                </a:solidFill>
              </a:rPr>
              <a:t>واحترام </a:t>
            </a:r>
            <a:r>
              <a:rPr lang="ar-SA" sz="2400" b="1" dirty="0">
                <a:solidFill>
                  <a:srgbClr val="0070C0"/>
                </a:solidFill>
              </a:rPr>
              <a:t>قيمه.</a:t>
            </a:r>
          </a:p>
          <a:p>
            <a:r>
              <a:rPr lang="ar-SA" sz="2400" b="1" dirty="0">
                <a:solidFill>
                  <a:srgbClr val="0070C0"/>
                </a:solidFill>
              </a:rPr>
              <a:t>5. </a:t>
            </a:r>
            <a:r>
              <a:rPr lang="ar-SA" sz="2400" b="1" dirty="0" smtClean="0">
                <a:solidFill>
                  <a:srgbClr val="0070C0"/>
                </a:solidFill>
              </a:rPr>
              <a:t>احترام حق </a:t>
            </a:r>
            <a:r>
              <a:rPr lang="ar-SA" sz="2400" b="1" dirty="0">
                <a:solidFill>
                  <a:srgbClr val="0070C0"/>
                </a:solidFill>
              </a:rPr>
              <a:t>المجتمع في إدارة العدالة</a:t>
            </a:r>
            <a:r>
              <a:rPr lang="ar-SA" sz="2400" b="1" dirty="0"/>
              <a:t>.</a:t>
            </a:r>
            <a:endParaRPr lang="en-US" sz="2400" b="1" dirty="0"/>
          </a:p>
        </p:txBody>
      </p:sp>
    </p:spTree>
    <p:extLst>
      <p:ext uri="{BB962C8B-B14F-4D97-AF65-F5344CB8AC3E}">
        <p14:creationId xmlns:p14="http://schemas.microsoft.com/office/powerpoint/2010/main" val="681534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00B050"/>
                </a:solidFill>
              </a:rPr>
              <a:t>أولاً الدفاع عن الحريات </a:t>
            </a:r>
            <a:r>
              <a:rPr lang="ar-SA" b="1" dirty="0" smtClean="0">
                <a:solidFill>
                  <a:srgbClr val="00B050"/>
                </a:solidFill>
              </a:rPr>
              <a:t>العامة</a:t>
            </a:r>
            <a:endParaRPr lang="en-US" dirty="0">
              <a:solidFill>
                <a:srgbClr val="00B050"/>
              </a:solidFill>
            </a:endParaRPr>
          </a:p>
        </p:txBody>
      </p:sp>
      <p:sp>
        <p:nvSpPr>
          <p:cNvPr id="3" name="عنصر نائب للمحتوى 2"/>
          <p:cNvSpPr>
            <a:spLocks noGrp="1"/>
          </p:cNvSpPr>
          <p:nvPr>
            <p:ph idx="1"/>
          </p:nvPr>
        </p:nvSpPr>
        <p:spPr>
          <a:xfrm>
            <a:off x="457200" y="1196752"/>
            <a:ext cx="8229600" cy="4929411"/>
          </a:xfrm>
        </p:spPr>
        <p:txBody>
          <a:bodyPr>
            <a:normAutofit/>
          </a:bodyPr>
          <a:lstStyle/>
          <a:p>
            <a:pPr>
              <a:lnSpc>
                <a:spcPct val="150000"/>
              </a:lnSpc>
            </a:pPr>
            <a:r>
              <a:rPr lang="ar-SA" sz="2800" dirty="0" smtClean="0"/>
              <a:t>وهو </a:t>
            </a:r>
            <a:r>
              <a:rPr lang="ar-SA" sz="2800" dirty="0"/>
              <a:t>حماية لحق هذه الوسائل في أن تعمل في مناخ </a:t>
            </a:r>
            <a:r>
              <a:rPr lang="ar-SA" sz="2800" dirty="0" smtClean="0"/>
              <a:t>حر يساعدها </a:t>
            </a:r>
            <a:r>
              <a:rPr lang="ar-SA" sz="2800" dirty="0"/>
              <a:t>على أداء وظائفها على الوجه </a:t>
            </a:r>
            <a:r>
              <a:rPr lang="ar-SA" sz="2800" dirty="0" smtClean="0"/>
              <a:t>الأكمل.</a:t>
            </a:r>
          </a:p>
          <a:p>
            <a:pPr>
              <a:lnSpc>
                <a:spcPct val="150000"/>
              </a:lnSpc>
            </a:pPr>
            <a:r>
              <a:rPr lang="ar-SA" sz="2800" dirty="0" smtClean="0"/>
              <a:t>وتتمثل هذه</a:t>
            </a:r>
            <a:r>
              <a:rPr lang="ar-SA" sz="2800" dirty="0"/>
              <a:t> الحريات في</a:t>
            </a:r>
            <a:r>
              <a:rPr lang="ar-SA" sz="2800" dirty="0" smtClean="0"/>
              <a:t>:</a:t>
            </a:r>
            <a:endParaRPr lang="en-US" sz="2800" dirty="0" smtClean="0"/>
          </a:p>
          <a:p>
            <a:pPr>
              <a:lnSpc>
                <a:spcPct val="150000"/>
              </a:lnSpc>
            </a:pPr>
            <a:r>
              <a:rPr lang="ar-SA" sz="2800" dirty="0" smtClean="0"/>
              <a:t>حرية </a:t>
            </a:r>
            <a:r>
              <a:rPr lang="ar-SA" sz="2800" dirty="0"/>
              <a:t>العقيدة. </a:t>
            </a:r>
            <a:r>
              <a:rPr lang="ar-SA" sz="2800" dirty="0" smtClean="0"/>
              <a:t>              حرية </a:t>
            </a:r>
            <a:r>
              <a:rPr lang="ar-SA" sz="2800" dirty="0"/>
              <a:t>الرأي والتعبير</a:t>
            </a:r>
            <a:r>
              <a:rPr lang="ar-SA" sz="2800" dirty="0" smtClean="0"/>
              <a:t>.</a:t>
            </a:r>
          </a:p>
          <a:p>
            <a:pPr>
              <a:lnSpc>
                <a:spcPct val="150000"/>
              </a:lnSpc>
            </a:pPr>
            <a:r>
              <a:rPr lang="ar-SA" sz="2800" dirty="0" smtClean="0"/>
              <a:t>حرية </a:t>
            </a:r>
            <a:r>
              <a:rPr lang="ar-SA" sz="2800" dirty="0"/>
              <a:t>الفكر. </a:t>
            </a:r>
            <a:r>
              <a:rPr lang="ar-SA" sz="2800" dirty="0" smtClean="0"/>
              <a:t>               حرية الصحافة </a:t>
            </a:r>
          </a:p>
          <a:p>
            <a:pPr>
              <a:lnSpc>
                <a:spcPct val="150000"/>
              </a:lnSpc>
            </a:pPr>
            <a:endParaRPr lang="ar-SA" sz="2800" dirty="0" smtClean="0"/>
          </a:p>
          <a:p>
            <a:endParaRPr lang="en-US" sz="2800" dirty="0"/>
          </a:p>
        </p:txBody>
      </p:sp>
    </p:spTree>
    <p:extLst>
      <p:ext uri="{BB962C8B-B14F-4D97-AF65-F5344CB8AC3E}">
        <p14:creationId xmlns:p14="http://schemas.microsoft.com/office/powerpoint/2010/main" val="3450719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332656"/>
            <a:ext cx="8892480" cy="5793507"/>
          </a:xfrm>
        </p:spPr>
        <p:txBody>
          <a:bodyPr>
            <a:noAutofit/>
          </a:bodyPr>
          <a:lstStyle/>
          <a:p>
            <a:pPr marL="0" indent="0">
              <a:lnSpc>
                <a:spcPct val="170000"/>
              </a:lnSpc>
              <a:buNone/>
            </a:pPr>
            <a:r>
              <a:rPr lang="ar-SA" sz="1800" b="1" dirty="0" smtClean="0"/>
              <a:t>أ</a:t>
            </a:r>
            <a:r>
              <a:rPr lang="ar-SA" sz="1800" b="1" dirty="0">
                <a:solidFill>
                  <a:srgbClr val="0070C0"/>
                </a:solidFill>
              </a:rPr>
              <a:t>. حرية </a:t>
            </a:r>
            <a:r>
              <a:rPr lang="ar-SA" sz="1800" b="1" dirty="0" smtClean="0">
                <a:solidFill>
                  <a:srgbClr val="0070C0"/>
                </a:solidFill>
              </a:rPr>
              <a:t>العقيدة:</a:t>
            </a:r>
          </a:p>
          <a:p>
            <a:pPr marL="0" indent="0">
              <a:buNone/>
            </a:pPr>
            <a:r>
              <a:rPr lang="ar-SA" sz="1800" dirty="0" smtClean="0"/>
              <a:t>تعتبر </a:t>
            </a:r>
            <a:r>
              <a:rPr lang="ar-SA" sz="1800" dirty="0"/>
              <a:t>حرية العقيدة من أهم الحريات العامة، لكن هذه الحرية لم تذكر </a:t>
            </a:r>
            <a:r>
              <a:rPr lang="ar-SA" sz="1800" dirty="0" smtClean="0"/>
              <a:t>سوى في </a:t>
            </a:r>
            <a:r>
              <a:rPr lang="ar-SA" sz="1800" dirty="0"/>
              <a:t>ميثاق واحد وهو ميثاق سلوفاكيا الذي أصدرته نقابة الصحفيين </a:t>
            </a:r>
            <a:r>
              <a:rPr lang="ar-SA" sz="1800" dirty="0" smtClean="0"/>
              <a:t>في سلوفاكيا </a:t>
            </a:r>
            <a:r>
              <a:rPr lang="ar-SA" sz="1800" dirty="0"/>
              <a:t>في عام </a:t>
            </a:r>
            <a:r>
              <a:rPr lang="ar-SA" sz="1800" dirty="0" smtClean="0"/>
              <a:t>1990.</a:t>
            </a:r>
          </a:p>
          <a:p>
            <a:pPr>
              <a:lnSpc>
                <a:spcPct val="170000"/>
              </a:lnSpc>
            </a:pPr>
            <a:r>
              <a:rPr lang="ar-SA" sz="1800" b="1" dirty="0">
                <a:solidFill>
                  <a:srgbClr val="0070C0"/>
                </a:solidFill>
              </a:rPr>
              <a:t>ب. حرية </a:t>
            </a:r>
            <a:r>
              <a:rPr lang="ar-SA" sz="1800" b="1" dirty="0" smtClean="0">
                <a:solidFill>
                  <a:srgbClr val="0070C0"/>
                </a:solidFill>
              </a:rPr>
              <a:t>الفكر</a:t>
            </a:r>
            <a:r>
              <a:rPr lang="ar-SA" sz="1800" b="1" dirty="0" smtClean="0">
                <a:solidFill>
                  <a:srgbClr val="0070C0"/>
                </a:solidFill>
              </a:rPr>
              <a:t>.</a:t>
            </a:r>
            <a:endParaRPr lang="ar-SA" sz="1800" b="1" dirty="0">
              <a:solidFill>
                <a:srgbClr val="0070C0"/>
              </a:solidFill>
            </a:endParaRPr>
          </a:p>
          <a:p>
            <a:pPr marL="0" indent="0">
              <a:lnSpc>
                <a:spcPct val="170000"/>
              </a:lnSpc>
              <a:buNone/>
            </a:pPr>
            <a:r>
              <a:rPr lang="ar-SA" sz="1800" b="1" dirty="0" smtClean="0">
                <a:solidFill>
                  <a:srgbClr val="0070C0"/>
                </a:solidFill>
              </a:rPr>
              <a:t>    ج</a:t>
            </a:r>
            <a:r>
              <a:rPr lang="ar-SA" sz="1800" b="1" dirty="0">
                <a:solidFill>
                  <a:srgbClr val="0070C0"/>
                </a:solidFill>
              </a:rPr>
              <a:t>. حرية </a:t>
            </a:r>
            <a:r>
              <a:rPr lang="ar-SA" sz="1800" b="1" dirty="0" smtClean="0">
                <a:solidFill>
                  <a:srgbClr val="0070C0"/>
                </a:solidFill>
              </a:rPr>
              <a:t>الرأي </a:t>
            </a:r>
            <a:r>
              <a:rPr lang="ar-SA" sz="1800" b="1" dirty="0">
                <a:solidFill>
                  <a:srgbClr val="0070C0"/>
                </a:solidFill>
              </a:rPr>
              <a:t>والتعبير:</a:t>
            </a:r>
          </a:p>
          <a:p>
            <a:r>
              <a:rPr lang="ar-SA" sz="1800" u="sng" dirty="0" smtClean="0"/>
              <a:t>تشكل </a:t>
            </a:r>
            <a:r>
              <a:rPr lang="ar-SA" sz="1800" u="sng" dirty="0"/>
              <a:t>أساس </a:t>
            </a:r>
            <a:r>
              <a:rPr lang="ar-SA" sz="1800" dirty="0" smtClean="0"/>
              <a:t>حرية الصحافة</a:t>
            </a:r>
            <a:r>
              <a:rPr lang="ar-SA" sz="1800" dirty="0"/>
              <a:t>، ولكن لعدم وجود ضمانات دستورية وقانونية لحماية هذا </a:t>
            </a:r>
            <a:r>
              <a:rPr lang="ar-SA" sz="1800" dirty="0" smtClean="0"/>
              <a:t>النوع من </a:t>
            </a:r>
            <a:r>
              <a:rPr lang="ar-SA" sz="1800" dirty="0"/>
              <a:t>الحريات، نجد أن كل الأنظمة السياسية تقريباً تقيد حرية </a:t>
            </a:r>
            <a:r>
              <a:rPr lang="ar-SA" sz="1800" dirty="0" smtClean="0"/>
              <a:t>الرأي ... </a:t>
            </a:r>
          </a:p>
          <a:p>
            <a:r>
              <a:rPr lang="ar-SA" sz="1800" dirty="0" smtClean="0"/>
              <a:t>حيث تقيد </a:t>
            </a:r>
            <a:r>
              <a:rPr lang="ar-SA" sz="1800" u="sng" dirty="0" smtClean="0"/>
              <a:t>المجتمعات </a:t>
            </a:r>
            <a:r>
              <a:rPr lang="ar-SA" sz="1800" u="sng" dirty="0"/>
              <a:t>الشمولية </a:t>
            </a:r>
            <a:r>
              <a:rPr lang="ar-SA" sz="1800" dirty="0" smtClean="0"/>
              <a:t>هذا </a:t>
            </a:r>
            <a:r>
              <a:rPr lang="ar-SA" sz="1800" dirty="0"/>
              <a:t>الحق باستخدام القانون </a:t>
            </a:r>
            <a:r>
              <a:rPr lang="ar-SA" sz="1800" dirty="0" err="1" smtClean="0"/>
              <a:t>والقهر.أما</a:t>
            </a:r>
            <a:r>
              <a:rPr lang="ar-SA" sz="1800" dirty="0" smtClean="0"/>
              <a:t> </a:t>
            </a:r>
            <a:r>
              <a:rPr lang="ar-SA" sz="1800" u="sng" dirty="0" smtClean="0"/>
              <a:t>المجتمعات الرأسمالية </a:t>
            </a:r>
            <a:r>
              <a:rPr lang="ar-SA" sz="1800" dirty="0"/>
              <a:t>تقيده بواسطة الضغوط الاجتماعية كفقدان </a:t>
            </a:r>
            <a:r>
              <a:rPr lang="ar-SA" sz="1800" dirty="0" smtClean="0"/>
              <a:t>الوظيفة، وفرض الضرائب </a:t>
            </a:r>
            <a:r>
              <a:rPr lang="ar-SA" sz="1800" dirty="0"/>
              <a:t>على المؤسسات الإعلامية ...</a:t>
            </a:r>
            <a:r>
              <a:rPr lang="ar-SA" sz="1800" dirty="0" err="1" smtClean="0"/>
              <a:t>ألخ</a:t>
            </a:r>
            <a:endParaRPr lang="ar-SA" sz="1800" dirty="0" smtClean="0"/>
          </a:p>
          <a:p>
            <a:pPr marL="0" indent="0">
              <a:buNone/>
            </a:pPr>
            <a:endParaRPr lang="ar-SA" sz="1800" dirty="0" smtClean="0"/>
          </a:p>
          <a:p>
            <a:r>
              <a:rPr lang="ar-SA" sz="1800" b="1" dirty="0">
                <a:solidFill>
                  <a:srgbClr val="0070C0"/>
                </a:solidFill>
              </a:rPr>
              <a:t>د. حرية الصحافة:</a:t>
            </a:r>
          </a:p>
          <a:p>
            <a:r>
              <a:rPr lang="ar-SA" sz="1800" dirty="0"/>
              <a:t>على الرغم من أن معظم المواثيق الأخلاقية تنص على هذه الحرية صراحة أو ضمناً، إلا أنها كسابقتها تحتاج إلى ضمانات دستورية و </a:t>
            </a:r>
            <a:r>
              <a:rPr lang="ar-SA" sz="1800" dirty="0" smtClean="0"/>
              <a:t>قانونية .لذلك </a:t>
            </a:r>
            <a:r>
              <a:rPr lang="ar-SA" sz="1800" dirty="0"/>
              <a:t>يفرض على الصحفيين ضرورة </a:t>
            </a:r>
            <a:r>
              <a:rPr lang="ar-SA" sz="1800" b="1" i="1" dirty="0"/>
              <a:t>التضامن</a:t>
            </a:r>
            <a:r>
              <a:rPr lang="ar-SA" sz="1800" dirty="0"/>
              <a:t> للدفاع عن حرية الصحافة في مواجهة أي نوع من القيود القانونية... </a:t>
            </a:r>
          </a:p>
          <a:p>
            <a:pPr marL="0" indent="0" algn="ctr">
              <a:buNone/>
            </a:pPr>
            <a:endParaRPr lang="ar-SA" sz="1800" dirty="0"/>
          </a:p>
          <a:p>
            <a:pPr marL="0" indent="0" algn="ctr">
              <a:buNone/>
            </a:pPr>
            <a:r>
              <a:rPr lang="ar-SA" sz="1800" b="1" i="1" dirty="0"/>
              <a:t>فلا صحافة بلا حرية، ولا حرية بلا أخلاقيات.</a:t>
            </a:r>
            <a:endParaRPr lang="en-US" sz="1800" b="1" i="1" dirty="0"/>
          </a:p>
          <a:p>
            <a:pPr>
              <a:lnSpc>
                <a:spcPct val="170000"/>
              </a:lnSpc>
            </a:pPr>
            <a:endParaRPr lang="en-US" sz="1800" dirty="0"/>
          </a:p>
        </p:txBody>
      </p:sp>
    </p:spTree>
    <p:extLst>
      <p:ext uri="{BB962C8B-B14F-4D97-AF65-F5344CB8AC3E}">
        <p14:creationId xmlns:p14="http://schemas.microsoft.com/office/powerpoint/2010/main" val="3727249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r>
              <a:rPr lang="ar-SA" dirty="0">
                <a:solidFill>
                  <a:schemeClr val="accent6">
                    <a:lumMod val="50000"/>
                  </a:schemeClr>
                </a:solidFill>
              </a:rPr>
              <a:t>جناحا العمل الصحفي</a:t>
            </a:r>
            <a:endParaRPr lang="en-US" dirty="0">
              <a:solidFill>
                <a:schemeClr val="accent6">
                  <a:lumMod val="50000"/>
                </a:schemeClr>
              </a:solidFill>
            </a:endParaRPr>
          </a:p>
        </p:txBody>
      </p:sp>
      <p:sp>
        <p:nvSpPr>
          <p:cNvPr id="3" name="عنصر نائب للمحتوى 2"/>
          <p:cNvSpPr>
            <a:spLocks noGrp="1"/>
          </p:cNvSpPr>
          <p:nvPr>
            <p:ph idx="1"/>
          </p:nvPr>
        </p:nvSpPr>
        <p:spPr/>
        <p:txBody>
          <a:bodyPr>
            <a:normAutofit/>
          </a:bodyPr>
          <a:lstStyle/>
          <a:p>
            <a:pPr>
              <a:lnSpc>
                <a:spcPct val="150000"/>
              </a:lnSpc>
            </a:pPr>
            <a:r>
              <a:rPr lang="ar-SA" dirty="0" smtClean="0"/>
              <a:t>حرية الصحافة :لا </a:t>
            </a:r>
            <a:r>
              <a:rPr lang="ar-SA" dirty="0"/>
              <a:t>تعني أن الصحفي يستطيع أن يفعل أو يكتب أو يقول </a:t>
            </a:r>
            <a:r>
              <a:rPr lang="ar-SA" dirty="0" smtClean="0"/>
              <a:t>ما يشاء</a:t>
            </a:r>
            <a:r>
              <a:rPr lang="ar-SA" dirty="0"/>
              <a:t>، وانما تعني أن يكون </a:t>
            </a:r>
            <a:r>
              <a:rPr lang="ar-SA" dirty="0" smtClean="0"/>
              <a:t>حرا في </a:t>
            </a:r>
            <a:r>
              <a:rPr lang="ar-SA" dirty="0"/>
              <a:t>توسيع آفاق فكره وعمله </a:t>
            </a:r>
            <a:r>
              <a:rPr lang="ar-SA" dirty="0" smtClean="0"/>
              <a:t>واحترامه</a:t>
            </a:r>
            <a:r>
              <a:rPr lang="ar-SA" dirty="0"/>
              <a:t> </a:t>
            </a:r>
            <a:r>
              <a:rPr lang="ar-SA" dirty="0" smtClean="0"/>
              <a:t>لحريات الآخرين. وعندما </a:t>
            </a:r>
            <a:r>
              <a:rPr lang="ar-SA" dirty="0"/>
              <a:t>يدرك الصحفي أن </a:t>
            </a:r>
            <a:r>
              <a:rPr lang="ar-SA" u="sng" dirty="0">
                <a:solidFill>
                  <a:schemeClr val="accent6"/>
                </a:solidFill>
              </a:rPr>
              <a:t>الحرية </a:t>
            </a:r>
            <a:r>
              <a:rPr lang="ar-SA" u="sng" dirty="0" smtClean="0"/>
              <a:t>و </a:t>
            </a:r>
            <a:r>
              <a:rPr lang="ar-SA" u="sng" dirty="0" smtClean="0">
                <a:solidFill>
                  <a:schemeClr val="accent6"/>
                </a:solidFill>
              </a:rPr>
              <a:t>المسئولية</a:t>
            </a:r>
            <a:r>
              <a:rPr lang="ar-SA" u="sng" dirty="0" smtClean="0"/>
              <a:t> </a:t>
            </a:r>
            <a:r>
              <a:rPr lang="ar-SA" dirty="0"/>
              <a:t>هما جناحا العمل </a:t>
            </a:r>
            <a:r>
              <a:rPr lang="ar-SA" dirty="0" smtClean="0"/>
              <a:t>الصحفي، هنا </a:t>
            </a:r>
            <a:r>
              <a:rPr lang="ar-SA" dirty="0"/>
              <a:t>تصل الصحافة إلى مرحلة النضج، </a:t>
            </a:r>
            <a:r>
              <a:rPr lang="ar-SA" dirty="0" smtClean="0"/>
              <a:t>واحترام </a:t>
            </a:r>
            <a:r>
              <a:rPr lang="ar-SA" dirty="0"/>
              <a:t>الجمهور لها.</a:t>
            </a:r>
            <a:endParaRPr lang="en-US" dirty="0"/>
          </a:p>
        </p:txBody>
      </p:sp>
    </p:spTree>
    <p:extLst>
      <p:ext uri="{BB962C8B-B14F-4D97-AF65-F5344CB8AC3E}">
        <p14:creationId xmlns:p14="http://schemas.microsoft.com/office/powerpoint/2010/main" val="4186853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00B050"/>
                </a:solidFill>
              </a:rPr>
              <a:t>ثانياً حق الجمهور في </a:t>
            </a:r>
            <a:r>
              <a:rPr lang="ar-SA" b="1" dirty="0" smtClean="0">
                <a:solidFill>
                  <a:srgbClr val="00B050"/>
                </a:solidFill>
              </a:rPr>
              <a:t>المعرفة</a:t>
            </a:r>
            <a:endParaRPr lang="en-US" dirty="0">
              <a:solidFill>
                <a:srgbClr val="00B050"/>
              </a:solidFill>
            </a:endParaRPr>
          </a:p>
        </p:txBody>
      </p:sp>
      <p:sp>
        <p:nvSpPr>
          <p:cNvPr id="3" name="عنصر نائب للمحتوى 2"/>
          <p:cNvSpPr>
            <a:spLocks noGrp="1"/>
          </p:cNvSpPr>
          <p:nvPr>
            <p:ph idx="1"/>
          </p:nvPr>
        </p:nvSpPr>
        <p:spPr/>
        <p:txBody>
          <a:bodyPr>
            <a:normAutofit/>
          </a:bodyPr>
          <a:lstStyle/>
          <a:p>
            <a:pPr marL="0" indent="0">
              <a:buNone/>
            </a:pPr>
            <a:r>
              <a:rPr lang="ar-SA" dirty="0" smtClean="0"/>
              <a:t>على </a:t>
            </a:r>
            <a:r>
              <a:rPr lang="ar-SA" dirty="0"/>
              <a:t>الرغم من أهمية المعرفة التي </a:t>
            </a:r>
            <a:r>
              <a:rPr lang="ar-SA" dirty="0" smtClean="0"/>
              <a:t>تقدمها وسائل </a:t>
            </a:r>
            <a:r>
              <a:rPr lang="ar-SA" dirty="0"/>
              <a:t>الإعلام إلى الجمهور، إلا أن المواثيق لم تقدم </a:t>
            </a:r>
            <a:r>
              <a:rPr lang="ar-SA" dirty="0" smtClean="0"/>
              <a:t>تصورا </a:t>
            </a:r>
            <a:r>
              <a:rPr lang="ar-SA" u="sng" dirty="0" smtClean="0"/>
              <a:t>لنوعية</a:t>
            </a:r>
            <a:r>
              <a:rPr lang="ar-SA" u="sng" dirty="0"/>
              <a:t> </a:t>
            </a:r>
            <a:r>
              <a:rPr lang="ar-SA" u="sng" dirty="0" smtClean="0"/>
              <a:t>المعرفة </a:t>
            </a:r>
            <a:r>
              <a:rPr lang="ar-SA" dirty="0" smtClean="0"/>
              <a:t>,</a:t>
            </a:r>
          </a:p>
          <a:p>
            <a:pPr marL="0" indent="0">
              <a:buNone/>
            </a:pPr>
            <a:r>
              <a:rPr lang="ar-SA" dirty="0" smtClean="0"/>
              <a:t>على </a:t>
            </a:r>
            <a:r>
              <a:rPr lang="ar-SA" dirty="0"/>
              <a:t>الرغم من أهميتها في </a:t>
            </a:r>
            <a:r>
              <a:rPr lang="ar-SA" dirty="0" smtClean="0"/>
              <a:t>تأهيل المواطنين </a:t>
            </a:r>
            <a:r>
              <a:rPr lang="ar-SA" dirty="0"/>
              <a:t>لممارسة </a:t>
            </a:r>
            <a:r>
              <a:rPr lang="ar-SA" i="1" dirty="0" smtClean="0"/>
              <a:t>الديموقراطية</a:t>
            </a:r>
            <a:r>
              <a:rPr lang="ar-SA" dirty="0" smtClean="0"/>
              <a:t> </a:t>
            </a:r>
            <a:r>
              <a:rPr lang="ar-SA" i="1" dirty="0" smtClean="0"/>
              <a:t>وتشكيل </a:t>
            </a:r>
            <a:r>
              <a:rPr lang="ar-SA" i="1" dirty="0"/>
              <a:t>المناخ السياسي </a:t>
            </a:r>
            <a:r>
              <a:rPr lang="ar-SA" dirty="0"/>
              <a:t>الذي يفرض على القادة اتخاذ </a:t>
            </a:r>
            <a:r>
              <a:rPr lang="ar-SA" dirty="0" smtClean="0"/>
              <a:t>القرارات </a:t>
            </a:r>
            <a:r>
              <a:rPr lang="ar-SA" dirty="0"/>
              <a:t>التي </a:t>
            </a:r>
            <a:r>
              <a:rPr lang="ar-SA" dirty="0" smtClean="0"/>
              <a:t>تحقق مصالح </a:t>
            </a:r>
            <a:r>
              <a:rPr lang="ar-SA" dirty="0"/>
              <a:t>المواطنين.</a:t>
            </a:r>
            <a:endParaRPr lang="en-US" dirty="0"/>
          </a:p>
        </p:txBody>
      </p:sp>
    </p:spTree>
    <p:extLst>
      <p:ext uri="{BB962C8B-B14F-4D97-AF65-F5344CB8AC3E}">
        <p14:creationId xmlns:p14="http://schemas.microsoft.com/office/powerpoint/2010/main" val="4292522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accent6">
                    <a:lumMod val="75000"/>
                  </a:schemeClr>
                </a:solidFill>
              </a:rPr>
              <a:t>تسلية معلوماتية</a:t>
            </a:r>
            <a:endParaRPr lang="en-US" dirty="0">
              <a:solidFill>
                <a:schemeClr val="accent6">
                  <a:lumMod val="75000"/>
                </a:schemeClr>
              </a:solidFill>
            </a:endParaRPr>
          </a:p>
        </p:txBody>
      </p:sp>
      <p:sp>
        <p:nvSpPr>
          <p:cNvPr id="3" name="عنصر نائب للمحتوى 2"/>
          <p:cNvSpPr>
            <a:spLocks noGrp="1"/>
          </p:cNvSpPr>
          <p:nvPr>
            <p:ph idx="1"/>
          </p:nvPr>
        </p:nvSpPr>
        <p:spPr/>
        <p:txBody>
          <a:bodyPr>
            <a:normAutofit lnSpcReduction="10000"/>
          </a:bodyPr>
          <a:lstStyle/>
          <a:p>
            <a:pPr marL="0" indent="0">
              <a:buNone/>
            </a:pPr>
            <a:r>
              <a:rPr lang="ar-SA" dirty="0"/>
              <a:t>إلا أن ما تقدمه وسائل الإعلام من المعلومات رغم الكم الهائل في </a:t>
            </a:r>
            <a:r>
              <a:rPr lang="ar-SA" dirty="0" smtClean="0"/>
              <a:t>حجمه إلا </a:t>
            </a:r>
            <a:r>
              <a:rPr lang="ar-SA" dirty="0"/>
              <a:t>أن نوعيتها قد أحالت </a:t>
            </a:r>
            <a:r>
              <a:rPr lang="ar-SA" dirty="0" smtClean="0"/>
              <a:t>أفراد </a:t>
            </a:r>
            <a:r>
              <a:rPr lang="ar-SA" dirty="0"/>
              <a:t>الجمهور إلى مستهلكين للتسلية </a:t>
            </a:r>
            <a:r>
              <a:rPr lang="ar-SA" dirty="0" smtClean="0"/>
              <a:t>والمتعة </a:t>
            </a:r>
            <a:r>
              <a:rPr lang="ar-SA" dirty="0"/>
              <a:t>والإثارة </a:t>
            </a:r>
            <a:r>
              <a:rPr lang="ar-SA" dirty="0" smtClean="0"/>
              <a:t>( </a:t>
            </a:r>
            <a:r>
              <a:rPr lang="ar-SA" dirty="0"/>
              <a:t>تسلية </a:t>
            </a:r>
            <a:r>
              <a:rPr lang="ar-SA" dirty="0" smtClean="0"/>
              <a:t>معلوماتية)، </a:t>
            </a:r>
            <a:r>
              <a:rPr lang="ar-SA" dirty="0"/>
              <a:t>بينما المعرفة المطلوبة هي تلك المعرفة </a:t>
            </a:r>
            <a:r>
              <a:rPr lang="ar-SA" dirty="0" smtClean="0"/>
              <a:t>التي </a:t>
            </a:r>
            <a:r>
              <a:rPr lang="ar-SA" dirty="0"/>
              <a:t>تزيد من </a:t>
            </a:r>
            <a:r>
              <a:rPr lang="ar-SA" dirty="0" smtClean="0"/>
              <a:t>القدرات </a:t>
            </a:r>
            <a:r>
              <a:rPr lang="ar-SA" dirty="0"/>
              <a:t>العقلية الثقافية والتحليلية والإبداعية والنقدية</a:t>
            </a:r>
            <a:r>
              <a:rPr lang="ar-SA" dirty="0" smtClean="0"/>
              <a:t>.</a:t>
            </a:r>
          </a:p>
          <a:p>
            <a:pPr marL="0" indent="0">
              <a:buNone/>
            </a:pPr>
            <a:r>
              <a:rPr lang="ar-SA" dirty="0"/>
              <a:t>إن الحق في الحصول على المعرفة و المعلومات هو حق عام لكل </a:t>
            </a:r>
            <a:r>
              <a:rPr lang="ar-SA" dirty="0" smtClean="0"/>
              <a:t>أفراد</a:t>
            </a:r>
            <a:r>
              <a:rPr lang="ar-SA" dirty="0"/>
              <a:t> </a:t>
            </a:r>
            <a:r>
              <a:rPr lang="ar-SA" dirty="0" smtClean="0"/>
              <a:t>المجتمع</a:t>
            </a:r>
            <a:r>
              <a:rPr lang="ar-SA" dirty="0"/>
              <a:t>، ولكن لا يجب النظر إلى ذلك من حيث الكم، بل من </a:t>
            </a:r>
            <a:r>
              <a:rPr lang="ar-SA" dirty="0" smtClean="0"/>
              <a:t>حيث </a:t>
            </a:r>
            <a:r>
              <a:rPr lang="ar-SA" b="1" i="1" dirty="0" smtClean="0"/>
              <a:t>الكيف</a:t>
            </a:r>
            <a:r>
              <a:rPr lang="ar-SA" dirty="0" smtClean="0"/>
              <a:t> </a:t>
            </a:r>
            <a:r>
              <a:rPr lang="ar-SA" dirty="0"/>
              <a:t>في نوعية المعلومات وطريقة تقديمها وحاجة المواطن إليها </a:t>
            </a:r>
            <a:r>
              <a:rPr lang="ar-SA" dirty="0" smtClean="0"/>
              <a:t>لاتخاذ قراراته </a:t>
            </a:r>
            <a:r>
              <a:rPr lang="ar-SA" dirty="0"/>
              <a:t>واصدار أحكامه.</a:t>
            </a:r>
            <a:endParaRPr lang="en-US" dirty="0"/>
          </a:p>
        </p:txBody>
      </p:sp>
    </p:spTree>
    <p:extLst>
      <p:ext uri="{BB962C8B-B14F-4D97-AF65-F5344CB8AC3E}">
        <p14:creationId xmlns:p14="http://schemas.microsoft.com/office/powerpoint/2010/main" val="4271730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1143000"/>
          </a:xfrm>
        </p:spPr>
        <p:txBody>
          <a:bodyPr>
            <a:normAutofit fontScale="90000"/>
          </a:bodyPr>
          <a:lstStyle/>
          <a:p>
            <a:r>
              <a:rPr lang="ar-SA" dirty="0" smtClean="0"/>
              <a:t/>
            </a:r>
            <a:br>
              <a:rPr lang="ar-SA" dirty="0" smtClean="0"/>
            </a:br>
            <a:r>
              <a:rPr lang="ar-SA" b="1" dirty="0" smtClean="0">
                <a:solidFill>
                  <a:schemeClr val="accent6">
                    <a:lumMod val="75000"/>
                  </a:schemeClr>
                </a:solidFill>
              </a:rPr>
              <a:t> قيام </a:t>
            </a:r>
            <a:r>
              <a:rPr lang="ar-SA" b="1" dirty="0">
                <a:solidFill>
                  <a:schemeClr val="accent6">
                    <a:lumMod val="75000"/>
                  </a:schemeClr>
                </a:solidFill>
              </a:rPr>
              <a:t>وسائل الإعلام بدورها في تطبيق حق الجمهور في المعرفة يتطلب </a:t>
            </a:r>
            <a:r>
              <a:rPr lang="ar-SA" b="1" dirty="0" smtClean="0">
                <a:solidFill>
                  <a:schemeClr val="accent6">
                    <a:lumMod val="75000"/>
                  </a:schemeClr>
                </a:solidFill>
              </a:rPr>
              <a:t>منها</a:t>
            </a:r>
            <a:r>
              <a:rPr lang="ar-SA" b="1" dirty="0"/>
              <a:t/>
            </a:r>
            <a:br>
              <a:rPr lang="ar-SA" b="1" dirty="0"/>
            </a:br>
            <a:endParaRPr lang="en-US" b="1" dirty="0"/>
          </a:p>
        </p:txBody>
      </p:sp>
      <p:sp>
        <p:nvSpPr>
          <p:cNvPr id="3" name="عنصر نائب للمحتوى 2"/>
          <p:cNvSpPr>
            <a:spLocks noGrp="1"/>
          </p:cNvSpPr>
          <p:nvPr>
            <p:ph idx="1"/>
          </p:nvPr>
        </p:nvSpPr>
        <p:spPr/>
        <p:txBody>
          <a:bodyPr>
            <a:normAutofit/>
          </a:bodyPr>
          <a:lstStyle/>
          <a:p>
            <a:pPr marL="514350" indent="-514350">
              <a:buFont typeface="+mj-lt"/>
              <a:buAutoNum type="arabicPeriod"/>
            </a:pPr>
            <a:r>
              <a:rPr lang="ar-SA" dirty="0" smtClean="0"/>
              <a:t>أن </a:t>
            </a:r>
            <a:r>
              <a:rPr lang="ar-SA" dirty="0"/>
              <a:t>تتمسك بحقها في الحصول على المعلومات </a:t>
            </a:r>
            <a:r>
              <a:rPr lang="ar-SA" dirty="0" smtClean="0"/>
              <a:t>ونشرها.</a:t>
            </a:r>
            <a:endParaRPr lang="ar-SA" dirty="0"/>
          </a:p>
          <a:p>
            <a:pPr marL="514350" indent="-514350">
              <a:buFont typeface="+mj-lt"/>
              <a:buAutoNum type="arabicPeriod"/>
            </a:pPr>
            <a:r>
              <a:rPr lang="ar-SA" dirty="0" smtClean="0"/>
              <a:t>أن </a:t>
            </a:r>
            <a:r>
              <a:rPr lang="ar-SA" dirty="0"/>
              <a:t>تتمسك بحقها في التغطية الشاملة والمتكاملة للأحداث.</a:t>
            </a:r>
          </a:p>
          <a:p>
            <a:pPr marL="514350" indent="-514350">
              <a:buFont typeface="+mj-lt"/>
              <a:buAutoNum type="arabicPeriod"/>
            </a:pPr>
            <a:r>
              <a:rPr lang="ar-SA" dirty="0" smtClean="0"/>
              <a:t>أن تتمسك بالموضوعية وعدم التحيز في تقديم المعلومات.</a:t>
            </a:r>
          </a:p>
          <a:p>
            <a:pPr marL="514350" indent="-514350">
              <a:buFont typeface="+mj-lt"/>
              <a:buAutoNum type="arabicPeriod"/>
            </a:pPr>
            <a:r>
              <a:rPr lang="ar-SA" dirty="0"/>
              <a:t>أ</a:t>
            </a:r>
            <a:r>
              <a:rPr lang="ar-SA" dirty="0" smtClean="0"/>
              <a:t>ن تتمتع بتعددية المصادر وتنوعها.</a:t>
            </a:r>
          </a:p>
          <a:p>
            <a:pPr marL="514350" indent="-514350">
              <a:buFont typeface="+mj-lt"/>
              <a:buAutoNum type="arabicPeriod"/>
            </a:pPr>
            <a:r>
              <a:rPr lang="ar-SA" dirty="0" smtClean="0"/>
              <a:t>أن </a:t>
            </a:r>
            <a:r>
              <a:rPr lang="ar-SA" dirty="0"/>
              <a:t>توازن بين حاجة الجمهور إلى المعرفة الجادة من جهة، </a:t>
            </a:r>
            <a:r>
              <a:rPr lang="ar-SA" dirty="0" smtClean="0"/>
              <a:t>وحاجته إلى </a:t>
            </a:r>
            <a:r>
              <a:rPr lang="ar-SA" dirty="0"/>
              <a:t>التسلية والمتعة من جهة أخرى .</a:t>
            </a:r>
          </a:p>
          <a:p>
            <a:pPr marL="514350" indent="-514350">
              <a:buFont typeface="+mj-lt"/>
              <a:buAutoNum type="arabicPeriod"/>
            </a:pPr>
            <a:r>
              <a:rPr lang="ar-SA" dirty="0" smtClean="0"/>
              <a:t>الأمانة </a:t>
            </a:r>
            <a:r>
              <a:rPr lang="ar-SA" dirty="0"/>
              <a:t>في نقل الحقائق </a:t>
            </a:r>
            <a:r>
              <a:rPr lang="ar-SA" dirty="0" smtClean="0"/>
              <a:t>وتقديمها </a:t>
            </a:r>
            <a:r>
              <a:rPr lang="ar-SA" dirty="0"/>
              <a:t>في السياق المناسب لها</a:t>
            </a:r>
            <a:r>
              <a:rPr lang="ar-SA" dirty="0" smtClean="0"/>
              <a:t>.</a:t>
            </a:r>
            <a:endParaRPr lang="ar-SA" dirty="0"/>
          </a:p>
        </p:txBody>
      </p:sp>
    </p:spTree>
    <p:extLst>
      <p:ext uri="{BB962C8B-B14F-4D97-AF65-F5344CB8AC3E}">
        <p14:creationId xmlns:p14="http://schemas.microsoft.com/office/powerpoint/2010/main" val="1906525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
            </a:r>
            <a:br>
              <a:rPr lang="ar-SA" dirty="0"/>
            </a:br>
            <a:r>
              <a:rPr lang="ar-SA" dirty="0"/>
              <a:t> </a:t>
            </a:r>
            <a:r>
              <a:rPr lang="ar-SA" dirty="0">
                <a:solidFill>
                  <a:schemeClr val="accent6">
                    <a:lumMod val="75000"/>
                  </a:schemeClr>
                </a:solidFill>
              </a:rPr>
              <a:t>قيام وسائل الإعلام بدورها في تطبيق حق الجمهور في المعرفة يتطلب منها</a:t>
            </a:r>
            <a:r>
              <a:rPr lang="ar-SA" dirty="0"/>
              <a:t/>
            </a:r>
            <a:br>
              <a:rPr lang="ar-SA" dirty="0"/>
            </a:br>
            <a:endParaRPr lang="en-US"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sz="2800" dirty="0" smtClean="0"/>
              <a:t>7- إتباع </a:t>
            </a:r>
            <a:r>
              <a:rPr lang="ar-SA" sz="2800" dirty="0"/>
              <a:t>الدقة في تقديم المعلومات المتصلة بالأسٍماء </a:t>
            </a:r>
            <a:r>
              <a:rPr lang="ar-SA" sz="2800" dirty="0" smtClean="0"/>
              <a:t>والتواريخ والاقتباسات </a:t>
            </a:r>
            <a:r>
              <a:rPr lang="ar-SA" sz="2800" dirty="0"/>
              <a:t>ومصادرها وتوثيقها والتحري للتأكد من دقة المعلومات </a:t>
            </a:r>
            <a:r>
              <a:rPr lang="ar-SA" sz="2800" dirty="0" smtClean="0"/>
              <a:t>التي يشك </a:t>
            </a:r>
            <a:r>
              <a:rPr lang="ar-SA" sz="2800" dirty="0"/>
              <a:t>الصحفي في صحتها قبل </a:t>
            </a:r>
            <a:r>
              <a:rPr lang="ar-SA" sz="2800" dirty="0" smtClean="0"/>
              <a:t>نشرها.</a:t>
            </a:r>
          </a:p>
          <a:p>
            <a:pPr marL="0" indent="0">
              <a:buNone/>
            </a:pPr>
            <a:endParaRPr lang="ar-SA" sz="2800" dirty="0" smtClean="0"/>
          </a:p>
          <a:p>
            <a:pPr marL="0" indent="0">
              <a:buNone/>
            </a:pPr>
            <a:r>
              <a:rPr lang="ar-SA" sz="2800" dirty="0" smtClean="0"/>
              <a:t>8- التصحيح </a:t>
            </a:r>
            <a:r>
              <a:rPr lang="ar-SA" sz="2800" dirty="0"/>
              <a:t>الطوعي للمعلومات التي تنشرها أو تذيعها خطأ، </a:t>
            </a:r>
            <a:r>
              <a:rPr lang="ar-SA" sz="2800" dirty="0" smtClean="0"/>
              <a:t>وأن تمنح </a:t>
            </a:r>
            <a:r>
              <a:rPr lang="ar-SA" sz="2800" dirty="0"/>
              <a:t>حق الرد للجهات </a:t>
            </a:r>
            <a:r>
              <a:rPr lang="ar-SA" sz="2800" dirty="0" smtClean="0"/>
              <a:t>والأفراد </a:t>
            </a:r>
            <a:r>
              <a:rPr lang="ar-SA" sz="2800" dirty="0"/>
              <a:t>المتضررة من النشر </a:t>
            </a:r>
            <a:r>
              <a:rPr lang="ar-SA" sz="2800" dirty="0" smtClean="0"/>
              <a:t>الخاطئ، </a:t>
            </a:r>
            <a:r>
              <a:rPr lang="ar-SA" sz="2800" dirty="0"/>
              <a:t>مما يزيد </a:t>
            </a:r>
            <a:r>
              <a:rPr lang="ar-SA" sz="2800" dirty="0" smtClean="0"/>
              <a:t>من مصداقيتها </a:t>
            </a:r>
            <a:r>
              <a:rPr lang="ar-SA" sz="2800" dirty="0"/>
              <a:t>في نظر الجمهور</a:t>
            </a:r>
            <a:r>
              <a:rPr lang="ar-SA" sz="2800" dirty="0" smtClean="0"/>
              <a:t>.</a:t>
            </a:r>
          </a:p>
          <a:p>
            <a:pPr marL="0" indent="0">
              <a:buNone/>
            </a:pPr>
            <a:endParaRPr lang="ar-SA" sz="2800" dirty="0"/>
          </a:p>
          <a:p>
            <a:pPr marL="0" indent="0">
              <a:buNone/>
            </a:pPr>
            <a:r>
              <a:rPr lang="ar-SA" sz="2800" dirty="0" smtClean="0"/>
              <a:t>9-  </a:t>
            </a:r>
            <a:r>
              <a:rPr lang="ar-SA" sz="2800" dirty="0"/>
              <a:t>الفصل بين الخبر والرأي، مع الاعتراف بأن الأحكام التي يصدرها الصحفي تعبر بالضرورة عن رأيه، بل أن هناك من يرى أن الفصل بين الخبر </a:t>
            </a:r>
            <a:r>
              <a:rPr lang="ar-SA" sz="2800" dirty="0" smtClean="0"/>
              <a:t>والرأي </a:t>
            </a:r>
            <a:r>
              <a:rPr lang="ar-SA" sz="2800" dirty="0"/>
              <a:t>لا ينال رضى الصحفيين لأنه يقدمهم كمجرد ناقلين للمعلومات.</a:t>
            </a:r>
            <a:endParaRPr lang="en-US" sz="2800" dirty="0"/>
          </a:p>
          <a:p>
            <a:pPr marL="0" indent="0">
              <a:buNone/>
            </a:pPr>
            <a:endParaRPr lang="ar-SA" sz="2800" dirty="0" smtClean="0"/>
          </a:p>
        </p:txBody>
      </p:sp>
    </p:spTree>
    <p:extLst>
      <p:ext uri="{BB962C8B-B14F-4D97-AF65-F5344CB8AC3E}">
        <p14:creationId xmlns:p14="http://schemas.microsoft.com/office/powerpoint/2010/main" val="118735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
            </a:r>
            <a:br>
              <a:rPr lang="ar-SA" dirty="0"/>
            </a:br>
            <a:r>
              <a:rPr lang="ar-SA" dirty="0"/>
              <a:t> </a:t>
            </a:r>
            <a:r>
              <a:rPr lang="ar-SA" dirty="0" smtClean="0"/>
              <a:t/>
            </a:r>
            <a:br>
              <a:rPr lang="ar-SA" dirty="0" smtClean="0"/>
            </a:br>
            <a:r>
              <a:rPr lang="ar-SA" dirty="0" smtClean="0">
                <a:solidFill>
                  <a:schemeClr val="accent6">
                    <a:lumMod val="75000"/>
                  </a:schemeClr>
                </a:solidFill>
              </a:rPr>
              <a:t>قيام </a:t>
            </a:r>
            <a:r>
              <a:rPr lang="ar-SA" dirty="0">
                <a:solidFill>
                  <a:schemeClr val="accent6">
                    <a:lumMod val="75000"/>
                  </a:schemeClr>
                </a:solidFill>
              </a:rPr>
              <a:t>وسائل الإعلام بدورها في تطبيق حق الجمهور في المعرفة يتطلب منها</a:t>
            </a:r>
            <a:r>
              <a:rPr lang="ar-SA" dirty="0"/>
              <a:t/>
            </a:r>
            <a:br>
              <a:rPr lang="ar-SA" dirty="0"/>
            </a:br>
            <a:endParaRPr lang="en-US" dirty="0"/>
          </a:p>
        </p:txBody>
      </p:sp>
      <p:sp>
        <p:nvSpPr>
          <p:cNvPr id="3" name="عنصر نائب للمحتوى 2"/>
          <p:cNvSpPr>
            <a:spLocks noGrp="1"/>
          </p:cNvSpPr>
          <p:nvPr>
            <p:ph idx="1"/>
          </p:nvPr>
        </p:nvSpPr>
        <p:spPr>
          <a:xfrm>
            <a:off x="457200" y="1916832"/>
            <a:ext cx="8229600" cy="4209331"/>
          </a:xfrm>
        </p:spPr>
        <p:txBody>
          <a:bodyPr>
            <a:normAutofit/>
          </a:bodyPr>
          <a:lstStyle/>
          <a:p>
            <a:pPr marL="0" indent="0">
              <a:buNone/>
            </a:pPr>
            <a:r>
              <a:rPr lang="ar-SA" dirty="0" smtClean="0"/>
              <a:t>10-  </a:t>
            </a:r>
            <a:r>
              <a:rPr lang="ar-SA" dirty="0"/>
              <a:t>التغطية التفسيرية للأحداث ، بمعنى شرح وتفسير </a:t>
            </a:r>
            <a:r>
              <a:rPr lang="ar-SA" dirty="0" smtClean="0"/>
              <a:t>الأحداث بتوضيح </a:t>
            </a:r>
            <a:r>
              <a:rPr lang="ar-SA" dirty="0"/>
              <a:t>خلفياتها، لأن بعض الأخبار لا تفهم إلا إذا </a:t>
            </a:r>
            <a:r>
              <a:rPr lang="ar-SA" dirty="0" smtClean="0"/>
              <a:t>فسرت.</a:t>
            </a:r>
          </a:p>
        </p:txBody>
      </p:sp>
    </p:spTree>
    <p:extLst>
      <p:ext uri="{BB962C8B-B14F-4D97-AF65-F5344CB8AC3E}">
        <p14:creationId xmlns:p14="http://schemas.microsoft.com/office/powerpoint/2010/main" val="7330497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200" b="1" dirty="0">
                <a:solidFill>
                  <a:srgbClr val="00B050"/>
                </a:solidFill>
              </a:rPr>
              <a:t>ثالثاً إدارة المناقشة الحرة في المجتمع ونقلها إلى </a:t>
            </a:r>
            <a:r>
              <a:rPr lang="ar-SA" sz="3200" b="1" dirty="0" smtClean="0">
                <a:solidFill>
                  <a:srgbClr val="00B050"/>
                </a:solidFill>
              </a:rPr>
              <a:t>الجمهور</a:t>
            </a:r>
            <a:endParaRPr lang="en-US" sz="3200" dirty="0">
              <a:solidFill>
                <a:srgbClr val="00B050"/>
              </a:solidFill>
            </a:endParaRPr>
          </a:p>
        </p:txBody>
      </p:sp>
      <p:sp>
        <p:nvSpPr>
          <p:cNvPr id="3" name="عنصر نائب للمحتوى 2"/>
          <p:cNvSpPr>
            <a:spLocks noGrp="1"/>
          </p:cNvSpPr>
          <p:nvPr>
            <p:ph idx="1"/>
          </p:nvPr>
        </p:nvSpPr>
        <p:spPr/>
        <p:txBody>
          <a:bodyPr>
            <a:normAutofit/>
          </a:bodyPr>
          <a:lstStyle/>
          <a:p>
            <a:pPr marL="0" indent="0">
              <a:lnSpc>
                <a:spcPct val="150000"/>
              </a:lnSpc>
              <a:buNone/>
            </a:pPr>
            <a:r>
              <a:rPr lang="ar-SA" sz="2400" dirty="0" smtClean="0"/>
              <a:t>ولكي </a:t>
            </a:r>
            <a:r>
              <a:rPr lang="ar-SA" sz="2400" dirty="0"/>
              <a:t>تقوم وسائل الإعلام بد ورها في هذا المجال، يجب أن </a:t>
            </a:r>
            <a:r>
              <a:rPr lang="ar-SA" sz="2400" dirty="0" smtClean="0"/>
              <a:t>تكوّن </a:t>
            </a:r>
            <a:r>
              <a:rPr lang="ar-SA" sz="2800" b="1" dirty="0" smtClean="0"/>
              <a:t>ساحة</a:t>
            </a:r>
            <a:r>
              <a:rPr lang="ar-SA" sz="2400" dirty="0" smtClean="0"/>
              <a:t> لعرض </a:t>
            </a:r>
            <a:r>
              <a:rPr lang="ar-SA" sz="2400" dirty="0"/>
              <a:t>وجهات النظر المختلفة.. لأن </a:t>
            </a:r>
            <a:r>
              <a:rPr lang="ar-SA" sz="2400" dirty="0" smtClean="0"/>
              <a:t>أي </a:t>
            </a:r>
            <a:r>
              <a:rPr lang="ar-SA" sz="2400" dirty="0"/>
              <a:t>مجتمع لا يستطيع أن يصل </a:t>
            </a:r>
            <a:r>
              <a:rPr lang="ar-SA" sz="2400" dirty="0" smtClean="0"/>
              <a:t>إلى الصواب </a:t>
            </a:r>
            <a:r>
              <a:rPr lang="ar-SA" sz="2400" dirty="0"/>
              <a:t>في </a:t>
            </a:r>
            <a:r>
              <a:rPr lang="ar-SA" sz="2400" dirty="0" smtClean="0"/>
              <a:t>أي </a:t>
            </a:r>
            <a:r>
              <a:rPr lang="ar-SA" sz="2400" dirty="0"/>
              <a:t>مسألة أو قضية، ما لم يستمع إلى </a:t>
            </a:r>
            <a:r>
              <a:rPr lang="ar-SA" sz="2400" dirty="0" smtClean="0"/>
              <a:t>آراء و وجهات </a:t>
            </a:r>
            <a:r>
              <a:rPr lang="ar-SA" sz="2400" dirty="0"/>
              <a:t>نظر </a:t>
            </a:r>
            <a:r>
              <a:rPr lang="ar-SA" sz="2800" b="1" dirty="0" smtClean="0"/>
              <a:t>كل الأطراف </a:t>
            </a:r>
            <a:r>
              <a:rPr lang="ar-SA" sz="2400" dirty="0" smtClean="0"/>
              <a:t>المعنية.</a:t>
            </a:r>
          </a:p>
          <a:p>
            <a:pPr marL="0" indent="0">
              <a:lnSpc>
                <a:spcPct val="150000"/>
              </a:lnSpc>
              <a:buNone/>
            </a:pPr>
            <a:r>
              <a:rPr lang="ar-SA" sz="2400" dirty="0" smtClean="0"/>
              <a:t>وأن </a:t>
            </a:r>
            <a:r>
              <a:rPr lang="ar-SA" sz="2400" dirty="0"/>
              <a:t>تحترم حق النقد </a:t>
            </a:r>
            <a:r>
              <a:rPr lang="ar-SA" sz="2400" dirty="0" smtClean="0"/>
              <a:t>وحق الأقليات </a:t>
            </a:r>
            <a:r>
              <a:rPr lang="ar-SA" sz="2400" dirty="0"/>
              <a:t>في التعبير عن قضاياها. </a:t>
            </a:r>
            <a:endParaRPr lang="ar-SA" sz="2400" dirty="0" smtClean="0"/>
          </a:p>
        </p:txBody>
      </p:sp>
    </p:spTree>
    <p:extLst>
      <p:ext uri="{BB962C8B-B14F-4D97-AF65-F5344CB8AC3E}">
        <p14:creationId xmlns:p14="http://schemas.microsoft.com/office/powerpoint/2010/main" val="2353644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p:cNvGraphicFramePr>
            <a:graphicFrameLocks noGrp="1"/>
          </p:cNvGraphicFramePr>
          <p:nvPr>
            <p:ph idx="4294967295"/>
            <p:extLst>
              <p:ext uri="{D42A27DB-BD31-4B8C-83A1-F6EECF244321}">
                <p14:modId xmlns:p14="http://schemas.microsoft.com/office/powerpoint/2010/main" val="3315205897"/>
              </p:ext>
            </p:extLst>
          </p:nvPr>
        </p:nvGraphicFramePr>
        <p:xfrm>
          <a:off x="107504" y="260350"/>
          <a:ext cx="8928992" cy="648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1461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200" b="1" dirty="0" smtClean="0">
                <a:solidFill>
                  <a:srgbClr val="00B050"/>
                </a:solidFill>
              </a:rPr>
              <a:t> رابعاً </a:t>
            </a:r>
            <a:r>
              <a:rPr lang="ar-SA" sz="3200" b="1" dirty="0">
                <a:solidFill>
                  <a:srgbClr val="00B050"/>
                </a:solidFill>
              </a:rPr>
              <a:t>الدفاع عن مصالح المجتمع </a:t>
            </a:r>
            <a:r>
              <a:rPr lang="ar-SA" sz="3200" b="1" dirty="0" smtClean="0">
                <a:solidFill>
                  <a:srgbClr val="00B050"/>
                </a:solidFill>
              </a:rPr>
              <a:t>واحترام قيمه</a:t>
            </a:r>
            <a:endParaRPr lang="en-US" sz="3200" dirty="0">
              <a:solidFill>
                <a:srgbClr val="00B050"/>
              </a:solidFill>
            </a:endParaRPr>
          </a:p>
        </p:txBody>
      </p:sp>
      <p:sp>
        <p:nvSpPr>
          <p:cNvPr id="3" name="عنصر نائب للمحتوى 2"/>
          <p:cNvSpPr>
            <a:spLocks noGrp="1"/>
          </p:cNvSpPr>
          <p:nvPr>
            <p:ph idx="1"/>
          </p:nvPr>
        </p:nvSpPr>
        <p:spPr/>
        <p:txBody>
          <a:bodyPr>
            <a:noAutofit/>
          </a:bodyPr>
          <a:lstStyle/>
          <a:p>
            <a:pPr marL="0" indent="0">
              <a:buNone/>
            </a:pPr>
            <a:r>
              <a:rPr lang="ar-SA" sz="2400" dirty="0" smtClean="0"/>
              <a:t>وذلك من خلال :</a:t>
            </a:r>
          </a:p>
          <a:p>
            <a:r>
              <a:rPr lang="ar-SA" sz="2400" dirty="0" smtClean="0"/>
              <a:t>1. </a:t>
            </a:r>
            <a:r>
              <a:rPr lang="ar-SA" sz="2400" dirty="0"/>
              <a:t>المساهمة في تحقيق تماسك المجتمع ووحدته.</a:t>
            </a:r>
          </a:p>
          <a:p>
            <a:r>
              <a:rPr lang="ar-SA" sz="2400" dirty="0"/>
              <a:t>2. حماية الذاتية والهوية الثقافية للمجتمع.</a:t>
            </a:r>
          </a:p>
          <a:p>
            <a:r>
              <a:rPr lang="ar-SA" sz="2400" dirty="0"/>
              <a:t>3. المساهمة في تحقيق التنمية.</a:t>
            </a:r>
          </a:p>
          <a:p>
            <a:r>
              <a:rPr lang="ar-SA" sz="2400" dirty="0"/>
              <a:t>4. </a:t>
            </a:r>
            <a:r>
              <a:rPr lang="ar-SA" sz="2400" dirty="0" smtClean="0"/>
              <a:t>كشف الانحرافات </a:t>
            </a:r>
            <a:r>
              <a:rPr lang="ar-SA" sz="2400" dirty="0"/>
              <a:t>وأوجه الفساد وسوء استغلال السلطة</a:t>
            </a:r>
            <a:r>
              <a:rPr lang="ar-SA" sz="2400" dirty="0" smtClean="0"/>
              <a:t>.</a:t>
            </a:r>
          </a:p>
          <a:p>
            <a:r>
              <a:rPr lang="ar-SA" sz="2400" dirty="0" smtClean="0"/>
              <a:t>5. احترام </a:t>
            </a:r>
            <a:r>
              <a:rPr lang="ar-SA" sz="2400" dirty="0"/>
              <a:t>القيم العامة للمجتمع ومحاربة كل أشكال الإباحية </a:t>
            </a:r>
            <a:r>
              <a:rPr lang="ar-SA" sz="2400" dirty="0" smtClean="0"/>
              <a:t>والمواد الإعلامية </a:t>
            </a:r>
            <a:r>
              <a:rPr lang="ar-SA" sz="2400" dirty="0"/>
              <a:t>التي تؤدي إلى التقليل من إنسانية </a:t>
            </a:r>
            <a:r>
              <a:rPr lang="ar-SA" sz="2400" dirty="0" smtClean="0"/>
              <a:t>الإنسان.</a:t>
            </a:r>
          </a:p>
          <a:p>
            <a:r>
              <a:rPr lang="ar-SA" sz="2400" dirty="0"/>
              <a:t>6- نشر ثقافة </a:t>
            </a:r>
            <a:r>
              <a:rPr lang="ar-SA" sz="2400" dirty="0" smtClean="0"/>
              <a:t>التسامح وعدم </a:t>
            </a:r>
            <a:r>
              <a:rPr lang="ar-SA" sz="2400" dirty="0"/>
              <a:t>التحقير أو السخرية من أي فرد أو </a:t>
            </a:r>
            <a:r>
              <a:rPr lang="ar-SA" sz="2400" dirty="0" smtClean="0"/>
              <a:t>جماعة.</a:t>
            </a:r>
            <a:endParaRPr lang="ar-SA" sz="2400" dirty="0"/>
          </a:p>
        </p:txBody>
      </p:sp>
    </p:spTree>
    <p:extLst>
      <p:ext uri="{BB962C8B-B14F-4D97-AF65-F5344CB8AC3E}">
        <p14:creationId xmlns:p14="http://schemas.microsoft.com/office/powerpoint/2010/main" val="1116662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a:solidFill>
                  <a:srgbClr val="00B050"/>
                </a:solidFill>
              </a:rPr>
              <a:t>خامساً </a:t>
            </a:r>
            <a:r>
              <a:rPr lang="ar-SA" b="1" dirty="0" smtClean="0">
                <a:solidFill>
                  <a:srgbClr val="00B050"/>
                </a:solidFill>
              </a:rPr>
              <a:t>احترام </a:t>
            </a:r>
            <a:r>
              <a:rPr lang="ar-SA" b="1" dirty="0">
                <a:solidFill>
                  <a:srgbClr val="00B050"/>
                </a:solidFill>
              </a:rPr>
              <a:t>حق المجتمع في إدارة </a:t>
            </a:r>
            <a:r>
              <a:rPr lang="ar-SA" b="1" dirty="0" smtClean="0">
                <a:solidFill>
                  <a:srgbClr val="00B050"/>
                </a:solidFill>
              </a:rPr>
              <a:t>العدالة</a:t>
            </a:r>
            <a:endParaRPr lang="en-US" dirty="0">
              <a:solidFill>
                <a:srgbClr val="00B050"/>
              </a:solidFill>
            </a:endParaRPr>
          </a:p>
        </p:txBody>
      </p:sp>
      <p:sp>
        <p:nvSpPr>
          <p:cNvPr id="3" name="عنصر نائب للمحتوى 2"/>
          <p:cNvSpPr>
            <a:spLocks noGrp="1"/>
          </p:cNvSpPr>
          <p:nvPr>
            <p:ph idx="1"/>
          </p:nvPr>
        </p:nvSpPr>
        <p:spPr/>
        <p:txBody>
          <a:bodyPr>
            <a:normAutofit/>
          </a:bodyPr>
          <a:lstStyle/>
          <a:p>
            <a:pPr marL="0" indent="0">
              <a:buNone/>
            </a:pPr>
            <a:r>
              <a:rPr lang="ar-SA" sz="2800" dirty="0" smtClean="0"/>
              <a:t>إدارة </a:t>
            </a:r>
            <a:r>
              <a:rPr lang="ar-SA" sz="2800" dirty="0"/>
              <a:t>العدالة يسهم بشكل أساسي في الحفاظ على كيان وأمن </a:t>
            </a:r>
            <a:r>
              <a:rPr lang="ar-SA" sz="2800" dirty="0" smtClean="0"/>
              <a:t>المجتمع وتماسكه، ويتمثل هذا الحق في احترام </a:t>
            </a:r>
            <a:r>
              <a:rPr lang="ar-SA" sz="2800" dirty="0"/>
              <a:t>الصحفيين </a:t>
            </a:r>
            <a:r>
              <a:rPr lang="ar-SA" sz="2800" dirty="0" smtClean="0"/>
              <a:t>لـ : </a:t>
            </a:r>
          </a:p>
          <a:p>
            <a:pPr marL="0" indent="0">
              <a:buNone/>
            </a:pPr>
            <a:r>
              <a:rPr lang="ar-SA" sz="2800" dirty="0" smtClean="0"/>
              <a:t>1- حق </a:t>
            </a:r>
            <a:r>
              <a:rPr lang="ar-SA" sz="2800" dirty="0"/>
              <a:t>المجتمع في القصاص من المجرمين</a:t>
            </a:r>
            <a:r>
              <a:rPr lang="ar-SA" sz="2800" dirty="0" smtClean="0"/>
              <a:t>.</a:t>
            </a:r>
            <a:r>
              <a:rPr lang="ar-SA" sz="2800" dirty="0"/>
              <a:t> </a:t>
            </a:r>
            <a:endParaRPr lang="ar-SA" sz="2800" dirty="0" smtClean="0"/>
          </a:p>
          <a:p>
            <a:pPr marL="0" indent="0">
              <a:buNone/>
            </a:pPr>
            <a:r>
              <a:rPr lang="ar-SA" sz="2800" dirty="0" smtClean="0"/>
              <a:t>2- احترام قاعدة </a:t>
            </a:r>
            <a:r>
              <a:rPr lang="ar-SA" sz="2800" dirty="0"/>
              <a:t>أن المتهم </a:t>
            </a:r>
            <a:r>
              <a:rPr lang="ar-SA" sz="2800" dirty="0" smtClean="0"/>
              <a:t>برئ </a:t>
            </a:r>
            <a:r>
              <a:rPr lang="ar-SA" sz="2800" dirty="0"/>
              <a:t>حتي تثبت إدانته، فلا يجوز </a:t>
            </a:r>
            <a:r>
              <a:rPr lang="ar-SA" sz="2800" dirty="0" smtClean="0"/>
              <a:t>لوسائل الإعلام </a:t>
            </a:r>
            <a:r>
              <a:rPr lang="ar-SA" sz="2800" dirty="0"/>
              <a:t>أن تصدر أحكامها بإدانة متهم أو تثبيت التهم عليه قبل أن </a:t>
            </a:r>
            <a:r>
              <a:rPr lang="ar-SA" sz="2800" dirty="0" smtClean="0"/>
              <a:t>يًقدم للمحاكمة.</a:t>
            </a:r>
          </a:p>
          <a:p>
            <a:pPr marL="0" indent="0">
              <a:buNone/>
            </a:pPr>
            <a:r>
              <a:rPr lang="ar-SA" sz="2400" dirty="0"/>
              <a:t>وقد نصت بعض المواثيق الأخلاقية في دول كالولايات المتحدة وألمانيا والسويد وفنلندا وايطاليا، على عدم نشر أسماء أو صور المتهمين قبل توجيه الاتهام إليهم بشكل رسمي، ما لم تكن هناك مصلحة عامة ومشروعة.</a:t>
            </a:r>
          </a:p>
          <a:p>
            <a:pPr marL="0" indent="0">
              <a:buNone/>
            </a:pPr>
            <a:endParaRPr lang="en-US" dirty="0"/>
          </a:p>
        </p:txBody>
      </p:sp>
    </p:spTree>
    <p:extLst>
      <p:ext uri="{BB962C8B-B14F-4D97-AF65-F5344CB8AC3E}">
        <p14:creationId xmlns:p14="http://schemas.microsoft.com/office/powerpoint/2010/main" val="39855622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00B050"/>
                </a:solidFill>
              </a:rPr>
              <a:t>خامساً احترام حق المجتمع في إدارة العدالة</a:t>
            </a:r>
            <a:endParaRPr lang="en-US" dirty="0">
              <a:solidFill>
                <a:srgbClr val="00B050"/>
              </a:solidFill>
            </a:endParaRPr>
          </a:p>
        </p:txBody>
      </p:sp>
      <p:sp>
        <p:nvSpPr>
          <p:cNvPr id="3" name="عنصر نائب للمحتوى 2"/>
          <p:cNvSpPr>
            <a:spLocks noGrp="1"/>
          </p:cNvSpPr>
          <p:nvPr>
            <p:ph idx="1"/>
          </p:nvPr>
        </p:nvSpPr>
        <p:spPr/>
        <p:txBody>
          <a:bodyPr>
            <a:normAutofit/>
          </a:bodyPr>
          <a:lstStyle/>
          <a:p>
            <a:pPr marL="0" indent="0">
              <a:buNone/>
            </a:pPr>
            <a:r>
              <a:rPr lang="ar-SA" dirty="0" smtClean="0"/>
              <a:t>3-  حق </a:t>
            </a:r>
            <a:r>
              <a:rPr lang="ar-SA" dirty="0"/>
              <a:t>المجتمع في </a:t>
            </a:r>
            <a:r>
              <a:rPr lang="ar-SA" dirty="0" smtClean="0"/>
              <a:t>إلزام </a:t>
            </a:r>
            <a:r>
              <a:rPr lang="ar-SA" dirty="0"/>
              <a:t>مؤسساته الإعلامية </a:t>
            </a:r>
            <a:r>
              <a:rPr lang="ar-SA" dirty="0" smtClean="0"/>
              <a:t>بالامتناع </a:t>
            </a:r>
            <a:r>
              <a:rPr lang="ar-SA" dirty="0"/>
              <a:t>عن </a:t>
            </a:r>
            <a:r>
              <a:rPr lang="ar-SA" dirty="0" smtClean="0"/>
              <a:t>أي محاولة للتأثير على </a:t>
            </a:r>
            <a:r>
              <a:rPr lang="ar-SA" dirty="0"/>
              <a:t>سلطات القضاء، أو شهادة </a:t>
            </a:r>
            <a:r>
              <a:rPr lang="ar-SA" dirty="0" smtClean="0"/>
              <a:t>الشهود عن </a:t>
            </a:r>
            <a:r>
              <a:rPr lang="ar-SA" dirty="0"/>
              <a:t>طريق تشجيعهم على الإدلاء بأقوال معينة أو توريطهم في أقوال يصعب عليهم </a:t>
            </a:r>
            <a:r>
              <a:rPr lang="ar-SA" dirty="0" smtClean="0"/>
              <a:t>التراجع عنها.</a:t>
            </a:r>
          </a:p>
          <a:p>
            <a:pPr marL="0" indent="0">
              <a:buNone/>
            </a:pPr>
            <a:r>
              <a:rPr lang="ar-SA" dirty="0"/>
              <a:t>4- عدم نشر أسماء </a:t>
            </a:r>
            <a:r>
              <a:rPr lang="ar-SA" u="sng" dirty="0"/>
              <a:t>الأحداث</a:t>
            </a:r>
            <a:r>
              <a:rPr lang="ar-SA" dirty="0"/>
              <a:t> وصورهم وما يدور في محاكم الأحداث على أساس أن الأحداث يرتكبون الأخطاء لأنهم لم يجدوا من يعلمهم الصواب.</a:t>
            </a:r>
            <a:endParaRPr lang="en-US" dirty="0"/>
          </a:p>
          <a:p>
            <a:pPr marL="0" indent="0">
              <a:buNone/>
            </a:pPr>
            <a:endParaRPr lang="ar-SA" dirty="0"/>
          </a:p>
          <a:p>
            <a:pPr marL="0" indent="0">
              <a:buNone/>
            </a:pPr>
            <a:endParaRPr lang="en-US" dirty="0"/>
          </a:p>
        </p:txBody>
      </p:sp>
    </p:spTree>
    <p:extLst>
      <p:ext uri="{BB962C8B-B14F-4D97-AF65-F5344CB8AC3E}">
        <p14:creationId xmlns:p14="http://schemas.microsoft.com/office/powerpoint/2010/main" val="3524548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00B050"/>
                </a:solidFill>
              </a:rPr>
              <a:t>خامساً احترام حق المجتمع في إدارة العدالة</a:t>
            </a:r>
            <a:endParaRPr lang="en-US" dirty="0">
              <a:solidFill>
                <a:srgbClr val="00B050"/>
              </a:solidFill>
            </a:endParaRPr>
          </a:p>
        </p:txBody>
      </p:sp>
      <p:sp>
        <p:nvSpPr>
          <p:cNvPr id="3" name="عنصر نائب للمحتوى 2"/>
          <p:cNvSpPr>
            <a:spLocks noGrp="1"/>
          </p:cNvSpPr>
          <p:nvPr>
            <p:ph idx="1"/>
          </p:nvPr>
        </p:nvSpPr>
        <p:spPr/>
        <p:txBody>
          <a:bodyPr>
            <a:normAutofit/>
          </a:bodyPr>
          <a:lstStyle/>
          <a:p>
            <a:r>
              <a:rPr lang="ar-SA" dirty="0" smtClean="0"/>
              <a:t>5- </a:t>
            </a:r>
            <a:r>
              <a:rPr lang="ar-SA" dirty="0"/>
              <a:t>عدم نشر أسماء ضحايا </a:t>
            </a:r>
            <a:r>
              <a:rPr lang="ar-SA" dirty="0" smtClean="0"/>
              <a:t>الاغتصاب </a:t>
            </a:r>
            <a:r>
              <a:rPr lang="ar-SA" dirty="0"/>
              <a:t>أو صورهم، على أساس </a:t>
            </a:r>
            <a:r>
              <a:rPr lang="ar-SA" dirty="0" smtClean="0"/>
              <a:t>أن الضحية </a:t>
            </a:r>
            <a:r>
              <a:rPr lang="ar-SA" dirty="0"/>
              <a:t>سوف تعاني نتيجة النشر عنها، وذلك في إطار الحق في </a:t>
            </a:r>
            <a:r>
              <a:rPr lang="ar-SA" dirty="0" smtClean="0"/>
              <a:t>حماية الخصوصية </a:t>
            </a:r>
            <a:r>
              <a:rPr lang="ar-SA" dirty="0"/>
              <a:t>،ما لم توافق الضحية على النشر عنها، في حين أن </a:t>
            </a:r>
            <a:r>
              <a:rPr lang="ar-SA" dirty="0" smtClean="0"/>
              <a:t>بعض المواثيق </a:t>
            </a:r>
            <a:r>
              <a:rPr lang="ar-SA" dirty="0"/>
              <a:t>ترفض النشر حتى ولو كان بموافقة الضحية، وذلك حماية </a:t>
            </a:r>
            <a:r>
              <a:rPr lang="ar-SA" dirty="0" smtClean="0"/>
              <a:t>لحق المجتمع من إشاعة الفاحشة تأكيداً </a:t>
            </a:r>
            <a:r>
              <a:rPr lang="ar-SA" dirty="0"/>
              <a:t>لمبدأ " تقليل </a:t>
            </a:r>
            <a:r>
              <a:rPr lang="ar-SA" dirty="0" smtClean="0"/>
              <a:t>الضرر.</a:t>
            </a:r>
            <a:endParaRPr lang="en-US" dirty="0"/>
          </a:p>
        </p:txBody>
      </p:sp>
    </p:spTree>
    <p:extLst>
      <p:ext uri="{BB962C8B-B14F-4D97-AF65-F5344CB8AC3E}">
        <p14:creationId xmlns:p14="http://schemas.microsoft.com/office/powerpoint/2010/main" val="25868149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00B050"/>
                </a:solidFill>
              </a:rPr>
              <a:t>خامساً احترام حق المجتمع في إدارة العدالة</a:t>
            </a:r>
            <a:endParaRPr lang="en-US" dirty="0"/>
          </a:p>
        </p:txBody>
      </p:sp>
      <p:sp>
        <p:nvSpPr>
          <p:cNvPr id="3" name="عنصر نائب للمحتوى 2"/>
          <p:cNvSpPr>
            <a:spLocks noGrp="1"/>
          </p:cNvSpPr>
          <p:nvPr>
            <p:ph idx="1"/>
          </p:nvPr>
        </p:nvSpPr>
        <p:spPr/>
        <p:txBody>
          <a:bodyPr>
            <a:normAutofit/>
          </a:bodyPr>
          <a:lstStyle/>
          <a:p>
            <a:r>
              <a:rPr lang="ar-SA" dirty="0" smtClean="0"/>
              <a:t>6- عدم </a:t>
            </a:r>
            <a:r>
              <a:rPr lang="ar-SA" dirty="0"/>
              <a:t>تمجيد الجريمة أو الدعوة إليها أو تشجيع العنف، فقد </a:t>
            </a:r>
            <a:r>
              <a:rPr lang="ar-SA" dirty="0" smtClean="0"/>
              <a:t>اعتبرت المواثيق </a:t>
            </a:r>
            <a:r>
              <a:rPr lang="ar-SA" dirty="0"/>
              <a:t>الأخلاقية التي أقرت هذا المبدأ أن بعض وسائل </a:t>
            </a:r>
            <a:r>
              <a:rPr lang="ar-SA" dirty="0" smtClean="0"/>
              <a:t>كثيرا  </a:t>
            </a:r>
            <a:r>
              <a:rPr lang="ar-SA" dirty="0"/>
              <a:t>ما </a:t>
            </a:r>
            <a:r>
              <a:rPr lang="ar-SA" dirty="0" smtClean="0"/>
              <a:t>تحول المجرمين </a:t>
            </a:r>
            <a:r>
              <a:rPr lang="ar-SA" dirty="0"/>
              <a:t>إلى أبطال، وقد تدفع بالبعض إلى تقليدهم ... ولا </a:t>
            </a:r>
            <a:r>
              <a:rPr lang="ar-SA" dirty="0" smtClean="0"/>
              <a:t>نزال نذكر كيف </a:t>
            </a:r>
            <a:r>
              <a:rPr lang="ar-SA" dirty="0"/>
              <a:t>صورت وسائل الإعلام الصربية المجرمين الصرب كأبطال، رغم </a:t>
            </a:r>
            <a:r>
              <a:rPr lang="ar-SA" dirty="0" smtClean="0"/>
              <a:t>كل ما </a:t>
            </a:r>
            <a:r>
              <a:rPr lang="ar-SA" dirty="0"/>
              <a:t>ارتكبوه من حق المسلمين </a:t>
            </a:r>
            <a:r>
              <a:rPr lang="ar-SA"/>
              <a:t>في </a:t>
            </a:r>
            <a:r>
              <a:rPr lang="ar-SA" smtClean="0"/>
              <a:t>البوسنة </a:t>
            </a:r>
            <a:r>
              <a:rPr lang="ar-SA" dirty="0" smtClean="0"/>
              <a:t>والهرسك.</a:t>
            </a:r>
            <a:endParaRPr lang="en-US" dirty="0"/>
          </a:p>
        </p:txBody>
      </p:sp>
    </p:spTree>
    <p:extLst>
      <p:ext uri="{BB962C8B-B14F-4D97-AF65-F5344CB8AC3E}">
        <p14:creationId xmlns:p14="http://schemas.microsoft.com/office/powerpoint/2010/main" val="2147279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4294967295"/>
            <p:extLst>
              <p:ext uri="{D42A27DB-BD31-4B8C-83A1-F6EECF244321}">
                <p14:modId xmlns:p14="http://schemas.microsoft.com/office/powerpoint/2010/main" val="334869172"/>
              </p:ext>
            </p:extLst>
          </p:nvPr>
        </p:nvGraphicFramePr>
        <p:xfrm>
          <a:off x="179512" y="260648"/>
          <a:ext cx="8712968"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2239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الإعلام و أخلاقيات المهنة</a:t>
            </a:r>
            <a:endParaRPr lang="en-US" dirty="0"/>
          </a:p>
        </p:txBody>
      </p:sp>
      <p:sp>
        <p:nvSpPr>
          <p:cNvPr id="3" name="عنصر نائب للمحتوى 2"/>
          <p:cNvSpPr>
            <a:spLocks noGrp="1"/>
          </p:cNvSpPr>
          <p:nvPr>
            <p:ph idx="1"/>
          </p:nvPr>
        </p:nvSpPr>
        <p:spPr>
          <a:xfrm>
            <a:off x="457200" y="1628800"/>
            <a:ext cx="8507288" cy="4497363"/>
          </a:xfrm>
        </p:spPr>
        <p:txBody>
          <a:bodyPr>
            <a:normAutofit/>
          </a:bodyPr>
          <a:lstStyle/>
          <a:p>
            <a:pPr marL="0" indent="0">
              <a:buNone/>
            </a:pPr>
            <a:r>
              <a:rPr lang="ar-SA" sz="2800" dirty="0" smtClean="0"/>
              <a:t>تتمتع </a:t>
            </a:r>
            <a:r>
              <a:rPr lang="ar-SA" sz="2800" dirty="0"/>
              <a:t>وسائل الإعلام بأهمية كبيرة في العصر الحديث.  </a:t>
            </a:r>
            <a:r>
              <a:rPr lang="ar-SA" sz="2800" dirty="0" smtClean="0"/>
              <a:t>حيث أصبحت </a:t>
            </a:r>
            <a:r>
              <a:rPr lang="ar-SA" sz="2800" dirty="0"/>
              <a:t>هناك حاجة </a:t>
            </a:r>
            <a:r>
              <a:rPr lang="ar-SA" sz="2800" dirty="0" smtClean="0"/>
              <a:t>ملحة </a:t>
            </a:r>
            <a:r>
              <a:rPr lang="ar-SA" sz="2800" dirty="0"/>
              <a:t>لمتابعة الأحداث والأخبار في كل مكان في </a:t>
            </a:r>
            <a:r>
              <a:rPr lang="ar-SA" sz="2800" dirty="0" smtClean="0"/>
              <a:t>العالم.</a:t>
            </a:r>
          </a:p>
          <a:p>
            <a:pPr marL="0" indent="0">
              <a:buNone/>
            </a:pPr>
            <a:r>
              <a:rPr lang="ar-SA" sz="2800" dirty="0" smtClean="0"/>
              <a:t>ويرجع </a:t>
            </a:r>
            <a:r>
              <a:rPr lang="ar-SA" sz="2800" dirty="0"/>
              <a:t>الفضل في ذلك إلى </a:t>
            </a:r>
            <a:r>
              <a:rPr lang="ar-SA" sz="2800" dirty="0" smtClean="0"/>
              <a:t>انتشار </a:t>
            </a:r>
            <a:r>
              <a:rPr lang="ar-SA" sz="2800" u="sng" dirty="0"/>
              <a:t>التعليم</a:t>
            </a:r>
            <a:r>
              <a:rPr lang="ar-SA" sz="2800" dirty="0"/>
              <a:t> من ناحية </a:t>
            </a:r>
            <a:r>
              <a:rPr lang="ar-SA" sz="2800" u="sng" dirty="0"/>
              <a:t>والتطور الصناعي </a:t>
            </a:r>
            <a:r>
              <a:rPr lang="ar-SA" sz="2800" dirty="0"/>
              <a:t>المعاصر من ناحية أخرى، حيث انتشر </a:t>
            </a:r>
            <a:r>
              <a:rPr lang="ar-SA" sz="2800" dirty="0" smtClean="0"/>
              <a:t>استخدام الراديو </a:t>
            </a:r>
            <a:r>
              <a:rPr lang="ar-SA" sz="2800" dirty="0"/>
              <a:t>والتليفزيون والمحطات الفضائية والإنترنت والصحف والمجلات </a:t>
            </a:r>
            <a:r>
              <a:rPr lang="ar-SA" sz="2800" dirty="0" smtClean="0"/>
              <a:t>باختلاف </a:t>
            </a:r>
            <a:r>
              <a:rPr lang="ar-SA" sz="2800" dirty="0"/>
              <a:t>أنواعها واتجاهاتها مما أدى إلى سرعة انتقال المعلومات .</a:t>
            </a:r>
            <a:endParaRPr lang="en-US" sz="2800" dirty="0"/>
          </a:p>
        </p:txBody>
      </p:sp>
    </p:spTree>
    <p:extLst>
      <p:ext uri="{BB962C8B-B14F-4D97-AF65-F5344CB8AC3E}">
        <p14:creationId xmlns:p14="http://schemas.microsoft.com/office/powerpoint/2010/main" val="1669958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611560" y="836712"/>
            <a:ext cx="8229600" cy="4525963"/>
          </a:xfrm>
        </p:spPr>
        <p:txBody>
          <a:bodyPr>
            <a:normAutofit/>
          </a:bodyPr>
          <a:lstStyle/>
          <a:p>
            <a:pPr marL="0" indent="0">
              <a:buNone/>
            </a:pPr>
            <a:r>
              <a:rPr lang="ar-SA" dirty="0">
                <a:solidFill>
                  <a:srgbClr val="FF0000"/>
                </a:solidFill>
              </a:rPr>
              <a:t>التأثير في الرأي </a:t>
            </a:r>
            <a:r>
              <a:rPr lang="ar-SA" dirty="0" smtClean="0">
                <a:solidFill>
                  <a:srgbClr val="FF0000"/>
                </a:solidFill>
              </a:rPr>
              <a:t>العام</a:t>
            </a:r>
          </a:p>
          <a:p>
            <a:pPr marL="0" indent="0">
              <a:buNone/>
            </a:pPr>
            <a:r>
              <a:rPr lang="ar-SA" dirty="0" smtClean="0"/>
              <a:t>والإعلام </a:t>
            </a:r>
            <a:r>
              <a:rPr lang="ar-SA" dirty="0"/>
              <a:t>بوسائله المتعددة يؤثر تأثيرا كبيراً في توجيه الرأي </a:t>
            </a:r>
            <a:r>
              <a:rPr lang="ar-SA" dirty="0" smtClean="0"/>
              <a:t>العام . فهو يخلق </a:t>
            </a:r>
            <a:r>
              <a:rPr lang="ar-SA" dirty="0"/>
              <a:t>وعياً لدى المجتمع </a:t>
            </a:r>
            <a:r>
              <a:rPr lang="ar-SA" i="1" dirty="0"/>
              <a:t>بمعوقات</a:t>
            </a:r>
            <a:r>
              <a:rPr lang="ar-SA" dirty="0"/>
              <a:t> التقدم </a:t>
            </a:r>
            <a:r>
              <a:rPr lang="ar-SA" dirty="0" smtClean="0"/>
              <a:t>فيه. </a:t>
            </a:r>
            <a:r>
              <a:rPr lang="ar-SA" i="1" dirty="0" smtClean="0"/>
              <a:t>و يروج لأفكار </a:t>
            </a:r>
            <a:r>
              <a:rPr lang="ar-SA" dirty="0"/>
              <a:t>المساواة والحرية والعدالة الاجتماعية </a:t>
            </a:r>
            <a:r>
              <a:rPr lang="ar-SA" dirty="0" smtClean="0"/>
              <a:t>.</a:t>
            </a:r>
          </a:p>
          <a:p>
            <a:pPr marL="0" indent="0">
              <a:buNone/>
            </a:pPr>
            <a:endParaRPr lang="ar-SA" dirty="0" smtClean="0"/>
          </a:p>
          <a:p>
            <a:pPr marL="0" indent="0">
              <a:buNone/>
            </a:pPr>
            <a:r>
              <a:rPr lang="ar-SA" dirty="0">
                <a:solidFill>
                  <a:srgbClr val="FF0000"/>
                </a:solidFill>
              </a:rPr>
              <a:t>متى يكون التأثير الإعلامي كبيراً </a:t>
            </a:r>
            <a:r>
              <a:rPr lang="ar-SA" dirty="0" smtClean="0">
                <a:solidFill>
                  <a:srgbClr val="FF0000"/>
                </a:solidFill>
              </a:rPr>
              <a:t>؟</a:t>
            </a:r>
            <a:endParaRPr lang="ar-SA" dirty="0"/>
          </a:p>
          <a:p>
            <a:pPr marL="0" indent="0">
              <a:buNone/>
            </a:pPr>
            <a:r>
              <a:rPr lang="ar-SA" dirty="0"/>
              <a:t>عندما يتمتع المجتمع بحرية التعبير (التي تعني الحق في نقل الأفكار والآراء بدون قيود حكومية)</a:t>
            </a:r>
          </a:p>
          <a:p>
            <a:pPr marL="0" indent="0">
              <a:buNone/>
            </a:pPr>
            <a:endParaRPr lang="ar-SA" dirty="0" smtClean="0"/>
          </a:p>
        </p:txBody>
      </p:sp>
    </p:spTree>
    <p:extLst>
      <p:ext uri="{BB962C8B-B14F-4D97-AF65-F5344CB8AC3E}">
        <p14:creationId xmlns:p14="http://schemas.microsoft.com/office/powerpoint/2010/main" val="3741735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وظائف الإعلام</a:t>
            </a:r>
            <a:endParaRPr lang="en-US" dirty="0">
              <a:solidFill>
                <a:srgbClr val="FF0000"/>
              </a:solidFill>
            </a:endParaRPr>
          </a:p>
        </p:txBody>
      </p:sp>
      <p:sp>
        <p:nvSpPr>
          <p:cNvPr id="3" name="عنصر نائب للمحتوى 2"/>
          <p:cNvSpPr>
            <a:spLocks noGrp="1"/>
          </p:cNvSpPr>
          <p:nvPr>
            <p:ph idx="1"/>
          </p:nvPr>
        </p:nvSpPr>
        <p:spPr>
          <a:xfrm>
            <a:off x="457200" y="1196752"/>
            <a:ext cx="8229600" cy="4929411"/>
          </a:xfrm>
        </p:spPr>
        <p:txBody>
          <a:bodyPr>
            <a:normAutofit fontScale="77500" lnSpcReduction="20000"/>
          </a:bodyPr>
          <a:lstStyle/>
          <a:p>
            <a:pPr marL="0" indent="0">
              <a:lnSpc>
                <a:spcPct val="170000"/>
              </a:lnSpc>
              <a:buNone/>
            </a:pPr>
            <a:r>
              <a:rPr lang="ar-SA" dirty="0" smtClean="0"/>
              <a:t>هناك </a:t>
            </a:r>
            <a:r>
              <a:rPr lang="ar-SA" dirty="0"/>
              <a:t>4 وظائف أساسية تقوم بها وسائل </a:t>
            </a:r>
            <a:r>
              <a:rPr lang="ar-SA" dirty="0" smtClean="0"/>
              <a:t>الإعلام.</a:t>
            </a:r>
          </a:p>
          <a:p>
            <a:pPr marL="0" indent="0">
              <a:lnSpc>
                <a:spcPct val="170000"/>
              </a:lnSpc>
              <a:buNone/>
            </a:pPr>
            <a:r>
              <a:rPr lang="ar-SA" b="1" dirty="0" smtClean="0"/>
              <a:t>1- وظيفة </a:t>
            </a:r>
            <a:r>
              <a:rPr lang="ar-SA" b="1" dirty="0"/>
              <a:t>سياسية </a:t>
            </a:r>
            <a:r>
              <a:rPr lang="ar-SA" dirty="0" smtClean="0"/>
              <a:t>: إبلاغ </a:t>
            </a:r>
            <a:r>
              <a:rPr lang="ar-SA" dirty="0"/>
              <a:t>المواطنين بكل ما يدور في الحكومة </a:t>
            </a:r>
            <a:r>
              <a:rPr lang="ar-SA" dirty="0" smtClean="0"/>
              <a:t>حيث </a:t>
            </a:r>
            <a:r>
              <a:rPr lang="ar-SA" dirty="0"/>
              <a:t>تصبح وسائل الإعلام جزءاً </a:t>
            </a:r>
            <a:r>
              <a:rPr lang="ar-SA" dirty="0" smtClean="0"/>
              <a:t>في </a:t>
            </a:r>
            <a:r>
              <a:rPr lang="ar-SA" dirty="0"/>
              <a:t>العملية </a:t>
            </a:r>
            <a:r>
              <a:rPr lang="ar-SA" dirty="0" smtClean="0"/>
              <a:t>السياسية </a:t>
            </a:r>
            <a:r>
              <a:rPr lang="ar-SA" dirty="0"/>
              <a:t>من خلال مراقبة </a:t>
            </a:r>
            <a:r>
              <a:rPr lang="ar-SA" dirty="0" smtClean="0"/>
              <a:t>السلطة. </a:t>
            </a:r>
          </a:p>
          <a:p>
            <a:pPr marL="0" indent="0">
              <a:lnSpc>
                <a:spcPct val="170000"/>
              </a:lnSpc>
              <a:buNone/>
            </a:pPr>
            <a:r>
              <a:rPr lang="ar-SA" b="1" dirty="0" smtClean="0"/>
              <a:t>2- الوظيفة التعليمية </a:t>
            </a:r>
            <a:r>
              <a:rPr lang="ar-SA" dirty="0" smtClean="0"/>
              <a:t>:ومناقشة الأفكار </a:t>
            </a:r>
            <a:r>
              <a:rPr lang="ar-SA" dirty="0"/>
              <a:t>والآراء </a:t>
            </a:r>
            <a:r>
              <a:rPr lang="ar-SA" dirty="0" smtClean="0"/>
              <a:t>والمواقف.</a:t>
            </a:r>
          </a:p>
          <a:p>
            <a:pPr marL="0" indent="0">
              <a:lnSpc>
                <a:spcPct val="170000"/>
              </a:lnSpc>
              <a:buNone/>
            </a:pPr>
            <a:r>
              <a:rPr lang="ar-SA" b="1" dirty="0" smtClean="0"/>
              <a:t>3</a:t>
            </a:r>
            <a:r>
              <a:rPr lang="ar-SA" dirty="0" smtClean="0"/>
              <a:t>- </a:t>
            </a:r>
            <a:r>
              <a:rPr lang="ar-SA" b="1" dirty="0" smtClean="0"/>
              <a:t>وظيفة المنفعة </a:t>
            </a:r>
            <a:r>
              <a:rPr lang="ar-SA" dirty="0" smtClean="0"/>
              <a:t>: </a:t>
            </a:r>
            <a:r>
              <a:rPr lang="ar-SA" dirty="0"/>
              <a:t>وتعني تقديم المعلومات المرتبطة بالأحداث، أي أن تكون </a:t>
            </a:r>
            <a:r>
              <a:rPr lang="ar-SA" dirty="0" smtClean="0"/>
              <a:t>الصحافة مرآة </a:t>
            </a:r>
            <a:r>
              <a:rPr lang="ar-SA" dirty="0"/>
              <a:t>لما يقع من أحداث في المجتمع. </a:t>
            </a:r>
            <a:endParaRPr lang="ar-SA" dirty="0" smtClean="0"/>
          </a:p>
          <a:p>
            <a:pPr marL="0" indent="0">
              <a:lnSpc>
                <a:spcPct val="170000"/>
              </a:lnSpc>
              <a:buNone/>
            </a:pPr>
            <a:r>
              <a:rPr lang="ar-SA" dirty="0" smtClean="0"/>
              <a:t>4- </a:t>
            </a:r>
            <a:r>
              <a:rPr lang="ar-SA" b="1" dirty="0" smtClean="0"/>
              <a:t>الوظيفة الثقافية</a:t>
            </a:r>
            <a:r>
              <a:rPr lang="ar-SA" dirty="0" smtClean="0"/>
              <a:t>: </a:t>
            </a:r>
            <a:r>
              <a:rPr lang="ar-SA" dirty="0"/>
              <a:t>وتعني </a:t>
            </a:r>
            <a:r>
              <a:rPr lang="ar-SA" dirty="0" smtClean="0"/>
              <a:t>تدعيم </a:t>
            </a:r>
            <a:r>
              <a:rPr lang="ar-SA" dirty="0"/>
              <a:t>القيم والتقاليد والمعايير المثالية للمجتمع .</a:t>
            </a:r>
            <a:endParaRPr lang="ar-SA" dirty="0" smtClean="0"/>
          </a:p>
        </p:txBody>
      </p:sp>
    </p:spTree>
    <p:extLst>
      <p:ext uri="{BB962C8B-B14F-4D97-AF65-F5344CB8AC3E}">
        <p14:creationId xmlns:p14="http://schemas.microsoft.com/office/powerpoint/2010/main" val="587402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مبادئ تحقيق وظائف الإعلام</a:t>
            </a:r>
            <a:endParaRPr lang="en-US" dirty="0">
              <a:solidFill>
                <a:srgbClr val="FF0000"/>
              </a:solidFill>
            </a:endParaRPr>
          </a:p>
        </p:txBody>
      </p:sp>
      <p:sp>
        <p:nvSpPr>
          <p:cNvPr id="3" name="عنصر نائب للمحتوى 2"/>
          <p:cNvSpPr>
            <a:spLocks noGrp="1"/>
          </p:cNvSpPr>
          <p:nvPr>
            <p:ph idx="1"/>
          </p:nvPr>
        </p:nvSpPr>
        <p:spPr/>
        <p:txBody>
          <a:bodyPr>
            <a:normAutofit/>
          </a:bodyPr>
          <a:lstStyle/>
          <a:p>
            <a:pPr marL="0" indent="0">
              <a:buNone/>
            </a:pPr>
            <a:r>
              <a:rPr lang="ar-SA" sz="2800" dirty="0" smtClean="0"/>
              <a:t>هناك </a:t>
            </a:r>
            <a:r>
              <a:rPr lang="ar-SA" sz="2800" dirty="0"/>
              <a:t>مبادئ أو مسؤولية </a:t>
            </a:r>
            <a:r>
              <a:rPr lang="ar-SA" sz="2800" dirty="0" smtClean="0"/>
              <a:t>تقع </a:t>
            </a:r>
            <a:r>
              <a:rPr lang="ar-SA" sz="2800" dirty="0"/>
              <a:t>على كاهل </a:t>
            </a:r>
            <a:r>
              <a:rPr lang="ar-SA" sz="2800" dirty="0" smtClean="0"/>
              <a:t>وسائل </a:t>
            </a:r>
            <a:r>
              <a:rPr lang="ar-SA" sz="2800" dirty="0"/>
              <a:t>الإعلام لتحقيق الوظائف السابقة بطريقة إيجابية </a:t>
            </a:r>
            <a:r>
              <a:rPr lang="ar-SA" sz="2800" dirty="0" smtClean="0"/>
              <a:t>و </a:t>
            </a:r>
            <a:r>
              <a:rPr lang="ar-SA" sz="2800" dirty="0"/>
              <a:t>مسئولة من </a:t>
            </a:r>
            <a:r>
              <a:rPr lang="ar-SA" sz="2800" dirty="0" smtClean="0"/>
              <a:t>خلال :</a:t>
            </a:r>
          </a:p>
          <a:p>
            <a:pPr marL="0" indent="0">
              <a:buNone/>
            </a:pPr>
            <a:endParaRPr lang="ar-SA" sz="2800" dirty="0" smtClean="0"/>
          </a:p>
          <a:p>
            <a:pPr marL="0" indent="0">
              <a:buNone/>
            </a:pPr>
            <a:r>
              <a:rPr lang="ar-SA" sz="2800" dirty="0" smtClean="0"/>
              <a:t>1- </a:t>
            </a:r>
            <a:r>
              <a:rPr lang="ar-SA" sz="2800" b="1" u="sng" dirty="0"/>
              <a:t>مسؤولية الإعلامي تجاه المجتمع العام</a:t>
            </a:r>
            <a:r>
              <a:rPr lang="ar-SA" sz="2800" dirty="0"/>
              <a:t> ويتحقق ذلك من خلال </a:t>
            </a:r>
            <a:r>
              <a:rPr lang="ar-SA" sz="2800" dirty="0" smtClean="0"/>
              <a:t>إتاحة </a:t>
            </a:r>
            <a:r>
              <a:rPr lang="ar-SA" sz="2800" dirty="0"/>
              <a:t>المعلومات وعدم إلحاق الضرر بالآخرين </a:t>
            </a:r>
            <a:r>
              <a:rPr lang="ar-SA" sz="2800" dirty="0" smtClean="0"/>
              <a:t>.</a:t>
            </a:r>
          </a:p>
          <a:p>
            <a:pPr marL="0" indent="0">
              <a:buNone/>
            </a:pPr>
            <a:r>
              <a:rPr lang="ar-SA" sz="2800" dirty="0" smtClean="0"/>
              <a:t>2-  </a:t>
            </a:r>
            <a:r>
              <a:rPr lang="ar-SA" sz="2800" b="1" u="sng" dirty="0"/>
              <a:t>مسؤولية الإعلامي تجاه المجتمع المحلي</a:t>
            </a:r>
            <a:r>
              <a:rPr lang="ar-SA" sz="2800" dirty="0"/>
              <a:t>، وهي امتداد للمسؤولية الأولى </a:t>
            </a:r>
            <a:r>
              <a:rPr lang="ar-SA" sz="2800" dirty="0" smtClean="0"/>
              <a:t>.</a:t>
            </a:r>
          </a:p>
          <a:p>
            <a:pPr marL="0" indent="0">
              <a:buNone/>
            </a:pPr>
            <a:r>
              <a:rPr lang="ar-SA" sz="2800" dirty="0"/>
              <a:t>-3 </a:t>
            </a:r>
            <a:r>
              <a:rPr lang="ar-SA" sz="2800" b="1" u="sng" dirty="0"/>
              <a:t>مسؤولية الإعلامي تجاه نفسه</a:t>
            </a:r>
            <a:r>
              <a:rPr lang="ar-SA" sz="2800" dirty="0"/>
              <a:t>، وذلك من خلال أداء الرسالة </a:t>
            </a:r>
            <a:r>
              <a:rPr lang="ar-SA" sz="2800" dirty="0" smtClean="0"/>
              <a:t>الإعلامية بأقصى </a:t>
            </a:r>
            <a:r>
              <a:rPr lang="ar-SA" sz="2800" dirty="0"/>
              <a:t>قدر من الدقة والأمانة </a:t>
            </a:r>
            <a:r>
              <a:rPr lang="ar-SA" sz="2800" dirty="0" smtClean="0"/>
              <a:t>والصدق.</a:t>
            </a:r>
            <a:endParaRPr lang="en-US" sz="2800" dirty="0"/>
          </a:p>
        </p:txBody>
      </p:sp>
    </p:spTree>
    <p:extLst>
      <p:ext uri="{BB962C8B-B14F-4D97-AF65-F5344CB8AC3E}">
        <p14:creationId xmlns:p14="http://schemas.microsoft.com/office/powerpoint/2010/main" val="1348111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r>
              <a:rPr lang="ar-SA" dirty="0" smtClean="0">
                <a:solidFill>
                  <a:srgbClr val="FF0000"/>
                </a:solidFill>
              </a:rPr>
              <a:t>تصادم !!</a:t>
            </a:r>
            <a:endParaRPr lang="en-US" dirty="0">
              <a:solidFill>
                <a:srgbClr val="FF0000"/>
              </a:solidFill>
            </a:endParaRPr>
          </a:p>
        </p:txBody>
      </p:sp>
      <p:sp>
        <p:nvSpPr>
          <p:cNvPr id="3" name="عنصر نائب للمحتوى 2"/>
          <p:cNvSpPr>
            <a:spLocks noGrp="1"/>
          </p:cNvSpPr>
          <p:nvPr>
            <p:ph idx="1"/>
          </p:nvPr>
        </p:nvSpPr>
        <p:spPr/>
        <p:txBody>
          <a:bodyPr>
            <a:normAutofit fontScale="85000" lnSpcReduction="20000"/>
          </a:bodyPr>
          <a:lstStyle/>
          <a:p>
            <a:pPr marL="0" indent="0">
              <a:lnSpc>
                <a:spcPct val="150000"/>
              </a:lnSpc>
              <a:buNone/>
            </a:pPr>
            <a:r>
              <a:rPr lang="ar-SA" sz="2800" dirty="0"/>
              <a:t>وهناك رأي يرى أن وسائل </a:t>
            </a:r>
            <a:r>
              <a:rPr lang="ar-SA" sz="2800" dirty="0" smtClean="0"/>
              <a:t>الإعلام كثيراً، </a:t>
            </a:r>
            <a:r>
              <a:rPr lang="ar-SA" sz="2800" dirty="0"/>
              <a:t>ما </a:t>
            </a:r>
            <a:r>
              <a:rPr lang="ar-SA" sz="2800" u="sng" dirty="0"/>
              <a:t>تضحي</a:t>
            </a:r>
            <a:r>
              <a:rPr lang="ar-SA" sz="2800" dirty="0"/>
              <a:t> بالجانب الأخلاقى </a:t>
            </a:r>
            <a:r>
              <a:rPr lang="ar-SA" sz="2800" dirty="0" smtClean="0"/>
              <a:t>عند </a:t>
            </a:r>
            <a:r>
              <a:rPr lang="ar-SA" sz="2800" dirty="0"/>
              <a:t>الممارسة </a:t>
            </a:r>
            <a:r>
              <a:rPr lang="ar-SA" sz="2800" dirty="0" smtClean="0"/>
              <a:t>الاعلامية في </a:t>
            </a:r>
            <a:r>
              <a:rPr lang="ar-SA" sz="2800" dirty="0"/>
              <a:t>سبيل الحصول على الأرباح وتحقيق السبق </a:t>
            </a:r>
            <a:r>
              <a:rPr lang="ar-SA" sz="2800" dirty="0" smtClean="0"/>
              <a:t>الصحفي.</a:t>
            </a:r>
          </a:p>
          <a:p>
            <a:pPr marL="0" indent="0">
              <a:lnSpc>
                <a:spcPct val="150000"/>
              </a:lnSpc>
              <a:buNone/>
            </a:pPr>
            <a:r>
              <a:rPr lang="ar-SA" sz="2800" dirty="0" smtClean="0"/>
              <a:t>والحقيقة أنه </a:t>
            </a:r>
            <a:r>
              <a:rPr lang="ar-SA" sz="2800" b="1" dirty="0" smtClean="0"/>
              <a:t>حق </a:t>
            </a:r>
            <a:r>
              <a:rPr lang="ar-SA" sz="2800" b="1" dirty="0"/>
              <a:t>وسائل الإعلام </a:t>
            </a:r>
            <a:r>
              <a:rPr lang="ar-SA" sz="2800" dirty="0"/>
              <a:t>يتصادم في الحصول على الأخبار والمعلومات ونقل الثقافة والفنون </a:t>
            </a:r>
            <a:r>
              <a:rPr lang="ar-SA" sz="2800" dirty="0" smtClean="0"/>
              <a:t>والعلوم مع </a:t>
            </a:r>
            <a:r>
              <a:rPr lang="ar-SA" sz="2800" b="1" dirty="0"/>
              <a:t>حق المجتمع </a:t>
            </a:r>
            <a:r>
              <a:rPr lang="ar-SA" sz="2800" dirty="0"/>
              <a:t>في الحفاظ على بنائه وأمنه وقيمه </a:t>
            </a:r>
            <a:r>
              <a:rPr lang="ar-SA" sz="2800" dirty="0" smtClean="0"/>
              <a:t>و تقاليده، وكذلك </a:t>
            </a:r>
            <a:r>
              <a:rPr lang="ar-SA" sz="2800" b="1" dirty="0"/>
              <a:t>حق </a:t>
            </a:r>
            <a:r>
              <a:rPr lang="ar-SA" sz="2800" b="1" dirty="0" smtClean="0"/>
              <a:t>المواطنين </a:t>
            </a:r>
            <a:r>
              <a:rPr lang="ar-SA" sz="2800" dirty="0"/>
              <a:t>في حماية سمعتهم من القذف والتشهير والحفاظ على أسرار حياتهم. </a:t>
            </a:r>
            <a:endParaRPr lang="ar-SA" sz="2800" dirty="0" smtClean="0"/>
          </a:p>
          <a:p>
            <a:pPr marL="0" indent="0">
              <a:lnSpc>
                <a:spcPct val="150000"/>
              </a:lnSpc>
              <a:buNone/>
            </a:pPr>
            <a:r>
              <a:rPr lang="ar-SA" sz="2800" dirty="0" smtClean="0"/>
              <a:t>حيث تكال الاتهامات على الإعلام من كل </a:t>
            </a:r>
            <a:r>
              <a:rPr lang="ar-SA" sz="2800" dirty="0"/>
              <a:t>جانب سواء من الحكومة أو الرأي </a:t>
            </a:r>
            <a:r>
              <a:rPr lang="ar-SA" sz="2800" dirty="0" smtClean="0"/>
              <a:t>العام , وهذا </a:t>
            </a:r>
            <a:r>
              <a:rPr lang="ar-SA" sz="2800" dirty="0"/>
              <a:t>لا يبرئ الإعلام</a:t>
            </a:r>
            <a:r>
              <a:rPr lang="ar-SA" sz="2800" dirty="0" smtClean="0"/>
              <a:t>،</a:t>
            </a:r>
            <a:r>
              <a:rPr lang="ar-SA" sz="2800" dirty="0"/>
              <a:t> ولكن يجب أن ننظر إلى أطراف المعادلة بالكامل، لأن الإعلام ليس هو </a:t>
            </a:r>
            <a:r>
              <a:rPr lang="ar-SA" sz="2800" dirty="0" smtClean="0"/>
              <a:t>المتهم الرئيسي.</a:t>
            </a:r>
          </a:p>
          <a:p>
            <a:pPr marL="0" indent="0">
              <a:lnSpc>
                <a:spcPct val="150000"/>
              </a:lnSpc>
              <a:buNone/>
            </a:pPr>
            <a:endParaRPr lang="en-US" sz="2800" dirty="0"/>
          </a:p>
        </p:txBody>
      </p:sp>
    </p:spTree>
    <p:extLst>
      <p:ext uri="{BB962C8B-B14F-4D97-AF65-F5344CB8AC3E}">
        <p14:creationId xmlns:p14="http://schemas.microsoft.com/office/powerpoint/2010/main" val="230773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حقيقة الإعلام الحر</a:t>
            </a:r>
            <a:endParaRPr lang="en-US"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t>والإعلام </a:t>
            </a:r>
            <a:r>
              <a:rPr lang="ar-SA" dirty="0"/>
              <a:t>الحر هو الذي </a:t>
            </a:r>
            <a:r>
              <a:rPr lang="ar-SA" dirty="0" smtClean="0"/>
              <a:t>لا يقف في صف </a:t>
            </a:r>
            <a:r>
              <a:rPr lang="ar-SA" dirty="0"/>
              <a:t>ا</a:t>
            </a:r>
            <a:r>
              <a:rPr lang="ar-SA" dirty="0" smtClean="0"/>
              <a:t>لحكومة </a:t>
            </a:r>
            <a:r>
              <a:rPr lang="ar-SA" dirty="0"/>
              <a:t>، </a:t>
            </a:r>
            <a:r>
              <a:rPr lang="ar-SA" dirty="0" smtClean="0"/>
              <a:t>ولكن ليس </a:t>
            </a:r>
            <a:r>
              <a:rPr lang="ar-SA" dirty="0" smtClean="0"/>
              <a:t>عدائياً.</a:t>
            </a:r>
          </a:p>
          <a:p>
            <a:pPr marL="0" indent="0">
              <a:buNone/>
            </a:pPr>
            <a:r>
              <a:rPr lang="ar-SA" dirty="0" smtClean="0"/>
              <a:t>والشخص </a:t>
            </a:r>
            <a:r>
              <a:rPr lang="ar-SA" dirty="0"/>
              <a:t>الواقعي </a:t>
            </a:r>
            <a:r>
              <a:rPr lang="ar-SA" dirty="0" smtClean="0"/>
              <a:t>هو </a:t>
            </a:r>
            <a:r>
              <a:rPr lang="ar-SA" dirty="0"/>
              <a:t>الذي يدرك أنه لا توجد حكومة معصومة من الخطأ ، </a:t>
            </a:r>
            <a:r>
              <a:rPr lang="ar-SA" dirty="0" smtClean="0"/>
              <a:t>والتقويم </a:t>
            </a:r>
            <a:r>
              <a:rPr lang="ar-SA" dirty="0"/>
              <a:t>يتم عن طريق النقد الهادف. </a:t>
            </a:r>
            <a:endParaRPr lang="ar-SA" dirty="0" smtClean="0"/>
          </a:p>
          <a:p>
            <a:pPr marL="0" indent="0">
              <a:buNone/>
            </a:pPr>
            <a:r>
              <a:rPr lang="ar-SA" dirty="0">
                <a:solidFill>
                  <a:srgbClr val="FF0000"/>
                </a:solidFill>
              </a:rPr>
              <a:t/>
            </a:r>
            <a:br>
              <a:rPr lang="ar-SA" dirty="0">
                <a:solidFill>
                  <a:srgbClr val="FF0000"/>
                </a:solidFill>
              </a:rPr>
            </a:br>
            <a:r>
              <a:rPr lang="ar-SA" dirty="0">
                <a:solidFill>
                  <a:srgbClr val="FF0000"/>
                </a:solidFill>
              </a:rPr>
              <a:t>الحرية ليست مطلقة </a:t>
            </a:r>
            <a:br>
              <a:rPr lang="ar-SA" dirty="0">
                <a:solidFill>
                  <a:srgbClr val="FF0000"/>
                </a:solidFill>
              </a:rPr>
            </a:br>
            <a:r>
              <a:rPr lang="ar-SA" dirty="0" smtClean="0"/>
              <a:t>فهناك </a:t>
            </a:r>
            <a:r>
              <a:rPr lang="ar-SA" dirty="0"/>
              <a:t>أخلاقيات المهنة التي تحكمها مثل الصدق والشرف والنزاهة، وإلى غيرها من الأخلاقيات التي تهدف في النهاية إلى تحسين الأداء الإعلامي </a:t>
            </a:r>
            <a:r>
              <a:rPr lang="ar-SA" dirty="0" smtClean="0"/>
              <a:t>.</a:t>
            </a:r>
            <a:endParaRPr lang="ar-SA" dirty="0"/>
          </a:p>
          <a:p>
            <a:pPr marL="0" indent="0">
              <a:buNone/>
            </a:pPr>
            <a:endParaRPr lang="ar-SA" dirty="0" smtClean="0"/>
          </a:p>
          <a:p>
            <a:pPr marL="0" indent="0">
              <a:buNone/>
            </a:pPr>
            <a:endParaRPr lang="en-US" dirty="0"/>
          </a:p>
        </p:txBody>
      </p:sp>
    </p:spTree>
    <p:extLst>
      <p:ext uri="{BB962C8B-B14F-4D97-AF65-F5344CB8AC3E}">
        <p14:creationId xmlns:p14="http://schemas.microsoft.com/office/powerpoint/2010/main" val="3583385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1570</Words>
  <Application>Microsoft Office PowerPoint</Application>
  <PresentationFormat>عرض على الشاشة (3:4)‏</PresentationFormat>
  <Paragraphs>127</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سمة Office</vt:lpstr>
      <vt:lpstr> اخلاقيات الإعلام مسئوليات  وسائل الإعلام تجاه المجتمع  </vt:lpstr>
      <vt:lpstr>عرض تقديمي في PowerPoint</vt:lpstr>
      <vt:lpstr>عرض تقديمي في PowerPoint</vt:lpstr>
      <vt:lpstr>الإعلام و أخلاقيات المهنة</vt:lpstr>
      <vt:lpstr>عرض تقديمي في PowerPoint</vt:lpstr>
      <vt:lpstr>وظائف الإعلام</vt:lpstr>
      <vt:lpstr>مبادئ تحقيق وظائف الإعلام</vt:lpstr>
      <vt:lpstr>تصادم !!</vt:lpstr>
      <vt:lpstr>حقيقة الإعلام الحر</vt:lpstr>
      <vt:lpstr>مسئوليات وسائل الإعلام تجاه المجتمع </vt:lpstr>
      <vt:lpstr>أولاً الدفاع عن الحريات العامة</vt:lpstr>
      <vt:lpstr>عرض تقديمي في PowerPoint</vt:lpstr>
      <vt:lpstr>جناحا العمل الصحفي</vt:lpstr>
      <vt:lpstr>ثانياً حق الجمهور في المعرفة</vt:lpstr>
      <vt:lpstr>تسلية معلوماتية</vt:lpstr>
      <vt:lpstr>  قيام وسائل الإعلام بدورها في تطبيق حق الجمهور في المعرفة يتطلب منها </vt:lpstr>
      <vt:lpstr>  قيام وسائل الإعلام بدورها في تطبيق حق الجمهور في المعرفة يتطلب منها </vt:lpstr>
      <vt:lpstr>   قيام وسائل الإعلام بدورها في تطبيق حق الجمهور في المعرفة يتطلب منها </vt:lpstr>
      <vt:lpstr>ثالثاً إدارة المناقشة الحرة في المجتمع ونقلها إلى الجمهور</vt:lpstr>
      <vt:lpstr> رابعاً الدفاع عن مصالح المجتمع واحترام قيمه</vt:lpstr>
      <vt:lpstr>خامساً احترام حق المجتمع في إدارة العدالة</vt:lpstr>
      <vt:lpstr>خامساً احترام حق المجتمع في إدارة العدالة</vt:lpstr>
      <vt:lpstr>خامساً احترام حق المجتمع في إدارة العدالة</vt:lpstr>
      <vt:lpstr>خامساً احترام حق المجتمع في إدارة العدالة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اخلاقيات الإعلام </dc:title>
  <dc:creator>Sony</dc:creator>
  <cp:lastModifiedBy>Nada Nasser Alahmari</cp:lastModifiedBy>
  <cp:revision>203</cp:revision>
  <dcterms:created xsi:type="dcterms:W3CDTF">2015-09-15T16:36:15Z</dcterms:created>
  <dcterms:modified xsi:type="dcterms:W3CDTF">2015-09-16T09:56:06Z</dcterms:modified>
</cp:coreProperties>
</file>