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notesMasterIdLst>
    <p:notesMasterId r:id="rId27"/>
  </p:notesMasterIdLst>
  <p:handoutMasterIdLst>
    <p:handoutMasterId r:id="rId28"/>
  </p:handoutMasterIdLst>
  <p:sldIdLst>
    <p:sldId id="256" r:id="rId2"/>
    <p:sldId id="259" r:id="rId3"/>
    <p:sldId id="260" r:id="rId4"/>
    <p:sldId id="261" r:id="rId5"/>
    <p:sldId id="263" r:id="rId6"/>
    <p:sldId id="264" r:id="rId7"/>
    <p:sldId id="257" r:id="rId8"/>
    <p:sldId id="265" r:id="rId9"/>
    <p:sldId id="267" r:id="rId10"/>
    <p:sldId id="269" r:id="rId11"/>
    <p:sldId id="282" r:id="rId12"/>
    <p:sldId id="270" r:id="rId13"/>
    <p:sldId id="280" r:id="rId14"/>
    <p:sldId id="283" r:id="rId15"/>
    <p:sldId id="271" r:id="rId16"/>
    <p:sldId id="272" r:id="rId17"/>
    <p:sldId id="275" r:id="rId18"/>
    <p:sldId id="281" r:id="rId19"/>
    <p:sldId id="277" r:id="rId20"/>
    <p:sldId id="278" r:id="rId21"/>
    <p:sldId id="279" r:id="rId22"/>
    <p:sldId id="284" r:id="rId23"/>
    <p:sldId id="287" r:id="rId24"/>
    <p:sldId id="286" r:id="rId25"/>
    <p:sldId id="285" r:id="rId2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515" autoAdjust="0"/>
    <p:restoredTop sz="94660"/>
  </p:normalViewPr>
  <p:slideViewPr>
    <p:cSldViewPr snapToGrid="0">
      <p:cViewPr>
        <p:scale>
          <a:sx n="51" d="100"/>
          <a:sy n="51" d="100"/>
        </p:scale>
        <p:origin x="-1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20565-0496-4C58-8F97-93563F0524D7}"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pPr rtl="1"/>
          <a:endParaRPr lang="ar-SA"/>
        </a:p>
      </dgm:t>
    </dgm:pt>
    <dgm:pt modelId="{12E2B875-DD21-4633-9D68-434D33E90DB4}">
      <dgm:prSet phldrT="[نص]" custT="1"/>
      <dgm:spPr/>
      <dgm:t>
        <a:bodyPr/>
        <a:lstStyle/>
        <a:p>
          <a:pPr rtl="1"/>
          <a:r>
            <a:rPr lang="ar-SA" sz="2400" b="1" dirty="0" smtClean="0">
              <a:solidFill>
                <a:srgbClr val="002060"/>
              </a:solidFill>
            </a:rPr>
            <a:t>يشكل تلاميذ المدارس جزءاً كبيراً من عدد السكان </a:t>
          </a:r>
          <a:endParaRPr lang="ar-SA" sz="2400" b="1" dirty="0">
            <a:solidFill>
              <a:srgbClr val="002060"/>
            </a:solidFill>
          </a:endParaRPr>
        </a:p>
      </dgm:t>
    </dgm:pt>
    <dgm:pt modelId="{0AE66ABD-42D1-4603-8F59-ACD255DBB921}" type="parTrans" cxnId="{EFD174C8-DE46-481D-8D64-04CCCA9CC31A}">
      <dgm:prSet/>
      <dgm:spPr/>
      <dgm:t>
        <a:bodyPr/>
        <a:lstStyle/>
        <a:p>
          <a:pPr rtl="1"/>
          <a:endParaRPr lang="ar-SA" sz="3200" b="1">
            <a:solidFill>
              <a:srgbClr val="002060"/>
            </a:solidFill>
          </a:endParaRPr>
        </a:p>
      </dgm:t>
    </dgm:pt>
    <dgm:pt modelId="{35F0794F-E1DA-4290-BE06-90BBE8039881}" type="sibTrans" cxnId="{EFD174C8-DE46-481D-8D64-04CCCA9CC31A}">
      <dgm:prSet/>
      <dgm:spPr/>
      <dgm:t>
        <a:bodyPr/>
        <a:lstStyle/>
        <a:p>
          <a:pPr rtl="1"/>
          <a:endParaRPr lang="ar-SA" sz="3200" b="1">
            <a:solidFill>
              <a:srgbClr val="002060"/>
            </a:solidFill>
          </a:endParaRPr>
        </a:p>
      </dgm:t>
    </dgm:pt>
    <dgm:pt modelId="{14F50032-BC66-45BB-AD41-6611B8749841}">
      <dgm:prSet phldrT="[نص]" custT="1"/>
      <dgm:spPr/>
      <dgm:t>
        <a:bodyPr/>
        <a:lstStyle/>
        <a:p>
          <a:pPr rtl="1"/>
          <a:r>
            <a:rPr lang="ar-SA" sz="2400" b="1" smtClean="0">
              <a:solidFill>
                <a:srgbClr val="002060"/>
              </a:solidFill>
            </a:rPr>
            <a:t>بتقديم الخدمة الصحية للتلاميذ تضمن وجود رعاية صحية لجزء كبير بين أفراد المجتمع</a:t>
          </a:r>
          <a:endParaRPr lang="ar-SA" sz="2400" b="1" dirty="0">
            <a:solidFill>
              <a:srgbClr val="002060"/>
            </a:solidFill>
          </a:endParaRPr>
        </a:p>
      </dgm:t>
    </dgm:pt>
    <dgm:pt modelId="{1BDCA727-5DC3-47E9-AEAA-B4947131ADFD}" type="parTrans" cxnId="{E7A39971-ABE5-4640-A3CB-A19D7188E8FD}">
      <dgm:prSet/>
      <dgm:spPr/>
      <dgm:t>
        <a:bodyPr/>
        <a:lstStyle/>
        <a:p>
          <a:pPr rtl="1"/>
          <a:endParaRPr lang="ar-SA" sz="3200" b="1">
            <a:solidFill>
              <a:srgbClr val="002060"/>
            </a:solidFill>
          </a:endParaRPr>
        </a:p>
      </dgm:t>
    </dgm:pt>
    <dgm:pt modelId="{582B449D-60A2-48D2-B242-0B3DDE047A43}" type="sibTrans" cxnId="{E7A39971-ABE5-4640-A3CB-A19D7188E8FD}">
      <dgm:prSet/>
      <dgm:spPr/>
      <dgm:t>
        <a:bodyPr/>
        <a:lstStyle/>
        <a:p>
          <a:pPr rtl="1"/>
          <a:endParaRPr lang="ar-SA" sz="3200" b="1">
            <a:solidFill>
              <a:srgbClr val="002060"/>
            </a:solidFill>
          </a:endParaRPr>
        </a:p>
      </dgm:t>
    </dgm:pt>
    <dgm:pt modelId="{F4BF2D77-ED04-4FA2-8D85-FF6ED0465174}">
      <dgm:prSet phldrT="[نص]" custT="1"/>
      <dgm:spPr/>
      <dgm:t>
        <a:bodyPr/>
        <a:lstStyle/>
        <a:p>
          <a:pPr rtl="1"/>
          <a:r>
            <a:rPr lang="ar-SA" sz="2400" b="1" smtClean="0">
              <a:solidFill>
                <a:srgbClr val="002060"/>
              </a:solidFill>
            </a:rPr>
            <a:t>يتعرض التلاميذ في هذه المرحلة من العمر إلى كثير من الأمراض </a:t>
          </a:r>
          <a:endParaRPr lang="ar-SA" sz="2400" b="1" dirty="0">
            <a:solidFill>
              <a:srgbClr val="002060"/>
            </a:solidFill>
          </a:endParaRPr>
        </a:p>
      </dgm:t>
    </dgm:pt>
    <dgm:pt modelId="{07EB5B5D-2A1E-412C-A37E-CE9E23D0D465}" type="parTrans" cxnId="{507A06B5-FD53-42CF-A0BF-F1925F17F7E0}">
      <dgm:prSet/>
      <dgm:spPr/>
      <dgm:t>
        <a:bodyPr/>
        <a:lstStyle/>
        <a:p>
          <a:pPr rtl="1"/>
          <a:endParaRPr lang="ar-SA" sz="3200" b="1">
            <a:solidFill>
              <a:srgbClr val="002060"/>
            </a:solidFill>
          </a:endParaRPr>
        </a:p>
      </dgm:t>
    </dgm:pt>
    <dgm:pt modelId="{C99768E9-3674-41FA-BCA0-C1584A3F9C0A}" type="sibTrans" cxnId="{507A06B5-FD53-42CF-A0BF-F1925F17F7E0}">
      <dgm:prSet/>
      <dgm:spPr/>
      <dgm:t>
        <a:bodyPr/>
        <a:lstStyle/>
        <a:p>
          <a:pPr rtl="1"/>
          <a:endParaRPr lang="ar-SA" sz="3200" b="1">
            <a:solidFill>
              <a:srgbClr val="002060"/>
            </a:solidFill>
          </a:endParaRPr>
        </a:p>
      </dgm:t>
    </dgm:pt>
    <dgm:pt modelId="{8BC34DC1-59FA-4092-ABA5-2CE8E75AC3E6}">
      <dgm:prSet custT="1"/>
      <dgm:spPr/>
      <dgm:t>
        <a:bodyPr/>
        <a:lstStyle/>
        <a:p>
          <a:pPr rtl="1"/>
          <a:r>
            <a:rPr lang="ar-SA" sz="2400" b="1" dirty="0" smtClean="0">
              <a:solidFill>
                <a:srgbClr val="002060"/>
              </a:solidFill>
            </a:rPr>
            <a:t>يمر التلاميذ في هذه المرحلة بمراحل نمو مختلفة وتغيرات جسمانية ونفسية وبذلك يكون لهم احتياجات صحية متعددة وبتوفيرها يتفادى المجتمع الكثير من المشاكل الصحية في المستقبل</a:t>
          </a:r>
          <a:endParaRPr lang="ar-SA" sz="2400" b="1" dirty="0">
            <a:solidFill>
              <a:srgbClr val="002060"/>
            </a:solidFill>
          </a:endParaRPr>
        </a:p>
      </dgm:t>
    </dgm:pt>
    <dgm:pt modelId="{03611327-A8EE-4254-9D0C-057739F35241}" type="parTrans" cxnId="{160494AF-8A6B-4555-AC28-7B6D1BC9C000}">
      <dgm:prSet/>
      <dgm:spPr/>
      <dgm:t>
        <a:bodyPr/>
        <a:lstStyle/>
        <a:p>
          <a:pPr rtl="1"/>
          <a:endParaRPr lang="ar-SA" sz="3200" b="1">
            <a:solidFill>
              <a:srgbClr val="002060"/>
            </a:solidFill>
          </a:endParaRPr>
        </a:p>
      </dgm:t>
    </dgm:pt>
    <dgm:pt modelId="{B66737B2-06F2-46BE-992E-8BAFC2139258}" type="sibTrans" cxnId="{160494AF-8A6B-4555-AC28-7B6D1BC9C000}">
      <dgm:prSet/>
      <dgm:spPr/>
      <dgm:t>
        <a:bodyPr/>
        <a:lstStyle/>
        <a:p>
          <a:pPr rtl="1"/>
          <a:endParaRPr lang="ar-SA" sz="3200" b="1">
            <a:solidFill>
              <a:srgbClr val="002060"/>
            </a:solidFill>
          </a:endParaRPr>
        </a:p>
      </dgm:t>
    </dgm:pt>
    <dgm:pt modelId="{EE7A3B5E-262F-40C2-A437-C8B429CB7FCD}">
      <dgm:prSet custT="1"/>
      <dgm:spPr/>
      <dgm:t>
        <a:bodyPr/>
        <a:lstStyle/>
        <a:p>
          <a:pPr rtl="1"/>
          <a:r>
            <a:rPr lang="ar-SA" sz="2400" b="1" smtClean="0">
              <a:solidFill>
                <a:srgbClr val="002060"/>
              </a:solidFill>
            </a:rPr>
            <a:t>يمكن غرس العادات الصحية السليمة في هذه المرحلة من العمر</a:t>
          </a:r>
          <a:endParaRPr lang="ar-SA" sz="2400" b="1" dirty="0">
            <a:solidFill>
              <a:srgbClr val="002060"/>
            </a:solidFill>
          </a:endParaRPr>
        </a:p>
      </dgm:t>
    </dgm:pt>
    <dgm:pt modelId="{EB27CA5D-E9DC-41B8-9B1D-95ACF5BC5F97}" type="parTrans" cxnId="{489B4E3B-65B9-467C-A7F2-117A162E1849}">
      <dgm:prSet/>
      <dgm:spPr/>
      <dgm:t>
        <a:bodyPr/>
        <a:lstStyle/>
        <a:p>
          <a:pPr rtl="1"/>
          <a:endParaRPr lang="ar-SA" sz="3200" b="1">
            <a:solidFill>
              <a:srgbClr val="002060"/>
            </a:solidFill>
          </a:endParaRPr>
        </a:p>
      </dgm:t>
    </dgm:pt>
    <dgm:pt modelId="{C5BA0101-D41E-44D9-AC6A-C0C6D9C29BDB}" type="sibTrans" cxnId="{489B4E3B-65B9-467C-A7F2-117A162E1849}">
      <dgm:prSet/>
      <dgm:spPr/>
      <dgm:t>
        <a:bodyPr/>
        <a:lstStyle/>
        <a:p>
          <a:pPr rtl="1"/>
          <a:endParaRPr lang="ar-SA" sz="3200" b="1">
            <a:solidFill>
              <a:srgbClr val="002060"/>
            </a:solidFill>
          </a:endParaRPr>
        </a:p>
      </dgm:t>
    </dgm:pt>
    <dgm:pt modelId="{85AD4D75-D4F0-4E7A-8346-A1EB18FF97BD}" type="pres">
      <dgm:prSet presAssocID="{F4E20565-0496-4C58-8F97-93563F0524D7}" presName="Name0" presStyleCnt="0">
        <dgm:presLayoutVars>
          <dgm:chMax val="7"/>
          <dgm:chPref val="7"/>
          <dgm:dir/>
        </dgm:presLayoutVars>
      </dgm:prSet>
      <dgm:spPr/>
      <dgm:t>
        <a:bodyPr/>
        <a:lstStyle/>
        <a:p>
          <a:pPr rtl="1"/>
          <a:endParaRPr lang="ar-SA"/>
        </a:p>
      </dgm:t>
    </dgm:pt>
    <dgm:pt modelId="{4C6663E9-ED2C-41BA-AB38-33F8A58B3A8B}" type="pres">
      <dgm:prSet presAssocID="{F4E20565-0496-4C58-8F97-93563F0524D7}" presName="Name1" presStyleCnt="0"/>
      <dgm:spPr/>
    </dgm:pt>
    <dgm:pt modelId="{00E169E8-C57E-4DB1-83EE-008916E33F69}" type="pres">
      <dgm:prSet presAssocID="{F4E20565-0496-4C58-8F97-93563F0524D7}" presName="cycle" presStyleCnt="0"/>
      <dgm:spPr/>
    </dgm:pt>
    <dgm:pt modelId="{A681DBEA-70E2-4BCF-A299-A8F323414345}" type="pres">
      <dgm:prSet presAssocID="{F4E20565-0496-4C58-8F97-93563F0524D7}" presName="srcNode" presStyleLbl="node1" presStyleIdx="0" presStyleCnt="5"/>
      <dgm:spPr/>
    </dgm:pt>
    <dgm:pt modelId="{01025EA7-0D5F-4DB0-BE8E-91330839BDB7}" type="pres">
      <dgm:prSet presAssocID="{F4E20565-0496-4C58-8F97-93563F0524D7}" presName="conn" presStyleLbl="parChTrans1D2" presStyleIdx="0" presStyleCnt="1"/>
      <dgm:spPr/>
      <dgm:t>
        <a:bodyPr/>
        <a:lstStyle/>
        <a:p>
          <a:pPr rtl="1"/>
          <a:endParaRPr lang="ar-SA"/>
        </a:p>
      </dgm:t>
    </dgm:pt>
    <dgm:pt modelId="{5654164F-3FAD-4E6C-8935-F8EBFB9F6E82}" type="pres">
      <dgm:prSet presAssocID="{F4E20565-0496-4C58-8F97-93563F0524D7}" presName="extraNode" presStyleLbl="node1" presStyleIdx="0" presStyleCnt="5"/>
      <dgm:spPr/>
    </dgm:pt>
    <dgm:pt modelId="{3D23D5F7-3036-4C99-86DE-E85BE1313A64}" type="pres">
      <dgm:prSet presAssocID="{F4E20565-0496-4C58-8F97-93563F0524D7}" presName="dstNode" presStyleLbl="node1" presStyleIdx="0" presStyleCnt="5"/>
      <dgm:spPr/>
    </dgm:pt>
    <dgm:pt modelId="{9F1D49C4-CBD4-4B6F-9A0E-5EF870DAD71B}" type="pres">
      <dgm:prSet presAssocID="{12E2B875-DD21-4633-9D68-434D33E90DB4}" presName="text_1" presStyleLbl="node1" presStyleIdx="0" presStyleCnt="5">
        <dgm:presLayoutVars>
          <dgm:bulletEnabled val="1"/>
        </dgm:presLayoutVars>
      </dgm:prSet>
      <dgm:spPr/>
      <dgm:t>
        <a:bodyPr/>
        <a:lstStyle/>
        <a:p>
          <a:pPr rtl="1"/>
          <a:endParaRPr lang="ar-SA"/>
        </a:p>
      </dgm:t>
    </dgm:pt>
    <dgm:pt modelId="{026B5440-B50D-4384-B5F5-FFB0B6E34A20}" type="pres">
      <dgm:prSet presAssocID="{12E2B875-DD21-4633-9D68-434D33E90DB4}" presName="accent_1" presStyleCnt="0"/>
      <dgm:spPr/>
    </dgm:pt>
    <dgm:pt modelId="{4045190C-5745-4332-86E1-170A1EDC6BC1}" type="pres">
      <dgm:prSet presAssocID="{12E2B875-DD21-4633-9D68-434D33E90DB4}" presName="accentRepeatNode" presStyleLbl="solidFgAcc1" presStyleIdx="0" presStyleCnt="5"/>
      <dgm:spPr/>
    </dgm:pt>
    <dgm:pt modelId="{CFBD0AFD-CEB8-40C0-BCE8-DD497356E426}" type="pres">
      <dgm:prSet presAssocID="{14F50032-BC66-45BB-AD41-6611B8749841}" presName="text_2" presStyleLbl="node1" presStyleIdx="1" presStyleCnt="5">
        <dgm:presLayoutVars>
          <dgm:bulletEnabled val="1"/>
        </dgm:presLayoutVars>
      </dgm:prSet>
      <dgm:spPr/>
      <dgm:t>
        <a:bodyPr/>
        <a:lstStyle/>
        <a:p>
          <a:pPr rtl="1"/>
          <a:endParaRPr lang="ar-SA"/>
        </a:p>
      </dgm:t>
    </dgm:pt>
    <dgm:pt modelId="{1206FF04-C483-408E-A39D-445D99357CE6}" type="pres">
      <dgm:prSet presAssocID="{14F50032-BC66-45BB-AD41-6611B8749841}" presName="accent_2" presStyleCnt="0"/>
      <dgm:spPr/>
    </dgm:pt>
    <dgm:pt modelId="{CEAD93F4-8038-4139-B394-7CCEABE12D14}" type="pres">
      <dgm:prSet presAssocID="{14F50032-BC66-45BB-AD41-6611B8749841}" presName="accentRepeatNode" presStyleLbl="solidFgAcc1" presStyleIdx="1" presStyleCnt="5"/>
      <dgm:spPr/>
    </dgm:pt>
    <dgm:pt modelId="{8A705521-3936-4E24-A0F2-A7699AFDA663}" type="pres">
      <dgm:prSet presAssocID="{F4BF2D77-ED04-4FA2-8D85-FF6ED0465174}" presName="text_3" presStyleLbl="node1" presStyleIdx="2" presStyleCnt="5">
        <dgm:presLayoutVars>
          <dgm:bulletEnabled val="1"/>
        </dgm:presLayoutVars>
      </dgm:prSet>
      <dgm:spPr/>
      <dgm:t>
        <a:bodyPr/>
        <a:lstStyle/>
        <a:p>
          <a:pPr rtl="1"/>
          <a:endParaRPr lang="ar-SA"/>
        </a:p>
      </dgm:t>
    </dgm:pt>
    <dgm:pt modelId="{0A280A54-2264-4B47-A61A-320B9AECC623}" type="pres">
      <dgm:prSet presAssocID="{F4BF2D77-ED04-4FA2-8D85-FF6ED0465174}" presName="accent_3" presStyleCnt="0"/>
      <dgm:spPr/>
    </dgm:pt>
    <dgm:pt modelId="{4CA69BD5-D178-4CF3-8E5C-44F4C0EE3681}" type="pres">
      <dgm:prSet presAssocID="{F4BF2D77-ED04-4FA2-8D85-FF6ED0465174}" presName="accentRepeatNode" presStyleLbl="solidFgAcc1" presStyleIdx="2" presStyleCnt="5"/>
      <dgm:spPr/>
    </dgm:pt>
    <dgm:pt modelId="{6C91FAB0-C850-4D70-A3E0-AF22363A050F}" type="pres">
      <dgm:prSet presAssocID="{8BC34DC1-59FA-4092-ABA5-2CE8E75AC3E6}" presName="text_4" presStyleLbl="node1" presStyleIdx="3" presStyleCnt="5">
        <dgm:presLayoutVars>
          <dgm:bulletEnabled val="1"/>
        </dgm:presLayoutVars>
      </dgm:prSet>
      <dgm:spPr/>
      <dgm:t>
        <a:bodyPr/>
        <a:lstStyle/>
        <a:p>
          <a:pPr rtl="1"/>
          <a:endParaRPr lang="ar-SA"/>
        </a:p>
      </dgm:t>
    </dgm:pt>
    <dgm:pt modelId="{36C42E5B-B1CE-4404-A479-675DD8195FF4}" type="pres">
      <dgm:prSet presAssocID="{8BC34DC1-59FA-4092-ABA5-2CE8E75AC3E6}" presName="accent_4" presStyleCnt="0"/>
      <dgm:spPr/>
    </dgm:pt>
    <dgm:pt modelId="{900F9AC6-156E-49AA-A648-8400E6FCC87F}" type="pres">
      <dgm:prSet presAssocID="{8BC34DC1-59FA-4092-ABA5-2CE8E75AC3E6}" presName="accentRepeatNode" presStyleLbl="solidFgAcc1" presStyleIdx="3" presStyleCnt="5"/>
      <dgm:spPr/>
    </dgm:pt>
    <dgm:pt modelId="{B1E82F3F-05B2-420C-9638-C61111D0763C}" type="pres">
      <dgm:prSet presAssocID="{EE7A3B5E-262F-40C2-A437-C8B429CB7FCD}" presName="text_5" presStyleLbl="node1" presStyleIdx="4" presStyleCnt="5">
        <dgm:presLayoutVars>
          <dgm:bulletEnabled val="1"/>
        </dgm:presLayoutVars>
      </dgm:prSet>
      <dgm:spPr/>
      <dgm:t>
        <a:bodyPr/>
        <a:lstStyle/>
        <a:p>
          <a:pPr rtl="1"/>
          <a:endParaRPr lang="ar-SA"/>
        </a:p>
      </dgm:t>
    </dgm:pt>
    <dgm:pt modelId="{05164D87-25C3-4FDE-9EA8-1ACD2EBF33C8}" type="pres">
      <dgm:prSet presAssocID="{EE7A3B5E-262F-40C2-A437-C8B429CB7FCD}" presName="accent_5" presStyleCnt="0"/>
      <dgm:spPr/>
    </dgm:pt>
    <dgm:pt modelId="{4AB84827-6466-47AA-8078-80CFCB7F09E0}" type="pres">
      <dgm:prSet presAssocID="{EE7A3B5E-262F-40C2-A437-C8B429CB7FCD}" presName="accentRepeatNode" presStyleLbl="solidFgAcc1" presStyleIdx="4" presStyleCnt="5"/>
      <dgm:spPr/>
    </dgm:pt>
  </dgm:ptLst>
  <dgm:cxnLst>
    <dgm:cxn modelId="{489B4E3B-65B9-467C-A7F2-117A162E1849}" srcId="{F4E20565-0496-4C58-8F97-93563F0524D7}" destId="{EE7A3B5E-262F-40C2-A437-C8B429CB7FCD}" srcOrd="4" destOrd="0" parTransId="{EB27CA5D-E9DC-41B8-9B1D-95ACF5BC5F97}" sibTransId="{C5BA0101-D41E-44D9-AC6A-C0C6D9C29BDB}"/>
    <dgm:cxn modelId="{507A06B5-FD53-42CF-A0BF-F1925F17F7E0}" srcId="{F4E20565-0496-4C58-8F97-93563F0524D7}" destId="{F4BF2D77-ED04-4FA2-8D85-FF6ED0465174}" srcOrd="2" destOrd="0" parTransId="{07EB5B5D-2A1E-412C-A37E-CE9E23D0D465}" sibTransId="{C99768E9-3674-41FA-BCA0-C1584A3F9C0A}"/>
    <dgm:cxn modelId="{EFD174C8-DE46-481D-8D64-04CCCA9CC31A}" srcId="{F4E20565-0496-4C58-8F97-93563F0524D7}" destId="{12E2B875-DD21-4633-9D68-434D33E90DB4}" srcOrd="0" destOrd="0" parTransId="{0AE66ABD-42D1-4603-8F59-ACD255DBB921}" sibTransId="{35F0794F-E1DA-4290-BE06-90BBE8039881}"/>
    <dgm:cxn modelId="{E7A39971-ABE5-4640-A3CB-A19D7188E8FD}" srcId="{F4E20565-0496-4C58-8F97-93563F0524D7}" destId="{14F50032-BC66-45BB-AD41-6611B8749841}" srcOrd="1" destOrd="0" parTransId="{1BDCA727-5DC3-47E9-AEAA-B4947131ADFD}" sibTransId="{582B449D-60A2-48D2-B242-0B3DDE047A43}"/>
    <dgm:cxn modelId="{189C376A-6380-495F-857C-D2BF804D930B}" type="presOf" srcId="{EE7A3B5E-262F-40C2-A437-C8B429CB7FCD}" destId="{B1E82F3F-05B2-420C-9638-C61111D0763C}" srcOrd="0" destOrd="0" presId="urn:microsoft.com/office/officeart/2008/layout/VerticalCurvedList"/>
    <dgm:cxn modelId="{160494AF-8A6B-4555-AC28-7B6D1BC9C000}" srcId="{F4E20565-0496-4C58-8F97-93563F0524D7}" destId="{8BC34DC1-59FA-4092-ABA5-2CE8E75AC3E6}" srcOrd="3" destOrd="0" parTransId="{03611327-A8EE-4254-9D0C-057739F35241}" sibTransId="{B66737B2-06F2-46BE-992E-8BAFC2139258}"/>
    <dgm:cxn modelId="{9CEA0FA7-696E-4176-9AAC-4FD3294DD15F}" type="presOf" srcId="{35F0794F-E1DA-4290-BE06-90BBE8039881}" destId="{01025EA7-0D5F-4DB0-BE8E-91330839BDB7}" srcOrd="0" destOrd="0" presId="urn:microsoft.com/office/officeart/2008/layout/VerticalCurvedList"/>
    <dgm:cxn modelId="{E485CB11-07F0-46A4-AB8D-F049289614FD}" type="presOf" srcId="{F4BF2D77-ED04-4FA2-8D85-FF6ED0465174}" destId="{8A705521-3936-4E24-A0F2-A7699AFDA663}" srcOrd="0" destOrd="0" presId="urn:microsoft.com/office/officeart/2008/layout/VerticalCurvedList"/>
    <dgm:cxn modelId="{7C5EC661-53EF-4EDB-A039-65E6C9BD54C2}" type="presOf" srcId="{8BC34DC1-59FA-4092-ABA5-2CE8E75AC3E6}" destId="{6C91FAB0-C850-4D70-A3E0-AF22363A050F}" srcOrd="0" destOrd="0" presId="urn:microsoft.com/office/officeart/2008/layout/VerticalCurvedList"/>
    <dgm:cxn modelId="{7765ED55-16A8-4456-9D76-098AB5B2BD1C}" type="presOf" srcId="{14F50032-BC66-45BB-AD41-6611B8749841}" destId="{CFBD0AFD-CEB8-40C0-BCE8-DD497356E426}" srcOrd="0" destOrd="0" presId="urn:microsoft.com/office/officeart/2008/layout/VerticalCurvedList"/>
    <dgm:cxn modelId="{3CB3659C-FE07-4806-AC34-AC6A497781D7}" type="presOf" srcId="{F4E20565-0496-4C58-8F97-93563F0524D7}" destId="{85AD4D75-D4F0-4E7A-8346-A1EB18FF97BD}" srcOrd="0" destOrd="0" presId="urn:microsoft.com/office/officeart/2008/layout/VerticalCurvedList"/>
    <dgm:cxn modelId="{09B0D0F4-9CEF-45E3-BB49-BCD7295FD3B0}" type="presOf" srcId="{12E2B875-DD21-4633-9D68-434D33E90DB4}" destId="{9F1D49C4-CBD4-4B6F-9A0E-5EF870DAD71B}" srcOrd="0" destOrd="0" presId="urn:microsoft.com/office/officeart/2008/layout/VerticalCurvedList"/>
    <dgm:cxn modelId="{7418EEF7-5AA5-4058-9F17-51E0B6A79A58}" type="presParOf" srcId="{85AD4D75-D4F0-4E7A-8346-A1EB18FF97BD}" destId="{4C6663E9-ED2C-41BA-AB38-33F8A58B3A8B}" srcOrd="0" destOrd="0" presId="urn:microsoft.com/office/officeart/2008/layout/VerticalCurvedList"/>
    <dgm:cxn modelId="{1928B888-DF53-415C-8E39-E4393C62523A}" type="presParOf" srcId="{4C6663E9-ED2C-41BA-AB38-33F8A58B3A8B}" destId="{00E169E8-C57E-4DB1-83EE-008916E33F69}" srcOrd="0" destOrd="0" presId="urn:microsoft.com/office/officeart/2008/layout/VerticalCurvedList"/>
    <dgm:cxn modelId="{0EBC04E4-6B5E-4609-BED0-5ECE1180C01D}" type="presParOf" srcId="{00E169E8-C57E-4DB1-83EE-008916E33F69}" destId="{A681DBEA-70E2-4BCF-A299-A8F323414345}" srcOrd="0" destOrd="0" presId="urn:microsoft.com/office/officeart/2008/layout/VerticalCurvedList"/>
    <dgm:cxn modelId="{8A574095-7896-476E-BA36-44A0F425AD68}" type="presParOf" srcId="{00E169E8-C57E-4DB1-83EE-008916E33F69}" destId="{01025EA7-0D5F-4DB0-BE8E-91330839BDB7}" srcOrd="1" destOrd="0" presId="urn:microsoft.com/office/officeart/2008/layout/VerticalCurvedList"/>
    <dgm:cxn modelId="{7D4FDA30-62EE-45EF-934C-6B4165FD31BB}" type="presParOf" srcId="{00E169E8-C57E-4DB1-83EE-008916E33F69}" destId="{5654164F-3FAD-4E6C-8935-F8EBFB9F6E82}" srcOrd="2" destOrd="0" presId="urn:microsoft.com/office/officeart/2008/layout/VerticalCurvedList"/>
    <dgm:cxn modelId="{1657738A-6B28-4A34-989F-C020EF1C80B6}" type="presParOf" srcId="{00E169E8-C57E-4DB1-83EE-008916E33F69}" destId="{3D23D5F7-3036-4C99-86DE-E85BE1313A64}" srcOrd="3" destOrd="0" presId="urn:microsoft.com/office/officeart/2008/layout/VerticalCurvedList"/>
    <dgm:cxn modelId="{477C0B30-1D4E-4B79-84D1-34429F09B3A1}" type="presParOf" srcId="{4C6663E9-ED2C-41BA-AB38-33F8A58B3A8B}" destId="{9F1D49C4-CBD4-4B6F-9A0E-5EF870DAD71B}" srcOrd="1" destOrd="0" presId="urn:microsoft.com/office/officeart/2008/layout/VerticalCurvedList"/>
    <dgm:cxn modelId="{C49FCB45-46D6-4D6E-98A6-A5FA509738F1}" type="presParOf" srcId="{4C6663E9-ED2C-41BA-AB38-33F8A58B3A8B}" destId="{026B5440-B50D-4384-B5F5-FFB0B6E34A20}" srcOrd="2" destOrd="0" presId="urn:microsoft.com/office/officeart/2008/layout/VerticalCurvedList"/>
    <dgm:cxn modelId="{EEF23FD1-62F1-4E3A-9BF5-681D27B50F21}" type="presParOf" srcId="{026B5440-B50D-4384-B5F5-FFB0B6E34A20}" destId="{4045190C-5745-4332-86E1-170A1EDC6BC1}" srcOrd="0" destOrd="0" presId="urn:microsoft.com/office/officeart/2008/layout/VerticalCurvedList"/>
    <dgm:cxn modelId="{8AE44E8B-1A36-4762-9265-F982909DBC5D}" type="presParOf" srcId="{4C6663E9-ED2C-41BA-AB38-33F8A58B3A8B}" destId="{CFBD0AFD-CEB8-40C0-BCE8-DD497356E426}" srcOrd="3" destOrd="0" presId="urn:microsoft.com/office/officeart/2008/layout/VerticalCurvedList"/>
    <dgm:cxn modelId="{64475C30-0407-4912-81F7-35B5F828B75A}" type="presParOf" srcId="{4C6663E9-ED2C-41BA-AB38-33F8A58B3A8B}" destId="{1206FF04-C483-408E-A39D-445D99357CE6}" srcOrd="4" destOrd="0" presId="urn:microsoft.com/office/officeart/2008/layout/VerticalCurvedList"/>
    <dgm:cxn modelId="{4360B418-5FB8-4202-9ABD-179B6E8916AC}" type="presParOf" srcId="{1206FF04-C483-408E-A39D-445D99357CE6}" destId="{CEAD93F4-8038-4139-B394-7CCEABE12D14}" srcOrd="0" destOrd="0" presId="urn:microsoft.com/office/officeart/2008/layout/VerticalCurvedList"/>
    <dgm:cxn modelId="{6A677659-370B-4ABD-9BF5-2D6ECFBEA399}" type="presParOf" srcId="{4C6663E9-ED2C-41BA-AB38-33F8A58B3A8B}" destId="{8A705521-3936-4E24-A0F2-A7699AFDA663}" srcOrd="5" destOrd="0" presId="urn:microsoft.com/office/officeart/2008/layout/VerticalCurvedList"/>
    <dgm:cxn modelId="{9CCBC7B8-865D-429A-8C2E-23BD312B7DAF}" type="presParOf" srcId="{4C6663E9-ED2C-41BA-AB38-33F8A58B3A8B}" destId="{0A280A54-2264-4B47-A61A-320B9AECC623}" srcOrd="6" destOrd="0" presId="urn:microsoft.com/office/officeart/2008/layout/VerticalCurvedList"/>
    <dgm:cxn modelId="{9165F75E-5DCC-498B-9BA0-9CD92FBA0299}" type="presParOf" srcId="{0A280A54-2264-4B47-A61A-320B9AECC623}" destId="{4CA69BD5-D178-4CF3-8E5C-44F4C0EE3681}" srcOrd="0" destOrd="0" presId="urn:microsoft.com/office/officeart/2008/layout/VerticalCurvedList"/>
    <dgm:cxn modelId="{7E3FAEC6-10DF-4318-AA03-099A77AA49E3}" type="presParOf" srcId="{4C6663E9-ED2C-41BA-AB38-33F8A58B3A8B}" destId="{6C91FAB0-C850-4D70-A3E0-AF22363A050F}" srcOrd="7" destOrd="0" presId="urn:microsoft.com/office/officeart/2008/layout/VerticalCurvedList"/>
    <dgm:cxn modelId="{62A1A82D-F69E-4B24-B972-4A2EFF28E9D3}" type="presParOf" srcId="{4C6663E9-ED2C-41BA-AB38-33F8A58B3A8B}" destId="{36C42E5B-B1CE-4404-A479-675DD8195FF4}" srcOrd="8" destOrd="0" presId="urn:microsoft.com/office/officeart/2008/layout/VerticalCurvedList"/>
    <dgm:cxn modelId="{C3E2D6DA-EFF6-4F1C-B022-D4E8D9B7A7D3}" type="presParOf" srcId="{36C42E5B-B1CE-4404-A479-675DD8195FF4}" destId="{900F9AC6-156E-49AA-A648-8400E6FCC87F}" srcOrd="0" destOrd="0" presId="urn:microsoft.com/office/officeart/2008/layout/VerticalCurvedList"/>
    <dgm:cxn modelId="{F6F353FC-FAC7-49FD-AA3B-5D26A42035EE}" type="presParOf" srcId="{4C6663E9-ED2C-41BA-AB38-33F8A58B3A8B}" destId="{B1E82F3F-05B2-420C-9638-C61111D0763C}" srcOrd="9" destOrd="0" presId="urn:microsoft.com/office/officeart/2008/layout/VerticalCurvedList"/>
    <dgm:cxn modelId="{76A2EBF6-4246-4A5C-B103-1B0AB27485D3}" type="presParOf" srcId="{4C6663E9-ED2C-41BA-AB38-33F8A58B3A8B}" destId="{05164D87-25C3-4FDE-9EA8-1ACD2EBF33C8}" srcOrd="10" destOrd="0" presId="urn:microsoft.com/office/officeart/2008/layout/VerticalCurvedList"/>
    <dgm:cxn modelId="{29BD14B6-8FAA-40BC-A0DA-473306594FE9}" type="presParOf" srcId="{05164D87-25C3-4FDE-9EA8-1ACD2EBF33C8}" destId="{4AB84827-6466-47AA-8078-80CFCB7F09E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81869F-D20F-4986-809D-5D79C6229CD4}" type="doc">
      <dgm:prSet loTypeId="urn:microsoft.com/office/officeart/2005/8/layout/hProcess7" loCatId="list" qsTypeId="urn:microsoft.com/office/officeart/2005/8/quickstyle/3d1" qsCatId="3D" csTypeId="urn:microsoft.com/office/officeart/2005/8/colors/colorful5" csCatId="colorful" phldr="1"/>
      <dgm:spPr/>
      <dgm:t>
        <a:bodyPr/>
        <a:lstStyle/>
        <a:p>
          <a:pPr rtl="1"/>
          <a:endParaRPr lang="ar-SA"/>
        </a:p>
      </dgm:t>
    </dgm:pt>
    <dgm:pt modelId="{B1CB62B1-0226-43EB-BE74-264246729B62}">
      <dgm:prSet phldrT="[نص]"/>
      <dgm:spPr/>
      <dgm:t>
        <a:bodyPr/>
        <a:lstStyle/>
        <a:p>
          <a:pPr algn="ctr" rtl="1"/>
          <a:r>
            <a:rPr lang="ar-SA" b="1" dirty="0" smtClean="0">
              <a:solidFill>
                <a:schemeClr val="accent1"/>
              </a:solidFill>
            </a:rPr>
            <a:t>أثاث حجرة الدراسة</a:t>
          </a:r>
          <a:endParaRPr lang="ar-SA" b="1" dirty="0">
            <a:solidFill>
              <a:schemeClr val="accent1"/>
            </a:solidFill>
          </a:endParaRPr>
        </a:p>
      </dgm:t>
    </dgm:pt>
    <dgm:pt modelId="{0B69AB03-2C24-47CE-9087-CB9087C633A9}" type="parTrans" cxnId="{E7DFA8EC-FE24-4F00-AC27-1BE87E2EECA7}">
      <dgm:prSet/>
      <dgm:spPr/>
      <dgm:t>
        <a:bodyPr/>
        <a:lstStyle/>
        <a:p>
          <a:pPr algn="ctr" rtl="1"/>
          <a:endParaRPr lang="ar-SA" b="1"/>
        </a:p>
      </dgm:t>
    </dgm:pt>
    <dgm:pt modelId="{E7D8F5E0-8415-42B0-95CC-C8FF84F919A0}" type="sibTrans" cxnId="{E7DFA8EC-FE24-4F00-AC27-1BE87E2EECA7}">
      <dgm:prSet/>
      <dgm:spPr/>
      <dgm:t>
        <a:bodyPr/>
        <a:lstStyle/>
        <a:p>
          <a:pPr algn="ctr" rtl="1"/>
          <a:endParaRPr lang="ar-SA" b="1"/>
        </a:p>
      </dgm:t>
    </dgm:pt>
    <dgm:pt modelId="{27E8F52C-3657-4499-B403-D5207A5C985B}">
      <dgm:prSet phldrT="[نص]"/>
      <dgm:spPr/>
      <dgm:t>
        <a:bodyPr/>
        <a:lstStyle/>
        <a:p>
          <a:pPr algn="ctr" rtl="1"/>
          <a:endParaRPr lang="ar-SA" b="1" dirty="0" smtClean="0"/>
        </a:p>
        <a:p>
          <a:pPr algn="ctr" rtl="1"/>
          <a:r>
            <a:rPr lang="ar-SA" b="1" dirty="0" smtClean="0"/>
            <a:t>الأدراج والمقاعد</a:t>
          </a:r>
        </a:p>
        <a:p>
          <a:pPr algn="ctr" rtl="1"/>
          <a:r>
            <a:rPr lang="ar-SA" b="1" dirty="0" smtClean="0"/>
            <a:t>السبورة</a:t>
          </a:r>
          <a:endParaRPr lang="ar-SA" b="1" dirty="0"/>
        </a:p>
      </dgm:t>
    </dgm:pt>
    <dgm:pt modelId="{F3336DAC-9AE3-446C-AE32-594BDFC2B329}" type="parTrans" cxnId="{869B1280-FB37-4EDA-8EEA-B6379CC42C64}">
      <dgm:prSet/>
      <dgm:spPr/>
      <dgm:t>
        <a:bodyPr/>
        <a:lstStyle/>
        <a:p>
          <a:pPr algn="ctr" rtl="1"/>
          <a:endParaRPr lang="ar-SA" b="1"/>
        </a:p>
      </dgm:t>
    </dgm:pt>
    <dgm:pt modelId="{A33A55B3-8EC7-4A69-AB3A-8F409E1B721B}" type="sibTrans" cxnId="{869B1280-FB37-4EDA-8EEA-B6379CC42C64}">
      <dgm:prSet/>
      <dgm:spPr/>
      <dgm:t>
        <a:bodyPr/>
        <a:lstStyle/>
        <a:p>
          <a:pPr algn="ctr" rtl="1"/>
          <a:endParaRPr lang="ar-SA" b="1"/>
        </a:p>
      </dgm:t>
    </dgm:pt>
    <dgm:pt modelId="{D9A2E333-EC68-401B-8D4C-E42542F0BD0D}">
      <dgm:prSet phldrT="[نص]"/>
      <dgm:spPr/>
      <dgm:t>
        <a:bodyPr/>
        <a:lstStyle/>
        <a:p>
          <a:pPr algn="ctr" rtl="1"/>
          <a:r>
            <a:rPr lang="ar-SA" b="1" dirty="0" smtClean="0">
              <a:solidFill>
                <a:schemeClr val="accent1"/>
              </a:solidFill>
            </a:rPr>
            <a:t>حجرة الدراسة</a:t>
          </a:r>
          <a:endParaRPr lang="ar-SA" b="1" dirty="0">
            <a:solidFill>
              <a:schemeClr val="accent1"/>
            </a:solidFill>
          </a:endParaRPr>
        </a:p>
      </dgm:t>
    </dgm:pt>
    <dgm:pt modelId="{62EE468B-72B7-468A-8F90-0B3E75D14701}" type="parTrans" cxnId="{03F2A95A-52E6-4AD6-840A-3AB4F5C3926A}">
      <dgm:prSet/>
      <dgm:spPr/>
      <dgm:t>
        <a:bodyPr/>
        <a:lstStyle/>
        <a:p>
          <a:pPr algn="ctr" rtl="1"/>
          <a:endParaRPr lang="ar-SA" b="1"/>
        </a:p>
      </dgm:t>
    </dgm:pt>
    <dgm:pt modelId="{A59C4116-7B09-4C76-9A55-BDAC07E2762D}" type="sibTrans" cxnId="{03F2A95A-52E6-4AD6-840A-3AB4F5C3926A}">
      <dgm:prSet/>
      <dgm:spPr/>
      <dgm:t>
        <a:bodyPr/>
        <a:lstStyle/>
        <a:p>
          <a:pPr algn="ctr" rtl="1"/>
          <a:endParaRPr lang="ar-SA" b="1"/>
        </a:p>
      </dgm:t>
    </dgm:pt>
    <dgm:pt modelId="{2F6ED682-1BBF-4417-91E1-1F286F3DE0D5}">
      <dgm:prSet phldrT="[نص]"/>
      <dgm:spPr/>
      <dgm:t>
        <a:bodyPr/>
        <a:lstStyle/>
        <a:p>
          <a:pPr algn="ctr" rtl="1"/>
          <a:endParaRPr lang="ar-SA" b="1" dirty="0" smtClean="0"/>
        </a:p>
        <a:p>
          <a:pPr algn="ctr" rtl="1"/>
          <a:r>
            <a:rPr lang="ar-SA" b="1" dirty="0" smtClean="0"/>
            <a:t>المساحة</a:t>
          </a:r>
        </a:p>
        <a:p>
          <a:pPr algn="ctr" rtl="1"/>
          <a:r>
            <a:rPr lang="ar-SA" b="1" dirty="0" smtClean="0"/>
            <a:t>التهوية </a:t>
          </a:r>
        </a:p>
        <a:p>
          <a:pPr algn="ctr" rtl="1"/>
          <a:r>
            <a:rPr lang="ar-SA" b="1" dirty="0" smtClean="0"/>
            <a:t>الإضاءة</a:t>
          </a:r>
          <a:endParaRPr lang="ar-SA" b="1" dirty="0"/>
        </a:p>
      </dgm:t>
    </dgm:pt>
    <dgm:pt modelId="{BC7B1A30-FFC3-4EDD-8A72-DC3FAF90A27C}" type="parTrans" cxnId="{EBF12F0C-AA86-4A14-BCEA-34FD63562248}">
      <dgm:prSet/>
      <dgm:spPr/>
      <dgm:t>
        <a:bodyPr/>
        <a:lstStyle/>
        <a:p>
          <a:pPr algn="ctr" rtl="1"/>
          <a:endParaRPr lang="ar-SA" b="1"/>
        </a:p>
      </dgm:t>
    </dgm:pt>
    <dgm:pt modelId="{231BB2F5-CEF5-4AFE-A139-269451E064A2}" type="sibTrans" cxnId="{EBF12F0C-AA86-4A14-BCEA-34FD63562248}">
      <dgm:prSet/>
      <dgm:spPr/>
      <dgm:t>
        <a:bodyPr/>
        <a:lstStyle/>
        <a:p>
          <a:pPr algn="ctr" rtl="1"/>
          <a:endParaRPr lang="ar-SA" b="1"/>
        </a:p>
      </dgm:t>
    </dgm:pt>
    <dgm:pt modelId="{36FC97E3-9214-488B-A62B-72F4F6C01EC1}">
      <dgm:prSet phldrT="[نص]"/>
      <dgm:spPr/>
      <dgm:t>
        <a:bodyPr/>
        <a:lstStyle/>
        <a:p>
          <a:pPr algn="ctr" rtl="1"/>
          <a:r>
            <a:rPr lang="ar-SA" b="1" dirty="0" smtClean="0">
              <a:solidFill>
                <a:schemeClr val="accent1"/>
              </a:solidFill>
            </a:rPr>
            <a:t>المبنى المدرسي</a:t>
          </a:r>
          <a:endParaRPr lang="ar-SA" b="1" dirty="0">
            <a:solidFill>
              <a:schemeClr val="accent1"/>
            </a:solidFill>
          </a:endParaRPr>
        </a:p>
      </dgm:t>
    </dgm:pt>
    <dgm:pt modelId="{A9C71EF9-D5A5-4C39-BA3D-AF8A2C64E7B0}" type="parTrans" cxnId="{54A23DF8-1157-4552-8D3C-1709C991EE9F}">
      <dgm:prSet/>
      <dgm:spPr/>
      <dgm:t>
        <a:bodyPr/>
        <a:lstStyle/>
        <a:p>
          <a:pPr algn="ctr" rtl="1"/>
          <a:endParaRPr lang="ar-SA" b="1"/>
        </a:p>
      </dgm:t>
    </dgm:pt>
    <dgm:pt modelId="{B5440CA9-7AAB-4995-B656-02F85B0D6D7B}" type="sibTrans" cxnId="{54A23DF8-1157-4552-8D3C-1709C991EE9F}">
      <dgm:prSet/>
      <dgm:spPr/>
      <dgm:t>
        <a:bodyPr/>
        <a:lstStyle/>
        <a:p>
          <a:pPr algn="ctr" rtl="1"/>
          <a:endParaRPr lang="ar-SA" b="1"/>
        </a:p>
      </dgm:t>
    </dgm:pt>
    <dgm:pt modelId="{F049DEF2-71FD-45D2-94FF-123A163559DE}">
      <dgm:prSet phldrT="[نص]"/>
      <dgm:spPr/>
      <dgm:t>
        <a:bodyPr/>
        <a:lstStyle/>
        <a:p>
          <a:pPr algn="ctr" rtl="1"/>
          <a:endParaRPr lang="ar-SA" b="1" dirty="0" smtClean="0"/>
        </a:p>
        <a:p>
          <a:pPr algn="ctr" rtl="1"/>
          <a:r>
            <a:rPr lang="ar-SA" b="1" dirty="0" smtClean="0"/>
            <a:t>الموقع</a:t>
          </a:r>
        </a:p>
        <a:p>
          <a:pPr algn="ctr" rtl="1"/>
          <a:r>
            <a:rPr lang="ar-SA" b="1" dirty="0" smtClean="0"/>
            <a:t>المساحة</a:t>
          </a:r>
        </a:p>
        <a:p>
          <a:pPr algn="ctr" rtl="1"/>
          <a:r>
            <a:rPr lang="ar-SA" b="1" dirty="0" smtClean="0"/>
            <a:t>المبنى</a:t>
          </a:r>
          <a:endParaRPr lang="ar-SA" b="1" dirty="0"/>
        </a:p>
      </dgm:t>
    </dgm:pt>
    <dgm:pt modelId="{F1190618-FE4E-4194-8B96-DBF5CCC2147E}" type="parTrans" cxnId="{3ED80ACB-67EE-40E1-993B-5B700380C616}">
      <dgm:prSet/>
      <dgm:spPr/>
      <dgm:t>
        <a:bodyPr/>
        <a:lstStyle/>
        <a:p>
          <a:pPr algn="ctr" rtl="1"/>
          <a:endParaRPr lang="ar-SA" b="1"/>
        </a:p>
      </dgm:t>
    </dgm:pt>
    <dgm:pt modelId="{14DC99C3-48CB-4F34-A005-A5EDB0626441}" type="sibTrans" cxnId="{3ED80ACB-67EE-40E1-993B-5B700380C616}">
      <dgm:prSet/>
      <dgm:spPr/>
      <dgm:t>
        <a:bodyPr/>
        <a:lstStyle/>
        <a:p>
          <a:pPr algn="ctr" rtl="1"/>
          <a:endParaRPr lang="ar-SA" b="1"/>
        </a:p>
      </dgm:t>
    </dgm:pt>
    <dgm:pt modelId="{140DF478-7A89-4899-A68E-7DB835E4C9D8}">
      <dgm:prSet/>
      <dgm:spPr/>
      <dgm:t>
        <a:bodyPr/>
        <a:lstStyle/>
        <a:p>
          <a:pPr algn="ctr" rtl="1"/>
          <a:r>
            <a:rPr lang="ar-SA" b="1" dirty="0" smtClean="0">
              <a:solidFill>
                <a:schemeClr val="accent1"/>
              </a:solidFill>
            </a:rPr>
            <a:t>المرافق المدرسية   </a:t>
          </a:r>
          <a:endParaRPr lang="ar-SA" b="1" dirty="0">
            <a:solidFill>
              <a:schemeClr val="accent1"/>
            </a:solidFill>
          </a:endParaRPr>
        </a:p>
      </dgm:t>
    </dgm:pt>
    <dgm:pt modelId="{6DF4EE31-907C-40A8-A7A1-BBB096F1A23A}" type="parTrans" cxnId="{89FA5DEE-9C66-4BAA-A2FE-0EB0AE8E7487}">
      <dgm:prSet/>
      <dgm:spPr/>
      <dgm:t>
        <a:bodyPr/>
        <a:lstStyle/>
        <a:p>
          <a:pPr algn="ctr" rtl="1"/>
          <a:endParaRPr lang="ar-SA" b="1"/>
        </a:p>
      </dgm:t>
    </dgm:pt>
    <dgm:pt modelId="{56792B08-DDAC-4B47-965E-90DDD1235961}" type="sibTrans" cxnId="{89FA5DEE-9C66-4BAA-A2FE-0EB0AE8E7487}">
      <dgm:prSet/>
      <dgm:spPr/>
      <dgm:t>
        <a:bodyPr/>
        <a:lstStyle/>
        <a:p>
          <a:pPr algn="ctr" rtl="1"/>
          <a:endParaRPr lang="ar-SA" b="1"/>
        </a:p>
      </dgm:t>
    </dgm:pt>
    <dgm:pt modelId="{9E90E95C-C047-4402-84FE-27F02019E7F9}">
      <dgm:prSet/>
      <dgm:spPr/>
      <dgm:t>
        <a:bodyPr/>
        <a:lstStyle/>
        <a:p>
          <a:pPr algn="ctr" rtl="1"/>
          <a:r>
            <a:rPr lang="ar-SA" b="1" dirty="0" smtClean="0"/>
            <a:t>مياه الشرب</a:t>
          </a:r>
        </a:p>
        <a:p>
          <a:pPr algn="ctr" rtl="1"/>
          <a:r>
            <a:rPr lang="ar-SA" b="1" dirty="0" smtClean="0"/>
            <a:t>الأحواض</a:t>
          </a:r>
        </a:p>
        <a:p>
          <a:pPr algn="ctr" rtl="1"/>
          <a:r>
            <a:rPr lang="ar-SA" b="1" dirty="0" smtClean="0"/>
            <a:t>المراحيض</a:t>
          </a:r>
        </a:p>
        <a:p>
          <a:pPr algn="ctr" rtl="1"/>
          <a:r>
            <a:rPr lang="ar-SA" b="1" dirty="0" smtClean="0"/>
            <a:t>المقصف</a:t>
          </a:r>
        </a:p>
        <a:p>
          <a:pPr algn="ctr" rtl="1"/>
          <a:r>
            <a:rPr lang="ar-SA" b="1" dirty="0" smtClean="0"/>
            <a:t>فناء المدرسة</a:t>
          </a:r>
        </a:p>
        <a:p>
          <a:pPr algn="ctr" rtl="1"/>
          <a:r>
            <a:rPr lang="ar-SA" b="1" dirty="0" smtClean="0"/>
            <a:t>العيادة الطبية </a:t>
          </a:r>
          <a:endParaRPr lang="ar-SA" b="1" dirty="0"/>
        </a:p>
      </dgm:t>
    </dgm:pt>
    <dgm:pt modelId="{568A5223-4E8D-460B-8054-6EFE2B9F0B9F}" type="parTrans" cxnId="{62D57B4D-7779-4DC9-8F8D-934BDC8785D1}">
      <dgm:prSet/>
      <dgm:spPr/>
      <dgm:t>
        <a:bodyPr/>
        <a:lstStyle/>
        <a:p>
          <a:pPr algn="ctr" rtl="1"/>
          <a:endParaRPr lang="ar-SA" b="1"/>
        </a:p>
      </dgm:t>
    </dgm:pt>
    <dgm:pt modelId="{6E54875E-4A3C-430F-B6C7-1238AEE93C5B}" type="sibTrans" cxnId="{62D57B4D-7779-4DC9-8F8D-934BDC8785D1}">
      <dgm:prSet/>
      <dgm:spPr/>
      <dgm:t>
        <a:bodyPr/>
        <a:lstStyle/>
        <a:p>
          <a:pPr algn="ctr" rtl="1"/>
          <a:endParaRPr lang="ar-SA" b="1"/>
        </a:p>
      </dgm:t>
    </dgm:pt>
    <dgm:pt modelId="{E8DB2A67-C048-488E-B3F2-DCDA5F707914}" type="pres">
      <dgm:prSet presAssocID="{B081869F-D20F-4986-809D-5D79C6229CD4}" presName="Name0" presStyleCnt="0">
        <dgm:presLayoutVars>
          <dgm:dir/>
          <dgm:animLvl val="lvl"/>
          <dgm:resizeHandles val="exact"/>
        </dgm:presLayoutVars>
      </dgm:prSet>
      <dgm:spPr/>
      <dgm:t>
        <a:bodyPr/>
        <a:lstStyle/>
        <a:p>
          <a:pPr rtl="1"/>
          <a:endParaRPr lang="ar-SA"/>
        </a:p>
      </dgm:t>
    </dgm:pt>
    <dgm:pt modelId="{C84E105D-EF11-48D4-9E7D-E8214B4E7889}" type="pres">
      <dgm:prSet presAssocID="{B1CB62B1-0226-43EB-BE74-264246729B62}" presName="compositeNode" presStyleCnt="0">
        <dgm:presLayoutVars>
          <dgm:bulletEnabled val="1"/>
        </dgm:presLayoutVars>
      </dgm:prSet>
      <dgm:spPr/>
    </dgm:pt>
    <dgm:pt modelId="{E3AC496F-BD44-44E6-8422-D832DDBD09B1}" type="pres">
      <dgm:prSet presAssocID="{B1CB62B1-0226-43EB-BE74-264246729B62}" presName="bgRect" presStyleLbl="node1" presStyleIdx="0" presStyleCnt="4" custLinFactNeighborX="-23" custLinFactNeighborY="438"/>
      <dgm:spPr/>
      <dgm:t>
        <a:bodyPr/>
        <a:lstStyle/>
        <a:p>
          <a:pPr rtl="1"/>
          <a:endParaRPr lang="ar-SA"/>
        </a:p>
      </dgm:t>
    </dgm:pt>
    <dgm:pt modelId="{85F2DF9B-CB9F-4570-A898-45A24242D5B9}" type="pres">
      <dgm:prSet presAssocID="{B1CB62B1-0226-43EB-BE74-264246729B62}" presName="parentNode" presStyleLbl="node1" presStyleIdx="0" presStyleCnt="4">
        <dgm:presLayoutVars>
          <dgm:chMax val="0"/>
          <dgm:bulletEnabled val="1"/>
        </dgm:presLayoutVars>
      </dgm:prSet>
      <dgm:spPr/>
      <dgm:t>
        <a:bodyPr/>
        <a:lstStyle/>
        <a:p>
          <a:pPr rtl="1"/>
          <a:endParaRPr lang="ar-SA"/>
        </a:p>
      </dgm:t>
    </dgm:pt>
    <dgm:pt modelId="{568BFA39-4898-4587-B638-BA3FA1FE3D4C}" type="pres">
      <dgm:prSet presAssocID="{B1CB62B1-0226-43EB-BE74-264246729B62}" presName="childNode" presStyleLbl="node1" presStyleIdx="0" presStyleCnt="4">
        <dgm:presLayoutVars>
          <dgm:bulletEnabled val="1"/>
        </dgm:presLayoutVars>
      </dgm:prSet>
      <dgm:spPr/>
      <dgm:t>
        <a:bodyPr/>
        <a:lstStyle/>
        <a:p>
          <a:pPr rtl="1"/>
          <a:endParaRPr lang="ar-SA"/>
        </a:p>
      </dgm:t>
    </dgm:pt>
    <dgm:pt modelId="{4DD64411-D887-4506-A336-FA5A6C8068DA}" type="pres">
      <dgm:prSet presAssocID="{E7D8F5E0-8415-42B0-95CC-C8FF84F919A0}" presName="hSp" presStyleCnt="0"/>
      <dgm:spPr/>
    </dgm:pt>
    <dgm:pt modelId="{FDC707DD-D2F5-4B36-8523-A229E817F89E}" type="pres">
      <dgm:prSet presAssocID="{E7D8F5E0-8415-42B0-95CC-C8FF84F919A0}" presName="vProcSp" presStyleCnt="0"/>
      <dgm:spPr/>
    </dgm:pt>
    <dgm:pt modelId="{5DBB3096-3E73-4851-91FC-D0F90E40474D}" type="pres">
      <dgm:prSet presAssocID="{E7D8F5E0-8415-42B0-95CC-C8FF84F919A0}" presName="vSp1" presStyleCnt="0"/>
      <dgm:spPr/>
    </dgm:pt>
    <dgm:pt modelId="{B7192EEB-C366-48E2-9508-CDBB988F0E7D}" type="pres">
      <dgm:prSet presAssocID="{E7D8F5E0-8415-42B0-95CC-C8FF84F919A0}" presName="simulatedConn" presStyleLbl="solidFgAcc1" presStyleIdx="0" presStyleCnt="3"/>
      <dgm:spPr/>
    </dgm:pt>
    <dgm:pt modelId="{F970753B-C43E-426B-822D-9F09DF13DA80}" type="pres">
      <dgm:prSet presAssocID="{E7D8F5E0-8415-42B0-95CC-C8FF84F919A0}" presName="vSp2" presStyleCnt="0"/>
      <dgm:spPr/>
    </dgm:pt>
    <dgm:pt modelId="{698470C0-8A91-4511-8851-5F7D80DD921B}" type="pres">
      <dgm:prSet presAssocID="{E7D8F5E0-8415-42B0-95CC-C8FF84F919A0}" presName="sibTrans" presStyleCnt="0"/>
      <dgm:spPr/>
    </dgm:pt>
    <dgm:pt modelId="{D94CBABE-0F25-4621-A5B7-9DFDCE71DAAC}" type="pres">
      <dgm:prSet presAssocID="{D9A2E333-EC68-401B-8D4C-E42542F0BD0D}" presName="compositeNode" presStyleCnt="0">
        <dgm:presLayoutVars>
          <dgm:bulletEnabled val="1"/>
        </dgm:presLayoutVars>
      </dgm:prSet>
      <dgm:spPr/>
    </dgm:pt>
    <dgm:pt modelId="{918628B0-1BB9-4B84-9A87-03FB586EF48A}" type="pres">
      <dgm:prSet presAssocID="{D9A2E333-EC68-401B-8D4C-E42542F0BD0D}" presName="bgRect" presStyleLbl="node1" presStyleIdx="1" presStyleCnt="4"/>
      <dgm:spPr/>
      <dgm:t>
        <a:bodyPr/>
        <a:lstStyle/>
        <a:p>
          <a:pPr rtl="1"/>
          <a:endParaRPr lang="ar-SA"/>
        </a:p>
      </dgm:t>
    </dgm:pt>
    <dgm:pt modelId="{FF54689D-5368-4351-B93F-7D4CF01E500F}" type="pres">
      <dgm:prSet presAssocID="{D9A2E333-EC68-401B-8D4C-E42542F0BD0D}" presName="parentNode" presStyleLbl="node1" presStyleIdx="1" presStyleCnt="4">
        <dgm:presLayoutVars>
          <dgm:chMax val="0"/>
          <dgm:bulletEnabled val="1"/>
        </dgm:presLayoutVars>
      </dgm:prSet>
      <dgm:spPr/>
      <dgm:t>
        <a:bodyPr/>
        <a:lstStyle/>
        <a:p>
          <a:pPr rtl="1"/>
          <a:endParaRPr lang="ar-SA"/>
        </a:p>
      </dgm:t>
    </dgm:pt>
    <dgm:pt modelId="{A6460424-C6D6-4116-8382-54F41E04BDC0}" type="pres">
      <dgm:prSet presAssocID="{D9A2E333-EC68-401B-8D4C-E42542F0BD0D}" presName="childNode" presStyleLbl="node1" presStyleIdx="1" presStyleCnt="4">
        <dgm:presLayoutVars>
          <dgm:bulletEnabled val="1"/>
        </dgm:presLayoutVars>
      </dgm:prSet>
      <dgm:spPr/>
      <dgm:t>
        <a:bodyPr/>
        <a:lstStyle/>
        <a:p>
          <a:pPr rtl="1"/>
          <a:endParaRPr lang="ar-SA"/>
        </a:p>
      </dgm:t>
    </dgm:pt>
    <dgm:pt modelId="{3169A814-7549-4450-B98E-EB0939A81646}" type="pres">
      <dgm:prSet presAssocID="{A59C4116-7B09-4C76-9A55-BDAC07E2762D}" presName="hSp" presStyleCnt="0"/>
      <dgm:spPr/>
    </dgm:pt>
    <dgm:pt modelId="{AD1E17CC-CA32-4E47-AC4B-AABC7E4C661D}" type="pres">
      <dgm:prSet presAssocID="{A59C4116-7B09-4C76-9A55-BDAC07E2762D}" presName="vProcSp" presStyleCnt="0"/>
      <dgm:spPr/>
    </dgm:pt>
    <dgm:pt modelId="{BDDD664C-3A59-45D3-B552-11FE56C21527}" type="pres">
      <dgm:prSet presAssocID="{A59C4116-7B09-4C76-9A55-BDAC07E2762D}" presName="vSp1" presStyleCnt="0"/>
      <dgm:spPr/>
    </dgm:pt>
    <dgm:pt modelId="{950B3FB1-B677-43EA-BE13-80C8FC8F0FD7}" type="pres">
      <dgm:prSet presAssocID="{A59C4116-7B09-4C76-9A55-BDAC07E2762D}" presName="simulatedConn" presStyleLbl="solidFgAcc1" presStyleIdx="1" presStyleCnt="3"/>
      <dgm:spPr/>
    </dgm:pt>
    <dgm:pt modelId="{3964A06D-77F2-4B78-85F3-0862FE06F5C4}" type="pres">
      <dgm:prSet presAssocID="{A59C4116-7B09-4C76-9A55-BDAC07E2762D}" presName="vSp2" presStyleCnt="0"/>
      <dgm:spPr/>
    </dgm:pt>
    <dgm:pt modelId="{67943AFB-3069-4639-A104-1744E8D3525B}" type="pres">
      <dgm:prSet presAssocID="{A59C4116-7B09-4C76-9A55-BDAC07E2762D}" presName="sibTrans" presStyleCnt="0"/>
      <dgm:spPr/>
    </dgm:pt>
    <dgm:pt modelId="{D0FEE79D-C040-48C7-B9B1-9C6E8BD2B90D}" type="pres">
      <dgm:prSet presAssocID="{36FC97E3-9214-488B-A62B-72F4F6C01EC1}" presName="compositeNode" presStyleCnt="0">
        <dgm:presLayoutVars>
          <dgm:bulletEnabled val="1"/>
        </dgm:presLayoutVars>
      </dgm:prSet>
      <dgm:spPr/>
    </dgm:pt>
    <dgm:pt modelId="{618F732D-335C-47AB-9683-601892BCFDC2}" type="pres">
      <dgm:prSet presAssocID="{36FC97E3-9214-488B-A62B-72F4F6C01EC1}" presName="bgRect" presStyleLbl="node1" presStyleIdx="2" presStyleCnt="4"/>
      <dgm:spPr/>
      <dgm:t>
        <a:bodyPr/>
        <a:lstStyle/>
        <a:p>
          <a:pPr rtl="1"/>
          <a:endParaRPr lang="ar-SA"/>
        </a:p>
      </dgm:t>
    </dgm:pt>
    <dgm:pt modelId="{FCE525F8-0147-48CF-8252-65A6F1338012}" type="pres">
      <dgm:prSet presAssocID="{36FC97E3-9214-488B-A62B-72F4F6C01EC1}" presName="parentNode" presStyleLbl="node1" presStyleIdx="2" presStyleCnt="4">
        <dgm:presLayoutVars>
          <dgm:chMax val="0"/>
          <dgm:bulletEnabled val="1"/>
        </dgm:presLayoutVars>
      </dgm:prSet>
      <dgm:spPr/>
      <dgm:t>
        <a:bodyPr/>
        <a:lstStyle/>
        <a:p>
          <a:pPr rtl="1"/>
          <a:endParaRPr lang="ar-SA"/>
        </a:p>
      </dgm:t>
    </dgm:pt>
    <dgm:pt modelId="{A31BF163-5058-48D3-8465-16976BA8B89A}" type="pres">
      <dgm:prSet presAssocID="{36FC97E3-9214-488B-A62B-72F4F6C01EC1}" presName="childNode" presStyleLbl="node1" presStyleIdx="2" presStyleCnt="4">
        <dgm:presLayoutVars>
          <dgm:bulletEnabled val="1"/>
        </dgm:presLayoutVars>
      </dgm:prSet>
      <dgm:spPr/>
      <dgm:t>
        <a:bodyPr/>
        <a:lstStyle/>
        <a:p>
          <a:pPr rtl="1"/>
          <a:endParaRPr lang="ar-SA"/>
        </a:p>
      </dgm:t>
    </dgm:pt>
    <dgm:pt modelId="{1038E1A7-5307-47C2-BC8D-32D16EDFB5E8}" type="pres">
      <dgm:prSet presAssocID="{B5440CA9-7AAB-4995-B656-02F85B0D6D7B}" presName="hSp" presStyleCnt="0"/>
      <dgm:spPr/>
    </dgm:pt>
    <dgm:pt modelId="{333F66CC-9079-48ED-8664-F3FBD8E81795}" type="pres">
      <dgm:prSet presAssocID="{B5440CA9-7AAB-4995-B656-02F85B0D6D7B}" presName="vProcSp" presStyleCnt="0"/>
      <dgm:spPr/>
    </dgm:pt>
    <dgm:pt modelId="{C3C95967-ECA8-4A98-9984-A3246E3D670C}" type="pres">
      <dgm:prSet presAssocID="{B5440CA9-7AAB-4995-B656-02F85B0D6D7B}" presName="vSp1" presStyleCnt="0"/>
      <dgm:spPr/>
    </dgm:pt>
    <dgm:pt modelId="{02A94890-A42E-4952-8231-9DC59EA00D89}" type="pres">
      <dgm:prSet presAssocID="{B5440CA9-7AAB-4995-B656-02F85B0D6D7B}" presName="simulatedConn" presStyleLbl="solidFgAcc1" presStyleIdx="2" presStyleCnt="3"/>
      <dgm:spPr/>
    </dgm:pt>
    <dgm:pt modelId="{1B75C819-410A-4DC3-A951-77D147A94743}" type="pres">
      <dgm:prSet presAssocID="{B5440CA9-7AAB-4995-B656-02F85B0D6D7B}" presName="vSp2" presStyleCnt="0"/>
      <dgm:spPr/>
    </dgm:pt>
    <dgm:pt modelId="{54605E9E-F44F-4E3B-BDF6-43BF9A24A53C}" type="pres">
      <dgm:prSet presAssocID="{B5440CA9-7AAB-4995-B656-02F85B0D6D7B}" presName="sibTrans" presStyleCnt="0"/>
      <dgm:spPr/>
    </dgm:pt>
    <dgm:pt modelId="{37E5AA73-E3F4-49EB-AE49-1B1C4AE1DAFB}" type="pres">
      <dgm:prSet presAssocID="{140DF478-7A89-4899-A68E-7DB835E4C9D8}" presName="compositeNode" presStyleCnt="0">
        <dgm:presLayoutVars>
          <dgm:bulletEnabled val="1"/>
        </dgm:presLayoutVars>
      </dgm:prSet>
      <dgm:spPr/>
    </dgm:pt>
    <dgm:pt modelId="{E43B6C11-8563-47F5-A15F-5F9D52D7450E}" type="pres">
      <dgm:prSet presAssocID="{140DF478-7A89-4899-A68E-7DB835E4C9D8}" presName="bgRect" presStyleLbl="node1" presStyleIdx="3" presStyleCnt="4"/>
      <dgm:spPr/>
      <dgm:t>
        <a:bodyPr/>
        <a:lstStyle/>
        <a:p>
          <a:pPr rtl="1"/>
          <a:endParaRPr lang="ar-SA"/>
        </a:p>
      </dgm:t>
    </dgm:pt>
    <dgm:pt modelId="{DD4229D1-6CD1-4925-B9EE-3B9291AA7B22}" type="pres">
      <dgm:prSet presAssocID="{140DF478-7A89-4899-A68E-7DB835E4C9D8}" presName="parentNode" presStyleLbl="node1" presStyleIdx="3" presStyleCnt="4">
        <dgm:presLayoutVars>
          <dgm:chMax val="0"/>
          <dgm:bulletEnabled val="1"/>
        </dgm:presLayoutVars>
      </dgm:prSet>
      <dgm:spPr/>
      <dgm:t>
        <a:bodyPr/>
        <a:lstStyle/>
        <a:p>
          <a:pPr rtl="1"/>
          <a:endParaRPr lang="ar-SA"/>
        </a:p>
      </dgm:t>
    </dgm:pt>
    <dgm:pt modelId="{258C6C17-2AA2-45E3-93D2-C6BED7EFD39E}" type="pres">
      <dgm:prSet presAssocID="{140DF478-7A89-4899-A68E-7DB835E4C9D8}" presName="childNode" presStyleLbl="node1" presStyleIdx="3" presStyleCnt="4">
        <dgm:presLayoutVars>
          <dgm:bulletEnabled val="1"/>
        </dgm:presLayoutVars>
      </dgm:prSet>
      <dgm:spPr/>
      <dgm:t>
        <a:bodyPr/>
        <a:lstStyle/>
        <a:p>
          <a:pPr rtl="1"/>
          <a:endParaRPr lang="ar-SA"/>
        </a:p>
      </dgm:t>
    </dgm:pt>
  </dgm:ptLst>
  <dgm:cxnLst>
    <dgm:cxn modelId="{F036A07E-5D60-4745-A804-FB3B2724F5EC}" type="presOf" srcId="{36FC97E3-9214-488B-A62B-72F4F6C01EC1}" destId="{618F732D-335C-47AB-9683-601892BCFDC2}" srcOrd="0" destOrd="0" presId="urn:microsoft.com/office/officeart/2005/8/layout/hProcess7"/>
    <dgm:cxn modelId="{89FA5DEE-9C66-4BAA-A2FE-0EB0AE8E7487}" srcId="{B081869F-D20F-4986-809D-5D79C6229CD4}" destId="{140DF478-7A89-4899-A68E-7DB835E4C9D8}" srcOrd="3" destOrd="0" parTransId="{6DF4EE31-907C-40A8-A7A1-BBB096F1A23A}" sibTransId="{56792B08-DDAC-4B47-965E-90DDD1235961}"/>
    <dgm:cxn modelId="{E7DFA8EC-FE24-4F00-AC27-1BE87E2EECA7}" srcId="{B081869F-D20F-4986-809D-5D79C6229CD4}" destId="{B1CB62B1-0226-43EB-BE74-264246729B62}" srcOrd="0" destOrd="0" parTransId="{0B69AB03-2C24-47CE-9087-CB9087C633A9}" sibTransId="{E7D8F5E0-8415-42B0-95CC-C8FF84F919A0}"/>
    <dgm:cxn modelId="{4EFADE25-5DD9-466E-8ED3-BA5C70D339C8}" type="presOf" srcId="{D9A2E333-EC68-401B-8D4C-E42542F0BD0D}" destId="{FF54689D-5368-4351-B93F-7D4CF01E500F}" srcOrd="1" destOrd="0" presId="urn:microsoft.com/office/officeart/2005/8/layout/hProcess7"/>
    <dgm:cxn modelId="{03F2A95A-52E6-4AD6-840A-3AB4F5C3926A}" srcId="{B081869F-D20F-4986-809D-5D79C6229CD4}" destId="{D9A2E333-EC68-401B-8D4C-E42542F0BD0D}" srcOrd="1" destOrd="0" parTransId="{62EE468B-72B7-468A-8F90-0B3E75D14701}" sibTransId="{A59C4116-7B09-4C76-9A55-BDAC07E2762D}"/>
    <dgm:cxn modelId="{1FE29F53-7EA7-4372-B273-60B5441D752E}" type="presOf" srcId="{9E90E95C-C047-4402-84FE-27F02019E7F9}" destId="{258C6C17-2AA2-45E3-93D2-C6BED7EFD39E}" srcOrd="0" destOrd="0" presId="urn:microsoft.com/office/officeart/2005/8/layout/hProcess7"/>
    <dgm:cxn modelId="{6F6F02C6-BAC2-495D-82C7-11F51BFA3A1B}" type="presOf" srcId="{36FC97E3-9214-488B-A62B-72F4F6C01EC1}" destId="{FCE525F8-0147-48CF-8252-65A6F1338012}" srcOrd="1" destOrd="0" presId="urn:microsoft.com/office/officeart/2005/8/layout/hProcess7"/>
    <dgm:cxn modelId="{17E03A94-8920-458D-A832-EE851E748937}" type="presOf" srcId="{B1CB62B1-0226-43EB-BE74-264246729B62}" destId="{E3AC496F-BD44-44E6-8422-D832DDBD09B1}" srcOrd="0" destOrd="0" presId="urn:microsoft.com/office/officeart/2005/8/layout/hProcess7"/>
    <dgm:cxn modelId="{286D7988-C6D7-4BF0-9D66-78C77D773E3B}" type="presOf" srcId="{B1CB62B1-0226-43EB-BE74-264246729B62}" destId="{85F2DF9B-CB9F-4570-A898-45A24242D5B9}" srcOrd="1" destOrd="0" presId="urn:microsoft.com/office/officeart/2005/8/layout/hProcess7"/>
    <dgm:cxn modelId="{528E72AF-A9C3-4F31-9FF5-6B2E02F04957}" type="presOf" srcId="{140DF478-7A89-4899-A68E-7DB835E4C9D8}" destId="{E43B6C11-8563-47F5-A15F-5F9D52D7450E}" srcOrd="0" destOrd="0" presId="urn:microsoft.com/office/officeart/2005/8/layout/hProcess7"/>
    <dgm:cxn modelId="{3D756FFA-B075-4165-A116-809782295581}" type="presOf" srcId="{2F6ED682-1BBF-4417-91E1-1F286F3DE0D5}" destId="{A6460424-C6D6-4116-8382-54F41E04BDC0}" srcOrd="0" destOrd="0" presId="urn:microsoft.com/office/officeart/2005/8/layout/hProcess7"/>
    <dgm:cxn modelId="{B05B6CB4-FBB8-4C29-A9BC-E832157ECE2E}" type="presOf" srcId="{D9A2E333-EC68-401B-8D4C-E42542F0BD0D}" destId="{918628B0-1BB9-4B84-9A87-03FB586EF48A}" srcOrd="0" destOrd="0" presId="urn:microsoft.com/office/officeart/2005/8/layout/hProcess7"/>
    <dgm:cxn modelId="{62D57B4D-7779-4DC9-8F8D-934BDC8785D1}" srcId="{140DF478-7A89-4899-A68E-7DB835E4C9D8}" destId="{9E90E95C-C047-4402-84FE-27F02019E7F9}" srcOrd="0" destOrd="0" parTransId="{568A5223-4E8D-460B-8054-6EFE2B9F0B9F}" sibTransId="{6E54875E-4A3C-430F-B6C7-1238AEE93C5B}"/>
    <dgm:cxn modelId="{3ED80ACB-67EE-40E1-993B-5B700380C616}" srcId="{36FC97E3-9214-488B-A62B-72F4F6C01EC1}" destId="{F049DEF2-71FD-45D2-94FF-123A163559DE}" srcOrd="0" destOrd="0" parTransId="{F1190618-FE4E-4194-8B96-DBF5CCC2147E}" sibTransId="{14DC99C3-48CB-4F34-A005-A5EDB0626441}"/>
    <dgm:cxn modelId="{869B1280-FB37-4EDA-8EEA-B6379CC42C64}" srcId="{B1CB62B1-0226-43EB-BE74-264246729B62}" destId="{27E8F52C-3657-4499-B403-D5207A5C985B}" srcOrd="0" destOrd="0" parTransId="{F3336DAC-9AE3-446C-AE32-594BDFC2B329}" sibTransId="{A33A55B3-8EC7-4A69-AB3A-8F409E1B721B}"/>
    <dgm:cxn modelId="{E0A968BC-FFED-48AF-A22B-05CF46C58D66}" type="presOf" srcId="{B081869F-D20F-4986-809D-5D79C6229CD4}" destId="{E8DB2A67-C048-488E-B3F2-DCDA5F707914}" srcOrd="0" destOrd="0" presId="urn:microsoft.com/office/officeart/2005/8/layout/hProcess7"/>
    <dgm:cxn modelId="{EBF12F0C-AA86-4A14-BCEA-34FD63562248}" srcId="{D9A2E333-EC68-401B-8D4C-E42542F0BD0D}" destId="{2F6ED682-1BBF-4417-91E1-1F286F3DE0D5}" srcOrd="0" destOrd="0" parTransId="{BC7B1A30-FFC3-4EDD-8A72-DC3FAF90A27C}" sibTransId="{231BB2F5-CEF5-4AFE-A139-269451E064A2}"/>
    <dgm:cxn modelId="{0EAEBFAA-AFE9-4F14-85DE-BD8D31995979}" type="presOf" srcId="{27E8F52C-3657-4499-B403-D5207A5C985B}" destId="{568BFA39-4898-4587-B638-BA3FA1FE3D4C}" srcOrd="0" destOrd="0" presId="urn:microsoft.com/office/officeart/2005/8/layout/hProcess7"/>
    <dgm:cxn modelId="{54A23DF8-1157-4552-8D3C-1709C991EE9F}" srcId="{B081869F-D20F-4986-809D-5D79C6229CD4}" destId="{36FC97E3-9214-488B-A62B-72F4F6C01EC1}" srcOrd="2" destOrd="0" parTransId="{A9C71EF9-D5A5-4C39-BA3D-AF8A2C64E7B0}" sibTransId="{B5440CA9-7AAB-4995-B656-02F85B0D6D7B}"/>
    <dgm:cxn modelId="{080C8D23-5563-4755-8848-17F9F75CF2C8}" type="presOf" srcId="{140DF478-7A89-4899-A68E-7DB835E4C9D8}" destId="{DD4229D1-6CD1-4925-B9EE-3B9291AA7B22}" srcOrd="1" destOrd="0" presId="urn:microsoft.com/office/officeart/2005/8/layout/hProcess7"/>
    <dgm:cxn modelId="{BAB37EE0-A7A9-4F67-BF96-3FE5E94B90F3}" type="presOf" srcId="{F049DEF2-71FD-45D2-94FF-123A163559DE}" destId="{A31BF163-5058-48D3-8465-16976BA8B89A}" srcOrd="0" destOrd="0" presId="urn:microsoft.com/office/officeart/2005/8/layout/hProcess7"/>
    <dgm:cxn modelId="{AB98C62D-DC38-466A-A39A-E9321409673B}" type="presParOf" srcId="{E8DB2A67-C048-488E-B3F2-DCDA5F707914}" destId="{C84E105D-EF11-48D4-9E7D-E8214B4E7889}" srcOrd="0" destOrd="0" presId="urn:microsoft.com/office/officeart/2005/8/layout/hProcess7"/>
    <dgm:cxn modelId="{305BBC1E-B023-4438-8A43-3A0875DABF51}" type="presParOf" srcId="{C84E105D-EF11-48D4-9E7D-E8214B4E7889}" destId="{E3AC496F-BD44-44E6-8422-D832DDBD09B1}" srcOrd="0" destOrd="0" presId="urn:microsoft.com/office/officeart/2005/8/layout/hProcess7"/>
    <dgm:cxn modelId="{F86C86FB-8B0D-4735-BD8A-B8E22686E558}" type="presParOf" srcId="{C84E105D-EF11-48D4-9E7D-E8214B4E7889}" destId="{85F2DF9B-CB9F-4570-A898-45A24242D5B9}" srcOrd="1" destOrd="0" presId="urn:microsoft.com/office/officeart/2005/8/layout/hProcess7"/>
    <dgm:cxn modelId="{687CAF7B-88B7-49CE-823D-5DA7524FB4B6}" type="presParOf" srcId="{C84E105D-EF11-48D4-9E7D-E8214B4E7889}" destId="{568BFA39-4898-4587-B638-BA3FA1FE3D4C}" srcOrd="2" destOrd="0" presId="urn:microsoft.com/office/officeart/2005/8/layout/hProcess7"/>
    <dgm:cxn modelId="{A7B4E9EC-7A0D-451B-B574-ED299436071D}" type="presParOf" srcId="{E8DB2A67-C048-488E-B3F2-DCDA5F707914}" destId="{4DD64411-D887-4506-A336-FA5A6C8068DA}" srcOrd="1" destOrd="0" presId="urn:microsoft.com/office/officeart/2005/8/layout/hProcess7"/>
    <dgm:cxn modelId="{E183B498-C5CD-44F3-A518-EF4F6C6755F3}" type="presParOf" srcId="{E8DB2A67-C048-488E-B3F2-DCDA5F707914}" destId="{FDC707DD-D2F5-4B36-8523-A229E817F89E}" srcOrd="2" destOrd="0" presId="urn:microsoft.com/office/officeart/2005/8/layout/hProcess7"/>
    <dgm:cxn modelId="{2F395CA3-F1B1-438C-85D8-F79B5C4BC9D4}" type="presParOf" srcId="{FDC707DD-D2F5-4B36-8523-A229E817F89E}" destId="{5DBB3096-3E73-4851-91FC-D0F90E40474D}" srcOrd="0" destOrd="0" presId="urn:microsoft.com/office/officeart/2005/8/layout/hProcess7"/>
    <dgm:cxn modelId="{904B1821-F82B-47ED-BB28-7C7525B9B6B2}" type="presParOf" srcId="{FDC707DD-D2F5-4B36-8523-A229E817F89E}" destId="{B7192EEB-C366-48E2-9508-CDBB988F0E7D}" srcOrd="1" destOrd="0" presId="urn:microsoft.com/office/officeart/2005/8/layout/hProcess7"/>
    <dgm:cxn modelId="{5ED75504-AE1F-4CED-B083-430562B76E77}" type="presParOf" srcId="{FDC707DD-D2F5-4B36-8523-A229E817F89E}" destId="{F970753B-C43E-426B-822D-9F09DF13DA80}" srcOrd="2" destOrd="0" presId="urn:microsoft.com/office/officeart/2005/8/layout/hProcess7"/>
    <dgm:cxn modelId="{BD49FB0F-E298-404C-857A-FA5FE549A267}" type="presParOf" srcId="{E8DB2A67-C048-488E-B3F2-DCDA5F707914}" destId="{698470C0-8A91-4511-8851-5F7D80DD921B}" srcOrd="3" destOrd="0" presId="urn:microsoft.com/office/officeart/2005/8/layout/hProcess7"/>
    <dgm:cxn modelId="{5F605682-BA4B-42A4-BA6F-2AD3AB832D03}" type="presParOf" srcId="{E8DB2A67-C048-488E-B3F2-DCDA5F707914}" destId="{D94CBABE-0F25-4621-A5B7-9DFDCE71DAAC}" srcOrd="4" destOrd="0" presId="urn:microsoft.com/office/officeart/2005/8/layout/hProcess7"/>
    <dgm:cxn modelId="{3EE31F01-EEAC-48F7-ABA4-FC0BB9ADB0A1}" type="presParOf" srcId="{D94CBABE-0F25-4621-A5B7-9DFDCE71DAAC}" destId="{918628B0-1BB9-4B84-9A87-03FB586EF48A}" srcOrd="0" destOrd="0" presId="urn:microsoft.com/office/officeart/2005/8/layout/hProcess7"/>
    <dgm:cxn modelId="{35A295F9-BAD5-4B59-8066-26BB7EBB9847}" type="presParOf" srcId="{D94CBABE-0F25-4621-A5B7-9DFDCE71DAAC}" destId="{FF54689D-5368-4351-B93F-7D4CF01E500F}" srcOrd="1" destOrd="0" presId="urn:microsoft.com/office/officeart/2005/8/layout/hProcess7"/>
    <dgm:cxn modelId="{CE7FCB05-6E63-41A5-ACFF-2CA0F980631D}" type="presParOf" srcId="{D94CBABE-0F25-4621-A5B7-9DFDCE71DAAC}" destId="{A6460424-C6D6-4116-8382-54F41E04BDC0}" srcOrd="2" destOrd="0" presId="urn:microsoft.com/office/officeart/2005/8/layout/hProcess7"/>
    <dgm:cxn modelId="{B1B808F0-6B64-40DA-A27D-CC7E88766507}" type="presParOf" srcId="{E8DB2A67-C048-488E-B3F2-DCDA5F707914}" destId="{3169A814-7549-4450-B98E-EB0939A81646}" srcOrd="5" destOrd="0" presId="urn:microsoft.com/office/officeart/2005/8/layout/hProcess7"/>
    <dgm:cxn modelId="{F120C96D-A0FF-4AEE-B96D-E47E33421392}" type="presParOf" srcId="{E8DB2A67-C048-488E-B3F2-DCDA5F707914}" destId="{AD1E17CC-CA32-4E47-AC4B-AABC7E4C661D}" srcOrd="6" destOrd="0" presId="urn:microsoft.com/office/officeart/2005/8/layout/hProcess7"/>
    <dgm:cxn modelId="{FB38DE42-D6D6-4EFF-860D-D24A9B611CF7}" type="presParOf" srcId="{AD1E17CC-CA32-4E47-AC4B-AABC7E4C661D}" destId="{BDDD664C-3A59-45D3-B552-11FE56C21527}" srcOrd="0" destOrd="0" presId="urn:microsoft.com/office/officeart/2005/8/layout/hProcess7"/>
    <dgm:cxn modelId="{2F642559-AD41-46B1-91BD-3B412A5E55B7}" type="presParOf" srcId="{AD1E17CC-CA32-4E47-AC4B-AABC7E4C661D}" destId="{950B3FB1-B677-43EA-BE13-80C8FC8F0FD7}" srcOrd="1" destOrd="0" presId="urn:microsoft.com/office/officeart/2005/8/layout/hProcess7"/>
    <dgm:cxn modelId="{35058497-6417-42B1-8F83-25A000B8E8CF}" type="presParOf" srcId="{AD1E17CC-CA32-4E47-AC4B-AABC7E4C661D}" destId="{3964A06D-77F2-4B78-85F3-0862FE06F5C4}" srcOrd="2" destOrd="0" presId="urn:microsoft.com/office/officeart/2005/8/layout/hProcess7"/>
    <dgm:cxn modelId="{14559006-1275-417F-8AB7-30BA81BC4B29}" type="presParOf" srcId="{E8DB2A67-C048-488E-B3F2-DCDA5F707914}" destId="{67943AFB-3069-4639-A104-1744E8D3525B}" srcOrd="7" destOrd="0" presId="urn:microsoft.com/office/officeart/2005/8/layout/hProcess7"/>
    <dgm:cxn modelId="{98FBD50D-FDE0-440F-B211-E1F355B7BAA8}" type="presParOf" srcId="{E8DB2A67-C048-488E-B3F2-DCDA5F707914}" destId="{D0FEE79D-C040-48C7-B9B1-9C6E8BD2B90D}" srcOrd="8" destOrd="0" presId="urn:microsoft.com/office/officeart/2005/8/layout/hProcess7"/>
    <dgm:cxn modelId="{2FBC6736-2BD1-4860-84F5-ED88BC958AA5}" type="presParOf" srcId="{D0FEE79D-C040-48C7-B9B1-9C6E8BD2B90D}" destId="{618F732D-335C-47AB-9683-601892BCFDC2}" srcOrd="0" destOrd="0" presId="urn:microsoft.com/office/officeart/2005/8/layout/hProcess7"/>
    <dgm:cxn modelId="{FC57E835-9DAE-43D3-8FAF-F7B527D3566C}" type="presParOf" srcId="{D0FEE79D-C040-48C7-B9B1-9C6E8BD2B90D}" destId="{FCE525F8-0147-48CF-8252-65A6F1338012}" srcOrd="1" destOrd="0" presId="urn:microsoft.com/office/officeart/2005/8/layout/hProcess7"/>
    <dgm:cxn modelId="{F5E9D0A9-FF6A-4419-8D56-451022BAC728}" type="presParOf" srcId="{D0FEE79D-C040-48C7-B9B1-9C6E8BD2B90D}" destId="{A31BF163-5058-48D3-8465-16976BA8B89A}" srcOrd="2" destOrd="0" presId="urn:microsoft.com/office/officeart/2005/8/layout/hProcess7"/>
    <dgm:cxn modelId="{0D5B5F9F-0D9F-4B88-A11B-594229055158}" type="presParOf" srcId="{E8DB2A67-C048-488E-B3F2-DCDA5F707914}" destId="{1038E1A7-5307-47C2-BC8D-32D16EDFB5E8}" srcOrd="9" destOrd="0" presId="urn:microsoft.com/office/officeart/2005/8/layout/hProcess7"/>
    <dgm:cxn modelId="{F8348C7A-0E96-4698-A1F1-EAF0630F3468}" type="presParOf" srcId="{E8DB2A67-C048-488E-B3F2-DCDA5F707914}" destId="{333F66CC-9079-48ED-8664-F3FBD8E81795}" srcOrd="10" destOrd="0" presId="urn:microsoft.com/office/officeart/2005/8/layout/hProcess7"/>
    <dgm:cxn modelId="{BEC07A26-D8B5-4760-9481-ECEB9E719FC5}" type="presParOf" srcId="{333F66CC-9079-48ED-8664-F3FBD8E81795}" destId="{C3C95967-ECA8-4A98-9984-A3246E3D670C}" srcOrd="0" destOrd="0" presId="urn:microsoft.com/office/officeart/2005/8/layout/hProcess7"/>
    <dgm:cxn modelId="{5DD30DF4-AC44-4CC5-A4E9-B351B629C64E}" type="presParOf" srcId="{333F66CC-9079-48ED-8664-F3FBD8E81795}" destId="{02A94890-A42E-4952-8231-9DC59EA00D89}" srcOrd="1" destOrd="0" presId="urn:microsoft.com/office/officeart/2005/8/layout/hProcess7"/>
    <dgm:cxn modelId="{8C525676-A468-4F4C-A26C-F7211D266CB8}" type="presParOf" srcId="{333F66CC-9079-48ED-8664-F3FBD8E81795}" destId="{1B75C819-410A-4DC3-A951-77D147A94743}" srcOrd="2" destOrd="0" presId="urn:microsoft.com/office/officeart/2005/8/layout/hProcess7"/>
    <dgm:cxn modelId="{9C11D5F4-C305-47F5-91B6-9A3038D62532}" type="presParOf" srcId="{E8DB2A67-C048-488E-B3F2-DCDA5F707914}" destId="{54605E9E-F44F-4E3B-BDF6-43BF9A24A53C}" srcOrd="11" destOrd="0" presId="urn:microsoft.com/office/officeart/2005/8/layout/hProcess7"/>
    <dgm:cxn modelId="{CAA63CE0-D03A-46B8-A116-B145B1D6B443}" type="presParOf" srcId="{E8DB2A67-C048-488E-B3F2-DCDA5F707914}" destId="{37E5AA73-E3F4-49EB-AE49-1B1C4AE1DAFB}" srcOrd="12" destOrd="0" presId="urn:microsoft.com/office/officeart/2005/8/layout/hProcess7"/>
    <dgm:cxn modelId="{3B17950E-110D-4448-89ED-3C6C81CE2316}" type="presParOf" srcId="{37E5AA73-E3F4-49EB-AE49-1B1C4AE1DAFB}" destId="{E43B6C11-8563-47F5-A15F-5F9D52D7450E}" srcOrd="0" destOrd="0" presId="urn:microsoft.com/office/officeart/2005/8/layout/hProcess7"/>
    <dgm:cxn modelId="{0193B529-A6B1-4411-917C-633C49DA4051}" type="presParOf" srcId="{37E5AA73-E3F4-49EB-AE49-1B1C4AE1DAFB}" destId="{DD4229D1-6CD1-4925-B9EE-3B9291AA7B22}" srcOrd="1" destOrd="0" presId="urn:microsoft.com/office/officeart/2005/8/layout/hProcess7"/>
    <dgm:cxn modelId="{FF2ABD81-62EF-4433-8094-27C7338E7319}" type="presParOf" srcId="{37E5AA73-E3F4-49EB-AE49-1B1C4AE1DAFB}" destId="{258C6C17-2AA2-45E3-93D2-C6BED7EFD39E}"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881BF7-1E4E-45B7-B8D6-8479CF468D40}" type="doc">
      <dgm:prSet loTypeId="urn:microsoft.com/office/officeart/2005/8/layout/vList2" loCatId="list" qsTypeId="urn:microsoft.com/office/officeart/2005/8/quickstyle/3d2" qsCatId="3D" csTypeId="urn:microsoft.com/office/officeart/2005/8/colors/colorful1" csCatId="colorful" phldr="1"/>
      <dgm:spPr/>
      <dgm:t>
        <a:bodyPr/>
        <a:lstStyle/>
        <a:p>
          <a:pPr rtl="1"/>
          <a:endParaRPr lang="ar-SA"/>
        </a:p>
      </dgm:t>
    </dgm:pt>
    <dgm:pt modelId="{1CFC286D-0C5E-490B-AA05-D17D67E15411}">
      <dgm:prSet phldrT="[نص]" custT="1"/>
      <dgm:spPr/>
      <dgm:t>
        <a:bodyPr/>
        <a:lstStyle/>
        <a:p>
          <a:pPr rtl="1"/>
          <a:r>
            <a:rPr lang="ar-SA" sz="2400" b="1" dirty="0" smtClean="0"/>
            <a:t>الازدحام.</a:t>
          </a:r>
        </a:p>
        <a:p>
          <a:pPr rtl="1"/>
          <a:r>
            <a:rPr lang="ar-SA" sz="2400" b="1" dirty="0" smtClean="0"/>
            <a:t>عدم توافر المياه النقية.</a:t>
          </a:r>
        </a:p>
        <a:p>
          <a:pPr rtl="1"/>
          <a:r>
            <a:rPr lang="ar-SA" sz="2400" b="1" dirty="0" smtClean="0"/>
            <a:t>عدم توافر الصرف الصحي.</a:t>
          </a:r>
        </a:p>
        <a:p>
          <a:pPr rtl="1"/>
          <a:r>
            <a:rPr lang="ar-SA" sz="2400" b="1" dirty="0" smtClean="0"/>
            <a:t>عدم توافر الغذاء.</a:t>
          </a:r>
        </a:p>
        <a:p>
          <a:pPr rtl="1"/>
          <a:r>
            <a:rPr lang="ar-SA" sz="2400" b="1" dirty="0" smtClean="0"/>
            <a:t>عدم توافر خدمات الرعاية.</a:t>
          </a:r>
        </a:p>
        <a:p>
          <a:pPr rtl="1"/>
          <a:r>
            <a:rPr lang="ar-SA" sz="2400" b="1" dirty="0" smtClean="0"/>
            <a:t>الأمراض المعدية وهي مسئولة عن 50% من وفيات الأطفال.</a:t>
          </a:r>
        </a:p>
        <a:p>
          <a:pPr rtl="1"/>
          <a:endParaRPr lang="ar-SA" sz="2400" b="1" dirty="0" smtClean="0"/>
        </a:p>
      </dgm:t>
    </dgm:pt>
    <dgm:pt modelId="{D8455F8D-C7BE-42B0-BE33-3CB65967D86A}" type="parTrans" cxnId="{6ED82368-6CD5-443F-9724-133DD6456855}">
      <dgm:prSet/>
      <dgm:spPr/>
      <dgm:t>
        <a:bodyPr/>
        <a:lstStyle/>
        <a:p>
          <a:pPr rtl="1"/>
          <a:endParaRPr lang="ar-SA"/>
        </a:p>
      </dgm:t>
    </dgm:pt>
    <dgm:pt modelId="{E3CA65DC-9122-4221-B064-06E1119854F5}" type="sibTrans" cxnId="{6ED82368-6CD5-443F-9724-133DD6456855}">
      <dgm:prSet/>
      <dgm:spPr/>
      <dgm:t>
        <a:bodyPr/>
        <a:lstStyle/>
        <a:p>
          <a:pPr rtl="1"/>
          <a:endParaRPr lang="ar-SA"/>
        </a:p>
      </dgm:t>
    </dgm:pt>
    <dgm:pt modelId="{5C28356D-1CF7-4FA7-94AC-00B12DD9AE82}" type="pres">
      <dgm:prSet presAssocID="{7F881BF7-1E4E-45B7-B8D6-8479CF468D40}" presName="linear" presStyleCnt="0">
        <dgm:presLayoutVars>
          <dgm:animLvl val="lvl"/>
          <dgm:resizeHandles val="exact"/>
        </dgm:presLayoutVars>
      </dgm:prSet>
      <dgm:spPr/>
      <dgm:t>
        <a:bodyPr/>
        <a:lstStyle/>
        <a:p>
          <a:pPr rtl="1"/>
          <a:endParaRPr lang="ar-SA"/>
        </a:p>
      </dgm:t>
    </dgm:pt>
    <dgm:pt modelId="{F4F69EF5-95BD-47ED-9B95-29D9399898DE}" type="pres">
      <dgm:prSet presAssocID="{1CFC286D-0C5E-490B-AA05-D17D67E15411}" presName="parentText" presStyleLbl="node1" presStyleIdx="0" presStyleCnt="1">
        <dgm:presLayoutVars>
          <dgm:chMax val="0"/>
          <dgm:bulletEnabled val="1"/>
        </dgm:presLayoutVars>
      </dgm:prSet>
      <dgm:spPr/>
      <dgm:t>
        <a:bodyPr/>
        <a:lstStyle/>
        <a:p>
          <a:pPr rtl="1"/>
          <a:endParaRPr lang="ar-SA"/>
        </a:p>
      </dgm:t>
    </dgm:pt>
  </dgm:ptLst>
  <dgm:cxnLst>
    <dgm:cxn modelId="{6ED82368-6CD5-443F-9724-133DD6456855}" srcId="{7F881BF7-1E4E-45B7-B8D6-8479CF468D40}" destId="{1CFC286D-0C5E-490B-AA05-D17D67E15411}" srcOrd="0" destOrd="0" parTransId="{D8455F8D-C7BE-42B0-BE33-3CB65967D86A}" sibTransId="{E3CA65DC-9122-4221-B064-06E1119854F5}"/>
    <dgm:cxn modelId="{324B25E7-13E4-4B7C-84BD-27304D25AEB0}" type="presOf" srcId="{7F881BF7-1E4E-45B7-B8D6-8479CF468D40}" destId="{5C28356D-1CF7-4FA7-94AC-00B12DD9AE82}" srcOrd="0" destOrd="0" presId="urn:microsoft.com/office/officeart/2005/8/layout/vList2"/>
    <dgm:cxn modelId="{5DDB4493-C4C3-495D-960B-899B759BDFFE}" type="presOf" srcId="{1CFC286D-0C5E-490B-AA05-D17D67E15411}" destId="{F4F69EF5-95BD-47ED-9B95-29D9399898DE}" srcOrd="0" destOrd="0" presId="urn:microsoft.com/office/officeart/2005/8/layout/vList2"/>
    <dgm:cxn modelId="{92AFA6FE-4395-4646-B016-C0884CF0F3D8}" type="presParOf" srcId="{5C28356D-1CF7-4FA7-94AC-00B12DD9AE82}" destId="{F4F69EF5-95BD-47ED-9B95-29D9399898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881BF7-1E4E-45B7-B8D6-8479CF468D40}" type="doc">
      <dgm:prSet loTypeId="urn:microsoft.com/office/officeart/2005/8/layout/vList2" loCatId="list" qsTypeId="urn:microsoft.com/office/officeart/2005/8/quickstyle/3d2" qsCatId="3D" csTypeId="urn:microsoft.com/office/officeart/2005/8/colors/colorful1" csCatId="colorful" phldr="1"/>
      <dgm:spPr/>
      <dgm:t>
        <a:bodyPr/>
        <a:lstStyle/>
        <a:p>
          <a:pPr rtl="1"/>
          <a:endParaRPr lang="ar-SA"/>
        </a:p>
      </dgm:t>
    </dgm:pt>
    <dgm:pt modelId="{1C286551-1B31-4B13-A9AF-C2DDC92C5CAB}">
      <dgm:prSet phldrT="[نص]" custT="1"/>
      <dgm:spPr/>
      <dgm:t>
        <a:bodyPr/>
        <a:lstStyle/>
        <a:p>
          <a:pPr rtl="1"/>
          <a:r>
            <a:rPr lang="ar-SA" sz="2800" b="1" dirty="0" smtClean="0">
              <a:solidFill>
                <a:srgbClr val="7030A0"/>
              </a:solidFill>
            </a:rPr>
            <a:t>خلو بيئة الطفل من العنصر البشري</a:t>
          </a:r>
          <a:endParaRPr lang="ar-SA" sz="2800" b="1" dirty="0">
            <a:solidFill>
              <a:srgbClr val="7030A0"/>
            </a:solidFill>
          </a:endParaRPr>
        </a:p>
      </dgm:t>
    </dgm:pt>
    <dgm:pt modelId="{63818E7C-091A-4C8F-B608-05F702211299}" type="parTrans" cxnId="{0E535FA8-2767-42EC-8F16-17EE4AA0AF45}">
      <dgm:prSet/>
      <dgm:spPr/>
      <dgm:t>
        <a:bodyPr/>
        <a:lstStyle/>
        <a:p>
          <a:pPr rtl="1"/>
          <a:endParaRPr lang="ar-SA" sz="2000" b="1"/>
        </a:p>
      </dgm:t>
    </dgm:pt>
    <dgm:pt modelId="{718A3654-F404-4CE4-A30D-3EC658E99505}" type="sibTrans" cxnId="{0E535FA8-2767-42EC-8F16-17EE4AA0AF45}">
      <dgm:prSet/>
      <dgm:spPr/>
      <dgm:t>
        <a:bodyPr/>
        <a:lstStyle/>
        <a:p>
          <a:pPr rtl="1"/>
          <a:endParaRPr lang="ar-SA" sz="2000" b="1"/>
        </a:p>
      </dgm:t>
    </dgm:pt>
    <dgm:pt modelId="{96D21B60-4D7E-4FCF-8503-147344A11704}">
      <dgm:prSet phldrT="[نص]" custT="1"/>
      <dgm:spPr/>
      <dgm:t>
        <a:bodyPr/>
        <a:lstStyle/>
        <a:p>
          <a:pPr rtl="1"/>
          <a:r>
            <a:rPr lang="ar-SA" sz="2400" b="1" dirty="0" smtClean="0"/>
            <a:t>الاعتماد على الوسائط الإعلامية في التسلية </a:t>
          </a:r>
          <a:endParaRPr lang="ar-SA" sz="2400" b="1" dirty="0"/>
        </a:p>
      </dgm:t>
    </dgm:pt>
    <dgm:pt modelId="{4A640CC7-2D5D-40A1-8BC1-BFA41A9CD8E1}" type="parTrans" cxnId="{0D81C639-0082-44F5-BA30-80C60DEF2D17}">
      <dgm:prSet/>
      <dgm:spPr/>
      <dgm:t>
        <a:bodyPr/>
        <a:lstStyle/>
        <a:p>
          <a:pPr rtl="1"/>
          <a:endParaRPr lang="ar-SA" sz="2000" b="1"/>
        </a:p>
      </dgm:t>
    </dgm:pt>
    <dgm:pt modelId="{A52FA773-88AD-4D2F-B961-3703EC3D6898}" type="sibTrans" cxnId="{0D81C639-0082-44F5-BA30-80C60DEF2D17}">
      <dgm:prSet/>
      <dgm:spPr/>
      <dgm:t>
        <a:bodyPr/>
        <a:lstStyle/>
        <a:p>
          <a:pPr rtl="1"/>
          <a:endParaRPr lang="ar-SA" sz="2000" b="1"/>
        </a:p>
      </dgm:t>
    </dgm:pt>
    <dgm:pt modelId="{44339953-8A7C-4ABE-BFE6-BBCF2EA646E0}">
      <dgm:prSet phldrT="[نص]" custT="1"/>
      <dgm:spPr/>
      <dgm:t>
        <a:bodyPr/>
        <a:lstStyle/>
        <a:p>
          <a:pPr rtl="1"/>
          <a:r>
            <a:rPr lang="ar-SA" sz="2800" b="1" dirty="0" smtClean="0">
              <a:solidFill>
                <a:srgbClr val="7030A0"/>
              </a:solidFill>
            </a:rPr>
            <a:t>التغيرات الأسرية التي تستوجب إيجاد برامج رعاية للأطفال:</a:t>
          </a:r>
          <a:endParaRPr lang="ar-SA" sz="2800" b="1" dirty="0">
            <a:solidFill>
              <a:srgbClr val="7030A0"/>
            </a:solidFill>
          </a:endParaRPr>
        </a:p>
      </dgm:t>
    </dgm:pt>
    <dgm:pt modelId="{D83B849C-A0FF-479E-916B-115B09A72A4F}" type="parTrans" cxnId="{CC600806-2A78-4B7B-B9C1-B441A7516B44}">
      <dgm:prSet/>
      <dgm:spPr/>
      <dgm:t>
        <a:bodyPr/>
        <a:lstStyle/>
        <a:p>
          <a:pPr rtl="1"/>
          <a:endParaRPr lang="ar-SA" sz="2000" b="1"/>
        </a:p>
      </dgm:t>
    </dgm:pt>
    <dgm:pt modelId="{780094BB-85C9-4613-8C82-E13943B57988}" type="sibTrans" cxnId="{CC600806-2A78-4B7B-B9C1-B441A7516B44}">
      <dgm:prSet/>
      <dgm:spPr/>
      <dgm:t>
        <a:bodyPr/>
        <a:lstStyle/>
        <a:p>
          <a:pPr rtl="1"/>
          <a:endParaRPr lang="ar-SA" sz="2000" b="1"/>
        </a:p>
      </dgm:t>
    </dgm:pt>
    <dgm:pt modelId="{DE3B63E9-174C-44F5-8750-1CD2DE25D315}">
      <dgm:prSet phldrT="[نص]" custT="1"/>
      <dgm:spPr/>
      <dgm:t>
        <a:bodyPr/>
        <a:lstStyle/>
        <a:p>
          <a:pPr rtl="1"/>
          <a:r>
            <a:rPr lang="ar-SA" sz="2400" b="1" dirty="0" smtClean="0"/>
            <a:t>عمل المرأة</a:t>
          </a:r>
          <a:endParaRPr lang="ar-SA" sz="2400" b="1" dirty="0"/>
        </a:p>
      </dgm:t>
    </dgm:pt>
    <dgm:pt modelId="{2749C40F-7087-4DB7-8DB7-DCAA46C801D7}" type="parTrans" cxnId="{40288721-9988-46EA-904D-09FF8A09B14E}">
      <dgm:prSet/>
      <dgm:spPr/>
      <dgm:t>
        <a:bodyPr/>
        <a:lstStyle/>
        <a:p>
          <a:pPr rtl="1"/>
          <a:endParaRPr lang="ar-SA" sz="2000" b="1"/>
        </a:p>
      </dgm:t>
    </dgm:pt>
    <dgm:pt modelId="{D6BC3BED-5D99-44A6-9200-A6A289635F94}" type="sibTrans" cxnId="{40288721-9988-46EA-904D-09FF8A09B14E}">
      <dgm:prSet/>
      <dgm:spPr/>
      <dgm:t>
        <a:bodyPr/>
        <a:lstStyle/>
        <a:p>
          <a:pPr rtl="1"/>
          <a:endParaRPr lang="ar-SA" sz="2000" b="1"/>
        </a:p>
      </dgm:t>
    </dgm:pt>
    <dgm:pt modelId="{A5E1CB93-28ED-4593-8B0E-EC1637769831}">
      <dgm:prSet phldrT="[نص]" custT="1"/>
      <dgm:spPr/>
      <dgm:t>
        <a:bodyPr/>
        <a:lstStyle/>
        <a:p>
          <a:pPr rtl="1"/>
          <a:r>
            <a:rPr lang="ar-SA" sz="2400" b="1" dirty="0" smtClean="0"/>
            <a:t>إحلال الرضاعة الصناعية محل الرضاعة الطبيعية</a:t>
          </a:r>
          <a:endParaRPr lang="ar-SA" sz="2400" b="1" dirty="0"/>
        </a:p>
      </dgm:t>
    </dgm:pt>
    <dgm:pt modelId="{652AD291-86E8-428F-962D-B782BBA224A8}" type="parTrans" cxnId="{B854D5D7-EB03-4834-9633-E1BA1CBE6B87}">
      <dgm:prSet/>
      <dgm:spPr/>
      <dgm:t>
        <a:bodyPr/>
        <a:lstStyle/>
        <a:p>
          <a:pPr rtl="1"/>
          <a:endParaRPr lang="ar-SA" sz="2000" b="1"/>
        </a:p>
      </dgm:t>
    </dgm:pt>
    <dgm:pt modelId="{908D3C43-801C-42B0-A6D7-E039F27B3490}" type="sibTrans" cxnId="{B854D5D7-EB03-4834-9633-E1BA1CBE6B87}">
      <dgm:prSet/>
      <dgm:spPr/>
      <dgm:t>
        <a:bodyPr/>
        <a:lstStyle/>
        <a:p>
          <a:pPr rtl="1"/>
          <a:endParaRPr lang="ar-SA" sz="2000" b="1"/>
        </a:p>
      </dgm:t>
    </dgm:pt>
    <dgm:pt modelId="{763E39A4-B68D-48F7-B6DE-6D74A27D1809}">
      <dgm:prSet phldrT="[نص]" custT="1"/>
      <dgm:spPr/>
      <dgm:t>
        <a:bodyPr/>
        <a:lstStyle/>
        <a:p>
          <a:pPr rtl="1"/>
          <a:r>
            <a:rPr lang="ar-SA" sz="2400" b="1" dirty="0" smtClean="0"/>
            <a:t>التفكك الأسري وضعف الانتماء للمجتمع</a:t>
          </a:r>
          <a:endParaRPr lang="ar-SA" sz="2400" b="1" dirty="0"/>
        </a:p>
      </dgm:t>
    </dgm:pt>
    <dgm:pt modelId="{E7A9D291-A0F0-42CB-810A-F0A85778C1D1}" type="parTrans" cxnId="{D9C1217B-1B99-4713-8A4E-D2F7C32B2451}">
      <dgm:prSet/>
      <dgm:spPr/>
      <dgm:t>
        <a:bodyPr/>
        <a:lstStyle/>
        <a:p>
          <a:pPr rtl="1"/>
          <a:endParaRPr lang="ar-SA" sz="2000" b="1"/>
        </a:p>
      </dgm:t>
    </dgm:pt>
    <dgm:pt modelId="{8B185F90-785D-4D06-A3B1-B384CC38CB85}" type="sibTrans" cxnId="{D9C1217B-1B99-4713-8A4E-D2F7C32B2451}">
      <dgm:prSet/>
      <dgm:spPr/>
      <dgm:t>
        <a:bodyPr/>
        <a:lstStyle/>
        <a:p>
          <a:pPr rtl="1"/>
          <a:endParaRPr lang="ar-SA" sz="2000" b="1"/>
        </a:p>
      </dgm:t>
    </dgm:pt>
    <dgm:pt modelId="{07614F31-B93A-4359-8CE6-FD75CDBE68A8}">
      <dgm:prSet phldrT="[نص]" custT="1"/>
      <dgm:spPr/>
      <dgm:t>
        <a:bodyPr/>
        <a:lstStyle/>
        <a:p>
          <a:pPr rtl="1"/>
          <a:r>
            <a:rPr lang="ar-SA" sz="2400" b="1" dirty="0" smtClean="0"/>
            <a:t>تغير دور الفتاة</a:t>
          </a:r>
          <a:endParaRPr lang="ar-SA" sz="2400" b="1" dirty="0"/>
        </a:p>
      </dgm:t>
    </dgm:pt>
    <dgm:pt modelId="{06D71486-0AAA-4FAD-8299-89EDB4996E41}" type="parTrans" cxnId="{E1615D52-348B-4C55-A29F-653BF04106B6}">
      <dgm:prSet/>
      <dgm:spPr/>
      <dgm:t>
        <a:bodyPr/>
        <a:lstStyle/>
        <a:p>
          <a:pPr rtl="1"/>
          <a:endParaRPr lang="ar-SA" sz="2000" b="1"/>
        </a:p>
      </dgm:t>
    </dgm:pt>
    <dgm:pt modelId="{22CA950B-BB78-459A-AB79-A2FB483B629E}" type="sibTrans" cxnId="{E1615D52-348B-4C55-A29F-653BF04106B6}">
      <dgm:prSet/>
      <dgm:spPr/>
      <dgm:t>
        <a:bodyPr/>
        <a:lstStyle/>
        <a:p>
          <a:pPr rtl="1"/>
          <a:endParaRPr lang="ar-SA" sz="2000" b="1"/>
        </a:p>
      </dgm:t>
    </dgm:pt>
    <dgm:pt modelId="{2EB76132-BF6E-4B18-8A52-641D3BEE7E28}">
      <dgm:prSet phldrT="[نص]" custT="1"/>
      <dgm:spPr/>
      <dgm:t>
        <a:bodyPr/>
        <a:lstStyle/>
        <a:p>
          <a:pPr rtl="1"/>
          <a:r>
            <a:rPr lang="ar-SA" sz="2400" b="1" dirty="0" smtClean="0"/>
            <a:t>تغير في البناء الأسري</a:t>
          </a:r>
          <a:endParaRPr lang="ar-SA" sz="2400" b="1" dirty="0"/>
        </a:p>
      </dgm:t>
    </dgm:pt>
    <dgm:pt modelId="{7EE13C1C-4B9C-426F-8000-0BA1CCE40AC5}" type="parTrans" cxnId="{F62C20F3-435D-45D4-AFCC-E7C50B509582}">
      <dgm:prSet/>
      <dgm:spPr/>
      <dgm:t>
        <a:bodyPr/>
        <a:lstStyle/>
        <a:p>
          <a:pPr rtl="1"/>
          <a:endParaRPr lang="ar-SA" sz="2000" b="1"/>
        </a:p>
      </dgm:t>
    </dgm:pt>
    <dgm:pt modelId="{A26B7162-F87A-400E-A2EF-872B44DF3FF7}" type="sibTrans" cxnId="{F62C20F3-435D-45D4-AFCC-E7C50B509582}">
      <dgm:prSet/>
      <dgm:spPr/>
      <dgm:t>
        <a:bodyPr/>
        <a:lstStyle/>
        <a:p>
          <a:pPr rtl="1"/>
          <a:endParaRPr lang="ar-SA" sz="2000" b="1"/>
        </a:p>
      </dgm:t>
    </dgm:pt>
    <dgm:pt modelId="{1CFC286D-0C5E-490B-AA05-D17D67E15411}">
      <dgm:prSet phldrT="[نص]" custT="1"/>
      <dgm:spPr/>
      <dgm:t>
        <a:bodyPr/>
        <a:lstStyle/>
        <a:p>
          <a:pPr rtl="1"/>
          <a:endParaRPr lang="ar-SA" sz="2400" b="1" dirty="0"/>
        </a:p>
      </dgm:t>
    </dgm:pt>
    <dgm:pt modelId="{D8455F8D-C7BE-42B0-BE33-3CB65967D86A}" type="parTrans" cxnId="{6ED82368-6CD5-443F-9724-133DD6456855}">
      <dgm:prSet/>
      <dgm:spPr/>
      <dgm:t>
        <a:bodyPr/>
        <a:lstStyle/>
        <a:p>
          <a:pPr rtl="1"/>
          <a:endParaRPr lang="ar-SA"/>
        </a:p>
      </dgm:t>
    </dgm:pt>
    <dgm:pt modelId="{E3CA65DC-9122-4221-B064-06E1119854F5}" type="sibTrans" cxnId="{6ED82368-6CD5-443F-9724-133DD6456855}">
      <dgm:prSet/>
      <dgm:spPr/>
      <dgm:t>
        <a:bodyPr/>
        <a:lstStyle/>
        <a:p>
          <a:pPr rtl="1"/>
          <a:endParaRPr lang="ar-SA"/>
        </a:p>
      </dgm:t>
    </dgm:pt>
    <dgm:pt modelId="{5C28356D-1CF7-4FA7-94AC-00B12DD9AE82}" type="pres">
      <dgm:prSet presAssocID="{7F881BF7-1E4E-45B7-B8D6-8479CF468D40}" presName="linear" presStyleCnt="0">
        <dgm:presLayoutVars>
          <dgm:animLvl val="lvl"/>
          <dgm:resizeHandles val="exact"/>
        </dgm:presLayoutVars>
      </dgm:prSet>
      <dgm:spPr/>
      <dgm:t>
        <a:bodyPr/>
        <a:lstStyle/>
        <a:p>
          <a:pPr rtl="1"/>
          <a:endParaRPr lang="ar-SA"/>
        </a:p>
      </dgm:t>
    </dgm:pt>
    <dgm:pt modelId="{8B45B6DC-D5A2-4D5D-B2D1-3784898F41E9}" type="pres">
      <dgm:prSet presAssocID="{1C286551-1B31-4B13-A9AF-C2DDC92C5CAB}" presName="parentText" presStyleLbl="node1" presStyleIdx="0" presStyleCnt="2">
        <dgm:presLayoutVars>
          <dgm:chMax val="0"/>
          <dgm:bulletEnabled val="1"/>
        </dgm:presLayoutVars>
      </dgm:prSet>
      <dgm:spPr/>
      <dgm:t>
        <a:bodyPr/>
        <a:lstStyle/>
        <a:p>
          <a:pPr rtl="1"/>
          <a:endParaRPr lang="ar-SA"/>
        </a:p>
      </dgm:t>
    </dgm:pt>
    <dgm:pt modelId="{C2A489A2-9124-46D6-AE25-D94AD96B9859}" type="pres">
      <dgm:prSet presAssocID="{1C286551-1B31-4B13-A9AF-C2DDC92C5CAB}" presName="childText" presStyleLbl="revTx" presStyleIdx="0" presStyleCnt="2">
        <dgm:presLayoutVars>
          <dgm:bulletEnabled val="1"/>
        </dgm:presLayoutVars>
      </dgm:prSet>
      <dgm:spPr/>
      <dgm:t>
        <a:bodyPr/>
        <a:lstStyle/>
        <a:p>
          <a:pPr rtl="1"/>
          <a:endParaRPr lang="ar-SA"/>
        </a:p>
      </dgm:t>
    </dgm:pt>
    <dgm:pt modelId="{4F5185C7-33F3-47E9-8A42-FD5ED73711DF}" type="pres">
      <dgm:prSet presAssocID="{44339953-8A7C-4ABE-BFE6-BBCF2EA646E0}" presName="parentText" presStyleLbl="node1" presStyleIdx="1" presStyleCnt="2">
        <dgm:presLayoutVars>
          <dgm:chMax val="0"/>
          <dgm:bulletEnabled val="1"/>
        </dgm:presLayoutVars>
      </dgm:prSet>
      <dgm:spPr/>
      <dgm:t>
        <a:bodyPr/>
        <a:lstStyle/>
        <a:p>
          <a:pPr rtl="1"/>
          <a:endParaRPr lang="ar-SA"/>
        </a:p>
      </dgm:t>
    </dgm:pt>
    <dgm:pt modelId="{8FF01841-6836-4F24-BB72-FDD3257B1EF9}" type="pres">
      <dgm:prSet presAssocID="{44339953-8A7C-4ABE-BFE6-BBCF2EA646E0}" presName="childText" presStyleLbl="revTx" presStyleIdx="1" presStyleCnt="2">
        <dgm:presLayoutVars>
          <dgm:bulletEnabled val="1"/>
        </dgm:presLayoutVars>
      </dgm:prSet>
      <dgm:spPr/>
      <dgm:t>
        <a:bodyPr/>
        <a:lstStyle/>
        <a:p>
          <a:pPr rtl="1"/>
          <a:endParaRPr lang="ar-SA"/>
        </a:p>
      </dgm:t>
    </dgm:pt>
  </dgm:ptLst>
  <dgm:cxnLst>
    <dgm:cxn modelId="{64088386-5EA9-4492-8E02-0F921C9BE4CC}" type="presOf" srcId="{2EB76132-BF6E-4B18-8A52-641D3BEE7E28}" destId="{8FF01841-6836-4F24-BB72-FDD3257B1EF9}" srcOrd="0" destOrd="2" presId="urn:microsoft.com/office/officeart/2005/8/layout/vList2"/>
    <dgm:cxn modelId="{73314A41-D1D0-4D68-93A7-2B738EEA8786}" type="presOf" srcId="{44339953-8A7C-4ABE-BFE6-BBCF2EA646E0}" destId="{4F5185C7-33F3-47E9-8A42-FD5ED73711DF}" srcOrd="0" destOrd="0" presId="urn:microsoft.com/office/officeart/2005/8/layout/vList2"/>
    <dgm:cxn modelId="{56DB9E8B-BF40-4E56-869B-377E648C94A0}" type="presOf" srcId="{7F881BF7-1E4E-45B7-B8D6-8479CF468D40}" destId="{5C28356D-1CF7-4FA7-94AC-00B12DD9AE82}" srcOrd="0" destOrd="0" presId="urn:microsoft.com/office/officeart/2005/8/layout/vList2"/>
    <dgm:cxn modelId="{40288721-9988-46EA-904D-09FF8A09B14E}" srcId="{44339953-8A7C-4ABE-BFE6-BBCF2EA646E0}" destId="{DE3B63E9-174C-44F5-8750-1CD2DE25D315}" srcOrd="0" destOrd="0" parTransId="{2749C40F-7087-4DB7-8DB7-DCAA46C801D7}" sibTransId="{D6BC3BED-5D99-44A6-9200-A6A289635F94}"/>
    <dgm:cxn modelId="{27D0E92D-37C1-49CD-B9E0-748E8BA2F625}" type="presOf" srcId="{DE3B63E9-174C-44F5-8750-1CD2DE25D315}" destId="{8FF01841-6836-4F24-BB72-FDD3257B1EF9}" srcOrd="0" destOrd="0" presId="urn:microsoft.com/office/officeart/2005/8/layout/vList2"/>
    <dgm:cxn modelId="{36744954-E2B0-4878-B475-623E4ABB7E14}" type="presOf" srcId="{763E39A4-B68D-48F7-B6DE-6D74A27D1809}" destId="{C2A489A2-9124-46D6-AE25-D94AD96B9859}" srcOrd="0" destOrd="2" presId="urn:microsoft.com/office/officeart/2005/8/layout/vList2"/>
    <dgm:cxn modelId="{EBA1D658-8F2B-4238-B59E-CE05F81B4A1D}" type="presOf" srcId="{1C286551-1B31-4B13-A9AF-C2DDC92C5CAB}" destId="{8B45B6DC-D5A2-4D5D-B2D1-3784898F41E9}" srcOrd="0" destOrd="0" presId="urn:microsoft.com/office/officeart/2005/8/layout/vList2"/>
    <dgm:cxn modelId="{6ED82368-6CD5-443F-9724-133DD6456855}" srcId="{1C286551-1B31-4B13-A9AF-C2DDC92C5CAB}" destId="{1CFC286D-0C5E-490B-AA05-D17D67E15411}" srcOrd="3" destOrd="0" parTransId="{D8455F8D-C7BE-42B0-BE33-3CB65967D86A}" sibTransId="{E3CA65DC-9122-4221-B064-06E1119854F5}"/>
    <dgm:cxn modelId="{B95551F8-DAE1-45AD-8F1D-60F874201A19}" type="presOf" srcId="{1CFC286D-0C5E-490B-AA05-D17D67E15411}" destId="{C2A489A2-9124-46D6-AE25-D94AD96B9859}" srcOrd="0" destOrd="3" presId="urn:microsoft.com/office/officeart/2005/8/layout/vList2"/>
    <dgm:cxn modelId="{F62C20F3-435D-45D4-AFCC-E7C50B509582}" srcId="{44339953-8A7C-4ABE-BFE6-BBCF2EA646E0}" destId="{2EB76132-BF6E-4B18-8A52-641D3BEE7E28}" srcOrd="2" destOrd="0" parTransId="{7EE13C1C-4B9C-426F-8000-0BA1CCE40AC5}" sibTransId="{A26B7162-F87A-400E-A2EF-872B44DF3FF7}"/>
    <dgm:cxn modelId="{22D063DF-B80B-41C0-A80E-C15310A565AC}" type="presOf" srcId="{A5E1CB93-28ED-4593-8B0E-EC1637769831}" destId="{C2A489A2-9124-46D6-AE25-D94AD96B9859}" srcOrd="0" destOrd="1" presId="urn:microsoft.com/office/officeart/2005/8/layout/vList2"/>
    <dgm:cxn modelId="{0E535FA8-2767-42EC-8F16-17EE4AA0AF45}" srcId="{7F881BF7-1E4E-45B7-B8D6-8479CF468D40}" destId="{1C286551-1B31-4B13-A9AF-C2DDC92C5CAB}" srcOrd="0" destOrd="0" parTransId="{63818E7C-091A-4C8F-B608-05F702211299}" sibTransId="{718A3654-F404-4CE4-A30D-3EC658E99505}"/>
    <dgm:cxn modelId="{B854D5D7-EB03-4834-9633-E1BA1CBE6B87}" srcId="{1C286551-1B31-4B13-A9AF-C2DDC92C5CAB}" destId="{A5E1CB93-28ED-4593-8B0E-EC1637769831}" srcOrd="1" destOrd="0" parTransId="{652AD291-86E8-428F-962D-B782BBA224A8}" sibTransId="{908D3C43-801C-42B0-A6D7-E039F27B3490}"/>
    <dgm:cxn modelId="{0D81C639-0082-44F5-BA30-80C60DEF2D17}" srcId="{1C286551-1B31-4B13-A9AF-C2DDC92C5CAB}" destId="{96D21B60-4D7E-4FCF-8503-147344A11704}" srcOrd="0" destOrd="0" parTransId="{4A640CC7-2D5D-40A1-8BC1-BFA41A9CD8E1}" sibTransId="{A52FA773-88AD-4D2F-B961-3703EC3D6898}"/>
    <dgm:cxn modelId="{9CF0902F-35C2-4B9D-B327-FBC33A832008}" type="presOf" srcId="{96D21B60-4D7E-4FCF-8503-147344A11704}" destId="{C2A489A2-9124-46D6-AE25-D94AD96B9859}" srcOrd="0" destOrd="0" presId="urn:microsoft.com/office/officeart/2005/8/layout/vList2"/>
    <dgm:cxn modelId="{CC600806-2A78-4B7B-B9C1-B441A7516B44}" srcId="{7F881BF7-1E4E-45B7-B8D6-8479CF468D40}" destId="{44339953-8A7C-4ABE-BFE6-BBCF2EA646E0}" srcOrd="1" destOrd="0" parTransId="{D83B849C-A0FF-479E-916B-115B09A72A4F}" sibTransId="{780094BB-85C9-4613-8C82-E13943B57988}"/>
    <dgm:cxn modelId="{E1615D52-348B-4C55-A29F-653BF04106B6}" srcId="{44339953-8A7C-4ABE-BFE6-BBCF2EA646E0}" destId="{07614F31-B93A-4359-8CE6-FD75CDBE68A8}" srcOrd="1" destOrd="0" parTransId="{06D71486-0AAA-4FAD-8299-89EDB4996E41}" sibTransId="{22CA950B-BB78-459A-AB79-A2FB483B629E}"/>
    <dgm:cxn modelId="{D9C1217B-1B99-4713-8A4E-D2F7C32B2451}" srcId="{1C286551-1B31-4B13-A9AF-C2DDC92C5CAB}" destId="{763E39A4-B68D-48F7-B6DE-6D74A27D1809}" srcOrd="2" destOrd="0" parTransId="{E7A9D291-A0F0-42CB-810A-F0A85778C1D1}" sibTransId="{8B185F90-785D-4D06-A3B1-B384CC38CB85}"/>
    <dgm:cxn modelId="{FD8468C5-8CD9-475E-ADFC-453516A8B842}" type="presOf" srcId="{07614F31-B93A-4359-8CE6-FD75CDBE68A8}" destId="{8FF01841-6836-4F24-BB72-FDD3257B1EF9}" srcOrd="0" destOrd="1" presId="urn:microsoft.com/office/officeart/2005/8/layout/vList2"/>
    <dgm:cxn modelId="{DFC96398-5DB9-4D9A-ADE0-DF392D74450D}" type="presParOf" srcId="{5C28356D-1CF7-4FA7-94AC-00B12DD9AE82}" destId="{8B45B6DC-D5A2-4D5D-B2D1-3784898F41E9}" srcOrd="0" destOrd="0" presId="urn:microsoft.com/office/officeart/2005/8/layout/vList2"/>
    <dgm:cxn modelId="{62B05E80-FA5A-4B38-AD9A-F727BA1432CA}" type="presParOf" srcId="{5C28356D-1CF7-4FA7-94AC-00B12DD9AE82}" destId="{C2A489A2-9124-46D6-AE25-D94AD96B9859}" srcOrd="1" destOrd="0" presId="urn:microsoft.com/office/officeart/2005/8/layout/vList2"/>
    <dgm:cxn modelId="{5B34D6F7-9F99-438A-9EE4-806179A6D746}" type="presParOf" srcId="{5C28356D-1CF7-4FA7-94AC-00B12DD9AE82}" destId="{4F5185C7-33F3-47E9-8A42-FD5ED73711DF}" srcOrd="2" destOrd="0" presId="urn:microsoft.com/office/officeart/2005/8/layout/vList2"/>
    <dgm:cxn modelId="{ECC0ABB5-0473-4CC1-9656-2EF74B047ACA}" type="presParOf" srcId="{5C28356D-1CF7-4FA7-94AC-00B12DD9AE82}" destId="{8FF01841-6836-4F24-BB72-FDD3257B1EF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2A0FE7-2C22-4A6F-9DEA-FA89761C18CA}" type="doc">
      <dgm:prSet loTypeId="urn:microsoft.com/office/officeart/2005/8/layout/hList1" loCatId="list" qsTypeId="urn:microsoft.com/office/officeart/2005/8/quickstyle/3d3" qsCatId="3D" csTypeId="urn:microsoft.com/office/officeart/2005/8/colors/colorful3" csCatId="colorful" phldr="1"/>
      <dgm:spPr/>
      <dgm:t>
        <a:bodyPr/>
        <a:lstStyle/>
        <a:p>
          <a:pPr rtl="1"/>
          <a:endParaRPr lang="ar-SA"/>
        </a:p>
      </dgm:t>
    </dgm:pt>
    <dgm:pt modelId="{4B7CEA69-23F6-4FE0-9441-367150D87793}">
      <dgm:prSet phldrT="[نص]"/>
      <dgm:spPr/>
      <dgm:t>
        <a:bodyPr/>
        <a:lstStyle/>
        <a:p>
          <a:pPr rtl="1"/>
          <a:r>
            <a:rPr lang="ar-SA" b="1" dirty="0" smtClean="0">
              <a:solidFill>
                <a:srgbClr val="7030A0"/>
              </a:solidFill>
            </a:rPr>
            <a:t>الخدمات العلاجية</a:t>
          </a:r>
          <a:endParaRPr lang="ar-SA" b="1" dirty="0">
            <a:solidFill>
              <a:srgbClr val="7030A0"/>
            </a:solidFill>
          </a:endParaRPr>
        </a:p>
      </dgm:t>
    </dgm:pt>
    <dgm:pt modelId="{B4E018A3-4390-4D47-84D9-159E7140336F}" type="parTrans" cxnId="{71579004-CF0D-49C9-9A2F-CEB5DF896177}">
      <dgm:prSet/>
      <dgm:spPr/>
      <dgm:t>
        <a:bodyPr/>
        <a:lstStyle/>
        <a:p>
          <a:pPr rtl="1"/>
          <a:endParaRPr lang="ar-SA"/>
        </a:p>
      </dgm:t>
    </dgm:pt>
    <dgm:pt modelId="{69A421ED-6E95-49CE-86E8-635A053FF3A2}" type="sibTrans" cxnId="{71579004-CF0D-49C9-9A2F-CEB5DF896177}">
      <dgm:prSet/>
      <dgm:spPr/>
      <dgm:t>
        <a:bodyPr/>
        <a:lstStyle/>
        <a:p>
          <a:pPr rtl="1"/>
          <a:endParaRPr lang="ar-SA"/>
        </a:p>
      </dgm:t>
    </dgm:pt>
    <dgm:pt modelId="{244B232F-4557-43B0-995A-950011DAADB7}">
      <dgm:prSet phldrT="[نص]"/>
      <dgm:spPr/>
      <dgm:t>
        <a:bodyPr/>
        <a:lstStyle/>
        <a:p>
          <a:pPr rtl="1"/>
          <a:r>
            <a:rPr lang="ar-SA" dirty="0" smtClean="0"/>
            <a:t>علاج الأمراض المعوية والتنفسية والمعدية وغيرها من الأمراض</a:t>
          </a:r>
          <a:endParaRPr lang="ar-SA" dirty="0"/>
        </a:p>
      </dgm:t>
    </dgm:pt>
    <dgm:pt modelId="{4B7D8860-2ED5-4E93-94CC-1A5D27680325}" type="parTrans" cxnId="{7C5055E6-4F4D-4FC3-ADC3-7091733F9D2A}">
      <dgm:prSet/>
      <dgm:spPr/>
      <dgm:t>
        <a:bodyPr/>
        <a:lstStyle/>
        <a:p>
          <a:pPr rtl="1"/>
          <a:endParaRPr lang="ar-SA"/>
        </a:p>
      </dgm:t>
    </dgm:pt>
    <dgm:pt modelId="{F01FFEB8-D7FE-40D6-858F-5C903A8FAA91}" type="sibTrans" cxnId="{7C5055E6-4F4D-4FC3-ADC3-7091733F9D2A}">
      <dgm:prSet/>
      <dgm:spPr/>
      <dgm:t>
        <a:bodyPr/>
        <a:lstStyle/>
        <a:p>
          <a:pPr rtl="1"/>
          <a:endParaRPr lang="ar-SA"/>
        </a:p>
      </dgm:t>
    </dgm:pt>
    <dgm:pt modelId="{92F76A33-D0AD-475B-B0AA-5BBEF0453427}">
      <dgm:prSet phldrT="[نص]"/>
      <dgm:spPr/>
      <dgm:t>
        <a:bodyPr/>
        <a:lstStyle/>
        <a:p>
          <a:pPr rtl="1"/>
          <a:r>
            <a:rPr lang="ar-SA" b="1" dirty="0" smtClean="0">
              <a:solidFill>
                <a:srgbClr val="7030A0"/>
              </a:solidFill>
            </a:rPr>
            <a:t>الخدمات الوقائية</a:t>
          </a:r>
          <a:endParaRPr lang="ar-SA" b="1" dirty="0">
            <a:solidFill>
              <a:srgbClr val="7030A0"/>
            </a:solidFill>
          </a:endParaRPr>
        </a:p>
      </dgm:t>
    </dgm:pt>
    <dgm:pt modelId="{9970E907-A0C1-4567-857F-161F85BB72FA}" type="parTrans" cxnId="{5AEB20D5-2EC4-42B7-82D0-A79B16281B96}">
      <dgm:prSet/>
      <dgm:spPr/>
      <dgm:t>
        <a:bodyPr/>
        <a:lstStyle/>
        <a:p>
          <a:pPr rtl="1"/>
          <a:endParaRPr lang="ar-SA"/>
        </a:p>
      </dgm:t>
    </dgm:pt>
    <dgm:pt modelId="{46815E50-6A5B-421F-86CD-B1A3482157F5}" type="sibTrans" cxnId="{5AEB20D5-2EC4-42B7-82D0-A79B16281B96}">
      <dgm:prSet/>
      <dgm:spPr/>
      <dgm:t>
        <a:bodyPr/>
        <a:lstStyle/>
        <a:p>
          <a:pPr rtl="1"/>
          <a:endParaRPr lang="ar-SA"/>
        </a:p>
      </dgm:t>
    </dgm:pt>
    <dgm:pt modelId="{965F4032-6CCC-4F52-A5D9-B04E30663C62}">
      <dgm:prSet phldrT="[نص]"/>
      <dgm:spPr/>
      <dgm:t>
        <a:bodyPr/>
        <a:lstStyle/>
        <a:p>
          <a:pPr rtl="1"/>
          <a:r>
            <a:rPr lang="ar-SA" dirty="0" smtClean="0"/>
            <a:t>حصول الطفل على التطعيمات</a:t>
          </a:r>
          <a:endParaRPr lang="ar-SA" dirty="0"/>
        </a:p>
      </dgm:t>
    </dgm:pt>
    <dgm:pt modelId="{BD21F3CA-AC24-44A9-9767-798FF0C4F4FD}" type="parTrans" cxnId="{780119E4-839B-4B80-AA6D-90A64A80CDFE}">
      <dgm:prSet/>
      <dgm:spPr/>
      <dgm:t>
        <a:bodyPr/>
        <a:lstStyle/>
        <a:p>
          <a:pPr rtl="1"/>
          <a:endParaRPr lang="ar-SA"/>
        </a:p>
      </dgm:t>
    </dgm:pt>
    <dgm:pt modelId="{F7A1ADC0-4627-4A6E-A4E2-16EEA177B575}" type="sibTrans" cxnId="{780119E4-839B-4B80-AA6D-90A64A80CDFE}">
      <dgm:prSet/>
      <dgm:spPr/>
      <dgm:t>
        <a:bodyPr/>
        <a:lstStyle/>
        <a:p>
          <a:pPr rtl="1"/>
          <a:endParaRPr lang="ar-SA"/>
        </a:p>
      </dgm:t>
    </dgm:pt>
    <dgm:pt modelId="{EE51F62F-B772-4576-9D6B-307B27C8D5AC}">
      <dgm:prSet phldrT="[نص]"/>
      <dgm:spPr/>
      <dgm:t>
        <a:bodyPr/>
        <a:lstStyle/>
        <a:p>
          <a:pPr rtl="1"/>
          <a:r>
            <a:rPr lang="ar-SA" b="1" dirty="0" smtClean="0">
              <a:solidFill>
                <a:srgbClr val="7030A0"/>
              </a:solidFill>
            </a:rPr>
            <a:t>خدمات معززة للصحة </a:t>
          </a:r>
          <a:endParaRPr lang="ar-SA" b="1" dirty="0">
            <a:solidFill>
              <a:srgbClr val="7030A0"/>
            </a:solidFill>
          </a:endParaRPr>
        </a:p>
      </dgm:t>
    </dgm:pt>
    <dgm:pt modelId="{24CBA92A-70AE-4CD4-9B60-5BE391A6D0D7}" type="parTrans" cxnId="{DD116A51-D44F-418D-8EE8-91E4252D76C8}">
      <dgm:prSet/>
      <dgm:spPr/>
      <dgm:t>
        <a:bodyPr/>
        <a:lstStyle/>
        <a:p>
          <a:pPr rtl="1"/>
          <a:endParaRPr lang="ar-SA"/>
        </a:p>
      </dgm:t>
    </dgm:pt>
    <dgm:pt modelId="{1780D3A4-27DA-483E-836D-D08BE5A45A79}" type="sibTrans" cxnId="{DD116A51-D44F-418D-8EE8-91E4252D76C8}">
      <dgm:prSet/>
      <dgm:spPr/>
      <dgm:t>
        <a:bodyPr/>
        <a:lstStyle/>
        <a:p>
          <a:pPr rtl="1"/>
          <a:endParaRPr lang="ar-SA"/>
        </a:p>
      </dgm:t>
    </dgm:pt>
    <dgm:pt modelId="{59736D34-84A2-4290-B457-C40A960D5C40}">
      <dgm:prSet phldrT="[نص]"/>
      <dgm:spPr/>
      <dgm:t>
        <a:bodyPr/>
        <a:lstStyle/>
        <a:p>
          <a:pPr rtl="1"/>
          <a:r>
            <a:rPr lang="ar-SA" dirty="0" smtClean="0"/>
            <a:t>موجهة للقائمين على رعاية الطفل والعاملين بمراكز الرعاية النهارية والروضات</a:t>
          </a:r>
          <a:endParaRPr lang="ar-SA" dirty="0"/>
        </a:p>
      </dgm:t>
    </dgm:pt>
    <dgm:pt modelId="{CD0AD0C3-40F4-4038-8F5D-D98E0D716BD8}" type="parTrans" cxnId="{DEED97AF-8318-4309-9C95-C28151B0BFEA}">
      <dgm:prSet/>
      <dgm:spPr/>
      <dgm:t>
        <a:bodyPr/>
        <a:lstStyle/>
        <a:p>
          <a:pPr rtl="1"/>
          <a:endParaRPr lang="ar-SA"/>
        </a:p>
      </dgm:t>
    </dgm:pt>
    <dgm:pt modelId="{FD8798DE-6234-4DBF-BC2C-9FAB53112A90}" type="sibTrans" cxnId="{DEED97AF-8318-4309-9C95-C28151B0BFEA}">
      <dgm:prSet/>
      <dgm:spPr/>
      <dgm:t>
        <a:bodyPr/>
        <a:lstStyle/>
        <a:p>
          <a:pPr rtl="1"/>
          <a:endParaRPr lang="ar-SA"/>
        </a:p>
      </dgm:t>
    </dgm:pt>
    <dgm:pt modelId="{2C1348F8-DFB3-4F79-BEAA-029896CE8EC4}">
      <dgm:prSet phldrT="[نص]"/>
      <dgm:spPr/>
      <dgm:t>
        <a:bodyPr/>
        <a:lstStyle/>
        <a:p>
          <a:pPr rtl="1"/>
          <a:r>
            <a:rPr lang="ar-SA" dirty="0" smtClean="0"/>
            <a:t>مراقبة نمو الطفل في كافة المجالات حتى يتسنى الاكتشاف المبكر للأمراض والاضطرابات </a:t>
          </a:r>
          <a:endParaRPr lang="ar-SA" dirty="0"/>
        </a:p>
      </dgm:t>
    </dgm:pt>
    <dgm:pt modelId="{1CBC331A-57D4-4B40-A2BB-B936EA7B57AE}" type="parTrans" cxnId="{BE6FB347-9D33-4E15-BD9D-14321AB52BF0}">
      <dgm:prSet/>
      <dgm:spPr/>
      <dgm:t>
        <a:bodyPr/>
        <a:lstStyle/>
        <a:p>
          <a:pPr rtl="1"/>
          <a:endParaRPr lang="ar-SA"/>
        </a:p>
      </dgm:t>
    </dgm:pt>
    <dgm:pt modelId="{127DE587-C002-419D-95EC-D28042219EA7}" type="sibTrans" cxnId="{BE6FB347-9D33-4E15-BD9D-14321AB52BF0}">
      <dgm:prSet/>
      <dgm:spPr/>
      <dgm:t>
        <a:bodyPr/>
        <a:lstStyle/>
        <a:p>
          <a:pPr rtl="1"/>
          <a:endParaRPr lang="ar-SA"/>
        </a:p>
      </dgm:t>
    </dgm:pt>
    <dgm:pt modelId="{133D7795-A4C2-4939-8C28-6FF09F36B205}" type="pres">
      <dgm:prSet presAssocID="{772A0FE7-2C22-4A6F-9DEA-FA89761C18CA}" presName="Name0" presStyleCnt="0">
        <dgm:presLayoutVars>
          <dgm:dir/>
          <dgm:animLvl val="lvl"/>
          <dgm:resizeHandles val="exact"/>
        </dgm:presLayoutVars>
      </dgm:prSet>
      <dgm:spPr/>
      <dgm:t>
        <a:bodyPr/>
        <a:lstStyle/>
        <a:p>
          <a:pPr rtl="1"/>
          <a:endParaRPr lang="ar-SA"/>
        </a:p>
      </dgm:t>
    </dgm:pt>
    <dgm:pt modelId="{62CD8305-CF89-41FA-890F-E80B24736452}" type="pres">
      <dgm:prSet presAssocID="{4B7CEA69-23F6-4FE0-9441-367150D87793}" presName="composite" presStyleCnt="0"/>
      <dgm:spPr/>
    </dgm:pt>
    <dgm:pt modelId="{6918EE69-EE14-42A1-BCA1-74ABAC7CC39C}" type="pres">
      <dgm:prSet presAssocID="{4B7CEA69-23F6-4FE0-9441-367150D87793}" presName="parTx" presStyleLbl="alignNode1" presStyleIdx="0" presStyleCnt="3">
        <dgm:presLayoutVars>
          <dgm:chMax val="0"/>
          <dgm:chPref val="0"/>
          <dgm:bulletEnabled val="1"/>
        </dgm:presLayoutVars>
      </dgm:prSet>
      <dgm:spPr/>
      <dgm:t>
        <a:bodyPr/>
        <a:lstStyle/>
        <a:p>
          <a:pPr rtl="1"/>
          <a:endParaRPr lang="ar-SA"/>
        </a:p>
      </dgm:t>
    </dgm:pt>
    <dgm:pt modelId="{331535E1-2C3F-4176-AD60-24E66E22D504}" type="pres">
      <dgm:prSet presAssocID="{4B7CEA69-23F6-4FE0-9441-367150D87793}" presName="desTx" presStyleLbl="alignAccFollowNode1" presStyleIdx="0" presStyleCnt="3">
        <dgm:presLayoutVars>
          <dgm:bulletEnabled val="1"/>
        </dgm:presLayoutVars>
      </dgm:prSet>
      <dgm:spPr/>
      <dgm:t>
        <a:bodyPr/>
        <a:lstStyle/>
        <a:p>
          <a:pPr rtl="1"/>
          <a:endParaRPr lang="ar-SA"/>
        </a:p>
      </dgm:t>
    </dgm:pt>
    <dgm:pt modelId="{4A1B7D77-A6F7-4C39-973C-B676823F0D63}" type="pres">
      <dgm:prSet presAssocID="{69A421ED-6E95-49CE-86E8-635A053FF3A2}" presName="space" presStyleCnt="0"/>
      <dgm:spPr/>
    </dgm:pt>
    <dgm:pt modelId="{6C9BE884-9D4D-4E12-B520-285C6C03756D}" type="pres">
      <dgm:prSet presAssocID="{92F76A33-D0AD-475B-B0AA-5BBEF0453427}" presName="composite" presStyleCnt="0"/>
      <dgm:spPr/>
    </dgm:pt>
    <dgm:pt modelId="{740AFFCA-A82D-4C7A-AE2A-3DDF97A9D0FF}" type="pres">
      <dgm:prSet presAssocID="{92F76A33-D0AD-475B-B0AA-5BBEF0453427}" presName="parTx" presStyleLbl="alignNode1" presStyleIdx="1" presStyleCnt="3">
        <dgm:presLayoutVars>
          <dgm:chMax val="0"/>
          <dgm:chPref val="0"/>
          <dgm:bulletEnabled val="1"/>
        </dgm:presLayoutVars>
      </dgm:prSet>
      <dgm:spPr/>
      <dgm:t>
        <a:bodyPr/>
        <a:lstStyle/>
        <a:p>
          <a:pPr rtl="1"/>
          <a:endParaRPr lang="ar-SA"/>
        </a:p>
      </dgm:t>
    </dgm:pt>
    <dgm:pt modelId="{A43394B5-3E30-45EC-A22F-F13AB631B644}" type="pres">
      <dgm:prSet presAssocID="{92F76A33-D0AD-475B-B0AA-5BBEF0453427}" presName="desTx" presStyleLbl="alignAccFollowNode1" presStyleIdx="1" presStyleCnt="3">
        <dgm:presLayoutVars>
          <dgm:bulletEnabled val="1"/>
        </dgm:presLayoutVars>
      </dgm:prSet>
      <dgm:spPr/>
      <dgm:t>
        <a:bodyPr/>
        <a:lstStyle/>
        <a:p>
          <a:pPr rtl="1"/>
          <a:endParaRPr lang="ar-SA"/>
        </a:p>
      </dgm:t>
    </dgm:pt>
    <dgm:pt modelId="{7AB33C69-B899-433E-8EF5-D028426A7841}" type="pres">
      <dgm:prSet presAssocID="{46815E50-6A5B-421F-86CD-B1A3482157F5}" presName="space" presStyleCnt="0"/>
      <dgm:spPr/>
    </dgm:pt>
    <dgm:pt modelId="{408FC112-93BD-4146-BD15-818E28B74BF3}" type="pres">
      <dgm:prSet presAssocID="{EE51F62F-B772-4576-9D6B-307B27C8D5AC}" presName="composite" presStyleCnt="0"/>
      <dgm:spPr/>
    </dgm:pt>
    <dgm:pt modelId="{D69E7A9C-CF44-4220-ADFB-E130D2CBD222}" type="pres">
      <dgm:prSet presAssocID="{EE51F62F-B772-4576-9D6B-307B27C8D5AC}" presName="parTx" presStyleLbl="alignNode1" presStyleIdx="2" presStyleCnt="3" custLinFactNeighborX="24993" custLinFactNeighborY="1823">
        <dgm:presLayoutVars>
          <dgm:chMax val="0"/>
          <dgm:chPref val="0"/>
          <dgm:bulletEnabled val="1"/>
        </dgm:presLayoutVars>
      </dgm:prSet>
      <dgm:spPr/>
      <dgm:t>
        <a:bodyPr/>
        <a:lstStyle/>
        <a:p>
          <a:pPr rtl="1"/>
          <a:endParaRPr lang="ar-SA"/>
        </a:p>
      </dgm:t>
    </dgm:pt>
    <dgm:pt modelId="{B83F739D-A073-4FD4-88EE-FE816BE4B852}" type="pres">
      <dgm:prSet presAssocID="{EE51F62F-B772-4576-9D6B-307B27C8D5AC}" presName="desTx" presStyleLbl="alignAccFollowNode1" presStyleIdx="2" presStyleCnt="3">
        <dgm:presLayoutVars>
          <dgm:bulletEnabled val="1"/>
        </dgm:presLayoutVars>
      </dgm:prSet>
      <dgm:spPr/>
      <dgm:t>
        <a:bodyPr/>
        <a:lstStyle/>
        <a:p>
          <a:pPr rtl="1"/>
          <a:endParaRPr lang="ar-SA"/>
        </a:p>
      </dgm:t>
    </dgm:pt>
  </dgm:ptLst>
  <dgm:cxnLst>
    <dgm:cxn modelId="{777B05D4-8204-481F-9E8E-46E4AE3F5F05}" type="presOf" srcId="{92F76A33-D0AD-475B-B0AA-5BBEF0453427}" destId="{740AFFCA-A82D-4C7A-AE2A-3DDF97A9D0FF}" srcOrd="0" destOrd="0" presId="urn:microsoft.com/office/officeart/2005/8/layout/hList1"/>
    <dgm:cxn modelId="{1B735189-B52D-4D81-821E-FFE490FF9642}" type="presOf" srcId="{4B7CEA69-23F6-4FE0-9441-367150D87793}" destId="{6918EE69-EE14-42A1-BCA1-74ABAC7CC39C}" srcOrd="0" destOrd="0" presId="urn:microsoft.com/office/officeart/2005/8/layout/hList1"/>
    <dgm:cxn modelId="{824CE44F-081E-4134-8C81-AC38C8AA2E5B}" type="presOf" srcId="{772A0FE7-2C22-4A6F-9DEA-FA89761C18CA}" destId="{133D7795-A4C2-4939-8C28-6FF09F36B205}" srcOrd="0" destOrd="0" presId="urn:microsoft.com/office/officeart/2005/8/layout/hList1"/>
    <dgm:cxn modelId="{E324D3A6-9934-4C11-87FF-838745392C2A}" type="presOf" srcId="{EE51F62F-B772-4576-9D6B-307B27C8D5AC}" destId="{D69E7A9C-CF44-4220-ADFB-E130D2CBD222}" srcOrd="0" destOrd="0" presId="urn:microsoft.com/office/officeart/2005/8/layout/hList1"/>
    <dgm:cxn modelId="{BE6FB347-9D33-4E15-BD9D-14321AB52BF0}" srcId="{92F76A33-D0AD-475B-B0AA-5BBEF0453427}" destId="{2C1348F8-DFB3-4F79-BEAA-029896CE8EC4}" srcOrd="1" destOrd="0" parTransId="{1CBC331A-57D4-4B40-A2BB-B936EA7B57AE}" sibTransId="{127DE587-C002-419D-95EC-D28042219EA7}"/>
    <dgm:cxn modelId="{DD116A51-D44F-418D-8EE8-91E4252D76C8}" srcId="{772A0FE7-2C22-4A6F-9DEA-FA89761C18CA}" destId="{EE51F62F-B772-4576-9D6B-307B27C8D5AC}" srcOrd="2" destOrd="0" parTransId="{24CBA92A-70AE-4CD4-9B60-5BE391A6D0D7}" sibTransId="{1780D3A4-27DA-483E-836D-D08BE5A45A79}"/>
    <dgm:cxn modelId="{71579004-CF0D-49C9-9A2F-CEB5DF896177}" srcId="{772A0FE7-2C22-4A6F-9DEA-FA89761C18CA}" destId="{4B7CEA69-23F6-4FE0-9441-367150D87793}" srcOrd="0" destOrd="0" parTransId="{B4E018A3-4390-4D47-84D9-159E7140336F}" sibTransId="{69A421ED-6E95-49CE-86E8-635A053FF3A2}"/>
    <dgm:cxn modelId="{5AEB20D5-2EC4-42B7-82D0-A79B16281B96}" srcId="{772A0FE7-2C22-4A6F-9DEA-FA89761C18CA}" destId="{92F76A33-D0AD-475B-B0AA-5BBEF0453427}" srcOrd="1" destOrd="0" parTransId="{9970E907-A0C1-4567-857F-161F85BB72FA}" sibTransId="{46815E50-6A5B-421F-86CD-B1A3482157F5}"/>
    <dgm:cxn modelId="{86E8EC2C-BCE8-4793-BC8C-84EFFB6DABF3}" type="presOf" srcId="{59736D34-84A2-4290-B457-C40A960D5C40}" destId="{B83F739D-A073-4FD4-88EE-FE816BE4B852}" srcOrd="0" destOrd="0" presId="urn:microsoft.com/office/officeart/2005/8/layout/hList1"/>
    <dgm:cxn modelId="{BD5CD4DF-6A2F-492F-9B11-C972A83387FF}" type="presOf" srcId="{2C1348F8-DFB3-4F79-BEAA-029896CE8EC4}" destId="{A43394B5-3E30-45EC-A22F-F13AB631B644}" srcOrd="0" destOrd="1" presId="urn:microsoft.com/office/officeart/2005/8/layout/hList1"/>
    <dgm:cxn modelId="{7C5055E6-4F4D-4FC3-ADC3-7091733F9D2A}" srcId="{4B7CEA69-23F6-4FE0-9441-367150D87793}" destId="{244B232F-4557-43B0-995A-950011DAADB7}" srcOrd="0" destOrd="0" parTransId="{4B7D8860-2ED5-4E93-94CC-1A5D27680325}" sibTransId="{F01FFEB8-D7FE-40D6-858F-5C903A8FAA91}"/>
    <dgm:cxn modelId="{DEED97AF-8318-4309-9C95-C28151B0BFEA}" srcId="{EE51F62F-B772-4576-9D6B-307B27C8D5AC}" destId="{59736D34-84A2-4290-B457-C40A960D5C40}" srcOrd="0" destOrd="0" parTransId="{CD0AD0C3-40F4-4038-8F5D-D98E0D716BD8}" sibTransId="{FD8798DE-6234-4DBF-BC2C-9FAB53112A90}"/>
    <dgm:cxn modelId="{2E4E5A65-EFE1-4D00-807D-AEFF1A532A1C}" type="presOf" srcId="{244B232F-4557-43B0-995A-950011DAADB7}" destId="{331535E1-2C3F-4176-AD60-24E66E22D504}" srcOrd="0" destOrd="0" presId="urn:microsoft.com/office/officeart/2005/8/layout/hList1"/>
    <dgm:cxn modelId="{780119E4-839B-4B80-AA6D-90A64A80CDFE}" srcId="{92F76A33-D0AD-475B-B0AA-5BBEF0453427}" destId="{965F4032-6CCC-4F52-A5D9-B04E30663C62}" srcOrd="0" destOrd="0" parTransId="{BD21F3CA-AC24-44A9-9767-798FF0C4F4FD}" sibTransId="{F7A1ADC0-4627-4A6E-A4E2-16EEA177B575}"/>
    <dgm:cxn modelId="{A5B5208D-6B70-4668-AF60-07B2573E476C}" type="presOf" srcId="{965F4032-6CCC-4F52-A5D9-B04E30663C62}" destId="{A43394B5-3E30-45EC-A22F-F13AB631B644}" srcOrd="0" destOrd="0" presId="urn:microsoft.com/office/officeart/2005/8/layout/hList1"/>
    <dgm:cxn modelId="{DB2891E0-D94B-41D4-802C-DC44C23B3292}" type="presParOf" srcId="{133D7795-A4C2-4939-8C28-6FF09F36B205}" destId="{62CD8305-CF89-41FA-890F-E80B24736452}" srcOrd="0" destOrd="0" presId="urn:microsoft.com/office/officeart/2005/8/layout/hList1"/>
    <dgm:cxn modelId="{2FA09AF7-A5DB-4AC7-955B-B8E029D64422}" type="presParOf" srcId="{62CD8305-CF89-41FA-890F-E80B24736452}" destId="{6918EE69-EE14-42A1-BCA1-74ABAC7CC39C}" srcOrd="0" destOrd="0" presId="urn:microsoft.com/office/officeart/2005/8/layout/hList1"/>
    <dgm:cxn modelId="{90A9A3A3-72F3-4FF1-B9E5-D83FAA8A7350}" type="presParOf" srcId="{62CD8305-CF89-41FA-890F-E80B24736452}" destId="{331535E1-2C3F-4176-AD60-24E66E22D504}" srcOrd="1" destOrd="0" presId="urn:microsoft.com/office/officeart/2005/8/layout/hList1"/>
    <dgm:cxn modelId="{2913E403-E0DC-4AA6-B609-F04908035D07}" type="presParOf" srcId="{133D7795-A4C2-4939-8C28-6FF09F36B205}" destId="{4A1B7D77-A6F7-4C39-973C-B676823F0D63}" srcOrd="1" destOrd="0" presId="urn:microsoft.com/office/officeart/2005/8/layout/hList1"/>
    <dgm:cxn modelId="{169CCE25-D899-4DE7-B162-17466CCF2018}" type="presParOf" srcId="{133D7795-A4C2-4939-8C28-6FF09F36B205}" destId="{6C9BE884-9D4D-4E12-B520-285C6C03756D}" srcOrd="2" destOrd="0" presId="urn:microsoft.com/office/officeart/2005/8/layout/hList1"/>
    <dgm:cxn modelId="{BD452B61-31A8-495F-B852-B605466A7FE5}" type="presParOf" srcId="{6C9BE884-9D4D-4E12-B520-285C6C03756D}" destId="{740AFFCA-A82D-4C7A-AE2A-3DDF97A9D0FF}" srcOrd="0" destOrd="0" presId="urn:microsoft.com/office/officeart/2005/8/layout/hList1"/>
    <dgm:cxn modelId="{39AE9647-9ED4-462B-99E3-54460950F3DC}" type="presParOf" srcId="{6C9BE884-9D4D-4E12-B520-285C6C03756D}" destId="{A43394B5-3E30-45EC-A22F-F13AB631B644}" srcOrd="1" destOrd="0" presId="urn:microsoft.com/office/officeart/2005/8/layout/hList1"/>
    <dgm:cxn modelId="{395D31DA-8E41-4E90-8B55-B59C01FEFF09}" type="presParOf" srcId="{133D7795-A4C2-4939-8C28-6FF09F36B205}" destId="{7AB33C69-B899-433E-8EF5-D028426A7841}" srcOrd="3" destOrd="0" presId="urn:microsoft.com/office/officeart/2005/8/layout/hList1"/>
    <dgm:cxn modelId="{55C50962-876E-49C5-B591-B7B65DE76741}" type="presParOf" srcId="{133D7795-A4C2-4939-8C28-6FF09F36B205}" destId="{408FC112-93BD-4146-BD15-818E28B74BF3}" srcOrd="4" destOrd="0" presId="urn:microsoft.com/office/officeart/2005/8/layout/hList1"/>
    <dgm:cxn modelId="{CA8D5E8F-DDD7-4692-AA20-E68F6856CC33}" type="presParOf" srcId="{408FC112-93BD-4146-BD15-818E28B74BF3}" destId="{D69E7A9C-CF44-4220-ADFB-E130D2CBD222}" srcOrd="0" destOrd="0" presId="urn:microsoft.com/office/officeart/2005/8/layout/hList1"/>
    <dgm:cxn modelId="{F6777E0D-4B82-4270-B2DA-217A47C0E7A9}" type="presParOf" srcId="{408FC112-93BD-4146-BD15-818E28B74BF3}" destId="{B83F739D-A073-4FD4-88EE-FE816BE4B8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3D8B6-6C02-4CAE-8467-3090CBE0B0BC}" type="doc">
      <dgm:prSet loTypeId="urn:microsoft.com/office/officeart/2005/8/layout/vProcess5" loCatId="process" qsTypeId="urn:microsoft.com/office/officeart/2005/8/quickstyle/3d2" qsCatId="3D" csTypeId="urn:microsoft.com/office/officeart/2005/8/colors/colorful4" csCatId="colorful" phldr="1"/>
      <dgm:spPr/>
      <dgm:t>
        <a:bodyPr/>
        <a:lstStyle/>
        <a:p>
          <a:pPr rtl="1"/>
          <a:endParaRPr lang="ar-SA"/>
        </a:p>
      </dgm:t>
    </dgm:pt>
    <dgm:pt modelId="{4CDF61C8-AA2D-49D0-A0A5-2B78DDE4746D}">
      <dgm:prSet phldrT="[نص]"/>
      <dgm:spPr/>
      <dgm:t>
        <a:bodyPr/>
        <a:lstStyle/>
        <a:p>
          <a:pPr rtl="1"/>
          <a:r>
            <a:rPr lang="ar-SA" b="1" dirty="0" smtClean="0"/>
            <a:t>تنشئة جيل سليم صحياً وعقلياً ونفسياً واجتماعياً</a:t>
          </a:r>
          <a:endParaRPr lang="ar-SA" b="1" dirty="0"/>
        </a:p>
      </dgm:t>
    </dgm:pt>
    <dgm:pt modelId="{913E3B04-70D0-4AA5-867B-E7D4CB11B6AF}" type="parTrans" cxnId="{C9A10856-5B58-4828-A77A-65C2E8F2E12D}">
      <dgm:prSet/>
      <dgm:spPr/>
      <dgm:t>
        <a:bodyPr/>
        <a:lstStyle/>
        <a:p>
          <a:pPr rtl="1"/>
          <a:endParaRPr lang="ar-SA" b="1"/>
        </a:p>
      </dgm:t>
    </dgm:pt>
    <dgm:pt modelId="{7E575E6D-199C-496F-A69D-E14B94442404}" type="sibTrans" cxnId="{C9A10856-5B58-4828-A77A-65C2E8F2E12D}">
      <dgm:prSet/>
      <dgm:spPr/>
      <dgm:t>
        <a:bodyPr/>
        <a:lstStyle/>
        <a:p>
          <a:pPr rtl="1"/>
          <a:endParaRPr lang="ar-SA" b="1"/>
        </a:p>
      </dgm:t>
    </dgm:pt>
    <dgm:pt modelId="{85637C47-09A5-4A9C-A0AF-D09124C3F499}">
      <dgm:prSet phldrT="[نص]"/>
      <dgm:spPr/>
      <dgm:t>
        <a:bodyPr/>
        <a:lstStyle/>
        <a:p>
          <a:pPr rtl="1"/>
          <a:r>
            <a:rPr lang="ar-SA" b="1" dirty="0" smtClean="0"/>
            <a:t>الوقاية من الأمراض المعدية</a:t>
          </a:r>
          <a:endParaRPr lang="ar-SA" b="1" dirty="0"/>
        </a:p>
      </dgm:t>
    </dgm:pt>
    <dgm:pt modelId="{ECEEC05D-F083-4302-B299-1CBAE742994F}" type="parTrans" cxnId="{732B10EA-731A-4A32-BA8B-8B5AFF28C6C4}">
      <dgm:prSet/>
      <dgm:spPr/>
      <dgm:t>
        <a:bodyPr/>
        <a:lstStyle/>
        <a:p>
          <a:pPr rtl="1"/>
          <a:endParaRPr lang="ar-SA" b="1"/>
        </a:p>
      </dgm:t>
    </dgm:pt>
    <dgm:pt modelId="{283E74F7-CEB5-4046-931A-29B6C1988E47}" type="sibTrans" cxnId="{732B10EA-731A-4A32-BA8B-8B5AFF28C6C4}">
      <dgm:prSet/>
      <dgm:spPr/>
      <dgm:t>
        <a:bodyPr/>
        <a:lstStyle/>
        <a:p>
          <a:pPr rtl="1"/>
          <a:endParaRPr lang="ar-SA" b="1"/>
        </a:p>
      </dgm:t>
    </dgm:pt>
    <dgm:pt modelId="{EF963DF3-71B0-49CC-BAE4-3BAB9B570BFD}">
      <dgm:prSet phldrT="[نص]"/>
      <dgm:spPr/>
      <dgm:t>
        <a:bodyPr/>
        <a:lstStyle/>
        <a:p>
          <a:pPr rtl="1"/>
          <a:r>
            <a:rPr lang="ar-SA" b="1" dirty="0" smtClean="0"/>
            <a:t>توفير البيئة الصحية المدرسية</a:t>
          </a:r>
          <a:endParaRPr lang="ar-SA" b="1" dirty="0"/>
        </a:p>
      </dgm:t>
    </dgm:pt>
    <dgm:pt modelId="{C8362424-878F-4802-A782-65587A1DB08A}" type="parTrans" cxnId="{433A6613-D841-485A-B3A9-A5012B399681}">
      <dgm:prSet/>
      <dgm:spPr/>
      <dgm:t>
        <a:bodyPr/>
        <a:lstStyle/>
        <a:p>
          <a:pPr rtl="1"/>
          <a:endParaRPr lang="ar-SA" b="1"/>
        </a:p>
      </dgm:t>
    </dgm:pt>
    <dgm:pt modelId="{6406417A-F86C-47CA-BF5C-D028716DBD4F}" type="sibTrans" cxnId="{433A6613-D841-485A-B3A9-A5012B399681}">
      <dgm:prSet/>
      <dgm:spPr/>
      <dgm:t>
        <a:bodyPr/>
        <a:lstStyle/>
        <a:p>
          <a:pPr rtl="1"/>
          <a:endParaRPr lang="ar-SA" b="1"/>
        </a:p>
      </dgm:t>
    </dgm:pt>
    <dgm:pt modelId="{B3F53382-2C7B-4AEB-AF6D-A01FFA556E37}">
      <dgm:prSet/>
      <dgm:spPr/>
      <dgm:t>
        <a:bodyPr/>
        <a:lstStyle/>
        <a:p>
          <a:pPr rtl="1"/>
          <a:r>
            <a:rPr lang="ar-SA" b="1" dirty="0" smtClean="0"/>
            <a:t>علاج الحالات المرضية ومتابعتها</a:t>
          </a:r>
          <a:endParaRPr lang="ar-SA" b="1" dirty="0"/>
        </a:p>
      </dgm:t>
    </dgm:pt>
    <dgm:pt modelId="{0D0D18E1-CF19-4BB9-9AA5-1E7CD590DAE0}" type="parTrans" cxnId="{DF16AF1A-ECA4-4A32-897A-BD9FD65842E3}">
      <dgm:prSet/>
      <dgm:spPr/>
      <dgm:t>
        <a:bodyPr/>
        <a:lstStyle/>
        <a:p>
          <a:pPr rtl="1"/>
          <a:endParaRPr lang="ar-SA" b="1"/>
        </a:p>
      </dgm:t>
    </dgm:pt>
    <dgm:pt modelId="{DB6E356D-ED90-4846-9BFD-7BB33ECE0E8A}" type="sibTrans" cxnId="{DF16AF1A-ECA4-4A32-897A-BD9FD65842E3}">
      <dgm:prSet/>
      <dgm:spPr/>
      <dgm:t>
        <a:bodyPr/>
        <a:lstStyle/>
        <a:p>
          <a:pPr rtl="1"/>
          <a:endParaRPr lang="ar-SA" b="1"/>
        </a:p>
      </dgm:t>
    </dgm:pt>
    <dgm:pt modelId="{4DFC3A0F-9070-4C89-A347-3934C52F29CD}">
      <dgm:prSet/>
      <dgm:spPr/>
      <dgm:t>
        <a:bodyPr/>
        <a:lstStyle/>
        <a:p>
          <a:pPr rtl="1"/>
          <a:r>
            <a:rPr lang="ar-SA" b="1" dirty="0" smtClean="0"/>
            <a:t>الرعاية الصحية للمعوقين بدنياً وعقلياً</a:t>
          </a:r>
          <a:endParaRPr lang="ar-SA" b="1" dirty="0"/>
        </a:p>
      </dgm:t>
    </dgm:pt>
    <dgm:pt modelId="{0A4FAD11-351F-4915-8813-861DBB1B65E8}" type="parTrans" cxnId="{9B6FF8F5-B739-4A79-858A-14725CB6CBDF}">
      <dgm:prSet/>
      <dgm:spPr/>
      <dgm:t>
        <a:bodyPr/>
        <a:lstStyle/>
        <a:p>
          <a:pPr rtl="1"/>
          <a:endParaRPr lang="ar-SA" b="1"/>
        </a:p>
      </dgm:t>
    </dgm:pt>
    <dgm:pt modelId="{964A9F37-4E84-4E1F-94CA-77850146A2CB}" type="sibTrans" cxnId="{9B6FF8F5-B739-4A79-858A-14725CB6CBDF}">
      <dgm:prSet/>
      <dgm:spPr/>
      <dgm:t>
        <a:bodyPr/>
        <a:lstStyle/>
        <a:p>
          <a:pPr rtl="1"/>
          <a:endParaRPr lang="ar-SA" b="1"/>
        </a:p>
      </dgm:t>
    </dgm:pt>
    <dgm:pt modelId="{E07DD890-4BEB-4004-B3FD-F1863DC1FDC3}" type="pres">
      <dgm:prSet presAssocID="{0B03D8B6-6C02-4CAE-8467-3090CBE0B0BC}" presName="outerComposite" presStyleCnt="0">
        <dgm:presLayoutVars>
          <dgm:chMax val="5"/>
          <dgm:dir/>
          <dgm:resizeHandles val="exact"/>
        </dgm:presLayoutVars>
      </dgm:prSet>
      <dgm:spPr/>
      <dgm:t>
        <a:bodyPr/>
        <a:lstStyle/>
        <a:p>
          <a:pPr rtl="1"/>
          <a:endParaRPr lang="ar-SA"/>
        </a:p>
      </dgm:t>
    </dgm:pt>
    <dgm:pt modelId="{C1088FA8-9F7A-4834-90EE-44B27F70947C}" type="pres">
      <dgm:prSet presAssocID="{0B03D8B6-6C02-4CAE-8467-3090CBE0B0BC}" presName="dummyMaxCanvas" presStyleCnt="0">
        <dgm:presLayoutVars/>
      </dgm:prSet>
      <dgm:spPr/>
    </dgm:pt>
    <dgm:pt modelId="{7D002D14-B7CF-43A6-8ED7-E0C32E19ABB9}" type="pres">
      <dgm:prSet presAssocID="{0B03D8B6-6C02-4CAE-8467-3090CBE0B0BC}" presName="FiveNodes_1" presStyleLbl="node1" presStyleIdx="0" presStyleCnt="5">
        <dgm:presLayoutVars>
          <dgm:bulletEnabled val="1"/>
        </dgm:presLayoutVars>
      </dgm:prSet>
      <dgm:spPr/>
      <dgm:t>
        <a:bodyPr/>
        <a:lstStyle/>
        <a:p>
          <a:pPr rtl="1"/>
          <a:endParaRPr lang="ar-SA"/>
        </a:p>
      </dgm:t>
    </dgm:pt>
    <dgm:pt modelId="{34167A55-F8ED-450C-BE83-9B0217BC27DE}" type="pres">
      <dgm:prSet presAssocID="{0B03D8B6-6C02-4CAE-8467-3090CBE0B0BC}" presName="FiveNodes_2" presStyleLbl="node1" presStyleIdx="1" presStyleCnt="5">
        <dgm:presLayoutVars>
          <dgm:bulletEnabled val="1"/>
        </dgm:presLayoutVars>
      </dgm:prSet>
      <dgm:spPr/>
      <dgm:t>
        <a:bodyPr/>
        <a:lstStyle/>
        <a:p>
          <a:pPr rtl="1"/>
          <a:endParaRPr lang="ar-SA"/>
        </a:p>
      </dgm:t>
    </dgm:pt>
    <dgm:pt modelId="{F7472C4C-F9F0-4CD9-AB8A-E93EF262B5E6}" type="pres">
      <dgm:prSet presAssocID="{0B03D8B6-6C02-4CAE-8467-3090CBE0B0BC}" presName="FiveNodes_3" presStyleLbl="node1" presStyleIdx="2" presStyleCnt="5">
        <dgm:presLayoutVars>
          <dgm:bulletEnabled val="1"/>
        </dgm:presLayoutVars>
      </dgm:prSet>
      <dgm:spPr/>
      <dgm:t>
        <a:bodyPr/>
        <a:lstStyle/>
        <a:p>
          <a:pPr rtl="1"/>
          <a:endParaRPr lang="ar-SA"/>
        </a:p>
      </dgm:t>
    </dgm:pt>
    <dgm:pt modelId="{AC0BC91E-C794-4392-8E06-0414B0891A45}" type="pres">
      <dgm:prSet presAssocID="{0B03D8B6-6C02-4CAE-8467-3090CBE0B0BC}" presName="FiveNodes_4" presStyleLbl="node1" presStyleIdx="3" presStyleCnt="5">
        <dgm:presLayoutVars>
          <dgm:bulletEnabled val="1"/>
        </dgm:presLayoutVars>
      </dgm:prSet>
      <dgm:spPr/>
      <dgm:t>
        <a:bodyPr/>
        <a:lstStyle/>
        <a:p>
          <a:pPr rtl="1"/>
          <a:endParaRPr lang="ar-SA"/>
        </a:p>
      </dgm:t>
    </dgm:pt>
    <dgm:pt modelId="{32BC8456-7E93-4455-ACA2-937A283C6DC6}" type="pres">
      <dgm:prSet presAssocID="{0B03D8B6-6C02-4CAE-8467-3090CBE0B0BC}" presName="FiveNodes_5" presStyleLbl="node1" presStyleIdx="4" presStyleCnt="5">
        <dgm:presLayoutVars>
          <dgm:bulletEnabled val="1"/>
        </dgm:presLayoutVars>
      </dgm:prSet>
      <dgm:spPr/>
      <dgm:t>
        <a:bodyPr/>
        <a:lstStyle/>
        <a:p>
          <a:pPr rtl="1"/>
          <a:endParaRPr lang="ar-SA"/>
        </a:p>
      </dgm:t>
    </dgm:pt>
    <dgm:pt modelId="{CD7874EF-9A9F-42BA-AAEF-15C7D4DCD87F}" type="pres">
      <dgm:prSet presAssocID="{0B03D8B6-6C02-4CAE-8467-3090CBE0B0BC}" presName="FiveConn_1-2" presStyleLbl="fgAccFollowNode1" presStyleIdx="0" presStyleCnt="4">
        <dgm:presLayoutVars>
          <dgm:bulletEnabled val="1"/>
        </dgm:presLayoutVars>
      </dgm:prSet>
      <dgm:spPr/>
      <dgm:t>
        <a:bodyPr/>
        <a:lstStyle/>
        <a:p>
          <a:pPr rtl="1"/>
          <a:endParaRPr lang="ar-SA"/>
        </a:p>
      </dgm:t>
    </dgm:pt>
    <dgm:pt modelId="{C8068CDF-F974-4867-BC35-6C707D4E84F4}" type="pres">
      <dgm:prSet presAssocID="{0B03D8B6-6C02-4CAE-8467-3090CBE0B0BC}" presName="FiveConn_2-3" presStyleLbl="fgAccFollowNode1" presStyleIdx="1" presStyleCnt="4">
        <dgm:presLayoutVars>
          <dgm:bulletEnabled val="1"/>
        </dgm:presLayoutVars>
      </dgm:prSet>
      <dgm:spPr/>
      <dgm:t>
        <a:bodyPr/>
        <a:lstStyle/>
        <a:p>
          <a:pPr rtl="1"/>
          <a:endParaRPr lang="ar-SA"/>
        </a:p>
      </dgm:t>
    </dgm:pt>
    <dgm:pt modelId="{6C82C82D-F0DD-4ED5-B3E8-676487AA5CDE}" type="pres">
      <dgm:prSet presAssocID="{0B03D8B6-6C02-4CAE-8467-3090CBE0B0BC}" presName="FiveConn_3-4" presStyleLbl="fgAccFollowNode1" presStyleIdx="2" presStyleCnt="4">
        <dgm:presLayoutVars>
          <dgm:bulletEnabled val="1"/>
        </dgm:presLayoutVars>
      </dgm:prSet>
      <dgm:spPr/>
      <dgm:t>
        <a:bodyPr/>
        <a:lstStyle/>
        <a:p>
          <a:pPr rtl="1"/>
          <a:endParaRPr lang="ar-SA"/>
        </a:p>
      </dgm:t>
    </dgm:pt>
    <dgm:pt modelId="{7013340F-DEC1-4132-B24B-D32D1096BA0F}" type="pres">
      <dgm:prSet presAssocID="{0B03D8B6-6C02-4CAE-8467-3090CBE0B0BC}" presName="FiveConn_4-5" presStyleLbl="fgAccFollowNode1" presStyleIdx="3" presStyleCnt="4">
        <dgm:presLayoutVars>
          <dgm:bulletEnabled val="1"/>
        </dgm:presLayoutVars>
      </dgm:prSet>
      <dgm:spPr/>
      <dgm:t>
        <a:bodyPr/>
        <a:lstStyle/>
        <a:p>
          <a:pPr rtl="1"/>
          <a:endParaRPr lang="ar-SA"/>
        </a:p>
      </dgm:t>
    </dgm:pt>
    <dgm:pt modelId="{BE855588-77F8-4DD0-B828-C0D98A903045}" type="pres">
      <dgm:prSet presAssocID="{0B03D8B6-6C02-4CAE-8467-3090CBE0B0BC}" presName="FiveNodes_1_text" presStyleLbl="node1" presStyleIdx="4" presStyleCnt="5">
        <dgm:presLayoutVars>
          <dgm:bulletEnabled val="1"/>
        </dgm:presLayoutVars>
      </dgm:prSet>
      <dgm:spPr/>
      <dgm:t>
        <a:bodyPr/>
        <a:lstStyle/>
        <a:p>
          <a:pPr rtl="1"/>
          <a:endParaRPr lang="ar-SA"/>
        </a:p>
      </dgm:t>
    </dgm:pt>
    <dgm:pt modelId="{D9D77899-389B-4C76-9924-BAF232B05151}" type="pres">
      <dgm:prSet presAssocID="{0B03D8B6-6C02-4CAE-8467-3090CBE0B0BC}" presName="FiveNodes_2_text" presStyleLbl="node1" presStyleIdx="4" presStyleCnt="5">
        <dgm:presLayoutVars>
          <dgm:bulletEnabled val="1"/>
        </dgm:presLayoutVars>
      </dgm:prSet>
      <dgm:spPr/>
      <dgm:t>
        <a:bodyPr/>
        <a:lstStyle/>
        <a:p>
          <a:pPr rtl="1"/>
          <a:endParaRPr lang="ar-SA"/>
        </a:p>
      </dgm:t>
    </dgm:pt>
    <dgm:pt modelId="{41EBCEE2-DB22-45B7-AA75-580190A6F2F8}" type="pres">
      <dgm:prSet presAssocID="{0B03D8B6-6C02-4CAE-8467-3090CBE0B0BC}" presName="FiveNodes_3_text" presStyleLbl="node1" presStyleIdx="4" presStyleCnt="5">
        <dgm:presLayoutVars>
          <dgm:bulletEnabled val="1"/>
        </dgm:presLayoutVars>
      </dgm:prSet>
      <dgm:spPr/>
      <dgm:t>
        <a:bodyPr/>
        <a:lstStyle/>
        <a:p>
          <a:pPr rtl="1"/>
          <a:endParaRPr lang="ar-SA"/>
        </a:p>
      </dgm:t>
    </dgm:pt>
    <dgm:pt modelId="{50E569B6-63AB-4100-9C54-8644D18ACF12}" type="pres">
      <dgm:prSet presAssocID="{0B03D8B6-6C02-4CAE-8467-3090CBE0B0BC}" presName="FiveNodes_4_text" presStyleLbl="node1" presStyleIdx="4" presStyleCnt="5">
        <dgm:presLayoutVars>
          <dgm:bulletEnabled val="1"/>
        </dgm:presLayoutVars>
      </dgm:prSet>
      <dgm:spPr/>
      <dgm:t>
        <a:bodyPr/>
        <a:lstStyle/>
        <a:p>
          <a:pPr rtl="1"/>
          <a:endParaRPr lang="ar-SA"/>
        </a:p>
      </dgm:t>
    </dgm:pt>
    <dgm:pt modelId="{41C28F40-A3E2-4EF0-9CDF-9B330459B494}" type="pres">
      <dgm:prSet presAssocID="{0B03D8B6-6C02-4CAE-8467-3090CBE0B0BC}" presName="FiveNodes_5_text" presStyleLbl="node1" presStyleIdx="4" presStyleCnt="5">
        <dgm:presLayoutVars>
          <dgm:bulletEnabled val="1"/>
        </dgm:presLayoutVars>
      </dgm:prSet>
      <dgm:spPr/>
      <dgm:t>
        <a:bodyPr/>
        <a:lstStyle/>
        <a:p>
          <a:pPr rtl="1"/>
          <a:endParaRPr lang="ar-SA"/>
        </a:p>
      </dgm:t>
    </dgm:pt>
  </dgm:ptLst>
  <dgm:cxnLst>
    <dgm:cxn modelId="{8D508933-9F32-40DD-8C41-8EAC846FD848}" type="presOf" srcId="{4CDF61C8-AA2D-49D0-A0A5-2B78DDE4746D}" destId="{7D002D14-B7CF-43A6-8ED7-E0C32E19ABB9}" srcOrd="0" destOrd="0" presId="urn:microsoft.com/office/officeart/2005/8/layout/vProcess5"/>
    <dgm:cxn modelId="{DF16AF1A-ECA4-4A32-897A-BD9FD65842E3}" srcId="{0B03D8B6-6C02-4CAE-8467-3090CBE0B0BC}" destId="{B3F53382-2C7B-4AEB-AF6D-A01FFA556E37}" srcOrd="3" destOrd="0" parTransId="{0D0D18E1-CF19-4BB9-9AA5-1E7CD590DAE0}" sibTransId="{DB6E356D-ED90-4846-9BFD-7BB33ECE0E8A}"/>
    <dgm:cxn modelId="{3E063871-6DCD-49DC-8A24-D67A883D4B31}" type="presOf" srcId="{7E575E6D-199C-496F-A69D-E14B94442404}" destId="{CD7874EF-9A9F-42BA-AAEF-15C7D4DCD87F}" srcOrd="0" destOrd="0" presId="urn:microsoft.com/office/officeart/2005/8/layout/vProcess5"/>
    <dgm:cxn modelId="{D77BD648-5713-4718-A1B1-ACF8AB2C12AF}" type="presOf" srcId="{283E74F7-CEB5-4046-931A-29B6C1988E47}" destId="{C8068CDF-F974-4867-BC35-6C707D4E84F4}" srcOrd="0" destOrd="0" presId="urn:microsoft.com/office/officeart/2005/8/layout/vProcess5"/>
    <dgm:cxn modelId="{C9A10856-5B58-4828-A77A-65C2E8F2E12D}" srcId="{0B03D8B6-6C02-4CAE-8467-3090CBE0B0BC}" destId="{4CDF61C8-AA2D-49D0-A0A5-2B78DDE4746D}" srcOrd="0" destOrd="0" parTransId="{913E3B04-70D0-4AA5-867B-E7D4CB11B6AF}" sibTransId="{7E575E6D-199C-496F-A69D-E14B94442404}"/>
    <dgm:cxn modelId="{0DF2EF38-C718-4C68-9329-07B66264AC15}" type="presOf" srcId="{EF963DF3-71B0-49CC-BAE4-3BAB9B570BFD}" destId="{F7472C4C-F9F0-4CD9-AB8A-E93EF262B5E6}" srcOrd="0" destOrd="0" presId="urn:microsoft.com/office/officeart/2005/8/layout/vProcess5"/>
    <dgm:cxn modelId="{EC0A9533-459E-4845-875B-D2E38525B776}" type="presOf" srcId="{4DFC3A0F-9070-4C89-A347-3934C52F29CD}" destId="{41C28F40-A3E2-4EF0-9CDF-9B330459B494}" srcOrd="1" destOrd="0" presId="urn:microsoft.com/office/officeart/2005/8/layout/vProcess5"/>
    <dgm:cxn modelId="{B90E4FB0-B2E0-4911-A6DE-43BD1F1B94CE}" type="presOf" srcId="{85637C47-09A5-4A9C-A0AF-D09124C3F499}" destId="{D9D77899-389B-4C76-9924-BAF232B05151}" srcOrd="1" destOrd="0" presId="urn:microsoft.com/office/officeart/2005/8/layout/vProcess5"/>
    <dgm:cxn modelId="{F9FCC590-5633-4ECF-8E51-FFAAFDC05630}" type="presOf" srcId="{6406417A-F86C-47CA-BF5C-D028716DBD4F}" destId="{6C82C82D-F0DD-4ED5-B3E8-676487AA5CDE}" srcOrd="0" destOrd="0" presId="urn:microsoft.com/office/officeart/2005/8/layout/vProcess5"/>
    <dgm:cxn modelId="{732B10EA-731A-4A32-BA8B-8B5AFF28C6C4}" srcId="{0B03D8B6-6C02-4CAE-8467-3090CBE0B0BC}" destId="{85637C47-09A5-4A9C-A0AF-D09124C3F499}" srcOrd="1" destOrd="0" parTransId="{ECEEC05D-F083-4302-B299-1CBAE742994F}" sibTransId="{283E74F7-CEB5-4046-931A-29B6C1988E47}"/>
    <dgm:cxn modelId="{9388A574-A218-4A6B-84DD-EC59EE39FE2A}" type="presOf" srcId="{85637C47-09A5-4A9C-A0AF-D09124C3F499}" destId="{34167A55-F8ED-450C-BE83-9B0217BC27DE}" srcOrd="0" destOrd="0" presId="urn:microsoft.com/office/officeart/2005/8/layout/vProcess5"/>
    <dgm:cxn modelId="{61A8DAFF-097A-42C9-ABCB-09E465C85C90}" type="presOf" srcId="{DB6E356D-ED90-4846-9BFD-7BB33ECE0E8A}" destId="{7013340F-DEC1-4132-B24B-D32D1096BA0F}" srcOrd="0" destOrd="0" presId="urn:microsoft.com/office/officeart/2005/8/layout/vProcess5"/>
    <dgm:cxn modelId="{433A6613-D841-485A-B3A9-A5012B399681}" srcId="{0B03D8B6-6C02-4CAE-8467-3090CBE0B0BC}" destId="{EF963DF3-71B0-49CC-BAE4-3BAB9B570BFD}" srcOrd="2" destOrd="0" parTransId="{C8362424-878F-4802-A782-65587A1DB08A}" sibTransId="{6406417A-F86C-47CA-BF5C-D028716DBD4F}"/>
    <dgm:cxn modelId="{9007E05F-1616-4011-BFCB-5BD7F3EAE96B}" type="presOf" srcId="{4DFC3A0F-9070-4C89-A347-3934C52F29CD}" destId="{32BC8456-7E93-4455-ACA2-937A283C6DC6}" srcOrd="0" destOrd="0" presId="urn:microsoft.com/office/officeart/2005/8/layout/vProcess5"/>
    <dgm:cxn modelId="{9B6FF8F5-B739-4A79-858A-14725CB6CBDF}" srcId="{0B03D8B6-6C02-4CAE-8467-3090CBE0B0BC}" destId="{4DFC3A0F-9070-4C89-A347-3934C52F29CD}" srcOrd="4" destOrd="0" parTransId="{0A4FAD11-351F-4915-8813-861DBB1B65E8}" sibTransId="{964A9F37-4E84-4E1F-94CA-77850146A2CB}"/>
    <dgm:cxn modelId="{90F5A3E6-CF49-489D-AD7E-3E6EF96E532B}" type="presOf" srcId="{0B03D8B6-6C02-4CAE-8467-3090CBE0B0BC}" destId="{E07DD890-4BEB-4004-B3FD-F1863DC1FDC3}" srcOrd="0" destOrd="0" presId="urn:microsoft.com/office/officeart/2005/8/layout/vProcess5"/>
    <dgm:cxn modelId="{D5B78314-1D5C-433F-B840-D6C8A5B83091}" type="presOf" srcId="{B3F53382-2C7B-4AEB-AF6D-A01FFA556E37}" destId="{AC0BC91E-C794-4392-8E06-0414B0891A45}" srcOrd="0" destOrd="0" presId="urn:microsoft.com/office/officeart/2005/8/layout/vProcess5"/>
    <dgm:cxn modelId="{FAB9E0EE-3E65-46F6-90E7-B0B94C04D6EA}" type="presOf" srcId="{4CDF61C8-AA2D-49D0-A0A5-2B78DDE4746D}" destId="{BE855588-77F8-4DD0-B828-C0D98A903045}" srcOrd="1" destOrd="0" presId="urn:microsoft.com/office/officeart/2005/8/layout/vProcess5"/>
    <dgm:cxn modelId="{A55A5229-CB80-4E69-9CAE-A747A0C1A7C8}" type="presOf" srcId="{B3F53382-2C7B-4AEB-AF6D-A01FFA556E37}" destId="{50E569B6-63AB-4100-9C54-8644D18ACF12}" srcOrd="1" destOrd="0" presId="urn:microsoft.com/office/officeart/2005/8/layout/vProcess5"/>
    <dgm:cxn modelId="{FBDEA4C6-684C-416B-83F6-B49898F16E19}" type="presOf" srcId="{EF963DF3-71B0-49CC-BAE4-3BAB9B570BFD}" destId="{41EBCEE2-DB22-45B7-AA75-580190A6F2F8}" srcOrd="1" destOrd="0" presId="urn:microsoft.com/office/officeart/2005/8/layout/vProcess5"/>
    <dgm:cxn modelId="{6946BFAD-5196-46BD-9146-DD57B9FD6275}" type="presParOf" srcId="{E07DD890-4BEB-4004-B3FD-F1863DC1FDC3}" destId="{C1088FA8-9F7A-4834-90EE-44B27F70947C}" srcOrd="0" destOrd="0" presId="urn:microsoft.com/office/officeart/2005/8/layout/vProcess5"/>
    <dgm:cxn modelId="{40C1054F-44EA-4CA1-9FB1-D87F889C6394}" type="presParOf" srcId="{E07DD890-4BEB-4004-B3FD-F1863DC1FDC3}" destId="{7D002D14-B7CF-43A6-8ED7-E0C32E19ABB9}" srcOrd="1" destOrd="0" presId="urn:microsoft.com/office/officeart/2005/8/layout/vProcess5"/>
    <dgm:cxn modelId="{2AA9DF64-DE30-4A28-9C55-7A9B81084C87}" type="presParOf" srcId="{E07DD890-4BEB-4004-B3FD-F1863DC1FDC3}" destId="{34167A55-F8ED-450C-BE83-9B0217BC27DE}" srcOrd="2" destOrd="0" presId="urn:microsoft.com/office/officeart/2005/8/layout/vProcess5"/>
    <dgm:cxn modelId="{69893975-D24E-4C8F-8EB6-0B9E87A7D8D7}" type="presParOf" srcId="{E07DD890-4BEB-4004-B3FD-F1863DC1FDC3}" destId="{F7472C4C-F9F0-4CD9-AB8A-E93EF262B5E6}" srcOrd="3" destOrd="0" presId="urn:microsoft.com/office/officeart/2005/8/layout/vProcess5"/>
    <dgm:cxn modelId="{87B74C51-584D-4629-AEEC-70C58FFBAB5D}" type="presParOf" srcId="{E07DD890-4BEB-4004-B3FD-F1863DC1FDC3}" destId="{AC0BC91E-C794-4392-8E06-0414B0891A45}" srcOrd="4" destOrd="0" presId="urn:microsoft.com/office/officeart/2005/8/layout/vProcess5"/>
    <dgm:cxn modelId="{77718593-9D1E-4B2A-9646-0ADECADEAA10}" type="presParOf" srcId="{E07DD890-4BEB-4004-B3FD-F1863DC1FDC3}" destId="{32BC8456-7E93-4455-ACA2-937A283C6DC6}" srcOrd="5" destOrd="0" presId="urn:microsoft.com/office/officeart/2005/8/layout/vProcess5"/>
    <dgm:cxn modelId="{65C101D6-06CE-461F-89CF-CA69230BB4EB}" type="presParOf" srcId="{E07DD890-4BEB-4004-B3FD-F1863DC1FDC3}" destId="{CD7874EF-9A9F-42BA-AAEF-15C7D4DCD87F}" srcOrd="6" destOrd="0" presId="urn:microsoft.com/office/officeart/2005/8/layout/vProcess5"/>
    <dgm:cxn modelId="{0789FA30-E02B-4AC9-A4A4-BD98BCF9FD97}" type="presParOf" srcId="{E07DD890-4BEB-4004-B3FD-F1863DC1FDC3}" destId="{C8068CDF-F974-4867-BC35-6C707D4E84F4}" srcOrd="7" destOrd="0" presId="urn:microsoft.com/office/officeart/2005/8/layout/vProcess5"/>
    <dgm:cxn modelId="{5CF177AE-A176-4D97-B578-5C9E8D7887FE}" type="presParOf" srcId="{E07DD890-4BEB-4004-B3FD-F1863DC1FDC3}" destId="{6C82C82D-F0DD-4ED5-B3E8-676487AA5CDE}" srcOrd="8" destOrd="0" presId="urn:microsoft.com/office/officeart/2005/8/layout/vProcess5"/>
    <dgm:cxn modelId="{3E08320D-3799-4385-BAC9-3B9884409AC8}" type="presParOf" srcId="{E07DD890-4BEB-4004-B3FD-F1863DC1FDC3}" destId="{7013340F-DEC1-4132-B24B-D32D1096BA0F}" srcOrd="9" destOrd="0" presId="urn:microsoft.com/office/officeart/2005/8/layout/vProcess5"/>
    <dgm:cxn modelId="{51A085B4-D33D-4317-AA78-2571958FC7EC}" type="presParOf" srcId="{E07DD890-4BEB-4004-B3FD-F1863DC1FDC3}" destId="{BE855588-77F8-4DD0-B828-C0D98A903045}" srcOrd="10" destOrd="0" presId="urn:microsoft.com/office/officeart/2005/8/layout/vProcess5"/>
    <dgm:cxn modelId="{EC3F3556-FB31-43A8-A8C9-F856B53F2DDB}" type="presParOf" srcId="{E07DD890-4BEB-4004-B3FD-F1863DC1FDC3}" destId="{D9D77899-389B-4C76-9924-BAF232B05151}" srcOrd="11" destOrd="0" presId="urn:microsoft.com/office/officeart/2005/8/layout/vProcess5"/>
    <dgm:cxn modelId="{3EBB4CFA-C104-4449-AB96-90BEFB9DA0D6}" type="presParOf" srcId="{E07DD890-4BEB-4004-B3FD-F1863DC1FDC3}" destId="{41EBCEE2-DB22-45B7-AA75-580190A6F2F8}" srcOrd="12" destOrd="0" presId="urn:microsoft.com/office/officeart/2005/8/layout/vProcess5"/>
    <dgm:cxn modelId="{5395A928-E674-4EC5-8C82-7020DE1BD232}" type="presParOf" srcId="{E07DD890-4BEB-4004-B3FD-F1863DC1FDC3}" destId="{50E569B6-63AB-4100-9C54-8644D18ACF12}" srcOrd="13" destOrd="0" presId="urn:microsoft.com/office/officeart/2005/8/layout/vProcess5"/>
    <dgm:cxn modelId="{CFCDDA18-3414-4C5F-93B2-F93957DCE0CC}" type="presParOf" srcId="{E07DD890-4BEB-4004-B3FD-F1863DC1FDC3}" destId="{41C28F40-A3E2-4EF0-9CDF-9B330459B49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6624D9-B3C3-4E78-B902-B0A36E8FDA32}" type="doc">
      <dgm:prSet loTypeId="urn:microsoft.com/office/officeart/2005/8/layout/list1" loCatId="list" qsTypeId="urn:microsoft.com/office/officeart/2005/8/quickstyle/3d3" qsCatId="3D" csTypeId="urn:microsoft.com/office/officeart/2005/8/colors/accent5_3" csCatId="accent5" phldr="1"/>
      <dgm:spPr/>
      <dgm:t>
        <a:bodyPr/>
        <a:lstStyle/>
        <a:p>
          <a:pPr rtl="1"/>
          <a:endParaRPr lang="ar-SA"/>
        </a:p>
      </dgm:t>
    </dgm:pt>
    <dgm:pt modelId="{0CAF29D4-6450-4F01-A001-D6F324CF41BD}">
      <dgm:prSet phldrT="[نص]"/>
      <dgm:spPr/>
      <dgm:t>
        <a:bodyPr/>
        <a:lstStyle/>
        <a:p>
          <a:pPr algn="ctr" rtl="1"/>
          <a:r>
            <a:rPr lang="ar-SA" dirty="0" smtClean="0"/>
            <a:t>خدمات الصحة المدرسية </a:t>
          </a:r>
          <a:endParaRPr lang="ar-SA" dirty="0"/>
        </a:p>
      </dgm:t>
    </dgm:pt>
    <dgm:pt modelId="{6B4D9A0E-9166-48F9-B711-D7F568CDFB5E}" type="parTrans" cxnId="{C759167D-273D-4E4B-B901-F961212805F2}">
      <dgm:prSet/>
      <dgm:spPr/>
      <dgm:t>
        <a:bodyPr/>
        <a:lstStyle/>
        <a:p>
          <a:pPr algn="ctr" rtl="1"/>
          <a:endParaRPr lang="ar-SA"/>
        </a:p>
      </dgm:t>
    </dgm:pt>
    <dgm:pt modelId="{EA493C6A-EDC7-4EC2-A549-154CB37B9427}" type="sibTrans" cxnId="{C759167D-273D-4E4B-B901-F961212805F2}">
      <dgm:prSet/>
      <dgm:spPr/>
      <dgm:t>
        <a:bodyPr/>
        <a:lstStyle/>
        <a:p>
          <a:pPr algn="ctr" rtl="1"/>
          <a:endParaRPr lang="ar-SA"/>
        </a:p>
      </dgm:t>
    </dgm:pt>
    <dgm:pt modelId="{66D28EEE-9C0B-4105-9993-2FB0BC59F72E}">
      <dgm:prSet phldrT="[نص]"/>
      <dgm:spPr/>
      <dgm:t>
        <a:bodyPr/>
        <a:lstStyle/>
        <a:p>
          <a:pPr algn="ctr" rtl="1"/>
          <a:r>
            <a:rPr lang="ar-SA" dirty="0" smtClean="0"/>
            <a:t>التربية الصحية المدرسية</a:t>
          </a:r>
          <a:endParaRPr lang="ar-SA" dirty="0"/>
        </a:p>
      </dgm:t>
    </dgm:pt>
    <dgm:pt modelId="{766E0A68-84B5-4125-8FA9-634927D5BB46}" type="parTrans" cxnId="{EF130756-E0B5-43B4-8A26-2A67E5E5D01B}">
      <dgm:prSet/>
      <dgm:spPr/>
      <dgm:t>
        <a:bodyPr/>
        <a:lstStyle/>
        <a:p>
          <a:pPr algn="ctr" rtl="1"/>
          <a:endParaRPr lang="ar-SA"/>
        </a:p>
      </dgm:t>
    </dgm:pt>
    <dgm:pt modelId="{C46B87B9-9F28-4465-8696-2D0DDEAD9773}" type="sibTrans" cxnId="{EF130756-E0B5-43B4-8A26-2A67E5E5D01B}">
      <dgm:prSet/>
      <dgm:spPr/>
      <dgm:t>
        <a:bodyPr/>
        <a:lstStyle/>
        <a:p>
          <a:pPr algn="ctr" rtl="1"/>
          <a:endParaRPr lang="ar-SA"/>
        </a:p>
      </dgm:t>
    </dgm:pt>
    <dgm:pt modelId="{2AE45F05-6576-4065-A7B1-FEE98C0359C4}">
      <dgm:prSet phldrT="[نص]"/>
      <dgm:spPr/>
      <dgm:t>
        <a:bodyPr/>
        <a:lstStyle/>
        <a:p>
          <a:pPr algn="ctr" rtl="1"/>
          <a:r>
            <a:rPr lang="ar-SA" dirty="0" smtClean="0"/>
            <a:t>صحة البيئة المدرسية </a:t>
          </a:r>
          <a:endParaRPr lang="ar-SA" dirty="0"/>
        </a:p>
      </dgm:t>
    </dgm:pt>
    <dgm:pt modelId="{FBAD136D-6620-400B-A05C-3A662FA47FD3}" type="parTrans" cxnId="{45FA68A5-D80D-41CF-84BD-3C4ED3A04771}">
      <dgm:prSet/>
      <dgm:spPr/>
      <dgm:t>
        <a:bodyPr/>
        <a:lstStyle/>
        <a:p>
          <a:pPr algn="ctr" rtl="1"/>
          <a:endParaRPr lang="ar-SA"/>
        </a:p>
      </dgm:t>
    </dgm:pt>
    <dgm:pt modelId="{393CF853-DA72-45F9-A294-952FFAFF6CB6}" type="sibTrans" cxnId="{45FA68A5-D80D-41CF-84BD-3C4ED3A04771}">
      <dgm:prSet/>
      <dgm:spPr/>
      <dgm:t>
        <a:bodyPr/>
        <a:lstStyle/>
        <a:p>
          <a:pPr algn="ctr" rtl="1"/>
          <a:endParaRPr lang="ar-SA"/>
        </a:p>
      </dgm:t>
    </dgm:pt>
    <dgm:pt modelId="{4ADB398C-ADED-4C86-A997-BE08289045D3}" type="pres">
      <dgm:prSet presAssocID="{EA6624D9-B3C3-4E78-B902-B0A36E8FDA32}" presName="linear" presStyleCnt="0">
        <dgm:presLayoutVars>
          <dgm:dir/>
          <dgm:animLvl val="lvl"/>
          <dgm:resizeHandles val="exact"/>
        </dgm:presLayoutVars>
      </dgm:prSet>
      <dgm:spPr/>
      <dgm:t>
        <a:bodyPr/>
        <a:lstStyle/>
        <a:p>
          <a:pPr rtl="1"/>
          <a:endParaRPr lang="ar-SA"/>
        </a:p>
      </dgm:t>
    </dgm:pt>
    <dgm:pt modelId="{70FC737A-75A4-41ED-B4EE-04D417E6079A}" type="pres">
      <dgm:prSet presAssocID="{0CAF29D4-6450-4F01-A001-D6F324CF41BD}" presName="parentLin" presStyleCnt="0"/>
      <dgm:spPr/>
    </dgm:pt>
    <dgm:pt modelId="{14F453CC-42EC-47CF-AE13-7C496758926E}" type="pres">
      <dgm:prSet presAssocID="{0CAF29D4-6450-4F01-A001-D6F324CF41BD}" presName="parentLeftMargin" presStyleLbl="node1" presStyleIdx="0" presStyleCnt="3"/>
      <dgm:spPr/>
      <dgm:t>
        <a:bodyPr/>
        <a:lstStyle/>
        <a:p>
          <a:pPr rtl="1"/>
          <a:endParaRPr lang="ar-SA"/>
        </a:p>
      </dgm:t>
    </dgm:pt>
    <dgm:pt modelId="{FE2D26EB-2405-4561-80D8-7CF28E324393}" type="pres">
      <dgm:prSet presAssocID="{0CAF29D4-6450-4F01-A001-D6F324CF41BD}" presName="parentText" presStyleLbl="node1" presStyleIdx="0" presStyleCnt="3" custLinFactNeighborX="-47015" custLinFactNeighborY="22774">
        <dgm:presLayoutVars>
          <dgm:chMax val="0"/>
          <dgm:bulletEnabled val="1"/>
        </dgm:presLayoutVars>
      </dgm:prSet>
      <dgm:spPr/>
      <dgm:t>
        <a:bodyPr/>
        <a:lstStyle/>
        <a:p>
          <a:pPr rtl="1"/>
          <a:endParaRPr lang="ar-SA"/>
        </a:p>
      </dgm:t>
    </dgm:pt>
    <dgm:pt modelId="{D259EB3C-90B2-4013-BB77-2B090FA4BDEF}" type="pres">
      <dgm:prSet presAssocID="{0CAF29D4-6450-4F01-A001-D6F324CF41BD}" presName="negativeSpace" presStyleCnt="0"/>
      <dgm:spPr/>
    </dgm:pt>
    <dgm:pt modelId="{DE432B09-5475-4CE5-8FBC-4FC06F4CD697}" type="pres">
      <dgm:prSet presAssocID="{0CAF29D4-6450-4F01-A001-D6F324CF41BD}" presName="childText" presStyleLbl="conFgAcc1" presStyleIdx="0" presStyleCnt="3">
        <dgm:presLayoutVars>
          <dgm:bulletEnabled val="1"/>
        </dgm:presLayoutVars>
      </dgm:prSet>
      <dgm:spPr/>
    </dgm:pt>
    <dgm:pt modelId="{74F8A7B6-EB31-44F9-8BC5-D8DA30D1C333}" type="pres">
      <dgm:prSet presAssocID="{EA493C6A-EDC7-4EC2-A549-154CB37B9427}" presName="spaceBetweenRectangles" presStyleCnt="0"/>
      <dgm:spPr/>
    </dgm:pt>
    <dgm:pt modelId="{5E8D37BB-8461-431B-A131-716DE33A298B}" type="pres">
      <dgm:prSet presAssocID="{66D28EEE-9C0B-4105-9993-2FB0BC59F72E}" presName="parentLin" presStyleCnt="0"/>
      <dgm:spPr/>
    </dgm:pt>
    <dgm:pt modelId="{E10CD4BA-21CE-43D8-B160-A51F2D2FA2EC}" type="pres">
      <dgm:prSet presAssocID="{66D28EEE-9C0B-4105-9993-2FB0BC59F72E}" presName="parentLeftMargin" presStyleLbl="node1" presStyleIdx="0" presStyleCnt="3"/>
      <dgm:spPr/>
      <dgm:t>
        <a:bodyPr/>
        <a:lstStyle/>
        <a:p>
          <a:pPr rtl="1"/>
          <a:endParaRPr lang="ar-SA"/>
        </a:p>
      </dgm:t>
    </dgm:pt>
    <dgm:pt modelId="{AA083BE1-99CE-44CC-9DF6-A8D117A9E63E}" type="pres">
      <dgm:prSet presAssocID="{66D28EEE-9C0B-4105-9993-2FB0BC59F72E}" presName="parentText" presStyleLbl="node1" presStyleIdx="1" presStyleCnt="3">
        <dgm:presLayoutVars>
          <dgm:chMax val="0"/>
          <dgm:bulletEnabled val="1"/>
        </dgm:presLayoutVars>
      </dgm:prSet>
      <dgm:spPr/>
      <dgm:t>
        <a:bodyPr/>
        <a:lstStyle/>
        <a:p>
          <a:pPr rtl="1"/>
          <a:endParaRPr lang="ar-SA"/>
        </a:p>
      </dgm:t>
    </dgm:pt>
    <dgm:pt modelId="{BF9BA9DE-0C03-447D-9AD4-74555A790FFF}" type="pres">
      <dgm:prSet presAssocID="{66D28EEE-9C0B-4105-9993-2FB0BC59F72E}" presName="negativeSpace" presStyleCnt="0"/>
      <dgm:spPr/>
    </dgm:pt>
    <dgm:pt modelId="{01664148-77EC-4CCE-89C2-2CC18E4E2461}" type="pres">
      <dgm:prSet presAssocID="{66D28EEE-9C0B-4105-9993-2FB0BC59F72E}" presName="childText" presStyleLbl="conFgAcc1" presStyleIdx="1" presStyleCnt="3">
        <dgm:presLayoutVars>
          <dgm:bulletEnabled val="1"/>
        </dgm:presLayoutVars>
      </dgm:prSet>
      <dgm:spPr/>
    </dgm:pt>
    <dgm:pt modelId="{1976B14B-55AE-4F87-B80E-4BEF9CCB2EDC}" type="pres">
      <dgm:prSet presAssocID="{C46B87B9-9F28-4465-8696-2D0DDEAD9773}" presName="spaceBetweenRectangles" presStyleCnt="0"/>
      <dgm:spPr/>
    </dgm:pt>
    <dgm:pt modelId="{13E4E2A2-1DBF-4BFB-8362-8F34ADC49A63}" type="pres">
      <dgm:prSet presAssocID="{2AE45F05-6576-4065-A7B1-FEE98C0359C4}" presName="parentLin" presStyleCnt="0"/>
      <dgm:spPr/>
    </dgm:pt>
    <dgm:pt modelId="{54B25DBC-A9C4-4047-AC99-40F018118117}" type="pres">
      <dgm:prSet presAssocID="{2AE45F05-6576-4065-A7B1-FEE98C0359C4}" presName="parentLeftMargin" presStyleLbl="node1" presStyleIdx="1" presStyleCnt="3"/>
      <dgm:spPr/>
      <dgm:t>
        <a:bodyPr/>
        <a:lstStyle/>
        <a:p>
          <a:pPr rtl="1"/>
          <a:endParaRPr lang="ar-SA"/>
        </a:p>
      </dgm:t>
    </dgm:pt>
    <dgm:pt modelId="{7D039FAF-5ED3-47E4-A8D5-9B6EA5435E65}" type="pres">
      <dgm:prSet presAssocID="{2AE45F05-6576-4065-A7B1-FEE98C0359C4}" presName="parentText" presStyleLbl="node1" presStyleIdx="2" presStyleCnt="3">
        <dgm:presLayoutVars>
          <dgm:chMax val="0"/>
          <dgm:bulletEnabled val="1"/>
        </dgm:presLayoutVars>
      </dgm:prSet>
      <dgm:spPr/>
      <dgm:t>
        <a:bodyPr/>
        <a:lstStyle/>
        <a:p>
          <a:pPr rtl="1"/>
          <a:endParaRPr lang="ar-SA"/>
        </a:p>
      </dgm:t>
    </dgm:pt>
    <dgm:pt modelId="{4E4BC545-9039-4375-9041-F6258E8642F9}" type="pres">
      <dgm:prSet presAssocID="{2AE45F05-6576-4065-A7B1-FEE98C0359C4}" presName="negativeSpace" presStyleCnt="0"/>
      <dgm:spPr/>
    </dgm:pt>
    <dgm:pt modelId="{4BEC274D-0DB0-4131-8BF1-29917A1CBD96}" type="pres">
      <dgm:prSet presAssocID="{2AE45F05-6576-4065-A7B1-FEE98C0359C4}" presName="childText" presStyleLbl="conFgAcc1" presStyleIdx="2" presStyleCnt="3">
        <dgm:presLayoutVars>
          <dgm:bulletEnabled val="1"/>
        </dgm:presLayoutVars>
      </dgm:prSet>
      <dgm:spPr/>
    </dgm:pt>
  </dgm:ptLst>
  <dgm:cxnLst>
    <dgm:cxn modelId="{01EF216F-DF48-4CCB-B85C-763A4B1239F0}" type="presOf" srcId="{EA6624D9-B3C3-4E78-B902-B0A36E8FDA32}" destId="{4ADB398C-ADED-4C86-A997-BE08289045D3}" srcOrd="0" destOrd="0" presId="urn:microsoft.com/office/officeart/2005/8/layout/list1"/>
    <dgm:cxn modelId="{EF130756-E0B5-43B4-8A26-2A67E5E5D01B}" srcId="{EA6624D9-B3C3-4E78-B902-B0A36E8FDA32}" destId="{66D28EEE-9C0B-4105-9993-2FB0BC59F72E}" srcOrd="1" destOrd="0" parTransId="{766E0A68-84B5-4125-8FA9-634927D5BB46}" sibTransId="{C46B87B9-9F28-4465-8696-2D0DDEAD9773}"/>
    <dgm:cxn modelId="{478E1E61-10B4-4421-B6A7-8F401F6343FD}" type="presOf" srcId="{66D28EEE-9C0B-4105-9993-2FB0BC59F72E}" destId="{AA083BE1-99CE-44CC-9DF6-A8D117A9E63E}" srcOrd="1" destOrd="0" presId="urn:microsoft.com/office/officeart/2005/8/layout/list1"/>
    <dgm:cxn modelId="{77A55A42-4469-4218-9839-EBCEBB42E821}" type="presOf" srcId="{0CAF29D4-6450-4F01-A001-D6F324CF41BD}" destId="{14F453CC-42EC-47CF-AE13-7C496758926E}" srcOrd="0" destOrd="0" presId="urn:microsoft.com/office/officeart/2005/8/layout/list1"/>
    <dgm:cxn modelId="{45FA68A5-D80D-41CF-84BD-3C4ED3A04771}" srcId="{EA6624D9-B3C3-4E78-B902-B0A36E8FDA32}" destId="{2AE45F05-6576-4065-A7B1-FEE98C0359C4}" srcOrd="2" destOrd="0" parTransId="{FBAD136D-6620-400B-A05C-3A662FA47FD3}" sibTransId="{393CF853-DA72-45F9-A294-952FFAFF6CB6}"/>
    <dgm:cxn modelId="{C759167D-273D-4E4B-B901-F961212805F2}" srcId="{EA6624D9-B3C3-4E78-B902-B0A36E8FDA32}" destId="{0CAF29D4-6450-4F01-A001-D6F324CF41BD}" srcOrd="0" destOrd="0" parTransId="{6B4D9A0E-9166-48F9-B711-D7F568CDFB5E}" sibTransId="{EA493C6A-EDC7-4EC2-A549-154CB37B9427}"/>
    <dgm:cxn modelId="{BEDB233D-F13E-41B9-8952-BF8C5AE5ED19}" type="presOf" srcId="{66D28EEE-9C0B-4105-9993-2FB0BC59F72E}" destId="{E10CD4BA-21CE-43D8-B160-A51F2D2FA2EC}" srcOrd="0" destOrd="0" presId="urn:microsoft.com/office/officeart/2005/8/layout/list1"/>
    <dgm:cxn modelId="{CE8D4547-2FEC-4779-9316-4CCA8E2AC329}" type="presOf" srcId="{2AE45F05-6576-4065-A7B1-FEE98C0359C4}" destId="{54B25DBC-A9C4-4047-AC99-40F018118117}" srcOrd="0" destOrd="0" presId="urn:microsoft.com/office/officeart/2005/8/layout/list1"/>
    <dgm:cxn modelId="{CC2A8261-2132-4468-8071-C9C20CD16C77}" type="presOf" srcId="{0CAF29D4-6450-4F01-A001-D6F324CF41BD}" destId="{FE2D26EB-2405-4561-80D8-7CF28E324393}" srcOrd="1" destOrd="0" presId="urn:microsoft.com/office/officeart/2005/8/layout/list1"/>
    <dgm:cxn modelId="{39465621-C6E1-4885-8E97-FAF7314C3547}" type="presOf" srcId="{2AE45F05-6576-4065-A7B1-FEE98C0359C4}" destId="{7D039FAF-5ED3-47E4-A8D5-9B6EA5435E65}" srcOrd="1" destOrd="0" presId="urn:microsoft.com/office/officeart/2005/8/layout/list1"/>
    <dgm:cxn modelId="{8BD9DE3F-7630-415E-9E48-C470D2E5B073}" type="presParOf" srcId="{4ADB398C-ADED-4C86-A997-BE08289045D3}" destId="{70FC737A-75A4-41ED-B4EE-04D417E6079A}" srcOrd="0" destOrd="0" presId="urn:microsoft.com/office/officeart/2005/8/layout/list1"/>
    <dgm:cxn modelId="{9D635C7D-BB63-47A5-95E7-A6E93926E7B6}" type="presParOf" srcId="{70FC737A-75A4-41ED-B4EE-04D417E6079A}" destId="{14F453CC-42EC-47CF-AE13-7C496758926E}" srcOrd="0" destOrd="0" presId="urn:microsoft.com/office/officeart/2005/8/layout/list1"/>
    <dgm:cxn modelId="{9B18429D-0C16-4D25-BFA0-777882D1D0BC}" type="presParOf" srcId="{70FC737A-75A4-41ED-B4EE-04D417E6079A}" destId="{FE2D26EB-2405-4561-80D8-7CF28E324393}" srcOrd="1" destOrd="0" presId="urn:microsoft.com/office/officeart/2005/8/layout/list1"/>
    <dgm:cxn modelId="{B2DB3032-4EB0-40E6-9544-7AE560C472D8}" type="presParOf" srcId="{4ADB398C-ADED-4C86-A997-BE08289045D3}" destId="{D259EB3C-90B2-4013-BB77-2B090FA4BDEF}" srcOrd="1" destOrd="0" presId="urn:microsoft.com/office/officeart/2005/8/layout/list1"/>
    <dgm:cxn modelId="{D9C9FB78-6BB0-48EE-93E0-7A003E57A1D9}" type="presParOf" srcId="{4ADB398C-ADED-4C86-A997-BE08289045D3}" destId="{DE432B09-5475-4CE5-8FBC-4FC06F4CD697}" srcOrd="2" destOrd="0" presId="urn:microsoft.com/office/officeart/2005/8/layout/list1"/>
    <dgm:cxn modelId="{62660899-E923-4B08-85C4-5F537D622523}" type="presParOf" srcId="{4ADB398C-ADED-4C86-A997-BE08289045D3}" destId="{74F8A7B6-EB31-44F9-8BC5-D8DA30D1C333}" srcOrd="3" destOrd="0" presId="urn:microsoft.com/office/officeart/2005/8/layout/list1"/>
    <dgm:cxn modelId="{E81FEB2D-E811-4DE3-9E8E-78DCE748FC42}" type="presParOf" srcId="{4ADB398C-ADED-4C86-A997-BE08289045D3}" destId="{5E8D37BB-8461-431B-A131-716DE33A298B}" srcOrd="4" destOrd="0" presId="urn:microsoft.com/office/officeart/2005/8/layout/list1"/>
    <dgm:cxn modelId="{8D4D0825-87D4-40AB-A2E2-097DFF238A99}" type="presParOf" srcId="{5E8D37BB-8461-431B-A131-716DE33A298B}" destId="{E10CD4BA-21CE-43D8-B160-A51F2D2FA2EC}" srcOrd="0" destOrd="0" presId="urn:microsoft.com/office/officeart/2005/8/layout/list1"/>
    <dgm:cxn modelId="{8E62C3D3-783A-4D0B-B250-BED17C5C8BEB}" type="presParOf" srcId="{5E8D37BB-8461-431B-A131-716DE33A298B}" destId="{AA083BE1-99CE-44CC-9DF6-A8D117A9E63E}" srcOrd="1" destOrd="0" presId="urn:microsoft.com/office/officeart/2005/8/layout/list1"/>
    <dgm:cxn modelId="{6A60486F-E842-4984-80E0-001504B9C96E}" type="presParOf" srcId="{4ADB398C-ADED-4C86-A997-BE08289045D3}" destId="{BF9BA9DE-0C03-447D-9AD4-74555A790FFF}" srcOrd="5" destOrd="0" presId="urn:microsoft.com/office/officeart/2005/8/layout/list1"/>
    <dgm:cxn modelId="{151B20D2-4CEA-4A46-928A-0329E73D4359}" type="presParOf" srcId="{4ADB398C-ADED-4C86-A997-BE08289045D3}" destId="{01664148-77EC-4CCE-89C2-2CC18E4E2461}" srcOrd="6" destOrd="0" presId="urn:microsoft.com/office/officeart/2005/8/layout/list1"/>
    <dgm:cxn modelId="{B5A1E693-E2B6-429C-BB6C-489B16498D2A}" type="presParOf" srcId="{4ADB398C-ADED-4C86-A997-BE08289045D3}" destId="{1976B14B-55AE-4F87-B80E-4BEF9CCB2EDC}" srcOrd="7" destOrd="0" presId="urn:microsoft.com/office/officeart/2005/8/layout/list1"/>
    <dgm:cxn modelId="{2D15B18B-0705-4F86-A599-F8D00C268FBF}" type="presParOf" srcId="{4ADB398C-ADED-4C86-A997-BE08289045D3}" destId="{13E4E2A2-1DBF-4BFB-8362-8F34ADC49A63}" srcOrd="8" destOrd="0" presId="urn:microsoft.com/office/officeart/2005/8/layout/list1"/>
    <dgm:cxn modelId="{7ACD7CDA-C0D9-4B10-80EF-E87215D54470}" type="presParOf" srcId="{13E4E2A2-1DBF-4BFB-8362-8F34ADC49A63}" destId="{54B25DBC-A9C4-4047-AC99-40F018118117}" srcOrd="0" destOrd="0" presId="urn:microsoft.com/office/officeart/2005/8/layout/list1"/>
    <dgm:cxn modelId="{6478451A-E468-4816-9556-4C10D77FD563}" type="presParOf" srcId="{13E4E2A2-1DBF-4BFB-8362-8F34ADC49A63}" destId="{7D039FAF-5ED3-47E4-A8D5-9B6EA5435E65}" srcOrd="1" destOrd="0" presId="urn:microsoft.com/office/officeart/2005/8/layout/list1"/>
    <dgm:cxn modelId="{C06AFB31-C430-44B3-88A8-9BC5149CFA2C}" type="presParOf" srcId="{4ADB398C-ADED-4C86-A997-BE08289045D3}" destId="{4E4BC545-9039-4375-9041-F6258E8642F9}" srcOrd="9" destOrd="0" presId="urn:microsoft.com/office/officeart/2005/8/layout/list1"/>
    <dgm:cxn modelId="{2AEDA359-AD3F-4095-9B29-1FB88A776ED2}" type="presParOf" srcId="{4ADB398C-ADED-4C86-A997-BE08289045D3}" destId="{4BEC274D-0DB0-4131-8BF1-29917A1CBD9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41D2EA-91DF-4AAA-B360-4E55463BB1E0}" type="doc">
      <dgm:prSet loTypeId="urn:microsoft.com/office/officeart/2005/8/layout/vList3" loCatId="picture" qsTypeId="urn:microsoft.com/office/officeart/2009/2/quickstyle/3d8" qsCatId="3D" csTypeId="urn:microsoft.com/office/officeart/2005/8/colors/accent1_3" csCatId="accent1" phldr="1"/>
      <dgm:spPr/>
    </dgm:pt>
    <dgm:pt modelId="{D9F38293-19AF-4300-93A7-4CBC0F9EC543}">
      <dgm:prSet phldrT="[نص]" custT="1"/>
      <dgm:spPr/>
      <dgm:t>
        <a:bodyPr/>
        <a:lstStyle/>
        <a:p>
          <a:pPr rtl="1"/>
          <a:r>
            <a:rPr lang="ar-SA" sz="3200" b="1" smtClean="0"/>
            <a:t>الكشف الدوري الطبي الشامل</a:t>
          </a:r>
          <a:endParaRPr lang="ar-SA" sz="3200" b="1" dirty="0"/>
        </a:p>
      </dgm:t>
    </dgm:pt>
    <dgm:pt modelId="{CCBE20AB-9D4C-40B9-87A0-462E0EBD0CB2}" type="parTrans" cxnId="{525BB9E9-ED17-4DC7-984D-B45CC7BA3258}">
      <dgm:prSet/>
      <dgm:spPr/>
      <dgm:t>
        <a:bodyPr/>
        <a:lstStyle/>
        <a:p>
          <a:pPr rtl="1"/>
          <a:endParaRPr lang="ar-SA" sz="2400" b="1">
            <a:solidFill>
              <a:srgbClr val="002060"/>
            </a:solidFill>
          </a:endParaRPr>
        </a:p>
      </dgm:t>
    </dgm:pt>
    <dgm:pt modelId="{0710DC15-C794-4054-8718-FC3CA96F69F4}" type="sibTrans" cxnId="{525BB9E9-ED17-4DC7-984D-B45CC7BA3258}">
      <dgm:prSet/>
      <dgm:spPr/>
      <dgm:t>
        <a:bodyPr/>
        <a:lstStyle/>
        <a:p>
          <a:pPr rtl="1"/>
          <a:endParaRPr lang="ar-SA" sz="2400" b="1">
            <a:solidFill>
              <a:srgbClr val="002060"/>
            </a:solidFill>
          </a:endParaRPr>
        </a:p>
      </dgm:t>
    </dgm:pt>
    <dgm:pt modelId="{68D1FC6B-F91A-49E7-BA64-31FD536C962B}">
      <dgm:prSet phldrT="[نص]" custT="1"/>
      <dgm:spPr/>
      <dgm:t>
        <a:bodyPr/>
        <a:lstStyle/>
        <a:p>
          <a:pPr rtl="1"/>
          <a:r>
            <a:rPr lang="ar-SA" sz="3200" b="1" smtClean="0"/>
            <a:t>الملاحظات اليومية للمدرسين والاخصائين الاجتماعين </a:t>
          </a:r>
          <a:endParaRPr lang="ar-SA" sz="3200" b="1" dirty="0"/>
        </a:p>
      </dgm:t>
    </dgm:pt>
    <dgm:pt modelId="{791D6EE8-9576-4203-9579-28459514C63C}" type="parTrans" cxnId="{9E100105-7972-43D7-B5EF-49CE495232E5}">
      <dgm:prSet/>
      <dgm:spPr/>
      <dgm:t>
        <a:bodyPr/>
        <a:lstStyle/>
        <a:p>
          <a:pPr rtl="1"/>
          <a:endParaRPr lang="ar-SA" sz="2400" b="1">
            <a:solidFill>
              <a:srgbClr val="002060"/>
            </a:solidFill>
          </a:endParaRPr>
        </a:p>
      </dgm:t>
    </dgm:pt>
    <dgm:pt modelId="{4030D33A-4DF4-4A5C-970D-5016990C4B33}" type="sibTrans" cxnId="{9E100105-7972-43D7-B5EF-49CE495232E5}">
      <dgm:prSet/>
      <dgm:spPr/>
      <dgm:t>
        <a:bodyPr/>
        <a:lstStyle/>
        <a:p>
          <a:pPr rtl="1"/>
          <a:endParaRPr lang="ar-SA" sz="2400" b="1">
            <a:solidFill>
              <a:srgbClr val="002060"/>
            </a:solidFill>
          </a:endParaRPr>
        </a:p>
      </dgm:t>
    </dgm:pt>
    <dgm:pt modelId="{ABB1A8E7-7DA9-4FC5-92EE-EE9F4426216E}">
      <dgm:prSet phldrT="[نص]" custT="1"/>
      <dgm:spPr/>
      <dgm:t>
        <a:bodyPr/>
        <a:lstStyle/>
        <a:p>
          <a:pPr rtl="1"/>
          <a:r>
            <a:rPr lang="ar-SA" sz="3200" b="1" smtClean="0"/>
            <a:t>الاختبارات النفسية</a:t>
          </a:r>
          <a:endParaRPr lang="ar-SA" sz="3200" b="1" dirty="0"/>
        </a:p>
      </dgm:t>
    </dgm:pt>
    <dgm:pt modelId="{E4E40D28-EA4E-4C07-A714-981274B18527}" type="parTrans" cxnId="{31C5AAA4-33FF-4DAF-B52D-12DB827D6D8C}">
      <dgm:prSet/>
      <dgm:spPr/>
      <dgm:t>
        <a:bodyPr/>
        <a:lstStyle/>
        <a:p>
          <a:pPr rtl="1"/>
          <a:endParaRPr lang="ar-SA" sz="2400" b="1">
            <a:solidFill>
              <a:srgbClr val="002060"/>
            </a:solidFill>
          </a:endParaRPr>
        </a:p>
      </dgm:t>
    </dgm:pt>
    <dgm:pt modelId="{EC864A2B-D3C4-4589-99BD-017E06EB17E2}" type="sibTrans" cxnId="{31C5AAA4-33FF-4DAF-B52D-12DB827D6D8C}">
      <dgm:prSet/>
      <dgm:spPr/>
      <dgm:t>
        <a:bodyPr/>
        <a:lstStyle/>
        <a:p>
          <a:pPr rtl="1"/>
          <a:endParaRPr lang="ar-SA" sz="2400" b="1">
            <a:solidFill>
              <a:srgbClr val="002060"/>
            </a:solidFill>
          </a:endParaRPr>
        </a:p>
      </dgm:t>
    </dgm:pt>
    <dgm:pt modelId="{F806483D-DB5E-42D6-9177-6264A35950B2}" type="pres">
      <dgm:prSet presAssocID="{9F41D2EA-91DF-4AAA-B360-4E55463BB1E0}" presName="linearFlow" presStyleCnt="0">
        <dgm:presLayoutVars>
          <dgm:dir/>
          <dgm:resizeHandles val="exact"/>
        </dgm:presLayoutVars>
      </dgm:prSet>
      <dgm:spPr/>
    </dgm:pt>
    <dgm:pt modelId="{CA1B82E4-039D-4E45-9C9B-0AB103F9D4ED}" type="pres">
      <dgm:prSet presAssocID="{D9F38293-19AF-4300-93A7-4CBC0F9EC543}" presName="composite" presStyleCnt="0"/>
      <dgm:spPr/>
    </dgm:pt>
    <dgm:pt modelId="{B6DE5EA0-CA92-4211-8ACF-FE7BE0B4F5B2}" type="pres">
      <dgm:prSet presAssocID="{D9F38293-19AF-4300-93A7-4CBC0F9EC54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DA67072-56D4-4755-B71A-B64B4C24F119}" type="pres">
      <dgm:prSet presAssocID="{D9F38293-19AF-4300-93A7-4CBC0F9EC543}" presName="txShp" presStyleLbl="node1" presStyleIdx="0" presStyleCnt="3" custLinFactNeighborX="987">
        <dgm:presLayoutVars>
          <dgm:bulletEnabled val="1"/>
        </dgm:presLayoutVars>
      </dgm:prSet>
      <dgm:spPr/>
      <dgm:t>
        <a:bodyPr/>
        <a:lstStyle/>
        <a:p>
          <a:pPr rtl="1"/>
          <a:endParaRPr lang="ar-SA"/>
        </a:p>
      </dgm:t>
    </dgm:pt>
    <dgm:pt modelId="{5AFFBBC2-48DA-4841-9FF5-41FDBE85C158}" type="pres">
      <dgm:prSet presAssocID="{0710DC15-C794-4054-8718-FC3CA96F69F4}" presName="spacing" presStyleCnt="0"/>
      <dgm:spPr/>
    </dgm:pt>
    <dgm:pt modelId="{1F639316-CC82-4BD2-992B-64921259172C}" type="pres">
      <dgm:prSet presAssocID="{68D1FC6B-F91A-49E7-BA64-31FD536C962B}" presName="composite" presStyleCnt="0"/>
      <dgm:spPr/>
    </dgm:pt>
    <dgm:pt modelId="{92BBEC0D-33BA-4336-A23E-53106506E9E5}" type="pres">
      <dgm:prSet presAssocID="{68D1FC6B-F91A-49E7-BA64-31FD536C962B}"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91FDE9E-5A3E-4CCD-B279-D5BBAACB92BF}" type="pres">
      <dgm:prSet presAssocID="{68D1FC6B-F91A-49E7-BA64-31FD536C962B}" presName="txShp" presStyleLbl="node1" presStyleIdx="1" presStyleCnt="3">
        <dgm:presLayoutVars>
          <dgm:bulletEnabled val="1"/>
        </dgm:presLayoutVars>
      </dgm:prSet>
      <dgm:spPr/>
      <dgm:t>
        <a:bodyPr/>
        <a:lstStyle/>
        <a:p>
          <a:pPr rtl="1"/>
          <a:endParaRPr lang="ar-SA"/>
        </a:p>
      </dgm:t>
    </dgm:pt>
    <dgm:pt modelId="{4B0D9CF0-6BF1-4014-936B-1521E88C2DCD}" type="pres">
      <dgm:prSet presAssocID="{4030D33A-4DF4-4A5C-970D-5016990C4B33}" presName="spacing" presStyleCnt="0"/>
      <dgm:spPr/>
    </dgm:pt>
    <dgm:pt modelId="{8D75EB04-496B-4FA5-947D-AA118180CD2C}" type="pres">
      <dgm:prSet presAssocID="{ABB1A8E7-7DA9-4FC5-92EE-EE9F4426216E}" presName="composite" presStyleCnt="0"/>
      <dgm:spPr/>
    </dgm:pt>
    <dgm:pt modelId="{4BDE64AC-61DA-4249-83F0-A8D2B87BBECC}" type="pres">
      <dgm:prSet presAssocID="{ABB1A8E7-7DA9-4FC5-92EE-EE9F4426216E}"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dgm:spPr>
    </dgm:pt>
    <dgm:pt modelId="{FAA9DCB4-4B88-4BA1-8A3E-8D44EC6509F0}" type="pres">
      <dgm:prSet presAssocID="{ABB1A8E7-7DA9-4FC5-92EE-EE9F4426216E}" presName="txShp" presStyleLbl="node1" presStyleIdx="2" presStyleCnt="3">
        <dgm:presLayoutVars>
          <dgm:bulletEnabled val="1"/>
        </dgm:presLayoutVars>
      </dgm:prSet>
      <dgm:spPr/>
      <dgm:t>
        <a:bodyPr/>
        <a:lstStyle/>
        <a:p>
          <a:pPr rtl="1"/>
          <a:endParaRPr lang="ar-SA"/>
        </a:p>
      </dgm:t>
    </dgm:pt>
  </dgm:ptLst>
  <dgm:cxnLst>
    <dgm:cxn modelId="{6766FBF3-F8DB-4023-B884-D043094C6506}" type="presOf" srcId="{9F41D2EA-91DF-4AAA-B360-4E55463BB1E0}" destId="{F806483D-DB5E-42D6-9177-6264A35950B2}" srcOrd="0" destOrd="0" presId="urn:microsoft.com/office/officeart/2005/8/layout/vList3"/>
    <dgm:cxn modelId="{525BB9E9-ED17-4DC7-984D-B45CC7BA3258}" srcId="{9F41D2EA-91DF-4AAA-B360-4E55463BB1E0}" destId="{D9F38293-19AF-4300-93A7-4CBC0F9EC543}" srcOrd="0" destOrd="0" parTransId="{CCBE20AB-9D4C-40B9-87A0-462E0EBD0CB2}" sibTransId="{0710DC15-C794-4054-8718-FC3CA96F69F4}"/>
    <dgm:cxn modelId="{2F145404-63D9-4072-978D-1EB254F081AE}" type="presOf" srcId="{D9F38293-19AF-4300-93A7-4CBC0F9EC543}" destId="{9DA67072-56D4-4755-B71A-B64B4C24F119}" srcOrd="0" destOrd="0" presId="urn:microsoft.com/office/officeart/2005/8/layout/vList3"/>
    <dgm:cxn modelId="{D645A05A-C80A-496E-AB05-487E350A343C}" type="presOf" srcId="{68D1FC6B-F91A-49E7-BA64-31FD536C962B}" destId="{D91FDE9E-5A3E-4CCD-B279-D5BBAACB92BF}" srcOrd="0" destOrd="0" presId="urn:microsoft.com/office/officeart/2005/8/layout/vList3"/>
    <dgm:cxn modelId="{9E100105-7972-43D7-B5EF-49CE495232E5}" srcId="{9F41D2EA-91DF-4AAA-B360-4E55463BB1E0}" destId="{68D1FC6B-F91A-49E7-BA64-31FD536C962B}" srcOrd="1" destOrd="0" parTransId="{791D6EE8-9576-4203-9579-28459514C63C}" sibTransId="{4030D33A-4DF4-4A5C-970D-5016990C4B33}"/>
    <dgm:cxn modelId="{4406BEDD-615B-427A-9490-329B9C3A7603}" type="presOf" srcId="{ABB1A8E7-7DA9-4FC5-92EE-EE9F4426216E}" destId="{FAA9DCB4-4B88-4BA1-8A3E-8D44EC6509F0}" srcOrd="0" destOrd="0" presId="urn:microsoft.com/office/officeart/2005/8/layout/vList3"/>
    <dgm:cxn modelId="{31C5AAA4-33FF-4DAF-B52D-12DB827D6D8C}" srcId="{9F41D2EA-91DF-4AAA-B360-4E55463BB1E0}" destId="{ABB1A8E7-7DA9-4FC5-92EE-EE9F4426216E}" srcOrd="2" destOrd="0" parTransId="{E4E40D28-EA4E-4C07-A714-981274B18527}" sibTransId="{EC864A2B-D3C4-4589-99BD-017E06EB17E2}"/>
    <dgm:cxn modelId="{FD9EB5E1-BC2D-4642-9F16-16780C777126}" type="presParOf" srcId="{F806483D-DB5E-42D6-9177-6264A35950B2}" destId="{CA1B82E4-039D-4E45-9C9B-0AB103F9D4ED}" srcOrd="0" destOrd="0" presId="urn:microsoft.com/office/officeart/2005/8/layout/vList3"/>
    <dgm:cxn modelId="{261833F7-8535-41EF-8629-5E6D5626D651}" type="presParOf" srcId="{CA1B82E4-039D-4E45-9C9B-0AB103F9D4ED}" destId="{B6DE5EA0-CA92-4211-8ACF-FE7BE0B4F5B2}" srcOrd="0" destOrd="0" presId="urn:microsoft.com/office/officeart/2005/8/layout/vList3"/>
    <dgm:cxn modelId="{B8CCE1F9-EEC9-4540-B99A-A5A95DA83A30}" type="presParOf" srcId="{CA1B82E4-039D-4E45-9C9B-0AB103F9D4ED}" destId="{9DA67072-56D4-4755-B71A-B64B4C24F119}" srcOrd="1" destOrd="0" presId="urn:microsoft.com/office/officeart/2005/8/layout/vList3"/>
    <dgm:cxn modelId="{5D184A7E-412E-46B1-9455-27F56A55BAA7}" type="presParOf" srcId="{F806483D-DB5E-42D6-9177-6264A35950B2}" destId="{5AFFBBC2-48DA-4841-9FF5-41FDBE85C158}" srcOrd="1" destOrd="0" presId="urn:microsoft.com/office/officeart/2005/8/layout/vList3"/>
    <dgm:cxn modelId="{50B44986-C825-4E98-936B-ADCEE00C517B}" type="presParOf" srcId="{F806483D-DB5E-42D6-9177-6264A35950B2}" destId="{1F639316-CC82-4BD2-992B-64921259172C}" srcOrd="2" destOrd="0" presId="urn:microsoft.com/office/officeart/2005/8/layout/vList3"/>
    <dgm:cxn modelId="{A7670DE2-279F-4636-BD81-35E8AB46AC52}" type="presParOf" srcId="{1F639316-CC82-4BD2-992B-64921259172C}" destId="{92BBEC0D-33BA-4336-A23E-53106506E9E5}" srcOrd="0" destOrd="0" presId="urn:microsoft.com/office/officeart/2005/8/layout/vList3"/>
    <dgm:cxn modelId="{4A39E5FA-17F7-4D44-B34E-10459BBDDBD4}" type="presParOf" srcId="{1F639316-CC82-4BD2-992B-64921259172C}" destId="{D91FDE9E-5A3E-4CCD-B279-D5BBAACB92BF}" srcOrd="1" destOrd="0" presId="urn:microsoft.com/office/officeart/2005/8/layout/vList3"/>
    <dgm:cxn modelId="{85472A9F-2C10-4B3C-B750-A278223E83F8}" type="presParOf" srcId="{F806483D-DB5E-42D6-9177-6264A35950B2}" destId="{4B0D9CF0-6BF1-4014-936B-1521E88C2DCD}" srcOrd="3" destOrd="0" presId="urn:microsoft.com/office/officeart/2005/8/layout/vList3"/>
    <dgm:cxn modelId="{13B7B0E7-A0A1-4ACC-B254-A80DCB03ADB2}" type="presParOf" srcId="{F806483D-DB5E-42D6-9177-6264A35950B2}" destId="{8D75EB04-496B-4FA5-947D-AA118180CD2C}" srcOrd="4" destOrd="0" presId="urn:microsoft.com/office/officeart/2005/8/layout/vList3"/>
    <dgm:cxn modelId="{B169E2EA-8335-4BE0-8E59-2B8CB69DEFF8}" type="presParOf" srcId="{8D75EB04-496B-4FA5-947D-AA118180CD2C}" destId="{4BDE64AC-61DA-4249-83F0-A8D2B87BBECC}" srcOrd="0" destOrd="0" presId="urn:microsoft.com/office/officeart/2005/8/layout/vList3"/>
    <dgm:cxn modelId="{41B97ED3-60B0-4D4D-A58A-033FCB08E00F}" type="presParOf" srcId="{8D75EB04-496B-4FA5-947D-AA118180CD2C}" destId="{FAA9DCB4-4B88-4BA1-8A3E-8D44EC6509F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1C1659-7B78-4E1F-ABFE-EFE6DF14FF8E}" type="doc">
      <dgm:prSet loTypeId="urn:microsoft.com/office/officeart/2005/8/layout/hList6" loCatId="list" qsTypeId="urn:microsoft.com/office/officeart/2005/8/quickstyle/3d2" qsCatId="3D" csTypeId="urn:microsoft.com/office/officeart/2005/8/colors/colorful5" csCatId="colorful" phldr="1"/>
      <dgm:spPr/>
      <dgm:t>
        <a:bodyPr/>
        <a:lstStyle/>
        <a:p>
          <a:pPr rtl="1"/>
          <a:endParaRPr lang="ar-SA"/>
        </a:p>
      </dgm:t>
    </dgm:pt>
    <dgm:pt modelId="{08CCC18C-377C-4183-95C0-F2EE9B147BCB}">
      <dgm:prSet phldrT="[نص]" phldr="1"/>
      <dgm:spPr/>
      <dgm:t>
        <a:bodyPr/>
        <a:lstStyle/>
        <a:p>
          <a:pPr rtl="1"/>
          <a:endParaRPr lang="ar-SA" b="1" dirty="0"/>
        </a:p>
      </dgm:t>
    </dgm:pt>
    <dgm:pt modelId="{4AFDD8D5-6FC6-49B6-BFE8-F4180334E3B4}" type="parTrans" cxnId="{AD10C4DB-B3BB-4ED0-93B3-39F8CA2F23A1}">
      <dgm:prSet/>
      <dgm:spPr/>
      <dgm:t>
        <a:bodyPr/>
        <a:lstStyle/>
        <a:p>
          <a:pPr rtl="1"/>
          <a:endParaRPr lang="ar-SA" b="1"/>
        </a:p>
      </dgm:t>
    </dgm:pt>
    <dgm:pt modelId="{F56595FE-8374-4C4F-9B3C-1D83795E43B2}" type="sibTrans" cxnId="{AD10C4DB-B3BB-4ED0-93B3-39F8CA2F23A1}">
      <dgm:prSet/>
      <dgm:spPr/>
      <dgm:t>
        <a:bodyPr/>
        <a:lstStyle/>
        <a:p>
          <a:pPr rtl="1"/>
          <a:endParaRPr lang="ar-SA" b="1"/>
        </a:p>
      </dgm:t>
    </dgm:pt>
    <dgm:pt modelId="{45220725-D506-4315-873F-F08CC7E5D784}">
      <dgm:prSet phldrT="[نص]"/>
      <dgm:spPr/>
      <dgm:t>
        <a:bodyPr/>
        <a:lstStyle/>
        <a:p>
          <a:pPr rtl="1"/>
          <a:r>
            <a:rPr lang="ar-SA" b="1" dirty="0" smtClean="0"/>
            <a:t>التوجيه والعلاج النفسي</a:t>
          </a:r>
          <a:endParaRPr lang="ar-SA" b="1" dirty="0"/>
        </a:p>
      </dgm:t>
    </dgm:pt>
    <dgm:pt modelId="{5C62588E-E150-4EE3-8CE7-C90164C2F4C7}" type="parTrans" cxnId="{2C21BAC6-5EB2-4262-BDA0-5FA503BCE8DA}">
      <dgm:prSet/>
      <dgm:spPr/>
      <dgm:t>
        <a:bodyPr/>
        <a:lstStyle/>
        <a:p>
          <a:pPr rtl="1"/>
          <a:endParaRPr lang="ar-SA" b="1"/>
        </a:p>
      </dgm:t>
    </dgm:pt>
    <dgm:pt modelId="{F2A632C0-4B44-400E-95A3-9FFD0FF18E4B}" type="sibTrans" cxnId="{2C21BAC6-5EB2-4262-BDA0-5FA503BCE8DA}">
      <dgm:prSet/>
      <dgm:spPr/>
      <dgm:t>
        <a:bodyPr/>
        <a:lstStyle/>
        <a:p>
          <a:pPr rtl="1"/>
          <a:endParaRPr lang="ar-SA" b="1"/>
        </a:p>
      </dgm:t>
    </dgm:pt>
    <dgm:pt modelId="{2C0F31E4-0BF9-4C6E-AC2E-A533A88305EA}">
      <dgm:prSet phldrT="[نص]"/>
      <dgm:spPr/>
      <dgm:t>
        <a:bodyPr/>
        <a:lstStyle/>
        <a:p>
          <a:pPr rtl="1"/>
          <a:r>
            <a:rPr lang="ar-SA" b="1" dirty="0" smtClean="0"/>
            <a:t>تكييف البيئة المدرسية مع احتياجات التلاميذ الصحية</a:t>
          </a:r>
          <a:endParaRPr lang="ar-SA" b="1" dirty="0"/>
        </a:p>
      </dgm:t>
    </dgm:pt>
    <dgm:pt modelId="{40BC2246-20DA-4B5B-9E34-EA62C54F9F9A}" type="parTrans" cxnId="{A27B7226-0F37-45FE-99EE-AE90323A1D64}">
      <dgm:prSet/>
      <dgm:spPr/>
      <dgm:t>
        <a:bodyPr/>
        <a:lstStyle/>
        <a:p>
          <a:pPr rtl="1"/>
          <a:endParaRPr lang="ar-SA" b="1"/>
        </a:p>
      </dgm:t>
    </dgm:pt>
    <dgm:pt modelId="{F25F8FBF-7D96-48F8-9F29-BD8E0D64AA5D}" type="sibTrans" cxnId="{A27B7226-0F37-45FE-99EE-AE90323A1D64}">
      <dgm:prSet/>
      <dgm:spPr/>
      <dgm:t>
        <a:bodyPr/>
        <a:lstStyle/>
        <a:p>
          <a:pPr rtl="1"/>
          <a:endParaRPr lang="ar-SA" b="1"/>
        </a:p>
      </dgm:t>
    </dgm:pt>
    <dgm:pt modelId="{604C8139-4830-427E-B0DB-DBEDF2D1D8C5}">
      <dgm:prSet phldrT="[نص]"/>
      <dgm:spPr/>
      <dgm:t>
        <a:bodyPr/>
        <a:lstStyle/>
        <a:p>
          <a:pPr rtl="1"/>
          <a:r>
            <a:rPr lang="ar-SA" b="1" dirty="0" smtClean="0"/>
            <a:t>الرعاية الطبية والخدمات العلاجية </a:t>
          </a:r>
        </a:p>
      </dgm:t>
    </dgm:pt>
    <dgm:pt modelId="{304BC25E-E9F5-48E5-911C-9F403F0EA97D}" type="parTrans" cxnId="{280C8D97-8798-4AC5-88E5-D83C7E2B8844}">
      <dgm:prSet/>
      <dgm:spPr/>
      <dgm:t>
        <a:bodyPr/>
        <a:lstStyle/>
        <a:p>
          <a:pPr rtl="1"/>
          <a:endParaRPr lang="ar-SA" b="1"/>
        </a:p>
      </dgm:t>
    </dgm:pt>
    <dgm:pt modelId="{B0F703C1-0694-4E47-AE60-A23CBC67808F}" type="sibTrans" cxnId="{280C8D97-8798-4AC5-88E5-D83C7E2B8844}">
      <dgm:prSet/>
      <dgm:spPr/>
      <dgm:t>
        <a:bodyPr/>
        <a:lstStyle/>
        <a:p>
          <a:pPr rtl="1"/>
          <a:endParaRPr lang="ar-SA" b="1"/>
        </a:p>
      </dgm:t>
    </dgm:pt>
    <dgm:pt modelId="{D1008573-5A9E-4613-B5E2-600BEAA6D988}">
      <dgm:prSet phldrT="[نص]"/>
      <dgm:spPr/>
      <dgm:t>
        <a:bodyPr/>
        <a:lstStyle/>
        <a:p>
          <a:pPr rtl="1"/>
          <a:r>
            <a:rPr lang="ar-SA" b="1" dirty="0" smtClean="0"/>
            <a:t>تنظيم سجلات صحية خاصة بكل تلميذ</a:t>
          </a:r>
          <a:endParaRPr lang="ar-SA" b="1" dirty="0"/>
        </a:p>
      </dgm:t>
    </dgm:pt>
    <dgm:pt modelId="{F7B89564-F5BA-4CF3-875D-30E704F70539}" type="parTrans" cxnId="{82F0E6B6-7997-4737-BE96-5D77FB667246}">
      <dgm:prSet/>
      <dgm:spPr/>
      <dgm:t>
        <a:bodyPr/>
        <a:lstStyle/>
        <a:p>
          <a:pPr rtl="1"/>
          <a:endParaRPr lang="ar-SA" b="1"/>
        </a:p>
      </dgm:t>
    </dgm:pt>
    <dgm:pt modelId="{6E954B76-7567-4C07-9273-DAC5CB5891F4}" type="sibTrans" cxnId="{82F0E6B6-7997-4737-BE96-5D77FB667246}">
      <dgm:prSet/>
      <dgm:spPr/>
      <dgm:t>
        <a:bodyPr/>
        <a:lstStyle/>
        <a:p>
          <a:pPr rtl="1"/>
          <a:endParaRPr lang="ar-SA" b="1"/>
        </a:p>
      </dgm:t>
    </dgm:pt>
    <dgm:pt modelId="{125C8B0F-C39F-4750-A12E-1136F22DD258}">
      <dgm:prSet phldrT="[نص]"/>
      <dgm:spPr/>
      <dgm:t>
        <a:bodyPr/>
        <a:lstStyle/>
        <a:p>
          <a:pPr rtl="1"/>
          <a:r>
            <a:rPr lang="ar-SA" b="1" dirty="0" smtClean="0"/>
            <a:t>مناقشة الحالة الصحية مع ولي أمر التلميذ والمدرس</a:t>
          </a:r>
          <a:endParaRPr lang="ar-SA" b="1" dirty="0"/>
        </a:p>
      </dgm:t>
    </dgm:pt>
    <dgm:pt modelId="{49D8A774-D92A-4DED-81AD-F905E24134A5}" type="parTrans" cxnId="{90049954-4328-498D-BD3A-5BA5631EB478}">
      <dgm:prSet/>
      <dgm:spPr/>
      <dgm:t>
        <a:bodyPr/>
        <a:lstStyle/>
        <a:p>
          <a:pPr rtl="1"/>
          <a:endParaRPr lang="ar-SA" b="1"/>
        </a:p>
      </dgm:t>
    </dgm:pt>
    <dgm:pt modelId="{FED435B4-7395-4263-BB80-7A126982FBCF}" type="sibTrans" cxnId="{90049954-4328-498D-BD3A-5BA5631EB478}">
      <dgm:prSet/>
      <dgm:spPr/>
      <dgm:t>
        <a:bodyPr/>
        <a:lstStyle/>
        <a:p>
          <a:pPr rtl="1"/>
          <a:endParaRPr lang="ar-SA" b="1"/>
        </a:p>
      </dgm:t>
    </dgm:pt>
    <dgm:pt modelId="{16439A90-35C1-4BE1-B1F4-387A005A546A}">
      <dgm:prSet phldrT="[نص]"/>
      <dgm:spPr/>
      <dgm:t>
        <a:bodyPr/>
        <a:lstStyle/>
        <a:p>
          <a:pPr rtl="1"/>
          <a:r>
            <a:rPr lang="ar-SA" b="1" dirty="0" smtClean="0"/>
            <a:t>هي العناية الصحية بالتلاميذ الذين في حاجة إلى علاج وتتم هذه العملية كما يلي:</a:t>
          </a:r>
          <a:endParaRPr lang="ar-SA" b="1" dirty="0"/>
        </a:p>
      </dgm:t>
    </dgm:pt>
    <dgm:pt modelId="{7837D672-7C2A-47C0-954C-2F6F65C1BBC3}" type="parTrans" cxnId="{0DFDAC09-4D3E-4A5A-8AF9-C46744A6E56C}">
      <dgm:prSet/>
      <dgm:spPr/>
      <dgm:t>
        <a:bodyPr/>
        <a:lstStyle/>
        <a:p>
          <a:pPr rtl="1"/>
          <a:endParaRPr lang="ar-SA" b="1"/>
        </a:p>
      </dgm:t>
    </dgm:pt>
    <dgm:pt modelId="{BC3B577D-076B-41FE-869D-44025896EA62}" type="sibTrans" cxnId="{0DFDAC09-4D3E-4A5A-8AF9-C46744A6E56C}">
      <dgm:prSet/>
      <dgm:spPr/>
      <dgm:t>
        <a:bodyPr/>
        <a:lstStyle/>
        <a:p>
          <a:pPr rtl="1"/>
          <a:endParaRPr lang="ar-SA" b="1"/>
        </a:p>
      </dgm:t>
    </dgm:pt>
    <dgm:pt modelId="{A6C1B38F-C70A-46A9-8364-B855ADE8EFD3}" type="pres">
      <dgm:prSet presAssocID="{081C1659-7B78-4E1F-ABFE-EFE6DF14FF8E}" presName="Name0" presStyleCnt="0">
        <dgm:presLayoutVars>
          <dgm:dir/>
          <dgm:resizeHandles val="exact"/>
        </dgm:presLayoutVars>
      </dgm:prSet>
      <dgm:spPr/>
      <dgm:t>
        <a:bodyPr/>
        <a:lstStyle/>
        <a:p>
          <a:pPr rtl="1"/>
          <a:endParaRPr lang="ar-SA"/>
        </a:p>
      </dgm:t>
    </dgm:pt>
    <dgm:pt modelId="{DEAC4DF2-B898-4050-AE3D-0CA42B08460E}" type="pres">
      <dgm:prSet presAssocID="{08CCC18C-377C-4183-95C0-F2EE9B147BCB}" presName="node" presStyleLbl="node1" presStyleIdx="0" presStyleCnt="3">
        <dgm:presLayoutVars>
          <dgm:bulletEnabled val="1"/>
        </dgm:presLayoutVars>
      </dgm:prSet>
      <dgm:spPr/>
      <dgm:t>
        <a:bodyPr/>
        <a:lstStyle/>
        <a:p>
          <a:pPr rtl="1"/>
          <a:endParaRPr lang="ar-SA"/>
        </a:p>
      </dgm:t>
    </dgm:pt>
    <dgm:pt modelId="{141D2BCE-CCD7-4175-A02D-EA83C3954445}" type="pres">
      <dgm:prSet presAssocID="{F56595FE-8374-4C4F-9B3C-1D83795E43B2}" presName="sibTrans" presStyleCnt="0"/>
      <dgm:spPr/>
    </dgm:pt>
    <dgm:pt modelId="{1674A8B6-D586-4517-87DD-45E532883485}" type="pres">
      <dgm:prSet presAssocID="{604C8139-4830-427E-B0DB-DBEDF2D1D8C5}" presName="node" presStyleLbl="node1" presStyleIdx="1" presStyleCnt="3">
        <dgm:presLayoutVars>
          <dgm:bulletEnabled val="1"/>
        </dgm:presLayoutVars>
      </dgm:prSet>
      <dgm:spPr/>
      <dgm:t>
        <a:bodyPr/>
        <a:lstStyle/>
        <a:p>
          <a:pPr rtl="1"/>
          <a:endParaRPr lang="ar-SA"/>
        </a:p>
      </dgm:t>
    </dgm:pt>
    <dgm:pt modelId="{A8BB26E0-423E-4980-97F0-613D658ACBD6}" type="pres">
      <dgm:prSet presAssocID="{B0F703C1-0694-4E47-AE60-A23CBC67808F}" presName="sibTrans" presStyleCnt="0"/>
      <dgm:spPr/>
    </dgm:pt>
    <dgm:pt modelId="{B9DD82B9-E337-45AC-83E1-E9FD74D44582}" type="pres">
      <dgm:prSet presAssocID="{16439A90-35C1-4BE1-B1F4-387A005A546A}" presName="node" presStyleLbl="node1" presStyleIdx="2" presStyleCnt="3">
        <dgm:presLayoutVars>
          <dgm:bulletEnabled val="1"/>
        </dgm:presLayoutVars>
      </dgm:prSet>
      <dgm:spPr/>
      <dgm:t>
        <a:bodyPr/>
        <a:lstStyle/>
        <a:p>
          <a:pPr rtl="1"/>
          <a:endParaRPr lang="ar-SA"/>
        </a:p>
      </dgm:t>
    </dgm:pt>
  </dgm:ptLst>
  <dgm:cxnLst>
    <dgm:cxn modelId="{E9E6045F-CBB1-43DD-BE8A-3A0CCE0741C1}" type="presOf" srcId="{081C1659-7B78-4E1F-ABFE-EFE6DF14FF8E}" destId="{A6C1B38F-C70A-46A9-8364-B855ADE8EFD3}" srcOrd="0" destOrd="0" presId="urn:microsoft.com/office/officeart/2005/8/layout/hList6"/>
    <dgm:cxn modelId="{0F9A7FEF-8563-426D-8EB6-974AC7E9C670}" type="presOf" srcId="{45220725-D506-4315-873F-F08CC7E5D784}" destId="{DEAC4DF2-B898-4050-AE3D-0CA42B08460E}" srcOrd="0" destOrd="1" presId="urn:microsoft.com/office/officeart/2005/8/layout/hList6"/>
    <dgm:cxn modelId="{0398A231-A27C-4D69-9FEA-CCC36FFDF137}" type="presOf" srcId="{604C8139-4830-427E-B0DB-DBEDF2D1D8C5}" destId="{1674A8B6-D586-4517-87DD-45E532883485}" srcOrd="0" destOrd="0" presId="urn:microsoft.com/office/officeart/2005/8/layout/hList6"/>
    <dgm:cxn modelId="{AD10C4DB-B3BB-4ED0-93B3-39F8CA2F23A1}" srcId="{081C1659-7B78-4E1F-ABFE-EFE6DF14FF8E}" destId="{08CCC18C-377C-4183-95C0-F2EE9B147BCB}" srcOrd="0" destOrd="0" parTransId="{4AFDD8D5-6FC6-49B6-BFE8-F4180334E3B4}" sibTransId="{F56595FE-8374-4C4F-9B3C-1D83795E43B2}"/>
    <dgm:cxn modelId="{0DFDAC09-4D3E-4A5A-8AF9-C46744A6E56C}" srcId="{081C1659-7B78-4E1F-ABFE-EFE6DF14FF8E}" destId="{16439A90-35C1-4BE1-B1F4-387A005A546A}" srcOrd="2" destOrd="0" parTransId="{7837D672-7C2A-47C0-954C-2F6F65C1BBC3}" sibTransId="{BC3B577D-076B-41FE-869D-44025896EA62}"/>
    <dgm:cxn modelId="{3972AAE5-BA5C-4D57-B54F-C09163A76DAB}" type="presOf" srcId="{125C8B0F-C39F-4750-A12E-1136F22DD258}" destId="{1674A8B6-D586-4517-87DD-45E532883485}" srcOrd="0" destOrd="2" presId="urn:microsoft.com/office/officeart/2005/8/layout/hList6"/>
    <dgm:cxn modelId="{90049954-4328-498D-BD3A-5BA5631EB478}" srcId="{604C8139-4830-427E-B0DB-DBEDF2D1D8C5}" destId="{125C8B0F-C39F-4750-A12E-1136F22DD258}" srcOrd="1" destOrd="0" parTransId="{49D8A774-D92A-4DED-81AD-F905E24134A5}" sibTransId="{FED435B4-7395-4263-BB80-7A126982FBCF}"/>
    <dgm:cxn modelId="{FC6DE147-3195-4C23-AB1D-8EE4AB9746C4}" type="presOf" srcId="{16439A90-35C1-4BE1-B1F4-387A005A546A}" destId="{B9DD82B9-E337-45AC-83E1-E9FD74D44582}" srcOrd="0" destOrd="0" presId="urn:microsoft.com/office/officeart/2005/8/layout/hList6"/>
    <dgm:cxn modelId="{A19304AF-351D-4562-9FF2-1BF02ABB172A}" type="presOf" srcId="{2C0F31E4-0BF9-4C6E-AC2E-A533A88305EA}" destId="{DEAC4DF2-B898-4050-AE3D-0CA42B08460E}" srcOrd="0" destOrd="2" presId="urn:microsoft.com/office/officeart/2005/8/layout/hList6"/>
    <dgm:cxn modelId="{280C8D97-8798-4AC5-88E5-D83C7E2B8844}" srcId="{081C1659-7B78-4E1F-ABFE-EFE6DF14FF8E}" destId="{604C8139-4830-427E-B0DB-DBEDF2D1D8C5}" srcOrd="1" destOrd="0" parTransId="{304BC25E-E9F5-48E5-911C-9F403F0EA97D}" sibTransId="{B0F703C1-0694-4E47-AE60-A23CBC67808F}"/>
    <dgm:cxn modelId="{82F0E6B6-7997-4737-BE96-5D77FB667246}" srcId="{604C8139-4830-427E-B0DB-DBEDF2D1D8C5}" destId="{D1008573-5A9E-4613-B5E2-600BEAA6D988}" srcOrd="0" destOrd="0" parTransId="{F7B89564-F5BA-4CF3-875D-30E704F70539}" sibTransId="{6E954B76-7567-4C07-9273-DAC5CB5891F4}"/>
    <dgm:cxn modelId="{6728B00E-B608-476B-A55E-CB3AF47BC1EA}" type="presOf" srcId="{08CCC18C-377C-4183-95C0-F2EE9B147BCB}" destId="{DEAC4DF2-B898-4050-AE3D-0CA42B08460E}" srcOrd="0" destOrd="0" presId="urn:microsoft.com/office/officeart/2005/8/layout/hList6"/>
    <dgm:cxn modelId="{A049CEBB-1E22-4307-BCBC-EE01CC2636B2}" type="presOf" srcId="{D1008573-5A9E-4613-B5E2-600BEAA6D988}" destId="{1674A8B6-D586-4517-87DD-45E532883485}" srcOrd="0" destOrd="1" presId="urn:microsoft.com/office/officeart/2005/8/layout/hList6"/>
    <dgm:cxn modelId="{2C21BAC6-5EB2-4262-BDA0-5FA503BCE8DA}" srcId="{08CCC18C-377C-4183-95C0-F2EE9B147BCB}" destId="{45220725-D506-4315-873F-F08CC7E5D784}" srcOrd="0" destOrd="0" parTransId="{5C62588E-E150-4EE3-8CE7-C90164C2F4C7}" sibTransId="{F2A632C0-4B44-400E-95A3-9FFD0FF18E4B}"/>
    <dgm:cxn modelId="{A27B7226-0F37-45FE-99EE-AE90323A1D64}" srcId="{08CCC18C-377C-4183-95C0-F2EE9B147BCB}" destId="{2C0F31E4-0BF9-4C6E-AC2E-A533A88305EA}" srcOrd="1" destOrd="0" parTransId="{40BC2246-20DA-4B5B-9E34-EA62C54F9F9A}" sibTransId="{F25F8FBF-7D96-48F8-9F29-BD8E0D64AA5D}"/>
    <dgm:cxn modelId="{2F41C4CD-D3AA-4B65-919B-F9F6BD1DB760}" type="presParOf" srcId="{A6C1B38F-C70A-46A9-8364-B855ADE8EFD3}" destId="{DEAC4DF2-B898-4050-AE3D-0CA42B08460E}" srcOrd="0" destOrd="0" presId="urn:microsoft.com/office/officeart/2005/8/layout/hList6"/>
    <dgm:cxn modelId="{7CE1C352-4AB4-42CE-8B0A-7B86C4B326BD}" type="presParOf" srcId="{A6C1B38F-C70A-46A9-8364-B855ADE8EFD3}" destId="{141D2BCE-CCD7-4175-A02D-EA83C3954445}" srcOrd="1" destOrd="0" presId="urn:microsoft.com/office/officeart/2005/8/layout/hList6"/>
    <dgm:cxn modelId="{2992374B-B023-429B-B2DC-A0784175CE67}" type="presParOf" srcId="{A6C1B38F-C70A-46A9-8364-B855ADE8EFD3}" destId="{1674A8B6-D586-4517-87DD-45E532883485}" srcOrd="2" destOrd="0" presId="urn:microsoft.com/office/officeart/2005/8/layout/hList6"/>
    <dgm:cxn modelId="{EF87BC59-CB6E-43AE-B869-78FEFE3FD230}" type="presParOf" srcId="{A6C1B38F-C70A-46A9-8364-B855ADE8EFD3}" destId="{A8BB26E0-423E-4980-97F0-613D658ACBD6}" srcOrd="3" destOrd="0" presId="urn:microsoft.com/office/officeart/2005/8/layout/hList6"/>
    <dgm:cxn modelId="{261D5816-6BA8-44D6-AF6A-AD047B84F7BB}" type="presParOf" srcId="{A6C1B38F-C70A-46A9-8364-B855ADE8EFD3}" destId="{B9DD82B9-E337-45AC-83E1-E9FD74D4458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4FDA9C-7E6E-4A62-A4A1-82A537859A54}" type="doc">
      <dgm:prSet loTypeId="urn:microsoft.com/office/officeart/2005/8/layout/default" loCatId="list" qsTypeId="urn:microsoft.com/office/officeart/2005/8/quickstyle/3d1" qsCatId="3D" csTypeId="urn:microsoft.com/office/officeart/2005/8/colors/colorful1" csCatId="colorful" phldr="1"/>
      <dgm:spPr/>
      <dgm:t>
        <a:bodyPr/>
        <a:lstStyle/>
        <a:p>
          <a:pPr rtl="1"/>
          <a:endParaRPr lang="ar-SA"/>
        </a:p>
      </dgm:t>
    </dgm:pt>
    <dgm:pt modelId="{3A7A1E21-42C5-49AB-9531-6E9E9F573743}">
      <dgm:prSet phldrT="[نص]"/>
      <dgm:spPr/>
      <dgm:t>
        <a:bodyPr/>
        <a:lstStyle/>
        <a:p>
          <a:pPr algn="ctr" rtl="1"/>
          <a:r>
            <a:rPr lang="ar-SA" b="1" dirty="0" smtClean="0"/>
            <a:t>تهيئة بيئة صحية سليمة من حيث التهوية ومياه الشرب والتخلص من الفضلات</a:t>
          </a:r>
          <a:endParaRPr lang="ar-SA" b="1" dirty="0"/>
        </a:p>
      </dgm:t>
    </dgm:pt>
    <dgm:pt modelId="{4181D095-E918-4D6E-955E-7B43BD7B03CA}" type="parTrans" cxnId="{79F4B1B5-CC4E-4021-9A5F-8B14A05E9787}">
      <dgm:prSet/>
      <dgm:spPr/>
      <dgm:t>
        <a:bodyPr/>
        <a:lstStyle/>
        <a:p>
          <a:pPr algn="ctr" rtl="1"/>
          <a:endParaRPr lang="ar-SA" b="1"/>
        </a:p>
      </dgm:t>
    </dgm:pt>
    <dgm:pt modelId="{FC6DF92A-45B2-402B-A91D-7EC7063C71FF}" type="sibTrans" cxnId="{79F4B1B5-CC4E-4021-9A5F-8B14A05E9787}">
      <dgm:prSet/>
      <dgm:spPr/>
      <dgm:t>
        <a:bodyPr/>
        <a:lstStyle/>
        <a:p>
          <a:pPr algn="ctr" rtl="1"/>
          <a:endParaRPr lang="ar-SA" b="1"/>
        </a:p>
      </dgm:t>
    </dgm:pt>
    <dgm:pt modelId="{BCE45E40-BE15-4146-96EA-C02907591613}">
      <dgm:prSet phldrT="[نص]"/>
      <dgm:spPr/>
      <dgm:t>
        <a:bodyPr/>
        <a:lstStyle/>
        <a:p>
          <a:pPr algn="ctr" rtl="1"/>
          <a:r>
            <a:rPr lang="ar-SA" b="1" dirty="0" smtClean="0"/>
            <a:t>التحصين السليم ضد الأمراض المعدية لمنع انتشارها</a:t>
          </a:r>
          <a:endParaRPr lang="ar-SA" b="1" dirty="0"/>
        </a:p>
      </dgm:t>
    </dgm:pt>
    <dgm:pt modelId="{CDD304FD-5CC1-4C99-BBF5-370974ECF685}" type="parTrans" cxnId="{BD581012-3AC6-4987-80C0-07AD18304E3B}">
      <dgm:prSet/>
      <dgm:spPr/>
      <dgm:t>
        <a:bodyPr/>
        <a:lstStyle/>
        <a:p>
          <a:pPr algn="ctr" rtl="1"/>
          <a:endParaRPr lang="ar-SA" b="1"/>
        </a:p>
      </dgm:t>
    </dgm:pt>
    <dgm:pt modelId="{055C7526-81AD-4E27-AD4C-F489ACF3DD8A}" type="sibTrans" cxnId="{BD581012-3AC6-4987-80C0-07AD18304E3B}">
      <dgm:prSet/>
      <dgm:spPr/>
      <dgm:t>
        <a:bodyPr/>
        <a:lstStyle/>
        <a:p>
          <a:pPr algn="ctr" rtl="1"/>
          <a:endParaRPr lang="ar-SA" b="1"/>
        </a:p>
      </dgm:t>
    </dgm:pt>
    <dgm:pt modelId="{C237C65B-DD40-4FC7-ABCB-8A9DCA294409}">
      <dgm:prSet phldrT="[نص]"/>
      <dgm:spPr/>
      <dgm:t>
        <a:bodyPr/>
        <a:lstStyle/>
        <a:p>
          <a:pPr algn="ctr" rtl="1"/>
          <a:r>
            <a:rPr lang="ar-SA" b="1" dirty="0" smtClean="0"/>
            <a:t>كشف للأمراض الجلدية</a:t>
          </a:r>
          <a:endParaRPr lang="ar-SA" b="1" dirty="0"/>
        </a:p>
      </dgm:t>
    </dgm:pt>
    <dgm:pt modelId="{1D2057E8-D34F-4B0C-9957-8BADC099D42E}" type="parTrans" cxnId="{314C3F58-A47F-43A3-83DF-559F8FBA6B48}">
      <dgm:prSet/>
      <dgm:spPr/>
      <dgm:t>
        <a:bodyPr/>
        <a:lstStyle/>
        <a:p>
          <a:pPr algn="ctr" rtl="1"/>
          <a:endParaRPr lang="ar-SA" b="1"/>
        </a:p>
      </dgm:t>
    </dgm:pt>
    <dgm:pt modelId="{C1475399-07BF-45DE-A803-D0B0D7D1EBA0}" type="sibTrans" cxnId="{314C3F58-A47F-43A3-83DF-559F8FBA6B48}">
      <dgm:prSet/>
      <dgm:spPr/>
      <dgm:t>
        <a:bodyPr/>
        <a:lstStyle/>
        <a:p>
          <a:pPr algn="ctr" rtl="1"/>
          <a:endParaRPr lang="ar-SA" b="1"/>
        </a:p>
      </dgm:t>
    </dgm:pt>
    <dgm:pt modelId="{E072CD73-DF83-4047-9ABD-D2BB0D812510}">
      <dgm:prSet/>
      <dgm:spPr/>
      <dgm:t>
        <a:bodyPr/>
        <a:lstStyle/>
        <a:p>
          <a:pPr algn="ctr" rtl="1"/>
          <a:r>
            <a:rPr lang="ar-SA" b="1" dirty="0" smtClean="0"/>
            <a:t>مراقبة المخالطين للأمراض المعدية وعزلهم (الحصبة، الحمى الشوكية، الجدري المائي.......) </a:t>
          </a:r>
          <a:endParaRPr lang="ar-SA" b="1" dirty="0"/>
        </a:p>
      </dgm:t>
    </dgm:pt>
    <dgm:pt modelId="{4E57DB10-F574-4541-B2A4-AC6E9EC947AE}" type="parTrans" cxnId="{FD085235-0CBC-4FE3-8A11-9F4BC7F17371}">
      <dgm:prSet/>
      <dgm:spPr/>
      <dgm:t>
        <a:bodyPr/>
        <a:lstStyle/>
        <a:p>
          <a:pPr algn="ctr" rtl="1"/>
          <a:endParaRPr lang="ar-SA" b="1"/>
        </a:p>
      </dgm:t>
    </dgm:pt>
    <dgm:pt modelId="{25F4E900-53F5-4707-BFA8-FBCDB2EAC8C2}" type="sibTrans" cxnId="{FD085235-0CBC-4FE3-8A11-9F4BC7F17371}">
      <dgm:prSet/>
      <dgm:spPr/>
      <dgm:t>
        <a:bodyPr/>
        <a:lstStyle/>
        <a:p>
          <a:pPr algn="ctr" rtl="1"/>
          <a:endParaRPr lang="ar-SA" b="1"/>
        </a:p>
      </dgm:t>
    </dgm:pt>
    <dgm:pt modelId="{D6744CB6-8333-4DDF-B7C8-11F7351A0D88}">
      <dgm:prSet/>
      <dgm:spPr/>
      <dgm:t>
        <a:bodyPr/>
        <a:lstStyle/>
        <a:p>
          <a:pPr algn="ctr" rtl="1"/>
          <a:r>
            <a:rPr lang="ar-SA" b="1" dirty="0" smtClean="0"/>
            <a:t>فحص العاملين بالتغذية </a:t>
          </a:r>
          <a:endParaRPr lang="ar-SA" b="1" dirty="0"/>
        </a:p>
      </dgm:t>
    </dgm:pt>
    <dgm:pt modelId="{B02B7248-2617-48BE-94CE-EB10347D1409}" type="parTrans" cxnId="{67583AD1-7603-45C6-B65B-38A48AF58FF0}">
      <dgm:prSet/>
      <dgm:spPr/>
      <dgm:t>
        <a:bodyPr/>
        <a:lstStyle/>
        <a:p>
          <a:pPr algn="ctr" rtl="1"/>
          <a:endParaRPr lang="ar-SA" b="1"/>
        </a:p>
      </dgm:t>
    </dgm:pt>
    <dgm:pt modelId="{8F4D55B5-DEB5-49C3-A5F6-1D0A923BE936}" type="sibTrans" cxnId="{67583AD1-7603-45C6-B65B-38A48AF58FF0}">
      <dgm:prSet/>
      <dgm:spPr/>
      <dgm:t>
        <a:bodyPr/>
        <a:lstStyle/>
        <a:p>
          <a:pPr algn="ctr" rtl="1"/>
          <a:endParaRPr lang="ar-SA" b="1"/>
        </a:p>
      </dgm:t>
    </dgm:pt>
    <dgm:pt modelId="{A6E80015-6478-4FDC-ABD9-4EBB8FDA8614}" type="pres">
      <dgm:prSet presAssocID="{144FDA9C-7E6E-4A62-A4A1-82A537859A54}" presName="diagram" presStyleCnt="0">
        <dgm:presLayoutVars>
          <dgm:dir/>
          <dgm:resizeHandles val="exact"/>
        </dgm:presLayoutVars>
      </dgm:prSet>
      <dgm:spPr/>
      <dgm:t>
        <a:bodyPr/>
        <a:lstStyle/>
        <a:p>
          <a:pPr rtl="1"/>
          <a:endParaRPr lang="ar-SA"/>
        </a:p>
      </dgm:t>
    </dgm:pt>
    <dgm:pt modelId="{5A44F7D6-D7B5-4A04-9D28-777973C5BDC9}" type="pres">
      <dgm:prSet presAssocID="{3A7A1E21-42C5-49AB-9531-6E9E9F573743}" presName="node" presStyleLbl="node1" presStyleIdx="0" presStyleCnt="5">
        <dgm:presLayoutVars>
          <dgm:bulletEnabled val="1"/>
        </dgm:presLayoutVars>
      </dgm:prSet>
      <dgm:spPr/>
      <dgm:t>
        <a:bodyPr/>
        <a:lstStyle/>
        <a:p>
          <a:pPr rtl="1"/>
          <a:endParaRPr lang="ar-SA"/>
        </a:p>
      </dgm:t>
    </dgm:pt>
    <dgm:pt modelId="{824AB34E-76F1-4D2A-B138-93B62C5BB369}" type="pres">
      <dgm:prSet presAssocID="{FC6DF92A-45B2-402B-A91D-7EC7063C71FF}" presName="sibTrans" presStyleCnt="0"/>
      <dgm:spPr/>
    </dgm:pt>
    <dgm:pt modelId="{6263B924-68DC-468E-9709-18A5304F46F9}" type="pres">
      <dgm:prSet presAssocID="{BCE45E40-BE15-4146-96EA-C02907591613}" presName="node" presStyleLbl="node1" presStyleIdx="1" presStyleCnt="5">
        <dgm:presLayoutVars>
          <dgm:bulletEnabled val="1"/>
        </dgm:presLayoutVars>
      </dgm:prSet>
      <dgm:spPr/>
      <dgm:t>
        <a:bodyPr/>
        <a:lstStyle/>
        <a:p>
          <a:pPr rtl="1"/>
          <a:endParaRPr lang="ar-SA"/>
        </a:p>
      </dgm:t>
    </dgm:pt>
    <dgm:pt modelId="{351E9CE8-EF7B-4D42-94CA-9EE173DD476B}" type="pres">
      <dgm:prSet presAssocID="{055C7526-81AD-4E27-AD4C-F489ACF3DD8A}" presName="sibTrans" presStyleCnt="0"/>
      <dgm:spPr/>
    </dgm:pt>
    <dgm:pt modelId="{9C0D3484-5496-4B1F-924F-F9616FCD87C8}" type="pres">
      <dgm:prSet presAssocID="{C237C65B-DD40-4FC7-ABCB-8A9DCA294409}" presName="node" presStyleLbl="node1" presStyleIdx="2" presStyleCnt="5">
        <dgm:presLayoutVars>
          <dgm:bulletEnabled val="1"/>
        </dgm:presLayoutVars>
      </dgm:prSet>
      <dgm:spPr/>
      <dgm:t>
        <a:bodyPr/>
        <a:lstStyle/>
        <a:p>
          <a:pPr rtl="1"/>
          <a:endParaRPr lang="ar-SA"/>
        </a:p>
      </dgm:t>
    </dgm:pt>
    <dgm:pt modelId="{0DF1D6C3-0F6D-41FB-BF4B-8B928FF334D5}" type="pres">
      <dgm:prSet presAssocID="{C1475399-07BF-45DE-A803-D0B0D7D1EBA0}" presName="sibTrans" presStyleCnt="0"/>
      <dgm:spPr/>
    </dgm:pt>
    <dgm:pt modelId="{F48AB1B2-5182-4E3B-9D2D-0B774AD9B894}" type="pres">
      <dgm:prSet presAssocID="{D6744CB6-8333-4DDF-B7C8-11F7351A0D88}" presName="node" presStyleLbl="node1" presStyleIdx="3" presStyleCnt="5">
        <dgm:presLayoutVars>
          <dgm:bulletEnabled val="1"/>
        </dgm:presLayoutVars>
      </dgm:prSet>
      <dgm:spPr/>
      <dgm:t>
        <a:bodyPr/>
        <a:lstStyle/>
        <a:p>
          <a:pPr rtl="1"/>
          <a:endParaRPr lang="ar-SA"/>
        </a:p>
      </dgm:t>
    </dgm:pt>
    <dgm:pt modelId="{6591ED4E-AA24-4B74-9A34-A5D710D20868}" type="pres">
      <dgm:prSet presAssocID="{8F4D55B5-DEB5-49C3-A5F6-1D0A923BE936}" presName="sibTrans" presStyleCnt="0"/>
      <dgm:spPr/>
    </dgm:pt>
    <dgm:pt modelId="{A356B809-C461-49A6-A8EA-3A828557360B}" type="pres">
      <dgm:prSet presAssocID="{E072CD73-DF83-4047-9ABD-D2BB0D812510}" presName="node" presStyleLbl="node1" presStyleIdx="4" presStyleCnt="5">
        <dgm:presLayoutVars>
          <dgm:bulletEnabled val="1"/>
        </dgm:presLayoutVars>
      </dgm:prSet>
      <dgm:spPr/>
      <dgm:t>
        <a:bodyPr/>
        <a:lstStyle/>
        <a:p>
          <a:pPr rtl="1"/>
          <a:endParaRPr lang="ar-SA"/>
        </a:p>
      </dgm:t>
    </dgm:pt>
  </dgm:ptLst>
  <dgm:cxnLst>
    <dgm:cxn modelId="{314C3F58-A47F-43A3-83DF-559F8FBA6B48}" srcId="{144FDA9C-7E6E-4A62-A4A1-82A537859A54}" destId="{C237C65B-DD40-4FC7-ABCB-8A9DCA294409}" srcOrd="2" destOrd="0" parTransId="{1D2057E8-D34F-4B0C-9957-8BADC099D42E}" sibTransId="{C1475399-07BF-45DE-A803-D0B0D7D1EBA0}"/>
    <dgm:cxn modelId="{FD085235-0CBC-4FE3-8A11-9F4BC7F17371}" srcId="{144FDA9C-7E6E-4A62-A4A1-82A537859A54}" destId="{E072CD73-DF83-4047-9ABD-D2BB0D812510}" srcOrd="4" destOrd="0" parTransId="{4E57DB10-F574-4541-B2A4-AC6E9EC947AE}" sibTransId="{25F4E900-53F5-4707-BFA8-FBCDB2EAC8C2}"/>
    <dgm:cxn modelId="{79F4B1B5-CC4E-4021-9A5F-8B14A05E9787}" srcId="{144FDA9C-7E6E-4A62-A4A1-82A537859A54}" destId="{3A7A1E21-42C5-49AB-9531-6E9E9F573743}" srcOrd="0" destOrd="0" parTransId="{4181D095-E918-4D6E-955E-7B43BD7B03CA}" sibTransId="{FC6DF92A-45B2-402B-A91D-7EC7063C71FF}"/>
    <dgm:cxn modelId="{67583AD1-7603-45C6-B65B-38A48AF58FF0}" srcId="{144FDA9C-7E6E-4A62-A4A1-82A537859A54}" destId="{D6744CB6-8333-4DDF-B7C8-11F7351A0D88}" srcOrd="3" destOrd="0" parTransId="{B02B7248-2617-48BE-94CE-EB10347D1409}" sibTransId="{8F4D55B5-DEB5-49C3-A5F6-1D0A923BE936}"/>
    <dgm:cxn modelId="{CA9F9179-2812-4BC6-81CB-272F5AED7D52}" type="presOf" srcId="{BCE45E40-BE15-4146-96EA-C02907591613}" destId="{6263B924-68DC-468E-9709-18A5304F46F9}" srcOrd="0" destOrd="0" presId="urn:microsoft.com/office/officeart/2005/8/layout/default"/>
    <dgm:cxn modelId="{08B7FAA0-D380-4FB5-AE5D-E42B68FDC38F}" type="presOf" srcId="{3A7A1E21-42C5-49AB-9531-6E9E9F573743}" destId="{5A44F7D6-D7B5-4A04-9D28-777973C5BDC9}" srcOrd="0" destOrd="0" presId="urn:microsoft.com/office/officeart/2005/8/layout/default"/>
    <dgm:cxn modelId="{BD581012-3AC6-4987-80C0-07AD18304E3B}" srcId="{144FDA9C-7E6E-4A62-A4A1-82A537859A54}" destId="{BCE45E40-BE15-4146-96EA-C02907591613}" srcOrd="1" destOrd="0" parTransId="{CDD304FD-5CC1-4C99-BBF5-370974ECF685}" sibTransId="{055C7526-81AD-4E27-AD4C-F489ACF3DD8A}"/>
    <dgm:cxn modelId="{49A76595-4E78-4365-A664-92CD303F76C8}" type="presOf" srcId="{144FDA9C-7E6E-4A62-A4A1-82A537859A54}" destId="{A6E80015-6478-4FDC-ABD9-4EBB8FDA8614}" srcOrd="0" destOrd="0" presId="urn:microsoft.com/office/officeart/2005/8/layout/default"/>
    <dgm:cxn modelId="{13C320F2-A357-4923-91A1-E740D8C2AAFE}" type="presOf" srcId="{E072CD73-DF83-4047-9ABD-D2BB0D812510}" destId="{A356B809-C461-49A6-A8EA-3A828557360B}" srcOrd="0" destOrd="0" presId="urn:microsoft.com/office/officeart/2005/8/layout/default"/>
    <dgm:cxn modelId="{EF546AC1-1134-4E00-820B-BC7D940D932B}" type="presOf" srcId="{D6744CB6-8333-4DDF-B7C8-11F7351A0D88}" destId="{F48AB1B2-5182-4E3B-9D2D-0B774AD9B894}" srcOrd="0" destOrd="0" presId="urn:microsoft.com/office/officeart/2005/8/layout/default"/>
    <dgm:cxn modelId="{7A3D33BB-18A7-4269-AF40-CB16E2E35E02}" type="presOf" srcId="{C237C65B-DD40-4FC7-ABCB-8A9DCA294409}" destId="{9C0D3484-5496-4B1F-924F-F9616FCD87C8}" srcOrd="0" destOrd="0" presId="urn:microsoft.com/office/officeart/2005/8/layout/default"/>
    <dgm:cxn modelId="{F8A1272A-B883-4EE6-B023-B7CBBB23143C}" type="presParOf" srcId="{A6E80015-6478-4FDC-ABD9-4EBB8FDA8614}" destId="{5A44F7D6-D7B5-4A04-9D28-777973C5BDC9}" srcOrd="0" destOrd="0" presId="urn:microsoft.com/office/officeart/2005/8/layout/default"/>
    <dgm:cxn modelId="{76A85657-F79D-4C49-9F0A-80D1731FFA3F}" type="presParOf" srcId="{A6E80015-6478-4FDC-ABD9-4EBB8FDA8614}" destId="{824AB34E-76F1-4D2A-B138-93B62C5BB369}" srcOrd="1" destOrd="0" presId="urn:microsoft.com/office/officeart/2005/8/layout/default"/>
    <dgm:cxn modelId="{E0D0BDDB-CC08-4730-862F-03F530038A53}" type="presParOf" srcId="{A6E80015-6478-4FDC-ABD9-4EBB8FDA8614}" destId="{6263B924-68DC-468E-9709-18A5304F46F9}" srcOrd="2" destOrd="0" presId="urn:microsoft.com/office/officeart/2005/8/layout/default"/>
    <dgm:cxn modelId="{AAFB597B-2F36-4E8A-A2D7-FC11C630A4DD}" type="presParOf" srcId="{A6E80015-6478-4FDC-ABD9-4EBB8FDA8614}" destId="{351E9CE8-EF7B-4D42-94CA-9EE173DD476B}" srcOrd="3" destOrd="0" presId="urn:microsoft.com/office/officeart/2005/8/layout/default"/>
    <dgm:cxn modelId="{FE0612A8-8606-4571-BAA9-5A4FBC702051}" type="presParOf" srcId="{A6E80015-6478-4FDC-ABD9-4EBB8FDA8614}" destId="{9C0D3484-5496-4B1F-924F-F9616FCD87C8}" srcOrd="4" destOrd="0" presId="urn:microsoft.com/office/officeart/2005/8/layout/default"/>
    <dgm:cxn modelId="{65D4900C-8491-48C0-BF96-63736648B9A0}" type="presParOf" srcId="{A6E80015-6478-4FDC-ABD9-4EBB8FDA8614}" destId="{0DF1D6C3-0F6D-41FB-BF4B-8B928FF334D5}" srcOrd="5" destOrd="0" presId="urn:microsoft.com/office/officeart/2005/8/layout/default"/>
    <dgm:cxn modelId="{5CE8981A-78E8-44B5-B7D1-4E8E8FAC96A0}" type="presParOf" srcId="{A6E80015-6478-4FDC-ABD9-4EBB8FDA8614}" destId="{F48AB1B2-5182-4E3B-9D2D-0B774AD9B894}" srcOrd="6" destOrd="0" presId="urn:microsoft.com/office/officeart/2005/8/layout/default"/>
    <dgm:cxn modelId="{5AD99956-6BCA-4A65-9CED-0984EE5EF9A2}" type="presParOf" srcId="{A6E80015-6478-4FDC-ABD9-4EBB8FDA8614}" destId="{6591ED4E-AA24-4B74-9A34-A5D710D20868}" srcOrd="7" destOrd="0" presId="urn:microsoft.com/office/officeart/2005/8/layout/default"/>
    <dgm:cxn modelId="{01E5099A-2699-41A5-B162-238B846D82D9}" type="presParOf" srcId="{A6E80015-6478-4FDC-ABD9-4EBB8FDA8614}" destId="{A356B809-C461-49A6-A8EA-3A828557360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378B89-ADC3-4300-BBF2-948C529113DA}" type="doc">
      <dgm:prSet loTypeId="urn:microsoft.com/office/officeart/2005/8/layout/vProcess5" loCatId="process" qsTypeId="urn:microsoft.com/office/officeart/2005/8/quickstyle/3d2" qsCatId="3D" csTypeId="urn:microsoft.com/office/officeart/2005/8/colors/colorful5" csCatId="colorful" phldr="1"/>
      <dgm:spPr/>
      <dgm:t>
        <a:bodyPr/>
        <a:lstStyle/>
        <a:p>
          <a:pPr rtl="1"/>
          <a:endParaRPr lang="ar-SA"/>
        </a:p>
      </dgm:t>
    </dgm:pt>
    <dgm:pt modelId="{D9E0591E-F37E-4849-9DB0-B37EEB4BB638}">
      <dgm:prSet phldrT="[نص]" custT="1"/>
      <dgm:spPr/>
      <dgm:t>
        <a:bodyPr/>
        <a:lstStyle/>
        <a:p>
          <a:pPr rtl="1"/>
          <a:r>
            <a:rPr lang="ar-SA" sz="2400" b="1" smtClean="0"/>
            <a:t>التطعيم الثنائي( الدفتيريا والتيتانوس)</a:t>
          </a:r>
          <a:endParaRPr lang="ar-SA" sz="2400" b="1" dirty="0"/>
        </a:p>
      </dgm:t>
    </dgm:pt>
    <dgm:pt modelId="{DCD280F2-D078-4731-A4CA-3D0BBD9AC524}" type="parTrans" cxnId="{650E8F4C-F335-4FA6-A47A-64D571429A76}">
      <dgm:prSet/>
      <dgm:spPr/>
      <dgm:t>
        <a:bodyPr/>
        <a:lstStyle/>
        <a:p>
          <a:pPr rtl="1"/>
          <a:endParaRPr lang="ar-SA" sz="1800" b="1">
            <a:solidFill>
              <a:schemeClr val="tx2">
                <a:lumMod val="90000"/>
                <a:lumOff val="10000"/>
              </a:schemeClr>
            </a:solidFill>
          </a:endParaRPr>
        </a:p>
      </dgm:t>
    </dgm:pt>
    <dgm:pt modelId="{605B1AC3-2ADB-4775-BD57-F5FCB8D58715}" type="sibTrans" cxnId="{650E8F4C-F335-4FA6-A47A-64D571429A76}">
      <dgm:prSet custT="1"/>
      <dgm:spPr/>
      <dgm:t>
        <a:bodyPr/>
        <a:lstStyle/>
        <a:p>
          <a:pPr rtl="1"/>
          <a:endParaRPr lang="ar-SA" sz="2400" b="1">
            <a:solidFill>
              <a:schemeClr val="tx2">
                <a:lumMod val="90000"/>
                <a:lumOff val="10000"/>
              </a:schemeClr>
            </a:solidFill>
          </a:endParaRPr>
        </a:p>
      </dgm:t>
    </dgm:pt>
    <dgm:pt modelId="{C473C9E7-962B-4C60-AB1F-83457F108DAE}">
      <dgm:prSet phldrT="[نص]" custT="1"/>
      <dgm:spPr/>
      <dgm:t>
        <a:bodyPr/>
        <a:lstStyle/>
        <a:p>
          <a:pPr rtl="1"/>
          <a:r>
            <a:rPr lang="ar-SA" sz="2400" b="1" smtClean="0"/>
            <a:t>الدرن (بي-سي-جي)</a:t>
          </a:r>
          <a:endParaRPr lang="ar-SA" sz="2400" b="1" dirty="0"/>
        </a:p>
      </dgm:t>
    </dgm:pt>
    <dgm:pt modelId="{A367E8A8-B5FB-47DD-9C90-913676F77DD9}" type="parTrans" cxnId="{4140FA84-F443-434F-902E-07EFCF745019}">
      <dgm:prSet/>
      <dgm:spPr/>
      <dgm:t>
        <a:bodyPr/>
        <a:lstStyle/>
        <a:p>
          <a:pPr rtl="1"/>
          <a:endParaRPr lang="ar-SA" sz="1800" b="1">
            <a:solidFill>
              <a:schemeClr val="tx2">
                <a:lumMod val="90000"/>
                <a:lumOff val="10000"/>
              </a:schemeClr>
            </a:solidFill>
          </a:endParaRPr>
        </a:p>
      </dgm:t>
    </dgm:pt>
    <dgm:pt modelId="{AB09A4D7-B1BE-40A7-BD0A-A400BE288237}" type="sibTrans" cxnId="{4140FA84-F443-434F-902E-07EFCF745019}">
      <dgm:prSet custT="1"/>
      <dgm:spPr/>
      <dgm:t>
        <a:bodyPr/>
        <a:lstStyle/>
        <a:p>
          <a:pPr rtl="1"/>
          <a:endParaRPr lang="ar-SA" sz="2400" b="1">
            <a:solidFill>
              <a:schemeClr val="tx2">
                <a:lumMod val="90000"/>
                <a:lumOff val="10000"/>
              </a:schemeClr>
            </a:solidFill>
          </a:endParaRPr>
        </a:p>
      </dgm:t>
    </dgm:pt>
    <dgm:pt modelId="{77A85D59-D55C-408F-944C-FFAE8BDD5AD2}">
      <dgm:prSet phldrT="[نص]" custT="1"/>
      <dgm:spPr/>
      <dgm:t>
        <a:bodyPr/>
        <a:lstStyle/>
        <a:p>
          <a:pPr rtl="1"/>
          <a:r>
            <a:rPr lang="ar-SA" sz="2400" b="1" dirty="0" smtClean="0"/>
            <a:t>يمكن أن يعطى ضد ( الكوليرا- </a:t>
          </a:r>
          <a:r>
            <a:rPr lang="ar-SA" sz="2400" b="1" dirty="0" err="1" smtClean="0"/>
            <a:t>التيفود</a:t>
          </a:r>
          <a:r>
            <a:rPr lang="ar-SA" sz="2400" b="1" dirty="0" smtClean="0"/>
            <a:t>) في حالة ظهور بعض الحالات المرضية في المجتمع</a:t>
          </a:r>
          <a:endParaRPr lang="ar-SA" sz="2400" b="1" dirty="0"/>
        </a:p>
      </dgm:t>
    </dgm:pt>
    <dgm:pt modelId="{BA0F9BBB-AE1F-4126-9DE7-4998103DCCE6}" type="parTrans" cxnId="{3FF3B6C8-4492-45C3-8220-AE96F10C3483}">
      <dgm:prSet/>
      <dgm:spPr/>
      <dgm:t>
        <a:bodyPr/>
        <a:lstStyle/>
        <a:p>
          <a:pPr rtl="1"/>
          <a:endParaRPr lang="ar-SA" sz="1800" b="1">
            <a:solidFill>
              <a:schemeClr val="tx2">
                <a:lumMod val="90000"/>
                <a:lumOff val="10000"/>
              </a:schemeClr>
            </a:solidFill>
          </a:endParaRPr>
        </a:p>
      </dgm:t>
    </dgm:pt>
    <dgm:pt modelId="{1017D42B-D925-4275-8B7B-7B788A271A58}" type="sibTrans" cxnId="{3FF3B6C8-4492-45C3-8220-AE96F10C3483}">
      <dgm:prSet/>
      <dgm:spPr/>
      <dgm:t>
        <a:bodyPr/>
        <a:lstStyle/>
        <a:p>
          <a:pPr rtl="1"/>
          <a:endParaRPr lang="ar-SA" sz="1800" b="1">
            <a:solidFill>
              <a:schemeClr val="tx2">
                <a:lumMod val="90000"/>
                <a:lumOff val="10000"/>
              </a:schemeClr>
            </a:solidFill>
          </a:endParaRPr>
        </a:p>
      </dgm:t>
    </dgm:pt>
    <dgm:pt modelId="{4C81FFAB-892F-49CF-B81D-CC4EE611772A}" type="pres">
      <dgm:prSet presAssocID="{17378B89-ADC3-4300-BBF2-948C529113DA}" presName="outerComposite" presStyleCnt="0">
        <dgm:presLayoutVars>
          <dgm:chMax val="5"/>
          <dgm:dir/>
          <dgm:resizeHandles val="exact"/>
        </dgm:presLayoutVars>
      </dgm:prSet>
      <dgm:spPr/>
      <dgm:t>
        <a:bodyPr/>
        <a:lstStyle/>
        <a:p>
          <a:pPr rtl="1"/>
          <a:endParaRPr lang="ar-SA"/>
        </a:p>
      </dgm:t>
    </dgm:pt>
    <dgm:pt modelId="{242BA696-21BF-47EA-962D-27547F12803C}" type="pres">
      <dgm:prSet presAssocID="{17378B89-ADC3-4300-BBF2-948C529113DA}" presName="dummyMaxCanvas" presStyleCnt="0">
        <dgm:presLayoutVars/>
      </dgm:prSet>
      <dgm:spPr/>
    </dgm:pt>
    <dgm:pt modelId="{503B5816-FFA8-401D-B64B-5540CCF459F0}" type="pres">
      <dgm:prSet presAssocID="{17378B89-ADC3-4300-BBF2-948C529113DA}" presName="ThreeNodes_1" presStyleLbl="node1" presStyleIdx="0" presStyleCnt="3">
        <dgm:presLayoutVars>
          <dgm:bulletEnabled val="1"/>
        </dgm:presLayoutVars>
      </dgm:prSet>
      <dgm:spPr/>
      <dgm:t>
        <a:bodyPr/>
        <a:lstStyle/>
        <a:p>
          <a:pPr rtl="1"/>
          <a:endParaRPr lang="ar-SA"/>
        </a:p>
      </dgm:t>
    </dgm:pt>
    <dgm:pt modelId="{E7960DE7-1459-42A1-AE5D-87329E2DB897}" type="pres">
      <dgm:prSet presAssocID="{17378B89-ADC3-4300-BBF2-948C529113DA}" presName="ThreeNodes_2" presStyleLbl="node1" presStyleIdx="1" presStyleCnt="3">
        <dgm:presLayoutVars>
          <dgm:bulletEnabled val="1"/>
        </dgm:presLayoutVars>
      </dgm:prSet>
      <dgm:spPr/>
      <dgm:t>
        <a:bodyPr/>
        <a:lstStyle/>
        <a:p>
          <a:pPr rtl="1"/>
          <a:endParaRPr lang="ar-SA"/>
        </a:p>
      </dgm:t>
    </dgm:pt>
    <dgm:pt modelId="{01BF071D-7363-4D71-8F8C-4D44DE978E75}" type="pres">
      <dgm:prSet presAssocID="{17378B89-ADC3-4300-BBF2-948C529113DA}" presName="ThreeNodes_3" presStyleLbl="node1" presStyleIdx="2" presStyleCnt="3">
        <dgm:presLayoutVars>
          <dgm:bulletEnabled val="1"/>
        </dgm:presLayoutVars>
      </dgm:prSet>
      <dgm:spPr/>
      <dgm:t>
        <a:bodyPr/>
        <a:lstStyle/>
        <a:p>
          <a:pPr rtl="1"/>
          <a:endParaRPr lang="ar-SA"/>
        </a:p>
      </dgm:t>
    </dgm:pt>
    <dgm:pt modelId="{93B100D6-3429-4E9D-9BF2-EAF920BE5D0B}" type="pres">
      <dgm:prSet presAssocID="{17378B89-ADC3-4300-BBF2-948C529113DA}" presName="ThreeConn_1-2" presStyleLbl="fgAccFollowNode1" presStyleIdx="0" presStyleCnt="2">
        <dgm:presLayoutVars>
          <dgm:bulletEnabled val="1"/>
        </dgm:presLayoutVars>
      </dgm:prSet>
      <dgm:spPr/>
      <dgm:t>
        <a:bodyPr/>
        <a:lstStyle/>
        <a:p>
          <a:pPr rtl="1"/>
          <a:endParaRPr lang="ar-SA"/>
        </a:p>
      </dgm:t>
    </dgm:pt>
    <dgm:pt modelId="{DBB9DEFE-81AF-4690-BA52-52C051C62357}" type="pres">
      <dgm:prSet presAssocID="{17378B89-ADC3-4300-BBF2-948C529113DA}" presName="ThreeConn_2-3" presStyleLbl="fgAccFollowNode1" presStyleIdx="1" presStyleCnt="2">
        <dgm:presLayoutVars>
          <dgm:bulletEnabled val="1"/>
        </dgm:presLayoutVars>
      </dgm:prSet>
      <dgm:spPr/>
      <dgm:t>
        <a:bodyPr/>
        <a:lstStyle/>
        <a:p>
          <a:pPr rtl="1"/>
          <a:endParaRPr lang="ar-SA"/>
        </a:p>
      </dgm:t>
    </dgm:pt>
    <dgm:pt modelId="{30C71C94-B033-4CB9-9DA5-6DBD44663C8E}" type="pres">
      <dgm:prSet presAssocID="{17378B89-ADC3-4300-BBF2-948C529113DA}" presName="ThreeNodes_1_text" presStyleLbl="node1" presStyleIdx="2" presStyleCnt="3">
        <dgm:presLayoutVars>
          <dgm:bulletEnabled val="1"/>
        </dgm:presLayoutVars>
      </dgm:prSet>
      <dgm:spPr/>
      <dgm:t>
        <a:bodyPr/>
        <a:lstStyle/>
        <a:p>
          <a:pPr rtl="1"/>
          <a:endParaRPr lang="ar-SA"/>
        </a:p>
      </dgm:t>
    </dgm:pt>
    <dgm:pt modelId="{B60AEF14-9CFC-4AC0-B529-66ED5205B4D1}" type="pres">
      <dgm:prSet presAssocID="{17378B89-ADC3-4300-BBF2-948C529113DA}" presName="ThreeNodes_2_text" presStyleLbl="node1" presStyleIdx="2" presStyleCnt="3">
        <dgm:presLayoutVars>
          <dgm:bulletEnabled val="1"/>
        </dgm:presLayoutVars>
      </dgm:prSet>
      <dgm:spPr/>
      <dgm:t>
        <a:bodyPr/>
        <a:lstStyle/>
        <a:p>
          <a:pPr rtl="1"/>
          <a:endParaRPr lang="ar-SA"/>
        </a:p>
      </dgm:t>
    </dgm:pt>
    <dgm:pt modelId="{425B55C2-C261-401A-92BF-101A96A43CB6}" type="pres">
      <dgm:prSet presAssocID="{17378B89-ADC3-4300-BBF2-948C529113DA}" presName="ThreeNodes_3_text" presStyleLbl="node1" presStyleIdx="2" presStyleCnt="3">
        <dgm:presLayoutVars>
          <dgm:bulletEnabled val="1"/>
        </dgm:presLayoutVars>
      </dgm:prSet>
      <dgm:spPr/>
      <dgm:t>
        <a:bodyPr/>
        <a:lstStyle/>
        <a:p>
          <a:pPr rtl="1"/>
          <a:endParaRPr lang="ar-SA"/>
        </a:p>
      </dgm:t>
    </dgm:pt>
  </dgm:ptLst>
  <dgm:cxnLst>
    <dgm:cxn modelId="{25C3F2A1-BBBF-49E9-A499-CDB1F9446559}" type="presOf" srcId="{605B1AC3-2ADB-4775-BD57-F5FCB8D58715}" destId="{93B100D6-3429-4E9D-9BF2-EAF920BE5D0B}" srcOrd="0" destOrd="0" presId="urn:microsoft.com/office/officeart/2005/8/layout/vProcess5"/>
    <dgm:cxn modelId="{650E8F4C-F335-4FA6-A47A-64D571429A76}" srcId="{17378B89-ADC3-4300-BBF2-948C529113DA}" destId="{D9E0591E-F37E-4849-9DB0-B37EEB4BB638}" srcOrd="0" destOrd="0" parTransId="{DCD280F2-D078-4731-A4CA-3D0BBD9AC524}" sibTransId="{605B1AC3-2ADB-4775-BD57-F5FCB8D58715}"/>
    <dgm:cxn modelId="{EE3E0DBA-C44E-48D4-8109-B3B40756670C}" type="presOf" srcId="{17378B89-ADC3-4300-BBF2-948C529113DA}" destId="{4C81FFAB-892F-49CF-B81D-CC4EE611772A}" srcOrd="0" destOrd="0" presId="urn:microsoft.com/office/officeart/2005/8/layout/vProcess5"/>
    <dgm:cxn modelId="{FDE92FE3-2DD8-448E-A029-90E66B982BDF}" type="presOf" srcId="{AB09A4D7-B1BE-40A7-BD0A-A400BE288237}" destId="{DBB9DEFE-81AF-4690-BA52-52C051C62357}" srcOrd="0" destOrd="0" presId="urn:microsoft.com/office/officeart/2005/8/layout/vProcess5"/>
    <dgm:cxn modelId="{DF8A4BF5-FC9A-4CDB-BCEA-F52585689CDC}" type="presOf" srcId="{D9E0591E-F37E-4849-9DB0-B37EEB4BB638}" destId="{30C71C94-B033-4CB9-9DA5-6DBD44663C8E}" srcOrd="1" destOrd="0" presId="urn:microsoft.com/office/officeart/2005/8/layout/vProcess5"/>
    <dgm:cxn modelId="{9F348DA0-F0E0-4EBB-8F78-431712FD91E3}" type="presOf" srcId="{77A85D59-D55C-408F-944C-FFAE8BDD5AD2}" destId="{425B55C2-C261-401A-92BF-101A96A43CB6}" srcOrd="1" destOrd="0" presId="urn:microsoft.com/office/officeart/2005/8/layout/vProcess5"/>
    <dgm:cxn modelId="{4A17BEF2-37BF-4111-90E5-23F39CFF78FE}" type="presOf" srcId="{D9E0591E-F37E-4849-9DB0-B37EEB4BB638}" destId="{503B5816-FFA8-401D-B64B-5540CCF459F0}" srcOrd="0" destOrd="0" presId="urn:microsoft.com/office/officeart/2005/8/layout/vProcess5"/>
    <dgm:cxn modelId="{3FF3B6C8-4492-45C3-8220-AE96F10C3483}" srcId="{17378B89-ADC3-4300-BBF2-948C529113DA}" destId="{77A85D59-D55C-408F-944C-FFAE8BDD5AD2}" srcOrd="2" destOrd="0" parTransId="{BA0F9BBB-AE1F-4126-9DE7-4998103DCCE6}" sibTransId="{1017D42B-D925-4275-8B7B-7B788A271A58}"/>
    <dgm:cxn modelId="{4140FA84-F443-434F-902E-07EFCF745019}" srcId="{17378B89-ADC3-4300-BBF2-948C529113DA}" destId="{C473C9E7-962B-4C60-AB1F-83457F108DAE}" srcOrd="1" destOrd="0" parTransId="{A367E8A8-B5FB-47DD-9C90-913676F77DD9}" sibTransId="{AB09A4D7-B1BE-40A7-BD0A-A400BE288237}"/>
    <dgm:cxn modelId="{48790820-FA78-4496-9769-A4BBF1EBB148}" type="presOf" srcId="{77A85D59-D55C-408F-944C-FFAE8BDD5AD2}" destId="{01BF071D-7363-4D71-8F8C-4D44DE978E75}" srcOrd="0" destOrd="0" presId="urn:microsoft.com/office/officeart/2005/8/layout/vProcess5"/>
    <dgm:cxn modelId="{F08AB107-AC11-49F3-A74B-D41196B9B5F0}" type="presOf" srcId="{C473C9E7-962B-4C60-AB1F-83457F108DAE}" destId="{E7960DE7-1459-42A1-AE5D-87329E2DB897}" srcOrd="0" destOrd="0" presId="urn:microsoft.com/office/officeart/2005/8/layout/vProcess5"/>
    <dgm:cxn modelId="{765A5A23-0D35-47F8-9417-7A0C484CF638}" type="presOf" srcId="{C473C9E7-962B-4C60-AB1F-83457F108DAE}" destId="{B60AEF14-9CFC-4AC0-B529-66ED5205B4D1}" srcOrd="1" destOrd="0" presId="urn:microsoft.com/office/officeart/2005/8/layout/vProcess5"/>
    <dgm:cxn modelId="{0228DAC2-9BBD-4D24-B31C-731576A24B83}" type="presParOf" srcId="{4C81FFAB-892F-49CF-B81D-CC4EE611772A}" destId="{242BA696-21BF-47EA-962D-27547F12803C}" srcOrd="0" destOrd="0" presId="urn:microsoft.com/office/officeart/2005/8/layout/vProcess5"/>
    <dgm:cxn modelId="{EF1F6383-FF35-4809-860D-9042B3195784}" type="presParOf" srcId="{4C81FFAB-892F-49CF-B81D-CC4EE611772A}" destId="{503B5816-FFA8-401D-B64B-5540CCF459F0}" srcOrd="1" destOrd="0" presId="urn:microsoft.com/office/officeart/2005/8/layout/vProcess5"/>
    <dgm:cxn modelId="{478958FA-41BB-43D2-8E84-F3AE9867A8C9}" type="presParOf" srcId="{4C81FFAB-892F-49CF-B81D-CC4EE611772A}" destId="{E7960DE7-1459-42A1-AE5D-87329E2DB897}" srcOrd="2" destOrd="0" presId="urn:microsoft.com/office/officeart/2005/8/layout/vProcess5"/>
    <dgm:cxn modelId="{E5A18CF6-B180-4E15-B2C8-EE812E63E182}" type="presParOf" srcId="{4C81FFAB-892F-49CF-B81D-CC4EE611772A}" destId="{01BF071D-7363-4D71-8F8C-4D44DE978E75}" srcOrd="3" destOrd="0" presId="urn:microsoft.com/office/officeart/2005/8/layout/vProcess5"/>
    <dgm:cxn modelId="{D849D933-4ED7-4839-BEAE-F61CA2D9E869}" type="presParOf" srcId="{4C81FFAB-892F-49CF-B81D-CC4EE611772A}" destId="{93B100D6-3429-4E9D-9BF2-EAF920BE5D0B}" srcOrd="4" destOrd="0" presId="urn:microsoft.com/office/officeart/2005/8/layout/vProcess5"/>
    <dgm:cxn modelId="{DC6BE4AF-2FD8-46AC-90F2-93EBE30DB0C9}" type="presParOf" srcId="{4C81FFAB-892F-49CF-B81D-CC4EE611772A}" destId="{DBB9DEFE-81AF-4690-BA52-52C051C62357}" srcOrd="5" destOrd="0" presId="urn:microsoft.com/office/officeart/2005/8/layout/vProcess5"/>
    <dgm:cxn modelId="{2BA2A562-DC5F-4716-A187-B4410039E60C}" type="presParOf" srcId="{4C81FFAB-892F-49CF-B81D-CC4EE611772A}" destId="{30C71C94-B033-4CB9-9DA5-6DBD44663C8E}" srcOrd="6" destOrd="0" presId="urn:microsoft.com/office/officeart/2005/8/layout/vProcess5"/>
    <dgm:cxn modelId="{C2B3B0CD-9900-4FB3-B448-676B1E071EFD}" type="presParOf" srcId="{4C81FFAB-892F-49CF-B81D-CC4EE611772A}" destId="{B60AEF14-9CFC-4AC0-B529-66ED5205B4D1}" srcOrd="7" destOrd="0" presId="urn:microsoft.com/office/officeart/2005/8/layout/vProcess5"/>
    <dgm:cxn modelId="{3F3FB136-2C46-4CBE-85A9-ACE031A78823}" type="presParOf" srcId="{4C81FFAB-892F-49CF-B81D-CC4EE611772A}" destId="{425B55C2-C261-401A-92BF-101A96A43CB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0E91EB-B3D1-4EC7-B4E1-43BC46C625FF}" type="doc">
      <dgm:prSet loTypeId="urn:microsoft.com/office/officeart/2005/8/layout/list1" loCatId="list" qsTypeId="urn:microsoft.com/office/officeart/2005/8/quickstyle/3d2" qsCatId="3D" csTypeId="urn:microsoft.com/office/officeart/2005/8/colors/colorful2" csCatId="colorful" phldr="1"/>
      <dgm:spPr/>
      <dgm:t>
        <a:bodyPr/>
        <a:lstStyle/>
        <a:p>
          <a:pPr rtl="1"/>
          <a:endParaRPr lang="ar-SA"/>
        </a:p>
      </dgm:t>
    </dgm:pt>
    <dgm:pt modelId="{C4C61723-A6E3-46CB-91B2-FCCCD73F92EA}">
      <dgm:prSet phldrT="[نص]" custT="1"/>
      <dgm:spPr/>
      <dgm:t>
        <a:bodyPr/>
        <a:lstStyle/>
        <a:p>
          <a:pPr algn="ctr" rtl="1"/>
          <a:r>
            <a:rPr lang="ar-SA" sz="2000" b="1" dirty="0" smtClean="0"/>
            <a:t>تعويد الأطفال منذ الطفولة المبكرة اعتناق أنماط معينة صحية له فوائد كثيرة تعود على المجتمع حيث سيكتسبون هذا النمط طول حياتهم وسيقيهم من كثير من المخاطر</a:t>
          </a:r>
          <a:endParaRPr lang="ar-SA" sz="2000" b="1" dirty="0"/>
        </a:p>
      </dgm:t>
    </dgm:pt>
    <dgm:pt modelId="{94B61B96-C1B2-47B7-8563-C60AEBE81D43}" type="parTrans" cxnId="{5C326B35-64F9-4202-BDEC-429DB1C0E739}">
      <dgm:prSet/>
      <dgm:spPr/>
      <dgm:t>
        <a:bodyPr/>
        <a:lstStyle/>
        <a:p>
          <a:pPr algn="ctr" rtl="1"/>
          <a:endParaRPr lang="ar-SA" sz="3600" b="1"/>
        </a:p>
      </dgm:t>
    </dgm:pt>
    <dgm:pt modelId="{887CAF67-2296-49F1-9576-511C03E6BF89}" type="sibTrans" cxnId="{5C326B35-64F9-4202-BDEC-429DB1C0E739}">
      <dgm:prSet/>
      <dgm:spPr/>
      <dgm:t>
        <a:bodyPr/>
        <a:lstStyle/>
        <a:p>
          <a:pPr algn="ctr" rtl="1"/>
          <a:endParaRPr lang="ar-SA" sz="3600" b="1"/>
        </a:p>
      </dgm:t>
    </dgm:pt>
    <dgm:pt modelId="{3A4E0243-2005-46B6-88F4-0A3C8AF06C44}">
      <dgm:prSet phldrT="[نص]" phldr="1" custT="1"/>
      <dgm:spPr/>
      <dgm:t>
        <a:bodyPr/>
        <a:lstStyle/>
        <a:p>
          <a:pPr algn="ctr" rtl="1"/>
          <a:endParaRPr lang="ar-SA" sz="2000" b="1"/>
        </a:p>
      </dgm:t>
    </dgm:pt>
    <dgm:pt modelId="{E34CFBE5-FB97-49AA-BDDD-338996B85E3A}" type="parTrans" cxnId="{855DC03E-46D3-4EAE-A977-FEFDE4CBAD1B}">
      <dgm:prSet/>
      <dgm:spPr/>
      <dgm:t>
        <a:bodyPr/>
        <a:lstStyle/>
        <a:p>
          <a:pPr algn="ctr" rtl="1"/>
          <a:endParaRPr lang="ar-SA" sz="3600" b="1"/>
        </a:p>
      </dgm:t>
    </dgm:pt>
    <dgm:pt modelId="{6670C803-8A39-4256-8B43-A69CB5F48333}" type="sibTrans" cxnId="{855DC03E-46D3-4EAE-A977-FEFDE4CBAD1B}">
      <dgm:prSet/>
      <dgm:spPr/>
      <dgm:t>
        <a:bodyPr/>
        <a:lstStyle/>
        <a:p>
          <a:pPr algn="ctr" rtl="1"/>
          <a:endParaRPr lang="ar-SA" sz="3600" b="1"/>
        </a:p>
      </dgm:t>
    </dgm:pt>
    <dgm:pt modelId="{A018B9E5-BA14-4AFF-8DE9-6053DA4FF120}">
      <dgm:prSet phldrT="[نص]" custT="1"/>
      <dgm:spPr/>
      <dgm:t>
        <a:bodyPr/>
        <a:lstStyle/>
        <a:p>
          <a:pPr algn="ctr" rtl="1"/>
          <a:r>
            <a:rPr lang="ar-SA" sz="2000" b="1" dirty="0" smtClean="0"/>
            <a:t>سوف ينشرون هذه الأفكار لذويهم وأقرانهم حيث يمكن اعتبار الأطفال رسلاً للصحة</a:t>
          </a:r>
          <a:endParaRPr lang="ar-SA" sz="2000" b="1" dirty="0"/>
        </a:p>
      </dgm:t>
    </dgm:pt>
    <dgm:pt modelId="{686AB7B0-C3CE-4167-A2E3-CFD8CD9068AD}" type="parTrans" cxnId="{95F081E8-B2D3-4E46-8460-E3C17C194F03}">
      <dgm:prSet/>
      <dgm:spPr/>
      <dgm:t>
        <a:bodyPr/>
        <a:lstStyle/>
        <a:p>
          <a:pPr algn="ctr" rtl="1"/>
          <a:endParaRPr lang="ar-SA" sz="3600" b="1"/>
        </a:p>
      </dgm:t>
    </dgm:pt>
    <dgm:pt modelId="{0840C6F0-B5F4-478B-8451-5E8896DE94BF}" type="sibTrans" cxnId="{95F081E8-B2D3-4E46-8460-E3C17C194F03}">
      <dgm:prSet/>
      <dgm:spPr/>
      <dgm:t>
        <a:bodyPr/>
        <a:lstStyle/>
        <a:p>
          <a:pPr algn="ctr" rtl="1"/>
          <a:endParaRPr lang="ar-SA" sz="3600" b="1"/>
        </a:p>
      </dgm:t>
    </dgm:pt>
    <dgm:pt modelId="{E84AFD3D-2382-431C-B02A-BD81BEB86003}">
      <dgm:prSet phldrT="[نص]" phldr="1" custT="1"/>
      <dgm:spPr/>
      <dgm:t>
        <a:bodyPr/>
        <a:lstStyle/>
        <a:p>
          <a:pPr algn="ctr" rtl="1"/>
          <a:endParaRPr lang="ar-SA" sz="2000" b="1"/>
        </a:p>
      </dgm:t>
    </dgm:pt>
    <dgm:pt modelId="{11AB22B5-183B-4057-904B-DFB20B8864C2}" type="parTrans" cxnId="{1319D716-F6E6-4CC2-B384-3265BB607C11}">
      <dgm:prSet/>
      <dgm:spPr/>
      <dgm:t>
        <a:bodyPr/>
        <a:lstStyle/>
        <a:p>
          <a:pPr algn="ctr" rtl="1"/>
          <a:endParaRPr lang="ar-SA" sz="3600" b="1"/>
        </a:p>
      </dgm:t>
    </dgm:pt>
    <dgm:pt modelId="{AEA8176D-D4B0-43BC-BC8E-8A385C6B9807}" type="sibTrans" cxnId="{1319D716-F6E6-4CC2-B384-3265BB607C11}">
      <dgm:prSet/>
      <dgm:spPr/>
      <dgm:t>
        <a:bodyPr/>
        <a:lstStyle/>
        <a:p>
          <a:pPr algn="ctr" rtl="1"/>
          <a:endParaRPr lang="ar-SA" sz="3600" b="1"/>
        </a:p>
      </dgm:t>
    </dgm:pt>
    <dgm:pt modelId="{B727DBBE-1142-4E00-9F04-4CC6F330A4DF}" type="pres">
      <dgm:prSet presAssocID="{0E0E91EB-B3D1-4EC7-B4E1-43BC46C625FF}" presName="linear" presStyleCnt="0">
        <dgm:presLayoutVars>
          <dgm:dir/>
          <dgm:animLvl val="lvl"/>
          <dgm:resizeHandles val="exact"/>
        </dgm:presLayoutVars>
      </dgm:prSet>
      <dgm:spPr/>
      <dgm:t>
        <a:bodyPr/>
        <a:lstStyle/>
        <a:p>
          <a:pPr rtl="1"/>
          <a:endParaRPr lang="ar-SA"/>
        </a:p>
      </dgm:t>
    </dgm:pt>
    <dgm:pt modelId="{097019C3-C1CF-464C-A84D-C8930BE09855}" type="pres">
      <dgm:prSet presAssocID="{C4C61723-A6E3-46CB-91B2-FCCCD73F92EA}" presName="parentLin" presStyleCnt="0"/>
      <dgm:spPr/>
    </dgm:pt>
    <dgm:pt modelId="{B4D23CD7-5A78-49F1-A3E8-25813F265E78}" type="pres">
      <dgm:prSet presAssocID="{C4C61723-A6E3-46CB-91B2-FCCCD73F92EA}" presName="parentLeftMargin" presStyleLbl="node1" presStyleIdx="0" presStyleCnt="2"/>
      <dgm:spPr/>
      <dgm:t>
        <a:bodyPr/>
        <a:lstStyle/>
        <a:p>
          <a:pPr rtl="1"/>
          <a:endParaRPr lang="ar-SA"/>
        </a:p>
      </dgm:t>
    </dgm:pt>
    <dgm:pt modelId="{35DD28A1-E147-45F0-AFFD-DBA7C2BB4A3A}" type="pres">
      <dgm:prSet presAssocID="{C4C61723-A6E3-46CB-91B2-FCCCD73F92EA}" presName="parentText" presStyleLbl="node1" presStyleIdx="0" presStyleCnt="2">
        <dgm:presLayoutVars>
          <dgm:chMax val="0"/>
          <dgm:bulletEnabled val="1"/>
        </dgm:presLayoutVars>
      </dgm:prSet>
      <dgm:spPr/>
      <dgm:t>
        <a:bodyPr/>
        <a:lstStyle/>
        <a:p>
          <a:pPr rtl="1"/>
          <a:endParaRPr lang="ar-SA"/>
        </a:p>
      </dgm:t>
    </dgm:pt>
    <dgm:pt modelId="{AFBABB38-7E62-4FDF-8435-B78959447136}" type="pres">
      <dgm:prSet presAssocID="{C4C61723-A6E3-46CB-91B2-FCCCD73F92EA}" presName="negativeSpace" presStyleCnt="0"/>
      <dgm:spPr/>
    </dgm:pt>
    <dgm:pt modelId="{1C2E79F1-8A31-4B2F-ADE8-8F9BE88874DE}" type="pres">
      <dgm:prSet presAssocID="{C4C61723-A6E3-46CB-91B2-FCCCD73F92EA}" presName="childText" presStyleLbl="conFgAcc1" presStyleIdx="0" presStyleCnt="2">
        <dgm:presLayoutVars>
          <dgm:bulletEnabled val="1"/>
        </dgm:presLayoutVars>
      </dgm:prSet>
      <dgm:spPr/>
      <dgm:t>
        <a:bodyPr/>
        <a:lstStyle/>
        <a:p>
          <a:pPr rtl="1"/>
          <a:endParaRPr lang="ar-SA"/>
        </a:p>
      </dgm:t>
    </dgm:pt>
    <dgm:pt modelId="{D212282E-607F-424E-B2D5-D79F876CF226}" type="pres">
      <dgm:prSet presAssocID="{887CAF67-2296-49F1-9576-511C03E6BF89}" presName="spaceBetweenRectangles" presStyleCnt="0"/>
      <dgm:spPr/>
    </dgm:pt>
    <dgm:pt modelId="{03AE0963-420D-451E-81FD-69AFD8118FF8}" type="pres">
      <dgm:prSet presAssocID="{A018B9E5-BA14-4AFF-8DE9-6053DA4FF120}" presName="parentLin" presStyleCnt="0"/>
      <dgm:spPr/>
    </dgm:pt>
    <dgm:pt modelId="{C345EC2F-44E6-43E4-ACBB-04E63185A162}" type="pres">
      <dgm:prSet presAssocID="{A018B9E5-BA14-4AFF-8DE9-6053DA4FF120}" presName="parentLeftMargin" presStyleLbl="node1" presStyleIdx="0" presStyleCnt="2"/>
      <dgm:spPr/>
      <dgm:t>
        <a:bodyPr/>
        <a:lstStyle/>
        <a:p>
          <a:pPr rtl="1"/>
          <a:endParaRPr lang="ar-SA"/>
        </a:p>
      </dgm:t>
    </dgm:pt>
    <dgm:pt modelId="{A267CB60-5A3B-490C-96B9-3B03092A023B}" type="pres">
      <dgm:prSet presAssocID="{A018B9E5-BA14-4AFF-8DE9-6053DA4FF120}" presName="parentText" presStyleLbl="node1" presStyleIdx="1" presStyleCnt="2">
        <dgm:presLayoutVars>
          <dgm:chMax val="0"/>
          <dgm:bulletEnabled val="1"/>
        </dgm:presLayoutVars>
      </dgm:prSet>
      <dgm:spPr/>
      <dgm:t>
        <a:bodyPr/>
        <a:lstStyle/>
        <a:p>
          <a:pPr rtl="1"/>
          <a:endParaRPr lang="ar-SA"/>
        </a:p>
      </dgm:t>
    </dgm:pt>
    <dgm:pt modelId="{C72079BD-F1A4-4331-96DB-C3274DB6E320}" type="pres">
      <dgm:prSet presAssocID="{A018B9E5-BA14-4AFF-8DE9-6053DA4FF120}" presName="negativeSpace" presStyleCnt="0"/>
      <dgm:spPr/>
    </dgm:pt>
    <dgm:pt modelId="{E8E7B6A7-C0F7-4977-9FBF-87340A2AD046}" type="pres">
      <dgm:prSet presAssocID="{A018B9E5-BA14-4AFF-8DE9-6053DA4FF120}" presName="childText" presStyleLbl="conFgAcc1" presStyleIdx="1" presStyleCnt="2">
        <dgm:presLayoutVars>
          <dgm:bulletEnabled val="1"/>
        </dgm:presLayoutVars>
      </dgm:prSet>
      <dgm:spPr/>
      <dgm:t>
        <a:bodyPr/>
        <a:lstStyle/>
        <a:p>
          <a:pPr rtl="1"/>
          <a:endParaRPr lang="ar-SA"/>
        </a:p>
      </dgm:t>
    </dgm:pt>
  </dgm:ptLst>
  <dgm:cxnLst>
    <dgm:cxn modelId="{95F081E8-B2D3-4E46-8460-E3C17C194F03}" srcId="{0E0E91EB-B3D1-4EC7-B4E1-43BC46C625FF}" destId="{A018B9E5-BA14-4AFF-8DE9-6053DA4FF120}" srcOrd="1" destOrd="0" parTransId="{686AB7B0-C3CE-4167-A2E3-CFD8CD9068AD}" sibTransId="{0840C6F0-B5F4-478B-8451-5E8896DE94BF}"/>
    <dgm:cxn modelId="{31663B95-3D6C-4156-94AF-31CEB2C29048}" type="presOf" srcId="{C4C61723-A6E3-46CB-91B2-FCCCD73F92EA}" destId="{35DD28A1-E147-45F0-AFFD-DBA7C2BB4A3A}" srcOrd="1" destOrd="0" presId="urn:microsoft.com/office/officeart/2005/8/layout/list1"/>
    <dgm:cxn modelId="{57EC4549-ED93-4A18-8C20-CBFAC2436D0B}" type="presOf" srcId="{3A4E0243-2005-46B6-88F4-0A3C8AF06C44}" destId="{1C2E79F1-8A31-4B2F-ADE8-8F9BE88874DE}" srcOrd="0" destOrd="0" presId="urn:microsoft.com/office/officeart/2005/8/layout/list1"/>
    <dgm:cxn modelId="{1319D716-F6E6-4CC2-B384-3265BB607C11}" srcId="{A018B9E5-BA14-4AFF-8DE9-6053DA4FF120}" destId="{E84AFD3D-2382-431C-B02A-BD81BEB86003}" srcOrd="0" destOrd="0" parTransId="{11AB22B5-183B-4057-904B-DFB20B8864C2}" sibTransId="{AEA8176D-D4B0-43BC-BC8E-8A385C6B9807}"/>
    <dgm:cxn modelId="{4EDF624B-CE74-466F-A0CC-9EA45719365B}" type="presOf" srcId="{C4C61723-A6E3-46CB-91B2-FCCCD73F92EA}" destId="{B4D23CD7-5A78-49F1-A3E8-25813F265E78}" srcOrd="0" destOrd="0" presId="urn:microsoft.com/office/officeart/2005/8/layout/list1"/>
    <dgm:cxn modelId="{855DC03E-46D3-4EAE-A977-FEFDE4CBAD1B}" srcId="{C4C61723-A6E3-46CB-91B2-FCCCD73F92EA}" destId="{3A4E0243-2005-46B6-88F4-0A3C8AF06C44}" srcOrd="0" destOrd="0" parTransId="{E34CFBE5-FB97-49AA-BDDD-338996B85E3A}" sibTransId="{6670C803-8A39-4256-8B43-A69CB5F48333}"/>
    <dgm:cxn modelId="{5B929A59-D153-42A5-A018-820677011B54}" type="presOf" srcId="{A018B9E5-BA14-4AFF-8DE9-6053DA4FF120}" destId="{A267CB60-5A3B-490C-96B9-3B03092A023B}" srcOrd="1" destOrd="0" presId="urn:microsoft.com/office/officeart/2005/8/layout/list1"/>
    <dgm:cxn modelId="{7F5B1FE7-BBBA-4E41-A121-7A2533DFDF24}" type="presOf" srcId="{E84AFD3D-2382-431C-B02A-BD81BEB86003}" destId="{E8E7B6A7-C0F7-4977-9FBF-87340A2AD046}" srcOrd="0" destOrd="0" presId="urn:microsoft.com/office/officeart/2005/8/layout/list1"/>
    <dgm:cxn modelId="{5C326B35-64F9-4202-BDEC-429DB1C0E739}" srcId="{0E0E91EB-B3D1-4EC7-B4E1-43BC46C625FF}" destId="{C4C61723-A6E3-46CB-91B2-FCCCD73F92EA}" srcOrd="0" destOrd="0" parTransId="{94B61B96-C1B2-47B7-8563-C60AEBE81D43}" sibTransId="{887CAF67-2296-49F1-9576-511C03E6BF89}"/>
    <dgm:cxn modelId="{B9270378-6DFE-416C-ACE2-C8B3EDEB1E30}" type="presOf" srcId="{A018B9E5-BA14-4AFF-8DE9-6053DA4FF120}" destId="{C345EC2F-44E6-43E4-ACBB-04E63185A162}" srcOrd="0" destOrd="0" presId="urn:microsoft.com/office/officeart/2005/8/layout/list1"/>
    <dgm:cxn modelId="{D416DF9D-2674-4B0F-BB4C-24657AB5B765}" type="presOf" srcId="{0E0E91EB-B3D1-4EC7-B4E1-43BC46C625FF}" destId="{B727DBBE-1142-4E00-9F04-4CC6F330A4DF}" srcOrd="0" destOrd="0" presId="urn:microsoft.com/office/officeart/2005/8/layout/list1"/>
    <dgm:cxn modelId="{3B6B0269-3600-4B13-89FC-916F64FC0F59}" type="presParOf" srcId="{B727DBBE-1142-4E00-9F04-4CC6F330A4DF}" destId="{097019C3-C1CF-464C-A84D-C8930BE09855}" srcOrd="0" destOrd="0" presId="urn:microsoft.com/office/officeart/2005/8/layout/list1"/>
    <dgm:cxn modelId="{AA68137F-4DE4-4D91-B6CD-D2BB57D636D4}" type="presParOf" srcId="{097019C3-C1CF-464C-A84D-C8930BE09855}" destId="{B4D23CD7-5A78-49F1-A3E8-25813F265E78}" srcOrd="0" destOrd="0" presId="urn:microsoft.com/office/officeart/2005/8/layout/list1"/>
    <dgm:cxn modelId="{5B42F753-560A-402D-A163-B63D48BEE25B}" type="presParOf" srcId="{097019C3-C1CF-464C-A84D-C8930BE09855}" destId="{35DD28A1-E147-45F0-AFFD-DBA7C2BB4A3A}" srcOrd="1" destOrd="0" presId="urn:microsoft.com/office/officeart/2005/8/layout/list1"/>
    <dgm:cxn modelId="{0C2056B9-0C83-4DC6-A8A8-E0038B9821DE}" type="presParOf" srcId="{B727DBBE-1142-4E00-9F04-4CC6F330A4DF}" destId="{AFBABB38-7E62-4FDF-8435-B78959447136}" srcOrd="1" destOrd="0" presId="urn:microsoft.com/office/officeart/2005/8/layout/list1"/>
    <dgm:cxn modelId="{5A9BE847-5E0D-484B-B161-224A3DD9DAED}" type="presParOf" srcId="{B727DBBE-1142-4E00-9F04-4CC6F330A4DF}" destId="{1C2E79F1-8A31-4B2F-ADE8-8F9BE88874DE}" srcOrd="2" destOrd="0" presId="urn:microsoft.com/office/officeart/2005/8/layout/list1"/>
    <dgm:cxn modelId="{E29C3BEE-7EB2-42BC-A27B-AE9E85FFFD84}" type="presParOf" srcId="{B727DBBE-1142-4E00-9F04-4CC6F330A4DF}" destId="{D212282E-607F-424E-B2D5-D79F876CF226}" srcOrd="3" destOrd="0" presId="urn:microsoft.com/office/officeart/2005/8/layout/list1"/>
    <dgm:cxn modelId="{90522176-D589-4F11-A8AC-A4BA9FD82954}" type="presParOf" srcId="{B727DBBE-1142-4E00-9F04-4CC6F330A4DF}" destId="{03AE0963-420D-451E-81FD-69AFD8118FF8}" srcOrd="4" destOrd="0" presId="urn:microsoft.com/office/officeart/2005/8/layout/list1"/>
    <dgm:cxn modelId="{10D6DABD-20AB-408C-9AF7-A563C5C5B2E4}" type="presParOf" srcId="{03AE0963-420D-451E-81FD-69AFD8118FF8}" destId="{C345EC2F-44E6-43E4-ACBB-04E63185A162}" srcOrd="0" destOrd="0" presId="urn:microsoft.com/office/officeart/2005/8/layout/list1"/>
    <dgm:cxn modelId="{6B1149D1-A88C-42C6-ADE7-17BF9FD17EB6}" type="presParOf" srcId="{03AE0963-420D-451E-81FD-69AFD8118FF8}" destId="{A267CB60-5A3B-490C-96B9-3B03092A023B}" srcOrd="1" destOrd="0" presId="urn:microsoft.com/office/officeart/2005/8/layout/list1"/>
    <dgm:cxn modelId="{168EBADC-4B5A-4640-9BF9-F49A8C7781B2}" type="presParOf" srcId="{B727DBBE-1142-4E00-9F04-4CC6F330A4DF}" destId="{C72079BD-F1A4-4331-96DB-C3274DB6E320}" srcOrd="5" destOrd="0" presId="urn:microsoft.com/office/officeart/2005/8/layout/list1"/>
    <dgm:cxn modelId="{C06F9D37-E2FD-4343-816C-D8BF78BEF4A1}" type="presParOf" srcId="{B727DBBE-1142-4E00-9F04-4CC6F330A4DF}" destId="{E8E7B6A7-C0F7-4977-9FBF-87340A2AD04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9B19CC-C65E-4AB9-B3CC-94F443D49E84}" type="doc">
      <dgm:prSet loTypeId="urn:microsoft.com/office/officeart/2005/8/layout/arrow2" loCatId="process" qsTypeId="urn:microsoft.com/office/officeart/2005/8/quickstyle/3d2" qsCatId="3D" csTypeId="urn:microsoft.com/office/officeart/2005/8/colors/accent1_4" csCatId="accent1" phldr="1"/>
      <dgm:spPr/>
    </dgm:pt>
    <dgm:pt modelId="{86ED842C-3DEB-4988-A1EB-6B6F9726FF0E}">
      <dgm:prSet phldrT="[نص]" custT="1"/>
      <dgm:spPr/>
      <dgm:t>
        <a:bodyPr/>
        <a:lstStyle/>
        <a:p>
          <a:pPr rtl="1"/>
          <a:r>
            <a:rPr lang="ar-SA" sz="2800" b="1" smtClean="0">
              <a:solidFill>
                <a:srgbClr val="7030A0"/>
              </a:solidFill>
            </a:rPr>
            <a:t>أثاث </a:t>
          </a:r>
          <a:r>
            <a:rPr lang="ar-SA" sz="3200" b="1" smtClean="0">
              <a:solidFill>
                <a:srgbClr val="7030A0"/>
              </a:solidFill>
            </a:rPr>
            <a:t>حجرة</a:t>
          </a:r>
          <a:r>
            <a:rPr lang="ar-SA" sz="2800" b="1" smtClean="0">
              <a:solidFill>
                <a:srgbClr val="7030A0"/>
              </a:solidFill>
            </a:rPr>
            <a:t> الدراسة</a:t>
          </a:r>
          <a:endParaRPr lang="ar-SA" sz="2800" b="1" dirty="0">
            <a:solidFill>
              <a:srgbClr val="7030A0"/>
            </a:solidFill>
          </a:endParaRPr>
        </a:p>
      </dgm:t>
    </dgm:pt>
    <dgm:pt modelId="{9F3D7DDE-874D-4424-8B9E-AC1E501E3E99}" type="parTrans" cxnId="{72F63956-7168-4377-85E5-2B31DDCDBFBA}">
      <dgm:prSet/>
      <dgm:spPr/>
      <dgm:t>
        <a:bodyPr/>
        <a:lstStyle/>
        <a:p>
          <a:pPr rtl="1"/>
          <a:endParaRPr lang="ar-SA" sz="1600" b="1">
            <a:solidFill>
              <a:srgbClr val="7030A0"/>
            </a:solidFill>
          </a:endParaRPr>
        </a:p>
      </dgm:t>
    </dgm:pt>
    <dgm:pt modelId="{9E543F7C-4F07-4385-973F-7D79CE214ED6}" type="sibTrans" cxnId="{72F63956-7168-4377-85E5-2B31DDCDBFBA}">
      <dgm:prSet/>
      <dgm:spPr/>
      <dgm:t>
        <a:bodyPr/>
        <a:lstStyle/>
        <a:p>
          <a:pPr rtl="1"/>
          <a:endParaRPr lang="ar-SA" sz="1600" b="1">
            <a:solidFill>
              <a:srgbClr val="7030A0"/>
            </a:solidFill>
          </a:endParaRPr>
        </a:p>
      </dgm:t>
    </dgm:pt>
    <dgm:pt modelId="{4DFA6A90-116D-47AA-9C73-75ED124F650C}">
      <dgm:prSet phldrT="[نص]" custT="1"/>
      <dgm:spPr/>
      <dgm:t>
        <a:bodyPr/>
        <a:lstStyle/>
        <a:p>
          <a:pPr rtl="1"/>
          <a:r>
            <a:rPr lang="ar-SA" sz="2800" b="1" smtClean="0">
              <a:solidFill>
                <a:srgbClr val="7030A0"/>
              </a:solidFill>
            </a:rPr>
            <a:t>حجرة الصف</a:t>
          </a:r>
          <a:endParaRPr lang="ar-SA" sz="2800" b="1" dirty="0">
            <a:solidFill>
              <a:srgbClr val="7030A0"/>
            </a:solidFill>
          </a:endParaRPr>
        </a:p>
      </dgm:t>
    </dgm:pt>
    <dgm:pt modelId="{89D8C941-FA46-4394-9E00-109D86F5ADCD}" type="parTrans" cxnId="{E5543443-5C5A-4ACB-A5FD-647056ADA034}">
      <dgm:prSet/>
      <dgm:spPr/>
      <dgm:t>
        <a:bodyPr/>
        <a:lstStyle/>
        <a:p>
          <a:pPr rtl="1"/>
          <a:endParaRPr lang="ar-SA" sz="1600" b="1">
            <a:solidFill>
              <a:srgbClr val="7030A0"/>
            </a:solidFill>
          </a:endParaRPr>
        </a:p>
      </dgm:t>
    </dgm:pt>
    <dgm:pt modelId="{671199E2-C5E4-45E0-BC08-81ED0B953569}" type="sibTrans" cxnId="{E5543443-5C5A-4ACB-A5FD-647056ADA034}">
      <dgm:prSet/>
      <dgm:spPr/>
      <dgm:t>
        <a:bodyPr/>
        <a:lstStyle/>
        <a:p>
          <a:pPr rtl="1"/>
          <a:endParaRPr lang="ar-SA" sz="1600" b="1">
            <a:solidFill>
              <a:srgbClr val="7030A0"/>
            </a:solidFill>
          </a:endParaRPr>
        </a:p>
      </dgm:t>
    </dgm:pt>
    <dgm:pt modelId="{67738D60-B373-4C97-8C83-7F0003F5BD71}">
      <dgm:prSet phldrT="[نص]" custT="1"/>
      <dgm:spPr/>
      <dgm:t>
        <a:bodyPr/>
        <a:lstStyle/>
        <a:p>
          <a:pPr rtl="1"/>
          <a:r>
            <a:rPr lang="ar-SA" sz="2800" b="1" smtClean="0">
              <a:solidFill>
                <a:srgbClr val="7030A0"/>
              </a:solidFill>
            </a:rPr>
            <a:t>المبنى المدرسي</a:t>
          </a:r>
          <a:endParaRPr lang="ar-SA" sz="2800" b="1" dirty="0">
            <a:solidFill>
              <a:srgbClr val="7030A0"/>
            </a:solidFill>
          </a:endParaRPr>
        </a:p>
      </dgm:t>
    </dgm:pt>
    <dgm:pt modelId="{A16D9EA4-B66C-481B-96A6-55F3421A63ED}" type="parTrans" cxnId="{AA8B691A-36E6-4C7C-9139-CB2EF58E0459}">
      <dgm:prSet/>
      <dgm:spPr/>
      <dgm:t>
        <a:bodyPr/>
        <a:lstStyle/>
        <a:p>
          <a:pPr rtl="1"/>
          <a:endParaRPr lang="ar-SA" sz="1600" b="1">
            <a:solidFill>
              <a:srgbClr val="7030A0"/>
            </a:solidFill>
          </a:endParaRPr>
        </a:p>
      </dgm:t>
    </dgm:pt>
    <dgm:pt modelId="{910A62D2-67A9-4724-8C14-6F07455E7B35}" type="sibTrans" cxnId="{AA8B691A-36E6-4C7C-9139-CB2EF58E0459}">
      <dgm:prSet/>
      <dgm:spPr/>
      <dgm:t>
        <a:bodyPr/>
        <a:lstStyle/>
        <a:p>
          <a:pPr rtl="1"/>
          <a:endParaRPr lang="ar-SA" sz="1600" b="1">
            <a:solidFill>
              <a:srgbClr val="7030A0"/>
            </a:solidFill>
          </a:endParaRPr>
        </a:p>
      </dgm:t>
    </dgm:pt>
    <dgm:pt modelId="{7730A8D5-88E7-4728-BD50-D0118D85E414}">
      <dgm:prSet custT="1"/>
      <dgm:spPr/>
      <dgm:t>
        <a:bodyPr/>
        <a:lstStyle/>
        <a:p>
          <a:pPr rtl="1"/>
          <a:r>
            <a:rPr lang="ar-SA" sz="2800" b="1" smtClean="0">
              <a:solidFill>
                <a:srgbClr val="7030A0"/>
              </a:solidFill>
            </a:rPr>
            <a:t>المرافق المدرسية</a:t>
          </a:r>
          <a:endParaRPr lang="ar-SA" sz="2800" b="1" dirty="0">
            <a:solidFill>
              <a:srgbClr val="7030A0"/>
            </a:solidFill>
          </a:endParaRPr>
        </a:p>
      </dgm:t>
    </dgm:pt>
    <dgm:pt modelId="{6C1D02D4-658B-4990-BFD2-F1F56FD825EA}" type="parTrans" cxnId="{868BA502-C3FC-4682-AF11-4917E5372727}">
      <dgm:prSet/>
      <dgm:spPr/>
      <dgm:t>
        <a:bodyPr/>
        <a:lstStyle/>
        <a:p>
          <a:pPr rtl="1"/>
          <a:endParaRPr lang="ar-SA" sz="1600" b="1">
            <a:solidFill>
              <a:srgbClr val="7030A0"/>
            </a:solidFill>
          </a:endParaRPr>
        </a:p>
      </dgm:t>
    </dgm:pt>
    <dgm:pt modelId="{70012A6D-16B5-42F1-8704-FA4093676D13}" type="sibTrans" cxnId="{868BA502-C3FC-4682-AF11-4917E5372727}">
      <dgm:prSet/>
      <dgm:spPr/>
      <dgm:t>
        <a:bodyPr/>
        <a:lstStyle/>
        <a:p>
          <a:pPr rtl="1"/>
          <a:endParaRPr lang="ar-SA" sz="1600" b="1">
            <a:solidFill>
              <a:srgbClr val="7030A0"/>
            </a:solidFill>
          </a:endParaRPr>
        </a:p>
      </dgm:t>
    </dgm:pt>
    <dgm:pt modelId="{8F8DFCDE-5221-4735-83D4-4B20CAB41852}" type="pres">
      <dgm:prSet presAssocID="{FE9B19CC-C65E-4AB9-B3CC-94F443D49E84}" presName="arrowDiagram" presStyleCnt="0">
        <dgm:presLayoutVars>
          <dgm:chMax val="5"/>
          <dgm:dir/>
          <dgm:resizeHandles val="exact"/>
        </dgm:presLayoutVars>
      </dgm:prSet>
      <dgm:spPr/>
    </dgm:pt>
    <dgm:pt modelId="{3BB3C15F-B44D-4119-874A-E6C45841F9C7}" type="pres">
      <dgm:prSet presAssocID="{FE9B19CC-C65E-4AB9-B3CC-94F443D49E84}" presName="arrow" presStyleLbl="bgShp" presStyleIdx="0" presStyleCnt="1"/>
      <dgm:spPr/>
    </dgm:pt>
    <dgm:pt modelId="{87E767C4-AC49-4E85-90A9-2FA62C164D94}" type="pres">
      <dgm:prSet presAssocID="{FE9B19CC-C65E-4AB9-B3CC-94F443D49E84}" presName="arrowDiagram4" presStyleCnt="0"/>
      <dgm:spPr/>
    </dgm:pt>
    <dgm:pt modelId="{30B24275-D759-4D64-9DF6-F060CB71704E}" type="pres">
      <dgm:prSet presAssocID="{86ED842C-3DEB-4988-A1EB-6B6F9726FF0E}" presName="bullet4a" presStyleLbl="node1" presStyleIdx="0" presStyleCnt="4"/>
      <dgm:spPr/>
    </dgm:pt>
    <dgm:pt modelId="{18FF142F-A0C8-4E84-8E3C-77E48E3963A6}" type="pres">
      <dgm:prSet presAssocID="{86ED842C-3DEB-4988-A1EB-6B6F9726FF0E}" presName="textBox4a" presStyleLbl="revTx" presStyleIdx="0" presStyleCnt="4">
        <dgm:presLayoutVars>
          <dgm:bulletEnabled val="1"/>
        </dgm:presLayoutVars>
      </dgm:prSet>
      <dgm:spPr/>
      <dgm:t>
        <a:bodyPr/>
        <a:lstStyle/>
        <a:p>
          <a:pPr rtl="1"/>
          <a:endParaRPr lang="ar-SA"/>
        </a:p>
      </dgm:t>
    </dgm:pt>
    <dgm:pt modelId="{B7A0F89E-A174-4386-883B-803CAB6A10E2}" type="pres">
      <dgm:prSet presAssocID="{7730A8D5-88E7-4728-BD50-D0118D85E414}" presName="bullet4b" presStyleLbl="node1" presStyleIdx="1" presStyleCnt="4"/>
      <dgm:spPr/>
    </dgm:pt>
    <dgm:pt modelId="{ECDB2592-3293-4970-A129-9816709D8BBE}" type="pres">
      <dgm:prSet presAssocID="{7730A8D5-88E7-4728-BD50-D0118D85E414}" presName="textBox4b" presStyleLbl="revTx" presStyleIdx="1" presStyleCnt="4">
        <dgm:presLayoutVars>
          <dgm:bulletEnabled val="1"/>
        </dgm:presLayoutVars>
      </dgm:prSet>
      <dgm:spPr/>
      <dgm:t>
        <a:bodyPr/>
        <a:lstStyle/>
        <a:p>
          <a:pPr rtl="1"/>
          <a:endParaRPr lang="ar-SA"/>
        </a:p>
      </dgm:t>
    </dgm:pt>
    <dgm:pt modelId="{B5C531B6-5089-4177-AEFE-856D0B826B66}" type="pres">
      <dgm:prSet presAssocID="{4DFA6A90-116D-47AA-9C73-75ED124F650C}" presName="bullet4c" presStyleLbl="node1" presStyleIdx="2" presStyleCnt="4"/>
      <dgm:spPr/>
    </dgm:pt>
    <dgm:pt modelId="{D82FCE24-AD9D-496F-B79D-74566A7C0EBA}" type="pres">
      <dgm:prSet presAssocID="{4DFA6A90-116D-47AA-9C73-75ED124F650C}" presName="textBox4c" presStyleLbl="revTx" presStyleIdx="2" presStyleCnt="4">
        <dgm:presLayoutVars>
          <dgm:bulletEnabled val="1"/>
        </dgm:presLayoutVars>
      </dgm:prSet>
      <dgm:spPr/>
      <dgm:t>
        <a:bodyPr/>
        <a:lstStyle/>
        <a:p>
          <a:pPr rtl="1"/>
          <a:endParaRPr lang="ar-SA"/>
        </a:p>
      </dgm:t>
    </dgm:pt>
    <dgm:pt modelId="{3FDE4765-3E37-43D2-B52B-5ACFFEEA331B}" type="pres">
      <dgm:prSet presAssocID="{67738D60-B373-4C97-8C83-7F0003F5BD71}" presName="bullet4d" presStyleLbl="node1" presStyleIdx="3" presStyleCnt="4"/>
      <dgm:spPr/>
    </dgm:pt>
    <dgm:pt modelId="{1E860C6E-2B6C-495A-B312-BEC224B3079A}" type="pres">
      <dgm:prSet presAssocID="{67738D60-B373-4C97-8C83-7F0003F5BD71}" presName="textBox4d" presStyleLbl="revTx" presStyleIdx="3" presStyleCnt="4">
        <dgm:presLayoutVars>
          <dgm:bulletEnabled val="1"/>
        </dgm:presLayoutVars>
      </dgm:prSet>
      <dgm:spPr/>
      <dgm:t>
        <a:bodyPr/>
        <a:lstStyle/>
        <a:p>
          <a:pPr rtl="1"/>
          <a:endParaRPr lang="ar-SA"/>
        </a:p>
      </dgm:t>
    </dgm:pt>
  </dgm:ptLst>
  <dgm:cxnLst>
    <dgm:cxn modelId="{E291ABA4-4573-4594-A7A8-E236584E07A8}" type="presOf" srcId="{4DFA6A90-116D-47AA-9C73-75ED124F650C}" destId="{D82FCE24-AD9D-496F-B79D-74566A7C0EBA}" srcOrd="0" destOrd="0" presId="urn:microsoft.com/office/officeart/2005/8/layout/arrow2"/>
    <dgm:cxn modelId="{5DC922F9-8BCA-478B-B449-BA3F6C4ACB1A}" type="presOf" srcId="{7730A8D5-88E7-4728-BD50-D0118D85E414}" destId="{ECDB2592-3293-4970-A129-9816709D8BBE}" srcOrd="0" destOrd="0" presId="urn:microsoft.com/office/officeart/2005/8/layout/arrow2"/>
    <dgm:cxn modelId="{4BA24652-A58D-40B0-92A2-DA0A7613B360}" type="presOf" srcId="{86ED842C-3DEB-4988-A1EB-6B6F9726FF0E}" destId="{18FF142F-A0C8-4E84-8E3C-77E48E3963A6}" srcOrd="0" destOrd="0" presId="urn:microsoft.com/office/officeart/2005/8/layout/arrow2"/>
    <dgm:cxn modelId="{E420C74E-AC68-4F9A-B14F-74B160D5449D}" type="presOf" srcId="{67738D60-B373-4C97-8C83-7F0003F5BD71}" destId="{1E860C6E-2B6C-495A-B312-BEC224B3079A}" srcOrd="0" destOrd="0" presId="urn:microsoft.com/office/officeart/2005/8/layout/arrow2"/>
    <dgm:cxn modelId="{FBDDA62C-E893-4517-8D92-D7727B46A7EF}" type="presOf" srcId="{FE9B19CC-C65E-4AB9-B3CC-94F443D49E84}" destId="{8F8DFCDE-5221-4735-83D4-4B20CAB41852}" srcOrd="0" destOrd="0" presId="urn:microsoft.com/office/officeart/2005/8/layout/arrow2"/>
    <dgm:cxn modelId="{E5543443-5C5A-4ACB-A5FD-647056ADA034}" srcId="{FE9B19CC-C65E-4AB9-B3CC-94F443D49E84}" destId="{4DFA6A90-116D-47AA-9C73-75ED124F650C}" srcOrd="2" destOrd="0" parTransId="{89D8C941-FA46-4394-9E00-109D86F5ADCD}" sibTransId="{671199E2-C5E4-45E0-BC08-81ED0B953569}"/>
    <dgm:cxn modelId="{72F63956-7168-4377-85E5-2B31DDCDBFBA}" srcId="{FE9B19CC-C65E-4AB9-B3CC-94F443D49E84}" destId="{86ED842C-3DEB-4988-A1EB-6B6F9726FF0E}" srcOrd="0" destOrd="0" parTransId="{9F3D7DDE-874D-4424-8B9E-AC1E501E3E99}" sibTransId="{9E543F7C-4F07-4385-973F-7D79CE214ED6}"/>
    <dgm:cxn modelId="{868BA502-C3FC-4682-AF11-4917E5372727}" srcId="{FE9B19CC-C65E-4AB9-B3CC-94F443D49E84}" destId="{7730A8D5-88E7-4728-BD50-D0118D85E414}" srcOrd="1" destOrd="0" parTransId="{6C1D02D4-658B-4990-BFD2-F1F56FD825EA}" sibTransId="{70012A6D-16B5-42F1-8704-FA4093676D13}"/>
    <dgm:cxn modelId="{AA8B691A-36E6-4C7C-9139-CB2EF58E0459}" srcId="{FE9B19CC-C65E-4AB9-B3CC-94F443D49E84}" destId="{67738D60-B373-4C97-8C83-7F0003F5BD71}" srcOrd="3" destOrd="0" parTransId="{A16D9EA4-B66C-481B-96A6-55F3421A63ED}" sibTransId="{910A62D2-67A9-4724-8C14-6F07455E7B35}"/>
    <dgm:cxn modelId="{DBD84E4F-B8EF-4511-9340-CD2A5F94AC37}" type="presParOf" srcId="{8F8DFCDE-5221-4735-83D4-4B20CAB41852}" destId="{3BB3C15F-B44D-4119-874A-E6C45841F9C7}" srcOrd="0" destOrd="0" presId="urn:microsoft.com/office/officeart/2005/8/layout/arrow2"/>
    <dgm:cxn modelId="{00663661-A44D-4368-9DA8-2AFB752F90F7}" type="presParOf" srcId="{8F8DFCDE-5221-4735-83D4-4B20CAB41852}" destId="{87E767C4-AC49-4E85-90A9-2FA62C164D94}" srcOrd="1" destOrd="0" presId="urn:microsoft.com/office/officeart/2005/8/layout/arrow2"/>
    <dgm:cxn modelId="{1BB92B5F-C0EA-4C1F-9983-7CB3F7E7ECDF}" type="presParOf" srcId="{87E767C4-AC49-4E85-90A9-2FA62C164D94}" destId="{30B24275-D759-4D64-9DF6-F060CB71704E}" srcOrd="0" destOrd="0" presId="urn:microsoft.com/office/officeart/2005/8/layout/arrow2"/>
    <dgm:cxn modelId="{C0E2C9EB-D61A-4FC1-9952-3A70F79DD613}" type="presParOf" srcId="{87E767C4-AC49-4E85-90A9-2FA62C164D94}" destId="{18FF142F-A0C8-4E84-8E3C-77E48E3963A6}" srcOrd="1" destOrd="0" presId="urn:microsoft.com/office/officeart/2005/8/layout/arrow2"/>
    <dgm:cxn modelId="{735E5ADD-3152-476D-A1E8-A67F6B346734}" type="presParOf" srcId="{87E767C4-AC49-4E85-90A9-2FA62C164D94}" destId="{B7A0F89E-A174-4386-883B-803CAB6A10E2}" srcOrd="2" destOrd="0" presId="urn:microsoft.com/office/officeart/2005/8/layout/arrow2"/>
    <dgm:cxn modelId="{907CE9DD-D9AA-457A-8BA2-3F06A91580E9}" type="presParOf" srcId="{87E767C4-AC49-4E85-90A9-2FA62C164D94}" destId="{ECDB2592-3293-4970-A129-9816709D8BBE}" srcOrd="3" destOrd="0" presId="urn:microsoft.com/office/officeart/2005/8/layout/arrow2"/>
    <dgm:cxn modelId="{D934B28C-6607-4A4C-AEA3-57E25F8FB2DC}" type="presParOf" srcId="{87E767C4-AC49-4E85-90A9-2FA62C164D94}" destId="{B5C531B6-5089-4177-AEFE-856D0B826B66}" srcOrd="4" destOrd="0" presId="urn:microsoft.com/office/officeart/2005/8/layout/arrow2"/>
    <dgm:cxn modelId="{F49058AF-B552-442C-9AEA-59773D0FA578}" type="presParOf" srcId="{87E767C4-AC49-4E85-90A9-2FA62C164D94}" destId="{D82FCE24-AD9D-496F-B79D-74566A7C0EBA}" srcOrd="5" destOrd="0" presId="urn:microsoft.com/office/officeart/2005/8/layout/arrow2"/>
    <dgm:cxn modelId="{101092F0-DE27-47AF-B927-9EC73612B67F}" type="presParOf" srcId="{87E767C4-AC49-4E85-90A9-2FA62C164D94}" destId="{3FDE4765-3E37-43D2-B52B-5ACFFEEA331B}" srcOrd="6" destOrd="0" presId="urn:microsoft.com/office/officeart/2005/8/layout/arrow2"/>
    <dgm:cxn modelId="{9B467CDB-3092-4272-BB11-3C502DAC6E0B}" type="presParOf" srcId="{87E767C4-AC49-4E85-90A9-2FA62C164D94}" destId="{1E860C6E-2B6C-495A-B312-BEC224B3079A}"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25EA7-0D5F-4DB0-BE8E-91330839BDB7}">
      <dsp:nvSpPr>
        <dsp:cNvPr id="0" name=""/>
        <dsp:cNvSpPr/>
      </dsp:nvSpPr>
      <dsp:spPr>
        <a:xfrm>
          <a:off x="-5354367" y="-819952"/>
          <a:ext cx="6375678" cy="6375678"/>
        </a:xfrm>
        <a:prstGeom prst="blockArc">
          <a:avLst>
            <a:gd name="adj1" fmla="val 18900000"/>
            <a:gd name="adj2" fmla="val 2700000"/>
            <a:gd name="adj3" fmla="val 339"/>
          </a:avLst>
        </a:pr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1D49C4-CBD4-4B6F-9A0E-5EF870DAD71B}">
      <dsp:nvSpPr>
        <dsp:cNvPr id="0" name=""/>
        <dsp:cNvSpPr/>
      </dsp:nvSpPr>
      <dsp:spPr>
        <a:xfrm>
          <a:off x="446614" y="295891"/>
          <a:ext cx="10377270" cy="592161"/>
        </a:xfrm>
        <a:prstGeom prst="rect">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0028" tIns="60960" rIns="60960" bIns="60960" numCol="1" spcCol="1270" anchor="ctr" anchorCtr="0">
          <a:noAutofit/>
        </a:bodyPr>
        <a:lstStyle/>
        <a:p>
          <a:pPr lvl="0" algn="l" defTabSz="1066800" rtl="1">
            <a:lnSpc>
              <a:spcPct val="90000"/>
            </a:lnSpc>
            <a:spcBef>
              <a:spcPct val="0"/>
            </a:spcBef>
            <a:spcAft>
              <a:spcPct val="35000"/>
            </a:spcAft>
          </a:pPr>
          <a:r>
            <a:rPr lang="ar-SA" sz="2400" b="1" kern="1200" dirty="0" smtClean="0">
              <a:solidFill>
                <a:srgbClr val="002060"/>
              </a:solidFill>
            </a:rPr>
            <a:t>يشكل تلاميذ المدارس جزءاً كبيراً من عدد السكان </a:t>
          </a:r>
          <a:endParaRPr lang="ar-SA" sz="2400" b="1" kern="1200" dirty="0">
            <a:solidFill>
              <a:srgbClr val="002060"/>
            </a:solidFill>
          </a:endParaRPr>
        </a:p>
      </dsp:txBody>
      <dsp:txXfrm>
        <a:off x="446614" y="295891"/>
        <a:ext cx="10377270" cy="592161"/>
      </dsp:txXfrm>
    </dsp:sp>
    <dsp:sp modelId="{4045190C-5745-4332-86E1-170A1EDC6BC1}">
      <dsp:nvSpPr>
        <dsp:cNvPr id="0" name=""/>
        <dsp:cNvSpPr/>
      </dsp:nvSpPr>
      <dsp:spPr>
        <a:xfrm>
          <a:off x="76513" y="221870"/>
          <a:ext cx="740201" cy="740201"/>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FBD0AFD-CEB8-40C0-BCE8-DD497356E426}">
      <dsp:nvSpPr>
        <dsp:cNvPr id="0" name=""/>
        <dsp:cNvSpPr/>
      </dsp:nvSpPr>
      <dsp:spPr>
        <a:xfrm>
          <a:off x="870939" y="1183848"/>
          <a:ext cx="9952945" cy="592161"/>
        </a:xfrm>
        <a:prstGeom prst="rect">
          <a:avLst/>
        </a:prstGeom>
        <a:blipFill rotWithShape="0">
          <a:blip xmlns:r="http://schemas.openxmlformats.org/officeDocument/2006/relationships" r:embed="rId1">
            <a:duotone>
              <a:schemeClr val="accent5">
                <a:hueOff val="-170749"/>
                <a:satOff val="-14858"/>
                <a:lumOff val="-147"/>
                <a:alphaOff val="0"/>
                <a:shade val="88000"/>
                <a:lumMod val="88000"/>
              </a:schemeClr>
              <a:schemeClr val="accent5">
                <a:hueOff val="-170749"/>
                <a:satOff val="-14858"/>
                <a:lumOff val="-147"/>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0028" tIns="60960" rIns="60960" bIns="60960" numCol="1" spcCol="1270" anchor="ctr" anchorCtr="0">
          <a:noAutofit/>
        </a:bodyPr>
        <a:lstStyle/>
        <a:p>
          <a:pPr lvl="0" algn="l" defTabSz="1066800" rtl="1">
            <a:lnSpc>
              <a:spcPct val="90000"/>
            </a:lnSpc>
            <a:spcBef>
              <a:spcPct val="0"/>
            </a:spcBef>
            <a:spcAft>
              <a:spcPct val="35000"/>
            </a:spcAft>
          </a:pPr>
          <a:r>
            <a:rPr lang="ar-SA" sz="2400" b="1" kern="1200" smtClean="0">
              <a:solidFill>
                <a:srgbClr val="002060"/>
              </a:solidFill>
            </a:rPr>
            <a:t>بتقديم الخدمة الصحية للتلاميذ تضمن وجود رعاية صحية لجزء كبير بين أفراد المجتمع</a:t>
          </a:r>
          <a:endParaRPr lang="ar-SA" sz="2400" b="1" kern="1200" dirty="0">
            <a:solidFill>
              <a:srgbClr val="002060"/>
            </a:solidFill>
          </a:endParaRPr>
        </a:p>
      </dsp:txBody>
      <dsp:txXfrm>
        <a:off x="870939" y="1183848"/>
        <a:ext cx="9952945" cy="592161"/>
      </dsp:txXfrm>
    </dsp:sp>
    <dsp:sp modelId="{CEAD93F4-8038-4139-B394-7CCEABE12D14}">
      <dsp:nvSpPr>
        <dsp:cNvPr id="0" name=""/>
        <dsp:cNvSpPr/>
      </dsp:nvSpPr>
      <dsp:spPr>
        <a:xfrm>
          <a:off x="500838" y="1109828"/>
          <a:ext cx="740201" cy="740201"/>
        </a:xfrm>
        <a:prstGeom prst="ellipse">
          <a:avLst/>
        </a:prstGeom>
        <a:solidFill>
          <a:schemeClr val="lt1">
            <a:hueOff val="0"/>
            <a:satOff val="0"/>
            <a:lumOff val="0"/>
            <a:alphaOff val="0"/>
          </a:schemeClr>
        </a:solidFill>
        <a:ln w="9525" cap="flat" cmpd="sng" algn="ctr">
          <a:solidFill>
            <a:schemeClr val="accent5">
              <a:hueOff val="-170749"/>
              <a:satOff val="-14858"/>
              <a:lumOff val="-147"/>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A705521-3936-4E24-A0F2-A7699AFDA663}">
      <dsp:nvSpPr>
        <dsp:cNvPr id="0" name=""/>
        <dsp:cNvSpPr/>
      </dsp:nvSpPr>
      <dsp:spPr>
        <a:xfrm>
          <a:off x="1001173" y="2071805"/>
          <a:ext cx="9822711" cy="592161"/>
        </a:xfrm>
        <a:prstGeom prst="rect">
          <a:avLst/>
        </a:prstGeom>
        <a:blipFill rotWithShape="0">
          <a:blip xmlns:r="http://schemas.openxmlformats.org/officeDocument/2006/relationships" r:embed="rId1">
            <a:duotone>
              <a:schemeClr val="accent5">
                <a:hueOff val="-341498"/>
                <a:satOff val="-29716"/>
                <a:lumOff val="-294"/>
                <a:alphaOff val="0"/>
                <a:shade val="88000"/>
                <a:lumMod val="88000"/>
              </a:schemeClr>
              <a:schemeClr val="accent5">
                <a:hueOff val="-341498"/>
                <a:satOff val="-29716"/>
                <a:lumOff val="-294"/>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0028" tIns="60960" rIns="60960" bIns="60960" numCol="1" spcCol="1270" anchor="ctr" anchorCtr="0">
          <a:noAutofit/>
        </a:bodyPr>
        <a:lstStyle/>
        <a:p>
          <a:pPr lvl="0" algn="l" defTabSz="1066800" rtl="1">
            <a:lnSpc>
              <a:spcPct val="90000"/>
            </a:lnSpc>
            <a:spcBef>
              <a:spcPct val="0"/>
            </a:spcBef>
            <a:spcAft>
              <a:spcPct val="35000"/>
            </a:spcAft>
          </a:pPr>
          <a:r>
            <a:rPr lang="ar-SA" sz="2400" b="1" kern="1200" smtClean="0">
              <a:solidFill>
                <a:srgbClr val="002060"/>
              </a:solidFill>
            </a:rPr>
            <a:t>يتعرض التلاميذ في هذه المرحلة من العمر إلى كثير من الأمراض </a:t>
          </a:r>
          <a:endParaRPr lang="ar-SA" sz="2400" b="1" kern="1200" dirty="0">
            <a:solidFill>
              <a:srgbClr val="002060"/>
            </a:solidFill>
          </a:endParaRPr>
        </a:p>
      </dsp:txBody>
      <dsp:txXfrm>
        <a:off x="1001173" y="2071805"/>
        <a:ext cx="9822711" cy="592161"/>
      </dsp:txXfrm>
    </dsp:sp>
    <dsp:sp modelId="{4CA69BD5-D178-4CF3-8E5C-44F4C0EE3681}">
      <dsp:nvSpPr>
        <dsp:cNvPr id="0" name=""/>
        <dsp:cNvSpPr/>
      </dsp:nvSpPr>
      <dsp:spPr>
        <a:xfrm>
          <a:off x="631072" y="1997785"/>
          <a:ext cx="740201" cy="740201"/>
        </a:xfrm>
        <a:prstGeom prst="ellipse">
          <a:avLst/>
        </a:prstGeom>
        <a:solidFill>
          <a:schemeClr val="lt1">
            <a:hueOff val="0"/>
            <a:satOff val="0"/>
            <a:lumOff val="0"/>
            <a:alphaOff val="0"/>
          </a:schemeClr>
        </a:solidFill>
        <a:ln w="9525" cap="flat" cmpd="sng" algn="ctr">
          <a:solidFill>
            <a:schemeClr val="accent5">
              <a:hueOff val="-341498"/>
              <a:satOff val="-29716"/>
              <a:lumOff val="-294"/>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C91FAB0-C850-4D70-A3E0-AF22363A050F}">
      <dsp:nvSpPr>
        <dsp:cNvPr id="0" name=""/>
        <dsp:cNvSpPr/>
      </dsp:nvSpPr>
      <dsp:spPr>
        <a:xfrm>
          <a:off x="870939" y="2959763"/>
          <a:ext cx="9952945" cy="592161"/>
        </a:xfrm>
        <a:prstGeom prst="rect">
          <a:avLst/>
        </a:prstGeom>
        <a:blipFill rotWithShape="0">
          <a:blip xmlns:r="http://schemas.openxmlformats.org/officeDocument/2006/relationships" r:embed="rId1">
            <a:duotone>
              <a:schemeClr val="accent5">
                <a:hueOff val="-512246"/>
                <a:satOff val="-44573"/>
                <a:lumOff val="-441"/>
                <a:alphaOff val="0"/>
                <a:shade val="88000"/>
                <a:lumMod val="88000"/>
              </a:schemeClr>
              <a:schemeClr val="accent5">
                <a:hueOff val="-512246"/>
                <a:satOff val="-44573"/>
                <a:lumOff val="-441"/>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0028" tIns="60960" rIns="60960" bIns="60960" numCol="1" spcCol="1270" anchor="ctr" anchorCtr="0">
          <a:noAutofit/>
        </a:bodyPr>
        <a:lstStyle/>
        <a:p>
          <a:pPr lvl="0" algn="l" defTabSz="1066800" rtl="1">
            <a:lnSpc>
              <a:spcPct val="90000"/>
            </a:lnSpc>
            <a:spcBef>
              <a:spcPct val="0"/>
            </a:spcBef>
            <a:spcAft>
              <a:spcPct val="35000"/>
            </a:spcAft>
          </a:pPr>
          <a:r>
            <a:rPr lang="ar-SA" sz="2400" b="1" kern="1200" dirty="0" smtClean="0">
              <a:solidFill>
                <a:srgbClr val="002060"/>
              </a:solidFill>
            </a:rPr>
            <a:t>يمر التلاميذ في هذه المرحلة بمراحل نمو مختلفة وتغيرات جسمانية ونفسية وبذلك يكون لهم احتياجات صحية متعددة وبتوفيرها يتفادى المجتمع الكثير من المشاكل الصحية في المستقبل</a:t>
          </a:r>
          <a:endParaRPr lang="ar-SA" sz="2400" b="1" kern="1200" dirty="0">
            <a:solidFill>
              <a:srgbClr val="002060"/>
            </a:solidFill>
          </a:endParaRPr>
        </a:p>
      </dsp:txBody>
      <dsp:txXfrm>
        <a:off x="870939" y="2959763"/>
        <a:ext cx="9952945" cy="592161"/>
      </dsp:txXfrm>
    </dsp:sp>
    <dsp:sp modelId="{900F9AC6-156E-49AA-A648-8400E6FCC87F}">
      <dsp:nvSpPr>
        <dsp:cNvPr id="0" name=""/>
        <dsp:cNvSpPr/>
      </dsp:nvSpPr>
      <dsp:spPr>
        <a:xfrm>
          <a:off x="500838" y="2885743"/>
          <a:ext cx="740201" cy="740201"/>
        </a:xfrm>
        <a:prstGeom prst="ellipse">
          <a:avLst/>
        </a:prstGeom>
        <a:solidFill>
          <a:schemeClr val="lt1">
            <a:hueOff val="0"/>
            <a:satOff val="0"/>
            <a:lumOff val="0"/>
            <a:alphaOff val="0"/>
          </a:schemeClr>
        </a:solidFill>
        <a:ln w="9525" cap="flat" cmpd="sng" algn="ctr">
          <a:solidFill>
            <a:schemeClr val="accent5">
              <a:hueOff val="-512246"/>
              <a:satOff val="-44573"/>
              <a:lumOff val="-441"/>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1E82F3F-05B2-420C-9638-C61111D0763C}">
      <dsp:nvSpPr>
        <dsp:cNvPr id="0" name=""/>
        <dsp:cNvSpPr/>
      </dsp:nvSpPr>
      <dsp:spPr>
        <a:xfrm>
          <a:off x="446614" y="3847720"/>
          <a:ext cx="10377270" cy="592161"/>
        </a:xfrm>
        <a:prstGeom prst="rect">
          <a:avLst/>
        </a:prstGeom>
        <a:blipFill rotWithShape="0">
          <a:blip xmlns:r="http://schemas.openxmlformats.org/officeDocument/2006/relationships" r:embed="rId1">
            <a:duotone>
              <a:schemeClr val="accent5">
                <a:hueOff val="-682995"/>
                <a:satOff val="-59431"/>
                <a:lumOff val="-588"/>
                <a:alphaOff val="0"/>
                <a:shade val="88000"/>
                <a:lumMod val="88000"/>
              </a:schemeClr>
              <a:schemeClr val="accent5">
                <a:hueOff val="-682995"/>
                <a:satOff val="-59431"/>
                <a:lumOff val="-588"/>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0028" tIns="60960" rIns="60960" bIns="60960" numCol="1" spcCol="1270" anchor="ctr" anchorCtr="0">
          <a:noAutofit/>
        </a:bodyPr>
        <a:lstStyle/>
        <a:p>
          <a:pPr lvl="0" algn="l" defTabSz="1066800" rtl="1">
            <a:lnSpc>
              <a:spcPct val="90000"/>
            </a:lnSpc>
            <a:spcBef>
              <a:spcPct val="0"/>
            </a:spcBef>
            <a:spcAft>
              <a:spcPct val="35000"/>
            </a:spcAft>
          </a:pPr>
          <a:r>
            <a:rPr lang="ar-SA" sz="2400" b="1" kern="1200" smtClean="0">
              <a:solidFill>
                <a:srgbClr val="002060"/>
              </a:solidFill>
            </a:rPr>
            <a:t>يمكن غرس العادات الصحية السليمة في هذه المرحلة من العمر</a:t>
          </a:r>
          <a:endParaRPr lang="ar-SA" sz="2400" b="1" kern="1200" dirty="0">
            <a:solidFill>
              <a:srgbClr val="002060"/>
            </a:solidFill>
          </a:endParaRPr>
        </a:p>
      </dsp:txBody>
      <dsp:txXfrm>
        <a:off x="446614" y="3847720"/>
        <a:ext cx="10377270" cy="592161"/>
      </dsp:txXfrm>
    </dsp:sp>
    <dsp:sp modelId="{4AB84827-6466-47AA-8078-80CFCB7F09E0}">
      <dsp:nvSpPr>
        <dsp:cNvPr id="0" name=""/>
        <dsp:cNvSpPr/>
      </dsp:nvSpPr>
      <dsp:spPr>
        <a:xfrm>
          <a:off x="76513" y="3773700"/>
          <a:ext cx="740201" cy="740201"/>
        </a:xfrm>
        <a:prstGeom prst="ellipse">
          <a:avLst/>
        </a:prstGeom>
        <a:solidFill>
          <a:schemeClr val="lt1">
            <a:hueOff val="0"/>
            <a:satOff val="0"/>
            <a:lumOff val="0"/>
            <a:alphaOff val="0"/>
          </a:schemeClr>
        </a:solidFill>
        <a:ln w="9525" cap="flat" cmpd="sng" algn="ctr">
          <a:solidFill>
            <a:schemeClr val="accent5">
              <a:hueOff val="-682995"/>
              <a:satOff val="-59431"/>
              <a:lumOff val="-588"/>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C496F-BD44-44E6-8422-D832DDBD09B1}">
      <dsp:nvSpPr>
        <dsp:cNvPr id="0" name=""/>
        <dsp:cNvSpPr/>
      </dsp:nvSpPr>
      <dsp:spPr>
        <a:xfrm>
          <a:off x="3624" y="150931"/>
          <a:ext cx="2530216" cy="3036259"/>
        </a:xfrm>
        <a:prstGeom prst="roundRect">
          <a:avLst>
            <a:gd name="adj" fmla="val 5000"/>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99441" rIns="128905" bIns="0" numCol="1" spcCol="1270" anchor="t" anchorCtr="0">
          <a:noAutofit/>
        </a:bodyPr>
        <a:lstStyle/>
        <a:p>
          <a:pPr lvl="0" algn="ctr" defTabSz="1289050" rtl="1">
            <a:lnSpc>
              <a:spcPct val="90000"/>
            </a:lnSpc>
            <a:spcBef>
              <a:spcPct val="0"/>
            </a:spcBef>
            <a:spcAft>
              <a:spcPct val="35000"/>
            </a:spcAft>
          </a:pPr>
          <a:r>
            <a:rPr lang="ar-SA" sz="2900" b="1" kern="1200" dirty="0" smtClean="0">
              <a:solidFill>
                <a:schemeClr val="accent1"/>
              </a:solidFill>
            </a:rPr>
            <a:t>أثاث حجرة الدراسة</a:t>
          </a:r>
          <a:endParaRPr lang="ar-SA" sz="2900" b="1" kern="1200" dirty="0">
            <a:solidFill>
              <a:schemeClr val="accent1"/>
            </a:solidFill>
          </a:endParaRPr>
        </a:p>
      </dsp:txBody>
      <dsp:txXfrm rot="16200000">
        <a:off x="-988220" y="1142776"/>
        <a:ext cx="2489732" cy="506043"/>
      </dsp:txXfrm>
    </dsp:sp>
    <dsp:sp modelId="{568BFA39-4898-4587-B638-BA3FA1FE3D4C}">
      <dsp:nvSpPr>
        <dsp:cNvPr id="0" name=""/>
        <dsp:cNvSpPr/>
      </dsp:nvSpPr>
      <dsp:spPr>
        <a:xfrm>
          <a:off x="509667" y="150931"/>
          <a:ext cx="1885010" cy="3036259"/>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ctr" defTabSz="1244600" rtl="1">
            <a:lnSpc>
              <a:spcPct val="90000"/>
            </a:lnSpc>
            <a:spcBef>
              <a:spcPct val="0"/>
            </a:spcBef>
            <a:spcAft>
              <a:spcPct val="35000"/>
            </a:spcAft>
          </a:pPr>
          <a:endParaRPr lang="ar-SA" sz="2800" b="1" kern="1200" dirty="0" smtClean="0"/>
        </a:p>
        <a:p>
          <a:pPr lvl="0" algn="ctr" defTabSz="1244600" rtl="1">
            <a:lnSpc>
              <a:spcPct val="90000"/>
            </a:lnSpc>
            <a:spcBef>
              <a:spcPct val="0"/>
            </a:spcBef>
            <a:spcAft>
              <a:spcPct val="35000"/>
            </a:spcAft>
          </a:pPr>
          <a:r>
            <a:rPr lang="ar-SA" sz="2800" b="1" kern="1200" dirty="0" smtClean="0"/>
            <a:t>الأدراج والمقاعد</a:t>
          </a:r>
        </a:p>
        <a:p>
          <a:pPr lvl="0" algn="ctr" defTabSz="1244600" rtl="1">
            <a:lnSpc>
              <a:spcPct val="90000"/>
            </a:lnSpc>
            <a:spcBef>
              <a:spcPct val="0"/>
            </a:spcBef>
            <a:spcAft>
              <a:spcPct val="35000"/>
            </a:spcAft>
          </a:pPr>
          <a:r>
            <a:rPr lang="ar-SA" sz="2800" b="1" kern="1200" dirty="0" smtClean="0"/>
            <a:t>السبورة</a:t>
          </a:r>
          <a:endParaRPr lang="ar-SA" sz="2800" b="1" kern="1200" dirty="0"/>
        </a:p>
      </dsp:txBody>
      <dsp:txXfrm>
        <a:off x="509667" y="150931"/>
        <a:ext cx="1885010" cy="3036259"/>
      </dsp:txXfrm>
    </dsp:sp>
    <dsp:sp modelId="{918628B0-1BB9-4B84-9A87-03FB586EF48A}">
      <dsp:nvSpPr>
        <dsp:cNvPr id="0" name=""/>
        <dsp:cNvSpPr/>
      </dsp:nvSpPr>
      <dsp:spPr>
        <a:xfrm>
          <a:off x="2622980" y="137632"/>
          <a:ext cx="2530216" cy="3036259"/>
        </a:xfrm>
        <a:prstGeom prst="roundRect">
          <a:avLst>
            <a:gd name="adj" fmla="val 5000"/>
          </a:avLst>
        </a:prstGeom>
        <a:blipFill rotWithShape="0">
          <a:blip xmlns:r="http://schemas.openxmlformats.org/officeDocument/2006/relationships" r:embed="rId1">
            <a:duotone>
              <a:schemeClr val="accent5">
                <a:hueOff val="-227665"/>
                <a:satOff val="-19810"/>
                <a:lumOff val="-196"/>
                <a:alphaOff val="0"/>
                <a:shade val="88000"/>
                <a:lumMod val="88000"/>
              </a:schemeClr>
              <a:schemeClr val="accent5">
                <a:hueOff val="-227665"/>
                <a:satOff val="-19810"/>
                <a:lumOff val="-196"/>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99441" rIns="128905" bIns="0" numCol="1" spcCol="1270" anchor="t" anchorCtr="0">
          <a:noAutofit/>
        </a:bodyPr>
        <a:lstStyle/>
        <a:p>
          <a:pPr lvl="0" algn="ctr" defTabSz="1289050" rtl="1">
            <a:lnSpc>
              <a:spcPct val="90000"/>
            </a:lnSpc>
            <a:spcBef>
              <a:spcPct val="0"/>
            </a:spcBef>
            <a:spcAft>
              <a:spcPct val="35000"/>
            </a:spcAft>
          </a:pPr>
          <a:r>
            <a:rPr lang="ar-SA" sz="2900" b="1" kern="1200" dirty="0" smtClean="0">
              <a:solidFill>
                <a:schemeClr val="accent1"/>
              </a:solidFill>
            </a:rPr>
            <a:t>حجرة الدراسة</a:t>
          </a:r>
          <a:endParaRPr lang="ar-SA" sz="2900" b="1" kern="1200" dirty="0">
            <a:solidFill>
              <a:schemeClr val="accent1"/>
            </a:solidFill>
          </a:endParaRPr>
        </a:p>
      </dsp:txBody>
      <dsp:txXfrm rot="16200000">
        <a:off x="1631135" y="1129477"/>
        <a:ext cx="2489732" cy="506043"/>
      </dsp:txXfrm>
    </dsp:sp>
    <dsp:sp modelId="{B7192EEB-C366-48E2-9508-CDBB988F0E7D}">
      <dsp:nvSpPr>
        <dsp:cNvPr id="0" name=""/>
        <dsp:cNvSpPr/>
      </dsp:nvSpPr>
      <dsp:spPr>
        <a:xfrm rot="5400000">
          <a:off x="2412571" y="2550224"/>
          <a:ext cx="446118" cy="379532"/>
        </a:xfrm>
        <a:prstGeom prst="flowChartExtra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6460424-C6D6-4116-8382-54F41E04BDC0}">
      <dsp:nvSpPr>
        <dsp:cNvPr id="0" name=""/>
        <dsp:cNvSpPr/>
      </dsp:nvSpPr>
      <dsp:spPr>
        <a:xfrm>
          <a:off x="3129023" y="137632"/>
          <a:ext cx="1885010" cy="3036259"/>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ctr" defTabSz="1244600" rtl="1">
            <a:lnSpc>
              <a:spcPct val="90000"/>
            </a:lnSpc>
            <a:spcBef>
              <a:spcPct val="0"/>
            </a:spcBef>
            <a:spcAft>
              <a:spcPct val="35000"/>
            </a:spcAft>
          </a:pPr>
          <a:endParaRPr lang="ar-SA" sz="2800" b="1" kern="1200" dirty="0" smtClean="0"/>
        </a:p>
        <a:p>
          <a:pPr lvl="0" algn="ctr" defTabSz="1244600" rtl="1">
            <a:lnSpc>
              <a:spcPct val="90000"/>
            </a:lnSpc>
            <a:spcBef>
              <a:spcPct val="0"/>
            </a:spcBef>
            <a:spcAft>
              <a:spcPct val="35000"/>
            </a:spcAft>
          </a:pPr>
          <a:r>
            <a:rPr lang="ar-SA" sz="2800" b="1" kern="1200" dirty="0" smtClean="0"/>
            <a:t>المساحة</a:t>
          </a:r>
        </a:p>
        <a:p>
          <a:pPr lvl="0" algn="ctr" defTabSz="1244600" rtl="1">
            <a:lnSpc>
              <a:spcPct val="90000"/>
            </a:lnSpc>
            <a:spcBef>
              <a:spcPct val="0"/>
            </a:spcBef>
            <a:spcAft>
              <a:spcPct val="35000"/>
            </a:spcAft>
          </a:pPr>
          <a:r>
            <a:rPr lang="ar-SA" sz="2800" b="1" kern="1200" dirty="0" smtClean="0"/>
            <a:t>التهوية </a:t>
          </a:r>
        </a:p>
        <a:p>
          <a:pPr lvl="0" algn="ctr" defTabSz="1244600" rtl="1">
            <a:lnSpc>
              <a:spcPct val="90000"/>
            </a:lnSpc>
            <a:spcBef>
              <a:spcPct val="0"/>
            </a:spcBef>
            <a:spcAft>
              <a:spcPct val="35000"/>
            </a:spcAft>
          </a:pPr>
          <a:r>
            <a:rPr lang="ar-SA" sz="2800" b="1" kern="1200" dirty="0" smtClean="0"/>
            <a:t>الإضاءة</a:t>
          </a:r>
          <a:endParaRPr lang="ar-SA" sz="2800" b="1" kern="1200" dirty="0"/>
        </a:p>
      </dsp:txBody>
      <dsp:txXfrm>
        <a:off x="3129023" y="137632"/>
        <a:ext cx="1885010" cy="3036259"/>
      </dsp:txXfrm>
    </dsp:sp>
    <dsp:sp modelId="{618F732D-335C-47AB-9683-601892BCFDC2}">
      <dsp:nvSpPr>
        <dsp:cNvPr id="0" name=""/>
        <dsp:cNvSpPr/>
      </dsp:nvSpPr>
      <dsp:spPr>
        <a:xfrm>
          <a:off x="5241753" y="137632"/>
          <a:ext cx="2530216" cy="3036259"/>
        </a:xfrm>
        <a:prstGeom prst="roundRect">
          <a:avLst>
            <a:gd name="adj" fmla="val 5000"/>
          </a:avLst>
        </a:prstGeom>
        <a:blipFill rotWithShape="0">
          <a:blip xmlns:r="http://schemas.openxmlformats.org/officeDocument/2006/relationships" r:embed="rId1">
            <a:duotone>
              <a:schemeClr val="accent5">
                <a:hueOff val="-455330"/>
                <a:satOff val="-39621"/>
                <a:lumOff val="-392"/>
                <a:alphaOff val="0"/>
                <a:shade val="88000"/>
                <a:lumMod val="88000"/>
              </a:schemeClr>
              <a:schemeClr val="accent5">
                <a:hueOff val="-455330"/>
                <a:satOff val="-39621"/>
                <a:lumOff val="-392"/>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99441" rIns="128905" bIns="0" numCol="1" spcCol="1270" anchor="t" anchorCtr="0">
          <a:noAutofit/>
        </a:bodyPr>
        <a:lstStyle/>
        <a:p>
          <a:pPr lvl="0" algn="ctr" defTabSz="1289050" rtl="1">
            <a:lnSpc>
              <a:spcPct val="90000"/>
            </a:lnSpc>
            <a:spcBef>
              <a:spcPct val="0"/>
            </a:spcBef>
            <a:spcAft>
              <a:spcPct val="35000"/>
            </a:spcAft>
          </a:pPr>
          <a:r>
            <a:rPr lang="ar-SA" sz="2900" b="1" kern="1200" dirty="0" smtClean="0">
              <a:solidFill>
                <a:schemeClr val="accent1"/>
              </a:solidFill>
            </a:rPr>
            <a:t>المبنى المدرسي</a:t>
          </a:r>
          <a:endParaRPr lang="ar-SA" sz="2900" b="1" kern="1200" dirty="0">
            <a:solidFill>
              <a:schemeClr val="accent1"/>
            </a:solidFill>
          </a:endParaRPr>
        </a:p>
      </dsp:txBody>
      <dsp:txXfrm rot="16200000">
        <a:off x="4249909" y="1129477"/>
        <a:ext cx="2489732" cy="506043"/>
      </dsp:txXfrm>
    </dsp:sp>
    <dsp:sp modelId="{950B3FB1-B677-43EA-BE13-80C8FC8F0FD7}">
      <dsp:nvSpPr>
        <dsp:cNvPr id="0" name=""/>
        <dsp:cNvSpPr/>
      </dsp:nvSpPr>
      <dsp:spPr>
        <a:xfrm rot="5400000">
          <a:off x="5031345" y="2550224"/>
          <a:ext cx="446118" cy="379532"/>
        </a:xfrm>
        <a:prstGeom prst="flowChartExtract">
          <a:avLst/>
        </a:prstGeom>
        <a:solidFill>
          <a:schemeClr val="lt1">
            <a:hueOff val="0"/>
            <a:satOff val="0"/>
            <a:lumOff val="0"/>
            <a:alphaOff val="0"/>
          </a:schemeClr>
        </a:solidFill>
        <a:ln w="9525" cap="flat" cmpd="sng" algn="ctr">
          <a:solidFill>
            <a:schemeClr val="accent5">
              <a:hueOff val="-341498"/>
              <a:satOff val="-29716"/>
              <a:lumOff val="-294"/>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1BF163-5058-48D3-8465-16976BA8B89A}">
      <dsp:nvSpPr>
        <dsp:cNvPr id="0" name=""/>
        <dsp:cNvSpPr/>
      </dsp:nvSpPr>
      <dsp:spPr>
        <a:xfrm>
          <a:off x="5747797" y="137632"/>
          <a:ext cx="1885010" cy="3036259"/>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ctr" defTabSz="1244600" rtl="1">
            <a:lnSpc>
              <a:spcPct val="90000"/>
            </a:lnSpc>
            <a:spcBef>
              <a:spcPct val="0"/>
            </a:spcBef>
            <a:spcAft>
              <a:spcPct val="35000"/>
            </a:spcAft>
          </a:pPr>
          <a:endParaRPr lang="ar-SA" sz="2800" b="1" kern="1200" dirty="0" smtClean="0"/>
        </a:p>
        <a:p>
          <a:pPr lvl="0" algn="ctr" defTabSz="1244600" rtl="1">
            <a:lnSpc>
              <a:spcPct val="90000"/>
            </a:lnSpc>
            <a:spcBef>
              <a:spcPct val="0"/>
            </a:spcBef>
            <a:spcAft>
              <a:spcPct val="35000"/>
            </a:spcAft>
          </a:pPr>
          <a:r>
            <a:rPr lang="ar-SA" sz="2800" b="1" kern="1200" dirty="0" smtClean="0"/>
            <a:t>الموقع</a:t>
          </a:r>
        </a:p>
        <a:p>
          <a:pPr lvl="0" algn="ctr" defTabSz="1244600" rtl="1">
            <a:lnSpc>
              <a:spcPct val="90000"/>
            </a:lnSpc>
            <a:spcBef>
              <a:spcPct val="0"/>
            </a:spcBef>
            <a:spcAft>
              <a:spcPct val="35000"/>
            </a:spcAft>
          </a:pPr>
          <a:r>
            <a:rPr lang="ar-SA" sz="2800" b="1" kern="1200" dirty="0" smtClean="0"/>
            <a:t>المساحة</a:t>
          </a:r>
        </a:p>
        <a:p>
          <a:pPr lvl="0" algn="ctr" defTabSz="1244600" rtl="1">
            <a:lnSpc>
              <a:spcPct val="90000"/>
            </a:lnSpc>
            <a:spcBef>
              <a:spcPct val="0"/>
            </a:spcBef>
            <a:spcAft>
              <a:spcPct val="35000"/>
            </a:spcAft>
          </a:pPr>
          <a:r>
            <a:rPr lang="ar-SA" sz="2800" b="1" kern="1200" dirty="0" smtClean="0"/>
            <a:t>المبنى</a:t>
          </a:r>
          <a:endParaRPr lang="ar-SA" sz="2800" b="1" kern="1200" dirty="0"/>
        </a:p>
      </dsp:txBody>
      <dsp:txXfrm>
        <a:off x="5747797" y="137632"/>
        <a:ext cx="1885010" cy="3036259"/>
      </dsp:txXfrm>
    </dsp:sp>
    <dsp:sp modelId="{E43B6C11-8563-47F5-A15F-5F9D52D7450E}">
      <dsp:nvSpPr>
        <dsp:cNvPr id="0" name=""/>
        <dsp:cNvSpPr/>
      </dsp:nvSpPr>
      <dsp:spPr>
        <a:xfrm>
          <a:off x="7860527" y="137632"/>
          <a:ext cx="2530216" cy="3036259"/>
        </a:xfrm>
        <a:prstGeom prst="roundRect">
          <a:avLst>
            <a:gd name="adj" fmla="val 5000"/>
          </a:avLst>
        </a:prstGeom>
        <a:blipFill rotWithShape="0">
          <a:blip xmlns:r="http://schemas.openxmlformats.org/officeDocument/2006/relationships" r:embed="rId1">
            <a:duotone>
              <a:schemeClr val="accent5">
                <a:hueOff val="-682995"/>
                <a:satOff val="-59431"/>
                <a:lumOff val="-588"/>
                <a:alphaOff val="0"/>
                <a:shade val="88000"/>
                <a:lumMod val="88000"/>
              </a:schemeClr>
              <a:schemeClr val="accent5">
                <a:hueOff val="-682995"/>
                <a:satOff val="-59431"/>
                <a:lumOff val="-588"/>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99441" rIns="128905" bIns="0" numCol="1" spcCol="1270" anchor="t" anchorCtr="0">
          <a:noAutofit/>
        </a:bodyPr>
        <a:lstStyle/>
        <a:p>
          <a:pPr lvl="0" algn="ctr" defTabSz="1289050" rtl="1">
            <a:lnSpc>
              <a:spcPct val="90000"/>
            </a:lnSpc>
            <a:spcBef>
              <a:spcPct val="0"/>
            </a:spcBef>
            <a:spcAft>
              <a:spcPct val="35000"/>
            </a:spcAft>
          </a:pPr>
          <a:r>
            <a:rPr lang="ar-SA" sz="2900" b="1" kern="1200" dirty="0" smtClean="0">
              <a:solidFill>
                <a:schemeClr val="accent1"/>
              </a:solidFill>
            </a:rPr>
            <a:t>المرافق المدرسية   </a:t>
          </a:r>
          <a:endParaRPr lang="ar-SA" sz="2900" b="1" kern="1200" dirty="0">
            <a:solidFill>
              <a:schemeClr val="accent1"/>
            </a:solidFill>
          </a:endParaRPr>
        </a:p>
      </dsp:txBody>
      <dsp:txXfrm rot="16200000">
        <a:off x="6868682" y="1129477"/>
        <a:ext cx="2489732" cy="506043"/>
      </dsp:txXfrm>
    </dsp:sp>
    <dsp:sp modelId="{02A94890-A42E-4952-8231-9DC59EA00D89}">
      <dsp:nvSpPr>
        <dsp:cNvPr id="0" name=""/>
        <dsp:cNvSpPr/>
      </dsp:nvSpPr>
      <dsp:spPr>
        <a:xfrm rot="5400000">
          <a:off x="7650119" y="2550224"/>
          <a:ext cx="446118" cy="379532"/>
        </a:xfrm>
        <a:prstGeom prst="flowChartExtract">
          <a:avLst/>
        </a:prstGeom>
        <a:solidFill>
          <a:schemeClr val="lt1">
            <a:hueOff val="0"/>
            <a:satOff val="0"/>
            <a:lumOff val="0"/>
            <a:alphaOff val="0"/>
          </a:schemeClr>
        </a:solidFill>
        <a:ln w="9525" cap="flat" cmpd="sng" algn="ctr">
          <a:solidFill>
            <a:schemeClr val="accent5">
              <a:hueOff val="-682995"/>
              <a:satOff val="-59431"/>
              <a:lumOff val="-588"/>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58C6C17-2AA2-45E3-93D2-C6BED7EFD39E}">
      <dsp:nvSpPr>
        <dsp:cNvPr id="0" name=""/>
        <dsp:cNvSpPr/>
      </dsp:nvSpPr>
      <dsp:spPr>
        <a:xfrm>
          <a:off x="8366570" y="137632"/>
          <a:ext cx="1885010" cy="3036259"/>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ctr" defTabSz="1244600" rtl="1">
            <a:lnSpc>
              <a:spcPct val="90000"/>
            </a:lnSpc>
            <a:spcBef>
              <a:spcPct val="0"/>
            </a:spcBef>
            <a:spcAft>
              <a:spcPct val="35000"/>
            </a:spcAft>
          </a:pPr>
          <a:r>
            <a:rPr lang="ar-SA" sz="2800" b="1" kern="1200" dirty="0" smtClean="0"/>
            <a:t>مياه الشرب</a:t>
          </a:r>
        </a:p>
        <a:p>
          <a:pPr lvl="0" algn="ctr" defTabSz="1244600" rtl="1">
            <a:lnSpc>
              <a:spcPct val="90000"/>
            </a:lnSpc>
            <a:spcBef>
              <a:spcPct val="0"/>
            </a:spcBef>
            <a:spcAft>
              <a:spcPct val="35000"/>
            </a:spcAft>
          </a:pPr>
          <a:r>
            <a:rPr lang="ar-SA" sz="2800" b="1" kern="1200" dirty="0" smtClean="0"/>
            <a:t>الأحواض</a:t>
          </a:r>
        </a:p>
        <a:p>
          <a:pPr lvl="0" algn="ctr" defTabSz="1244600" rtl="1">
            <a:lnSpc>
              <a:spcPct val="90000"/>
            </a:lnSpc>
            <a:spcBef>
              <a:spcPct val="0"/>
            </a:spcBef>
            <a:spcAft>
              <a:spcPct val="35000"/>
            </a:spcAft>
          </a:pPr>
          <a:r>
            <a:rPr lang="ar-SA" sz="2800" b="1" kern="1200" dirty="0" smtClean="0"/>
            <a:t>المراحيض</a:t>
          </a:r>
        </a:p>
        <a:p>
          <a:pPr lvl="0" algn="ctr" defTabSz="1244600" rtl="1">
            <a:lnSpc>
              <a:spcPct val="90000"/>
            </a:lnSpc>
            <a:spcBef>
              <a:spcPct val="0"/>
            </a:spcBef>
            <a:spcAft>
              <a:spcPct val="35000"/>
            </a:spcAft>
          </a:pPr>
          <a:r>
            <a:rPr lang="ar-SA" sz="2800" b="1" kern="1200" dirty="0" smtClean="0"/>
            <a:t>المقصف</a:t>
          </a:r>
        </a:p>
        <a:p>
          <a:pPr lvl="0" algn="ctr" defTabSz="1244600" rtl="1">
            <a:lnSpc>
              <a:spcPct val="90000"/>
            </a:lnSpc>
            <a:spcBef>
              <a:spcPct val="0"/>
            </a:spcBef>
            <a:spcAft>
              <a:spcPct val="35000"/>
            </a:spcAft>
          </a:pPr>
          <a:r>
            <a:rPr lang="ar-SA" sz="2800" b="1" kern="1200" dirty="0" smtClean="0"/>
            <a:t>فناء المدرسة</a:t>
          </a:r>
        </a:p>
        <a:p>
          <a:pPr lvl="0" algn="ctr" defTabSz="1244600" rtl="1">
            <a:lnSpc>
              <a:spcPct val="90000"/>
            </a:lnSpc>
            <a:spcBef>
              <a:spcPct val="0"/>
            </a:spcBef>
            <a:spcAft>
              <a:spcPct val="35000"/>
            </a:spcAft>
          </a:pPr>
          <a:r>
            <a:rPr lang="ar-SA" sz="2800" b="1" kern="1200" dirty="0" smtClean="0"/>
            <a:t>العيادة الطبية </a:t>
          </a:r>
          <a:endParaRPr lang="ar-SA" sz="2800" b="1" kern="1200" dirty="0"/>
        </a:p>
      </dsp:txBody>
      <dsp:txXfrm>
        <a:off x="8366570" y="137632"/>
        <a:ext cx="1885010" cy="30362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69EF5-95BD-47ED-9B95-29D9399898DE}">
      <dsp:nvSpPr>
        <dsp:cNvPr id="0" name=""/>
        <dsp:cNvSpPr/>
      </dsp:nvSpPr>
      <dsp:spPr>
        <a:xfrm>
          <a:off x="0" y="669"/>
          <a:ext cx="10394950" cy="3310185"/>
        </a:xfrm>
        <a:prstGeom prst="roundRect">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A" sz="2400" b="1" kern="1200" dirty="0" smtClean="0"/>
            <a:t>الازدحام.</a:t>
          </a:r>
        </a:p>
        <a:p>
          <a:pPr lvl="0" algn="r" defTabSz="1066800" rtl="1">
            <a:lnSpc>
              <a:spcPct val="90000"/>
            </a:lnSpc>
            <a:spcBef>
              <a:spcPct val="0"/>
            </a:spcBef>
            <a:spcAft>
              <a:spcPct val="35000"/>
            </a:spcAft>
          </a:pPr>
          <a:r>
            <a:rPr lang="ar-SA" sz="2400" b="1" kern="1200" dirty="0" smtClean="0"/>
            <a:t>عدم توافر المياه النقية.</a:t>
          </a:r>
        </a:p>
        <a:p>
          <a:pPr lvl="0" algn="r" defTabSz="1066800" rtl="1">
            <a:lnSpc>
              <a:spcPct val="90000"/>
            </a:lnSpc>
            <a:spcBef>
              <a:spcPct val="0"/>
            </a:spcBef>
            <a:spcAft>
              <a:spcPct val="35000"/>
            </a:spcAft>
          </a:pPr>
          <a:r>
            <a:rPr lang="ar-SA" sz="2400" b="1" kern="1200" dirty="0" smtClean="0"/>
            <a:t>عدم توافر الصرف الصحي.</a:t>
          </a:r>
        </a:p>
        <a:p>
          <a:pPr lvl="0" algn="r" defTabSz="1066800" rtl="1">
            <a:lnSpc>
              <a:spcPct val="90000"/>
            </a:lnSpc>
            <a:spcBef>
              <a:spcPct val="0"/>
            </a:spcBef>
            <a:spcAft>
              <a:spcPct val="35000"/>
            </a:spcAft>
          </a:pPr>
          <a:r>
            <a:rPr lang="ar-SA" sz="2400" b="1" kern="1200" dirty="0" smtClean="0"/>
            <a:t>عدم توافر الغذاء.</a:t>
          </a:r>
        </a:p>
        <a:p>
          <a:pPr lvl="0" algn="r" defTabSz="1066800" rtl="1">
            <a:lnSpc>
              <a:spcPct val="90000"/>
            </a:lnSpc>
            <a:spcBef>
              <a:spcPct val="0"/>
            </a:spcBef>
            <a:spcAft>
              <a:spcPct val="35000"/>
            </a:spcAft>
          </a:pPr>
          <a:r>
            <a:rPr lang="ar-SA" sz="2400" b="1" kern="1200" dirty="0" smtClean="0"/>
            <a:t>عدم توافر خدمات الرعاية.</a:t>
          </a:r>
        </a:p>
        <a:p>
          <a:pPr lvl="0" algn="r" defTabSz="1066800" rtl="1">
            <a:lnSpc>
              <a:spcPct val="90000"/>
            </a:lnSpc>
            <a:spcBef>
              <a:spcPct val="0"/>
            </a:spcBef>
            <a:spcAft>
              <a:spcPct val="35000"/>
            </a:spcAft>
          </a:pPr>
          <a:r>
            <a:rPr lang="ar-SA" sz="2400" b="1" kern="1200" dirty="0" smtClean="0"/>
            <a:t>الأمراض المعدية وهي مسئولة عن 50% من وفيات الأطفال.</a:t>
          </a:r>
        </a:p>
        <a:p>
          <a:pPr lvl="0" algn="r" defTabSz="1066800" rtl="1">
            <a:lnSpc>
              <a:spcPct val="90000"/>
            </a:lnSpc>
            <a:spcBef>
              <a:spcPct val="0"/>
            </a:spcBef>
            <a:spcAft>
              <a:spcPct val="35000"/>
            </a:spcAft>
          </a:pPr>
          <a:endParaRPr lang="ar-SA" sz="2400" b="1" kern="1200" dirty="0" smtClean="0"/>
        </a:p>
      </dsp:txBody>
      <dsp:txXfrm>
        <a:off x="161590" y="162259"/>
        <a:ext cx="10071770" cy="29870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5B6DC-D5A2-4D5D-B2D1-3784898F41E9}">
      <dsp:nvSpPr>
        <dsp:cNvPr id="0" name=""/>
        <dsp:cNvSpPr/>
      </dsp:nvSpPr>
      <dsp:spPr>
        <a:xfrm>
          <a:off x="0" y="3146"/>
          <a:ext cx="10394950" cy="535665"/>
        </a:xfrm>
        <a:prstGeom prst="roundRect">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SA" sz="2800" b="1" kern="1200" dirty="0" smtClean="0">
              <a:solidFill>
                <a:srgbClr val="7030A0"/>
              </a:solidFill>
            </a:rPr>
            <a:t>خلو بيئة الطفل من العنصر البشري</a:t>
          </a:r>
          <a:endParaRPr lang="ar-SA" sz="2800" b="1" kern="1200" dirty="0">
            <a:solidFill>
              <a:srgbClr val="7030A0"/>
            </a:solidFill>
          </a:endParaRPr>
        </a:p>
      </dsp:txBody>
      <dsp:txXfrm>
        <a:off x="26149" y="29295"/>
        <a:ext cx="10342652" cy="483367"/>
      </dsp:txXfrm>
    </dsp:sp>
    <dsp:sp modelId="{C2A489A2-9124-46D6-AE25-D94AD96B9859}">
      <dsp:nvSpPr>
        <dsp:cNvPr id="0" name=""/>
        <dsp:cNvSpPr/>
      </dsp:nvSpPr>
      <dsp:spPr>
        <a:xfrm>
          <a:off x="0" y="538811"/>
          <a:ext cx="10394950" cy="128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040" tIns="30480" rIns="170688" bIns="30480" numCol="1" spcCol="1270" anchor="t" anchorCtr="0">
          <a:noAutofit/>
        </a:bodyPr>
        <a:lstStyle/>
        <a:p>
          <a:pPr marL="228600" lvl="1" indent="-228600" algn="r" defTabSz="1066800" rtl="1">
            <a:lnSpc>
              <a:spcPct val="90000"/>
            </a:lnSpc>
            <a:spcBef>
              <a:spcPct val="0"/>
            </a:spcBef>
            <a:spcAft>
              <a:spcPct val="20000"/>
            </a:spcAft>
            <a:buChar char="••"/>
          </a:pPr>
          <a:r>
            <a:rPr lang="ar-SA" sz="2400" b="1" kern="1200" dirty="0" smtClean="0"/>
            <a:t>الاعتماد على الوسائط الإعلامية في التسلية </a:t>
          </a:r>
          <a:endParaRPr lang="ar-SA" sz="2400" b="1" kern="1200" dirty="0"/>
        </a:p>
        <a:p>
          <a:pPr marL="228600" lvl="1" indent="-228600" algn="r" defTabSz="1066800" rtl="1">
            <a:lnSpc>
              <a:spcPct val="90000"/>
            </a:lnSpc>
            <a:spcBef>
              <a:spcPct val="0"/>
            </a:spcBef>
            <a:spcAft>
              <a:spcPct val="20000"/>
            </a:spcAft>
            <a:buChar char="••"/>
          </a:pPr>
          <a:r>
            <a:rPr lang="ar-SA" sz="2400" b="1" kern="1200" dirty="0" smtClean="0"/>
            <a:t>إحلال الرضاعة الصناعية محل الرضاعة الطبيعية</a:t>
          </a:r>
          <a:endParaRPr lang="ar-SA" sz="2400" b="1" kern="1200" dirty="0"/>
        </a:p>
        <a:p>
          <a:pPr marL="228600" lvl="1" indent="-228600" algn="r" defTabSz="1066800" rtl="1">
            <a:lnSpc>
              <a:spcPct val="90000"/>
            </a:lnSpc>
            <a:spcBef>
              <a:spcPct val="0"/>
            </a:spcBef>
            <a:spcAft>
              <a:spcPct val="20000"/>
            </a:spcAft>
            <a:buChar char="••"/>
          </a:pPr>
          <a:r>
            <a:rPr lang="ar-SA" sz="2400" b="1" kern="1200" dirty="0" smtClean="0"/>
            <a:t>التفكك الأسري وضعف الانتماء للمجتمع</a:t>
          </a:r>
          <a:endParaRPr lang="ar-SA" sz="2400" b="1" kern="1200" dirty="0"/>
        </a:p>
        <a:p>
          <a:pPr marL="228600" lvl="1" indent="-228600" algn="r" defTabSz="1066800" rtl="1">
            <a:lnSpc>
              <a:spcPct val="90000"/>
            </a:lnSpc>
            <a:spcBef>
              <a:spcPct val="0"/>
            </a:spcBef>
            <a:spcAft>
              <a:spcPct val="20000"/>
            </a:spcAft>
            <a:buChar char="••"/>
          </a:pPr>
          <a:endParaRPr lang="ar-SA" sz="2400" b="1" kern="1200" dirty="0"/>
        </a:p>
      </dsp:txBody>
      <dsp:txXfrm>
        <a:off x="0" y="538811"/>
        <a:ext cx="10394950" cy="1286185"/>
      </dsp:txXfrm>
    </dsp:sp>
    <dsp:sp modelId="{4F5185C7-33F3-47E9-8A42-FD5ED73711DF}">
      <dsp:nvSpPr>
        <dsp:cNvPr id="0" name=""/>
        <dsp:cNvSpPr/>
      </dsp:nvSpPr>
      <dsp:spPr>
        <a:xfrm>
          <a:off x="0" y="1824997"/>
          <a:ext cx="10394950" cy="535665"/>
        </a:xfrm>
        <a:prstGeom prst="roundRect">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SA" sz="2800" b="1" kern="1200" dirty="0" smtClean="0">
              <a:solidFill>
                <a:srgbClr val="7030A0"/>
              </a:solidFill>
            </a:rPr>
            <a:t>التغيرات الأسرية التي تستوجب إيجاد برامج رعاية للأطفال:</a:t>
          </a:r>
          <a:endParaRPr lang="ar-SA" sz="2800" b="1" kern="1200" dirty="0">
            <a:solidFill>
              <a:srgbClr val="7030A0"/>
            </a:solidFill>
          </a:endParaRPr>
        </a:p>
      </dsp:txBody>
      <dsp:txXfrm>
        <a:off x="26149" y="1851146"/>
        <a:ext cx="10342652" cy="483367"/>
      </dsp:txXfrm>
    </dsp:sp>
    <dsp:sp modelId="{8FF01841-6836-4F24-BB72-FDD3257B1EF9}">
      <dsp:nvSpPr>
        <dsp:cNvPr id="0" name=""/>
        <dsp:cNvSpPr/>
      </dsp:nvSpPr>
      <dsp:spPr>
        <a:xfrm>
          <a:off x="0" y="2360662"/>
          <a:ext cx="10394950" cy="947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040" tIns="30480" rIns="170688" bIns="30480" numCol="1" spcCol="1270" anchor="t" anchorCtr="0">
          <a:noAutofit/>
        </a:bodyPr>
        <a:lstStyle/>
        <a:p>
          <a:pPr marL="228600" lvl="1" indent="-228600" algn="r" defTabSz="1066800" rtl="1">
            <a:lnSpc>
              <a:spcPct val="90000"/>
            </a:lnSpc>
            <a:spcBef>
              <a:spcPct val="0"/>
            </a:spcBef>
            <a:spcAft>
              <a:spcPct val="20000"/>
            </a:spcAft>
            <a:buChar char="••"/>
          </a:pPr>
          <a:r>
            <a:rPr lang="ar-SA" sz="2400" b="1" kern="1200" dirty="0" smtClean="0"/>
            <a:t>عمل المرأة</a:t>
          </a:r>
          <a:endParaRPr lang="ar-SA" sz="2400" b="1" kern="1200" dirty="0"/>
        </a:p>
        <a:p>
          <a:pPr marL="228600" lvl="1" indent="-228600" algn="r" defTabSz="1066800" rtl="1">
            <a:lnSpc>
              <a:spcPct val="90000"/>
            </a:lnSpc>
            <a:spcBef>
              <a:spcPct val="0"/>
            </a:spcBef>
            <a:spcAft>
              <a:spcPct val="20000"/>
            </a:spcAft>
            <a:buChar char="••"/>
          </a:pPr>
          <a:r>
            <a:rPr lang="ar-SA" sz="2400" b="1" kern="1200" dirty="0" smtClean="0"/>
            <a:t>تغير دور الفتاة</a:t>
          </a:r>
          <a:endParaRPr lang="ar-SA" sz="2400" b="1" kern="1200" dirty="0"/>
        </a:p>
        <a:p>
          <a:pPr marL="228600" lvl="1" indent="-228600" algn="r" defTabSz="1066800" rtl="1">
            <a:lnSpc>
              <a:spcPct val="90000"/>
            </a:lnSpc>
            <a:spcBef>
              <a:spcPct val="0"/>
            </a:spcBef>
            <a:spcAft>
              <a:spcPct val="20000"/>
            </a:spcAft>
            <a:buChar char="••"/>
          </a:pPr>
          <a:r>
            <a:rPr lang="ar-SA" sz="2400" b="1" kern="1200" dirty="0" smtClean="0"/>
            <a:t>تغير في البناء الأسري</a:t>
          </a:r>
          <a:endParaRPr lang="ar-SA" sz="2400" b="1" kern="1200" dirty="0"/>
        </a:p>
      </dsp:txBody>
      <dsp:txXfrm>
        <a:off x="0" y="2360662"/>
        <a:ext cx="10394950" cy="9477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8EE69-EE14-42A1-BCA1-74ABAC7CC39C}">
      <dsp:nvSpPr>
        <dsp:cNvPr id="0" name=""/>
        <dsp:cNvSpPr/>
      </dsp:nvSpPr>
      <dsp:spPr>
        <a:xfrm>
          <a:off x="3248" y="41866"/>
          <a:ext cx="3167211" cy="748800"/>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1">
            <a:lnSpc>
              <a:spcPct val="90000"/>
            </a:lnSpc>
            <a:spcBef>
              <a:spcPct val="0"/>
            </a:spcBef>
            <a:spcAft>
              <a:spcPct val="35000"/>
            </a:spcAft>
          </a:pPr>
          <a:r>
            <a:rPr lang="ar-SA" sz="2600" b="1" kern="1200" dirty="0" smtClean="0">
              <a:solidFill>
                <a:srgbClr val="7030A0"/>
              </a:solidFill>
            </a:rPr>
            <a:t>الخدمات العلاجية</a:t>
          </a:r>
          <a:endParaRPr lang="ar-SA" sz="2600" b="1" kern="1200" dirty="0">
            <a:solidFill>
              <a:srgbClr val="7030A0"/>
            </a:solidFill>
          </a:endParaRPr>
        </a:p>
      </dsp:txBody>
      <dsp:txXfrm>
        <a:off x="3248" y="41866"/>
        <a:ext cx="3167211" cy="748800"/>
      </dsp:txXfrm>
    </dsp:sp>
    <dsp:sp modelId="{331535E1-2C3F-4176-AD60-24E66E22D504}">
      <dsp:nvSpPr>
        <dsp:cNvPr id="0" name=""/>
        <dsp:cNvSpPr/>
      </dsp:nvSpPr>
      <dsp:spPr>
        <a:xfrm>
          <a:off x="3248" y="790666"/>
          <a:ext cx="3167211" cy="2478992"/>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r" defTabSz="1155700" rtl="1">
            <a:lnSpc>
              <a:spcPct val="90000"/>
            </a:lnSpc>
            <a:spcBef>
              <a:spcPct val="0"/>
            </a:spcBef>
            <a:spcAft>
              <a:spcPct val="15000"/>
            </a:spcAft>
            <a:buChar char="••"/>
          </a:pPr>
          <a:r>
            <a:rPr lang="ar-SA" sz="2600" kern="1200" dirty="0" smtClean="0"/>
            <a:t>علاج الأمراض المعوية والتنفسية والمعدية وغيرها من الأمراض</a:t>
          </a:r>
          <a:endParaRPr lang="ar-SA" sz="2600" kern="1200" dirty="0"/>
        </a:p>
      </dsp:txBody>
      <dsp:txXfrm>
        <a:off x="3248" y="790666"/>
        <a:ext cx="3167211" cy="2478992"/>
      </dsp:txXfrm>
    </dsp:sp>
    <dsp:sp modelId="{740AFFCA-A82D-4C7A-AE2A-3DDF97A9D0FF}">
      <dsp:nvSpPr>
        <dsp:cNvPr id="0" name=""/>
        <dsp:cNvSpPr/>
      </dsp:nvSpPr>
      <dsp:spPr>
        <a:xfrm>
          <a:off x="3613869" y="41866"/>
          <a:ext cx="3167211" cy="748800"/>
        </a:xfrm>
        <a:prstGeom prst="rect">
          <a:avLst/>
        </a:prstGeom>
        <a:solidFill>
          <a:schemeClr val="accent3">
            <a:hueOff val="-230477"/>
            <a:satOff val="12708"/>
            <a:lumOff val="-9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1">
            <a:lnSpc>
              <a:spcPct val="90000"/>
            </a:lnSpc>
            <a:spcBef>
              <a:spcPct val="0"/>
            </a:spcBef>
            <a:spcAft>
              <a:spcPct val="35000"/>
            </a:spcAft>
          </a:pPr>
          <a:r>
            <a:rPr lang="ar-SA" sz="2600" b="1" kern="1200" dirty="0" smtClean="0">
              <a:solidFill>
                <a:srgbClr val="7030A0"/>
              </a:solidFill>
            </a:rPr>
            <a:t>الخدمات الوقائية</a:t>
          </a:r>
          <a:endParaRPr lang="ar-SA" sz="2600" b="1" kern="1200" dirty="0">
            <a:solidFill>
              <a:srgbClr val="7030A0"/>
            </a:solidFill>
          </a:endParaRPr>
        </a:p>
      </dsp:txBody>
      <dsp:txXfrm>
        <a:off x="3613869" y="41866"/>
        <a:ext cx="3167211" cy="748800"/>
      </dsp:txXfrm>
    </dsp:sp>
    <dsp:sp modelId="{A43394B5-3E30-45EC-A22F-F13AB631B644}">
      <dsp:nvSpPr>
        <dsp:cNvPr id="0" name=""/>
        <dsp:cNvSpPr/>
      </dsp:nvSpPr>
      <dsp:spPr>
        <a:xfrm>
          <a:off x="3613869" y="790666"/>
          <a:ext cx="3167211" cy="2478992"/>
        </a:xfrm>
        <a:prstGeom prst="rect">
          <a:avLst/>
        </a:prstGeom>
        <a:solidFill>
          <a:schemeClr val="accent3">
            <a:tint val="40000"/>
            <a:alpha val="90000"/>
            <a:hueOff val="-358676"/>
            <a:satOff val="14384"/>
            <a:lumOff val="8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r" defTabSz="1155700" rtl="1">
            <a:lnSpc>
              <a:spcPct val="90000"/>
            </a:lnSpc>
            <a:spcBef>
              <a:spcPct val="0"/>
            </a:spcBef>
            <a:spcAft>
              <a:spcPct val="15000"/>
            </a:spcAft>
            <a:buChar char="••"/>
          </a:pPr>
          <a:r>
            <a:rPr lang="ar-SA" sz="2600" kern="1200" dirty="0" smtClean="0"/>
            <a:t>حصول الطفل على التطعيمات</a:t>
          </a:r>
          <a:endParaRPr lang="ar-SA" sz="2600" kern="1200" dirty="0"/>
        </a:p>
        <a:p>
          <a:pPr marL="228600" lvl="1" indent="-228600" algn="r" defTabSz="1155700" rtl="1">
            <a:lnSpc>
              <a:spcPct val="90000"/>
            </a:lnSpc>
            <a:spcBef>
              <a:spcPct val="0"/>
            </a:spcBef>
            <a:spcAft>
              <a:spcPct val="15000"/>
            </a:spcAft>
            <a:buChar char="••"/>
          </a:pPr>
          <a:r>
            <a:rPr lang="ar-SA" sz="2600" kern="1200" dirty="0" smtClean="0"/>
            <a:t>مراقبة نمو الطفل في كافة المجالات حتى يتسنى الاكتشاف المبكر للأمراض والاضطرابات </a:t>
          </a:r>
          <a:endParaRPr lang="ar-SA" sz="2600" kern="1200" dirty="0"/>
        </a:p>
      </dsp:txBody>
      <dsp:txXfrm>
        <a:off x="3613869" y="790666"/>
        <a:ext cx="3167211" cy="2478992"/>
      </dsp:txXfrm>
    </dsp:sp>
    <dsp:sp modelId="{D69E7A9C-CF44-4220-ADFB-E130D2CBD222}">
      <dsp:nvSpPr>
        <dsp:cNvPr id="0" name=""/>
        <dsp:cNvSpPr/>
      </dsp:nvSpPr>
      <dsp:spPr>
        <a:xfrm>
          <a:off x="7227738" y="55516"/>
          <a:ext cx="3167211" cy="748800"/>
        </a:xfrm>
        <a:prstGeom prst="rect">
          <a:avLst/>
        </a:prstGeom>
        <a:solidFill>
          <a:schemeClr val="accent3">
            <a:hueOff val="-460953"/>
            <a:satOff val="25416"/>
            <a:lumOff val="-19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1">
            <a:lnSpc>
              <a:spcPct val="90000"/>
            </a:lnSpc>
            <a:spcBef>
              <a:spcPct val="0"/>
            </a:spcBef>
            <a:spcAft>
              <a:spcPct val="35000"/>
            </a:spcAft>
          </a:pPr>
          <a:r>
            <a:rPr lang="ar-SA" sz="2600" b="1" kern="1200" dirty="0" smtClean="0">
              <a:solidFill>
                <a:srgbClr val="7030A0"/>
              </a:solidFill>
            </a:rPr>
            <a:t>خدمات معززة للصحة </a:t>
          </a:r>
          <a:endParaRPr lang="ar-SA" sz="2600" b="1" kern="1200" dirty="0">
            <a:solidFill>
              <a:srgbClr val="7030A0"/>
            </a:solidFill>
          </a:endParaRPr>
        </a:p>
      </dsp:txBody>
      <dsp:txXfrm>
        <a:off x="7227738" y="55516"/>
        <a:ext cx="3167211" cy="748800"/>
      </dsp:txXfrm>
    </dsp:sp>
    <dsp:sp modelId="{B83F739D-A073-4FD4-88EE-FE816BE4B852}">
      <dsp:nvSpPr>
        <dsp:cNvPr id="0" name=""/>
        <dsp:cNvSpPr/>
      </dsp:nvSpPr>
      <dsp:spPr>
        <a:xfrm>
          <a:off x="7224490" y="790666"/>
          <a:ext cx="3167211" cy="2478992"/>
        </a:xfrm>
        <a:prstGeom prst="rect">
          <a:avLst/>
        </a:prstGeom>
        <a:solidFill>
          <a:schemeClr val="accent3">
            <a:tint val="40000"/>
            <a:alpha val="90000"/>
            <a:hueOff val="-717353"/>
            <a:satOff val="28768"/>
            <a:lumOff val="16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r" defTabSz="1155700" rtl="1">
            <a:lnSpc>
              <a:spcPct val="90000"/>
            </a:lnSpc>
            <a:spcBef>
              <a:spcPct val="0"/>
            </a:spcBef>
            <a:spcAft>
              <a:spcPct val="15000"/>
            </a:spcAft>
            <a:buChar char="••"/>
          </a:pPr>
          <a:r>
            <a:rPr lang="ar-SA" sz="2600" kern="1200" dirty="0" smtClean="0"/>
            <a:t>موجهة للقائمين على رعاية الطفل والعاملين بمراكز الرعاية النهارية والروضات</a:t>
          </a:r>
          <a:endParaRPr lang="ar-SA" sz="2600" kern="1200" dirty="0"/>
        </a:p>
      </dsp:txBody>
      <dsp:txXfrm>
        <a:off x="7224490" y="790666"/>
        <a:ext cx="3167211" cy="2478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02D14-B7CF-43A6-8ED7-E0C32E19ABB9}">
      <dsp:nvSpPr>
        <dsp:cNvPr id="0" name=""/>
        <dsp:cNvSpPr/>
      </dsp:nvSpPr>
      <dsp:spPr>
        <a:xfrm>
          <a:off x="0" y="0"/>
          <a:ext cx="8004111" cy="596074"/>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t>تنشئة جيل سليم صحياً وعقلياً ونفسياً واجتماعياً</a:t>
          </a:r>
          <a:endParaRPr lang="ar-SA" sz="2700" b="1" kern="1200" dirty="0"/>
        </a:p>
      </dsp:txBody>
      <dsp:txXfrm>
        <a:off x="17458" y="17458"/>
        <a:ext cx="7291160" cy="561158"/>
      </dsp:txXfrm>
    </dsp:sp>
    <dsp:sp modelId="{34167A55-F8ED-450C-BE83-9B0217BC27DE}">
      <dsp:nvSpPr>
        <dsp:cNvPr id="0" name=""/>
        <dsp:cNvSpPr/>
      </dsp:nvSpPr>
      <dsp:spPr>
        <a:xfrm>
          <a:off x="597709" y="678862"/>
          <a:ext cx="8004111" cy="596074"/>
        </a:xfrm>
        <a:prstGeom prst="roundRect">
          <a:avLst>
            <a:gd name="adj" fmla="val 10000"/>
          </a:avLst>
        </a:prstGeom>
        <a:blipFill rotWithShape="0">
          <a:blip xmlns:r="http://schemas.openxmlformats.org/officeDocument/2006/relationships" r:embed="rId1">
            <a:duotone>
              <a:schemeClr val="accent4">
                <a:hueOff val="-207771"/>
                <a:satOff val="-1332"/>
                <a:lumOff val="344"/>
                <a:alphaOff val="0"/>
                <a:shade val="88000"/>
                <a:lumMod val="88000"/>
              </a:schemeClr>
              <a:schemeClr val="accent4">
                <a:hueOff val="-207771"/>
                <a:satOff val="-1332"/>
                <a:lumOff val="344"/>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t>الوقاية من الأمراض المعدية</a:t>
          </a:r>
          <a:endParaRPr lang="ar-SA" sz="2700" b="1" kern="1200" dirty="0"/>
        </a:p>
      </dsp:txBody>
      <dsp:txXfrm>
        <a:off x="615167" y="696320"/>
        <a:ext cx="6984037" cy="561158"/>
      </dsp:txXfrm>
    </dsp:sp>
    <dsp:sp modelId="{F7472C4C-F9F0-4CD9-AB8A-E93EF262B5E6}">
      <dsp:nvSpPr>
        <dsp:cNvPr id="0" name=""/>
        <dsp:cNvSpPr/>
      </dsp:nvSpPr>
      <dsp:spPr>
        <a:xfrm>
          <a:off x="1195419" y="1357725"/>
          <a:ext cx="8004111" cy="596074"/>
        </a:xfrm>
        <a:prstGeom prst="roundRect">
          <a:avLst>
            <a:gd name="adj" fmla="val 10000"/>
          </a:avLst>
        </a:prstGeom>
        <a:blipFill rotWithShape="0">
          <a:blip xmlns:r="http://schemas.openxmlformats.org/officeDocument/2006/relationships" r:embed="rId1">
            <a:duotone>
              <a:schemeClr val="accent4">
                <a:hueOff val="-415542"/>
                <a:satOff val="-2665"/>
                <a:lumOff val="687"/>
                <a:alphaOff val="0"/>
                <a:shade val="88000"/>
                <a:lumMod val="88000"/>
              </a:schemeClr>
              <a:schemeClr val="accent4">
                <a:hueOff val="-415542"/>
                <a:satOff val="-2665"/>
                <a:lumOff val="687"/>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t>توفير البيئة الصحية المدرسية</a:t>
          </a:r>
          <a:endParaRPr lang="ar-SA" sz="2700" b="1" kern="1200" dirty="0"/>
        </a:p>
      </dsp:txBody>
      <dsp:txXfrm>
        <a:off x="1212877" y="1375183"/>
        <a:ext cx="6984037" cy="561158"/>
      </dsp:txXfrm>
    </dsp:sp>
    <dsp:sp modelId="{AC0BC91E-C794-4392-8E06-0414B0891A45}">
      <dsp:nvSpPr>
        <dsp:cNvPr id="0" name=""/>
        <dsp:cNvSpPr/>
      </dsp:nvSpPr>
      <dsp:spPr>
        <a:xfrm>
          <a:off x="1793128" y="2036587"/>
          <a:ext cx="8004111" cy="596074"/>
        </a:xfrm>
        <a:prstGeom prst="roundRect">
          <a:avLst>
            <a:gd name="adj" fmla="val 10000"/>
          </a:avLst>
        </a:prstGeom>
        <a:blipFill rotWithShape="0">
          <a:blip xmlns:r="http://schemas.openxmlformats.org/officeDocument/2006/relationships" r:embed="rId1">
            <a:duotone>
              <a:schemeClr val="accent4">
                <a:hueOff val="-623314"/>
                <a:satOff val="-3997"/>
                <a:lumOff val="1031"/>
                <a:alphaOff val="0"/>
                <a:shade val="88000"/>
                <a:lumMod val="88000"/>
              </a:schemeClr>
              <a:schemeClr val="accent4">
                <a:hueOff val="-623314"/>
                <a:satOff val="-3997"/>
                <a:lumOff val="1031"/>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t>علاج الحالات المرضية ومتابعتها</a:t>
          </a:r>
          <a:endParaRPr lang="ar-SA" sz="2700" b="1" kern="1200" dirty="0"/>
        </a:p>
      </dsp:txBody>
      <dsp:txXfrm>
        <a:off x="1810586" y="2054045"/>
        <a:ext cx="6984037" cy="561158"/>
      </dsp:txXfrm>
    </dsp:sp>
    <dsp:sp modelId="{32BC8456-7E93-4455-ACA2-937A283C6DC6}">
      <dsp:nvSpPr>
        <dsp:cNvPr id="0" name=""/>
        <dsp:cNvSpPr/>
      </dsp:nvSpPr>
      <dsp:spPr>
        <a:xfrm>
          <a:off x="2390838" y="2715450"/>
          <a:ext cx="8004111" cy="596074"/>
        </a:xfrm>
        <a:prstGeom prst="roundRect">
          <a:avLst>
            <a:gd name="adj" fmla="val 10000"/>
          </a:avLst>
        </a:prstGeom>
        <a:blipFill rotWithShape="0">
          <a:blip xmlns:r="http://schemas.openxmlformats.org/officeDocument/2006/relationships" r:embed="rId1">
            <a:duotone>
              <a:schemeClr val="accent4">
                <a:hueOff val="-831085"/>
                <a:satOff val="-5329"/>
                <a:lumOff val="1374"/>
                <a:alphaOff val="0"/>
                <a:shade val="88000"/>
                <a:lumMod val="88000"/>
              </a:schemeClr>
              <a:schemeClr val="accent4">
                <a:hueOff val="-831085"/>
                <a:satOff val="-5329"/>
                <a:lumOff val="1374"/>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t>الرعاية الصحية للمعوقين بدنياً وعقلياً</a:t>
          </a:r>
          <a:endParaRPr lang="ar-SA" sz="2700" b="1" kern="1200" dirty="0"/>
        </a:p>
      </dsp:txBody>
      <dsp:txXfrm>
        <a:off x="2408296" y="2732908"/>
        <a:ext cx="6984037" cy="561158"/>
      </dsp:txXfrm>
    </dsp:sp>
    <dsp:sp modelId="{CD7874EF-9A9F-42BA-AAEF-15C7D4DCD87F}">
      <dsp:nvSpPr>
        <dsp:cNvPr id="0" name=""/>
        <dsp:cNvSpPr/>
      </dsp:nvSpPr>
      <dsp:spPr>
        <a:xfrm>
          <a:off x="7616663" y="435465"/>
          <a:ext cx="387448" cy="387448"/>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endParaRPr lang="ar-SA" sz="1800" b="1" kern="1200"/>
        </a:p>
      </dsp:txBody>
      <dsp:txXfrm>
        <a:off x="7703839" y="435465"/>
        <a:ext cx="213096" cy="291555"/>
      </dsp:txXfrm>
    </dsp:sp>
    <dsp:sp modelId="{C8068CDF-F974-4867-BC35-6C707D4E84F4}">
      <dsp:nvSpPr>
        <dsp:cNvPr id="0" name=""/>
        <dsp:cNvSpPr/>
      </dsp:nvSpPr>
      <dsp:spPr>
        <a:xfrm>
          <a:off x="8214372" y="1114328"/>
          <a:ext cx="387448" cy="387448"/>
        </a:xfrm>
        <a:prstGeom prst="downArrow">
          <a:avLst>
            <a:gd name="adj1" fmla="val 55000"/>
            <a:gd name="adj2" fmla="val 45000"/>
          </a:avLst>
        </a:prstGeom>
        <a:solidFill>
          <a:schemeClr val="accent4">
            <a:tint val="40000"/>
            <a:alpha val="90000"/>
            <a:hueOff val="-163694"/>
            <a:satOff val="-2231"/>
            <a:lumOff val="-111"/>
            <a:alphaOff val="0"/>
          </a:schemeClr>
        </a:solidFill>
        <a:ln w="9525" cap="flat" cmpd="sng" algn="ctr">
          <a:solidFill>
            <a:schemeClr val="accent4">
              <a:tint val="40000"/>
              <a:alpha val="90000"/>
              <a:hueOff val="-163694"/>
              <a:satOff val="-2231"/>
              <a:lumOff val="-111"/>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endParaRPr lang="ar-SA" sz="1800" b="1" kern="1200"/>
        </a:p>
      </dsp:txBody>
      <dsp:txXfrm>
        <a:off x="8301548" y="1114328"/>
        <a:ext cx="213096" cy="291555"/>
      </dsp:txXfrm>
    </dsp:sp>
    <dsp:sp modelId="{6C82C82D-F0DD-4ED5-B3E8-676487AA5CDE}">
      <dsp:nvSpPr>
        <dsp:cNvPr id="0" name=""/>
        <dsp:cNvSpPr/>
      </dsp:nvSpPr>
      <dsp:spPr>
        <a:xfrm>
          <a:off x="8812082" y="1783256"/>
          <a:ext cx="387448" cy="387448"/>
        </a:xfrm>
        <a:prstGeom prst="downArrow">
          <a:avLst>
            <a:gd name="adj1" fmla="val 55000"/>
            <a:gd name="adj2" fmla="val 45000"/>
          </a:avLst>
        </a:prstGeom>
        <a:solidFill>
          <a:schemeClr val="accent4">
            <a:tint val="40000"/>
            <a:alpha val="90000"/>
            <a:hueOff val="-327387"/>
            <a:satOff val="-4462"/>
            <a:lumOff val="-222"/>
            <a:alphaOff val="0"/>
          </a:schemeClr>
        </a:solidFill>
        <a:ln w="9525" cap="flat" cmpd="sng" algn="ctr">
          <a:solidFill>
            <a:schemeClr val="accent4">
              <a:tint val="40000"/>
              <a:alpha val="90000"/>
              <a:hueOff val="-327387"/>
              <a:satOff val="-4462"/>
              <a:lumOff val="-222"/>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endParaRPr lang="ar-SA" sz="1800" b="1" kern="1200"/>
        </a:p>
      </dsp:txBody>
      <dsp:txXfrm>
        <a:off x="8899258" y="1783256"/>
        <a:ext cx="213096" cy="291555"/>
      </dsp:txXfrm>
    </dsp:sp>
    <dsp:sp modelId="{7013340F-DEC1-4132-B24B-D32D1096BA0F}">
      <dsp:nvSpPr>
        <dsp:cNvPr id="0" name=""/>
        <dsp:cNvSpPr/>
      </dsp:nvSpPr>
      <dsp:spPr>
        <a:xfrm>
          <a:off x="9409791" y="2468741"/>
          <a:ext cx="387448" cy="387448"/>
        </a:xfrm>
        <a:prstGeom prst="downArrow">
          <a:avLst>
            <a:gd name="adj1" fmla="val 55000"/>
            <a:gd name="adj2" fmla="val 45000"/>
          </a:avLst>
        </a:prstGeom>
        <a:solidFill>
          <a:schemeClr val="accent4">
            <a:tint val="40000"/>
            <a:alpha val="90000"/>
            <a:hueOff val="-491081"/>
            <a:satOff val="-6693"/>
            <a:lumOff val="-333"/>
            <a:alphaOff val="0"/>
          </a:schemeClr>
        </a:solidFill>
        <a:ln w="9525" cap="flat" cmpd="sng" algn="ctr">
          <a:solidFill>
            <a:schemeClr val="accent4">
              <a:tint val="40000"/>
              <a:alpha val="90000"/>
              <a:hueOff val="-491081"/>
              <a:satOff val="-6693"/>
              <a:lumOff val="-333"/>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endParaRPr lang="ar-SA" sz="1800" b="1" kern="1200"/>
        </a:p>
      </dsp:txBody>
      <dsp:txXfrm>
        <a:off x="9496967" y="2468741"/>
        <a:ext cx="213096" cy="2915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32B09-5475-4CE5-8FBC-4FC06F4CD697}">
      <dsp:nvSpPr>
        <dsp:cNvPr id="0" name=""/>
        <dsp:cNvSpPr/>
      </dsp:nvSpPr>
      <dsp:spPr>
        <a:xfrm>
          <a:off x="0" y="458747"/>
          <a:ext cx="4148920" cy="705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E2D26EB-2405-4561-80D8-7CF28E324393}">
      <dsp:nvSpPr>
        <dsp:cNvPr id="0" name=""/>
        <dsp:cNvSpPr/>
      </dsp:nvSpPr>
      <dsp:spPr>
        <a:xfrm>
          <a:off x="109915" y="233708"/>
          <a:ext cx="2904244" cy="826560"/>
        </a:xfrm>
        <a:prstGeom prst="round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9774" tIns="0" rIns="109774" bIns="0" numCol="1" spcCol="1270" anchor="ctr" anchorCtr="0">
          <a:noAutofit/>
        </a:bodyPr>
        <a:lstStyle/>
        <a:p>
          <a:pPr lvl="0" algn="ctr" defTabSz="1244600" rtl="1">
            <a:lnSpc>
              <a:spcPct val="90000"/>
            </a:lnSpc>
            <a:spcBef>
              <a:spcPct val="0"/>
            </a:spcBef>
            <a:spcAft>
              <a:spcPct val="35000"/>
            </a:spcAft>
          </a:pPr>
          <a:r>
            <a:rPr lang="ar-SA" sz="2800" kern="1200" dirty="0" smtClean="0"/>
            <a:t>خدمات الصحة المدرسية </a:t>
          </a:r>
          <a:endParaRPr lang="ar-SA" sz="2800" kern="1200" dirty="0"/>
        </a:p>
      </dsp:txBody>
      <dsp:txXfrm>
        <a:off x="150264" y="274057"/>
        <a:ext cx="2823546" cy="745862"/>
      </dsp:txXfrm>
    </dsp:sp>
    <dsp:sp modelId="{01664148-77EC-4CCE-89C2-2CC18E4E2461}">
      <dsp:nvSpPr>
        <dsp:cNvPr id="0" name=""/>
        <dsp:cNvSpPr/>
      </dsp:nvSpPr>
      <dsp:spPr>
        <a:xfrm>
          <a:off x="0" y="1728827"/>
          <a:ext cx="4148920" cy="705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A083BE1-99CE-44CC-9DF6-A8D117A9E63E}">
      <dsp:nvSpPr>
        <dsp:cNvPr id="0" name=""/>
        <dsp:cNvSpPr/>
      </dsp:nvSpPr>
      <dsp:spPr>
        <a:xfrm>
          <a:off x="207446" y="1315547"/>
          <a:ext cx="2904244" cy="826560"/>
        </a:xfrm>
        <a:prstGeom prst="roundRect">
          <a:avLst/>
        </a:prstGeom>
        <a:solidFill>
          <a:schemeClr val="accent5">
            <a:shade val="80000"/>
            <a:hueOff val="-191190"/>
            <a:satOff val="-1378"/>
            <a:lumOff val="1474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9774" tIns="0" rIns="109774" bIns="0" numCol="1" spcCol="1270" anchor="ctr" anchorCtr="0">
          <a:noAutofit/>
        </a:bodyPr>
        <a:lstStyle/>
        <a:p>
          <a:pPr lvl="0" algn="ctr" defTabSz="1244600" rtl="1">
            <a:lnSpc>
              <a:spcPct val="90000"/>
            </a:lnSpc>
            <a:spcBef>
              <a:spcPct val="0"/>
            </a:spcBef>
            <a:spcAft>
              <a:spcPct val="35000"/>
            </a:spcAft>
          </a:pPr>
          <a:r>
            <a:rPr lang="ar-SA" sz="2800" kern="1200" dirty="0" smtClean="0"/>
            <a:t>التربية الصحية المدرسية</a:t>
          </a:r>
          <a:endParaRPr lang="ar-SA" sz="2800" kern="1200" dirty="0"/>
        </a:p>
      </dsp:txBody>
      <dsp:txXfrm>
        <a:off x="247795" y="1355896"/>
        <a:ext cx="2823546" cy="745862"/>
      </dsp:txXfrm>
    </dsp:sp>
    <dsp:sp modelId="{4BEC274D-0DB0-4131-8BF1-29917A1CBD96}">
      <dsp:nvSpPr>
        <dsp:cNvPr id="0" name=""/>
        <dsp:cNvSpPr/>
      </dsp:nvSpPr>
      <dsp:spPr>
        <a:xfrm>
          <a:off x="0" y="2998907"/>
          <a:ext cx="4148920" cy="705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D039FAF-5ED3-47E4-A8D5-9B6EA5435E65}">
      <dsp:nvSpPr>
        <dsp:cNvPr id="0" name=""/>
        <dsp:cNvSpPr/>
      </dsp:nvSpPr>
      <dsp:spPr>
        <a:xfrm>
          <a:off x="207446" y="2585627"/>
          <a:ext cx="2904244" cy="826560"/>
        </a:xfrm>
        <a:prstGeom prst="roundRect">
          <a:avLst/>
        </a:prstGeom>
        <a:solidFill>
          <a:schemeClr val="accent5">
            <a:shade val="80000"/>
            <a:hueOff val="-382380"/>
            <a:satOff val="-2756"/>
            <a:lumOff val="294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9774" tIns="0" rIns="109774" bIns="0" numCol="1" spcCol="1270" anchor="ctr" anchorCtr="0">
          <a:noAutofit/>
        </a:bodyPr>
        <a:lstStyle/>
        <a:p>
          <a:pPr lvl="0" algn="ctr" defTabSz="1244600" rtl="1">
            <a:lnSpc>
              <a:spcPct val="90000"/>
            </a:lnSpc>
            <a:spcBef>
              <a:spcPct val="0"/>
            </a:spcBef>
            <a:spcAft>
              <a:spcPct val="35000"/>
            </a:spcAft>
          </a:pPr>
          <a:r>
            <a:rPr lang="ar-SA" sz="2800" kern="1200" dirty="0" smtClean="0"/>
            <a:t>صحة البيئة المدرسية </a:t>
          </a:r>
          <a:endParaRPr lang="ar-SA" sz="2800" kern="1200" dirty="0"/>
        </a:p>
      </dsp:txBody>
      <dsp:txXfrm>
        <a:off x="247795" y="2625976"/>
        <a:ext cx="2823546"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67072-56D4-4755-B71A-B64B4C24F119}">
      <dsp:nvSpPr>
        <dsp:cNvPr id="0" name=""/>
        <dsp:cNvSpPr/>
      </dsp:nvSpPr>
      <dsp:spPr>
        <a:xfrm rot="10800000">
          <a:off x="2045861" y="404"/>
          <a:ext cx="6912641" cy="945919"/>
        </a:xfrm>
        <a:prstGeom prst="homePlate">
          <a:avLst/>
        </a:prstGeom>
        <a:solidFill>
          <a:schemeClr val="accent1">
            <a:shade val="8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17124" tIns="121920" rIns="227584" bIns="121920" numCol="1" spcCol="1270" anchor="ctr" anchorCtr="0">
          <a:noAutofit/>
        </a:bodyPr>
        <a:lstStyle/>
        <a:p>
          <a:pPr lvl="0" algn="ctr" defTabSz="1422400" rtl="1">
            <a:lnSpc>
              <a:spcPct val="90000"/>
            </a:lnSpc>
            <a:spcBef>
              <a:spcPct val="0"/>
            </a:spcBef>
            <a:spcAft>
              <a:spcPct val="35000"/>
            </a:spcAft>
          </a:pPr>
          <a:r>
            <a:rPr lang="ar-SA" sz="3200" b="1" kern="1200" smtClean="0"/>
            <a:t>الكشف الدوري الطبي الشامل</a:t>
          </a:r>
          <a:endParaRPr lang="ar-SA" sz="3200" b="1" kern="1200" dirty="0"/>
        </a:p>
      </dsp:txBody>
      <dsp:txXfrm rot="10800000">
        <a:off x="2282341" y="404"/>
        <a:ext cx="6676161" cy="945919"/>
      </dsp:txXfrm>
    </dsp:sp>
    <dsp:sp modelId="{B6DE5EA0-CA92-4211-8ACF-FE7BE0B4F5B2}">
      <dsp:nvSpPr>
        <dsp:cNvPr id="0" name=""/>
        <dsp:cNvSpPr/>
      </dsp:nvSpPr>
      <dsp:spPr>
        <a:xfrm>
          <a:off x="1504674" y="404"/>
          <a:ext cx="945919" cy="9459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91FDE9E-5A3E-4CCD-B279-D5BBAACB92BF}">
      <dsp:nvSpPr>
        <dsp:cNvPr id="0" name=""/>
        <dsp:cNvSpPr/>
      </dsp:nvSpPr>
      <dsp:spPr>
        <a:xfrm rot="10800000">
          <a:off x="1977633" y="1182802"/>
          <a:ext cx="6912641" cy="945919"/>
        </a:xfrm>
        <a:prstGeom prst="homePlate">
          <a:avLst/>
        </a:prstGeom>
        <a:solidFill>
          <a:schemeClr val="accent1">
            <a:shade val="80000"/>
            <a:hueOff val="-214237"/>
            <a:satOff val="2691"/>
            <a:lumOff val="16349"/>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17124" tIns="121920" rIns="227584" bIns="121920" numCol="1" spcCol="1270" anchor="ctr" anchorCtr="0">
          <a:noAutofit/>
        </a:bodyPr>
        <a:lstStyle/>
        <a:p>
          <a:pPr lvl="0" algn="ctr" defTabSz="1422400" rtl="1">
            <a:lnSpc>
              <a:spcPct val="90000"/>
            </a:lnSpc>
            <a:spcBef>
              <a:spcPct val="0"/>
            </a:spcBef>
            <a:spcAft>
              <a:spcPct val="35000"/>
            </a:spcAft>
          </a:pPr>
          <a:r>
            <a:rPr lang="ar-SA" sz="3200" b="1" kern="1200" smtClean="0"/>
            <a:t>الملاحظات اليومية للمدرسين والاخصائين الاجتماعين </a:t>
          </a:r>
          <a:endParaRPr lang="ar-SA" sz="3200" b="1" kern="1200" dirty="0"/>
        </a:p>
      </dsp:txBody>
      <dsp:txXfrm rot="10800000">
        <a:off x="2214113" y="1182802"/>
        <a:ext cx="6676161" cy="945919"/>
      </dsp:txXfrm>
    </dsp:sp>
    <dsp:sp modelId="{92BBEC0D-33BA-4336-A23E-53106506E9E5}">
      <dsp:nvSpPr>
        <dsp:cNvPr id="0" name=""/>
        <dsp:cNvSpPr/>
      </dsp:nvSpPr>
      <dsp:spPr>
        <a:xfrm>
          <a:off x="1504674" y="1182802"/>
          <a:ext cx="945919" cy="9459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AA9DCB4-4B88-4BA1-8A3E-8D44EC6509F0}">
      <dsp:nvSpPr>
        <dsp:cNvPr id="0" name=""/>
        <dsp:cNvSpPr/>
      </dsp:nvSpPr>
      <dsp:spPr>
        <a:xfrm rot="10800000">
          <a:off x="1977633" y="2365201"/>
          <a:ext cx="6912641" cy="945919"/>
        </a:xfrm>
        <a:prstGeom prst="homePlate">
          <a:avLst/>
        </a:prstGeom>
        <a:solidFill>
          <a:schemeClr val="accent1">
            <a:shade val="80000"/>
            <a:hueOff val="-428474"/>
            <a:satOff val="5382"/>
            <a:lumOff val="32697"/>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17124" tIns="121920" rIns="227584" bIns="121920" numCol="1" spcCol="1270" anchor="ctr" anchorCtr="0">
          <a:noAutofit/>
        </a:bodyPr>
        <a:lstStyle/>
        <a:p>
          <a:pPr lvl="0" algn="ctr" defTabSz="1422400" rtl="1">
            <a:lnSpc>
              <a:spcPct val="90000"/>
            </a:lnSpc>
            <a:spcBef>
              <a:spcPct val="0"/>
            </a:spcBef>
            <a:spcAft>
              <a:spcPct val="35000"/>
            </a:spcAft>
          </a:pPr>
          <a:r>
            <a:rPr lang="ar-SA" sz="3200" b="1" kern="1200" smtClean="0"/>
            <a:t>الاختبارات النفسية</a:t>
          </a:r>
          <a:endParaRPr lang="ar-SA" sz="3200" b="1" kern="1200" dirty="0"/>
        </a:p>
      </dsp:txBody>
      <dsp:txXfrm rot="10800000">
        <a:off x="2214113" y="2365201"/>
        <a:ext cx="6676161" cy="945919"/>
      </dsp:txXfrm>
    </dsp:sp>
    <dsp:sp modelId="{4BDE64AC-61DA-4249-83F0-A8D2B87BBECC}">
      <dsp:nvSpPr>
        <dsp:cNvPr id="0" name=""/>
        <dsp:cNvSpPr/>
      </dsp:nvSpPr>
      <dsp:spPr>
        <a:xfrm>
          <a:off x="1504674" y="2365201"/>
          <a:ext cx="945919" cy="9459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C4DF2-B898-4050-AE3D-0CA42B08460E}">
      <dsp:nvSpPr>
        <dsp:cNvPr id="0" name=""/>
        <dsp:cNvSpPr/>
      </dsp:nvSpPr>
      <dsp:spPr>
        <a:xfrm rot="16200000">
          <a:off x="-788868" y="789860"/>
          <a:ext cx="4159408" cy="2579687"/>
        </a:xfrm>
        <a:prstGeom prst="flowChartManualOperation">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0" tIns="0" rIns="183398" bIns="0" numCol="1" spcCol="1270" anchor="t" anchorCtr="0">
          <a:noAutofit/>
        </a:bodyPr>
        <a:lstStyle/>
        <a:p>
          <a:pPr lvl="0" algn="r" defTabSz="1289050" rtl="1">
            <a:lnSpc>
              <a:spcPct val="90000"/>
            </a:lnSpc>
            <a:spcBef>
              <a:spcPct val="0"/>
            </a:spcBef>
            <a:spcAft>
              <a:spcPct val="35000"/>
            </a:spcAft>
          </a:pPr>
          <a:endParaRPr lang="ar-SA" sz="2900" b="1" kern="1200" dirty="0"/>
        </a:p>
        <a:p>
          <a:pPr marL="228600" lvl="1" indent="-228600" algn="r" defTabSz="1022350" rtl="1">
            <a:lnSpc>
              <a:spcPct val="90000"/>
            </a:lnSpc>
            <a:spcBef>
              <a:spcPct val="0"/>
            </a:spcBef>
            <a:spcAft>
              <a:spcPct val="15000"/>
            </a:spcAft>
            <a:buChar char="••"/>
          </a:pPr>
          <a:r>
            <a:rPr lang="ar-SA" sz="2300" b="1" kern="1200" dirty="0" smtClean="0"/>
            <a:t>التوجيه والعلاج النفسي</a:t>
          </a:r>
          <a:endParaRPr lang="ar-SA" sz="2300" b="1" kern="1200" dirty="0"/>
        </a:p>
        <a:p>
          <a:pPr marL="228600" lvl="1" indent="-228600" algn="r" defTabSz="1022350" rtl="1">
            <a:lnSpc>
              <a:spcPct val="90000"/>
            </a:lnSpc>
            <a:spcBef>
              <a:spcPct val="0"/>
            </a:spcBef>
            <a:spcAft>
              <a:spcPct val="15000"/>
            </a:spcAft>
            <a:buChar char="••"/>
          </a:pPr>
          <a:r>
            <a:rPr lang="ar-SA" sz="2300" b="1" kern="1200" dirty="0" smtClean="0"/>
            <a:t>تكييف البيئة المدرسية مع احتياجات التلاميذ الصحية</a:t>
          </a:r>
          <a:endParaRPr lang="ar-SA" sz="2300" b="1" kern="1200" dirty="0"/>
        </a:p>
      </dsp:txBody>
      <dsp:txXfrm rot="5400000">
        <a:off x="993" y="831881"/>
        <a:ext cx="2579687" cy="2495644"/>
      </dsp:txXfrm>
    </dsp:sp>
    <dsp:sp modelId="{1674A8B6-D586-4517-87DD-45E532883485}">
      <dsp:nvSpPr>
        <dsp:cNvPr id="0" name=""/>
        <dsp:cNvSpPr/>
      </dsp:nvSpPr>
      <dsp:spPr>
        <a:xfrm rot="16200000">
          <a:off x="1984296" y="789860"/>
          <a:ext cx="4159408" cy="2579687"/>
        </a:xfrm>
        <a:prstGeom prst="flowChartManualOperation">
          <a:avLst/>
        </a:prstGeom>
        <a:blipFill rotWithShape="0">
          <a:blip xmlns:r="http://schemas.openxmlformats.org/officeDocument/2006/relationships" r:embed="rId1">
            <a:duotone>
              <a:schemeClr val="accent5">
                <a:hueOff val="-341498"/>
                <a:satOff val="-29716"/>
                <a:lumOff val="-294"/>
                <a:alphaOff val="0"/>
                <a:shade val="88000"/>
                <a:lumMod val="88000"/>
              </a:schemeClr>
              <a:schemeClr val="accent5">
                <a:hueOff val="-341498"/>
                <a:satOff val="-29716"/>
                <a:lumOff val="-294"/>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0" tIns="0" rIns="183398" bIns="0" numCol="1" spcCol="1270" anchor="t" anchorCtr="0">
          <a:noAutofit/>
        </a:bodyPr>
        <a:lstStyle/>
        <a:p>
          <a:pPr lvl="0" algn="r" defTabSz="1289050" rtl="1">
            <a:lnSpc>
              <a:spcPct val="90000"/>
            </a:lnSpc>
            <a:spcBef>
              <a:spcPct val="0"/>
            </a:spcBef>
            <a:spcAft>
              <a:spcPct val="35000"/>
            </a:spcAft>
          </a:pPr>
          <a:r>
            <a:rPr lang="ar-SA" sz="2900" b="1" kern="1200" dirty="0" smtClean="0"/>
            <a:t>الرعاية الطبية والخدمات العلاجية </a:t>
          </a:r>
        </a:p>
        <a:p>
          <a:pPr marL="228600" lvl="1" indent="-228600" algn="r" defTabSz="1022350" rtl="1">
            <a:lnSpc>
              <a:spcPct val="90000"/>
            </a:lnSpc>
            <a:spcBef>
              <a:spcPct val="0"/>
            </a:spcBef>
            <a:spcAft>
              <a:spcPct val="15000"/>
            </a:spcAft>
            <a:buChar char="••"/>
          </a:pPr>
          <a:r>
            <a:rPr lang="ar-SA" sz="2300" b="1" kern="1200" dirty="0" smtClean="0"/>
            <a:t>تنظيم سجلات صحية خاصة بكل تلميذ</a:t>
          </a:r>
          <a:endParaRPr lang="ar-SA" sz="2300" b="1" kern="1200" dirty="0"/>
        </a:p>
        <a:p>
          <a:pPr marL="228600" lvl="1" indent="-228600" algn="r" defTabSz="1022350" rtl="1">
            <a:lnSpc>
              <a:spcPct val="90000"/>
            </a:lnSpc>
            <a:spcBef>
              <a:spcPct val="0"/>
            </a:spcBef>
            <a:spcAft>
              <a:spcPct val="15000"/>
            </a:spcAft>
            <a:buChar char="••"/>
          </a:pPr>
          <a:r>
            <a:rPr lang="ar-SA" sz="2300" b="1" kern="1200" dirty="0" smtClean="0"/>
            <a:t>مناقشة الحالة الصحية مع ولي أمر التلميذ والمدرس</a:t>
          </a:r>
          <a:endParaRPr lang="ar-SA" sz="2300" b="1" kern="1200" dirty="0"/>
        </a:p>
      </dsp:txBody>
      <dsp:txXfrm rot="5400000">
        <a:off x="2774157" y="831881"/>
        <a:ext cx="2579687" cy="2495644"/>
      </dsp:txXfrm>
    </dsp:sp>
    <dsp:sp modelId="{B9DD82B9-E337-45AC-83E1-E9FD74D44582}">
      <dsp:nvSpPr>
        <dsp:cNvPr id="0" name=""/>
        <dsp:cNvSpPr/>
      </dsp:nvSpPr>
      <dsp:spPr>
        <a:xfrm rot="16200000">
          <a:off x="4757460" y="789860"/>
          <a:ext cx="4159408" cy="2579687"/>
        </a:xfrm>
        <a:prstGeom prst="flowChartManualOperation">
          <a:avLst/>
        </a:prstGeom>
        <a:blipFill rotWithShape="0">
          <a:blip xmlns:r="http://schemas.openxmlformats.org/officeDocument/2006/relationships" r:embed="rId1">
            <a:duotone>
              <a:schemeClr val="accent5">
                <a:hueOff val="-682995"/>
                <a:satOff val="-59431"/>
                <a:lumOff val="-588"/>
                <a:alphaOff val="0"/>
                <a:shade val="88000"/>
                <a:lumMod val="88000"/>
              </a:schemeClr>
              <a:schemeClr val="accent5">
                <a:hueOff val="-682995"/>
                <a:satOff val="-59431"/>
                <a:lumOff val="-588"/>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0" tIns="0" rIns="183398" bIns="0" numCol="1" spcCol="1270" anchor="ctr" anchorCtr="0">
          <a:noAutofit/>
        </a:bodyPr>
        <a:lstStyle/>
        <a:p>
          <a:pPr lvl="0" algn="ctr" defTabSz="1289050" rtl="1">
            <a:lnSpc>
              <a:spcPct val="90000"/>
            </a:lnSpc>
            <a:spcBef>
              <a:spcPct val="0"/>
            </a:spcBef>
            <a:spcAft>
              <a:spcPct val="35000"/>
            </a:spcAft>
          </a:pPr>
          <a:r>
            <a:rPr lang="ar-SA" sz="2900" b="1" kern="1200" dirty="0" smtClean="0"/>
            <a:t>هي العناية الصحية بالتلاميذ الذين في حاجة إلى علاج وتتم هذه العملية كما يلي:</a:t>
          </a:r>
          <a:endParaRPr lang="ar-SA" sz="2900" b="1" kern="1200" dirty="0"/>
        </a:p>
      </dsp:txBody>
      <dsp:txXfrm rot="5400000">
        <a:off x="5547321" y="831881"/>
        <a:ext cx="2579687" cy="24956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4F7D6-D7B5-4A04-9D28-777973C5BDC9}">
      <dsp:nvSpPr>
        <dsp:cNvPr id="0" name=""/>
        <dsp:cNvSpPr/>
      </dsp:nvSpPr>
      <dsp:spPr>
        <a:xfrm>
          <a:off x="0" y="879079"/>
          <a:ext cx="2539999" cy="1524000"/>
        </a:xfrm>
        <a:prstGeom prst="rect">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b="1" kern="1200" dirty="0" smtClean="0"/>
            <a:t>تهيئة بيئة صحية سليمة من حيث التهوية ومياه الشرب والتخلص من الفضلات</a:t>
          </a:r>
          <a:endParaRPr lang="ar-SA" sz="2200" b="1" kern="1200" dirty="0"/>
        </a:p>
      </dsp:txBody>
      <dsp:txXfrm>
        <a:off x="0" y="879079"/>
        <a:ext cx="2539999" cy="1524000"/>
      </dsp:txXfrm>
    </dsp:sp>
    <dsp:sp modelId="{6263B924-68DC-468E-9709-18A5304F46F9}">
      <dsp:nvSpPr>
        <dsp:cNvPr id="0" name=""/>
        <dsp:cNvSpPr/>
      </dsp:nvSpPr>
      <dsp:spPr>
        <a:xfrm>
          <a:off x="2794000" y="879079"/>
          <a:ext cx="2539999" cy="1524000"/>
        </a:xfrm>
        <a:prstGeom prst="rect">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b="1" kern="1200" dirty="0" smtClean="0"/>
            <a:t>التحصين السليم ضد الأمراض المعدية لمنع انتشارها</a:t>
          </a:r>
          <a:endParaRPr lang="ar-SA" sz="2200" b="1" kern="1200" dirty="0"/>
        </a:p>
      </dsp:txBody>
      <dsp:txXfrm>
        <a:off x="2794000" y="879079"/>
        <a:ext cx="2539999" cy="1524000"/>
      </dsp:txXfrm>
    </dsp:sp>
    <dsp:sp modelId="{9C0D3484-5496-4B1F-924F-F9616FCD87C8}">
      <dsp:nvSpPr>
        <dsp:cNvPr id="0" name=""/>
        <dsp:cNvSpPr/>
      </dsp:nvSpPr>
      <dsp:spPr>
        <a:xfrm>
          <a:off x="5587999" y="879079"/>
          <a:ext cx="2539999" cy="1524000"/>
        </a:xfrm>
        <a:prstGeom prst="rect">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b="1" kern="1200" dirty="0" smtClean="0"/>
            <a:t>كشف للأمراض الجلدية</a:t>
          </a:r>
          <a:endParaRPr lang="ar-SA" sz="2200" b="1" kern="1200" dirty="0"/>
        </a:p>
      </dsp:txBody>
      <dsp:txXfrm>
        <a:off x="5587999" y="879079"/>
        <a:ext cx="2539999" cy="1524000"/>
      </dsp:txXfrm>
    </dsp:sp>
    <dsp:sp modelId="{F48AB1B2-5182-4E3B-9D2D-0B774AD9B894}">
      <dsp:nvSpPr>
        <dsp:cNvPr id="0" name=""/>
        <dsp:cNvSpPr/>
      </dsp:nvSpPr>
      <dsp:spPr>
        <a:xfrm>
          <a:off x="1397000" y="2657080"/>
          <a:ext cx="2539999" cy="1524000"/>
        </a:xfrm>
        <a:prstGeom prst="rect">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b="1" kern="1200" dirty="0" smtClean="0"/>
            <a:t>فحص العاملين بالتغذية </a:t>
          </a:r>
          <a:endParaRPr lang="ar-SA" sz="2200" b="1" kern="1200" dirty="0"/>
        </a:p>
      </dsp:txBody>
      <dsp:txXfrm>
        <a:off x="1397000" y="2657080"/>
        <a:ext cx="2539999" cy="1524000"/>
      </dsp:txXfrm>
    </dsp:sp>
    <dsp:sp modelId="{A356B809-C461-49A6-A8EA-3A828557360B}">
      <dsp:nvSpPr>
        <dsp:cNvPr id="0" name=""/>
        <dsp:cNvSpPr/>
      </dsp:nvSpPr>
      <dsp:spPr>
        <a:xfrm>
          <a:off x="4191000" y="2657080"/>
          <a:ext cx="2539999" cy="1524000"/>
        </a:xfrm>
        <a:prstGeom prst="rect">
          <a:avLst/>
        </a:prstGeom>
        <a:blipFill rotWithShape="0">
          <a:blip xmlns:r="http://schemas.openxmlformats.org/officeDocument/2006/relationships" r:embed="rId1">
            <a:duotone>
              <a:schemeClr val="accent6">
                <a:hueOff val="0"/>
                <a:satOff val="0"/>
                <a:lumOff val="0"/>
                <a:alphaOff val="0"/>
                <a:shade val="88000"/>
                <a:lumMod val="88000"/>
              </a:schemeClr>
              <a:schemeClr val="accent6">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A" sz="2200" b="1" kern="1200" dirty="0" smtClean="0"/>
            <a:t>مراقبة المخالطين للأمراض المعدية وعزلهم (الحصبة، الحمى الشوكية، الجدري المائي.......) </a:t>
          </a:r>
          <a:endParaRPr lang="ar-SA" sz="2200" b="1" kern="1200" dirty="0"/>
        </a:p>
      </dsp:txBody>
      <dsp:txXfrm>
        <a:off x="4191000" y="2657080"/>
        <a:ext cx="2539999" cy="1524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B5816-FFA8-401D-B64B-5540CCF459F0}">
      <dsp:nvSpPr>
        <dsp:cNvPr id="0" name=""/>
        <dsp:cNvSpPr/>
      </dsp:nvSpPr>
      <dsp:spPr>
        <a:xfrm>
          <a:off x="0" y="0"/>
          <a:ext cx="6908800" cy="866406"/>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smtClean="0"/>
            <a:t>التطعيم الثنائي( الدفتيريا والتيتانوس)</a:t>
          </a:r>
          <a:endParaRPr lang="ar-SA" sz="2400" b="1" kern="1200" dirty="0"/>
        </a:p>
      </dsp:txBody>
      <dsp:txXfrm>
        <a:off x="25376" y="25376"/>
        <a:ext cx="5973880" cy="815654"/>
      </dsp:txXfrm>
    </dsp:sp>
    <dsp:sp modelId="{E7960DE7-1459-42A1-AE5D-87329E2DB897}">
      <dsp:nvSpPr>
        <dsp:cNvPr id="0" name=""/>
        <dsp:cNvSpPr/>
      </dsp:nvSpPr>
      <dsp:spPr>
        <a:xfrm>
          <a:off x="609599" y="1010807"/>
          <a:ext cx="6908800" cy="866406"/>
        </a:xfrm>
        <a:prstGeom prst="roundRect">
          <a:avLst>
            <a:gd name="adj" fmla="val 10000"/>
          </a:avLst>
        </a:prstGeom>
        <a:blipFill rotWithShape="0">
          <a:blip xmlns:r="http://schemas.openxmlformats.org/officeDocument/2006/relationships" r:embed="rId1">
            <a:duotone>
              <a:schemeClr val="accent5">
                <a:hueOff val="-341498"/>
                <a:satOff val="-29716"/>
                <a:lumOff val="-294"/>
                <a:alphaOff val="0"/>
                <a:shade val="88000"/>
                <a:lumMod val="88000"/>
              </a:schemeClr>
              <a:schemeClr val="accent5">
                <a:hueOff val="-341498"/>
                <a:satOff val="-29716"/>
                <a:lumOff val="-294"/>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smtClean="0"/>
            <a:t>الدرن (بي-سي-جي)</a:t>
          </a:r>
          <a:endParaRPr lang="ar-SA" sz="2400" b="1" kern="1200" dirty="0"/>
        </a:p>
      </dsp:txBody>
      <dsp:txXfrm>
        <a:off x="634975" y="1036183"/>
        <a:ext cx="5685283" cy="815654"/>
      </dsp:txXfrm>
    </dsp:sp>
    <dsp:sp modelId="{01BF071D-7363-4D71-8F8C-4D44DE978E75}">
      <dsp:nvSpPr>
        <dsp:cNvPr id="0" name=""/>
        <dsp:cNvSpPr/>
      </dsp:nvSpPr>
      <dsp:spPr>
        <a:xfrm>
          <a:off x="1219199" y="2021614"/>
          <a:ext cx="6908800" cy="866406"/>
        </a:xfrm>
        <a:prstGeom prst="roundRect">
          <a:avLst>
            <a:gd name="adj" fmla="val 10000"/>
          </a:avLst>
        </a:prstGeom>
        <a:blipFill rotWithShape="0">
          <a:blip xmlns:r="http://schemas.openxmlformats.org/officeDocument/2006/relationships" r:embed="rId1">
            <a:duotone>
              <a:schemeClr val="accent5">
                <a:hueOff val="-682995"/>
                <a:satOff val="-59431"/>
                <a:lumOff val="-588"/>
                <a:alphaOff val="0"/>
                <a:shade val="88000"/>
                <a:lumMod val="88000"/>
              </a:schemeClr>
              <a:schemeClr val="accent5">
                <a:hueOff val="-682995"/>
                <a:satOff val="-59431"/>
                <a:lumOff val="-588"/>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t>يمكن أن يعطى ضد ( الكوليرا- </a:t>
          </a:r>
          <a:r>
            <a:rPr lang="ar-SA" sz="2400" b="1" kern="1200" dirty="0" err="1" smtClean="0"/>
            <a:t>التيفود</a:t>
          </a:r>
          <a:r>
            <a:rPr lang="ar-SA" sz="2400" b="1" kern="1200" dirty="0" smtClean="0"/>
            <a:t>) في حالة ظهور بعض الحالات المرضية في المجتمع</a:t>
          </a:r>
          <a:endParaRPr lang="ar-SA" sz="2400" b="1" kern="1200" dirty="0"/>
        </a:p>
      </dsp:txBody>
      <dsp:txXfrm>
        <a:off x="1244575" y="2046990"/>
        <a:ext cx="5685283" cy="815654"/>
      </dsp:txXfrm>
    </dsp:sp>
    <dsp:sp modelId="{93B100D6-3429-4E9D-9BF2-EAF920BE5D0B}">
      <dsp:nvSpPr>
        <dsp:cNvPr id="0" name=""/>
        <dsp:cNvSpPr/>
      </dsp:nvSpPr>
      <dsp:spPr>
        <a:xfrm>
          <a:off x="6345635" y="657024"/>
          <a:ext cx="563164" cy="56316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SA" sz="2400" b="1" kern="1200">
            <a:solidFill>
              <a:schemeClr val="tx2">
                <a:lumMod val="90000"/>
                <a:lumOff val="10000"/>
              </a:schemeClr>
            </a:solidFill>
          </a:endParaRPr>
        </a:p>
      </dsp:txBody>
      <dsp:txXfrm>
        <a:off x="6472347" y="657024"/>
        <a:ext cx="309740" cy="423781"/>
      </dsp:txXfrm>
    </dsp:sp>
    <dsp:sp modelId="{DBB9DEFE-81AF-4690-BA52-52C051C62357}">
      <dsp:nvSpPr>
        <dsp:cNvPr id="0" name=""/>
        <dsp:cNvSpPr/>
      </dsp:nvSpPr>
      <dsp:spPr>
        <a:xfrm>
          <a:off x="6955235" y="1662056"/>
          <a:ext cx="563164" cy="563164"/>
        </a:xfrm>
        <a:prstGeom prst="downArrow">
          <a:avLst>
            <a:gd name="adj1" fmla="val 55000"/>
            <a:gd name="adj2" fmla="val 45000"/>
          </a:avLst>
        </a:prstGeom>
        <a:solidFill>
          <a:schemeClr val="accent5">
            <a:tint val="40000"/>
            <a:alpha val="90000"/>
            <a:hueOff val="-250816"/>
            <a:satOff val="-54316"/>
            <a:lumOff val="-306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SA" sz="2400" b="1" kern="1200">
            <a:solidFill>
              <a:schemeClr val="tx2">
                <a:lumMod val="90000"/>
                <a:lumOff val="10000"/>
              </a:schemeClr>
            </a:solidFill>
          </a:endParaRPr>
        </a:p>
      </dsp:txBody>
      <dsp:txXfrm>
        <a:off x="7081947" y="1662056"/>
        <a:ext cx="309740" cy="4237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E79F1-8A31-4B2F-ADE8-8F9BE88874DE}">
      <dsp:nvSpPr>
        <dsp:cNvPr id="0" name=""/>
        <dsp:cNvSpPr/>
      </dsp:nvSpPr>
      <dsp:spPr>
        <a:xfrm>
          <a:off x="0" y="978739"/>
          <a:ext cx="7915701" cy="126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14346" tIns="853948" rIns="614346" bIns="142240" numCol="1" spcCol="1270" anchor="t" anchorCtr="0">
          <a:noAutofit/>
        </a:bodyPr>
        <a:lstStyle/>
        <a:p>
          <a:pPr marL="228600" lvl="1" indent="-228600" algn="ctr" defTabSz="889000" rtl="1">
            <a:lnSpc>
              <a:spcPct val="90000"/>
            </a:lnSpc>
            <a:spcBef>
              <a:spcPct val="0"/>
            </a:spcBef>
            <a:spcAft>
              <a:spcPct val="15000"/>
            </a:spcAft>
            <a:buChar char="••"/>
          </a:pPr>
          <a:endParaRPr lang="ar-SA" sz="2000" b="1" kern="1200"/>
        </a:p>
      </dsp:txBody>
      <dsp:txXfrm>
        <a:off x="0" y="978739"/>
        <a:ext cx="7915701" cy="1260000"/>
      </dsp:txXfrm>
    </dsp:sp>
    <dsp:sp modelId="{35DD28A1-E147-45F0-AFFD-DBA7C2BB4A3A}">
      <dsp:nvSpPr>
        <dsp:cNvPr id="0" name=""/>
        <dsp:cNvSpPr/>
      </dsp:nvSpPr>
      <dsp:spPr>
        <a:xfrm>
          <a:off x="395785" y="240738"/>
          <a:ext cx="5540990" cy="1476000"/>
        </a:xfrm>
        <a:prstGeom prst="roundRect">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436" tIns="0" rIns="209436" bIns="0" numCol="1" spcCol="1270" anchor="ctr" anchorCtr="0">
          <a:noAutofit/>
        </a:bodyPr>
        <a:lstStyle/>
        <a:p>
          <a:pPr lvl="0" algn="ctr" defTabSz="889000" rtl="1">
            <a:lnSpc>
              <a:spcPct val="90000"/>
            </a:lnSpc>
            <a:spcBef>
              <a:spcPct val="0"/>
            </a:spcBef>
            <a:spcAft>
              <a:spcPct val="35000"/>
            </a:spcAft>
          </a:pPr>
          <a:r>
            <a:rPr lang="ar-SA" sz="2000" b="1" kern="1200" dirty="0" smtClean="0"/>
            <a:t>تعويد الأطفال منذ الطفولة المبكرة اعتناق أنماط معينة صحية له فوائد كثيرة تعود على المجتمع حيث سيكتسبون هذا النمط طول حياتهم وسيقيهم من كثير من المخاطر</a:t>
          </a:r>
          <a:endParaRPr lang="ar-SA" sz="2000" b="1" kern="1200" dirty="0"/>
        </a:p>
      </dsp:txBody>
      <dsp:txXfrm>
        <a:off x="467837" y="312790"/>
        <a:ext cx="5396886" cy="1331896"/>
      </dsp:txXfrm>
    </dsp:sp>
    <dsp:sp modelId="{E8E7B6A7-C0F7-4977-9FBF-87340A2AD046}">
      <dsp:nvSpPr>
        <dsp:cNvPr id="0" name=""/>
        <dsp:cNvSpPr/>
      </dsp:nvSpPr>
      <dsp:spPr>
        <a:xfrm>
          <a:off x="0" y="3246739"/>
          <a:ext cx="7915701" cy="1260000"/>
        </a:xfrm>
        <a:prstGeom prst="rect">
          <a:avLst/>
        </a:prstGeom>
        <a:solidFill>
          <a:schemeClr val="lt1">
            <a:alpha val="90000"/>
            <a:hueOff val="0"/>
            <a:satOff val="0"/>
            <a:lumOff val="0"/>
            <a:alphaOff val="0"/>
          </a:schemeClr>
        </a:solidFill>
        <a:ln w="9525" cap="flat" cmpd="sng" algn="ctr">
          <a:solidFill>
            <a:schemeClr val="accent2">
              <a:hueOff val="35353"/>
              <a:satOff val="-34487"/>
              <a:lumOff val="-1766"/>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14346" tIns="853948" rIns="614346" bIns="142240" numCol="1" spcCol="1270" anchor="t" anchorCtr="0">
          <a:noAutofit/>
        </a:bodyPr>
        <a:lstStyle/>
        <a:p>
          <a:pPr marL="228600" lvl="1" indent="-228600" algn="ctr" defTabSz="889000" rtl="1">
            <a:lnSpc>
              <a:spcPct val="90000"/>
            </a:lnSpc>
            <a:spcBef>
              <a:spcPct val="0"/>
            </a:spcBef>
            <a:spcAft>
              <a:spcPct val="15000"/>
            </a:spcAft>
            <a:buChar char="••"/>
          </a:pPr>
          <a:endParaRPr lang="ar-SA" sz="2000" b="1" kern="1200"/>
        </a:p>
      </dsp:txBody>
      <dsp:txXfrm>
        <a:off x="0" y="3246739"/>
        <a:ext cx="7915701" cy="1260000"/>
      </dsp:txXfrm>
    </dsp:sp>
    <dsp:sp modelId="{A267CB60-5A3B-490C-96B9-3B03092A023B}">
      <dsp:nvSpPr>
        <dsp:cNvPr id="0" name=""/>
        <dsp:cNvSpPr/>
      </dsp:nvSpPr>
      <dsp:spPr>
        <a:xfrm>
          <a:off x="395785" y="2508739"/>
          <a:ext cx="5540990" cy="1476000"/>
        </a:xfrm>
        <a:prstGeom prst="roundRect">
          <a:avLst/>
        </a:prstGeom>
        <a:blipFill rotWithShape="0">
          <a:blip xmlns:r="http://schemas.openxmlformats.org/officeDocument/2006/relationships" r:embed="rId1">
            <a:duotone>
              <a:schemeClr val="accent2">
                <a:hueOff val="35353"/>
                <a:satOff val="-34487"/>
                <a:lumOff val="-1766"/>
                <a:alphaOff val="0"/>
                <a:shade val="88000"/>
                <a:lumMod val="88000"/>
              </a:schemeClr>
              <a:schemeClr val="accent2">
                <a:hueOff val="35353"/>
                <a:satOff val="-34487"/>
                <a:lumOff val="-1766"/>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436" tIns="0" rIns="209436" bIns="0" numCol="1" spcCol="1270" anchor="ctr" anchorCtr="0">
          <a:noAutofit/>
        </a:bodyPr>
        <a:lstStyle/>
        <a:p>
          <a:pPr lvl="0" algn="ctr" defTabSz="889000" rtl="1">
            <a:lnSpc>
              <a:spcPct val="90000"/>
            </a:lnSpc>
            <a:spcBef>
              <a:spcPct val="0"/>
            </a:spcBef>
            <a:spcAft>
              <a:spcPct val="35000"/>
            </a:spcAft>
          </a:pPr>
          <a:r>
            <a:rPr lang="ar-SA" sz="2000" b="1" kern="1200" dirty="0" smtClean="0"/>
            <a:t>سوف ينشرون هذه الأفكار لذويهم وأقرانهم حيث يمكن اعتبار الأطفال رسلاً للصحة</a:t>
          </a:r>
          <a:endParaRPr lang="ar-SA" sz="2000" b="1" kern="1200" dirty="0"/>
        </a:p>
      </dsp:txBody>
      <dsp:txXfrm>
        <a:off x="467837" y="2580791"/>
        <a:ext cx="5396886" cy="13318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3C15F-B44D-4119-874A-E6C45841F9C7}">
      <dsp:nvSpPr>
        <dsp:cNvPr id="0" name=""/>
        <dsp:cNvSpPr/>
      </dsp:nvSpPr>
      <dsp:spPr>
        <a:xfrm>
          <a:off x="1286933" y="0"/>
          <a:ext cx="6265332" cy="3915832"/>
        </a:xfrm>
        <a:prstGeom prst="swooshArrow">
          <a:avLst>
            <a:gd name="adj1" fmla="val 25000"/>
            <a:gd name="adj2" fmla="val 25000"/>
          </a:avLst>
        </a:prstGeom>
        <a:blipFill rotWithShape="0">
          <a:blip xmlns:r="http://schemas.openxmlformats.org/officeDocument/2006/relationships" r:embed="rId1">
            <a:duotone>
              <a:schemeClr val="accent1">
                <a:tint val="55000"/>
                <a:hueOff val="0"/>
                <a:satOff val="0"/>
                <a:lumOff val="0"/>
                <a:alphaOff val="0"/>
                <a:shade val="88000"/>
                <a:lumMod val="88000"/>
              </a:schemeClr>
              <a:schemeClr val="accent1">
                <a:tint val="55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0B24275-D759-4D64-9DF6-F060CB71704E}">
      <dsp:nvSpPr>
        <dsp:cNvPr id="0" name=""/>
        <dsp:cNvSpPr/>
      </dsp:nvSpPr>
      <dsp:spPr>
        <a:xfrm>
          <a:off x="1904068" y="2911813"/>
          <a:ext cx="144102" cy="144102"/>
        </a:xfrm>
        <a:prstGeom prst="ellipse">
          <a:avLst/>
        </a:prstGeom>
        <a:blipFill rotWithShape="0">
          <a:blip xmlns:r="http://schemas.openxmlformats.org/officeDocument/2006/relationships" r:embed="rId1">
            <a:duotone>
              <a:schemeClr val="accent1">
                <a:shade val="50000"/>
                <a:hueOff val="0"/>
                <a:satOff val="0"/>
                <a:lumOff val="0"/>
                <a:alphaOff val="0"/>
                <a:shade val="88000"/>
                <a:lumMod val="88000"/>
              </a:schemeClr>
              <a:schemeClr val="accent1">
                <a:shade val="5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8FF142F-A0C8-4E84-8E3C-77E48E3963A6}">
      <dsp:nvSpPr>
        <dsp:cNvPr id="0" name=""/>
        <dsp:cNvSpPr/>
      </dsp:nvSpPr>
      <dsp:spPr>
        <a:xfrm>
          <a:off x="1976120" y="2983864"/>
          <a:ext cx="1071371" cy="93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57" tIns="0" rIns="0" bIns="0" numCol="1" spcCol="1270" anchor="t" anchorCtr="0">
          <a:noAutofit/>
        </a:bodyPr>
        <a:lstStyle/>
        <a:p>
          <a:pPr lvl="0" algn="l" defTabSz="1244600" rtl="1">
            <a:lnSpc>
              <a:spcPct val="90000"/>
            </a:lnSpc>
            <a:spcBef>
              <a:spcPct val="0"/>
            </a:spcBef>
            <a:spcAft>
              <a:spcPct val="35000"/>
            </a:spcAft>
          </a:pPr>
          <a:r>
            <a:rPr lang="ar-SA" sz="2800" b="1" kern="1200" smtClean="0">
              <a:solidFill>
                <a:srgbClr val="7030A0"/>
              </a:solidFill>
            </a:rPr>
            <a:t>أثاث </a:t>
          </a:r>
          <a:r>
            <a:rPr lang="ar-SA" sz="3200" b="1" kern="1200" smtClean="0">
              <a:solidFill>
                <a:srgbClr val="7030A0"/>
              </a:solidFill>
            </a:rPr>
            <a:t>حجرة</a:t>
          </a:r>
          <a:r>
            <a:rPr lang="ar-SA" sz="2800" b="1" kern="1200" smtClean="0">
              <a:solidFill>
                <a:srgbClr val="7030A0"/>
              </a:solidFill>
            </a:rPr>
            <a:t> الدراسة</a:t>
          </a:r>
          <a:endParaRPr lang="ar-SA" sz="2800" b="1" kern="1200" dirty="0">
            <a:solidFill>
              <a:srgbClr val="7030A0"/>
            </a:solidFill>
          </a:endParaRPr>
        </a:p>
      </dsp:txBody>
      <dsp:txXfrm>
        <a:off x="1976120" y="2983864"/>
        <a:ext cx="1071371" cy="931968"/>
      </dsp:txXfrm>
    </dsp:sp>
    <dsp:sp modelId="{B7A0F89E-A174-4386-883B-803CAB6A10E2}">
      <dsp:nvSpPr>
        <dsp:cNvPr id="0" name=""/>
        <dsp:cNvSpPr/>
      </dsp:nvSpPr>
      <dsp:spPr>
        <a:xfrm>
          <a:off x="2922185" y="2000990"/>
          <a:ext cx="250613" cy="250613"/>
        </a:xfrm>
        <a:prstGeom prst="ellipse">
          <a:avLst/>
        </a:prstGeom>
        <a:blipFill rotWithShape="0">
          <a:blip xmlns:r="http://schemas.openxmlformats.org/officeDocument/2006/relationships" r:embed="rId1">
            <a:duotone>
              <a:schemeClr val="accent1">
                <a:shade val="50000"/>
                <a:hueOff val="-253851"/>
                <a:satOff val="2099"/>
                <a:lumOff val="23781"/>
                <a:alphaOff val="0"/>
                <a:shade val="88000"/>
                <a:lumMod val="88000"/>
              </a:schemeClr>
              <a:schemeClr val="accent1">
                <a:shade val="50000"/>
                <a:hueOff val="-253851"/>
                <a:satOff val="2099"/>
                <a:lumOff val="23781"/>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CDB2592-3293-4970-A129-9816709D8BBE}">
      <dsp:nvSpPr>
        <dsp:cNvPr id="0" name=""/>
        <dsp:cNvSpPr/>
      </dsp:nvSpPr>
      <dsp:spPr>
        <a:xfrm>
          <a:off x="3047492" y="2126297"/>
          <a:ext cx="1315719" cy="178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95" tIns="0" rIns="0" bIns="0" numCol="1" spcCol="1270" anchor="t" anchorCtr="0">
          <a:noAutofit/>
        </a:bodyPr>
        <a:lstStyle/>
        <a:p>
          <a:pPr lvl="0" algn="l" defTabSz="1244600" rtl="1">
            <a:lnSpc>
              <a:spcPct val="90000"/>
            </a:lnSpc>
            <a:spcBef>
              <a:spcPct val="0"/>
            </a:spcBef>
            <a:spcAft>
              <a:spcPct val="35000"/>
            </a:spcAft>
          </a:pPr>
          <a:r>
            <a:rPr lang="ar-SA" sz="2800" b="1" kern="1200" smtClean="0">
              <a:solidFill>
                <a:srgbClr val="7030A0"/>
              </a:solidFill>
            </a:rPr>
            <a:t>المرافق المدرسية</a:t>
          </a:r>
          <a:endParaRPr lang="ar-SA" sz="2800" b="1" kern="1200" dirty="0">
            <a:solidFill>
              <a:srgbClr val="7030A0"/>
            </a:solidFill>
          </a:endParaRPr>
        </a:p>
      </dsp:txBody>
      <dsp:txXfrm>
        <a:off x="3047492" y="2126297"/>
        <a:ext cx="1315719" cy="1789535"/>
      </dsp:txXfrm>
    </dsp:sp>
    <dsp:sp modelId="{B5C531B6-5089-4177-AEFE-856D0B826B66}">
      <dsp:nvSpPr>
        <dsp:cNvPr id="0" name=""/>
        <dsp:cNvSpPr/>
      </dsp:nvSpPr>
      <dsp:spPr>
        <a:xfrm>
          <a:off x="4222242" y="1329816"/>
          <a:ext cx="332062" cy="332062"/>
        </a:xfrm>
        <a:prstGeom prst="ellipse">
          <a:avLst/>
        </a:prstGeom>
        <a:blipFill rotWithShape="0">
          <a:blip xmlns:r="http://schemas.openxmlformats.org/officeDocument/2006/relationships" r:embed="rId1">
            <a:duotone>
              <a:schemeClr val="accent1">
                <a:shade val="50000"/>
                <a:hueOff val="-507703"/>
                <a:satOff val="4197"/>
                <a:lumOff val="47561"/>
                <a:alphaOff val="0"/>
                <a:shade val="88000"/>
                <a:lumMod val="88000"/>
              </a:schemeClr>
              <a:schemeClr val="accent1">
                <a:shade val="50000"/>
                <a:hueOff val="-507703"/>
                <a:satOff val="4197"/>
                <a:lumOff val="47561"/>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2FCE24-AD9D-496F-B79D-74566A7C0EBA}">
      <dsp:nvSpPr>
        <dsp:cNvPr id="0" name=""/>
        <dsp:cNvSpPr/>
      </dsp:nvSpPr>
      <dsp:spPr>
        <a:xfrm>
          <a:off x="4388273" y="1495848"/>
          <a:ext cx="1315719" cy="2419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953" tIns="0" rIns="0" bIns="0" numCol="1" spcCol="1270" anchor="t" anchorCtr="0">
          <a:noAutofit/>
        </a:bodyPr>
        <a:lstStyle/>
        <a:p>
          <a:pPr lvl="0" algn="l" defTabSz="1244600" rtl="1">
            <a:lnSpc>
              <a:spcPct val="90000"/>
            </a:lnSpc>
            <a:spcBef>
              <a:spcPct val="0"/>
            </a:spcBef>
            <a:spcAft>
              <a:spcPct val="35000"/>
            </a:spcAft>
          </a:pPr>
          <a:r>
            <a:rPr lang="ar-SA" sz="2800" b="1" kern="1200" smtClean="0">
              <a:solidFill>
                <a:srgbClr val="7030A0"/>
              </a:solidFill>
            </a:rPr>
            <a:t>حجرة الصف</a:t>
          </a:r>
          <a:endParaRPr lang="ar-SA" sz="2800" b="1" kern="1200" dirty="0">
            <a:solidFill>
              <a:srgbClr val="7030A0"/>
            </a:solidFill>
          </a:endParaRPr>
        </a:p>
      </dsp:txBody>
      <dsp:txXfrm>
        <a:off x="4388273" y="1495848"/>
        <a:ext cx="1315719" cy="2419984"/>
      </dsp:txXfrm>
    </dsp:sp>
    <dsp:sp modelId="{3FDE4765-3E37-43D2-B52B-5ACFFEEA331B}">
      <dsp:nvSpPr>
        <dsp:cNvPr id="0" name=""/>
        <dsp:cNvSpPr/>
      </dsp:nvSpPr>
      <dsp:spPr>
        <a:xfrm>
          <a:off x="5638207" y="885761"/>
          <a:ext cx="444838" cy="444838"/>
        </a:xfrm>
        <a:prstGeom prst="ellipse">
          <a:avLst/>
        </a:prstGeom>
        <a:blipFill rotWithShape="0">
          <a:blip xmlns:r="http://schemas.openxmlformats.org/officeDocument/2006/relationships" r:embed="rId1">
            <a:duotone>
              <a:schemeClr val="accent1">
                <a:shade val="50000"/>
                <a:hueOff val="-253851"/>
                <a:satOff val="2099"/>
                <a:lumOff val="23781"/>
                <a:alphaOff val="0"/>
                <a:shade val="88000"/>
                <a:lumMod val="88000"/>
              </a:schemeClr>
              <a:schemeClr val="accent1">
                <a:shade val="50000"/>
                <a:hueOff val="-253851"/>
                <a:satOff val="2099"/>
                <a:lumOff val="23781"/>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E860C6E-2B6C-495A-B312-BEC224B3079A}">
      <dsp:nvSpPr>
        <dsp:cNvPr id="0" name=""/>
        <dsp:cNvSpPr/>
      </dsp:nvSpPr>
      <dsp:spPr>
        <a:xfrm>
          <a:off x="5860626" y="1108180"/>
          <a:ext cx="1315719" cy="280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711" tIns="0" rIns="0" bIns="0" numCol="1" spcCol="1270" anchor="t" anchorCtr="0">
          <a:noAutofit/>
        </a:bodyPr>
        <a:lstStyle/>
        <a:p>
          <a:pPr lvl="0" algn="l" defTabSz="1244600" rtl="1">
            <a:lnSpc>
              <a:spcPct val="90000"/>
            </a:lnSpc>
            <a:spcBef>
              <a:spcPct val="0"/>
            </a:spcBef>
            <a:spcAft>
              <a:spcPct val="35000"/>
            </a:spcAft>
          </a:pPr>
          <a:r>
            <a:rPr lang="ar-SA" sz="2800" b="1" kern="1200" smtClean="0">
              <a:solidFill>
                <a:srgbClr val="7030A0"/>
              </a:solidFill>
            </a:rPr>
            <a:t>المبنى المدرسي</a:t>
          </a:r>
          <a:endParaRPr lang="ar-SA" sz="2800" b="1" kern="1200" dirty="0">
            <a:solidFill>
              <a:srgbClr val="7030A0"/>
            </a:solidFill>
          </a:endParaRPr>
        </a:p>
      </dsp:txBody>
      <dsp:txXfrm>
        <a:off x="5860626" y="1108180"/>
        <a:ext cx="1315719" cy="280765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87F0332C-F839-4B1C-BD74-7472DAA63FE2}" type="datetimeFigureOut">
              <a:rPr lang="ar-SA" smtClean="0"/>
              <a:t>03/06/38</a:t>
            </a:fld>
            <a:endParaRPr lang="ar-SA"/>
          </a:p>
        </p:txBody>
      </p:sp>
      <p:sp>
        <p:nvSpPr>
          <p:cNvPr id="4" name="عنصر نائب للتذييل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r>
              <a:rPr lang="ar-SA" smtClean="0"/>
              <a:t>أ.أماني الحسن</a:t>
            </a:r>
            <a:endParaRPr lang="ar-SA"/>
          </a:p>
        </p:txBody>
      </p:sp>
      <p:sp>
        <p:nvSpPr>
          <p:cNvPr id="5" name="عنصر نائب لرقم الشريحة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8F726C6D-2BA9-46C8-9CB8-60E1FC8A56B6}" type="slidenum">
              <a:rPr lang="ar-SA" smtClean="0"/>
              <a:t>‹#›</a:t>
            </a:fld>
            <a:endParaRPr lang="ar-SA"/>
          </a:p>
        </p:txBody>
      </p:sp>
    </p:spTree>
    <p:extLst>
      <p:ext uri="{BB962C8B-B14F-4D97-AF65-F5344CB8AC3E}">
        <p14:creationId xmlns:p14="http://schemas.microsoft.com/office/powerpoint/2010/main" val="39648540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A7C2BDC-E6BC-4AEC-B46E-64834C4C1987}" type="datetimeFigureOut">
              <a:rPr lang="ar-SA" smtClean="0"/>
              <a:t>03/06/38</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r>
              <a:rPr lang="ar-SA" smtClean="0"/>
              <a:t>أ.أماني الحسن</a:t>
            </a:r>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62CA25D-D819-4B6A-A2F2-21F41059505C}" type="slidenum">
              <a:rPr lang="ar-SA" smtClean="0"/>
              <a:t>‹#›</a:t>
            </a:fld>
            <a:endParaRPr lang="ar-SA"/>
          </a:p>
        </p:txBody>
      </p:sp>
    </p:spTree>
    <p:extLst>
      <p:ext uri="{BB962C8B-B14F-4D97-AF65-F5344CB8AC3E}">
        <p14:creationId xmlns:p14="http://schemas.microsoft.com/office/powerpoint/2010/main" val="795388800"/>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962CA25D-D819-4B6A-A2F2-21F41059505C}" type="slidenum">
              <a:rPr lang="ar-SA" smtClean="0"/>
              <a:t>1</a:t>
            </a:fld>
            <a:endParaRPr lang="ar-SA"/>
          </a:p>
        </p:txBody>
      </p:sp>
      <p:sp>
        <p:nvSpPr>
          <p:cNvPr id="6" name="عنصر نائب للتذييل 5"/>
          <p:cNvSpPr>
            <a:spLocks noGrp="1"/>
          </p:cNvSpPr>
          <p:nvPr>
            <p:ph type="ftr" sz="quarter" idx="11"/>
          </p:nvPr>
        </p:nvSpPr>
        <p:spPr/>
        <p:txBody>
          <a:bodyPr/>
          <a:lstStyle/>
          <a:p>
            <a:r>
              <a:rPr lang="ar-SA" smtClean="0"/>
              <a:t>أ.أماني الحسن</a:t>
            </a:r>
            <a:endParaRPr lang="ar-SA"/>
          </a:p>
        </p:txBody>
      </p:sp>
    </p:spTree>
    <p:extLst>
      <p:ext uri="{BB962C8B-B14F-4D97-AF65-F5344CB8AC3E}">
        <p14:creationId xmlns:p14="http://schemas.microsoft.com/office/powerpoint/2010/main" val="402818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5" name="عنصر نائب لرقم الشريحة 4"/>
          <p:cNvSpPr>
            <a:spLocks noGrp="1"/>
          </p:cNvSpPr>
          <p:nvPr>
            <p:ph type="sldNum" sz="quarter" idx="11"/>
          </p:nvPr>
        </p:nvSpPr>
        <p:spPr/>
        <p:txBody>
          <a:bodyPr/>
          <a:lstStyle/>
          <a:p>
            <a:fld id="{962CA25D-D819-4B6A-A2F2-21F41059505C}" type="slidenum">
              <a:rPr lang="ar-SA" smtClean="0"/>
              <a:t>4</a:t>
            </a:fld>
            <a:endParaRPr lang="ar-SA"/>
          </a:p>
        </p:txBody>
      </p:sp>
      <p:sp>
        <p:nvSpPr>
          <p:cNvPr id="6" name="عنصر نائب للتذييل 5"/>
          <p:cNvSpPr>
            <a:spLocks noGrp="1"/>
          </p:cNvSpPr>
          <p:nvPr>
            <p:ph type="ftr" sz="quarter" idx="12"/>
          </p:nvPr>
        </p:nvSpPr>
        <p:spPr/>
        <p:txBody>
          <a:bodyPr/>
          <a:lstStyle/>
          <a:p>
            <a:r>
              <a:rPr lang="ar-SA" smtClean="0"/>
              <a:t>أ.أماني الحسن</a:t>
            </a:r>
            <a:endParaRPr lang="ar-SA"/>
          </a:p>
        </p:txBody>
      </p:sp>
    </p:spTree>
    <p:extLst>
      <p:ext uri="{BB962C8B-B14F-4D97-AF65-F5344CB8AC3E}">
        <p14:creationId xmlns:p14="http://schemas.microsoft.com/office/powerpoint/2010/main" val="1938204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4749ABF2-2378-4406-998E-2E54A7ED2ECB}" type="uaqdatetime1">
              <a:rPr lang="ar-SA" smtClean="0"/>
              <a:t>19/12/37</a:t>
            </a:fld>
            <a:endParaRPr lang="ar-SA"/>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r>
              <a:rPr lang="ar-SA" smtClean="0"/>
              <a:t>أ.أماني الحسن </a:t>
            </a:r>
            <a:endParaRPr lang="ar-SA"/>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A1993E1-883A-43E6-A76D-51632402A5F4}" type="slidenum">
              <a:rPr lang="ar-SA" smtClean="0"/>
              <a:t>‹#›</a:t>
            </a:fld>
            <a:endParaRPr lang="ar-SA"/>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4841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FE9E738-3C4B-4083-B48A-8649A174C626}" type="uaqdatetime1">
              <a:rPr lang="ar-SA" smtClean="0"/>
              <a:t>19/12/37</a:t>
            </a:fld>
            <a:endParaRPr lang="ar-SA"/>
          </a:p>
        </p:txBody>
      </p:sp>
      <p:sp>
        <p:nvSpPr>
          <p:cNvPr id="6" name="Footer Placeholder 5"/>
          <p:cNvSpPr>
            <a:spLocks noGrp="1"/>
          </p:cNvSpPr>
          <p:nvPr>
            <p:ph type="ftr" sz="quarter" idx="11"/>
          </p:nvPr>
        </p:nvSpPr>
        <p:spPr/>
        <p:txBody>
          <a:bodyPr/>
          <a:lstStyle/>
          <a:p>
            <a:r>
              <a:rPr lang="ar-SA" smtClean="0"/>
              <a:t>أ.أماني الحسن </a:t>
            </a:r>
            <a:endParaRPr lang="ar-SA"/>
          </a:p>
        </p:txBody>
      </p:sp>
      <p:sp>
        <p:nvSpPr>
          <p:cNvPr id="7" name="Slide Number Placeholder 6"/>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4595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D945BDD-1EC1-4A03-9C40-7422B9F95D2F}" type="uaqdatetime1">
              <a:rPr lang="ar-SA" smtClean="0"/>
              <a:t>19/12/37</a:t>
            </a:fld>
            <a:endParaRPr lang="ar-SA"/>
          </a:p>
        </p:txBody>
      </p:sp>
      <p:sp>
        <p:nvSpPr>
          <p:cNvPr id="6" name="Footer Placeholder 5"/>
          <p:cNvSpPr>
            <a:spLocks noGrp="1"/>
          </p:cNvSpPr>
          <p:nvPr>
            <p:ph type="ftr" sz="quarter" idx="11"/>
          </p:nvPr>
        </p:nvSpPr>
        <p:spPr/>
        <p:txBody>
          <a:bodyPr/>
          <a:lstStyle/>
          <a:p>
            <a:r>
              <a:rPr lang="ar-SA" smtClean="0"/>
              <a:t>أ.أماني الحسن </a:t>
            </a:r>
            <a:endParaRPr lang="ar-SA"/>
          </a:p>
        </p:txBody>
      </p:sp>
      <p:sp>
        <p:nvSpPr>
          <p:cNvPr id="7" name="Slide Number Placeholder 6"/>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2787256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63DA72A-C355-4955-AEA6-F2BA93B6E012}" type="uaqdatetime1">
              <a:rPr lang="ar-SA" smtClean="0"/>
              <a:t>19/12/37</a:t>
            </a:fld>
            <a:endParaRPr lang="ar-SA"/>
          </a:p>
        </p:txBody>
      </p:sp>
      <p:sp>
        <p:nvSpPr>
          <p:cNvPr id="6" name="Footer Placeholder 5"/>
          <p:cNvSpPr>
            <a:spLocks noGrp="1"/>
          </p:cNvSpPr>
          <p:nvPr>
            <p:ph type="ftr" sz="quarter" idx="11"/>
          </p:nvPr>
        </p:nvSpPr>
        <p:spPr/>
        <p:txBody>
          <a:bodyPr/>
          <a:lstStyle/>
          <a:p>
            <a:r>
              <a:rPr lang="ar-SA" smtClean="0"/>
              <a:t>أ.أماني الحسن </a:t>
            </a:r>
            <a:endParaRPr lang="ar-SA"/>
          </a:p>
        </p:txBody>
      </p:sp>
      <p:sp>
        <p:nvSpPr>
          <p:cNvPr id="7" name="Slide Number Placeholder 6"/>
          <p:cNvSpPr>
            <a:spLocks noGrp="1"/>
          </p:cNvSpPr>
          <p:nvPr>
            <p:ph type="sldNum" sz="quarter" idx="12"/>
          </p:nvPr>
        </p:nvSpPr>
        <p:spPr/>
        <p:txBody>
          <a:bodyPr/>
          <a:lstStyle/>
          <a:p>
            <a:fld id="{CA1993E1-883A-43E6-A76D-51632402A5F4}" type="slidenum">
              <a:rPr lang="ar-SA" smtClean="0"/>
              <a:t>‹#›</a:t>
            </a:fld>
            <a:endParaRPr lang="ar-SA"/>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54810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9376384-CE21-4D98-B0F2-954312395F9F}" type="uaqdatetime1">
              <a:rPr lang="ar-SA" smtClean="0"/>
              <a:t>19/12/37</a:t>
            </a:fld>
            <a:endParaRPr lang="ar-SA"/>
          </a:p>
        </p:txBody>
      </p:sp>
      <p:sp>
        <p:nvSpPr>
          <p:cNvPr id="6" name="Footer Placeholder 5"/>
          <p:cNvSpPr>
            <a:spLocks noGrp="1"/>
          </p:cNvSpPr>
          <p:nvPr>
            <p:ph type="ftr" sz="quarter" idx="11"/>
          </p:nvPr>
        </p:nvSpPr>
        <p:spPr/>
        <p:txBody>
          <a:bodyPr/>
          <a:lstStyle/>
          <a:p>
            <a:r>
              <a:rPr lang="ar-SA" smtClean="0"/>
              <a:t>أ.أماني الحسن </a:t>
            </a:r>
            <a:endParaRPr lang="ar-SA"/>
          </a:p>
        </p:txBody>
      </p:sp>
      <p:sp>
        <p:nvSpPr>
          <p:cNvPr id="7" name="Slide Number Placeholder 6"/>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3792688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66B3724A-C4D8-466F-B5CE-A4B19DC7CC28}" type="uaqdatetime1">
              <a:rPr lang="ar-SA" smtClean="0"/>
              <a:t>19/12/37</a:t>
            </a:fld>
            <a:endParaRPr lang="ar-SA"/>
          </a:p>
        </p:txBody>
      </p:sp>
      <p:sp>
        <p:nvSpPr>
          <p:cNvPr id="4" name="Footer Placeholder 3"/>
          <p:cNvSpPr>
            <a:spLocks noGrp="1"/>
          </p:cNvSpPr>
          <p:nvPr>
            <p:ph type="ftr" sz="quarter" idx="11"/>
          </p:nvPr>
        </p:nvSpPr>
        <p:spPr/>
        <p:txBody>
          <a:bodyPr/>
          <a:lstStyle/>
          <a:p>
            <a:r>
              <a:rPr lang="ar-SA" smtClean="0"/>
              <a:t>أ.أماني الحسن </a:t>
            </a:r>
            <a:endParaRPr lang="ar-SA"/>
          </a:p>
        </p:txBody>
      </p:sp>
      <p:sp>
        <p:nvSpPr>
          <p:cNvPr id="5" name="Slide Number Placeholder 4"/>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98854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F44EB382-6E53-4B3A-99F6-BB4C52BF243E}" type="uaqdatetime1">
              <a:rPr lang="ar-SA" smtClean="0"/>
              <a:t>19/12/37</a:t>
            </a:fld>
            <a:endParaRPr lang="ar-SA"/>
          </a:p>
        </p:txBody>
      </p:sp>
      <p:sp>
        <p:nvSpPr>
          <p:cNvPr id="4" name="Footer Placeholder 3"/>
          <p:cNvSpPr>
            <a:spLocks noGrp="1"/>
          </p:cNvSpPr>
          <p:nvPr>
            <p:ph type="ftr" sz="quarter" idx="11"/>
          </p:nvPr>
        </p:nvSpPr>
        <p:spPr/>
        <p:txBody>
          <a:bodyPr/>
          <a:lstStyle/>
          <a:p>
            <a:r>
              <a:rPr lang="ar-SA" smtClean="0"/>
              <a:t>أ.أماني الحسن </a:t>
            </a:r>
            <a:endParaRPr lang="ar-SA"/>
          </a:p>
        </p:txBody>
      </p:sp>
      <p:sp>
        <p:nvSpPr>
          <p:cNvPr id="5" name="Slide Number Placeholder 4"/>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4282930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3AC34E6-9CD1-4A79-BA33-30317F8B947C}" type="uaqdatetime1">
              <a:rPr lang="ar-SA" smtClean="0"/>
              <a:t>19/12/37</a:t>
            </a:fld>
            <a:endParaRPr lang="ar-SA"/>
          </a:p>
        </p:txBody>
      </p:sp>
      <p:sp>
        <p:nvSpPr>
          <p:cNvPr id="5" name="Footer Placeholder 4"/>
          <p:cNvSpPr>
            <a:spLocks noGrp="1"/>
          </p:cNvSpPr>
          <p:nvPr>
            <p:ph type="ftr" sz="quarter" idx="11"/>
          </p:nvPr>
        </p:nvSpPr>
        <p:spPr/>
        <p:txBody>
          <a:bodyPr/>
          <a:lstStyle/>
          <a:p>
            <a:r>
              <a:rPr lang="ar-SA" smtClean="0"/>
              <a:t>أ.أماني الحسن </a:t>
            </a:r>
            <a:endParaRPr lang="ar-SA"/>
          </a:p>
        </p:txBody>
      </p:sp>
      <p:sp>
        <p:nvSpPr>
          <p:cNvPr id="6" name="Slide Number Placeholder 5"/>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2215998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975CB85-F5C3-4735-9936-DB7EAD677430}" type="uaqdatetime1">
              <a:rPr lang="ar-SA" smtClean="0"/>
              <a:t>19/12/37</a:t>
            </a:fld>
            <a:endParaRPr lang="ar-SA"/>
          </a:p>
        </p:txBody>
      </p:sp>
      <p:sp>
        <p:nvSpPr>
          <p:cNvPr id="5" name="Footer Placeholder 4"/>
          <p:cNvSpPr>
            <a:spLocks noGrp="1"/>
          </p:cNvSpPr>
          <p:nvPr>
            <p:ph type="ftr" sz="quarter" idx="11"/>
          </p:nvPr>
        </p:nvSpPr>
        <p:spPr/>
        <p:txBody>
          <a:bodyPr/>
          <a:lstStyle/>
          <a:p>
            <a:r>
              <a:rPr lang="ar-SA" smtClean="0"/>
              <a:t>أ.أماني الحسن </a:t>
            </a:r>
            <a:endParaRPr lang="ar-SA"/>
          </a:p>
        </p:txBody>
      </p:sp>
      <p:sp>
        <p:nvSpPr>
          <p:cNvPr id="6" name="Slide Number Placeholder 5"/>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336773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BD79E2D-3799-47A5-A3F2-097FCD83AED9}" type="uaqdatetime1">
              <a:rPr lang="ar-SA" smtClean="0"/>
              <a:t>19/12/37</a:t>
            </a:fld>
            <a:endParaRPr lang="ar-SA"/>
          </a:p>
        </p:txBody>
      </p:sp>
      <p:sp>
        <p:nvSpPr>
          <p:cNvPr id="5" name="Footer Placeholder 4"/>
          <p:cNvSpPr>
            <a:spLocks noGrp="1"/>
          </p:cNvSpPr>
          <p:nvPr>
            <p:ph type="ftr" sz="quarter" idx="11"/>
          </p:nvPr>
        </p:nvSpPr>
        <p:spPr/>
        <p:txBody>
          <a:bodyPr/>
          <a:lstStyle/>
          <a:p>
            <a:r>
              <a:rPr lang="ar-SA" smtClean="0"/>
              <a:t>أ.أماني الحسن </a:t>
            </a:r>
            <a:endParaRPr lang="ar-SA"/>
          </a:p>
        </p:txBody>
      </p:sp>
      <p:sp>
        <p:nvSpPr>
          <p:cNvPr id="6" name="Slide Number Placeholder 5"/>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363154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9F19E59-2D18-448C-9473-D549AD598BA5}" type="uaqdatetime1">
              <a:rPr lang="ar-SA" smtClean="0"/>
              <a:t>19/12/37</a:t>
            </a:fld>
            <a:endParaRPr lang="ar-SA"/>
          </a:p>
        </p:txBody>
      </p:sp>
      <p:sp>
        <p:nvSpPr>
          <p:cNvPr id="5" name="Footer Placeholder 4"/>
          <p:cNvSpPr>
            <a:spLocks noGrp="1"/>
          </p:cNvSpPr>
          <p:nvPr>
            <p:ph type="ftr" sz="quarter" idx="11"/>
          </p:nvPr>
        </p:nvSpPr>
        <p:spPr/>
        <p:txBody>
          <a:bodyPr/>
          <a:lstStyle/>
          <a:p>
            <a:r>
              <a:rPr lang="ar-SA" smtClean="0"/>
              <a:t>أ.أماني الحسن </a:t>
            </a:r>
            <a:endParaRPr lang="ar-SA"/>
          </a:p>
        </p:txBody>
      </p:sp>
      <p:sp>
        <p:nvSpPr>
          <p:cNvPr id="6" name="Slide Number Placeholder 5"/>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157339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42FD4AD-408B-40E0-9CD5-6901BF20F807}" type="uaqdatetime1">
              <a:rPr lang="ar-SA" smtClean="0"/>
              <a:t>19/12/37</a:t>
            </a:fld>
            <a:endParaRPr lang="ar-SA"/>
          </a:p>
        </p:txBody>
      </p:sp>
      <p:sp>
        <p:nvSpPr>
          <p:cNvPr id="6" name="Footer Placeholder 5"/>
          <p:cNvSpPr>
            <a:spLocks noGrp="1"/>
          </p:cNvSpPr>
          <p:nvPr>
            <p:ph type="ftr" sz="quarter" idx="11"/>
          </p:nvPr>
        </p:nvSpPr>
        <p:spPr/>
        <p:txBody>
          <a:bodyPr/>
          <a:lstStyle/>
          <a:p>
            <a:r>
              <a:rPr lang="ar-SA" smtClean="0"/>
              <a:t>أ.أماني الحسن </a:t>
            </a:r>
            <a:endParaRPr lang="ar-SA"/>
          </a:p>
        </p:txBody>
      </p:sp>
      <p:sp>
        <p:nvSpPr>
          <p:cNvPr id="7" name="Slide Number Placeholder 6"/>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67143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Content Placeholder 3"/>
          <p:cNvSpPr>
            <a:spLocks noGrp="1"/>
          </p:cNvSpPr>
          <p:nvPr>
            <p:ph sz="quarter" idx="13"/>
          </p:nvPr>
        </p:nvSpPr>
        <p:spPr>
          <a:xfrm>
            <a:off x="685802" y="2861733"/>
            <a:ext cx="5088712" cy="2512852"/>
          </a:xfrm>
        </p:spPr>
        <p:txBody>
          <a:bodyPr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3" name="Content Placeholder 5"/>
          <p:cNvSpPr>
            <a:spLocks noGrp="1"/>
          </p:cNvSpPr>
          <p:nvPr>
            <p:ph sz="quarter" idx="14"/>
          </p:nvPr>
        </p:nvSpPr>
        <p:spPr>
          <a:xfrm>
            <a:off x="5993969" y="2861733"/>
            <a:ext cx="5088713" cy="2512852"/>
          </a:xfrm>
        </p:spPr>
        <p:txBody>
          <a:bodyPr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0F6D262-C717-4B2E-AA65-9D7B9D725557}" type="uaqdatetime1">
              <a:rPr lang="ar-SA" smtClean="0"/>
              <a:t>19/12/37</a:t>
            </a:fld>
            <a:endParaRPr lang="ar-SA"/>
          </a:p>
        </p:txBody>
      </p:sp>
      <p:sp>
        <p:nvSpPr>
          <p:cNvPr id="8" name="Footer Placeholder 7"/>
          <p:cNvSpPr>
            <a:spLocks noGrp="1"/>
          </p:cNvSpPr>
          <p:nvPr>
            <p:ph type="ftr" sz="quarter" idx="11"/>
          </p:nvPr>
        </p:nvSpPr>
        <p:spPr/>
        <p:txBody>
          <a:bodyPr/>
          <a:lstStyle/>
          <a:p>
            <a:r>
              <a:rPr lang="ar-SA" smtClean="0"/>
              <a:t>أ.أماني الحسن </a:t>
            </a:r>
            <a:endParaRPr lang="ar-SA"/>
          </a:p>
        </p:txBody>
      </p:sp>
      <p:sp>
        <p:nvSpPr>
          <p:cNvPr id="9" name="Slide Number Placeholder 8"/>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315606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7AC3CAE5-3CC3-43A1-9736-DE2E620D2A9D}" type="uaqdatetime1">
              <a:rPr lang="ar-SA" smtClean="0"/>
              <a:t>19/12/37</a:t>
            </a:fld>
            <a:endParaRPr lang="ar-SA"/>
          </a:p>
        </p:txBody>
      </p:sp>
      <p:sp>
        <p:nvSpPr>
          <p:cNvPr id="4" name="Footer Placeholder 3"/>
          <p:cNvSpPr>
            <a:spLocks noGrp="1"/>
          </p:cNvSpPr>
          <p:nvPr>
            <p:ph type="ftr" sz="quarter" idx="11"/>
          </p:nvPr>
        </p:nvSpPr>
        <p:spPr/>
        <p:txBody>
          <a:bodyPr/>
          <a:lstStyle/>
          <a:p>
            <a:r>
              <a:rPr lang="ar-SA" smtClean="0"/>
              <a:t>أ.أماني الحسن </a:t>
            </a:r>
            <a:endParaRPr lang="ar-SA"/>
          </a:p>
        </p:txBody>
      </p:sp>
      <p:sp>
        <p:nvSpPr>
          <p:cNvPr id="5" name="Slide Number Placeholder 4"/>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291231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C995D-8AE3-4290-BF9D-553963F82353}" type="uaqdatetime1">
              <a:rPr lang="ar-SA" smtClean="0"/>
              <a:t>19/12/37</a:t>
            </a:fld>
            <a:endParaRPr lang="ar-SA"/>
          </a:p>
        </p:txBody>
      </p:sp>
      <p:sp>
        <p:nvSpPr>
          <p:cNvPr id="3" name="Footer Placeholder 2"/>
          <p:cNvSpPr>
            <a:spLocks noGrp="1"/>
          </p:cNvSpPr>
          <p:nvPr>
            <p:ph type="ftr" sz="quarter" idx="11"/>
          </p:nvPr>
        </p:nvSpPr>
        <p:spPr/>
        <p:txBody>
          <a:bodyPr/>
          <a:lstStyle/>
          <a:p>
            <a:r>
              <a:rPr lang="ar-SA" smtClean="0"/>
              <a:t>أ.أماني الحسن </a:t>
            </a:r>
            <a:endParaRPr lang="ar-SA"/>
          </a:p>
        </p:txBody>
      </p:sp>
      <p:sp>
        <p:nvSpPr>
          <p:cNvPr id="4" name="Slide Number Placeholder 3"/>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360708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607E78E-F6AF-4070-BCB1-64143A230537}" type="uaqdatetime1">
              <a:rPr lang="ar-SA" smtClean="0"/>
              <a:t>19/12/37</a:t>
            </a:fld>
            <a:endParaRPr lang="ar-SA"/>
          </a:p>
        </p:txBody>
      </p:sp>
      <p:sp>
        <p:nvSpPr>
          <p:cNvPr id="6" name="Footer Placeholder 5"/>
          <p:cNvSpPr>
            <a:spLocks noGrp="1"/>
          </p:cNvSpPr>
          <p:nvPr>
            <p:ph type="ftr" sz="quarter" idx="11"/>
          </p:nvPr>
        </p:nvSpPr>
        <p:spPr/>
        <p:txBody>
          <a:bodyPr/>
          <a:lstStyle/>
          <a:p>
            <a:r>
              <a:rPr lang="ar-SA" smtClean="0"/>
              <a:t>أ.أماني الحسن </a:t>
            </a:r>
            <a:endParaRPr lang="ar-SA"/>
          </a:p>
        </p:txBody>
      </p:sp>
      <p:sp>
        <p:nvSpPr>
          <p:cNvPr id="7" name="Slide Number Placeholder 6"/>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188179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63C7F79-BEA4-4D4D-8018-7473219DB27B}" type="uaqdatetime1">
              <a:rPr lang="ar-SA" smtClean="0"/>
              <a:t>19/12/37</a:t>
            </a:fld>
            <a:endParaRPr lang="ar-SA"/>
          </a:p>
        </p:txBody>
      </p:sp>
      <p:sp>
        <p:nvSpPr>
          <p:cNvPr id="6" name="Footer Placeholder 5"/>
          <p:cNvSpPr>
            <a:spLocks noGrp="1"/>
          </p:cNvSpPr>
          <p:nvPr>
            <p:ph type="ftr" sz="quarter" idx="11"/>
          </p:nvPr>
        </p:nvSpPr>
        <p:spPr/>
        <p:txBody>
          <a:bodyPr/>
          <a:lstStyle/>
          <a:p>
            <a:r>
              <a:rPr lang="ar-SA" smtClean="0"/>
              <a:t>أ.أماني الحسن </a:t>
            </a:r>
            <a:endParaRPr lang="ar-SA"/>
          </a:p>
        </p:txBody>
      </p:sp>
      <p:sp>
        <p:nvSpPr>
          <p:cNvPr id="7" name="Slide Number Placeholder 6"/>
          <p:cNvSpPr>
            <a:spLocks noGrp="1"/>
          </p:cNvSpPr>
          <p:nvPr>
            <p:ph type="sldNum" sz="quarter" idx="12"/>
          </p:nvPr>
        </p:nvSpPr>
        <p:spPr/>
        <p:txBody>
          <a:bodyPr/>
          <a:lstStyle/>
          <a:p>
            <a:fld id="{CA1993E1-883A-43E6-A76D-51632402A5F4}" type="slidenum">
              <a:rPr lang="ar-SA" smtClean="0"/>
              <a:t>‹#›</a:t>
            </a:fld>
            <a:endParaRPr lang="ar-SA"/>
          </a:p>
        </p:txBody>
      </p:sp>
    </p:spTree>
    <p:extLst>
      <p:ext uri="{BB962C8B-B14F-4D97-AF65-F5344CB8AC3E}">
        <p14:creationId xmlns:p14="http://schemas.microsoft.com/office/powerpoint/2010/main" val="277350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8E826F33-6768-4FD0-AE0A-45A5E565CF0B}" type="uaqdatetime1">
              <a:rPr lang="ar-SA" smtClean="0"/>
              <a:t>19/12/37</a:t>
            </a:fld>
            <a:endParaRPr lang="ar-SA"/>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r>
              <a:rPr lang="ar-SA" smtClean="0"/>
              <a:t>أ.أماني الحسن </a:t>
            </a:r>
            <a:endParaRPr lang="ar-SA"/>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CA1993E1-883A-43E6-A76D-51632402A5F4}" type="slidenum">
              <a:rPr lang="ar-SA" smtClean="0"/>
              <a:t>‹#›</a:t>
            </a:fld>
            <a:endParaRPr lang="ar-SA"/>
          </a:p>
        </p:txBody>
      </p:sp>
    </p:spTree>
    <p:extLst>
      <p:ext uri="{BB962C8B-B14F-4D97-AF65-F5344CB8AC3E}">
        <p14:creationId xmlns:p14="http://schemas.microsoft.com/office/powerpoint/2010/main" val="23617299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9.jp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google.com.sa/url?sa=i&amp;rct=j&amp;q=&amp;esrc=s&amp;frm=1&amp;source=images&amp;cd=&amp;cad=rja&amp;uact=8&amp;docid=GEiHVwQdSYLTgM&amp;tbnid=g_qFkRhe1DLLBM:&amp;ved=0CAUQjRw&amp;url=http://www.addyaiya.com/uin/arb/Viewdataitems.aspx?ProductId=309&amp;ei=-Wc5U8sh6qHRBf_jgNAP&amp;psig=AFQjCNEw0FQf0cKHzBRxJxz4ztJTG00aVQ&amp;ust=1396357349047498"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r>
            <a:br>
              <a:rPr lang="ar-SA"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r>
              <a:rPr lang="ar-SA"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الصحة المدرسية </a:t>
            </a:r>
            <a:endParaRPr lang="ar-SA"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عنوان فرعي 2"/>
          <p:cNvSpPr>
            <a:spLocks noGrp="1"/>
          </p:cNvSpPr>
          <p:nvPr>
            <p:ph type="subTitle" idx="1"/>
          </p:nvPr>
        </p:nvSpPr>
        <p:spPr/>
        <p:txBody>
          <a:bodyPr/>
          <a:lstStyle/>
          <a:p>
            <a:endParaRPr lang="ar-SA"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23" y="1255594"/>
            <a:ext cx="4152529" cy="25497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12978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فرعي 4"/>
          <p:cNvSpPr>
            <a:spLocks noGrp="1"/>
          </p:cNvSpPr>
          <p:nvPr>
            <p:ph type="subTitle" idx="1"/>
          </p:nvPr>
        </p:nvSpPr>
        <p:spPr/>
        <p:txBody>
          <a:bodyPr/>
          <a:lstStyle/>
          <a:p>
            <a:endParaRPr lang="ar-SA"/>
          </a:p>
        </p:txBody>
      </p:sp>
      <p:graphicFrame>
        <p:nvGraphicFramePr>
          <p:cNvPr id="3" name="رسم تخطيطي 2"/>
          <p:cNvGraphicFramePr/>
          <p:nvPr>
            <p:extLst>
              <p:ext uri="{D42A27DB-BD31-4B8C-83A1-F6EECF244321}">
                <p14:modId xmlns:p14="http://schemas.microsoft.com/office/powerpoint/2010/main" val="3128412771"/>
              </p:ext>
            </p:extLst>
          </p:nvPr>
        </p:nvGraphicFramePr>
        <p:xfrm>
          <a:off x="1008415" y="723330"/>
          <a:ext cx="8128000" cy="506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وسيلة شرح مع سهم إلى الأسفل 5"/>
          <p:cNvSpPr/>
          <p:nvPr/>
        </p:nvSpPr>
        <p:spPr>
          <a:xfrm>
            <a:off x="1446666" y="253480"/>
            <a:ext cx="8775511" cy="1050877"/>
          </a:xfrm>
          <a:prstGeom prst="downArrowCallou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4400" b="1" dirty="0">
                <a:solidFill>
                  <a:srgbClr val="0070C0"/>
                </a:solidFill>
              </a:rPr>
              <a:t>ج</a:t>
            </a:r>
            <a:r>
              <a:rPr lang="ar-SA" sz="4400" b="1" dirty="0" smtClean="0">
                <a:solidFill>
                  <a:srgbClr val="0070C0"/>
                </a:solidFill>
              </a:rPr>
              <a:t>- الوقاية من الأمراض المعدية ومكافحتها:</a:t>
            </a:r>
            <a:endParaRPr lang="ar-SA" sz="4400" b="1" dirty="0">
              <a:solidFill>
                <a:srgbClr val="0070C0"/>
              </a:solidFill>
            </a:endParaRPr>
          </a:p>
        </p:txBody>
      </p:sp>
      <p:sp>
        <p:nvSpPr>
          <p:cNvPr id="2" name="عنوان 1"/>
          <p:cNvSpPr>
            <a:spLocks noGrp="1"/>
          </p:cNvSpPr>
          <p:nvPr>
            <p:ph type="ctrTitle"/>
          </p:nvPr>
        </p:nvSpPr>
        <p:spPr/>
        <p:txBody>
          <a:bodyPr/>
          <a:lstStyle/>
          <a:p>
            <a:endParaRPr lang="ar-SA"/>
          </a:p>
        </p:txBody>
      </p:sp>
    </p:spTree>
    <p:extLst>
      <p:ext uri="{BB962C8B-B14F-4D97-AF65-F5344CB8AC3E}">
        <p14:creationId xmlns:p14="http://schemas.microsoft.com/office/powerpoint/2010/main" val="273476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rot="21420000">
            <a:off x="834637" y="664137"/>
            <a:ext cx="9755187" cy="604955"/>
          </a:xfrm>
        </p:spPr>
        <p:txBody>
          <a:bodyPr>
            <a:normAutofit fontScale="90000"/>
          </a:bodyPr>
          <a:lstStyle/>
          <a:p>
            <a:r>
              <a:rPr lang="ar-SA" sz="4400" b="1" cap="none" dirty="0" smtClean="0">
                <a:ln w="12700">
                  <a:solidFill>
                    <a:schemeClr val="accent5"/>
                  </a:solidFill>
                  <a:prstDash val="solid"/>
                </a:ln>
                <a:pattFill prst="ltDnDiag">
                  <a:fgClr>
                    <a:schemeClr val="accent5">
                      <a:lumMod val="60000"/>
                      <a:lumOff val="40000"/>
                    </a:schemeClr>
                  </a:fgClr>
                  <a:bgClr>
                    <a:schemeClr val="bg1"/>
                  </a:bgClr>
                </a:pattFill>
              </a:rPr>
              <a:t>أهم التطعيمات التي تعطى لطفل المرحلة الابتدائية:</a:t>
            </a:r>
            <a:endParaRPr lang="ar-SA" sz="4400" b="1" cap="none"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5" name="عنوان فرعي 4"/>
          <p:cNvSpPr>
            <a:spLocks noGrp="1"/>
          </p:cNvSpPr>
          <p:nvPr>
            <p:ph type="subTitle" idx="1"/>
          </p:nvPr>
        </p:nvSpPr>
        <p:spPr/>
        <p:txBody>
          <a:bodyPr/>
          <a:lstStyle/>
          <a:p>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35" y="3999216"/>
            <a:ext cx="2841893" cy="2037584"/>
          </a:xfrm>
          <a:prstGeom prst="rect">
            <a:avLst/>
          </a:prstGeom>
          <a:ln>
            <a:noFill/>
          </a:ln>
          <a:effectLst>
            <a:softEdge rad="112500"/>
          </a:effectLst>
        </p:spPr>
      </p:pic>
      <p:graphicFrame>
        <p:nvGraphicFramePr>
          <p:cNvPr id="8" name="رسم تخطيطي 7"/>
          <p:cNvGraphicFramePr/>
          <p:nvPr>
            <p:extLst>
              <p:ext uri="{D42A27DB-BD31-4B8C-83A1-F6EECF244321}">
                <p14:modId xmlns:p14="http://schemas.microsoft.com/office/powerpoint/2010/main" val="1992076695"/>
              </p:ext>
            </p:extLst>
          </p:nvPr>
        </p:nvGraphicFramePr>
        <p:xfrm>
          <a:off x="2072943" y="1523950"/>
          <a:ext cx="8128000" cy="2888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130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322826" y="1225888"/>
            <a:ext cx="1905000" cy="2647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Freeform 19"/>
          <p:cNvSpPr>
            <a:spLocks noGrp="1"/>
          </p:cNvSpPr>
          <p:nvPr>
            <p:ph type="title"/>
          </p:nvPr>
        </p:nvSpPr>
        <p:spPr bwMode="gray">
          <a:xfrm>
            <a:off x="685801" y="73923"/>
            <a:ext cx="10396882" cy="1151965"/>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flip="none" rotWithShape="1">
            <a:gsLst>
              <a:gs pos="0">
                <a:srgbClr val="FF9966"/>
              </a:gs>
              <a:gs pos="0">
                <a:srgbClr val="FF9966"/>
              </a:gs>
              <a:gs pos="0">
                <a:srgbClr val="FF9966"/>
              </a:gs>
              <a:gs pos="0">
                <a:srgbClr val="FF9966"/>
              </a:gs>
              <a:gs pos="0">
                <a:srgbClr val="FF9966"/>
              </a:gs>
              <a:gs pos="26000">
                <a:srgbClr val="FF9966">
                  <a:alpha val="53000"/>
                </a:srgbClr>
              </a:gs>
              <a:gs pos="100000">
                <a:schemeClr val="accent1">
                  <a:gamma/>
                  <a:tint val="48627"/>
                  <a:invGamma/>
                </a:schemeClr>
              </a:gs>
            </a:gsLst>
            <a:lin ang="10800000" scaled="1"/>
            <a:tileRect/>
          </a:gradFill>
          <a:ln w="9525">
            <a:noFill/>
            <a:round/>
            <a:headEnd/>
            <a:tailEnd/>
          </a:ln>
          <a:effectLst/>
        </p:spPr>
        <p:txBody>
          <a:bodyPr>
            <a:noAutofit/>
          </a:bodyPr>
          <a:lstStyle/>
          <a:p>
            <a:pPr algn="ctr"/>
            <a:r>
              <a:rPr lang="ar-SA" sz="4000" b="1" cap="none" dirty="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rPr>
              <a:t/>
            </a:r>
            <a:br>
              <a:rPr lang="ar-SA" sz="4000" b="1" cap="none" dirty="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rPr>
            </a:br>
            <a:r>
              <a:rPr lang="ar-SA" sz="4000" b="1" cap="none" dirty="0" smtClean="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rPr>
              <a:t>التربية الصحية في المنهج المدرسي ومهام المعلم في التربية الصحية:</a:t>
            </a:r>
            <a:br>
              <a:rPr lang="ar-SA" sz="4000" b="1" cap="none" dirty="0" smtClean="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rPr>
            </a:br>
            <a:endParaRPr lang="ar-SA" sz="4000" b="1" cap="none" dirty="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endParaRPr>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530" y="3273191"/>
            <a:ext cx="2162175" cy="21145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65" y="3273191"/>
            <a:ext cx="3177297" cy="2228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 name="صورة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6877" y="1396431"/>
            <a:ext cx="2841467" cy="205340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2243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
          <p:cNvSpPr>
            <a:spLocks noGrp="1"/>
          </p:cNvSpPr>
          <p:nvPr>
            <p:ph type="title"/>
          </p:nvPr>
        </p:nvSpPr>
        <p:spPr bwMode="gray">
          <a:xfrm>
            <a:off x="685801" y="73923"/>
            <a:ext cx="10396882" cy="1151965"/>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flip="none" rotWithShape="1">
            <a:gsLst>
              <a:gs pos="0">
                <a:srgbClr val="FF9966"/>
              </a:gs>
              <a:gs pos="0">
                <a:srgbClr val="FF9966"/>
              </a:gs>
              <a:gs pos="0">
                <a:srgbClr val="FF9966"/>
              </a:gs>
              <a:gs pos="0">
                <a:srgbClr val="FF9966"/>
              </a:gs>
              <a:gs pos="0">
                <a:srgbClr val="FF9966"/>
              </a:gs>
              <a:gs pos="26000">
                <a:srgbClr val="FF9966">
                  <a:alpha val="53000"/>
                </a:srgbClr>
              </a:gs>
              <a:gs pos="100000">
                <a:schemeClr val="accent1">
                  <a:gamma/>
                  <a:tint val="48627"/>
                  <a:invGamma/>
                </a:schemeClr>
              </a:gs>
            </a:gsLst>
            <a:lin ang="10800000" scaled="1"/>
            <a:tileRect/>
          </a:gradFill>
          <a:ln w="9525">
            <a:noFill/>
            <a:round/>
            <a:headEnd/>
            <a:tailEnd/>
          </a:ln>
          <a:effectLst/>
        </p:spPr>
        <p:txBody>
          <a:bodyPr>
            <a:noAutofit/>
          </a:bodyPr>
          <a:lstStyle/>
          <a:p>
            <a:pPr algn="ctr"/>
            <a:r>
              <a:rPr lang="ar-SA" sz="4000" b="1" cap="none" dirty="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rPr>
              <a:t/>
            </a:r>
            <a:br>
              <a:rPr lang="ar-SA" sz="4000" b="1" cap="none" dirty="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rPr>
            </a:br>
            <a:r>
              <a:rPr lang="ar-SA" sz="4000" b="1" cap="none" dirty="0" smtClean="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rPr>
              <a:t>أهداف التربية الصحية المدرسية:</a:t>
            </a:r>
            <a:br>
              <a:rPr lang="ar-SA" sz="4000" b="1" cap="none" dirty="0" smtClean="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rPr>
            </a:br>
            <a:endParaRPr lang="ar-SA" sz="4000" b="1" cap="none" dirty="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endParaRPr>
          </a:p>
        </p:txBody>
      </p:sp>
      <p:sp>
        <p:nvSpPr>
          <p:cNvPr id="3" name="عنصر نائب للمحتوى 2"/>
          <p:cNvSpPr>
            <a:spLocks noGrp="1"/>
          </p:cNvSpPr>
          <p:nvPr>
            <p:ph sz="quarter" idx="13"/>
          </p:nvPr>
        </p:nvSpPr>
        <p:spPr>
          <a:xfrm>
            <a:off x="810806" y="982639"/>
            <a:ext cx="10394707" cy="2653686"/>
          </a:xfrm>
        </p:spPr>
        <p:txBody>
          <a:bodyPr>
            <a:normAutofit/>
          </a:bodyPr>
          <a:lstStyle/>
          <a:p>
            <a:r>
              <a:rPr lang="ar-SA" sz="2400" b="1" dirty="0" smtClean="0">
                <a:solidFill>
                  <a:schemeClr val="accent2">
                    <a:lumMod val="50000"/>
                  </a:schemeClr>
                </a:solidFill>
              </a:rPr>
              <a:t>تكوين اتجاهات صحية سليمة للحصول على أعلى مستوى صحي </a:t>
            </a:r>
          </a:p>
          <a:p>
            <a:r>
              <a:rPr lang="ar-SA" sz="2400" b="1" dirty="0" smtClean="0">
                <a:solidFill>
                  <a:schemeClr val="accent2">
                    <a:lumMod val="50000"/>
                  </a:schemeClr>
                </a:solidFill>
              </a:rPr>
              <a:t>تكوين عادات صحية سليمة في المأكل والملبس والاستفادة من الخدمات الصحية</a:t>
            </a:r>
          </a:p>
          <a:p>
            <a:r>
              <a:rPr lang="ar-SA" sz="2400" b="1" dirty="0" smtClean="0">
                <a:solidFill>
                  <a:schemeClr val="accent2">
                    <a:lumMod val="50000"/>
                  </a:schemeClr>
                </a:solidFill>
              </a:rPr>
              <a:t>اكساب المعلومات الأساسية بالنسبة لجسم الإنسان ووظائف الأعضاء وكيفية المحافظة على الصحة الشخصية وصحة الأسرة والوقاية من الأمراض </a:t>
            </a:r>
            <a:endParaRPr lang="ar-SA" sz="2400" b="1" dirty="0">
              <a:solidFill>
                <a:schemeClr val="accent2">
                  <a:lumMod val="50000"/>
                </a:schemeClr>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896" y="3636325"/>
            <a:ext cx="8884692" cy="2565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346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1"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81336" y="112594"/>
            <a:ext cx="10396882" cy="1151965"/>
          </a:xfrm>
        </p:spPr>
        <p:txBody>
          <a:bodyPr>
            <a:normAutofit/>
          </a:bodyPr>
          <a:lstStyle/>
          <a:p>
            <a:pPr algn="r"/>
            <a:r>
              <a:rPr lang="ar-SA" sz="4800"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أهمية التربية الصحية لطفل ما قبل المدرسة:</a:t>
            </a:r>
            <a:endParaRPr lang="ar-SA" sz="48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val="1872652672"/>
              </p:ext>
            </p:extLst>
          </p:nvPr>
        </p:nvGraphicFramePr>
        <p:xfrm>
          <a:off x="0" y="996287"/>
          <a:ext cx="7915701" cy="4747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5487" y="3202035"/>
            <a:ext cx="2276475" cy="2009775"/>
          </a:xfrm>
          <a:prstGeom prst="rect">
            <a:avLst/>
          </a:prstGeom>
          <a:ln>
            <a:noFill/>
          </a:ln>
          <a:effectLst>
            <a:softEdge rad="112500"/>
          </a:effectLst>
        </p:spPr>
      </p:pic>
    </p:spTree>
    <p:extLst>
      <p:ext uri="{BB962C8B-B14F-4D97-AF65-F5344CB8AC3E}">
        <p14:creationId xmlns:p14="http://schemas.microsoft.com/office/powerpoint/2010/main" val="275916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rot="21420000">
            <a:off x="891201" y="-1483644"/>
            <a:ext cx="9755187" cy="2766528"/>
          </a:xfrm>
        </p:spPr>
        <p:txBody>
          <a:bodyPr>
            <a:normAutofit/>
          </a:bodyPr>
          <a:lstStyle/>
          <a:p>
            <a:r>
              <a:rPr lang="ar-SA" sz="6000"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البيئة الصحية المدرسية:</a:t>
            </a:r>
            <a:endParaRPr lang="ar-SA" sz="60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عنوان فرعي 4"/>
          <p:cNvSpPr>
            <a:spLocks noGrp="1"/>
          </p:cNvSpPr>
          <p:nvPr>
            <p:ph type="subTitle" idx="1"/>
          </p:nvPr>
        </p:nvSpPr>
        <p:spPr>
          <a:xfrm rot="21420000">
            <a:off x="983062" y="1028709"/>
            <a:ext cx="9755187" cy="550333"/>
          </a:xfrm>
        </p:spPr>
        <p:txBody>
          <a:bodyPr/>
          <a:lstStyle/>
          <a:p>
            <a:r>
              <a:rPr lang="ar-SA" b="1" dirty="0" smtClean="0">
                <a:solidFill>
                  <a:srgbClr val="002060"/>
                </a:solidFill>
              </a:rPr>
              <a:t>تعتبر البيئة من أهم عوامل الصحة والمرض ولها تأثير على صحة الفرد صغيراً أو كبيراً وقد تؤدي البيئة غير الصحية في المدرسية إلى انتشار الأمراض المعدية..</a:t>
            </a:r>
            <a:endParaRPr lang="ar-SA" b="1" dirty="0">
              <a:solidFill>
                <a:srgbClr val="002060"/>
              </a:solidFill>
            </a:endParaRPr>
          </a:p>
        </p:txBody>
      </p:sp>
      <p:graphicFrame>
        <p:nvGraphicFramePr>
          <p:cNvPr id="7" name="رسم تخطيطي 6"/>
          <p:cNvGraphicFramePr/>
          <p:nvPr>
            <p:extLst>
              <p:ext uri="{D42A27DB-BD31-4B8C-83A1-F6EECF244321}">
                <p14:modId xmlns:p14="http://schemas.microsoft.com/office/powerpoint/2010/main" val="1072319467"/>
              </p:ext>
            </p:extLst>
          </p:nvPr>
        </p:nvGraphicFramePr>
        <p:xfrm>
          <a:off x="-558801" y="2022930"/>
          <a:ext cx="8839200" cy="3915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صورة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6100" y="1993900"/>
            <a:ext cx="2235200" cy="2235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462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val="1333739827"/>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907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524000" y="1893664"/>
            <a:ext cx="9144000" cy="122238"/>
            <a:chOff x="0" y="1896"/>
            <a:chExt cx="5760" cy="120"/>
          </a:xfrm>
        </p:grpSpPr>
        <p:sp>
          <p:nvSpPr>
            <p:cNvPr id="78852" name="Rectangle 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ar-SA"/>
            </a:p>
          </p:txBody>
        </p:sp>
        <p:sp>
          <p:nvSpPr>
            <p:cNvPr id="78853" name="Rectangle 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ar-SA"/>
            </a:p>
          </p:txBody>
        </p:sp>
      </p:grpSp>
      <p:grpSp>
        <p:nvGrpSpPr>
          <p:cNvPr id="3" name="Group 24"/>
          <p:cNvGrpSpPr>
            <a:grpSpLocks/>
          </p:cNvGrpSpPr>
          <p:nvPr/>
        </p:nvGrpSpPr>
        <p:grpSpPr bwMode="auto">
          <a:xfrm rot="3877067">
            <a:off x="7950994" y="3032695"/>
            <a:ext cx="2273300" cy="858838"/>
            <a:chOff x="2290" y="2725"/>
            <a:chExt cx="1832" cy="713"/>
          </a:xfrm>
        </p:grpSpPr>
        <p:grpSp>
          <p:nvGrpSpPr>
            <p:cNvPr id="4" name="Group 25"/>
            <p:cNvGrpSpPr>
              <a:grpSpLocks/>
            </p:cNvGrpSpPr>
            <p:nvPr/>
          </p:nvGrpSpPr>
          <p:grpSpPr bwMode="auto">
            <a:xfrm>
              <a:off x="2290" y="3030"/>
              <a:ext cx="1832" cy="408"/>
              <a:chOff x="2290" y="3030"/>
              <a:chExt cx="1832" cy="408"/>
            </a:xfrm>
          </p:grpSpPr>
          <p:sp>
            <p:nvSpPr>
              <p:cNvPr id="78874" name="Freeform 26"/>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0066FF"/>
              </a:solidFill>
              <a:ln w="0">
                <a:noFill/>
                <a:prstDash val="solid"/>
                <a:round/>
                <a:headEnd/>
                <a:tailEnd/>
              </a:ln>
            </p:spPr>
            <p:txBody>
              <a:bodyPr/>
              <a:lstStyle/>
              <a:p>
                <a:endParaRPr lang="ar-SA"/>
              </a:p>
            </p:txBody>
          </p:sp>
          <p:sp>
            <p:nvSpPr>
              <p:cNvPr id="78875" name="Freeform 27"/>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ar-SA"/>
              </a:p>
            </p:txBody>
          </p:sp>
        </p:grpSp>
        <p:grpSp>
          <p:nvGrpSpPr>
            <p:cNvPr id="5" name="Group 28"/>
            <p:cNvGrpSpPr>
              <a:grpSpLocks/>
            </p:cNvGrpSpPr>
            <p:nvPr/>
          </p:nvGrpSpPr>
          <p:grpSpPr bwMode="auto">
            <a:xfrm flipV="1">
              <a:off x="2290" y="2725"/>
              <a:ext cx="1406" cy="313"/>
              <a:chOff x="2290" y="3030"/>
              <a:chExt cx="1832" cy="408"/>
            </a:xfrm>
          </p:grpSpPr>
          <p:sp>
            <p:nvSpPr>
              <p:cNvPr id="78877" name="Freeform 2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699FF"/>
              </a:solidFill>
              <a:ln w="0">
                <a:noFill/>
                <a:prstDash val="solid"/>
                <a:round/>
                <a:headEnd/>
                <a:tailEnd/>
              </a:ln>
            </p:spPr>
            <p:txBody>
              <a:bodyPr/>
              <a:lstStyle/>
              <a:p>
                <a:endParaRPr lang="ar-SA"/>
              </a:p>
            </p:txBody>
          </p:sp>
          <p:sp>
            <p:nvSpPr>
              <p:cNvPr id="78878" name="Freeform 3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ar-SA"/>
              </a:p>
            </p:txBody>
          </p:sp>
        </p:grpSp>
      </p:grpSp>
      <p:sp>
        <p:nvSpPr>
          <p:cNvPr id="78879" name="Oval 31"/>
          <p:cNvSpPr>
            <a:spLocks noChangeArrowheads="1"/>
          </p:cNvSpPr>
          <p:nvPr/>
        </p:nvSpPr>
        <p:spPr bwMode="gray">
          <a:xfrm>
            <a:off x="8877886" y="1721302"/>
            <a:ext cx="259765" cy="519351"/>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ar-SA"/>
          </a:p>
        </p:txBody>
      </p:sp>
      <p:sp>
        <p:nvSpPr>
          <p:cNvPr id="78880" name="Oval 32"/>
          <p:cNvSpPr>
            <a:spLocks noChangeArrowheads="1"/>
          </p:cNvSpPr>
          <p:nvPr/>
        </p:nvSpPr>
        <p:spPr bwMode="gray">
          <a:xfrm>
            <a:off x="8877886" y="1721302"/>
            <a:ext cx="259765" cy="519351"/>
          </a:xfrm>
          <a:prstGeom prst="ellipse">
            <a:avLst/>
          </a:prstGeom>
          <a:gradFill rotWithShape="1">
            <a:gsLst>
              <a:gs pos="0">
                <a:srgbClr val="3399FF">
                  <a:alpha val="32001"/>
                </a:srgbClr>
              </a:gs>
              <a:gs pos="100000">
                <a:srgbClr val="3399FF">
                  <a:gamma/>
                  <a:shade val="0"/>
                  <a:invGamma/>
                  <a:alpha val="89999"/>
                </a:srgbClr>
              </a:gs>
            </a:gsLst>
            <a:lin ang="2700000" scaled="1"/>
          </a:gradFill>
          <a:ln w="38100" algn="ctr">
            <a:noFill/>
            <a:round/>
            <a:headEnd/>
            <a:tailEnd/>
          </a:ln>
          <a:effectLst/>
        </p:spPr>
        <p:txBody>
          <a:bodyPr wrap="none" anchor="ctr">
            <a:spAutoFit/>
          </a:bodyPr>
          <a:lstStyle/>
          <a:p>
            <a:endParaRPr lang="ar-SA"/>
          </a:p>
        </p:txBody>
      </p:sp>
      <p:sp>
        <p:nvSpPr>
          <p:cNvPr id="78881" name="Oval 33"/>
          <p:cNvSpPr>
            <a:spLocks noChangeArrowheads="1"/>
          </p:cNvSpPr>
          <p:nvPr/>
        </p:nvSpPr>
        <p:spPr bwMode="gray">
          <a:xfrm>
            <a:off x="7715251" y="1721302"/>
            <a:ext cx="1323975" cy="519351"/>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ar-SA"/>
          </a:p>
        </p:txBody>
      </p:sp>
      <p:sp>
        <p:nvSpPr>
          <p:cNvPr id="78882" name="Oval 34"/>
          <p:cNvSpPr>
            <a:spLocks noChangeArrowheads="1"/>
          </p:cNvSpPr>
          <p:nvPr/>
        </p:nvSpPr>
        <p:spPr bwMode="gray">
          <a:xfrm>
            <a:off x="7716839" y="1724477"/>
            <a:ext cx="1323975" cy="519351"/>
          </a:xfrm>
          <a:prstGeom prst="ellipse">
            <a:avLst/>
          </a:prstGeom>
          <a:gradFill rotWithShape="1">
            <a:gsLst>
              <a:gs pos="0">
                <a:srgbClr val="3399FF">
                  <a:gamma/>
                  <a:shade val="63529"/>
                  <a:invGamma/>
                </a:srgbClr>
              </a:gs>
              <a:gs pos="100000">
                <a:srgbClr val="3399FF">
                  <a:alpha val="0"/>
                </a:srgbClr>
              </a:gs>
            </a:gsLst>
            <a:lin ang="2700000" scaled="1"/>
          </a:gradFill>
          <a:ln w="38100" algn="ctr">
            <a:noFill/>
            <a:round/>
            <a:headEnd/>
            <a:tailEnd/>
          </a:ln>
          <a:effectLst/>
        </p:spPr>
        <p:txBody>
          <a:bodyPr anchor="ctr">
            <a:spAutoFit/>
          </a:bodyPr>
          <a:lstStyle/>
          <a:p>
            <a:endParaRPr lang="ar-SA"/>
          </a:p>
        </p:txBody>
      </p:sp>
      <p:sp>
        <p:nvSpPr>
          <p:cNvPr id="78883" name="Oval 35"/>
          <p:cNvSpPr>
            <a:spLocks noChangeArrowheads="1"/>
          </p:cNvSpPr>
          <p:nvPr/>
        </p:nvSpPr>
        <p:spPr bwMode="gray">
          <a:xfrm>
            <a:off x="7780338" y="1721302"/>
            <a:ext cx="1192212" cy="519351"/>
          </a:xfrm>
          <a:prstGeom prst="ellipse">
            <a:avLst/>
          </a:prstGeom>
          <a:solidFill>
            <a:srgbClr val="000000"/>
          </a:solidFill>
          <a:ln w="38100" algn="ctr">
            <a:noFill/>
            <a:round/>
            <a:headEnd/>
            <a:tailEnd/>
          </a:ln>
          <a:effectLst/>
        </p:spPr>
        <p:txBody>
          <a:bodyPr anchor="ctr">
            <a:spAutoFit/>
          </a:bodyPr>
          <a:lstStyle/>
          <a:p>
            <a:endParaRPr lang="ar-SA"/>
          </a:p>
        </p:txBody>
      </p:sp>
      <p:grpSp>
        <p:nvGrpSpPr>
          <p:cNvPr id="6" name="Group 36"/>
          <p:cNvGrpSpPr>
            <a:grpSpLocks/>
          </p:cNvGrpSpPr>
          <p:nvPr/>
        </p:nvGrpSpPr>
        <p:grpSpPr bwMode="auto">
          <a:xfrm>
            <a:off x="7824192" y="1412777"/>
            <a:ext cx="1155700" cy="1189037"/>
            <a:chOff x="4166" y="1706"/>
            <a:chExt cx="1252" cy="1252"/>
          </a:xfrm>
        </p:grpSpPr>
        <p:sp>
          <p:nvSpPr>
            <p:cNvPr id="78885" name="Oval 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ar-SA"/>
            </a:p>
          </p:txBody>
        </p:sp>
        <p:sp>
          <p:nvSpPr>
            <p:cNvPr id="78886" name="Oval 3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ar-SA"/>
            </a:p>
          </p:txBody>
        </p:sp>
        <p:sp>
          <p:nvSpPr>
            <p:cNvPr id="78887" name="Oval 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ar-SA"/>
            </a:p>
          </p:txBody>
        </p:sp>
        <p:sp>
          <p:nvSpPr>
            <p:cNvPr id="78888" name="Oval 40"/>
            <p:cNvSpPr>
              <a:spLocks noChangeArrowheads="1"/>
            </p:cNvSpPr>
            <p:nvPr/>
          </p:nvSpPr>
          <p:spPr bwMode="gray">
            <a:xfrm>
              <a:off x="4263" y="1900"/>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horz" wrap="none" anchor="ctr"/>
            <a:lstStyle/>
            <a:p>
              <a:pPr algn="ctr"/>
              <a:r>
                <a:rPr lang="ar-SA" sz="4000" b="1" dirty="0" smtClean="0">
                  <a:solidFill>
                    <a:srgbClr val="FF0000"/>
                  </a:solidFill>
                  <a:latin typeface="Times New Roman" pitchFamily="18" charset="0"/>
                  <a:cs typeface="Times New Roman" pitchFamily="18" charset="0"/>
                </a:rPr>
                <a:t>أولاً:</a:t>
              </a:r>
              <a:endParaRPr lang="ar-SA" sz="4000" b="1" dirty="0">
                <a:solidFill>
                  <a:srgbClr val="FF0000"/>
                </a:solidFill>
                <a:latin typeface="Times New Roman" pitchFamily="18" charset="0"/>
                <a:cs typeface="Times New Roman" pitchFamily="18" charset="0"/>
              </a:endParaRPr>
            </a:p>
          </p:txBody>
        </p:sp>
      </p:grpSp>
      <p:sp>
        <p:nvSpPr>
          <p:cNvPr id="157" name="مستطيل 156"/>
          <p:cNvSpPr/>
          <p:nvPr/>
        </p:nvSpPr>
        <p:spPr>
          <a:xfrm>
            <a:off x="341194" y="2196147"/>
            <a:ext cx="7655530" cy="1938992"/>
          </a:xfrm>
          <a:prstGeom prst="rect">
            <a:avLst/>
          </a:prstGeom>
        </p:spPr>
        <p:txBody>
          <a:bodyPr wrap="square">
            <a:spAutoFit/>
          </a:bodyPr>
          <a:lstStyle/>
          <a:p>
            <a:pPr lvl="0" algn="r" rtl="1" eaLnBrk="0" hangingPunct="0"/>
            <a:r>
              <a:rPr lang="ar-SA" sz="2400" b="1" dirty="0" smtClean="0">
                <a:solidFill>
                  <a:schemeClr val="accent3">
                    <a:lumMod val="75000"/>
                  </a:schemeClr>
                </a:solidFill>
                <a:latin typeface="Agency FB" pitchFamily="34" charset="0"/>
                <a:cs typeface="Arial" pitchFamily="34" charset="0"/>
              </a:rPr>
              <a:t>يجب أن يراعى في المبنى المدرسي المواصفات التالية:</a:t>
            </a: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أن يتمشى مع الاحتياجات الفسيولوجية للتلاميذ.</a:t>
            </a: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ان يتمشى مع الاحتياجات النفسية والاجتماعية.</a:t>
            </a: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أن يكون مستكملاً </a:t>
            </a:r>
            <a:r>
              <a:rPr lang="ar-SA" sz="2400" b="1" dirty="0" err="1" smtClean="0">
                <a:solidFill>
                  <a:schemeClr val="accent3">
                    <a:lumMod val="75000"/>
                  </a:schemeClr>
                </a:solidFill>
                <a:latin typeface="Agency FB" pitchFamily="34" charset="0"/>
                <a:cs typeface="Arial" pitchFamily="34" charset="0"/>
              </a:rPr>
              <a:t>للإشتراطات</a:t>
            </a:r>
            <a:r>
              <a:rPr lang="ar-SA" sz="2400" b="1" dirty="0" smtClean="0">
                <a:solidFill>
                  <a:schemeClr val="accent3">
                    <a:lumMod val="75000"/>
                  </a:schemeClr>
                </a:solidFill>
                <a:latin typeface="Agency FB" pitchFamily="34" charset="0"/>
                <a:cs typeface="Arial" pitchFamily="34" charset="0"/>
              </a:rPr>
              <a:t> الصحية لكي يحد من انتشار الأمراض الصحية.</a:t>
            </a:r>
            <a:endParaRPr lang="ar-SA" sz="2400" b="1" dirty="0">
              <a:solidFill>
                <a:schemeClr val="accent3">
                  <a:lumMod val="75000"/>
                </a:schemeClr>
              </a:solidFill>
              <a:cs typeface="Arial" pitchFamily="34" charset="0"/>
            </a:endParaRPr>
          </a:p>
        </p:txBody>
      </p:sp>
      <p:sp>
        <p:nvSpPr>
          <p:cNvPr id="32" name="مستطيل 31"/>
          <p:cNvSpPr/>
          <p:nvPr/>
        </p:nvSpPr>
        <p:spPr>
          <a:xfrm>
            <a:off x="1419367" y="1013828"/>
            <a:ext cx="5900769" cy="830997"/>
          </a:xfrm>
          <a:prstGeom prst="rect">
            <a:avLst/>
          </a:prstGeom>
        </p:spPr>
        <p:txBody>
          <a:bodyPr wrap="square">
            <a:spAutoFit/>
          </a:bodyPr>
          <a:lstStyle/>
          <a:p>
            <a:pPr algn="r"/>
            <a:r>
              <a:rPr lang="ar-SA" sz="4800" b="1" dirty="0" smtClean="0">
                <a:ln w="12700">
                  <a:solidFill>
                    <a:schemeClr val="accent5"/>
                  </a:solidFill>
                  <a:prstDash val="solid"/>
                </a:ln>
                <a:pattFill prst="ltDnDiag">
                  <a:fgClr>
                    <a:schemeClr val="accent5">
                      <a:lumMod val="60000"/>
                      <a:lumOff val="40000"/>
                    </a:schemeClr>
                  </a:fgClr>
                  <a:bgClr>
                    <a:schemeClr val="bg1"/>
                  </a:bgClr>
                </a:pattFill>
                <a:effectLst>
                  <a:glow rad="139700">
                    <a:schemeClr val="accent6">
                      <a:satMod val="175000"/>
                      <a:alpha val="40000"/>
                    </a:schemeClr>
                  </a:glow>
                </a:effectLst>
              </a:rPr>
              <a:t>المبنى المدرسي:</a:t>
            </a:r>
            <a:endParaRPr lang="ar-SA" sz="4800" b="1" dirty="0">
              <a:ln w="12700">
                <a:solidFill>
                  <a:schemeClr val="accent5"/>
                </a:solidFill>
                <a:prstDash val="solid"/>
              </a:ln>
              <a:pattFill prst="ltDnDiag">
                <a:fgClr>
                  <a:schemeClr val="accent5">
                    <a:lumMod val="60000"/>
                    <a:lumOff val="40000"/>
                  </a:schemeClr>
                </a:fgClr>
                <a:bgClr>
                  <a:schemeClr val="bg1"/>
                </a:bgClr>
              </a:pattFill>
              <a:effectLst>
                <a:glow rad="139700">
                  <a:schemeClr val="accent6">
                    <a:satMod val="175000"/>
                    <a:alpha val="40000"/>
                  </a:schemeClr>
                </a:glow>
              </a:effectLst>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873" y="3521303"/>
            <a:ext cx="2047875" cy="2228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مربع نص 7"/>
          <p:cNvSpPr txBox="1"/>
          <p:nvPr/>
        </p:nvSpPr>
        <p:spPr>
          <a:xfrm>
            <a:off x="941693" y="4226669"/>
            <a:ext cx="7640251" cy="461665"/>
          </a:xfrm>
          <a:prstGeom prst="rect">
            <a:avLst/>
          </a:prstGeom>
          <a:noFill/>
        </p:spPr>
        <p:txBody>
          <a:bodyPr wrap="square" rtlCol="1">
            <a:spAutoFit/>
          </a:bodyPr>
          <a:lstStyle/>
          <a:p>
            <a:r>
              <a:rPr lang="ar-SA" sz="2400" b="1" dirty="0" smtClean="0">
                <a:solidFill>
                  <a:schemeClr val="accent3">
                    <a:lumMod val="75000"/>
                  </a:schemeClr>
                </a:solidFill>
              </a:rPr>
              <a:t>ويراعى في المبنى المدرسي ما يلي:</a:t>
            </a:r>
            <a:endParaRPr lang="ar-SA" sz="2400" b="1" dirty="0">
              <a:solidFill>
                <a:schemeClr val="accent3">
                  <a:lumMod val="75000"/>
                </a:schemeClr>
              </a:solidFill>
            </a:endParaRPr>
          </a:p>
        </p:txBody>
      </p:sp>
    </p:spTree>
    <p:extLst>
      <p:ext uri="{BB962C8B-B14F-4D97-AF65-F5344CB8AC3E}">
        <p14:creationId xmlns:p14="http://schemas.microsoft.com/office/powerpoint/2010/main" val="37499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strips(downLeft)">
                                      <p:cBhvr>
                                        <p:cTn id="7" dur="500"/>
                                        <p:tgtEl>
                                          <p:spTgt spid="15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rot="21420000">
            <a:off x="844231" y="663886"/>
            <a:ext cx="9755187" cy="971569"/>
          </a:xfrm>
        </p:spPr>
        <p:txBody>
          <a:bodyPr>
            <a:normAutofit fontScale="90000"/>
          </a:bodyPr>
          <a:lstStyle/>
          <a:p>
            <a:pPr marL="342900" indent="-342900">
              <a:buFont typeface="Wingdings" panose="05000000000000000000" pitchFamily="2" charset="2"/>
              <a:buChar char="q"/>
            </a:pPr>
            <a:r>
              <a:rPr lang="ar-SA" sz="2400" b="1" dirty="0" smtClean="0">
                <a:solidFill>
                  <a:schemeClr val="accent2">
                    <a:lumMod val="50000"/>
                  </a:schemeClr>
                </a:solidFill>
              </a:rPr>
              <a:t>أن يكون الموقع سهل المواصلات، بعيداً عن الضوضاء </a:t>
            </a:r>
            <a:r>
              <a:rPr lang="ar-SA" sz="2400" b="1" dirty="0" err="1" smtClean="0">
                <a:solidFill>
                  <a:schemeClr val="accent2">
                    <a:lumMod val="50000"/>
                  </a:schemeClr>
                </a:solidFill>
              </a:rPr>
              <a:t>والإزدحام</a:t>
            </a:r>
            <a:r>
              <a:rPr lang="ar-SA" sz="2400" b="1" dirty="0" smtClean="0">
                <a:solidFill>
                  <a:schemeClr val="accent2">
                    <a:lumMod val="50000"/>
                  </a:schemeClr>
                </a:solidFill>
              </a:rPr>
              <a:t>، قريب من المرافق العامة مثل المياه الصالحة للشرب، بعيداً عن الأماكن غير الآمنة مثل مستودعات المواد القابلة للاشتعال </a:t>
            </a:r>
            <a:r>
              <a:rPr lang="ar-SA" sz="2000" dirty="0" smtClean="0"/>
              <a:t>.</a:t>
            </a:r>
            <a:br>
              <a:rPr lang="ar-SA" sz="2000" dirty="0" smtClean="0"/>
            </a:br>
            <a:endParaRPr lang="ar-SA" sz="2000" dirty="0"/>
          </a:p>
        </p:txBody>
      </p:sp>
      <p:sp>
        <p:nvSpPr>
          <p:cNvPr id="5" name="عنوان فرعي 4"/>
          <p:cNvSpPr>
            <a:spLocks noGrp="1"/>
          </p:cNvSpPr>
          <p:nvPr>
            <p:ph type="subTitle" idx="1"/>
          </p:nvPr>
        </p:nvSpPr>
        <p:spPr>
          <a:xfrm rot="21420000">
            <a:off x="1092245" y="1404566"/>
            <a:ext cx="9755187" cy="550333"/>
          </a:xfrm>
        </p:spPr>
        <p:txBody>
          <a:bodyPr/>
          <a:lstStyle/>
          <a:p>
            <a:pPr marL="457200" indent="-457200">
              <a:buFont typeface="Wingdings" panose="05000000000000000000" pitchFamily="2" charset="2"/>
              <a:buChar char="q"/>
            </a:pPr>
            <a:r>
              <a:rPr lang="ar-SA" sz="2000" b="1" dirty="0" smtClean="0">
                <a:solidFill>
                  <a:schemeClr val="accent2">
                    <a:lumMod val="50000"/>
                  </a:schemeClr>
                </a:solidFill>
              </a:rPr>
              <a:t>أن تتوفر فيه الاحتياطات للازمة للطوارئ (سلم أمان  يتماشى مع سن التلاميذ واحتياجاتهم- مناسب لحالات الإخلاء- طفاية حريق وإسعافات للأمان)</a:t>
            </a:r>
          </a:p>
        </p:txBody>
      </p:sp>
      <p:sp>
        <p:nvSpPr>
          <p:cNvPr id="6" name="عنوان 3"/>
          <p:cNvSpPr txBox="1">
            <a:spLocks/>
          </p:cNvSpPr>
          <p:nvPr/>
        </p:nvSpPr>
        <p:spPr>
          <a:xfrm rot="21420000">
            <a:off x="1081222" y="2144671"/>
            <a:ext cx="9755187" cy="971569"/>
          </a:xfrm>
          <a:prstGeom prst="rect">
            <a:avLst/>
          </a:prstGeom>
        </p:spPr>
        <p:txBody>
          <a:bodyPr vert="horz" lIns="91440" tIns="45720" rIns="91440" bIns="45720" rtlCol="0" anchor="b">
            <a:normAutofit fontScale="97500" lnSpcReduction="10000"/>
          </a:bodyPr>
          <a:lstStyle>
            <a:lvl1pPr algn="r" defTabSz="914400" rtl="1"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marL="342900" indent="-342900">
              <a:buFont typeface="Wingdings" panose="05000000000000000000" pitchFamily="2" charset="2"/>
              <a:buChar char="q"/>
            </a:pPr>
            <a:r>
              <a:rPr lang="ar-SA" sz="2400" b="1" dirty="0" smtClean="0">
                <a:solidFill>
                  <a:schemeClr val="accent2">
                    <a:lumMod val="50000"/>
                  </a:schemeClr>
                </a:solidFill>
              </a:rPr>
              <a:t>أن لا يزيد الارتفاع عن طابقين.</a:t>
            </a:r>
          </a:p>
          <a:p>
            <a:pPr marL="342900" indent="-342900">
              <a:buFont typeface="Wingdings" panose="05000000000000000000" pitchFamily="2" charset="2"/>
              <a:buChar char="q"/>
            </a:pPr>
            <a:r>
              <a:rPr lang="ar-SA" sz="2400" b="1" dirty="0" smtClean="0">
                <a:solidFill>
                  <a:schemeClr val="accent2">
                    <a:lumMod val="50000"/>
                  </a:schemeClr>
                </a:solidFill>
              </a:rPr>
              <a:t>يبنى بمادة صلبة تقاوم الانهيار والحروق وتسرب الرطوبة والحشرات</a:t>
            </a:r>
            <a:r>
              <a:rPr lang="ar-SA" sz="2000" dirty="0" smtClean="0"/>
              <a:t>.</a:t>
            </a:r>
            <a:br>
              <a:rPr lang="ar-SA" sz="2000" dirty="0" smtClean="0"/>
            </a:br>
            <a:endParaRPr lang="ar-SA" sz="2000"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57" y="2630454"/>
            <a:ext cx="2276475" cy="2009775"/>
          </a:xfrm>
          <a:prstGeom prst="rect">
            <a:avLst/>
          </a:prstGeom>
          <a:ln>
            <a:noFill/>
          </a:ln>
          <a:effectLst>
            <a:softEdge rad="112500"/>
          </a:effectLst>
        </p:spPr>
      </p:pic>
    </p:spTree>
    <p:extLst>
      <p:ext uri="{BB962C8B-B14F-4D97-AF65-F5344CB8AC3E}">
        <p14:creationId xmlns:p14="http://schemas.microsoft.com/office/powerpoint/2010/main" val="417348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750"/>
                                        <p:tgtEl>
                                          <p:spTgt spid="5">
                                            <p:txEl>
                                              <p:pRg st="0" end="0"/>
                                            </p:txEl>
                                          </p:spTgt>
                                        </p:tgtEl>
                                      </p:cBhvr>
                                    </p:animEffect>
                                  </p:childTnLst>
                                </p:cTn>
                              </p:par>
                            </p:childTnLst>
                          </p:cTn>
                        </p:par>
                        <p:par>
                          <p:cTn id="13" fill="hold">
                            <p:stCondLst>
                              <p:cond delay="1250"/>
                            </p:stCondLst>
                            <p:childTnLst>
                              <p:par>
                                <p:cTn id="14" presetID="16" presetClass="entr" presetSubtype="2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524000" y="1893664"/>
            <a:ext cx="9144000" cy="122238"/>
            <a:chOff x="0" y="1896"/>
            <a:chExt cx="5760" cy="120"/>
          </a:xfrm>
        </p:grpSpPr>
        <p:sp>
          <p:nvSpPr>
            <p:cNvPr id="78852" name="Rectangle 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ar-SA"/>
            </a:p>
          </p:txBody>
        </p:sp>
        <p:sp>
          <p:nvSpPr>
            <p:cNvPr id="78853" name="Rectangle 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ar-SA"/>
            </a:p>
          </p:txBody>
        </p:sp>
      </p:grpSp>
      <p:grpSp>
        <p:nvGrpSpPr>
          <p:cNvPr id="3" name="Group 24"/>
          <p:cNvGrpSpPr>
            <a:grpSpLocks/>
          </p:cNvGrpSpPr>
          <p:nvPr/>
        </p:nvGrpSpPr>
        <p:grpSpPr bwMode="auto">
          <a:xfrm rot="3877067">
            <a:off x="8114770" y="2950807"/>
            <a:ext cx="2273300" cy="858838"/>
            <a:chOff x="2290" y="2725"/>
            <a:chExt cx="1832" cy="713"/>
          </a:xfrm>
        </p:grpSpPr>
        <p:grpSp>
          <p:nvGrpSpPr>
            <p:cNvPr id="4" name="Group 25"/>
            <p:cNvGrpSpPr>
              <a:grpSpLocks/>
            </p:cNvGrpSpPr>
            <p:nvPr/>
          </p:nvGrpSpPr>
          <p:grpSpPr bwMode="auto">
            <a:xfrm>
              <a:off x="2290" y="3030"/>
              <a:ext cx="1832" cy="408"/>
              <a:chOff x="2290" y="3030"/>
              <a:chExt cx="1832" cy="408"/>
            </a:xfrm>
          </p:grpSpPr>
          <p:sp>
            <p:nvSpPr>
              <p:cNvPr id="78874" name="Freeform 26"/>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0066FF"/>
              </a:solidFill>
              <a:ln w="0">
                <a:noFill/>
                <a:prstDash val="solid"/>
                <a:round/>
                <a:headEnd/>
                <a:tailEnd/>
              </a:ln>
            </p:spPr>
            <p:txBody>
              <a:bodyPr/>
              <a:lstStyle/>
              <a:p>
                <a:endParaRPr lang="ar-SA"/>
              </a:p>
            </p:txBody>
          </p:sp>
          <p:sp>
            <p:nvSpPr>
              <p:cNvPr id="78875" name="Freeform 27"/>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ar-SA"/>
              </a:p>
            </p:txBody>
          </p:sp>
        </p:grpSp>
        <p:grpSp>
          <p:nvGrpSpPr>
            <p:cNvPr id="5" name="Group 28"/>
            <p:cNvGrpSpPr>
              <a:grpSpLocks/>
            </p:cNvGrpSpPr>
            <p:nvPr/>
          </p:nvGrpSpPr>
          <p:grpSpPr bwMode="auto">
            <a:xfrm flipV="1">
              <a:off x="2290" y="2725"/>
              <a:ext cx="1406" cy="313"/>
              <a:chOff x="2290" y="3030"/>
              <a:chExt cx="1832" cy="408"/>
            </a:xfrm>
          </p:grpSpPr>
          <p:sp>
            <p:nvSpPr>
              <p:cNvPr id="78877" name="Freeform 2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699FF"/>
              </a:solidFill>
              <a:ln w="0">
                <a:noFill/>
                <a:prstDash val="solid"/>
                <a:round/>
                <a:headEnd/>
                <a:tailEnd/>
              </a:ln>
            </p:spPr>
            <p:txBody>
              <a:bodyPr/>
              <a:lstStyle/>
              <a:p>
                <a:endParaRPr lang="ar-SA"/>
              </a:p>
            </p:txBody>
          </p:sp>
          <p:sp>
            <p:nvSpPr>
              <p:cNvPr id="78878" name="Freeform 3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ar-SA"/>
              </a:p>
            </p:txBody>
          </p:sp>
        </p:grpSp>
      </p:grpSp>
      <p:sp>
        <p:nvSpPr>
          <p:cNvPr id="78879" name="Oval 31"/>
          <p:cNvSpPr>
            <a:spLocks noChangeArrowheads="1"/>
          </p:cNvSpPr>
          <p:nvPr/>
        </p:nvSpPr>
        <p:spPr bwMode="gray">
          <a:xfrm>
            <a:off x="8877886" y="1721302"/>
            <a:ext cx="259765" cy="519351"/>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ar-SA"/>
          </a:p>
        </p:txBody>
      </p:sp>
      <p:sp>
        <p:nvSpPr>
          <p:cNvPr id="78880" name="Oval 32"/>
          <p:cNvSpPr>
            <a:spLocks noChangeArrowheads="1"/>
          </p:cNvSpPr>
          <p:nvPr/>
        </p:nvSpPr>
        <p:spPr bwMode="gray">
          <a:xfrm>
            <a:off x="8877886" y="1721302"/>
            <a:ext cx="259765" cy="519351"/>
          </a:xfrm>
          <a:prstGeom prst="ellipse">
            <a:avLst/>
          </a:prstGeom>
          <a:gradFill rotWithShape="1">
            <a:gsLst>
              <a:gs pos="0">
                <a:srgbClr val="3399FF">
                  <a:alpha val="32001"/>
                </a:srgbClr>
              </a:gs>
              <a:gs pos="100000">
                <a:srgbClr val="3399FF">
                  <a:gamma/>
                  <a:shade val="0"/>
                  <a:invGamma/>
                  <a:alpha val="89999"/>
                </a:srgbClr>
              </a:gs>
            </a:gsLst>
            <a:lin ang="2700000" scaled="1"/>
          </a:gradFill>
          <a:ln w="38100" algn="ctr">
            <a:noFill/>
            <a:round/>
            <a:headEnd/>
            <a:tailEnd/>
          </a:ln>
          <a:effectLst/>
        </p:spPr>
        <p:txBody>
          <a:bodyPr wrap="none" anchor="ctr">
            <a:spAutoFit/>
          </a:bodyPr>
          <a:lstStyle/>
          <a:p>
            <a:endParaRPr lang="ar-SA"/>
          </a:p>
        </p:txBody>
      </p:sp>
      <p:sp>
        <p:nvSpPr>
          <p:cNvPr id="78881" name="Oval 33"/>
          <p:cNvSpPr>
            <a:spLocks noChangeArrowheads="1"/>
          </p:cNvSpPr>
          <p:nvPr/>
        </p:nvSpPr>
        <p:spPr bwMode="gray">
          <a:xfrm>
            <a:off x="7715251" y="1721302"/>
            <a:ext cx="1323975" cy="519351"/>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ar-SA"/>
          </a:p>
        </p:txBody>
      </p:sp>
      <p:sp>
        <p:nvSpPr>
          <p:cNvPr id="78882" name="Oval 34"/>
          <p:cNvSpPr>
            <a:spLocks noChangeArrowheads="1"/>
          </p:cNvSpPr>
          <p:nvPr/>
        </p:nvSpPr>
        <p:spPr bwMode="gray">
          <a:xfrm>
            <a:off x="7716839" y="1724477"/>
            <a:ext cx="1323975" cy="519351"/>
          </a:xfrm>
          <a:prstGeom prst="ellipse">
            <a:avLst/>
          </a:prstGeom>
          <a:gradFill rotWithShape="1">
            <a:gsLst>
              <a:gs pos="0">
                <a:srgbClr val="3399FF">
                  <a:gamma/>
                  <a:shade val="63529"/>
                  <a:invGamma/>
                </a:srgbClr>
              </a:gs>
              <a:gs pos="100000">
                <a:srgbClr val="3399FF">
                  <a:alpha val="0"/>
                </a:srgbClr>
              </a:gs>
            </a:gsLst>
            <a:lin ang="2700000" scaled="1"/>
          </a:gradFill>
          <a:ln w="38100" algn="ctr">
            <a:noFill/>
            <a:round/>
            <a:headEnd/>
            <a:tailEnd/>
          </a:ln>
          <a:effectLst/>
        </p:spPr>
        <p:txBody>
          <a:bodyPr anchor="ctr">
            <a:spAutoFit/>
          </a:bodyPr>
          <a:lstStyle/>
          <a:p>
            <a:endParaRPr lang="ar-SA"/>
          </a:p>
        </p:txBody>
      </p:sp>
      <p:sp>
        <p:nvSpPr>
          <p:cNvPr id="78883" name="Oval 35"/>
          <p:cNvSpPr>
            <a:spLocks noChangeArrowheads="1"/>
          </p:cNvSpPr>
          <p:nvPr/>
        </p:nvSpPr>
        <p:spPr bwMode="gray">
          <a:xfrm>
            <a:off x="7780338" y="1721302"/>
            <a:ext cx="1192212" cy="519351"/>
          </a:xfrm>
          <a:prstGeom prst="ellipse">
            <a:avLst/>
          </a:prstGeom>
          <a:solidFill>
            <a:srgbClr val="000000"/>
          </a:solidFill>
          <a:ln w="38100" algn="ctr">
            <a:noFill/>
            <a:round/>
            <a:headEnd/>
            <a:tailEnd/>
          </a:ln>
          <a:effectLst/>
        </p:spPr>
        <p:txBody>
          <a:bodyPr anchor="ctr">
            <a:spAutoFit/>
          </a:bodyPr>
          <a:lstStyle/>
          <a:p>
            <a:endParaRPr lang="ar-SA"/>
          </a:p>
        </p:txBody>
      </p:sp>
      <p:grpSp>
        <p:nvGrpSpPr>
          <p:cNvPr id="6" name="Group 36"/>
          <p:cNvGrpSpPr>
            <a:grpSpLocks/>
          </p:cNvGrpSpPr>
          <p:nvPr/>
        </p:nvGrpSpPr>
        <p:grpSpPr bwMode="auto">
          <a:xfrm>
            <a:off x="7824192" y="1412777"/>
            <a:ext cx="1155700" cy="1189037"/>
            <a:chOff x="4166" y="1706"/>
            <a:chExt cx="1252" cy="1252"/>
          </a:xfrm>
        </p:grpSpPr>
        <p:sp>
          <p:nvSpPr>
            <p:cNvPr id="78885" name="Oval 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ar-SA"/>
            </a:p>
          </p:txBody>
        </p:sp>
        <p:sp>
          <p:nvSpPr>
            <p:cNvPr id="78886" name="Oval 3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ar-SA"/>
            </a:p>
          </p:txBody>
        </p:sp>
        <p:sp>
          <p:nvSpPr>
            <p:cNvPr id="78887" name="Oval 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ar-SA"/>
            </a:p>
          </p:txBody>
        </p:sp>
        <p:sp>
          <p:nvSpPr>
            <p:cNvPr id="78888" name="Oval 40"/>
            <p:cNvSpPr>
              <a:spLocks noChangeArrowheads="1"/>
            </p:cNvSpPr>
            <p:nvPr/>
          </p:nvSpPr>
          <p:spPr bwMode="gray">
            <a:xfrm>
              <a:off x="4263" y="1900"/>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horz" wrap="none" anchor="ctr"/>
            <a:lstStyle/>
            <a:p>
              <a:pPr algn="ctr"/>
              <a:r>
                <a:rPr lang="ar-SA" sz="4000" b="1" dirty="0" smtClean="0">
                  <a:solidFill>
                    <a:srgbClr val="FF0000"/>
                  </a:solidFill>
                  <a:latin typeface="Times New Roman" pitchFamily="18" charset="0"/>
                  <a:cs typeface="Times New Roman" pitchFamily="18" charset="0"/>
                </a:rPr>
                <a:t>ثانياً:</a:t>
              </a:r>
              <a:endParaRPr lang="ar-SA" sz="4000" b="1" dirty="0">
                <a:solidFill>
                  <a:srgbClr val="FF0000"/>
                </a:solidFill>
                <a:latin typeface="Times New Roman" pitchFamily="18" charset="0"/>
                <a:cs typeface="Times New Roman" pitchFamily="18" charset="0"/>
              </a:endParaRPr>
            </a:p>
          </p:txBody>
        </p:sp>
      </p:grpSp>
      <p:sp>
        <p:nvSpPr>
          <p:cNvPr id="157" name="مستطيل 156"/>
          <p:cNvSpPr/>
          <p:nvPr/>
        </p:nvSpPr>
        <p:spPr>
          <a:xfrm>
            <a:off x="820400" y="2663003"/>
            <a:ext cx="7811170" cy="3416320"/>
          </a:xfrm>
          <a:prstGeom prst="rect">
            <a:avLst/>
          </a:prstGeom>
        </p:spPr>
        <p:txBody>
          <a:bodyPr wrap="square">
            <a:spAutoFit/>
          </a:bodyPr>
          <a:lstStyle/>
          <a:p>
            <a:pPr lvl="0" algn="r" rtl="1" eaLnBrk="0" hangingPunct="0"/>
            <a:r>
              <a:rPr lang="ar-SA" sz="2400" b="1" dirty="0" smtClean="0">
                <a:solidFill>
                  <a:schemeClr val="accent3">
                    <a:lumMod val="75000"/>
                  </a:schemeClr>
                </a:solidFill>
                <a:latin typeface="Agency FB" pitchFamily="34" charset="0"/>
                <a:cs typeface="Arial" pitchFamily="34" charset="0"/>
              </a:rPr>
              <a:t>يجب </a:t>
            </a:r>
            <a:r>
              <a:rPr lang="ar-SA" sz="2400" b="1" smtClean="0">
                <a:solidFill>
                  <a:schemeClr val="accent3">
                    <a:lumMod val="75000"/>
                  </a:schemeClr>
                </a:solidFill>
                <a:latin typeface="Agency FB" pitchFamily="34" charset="0"/>
                <a:cs typeface="Arial" pitchFamily="34" charset="0"/>
              </a:rPr>
              <a:t>أن تتوفر في  </a:t>
            </a:r>
            <a:r>
              <a:rPr lang="ar-SA" sz="2400" b="1" dirty="0" smtClean="0">
                <a:solidFill>
                  <a:schemeClr val="accent3">
                    <a:lumMod val="75000"/>
                  </a:schemeClr>
                </a:solidFill>
                <a:latin typeface="Agency FB" pitchFamily="34" charset="0"/>
                <a:cs typeface="Arial" pitchFamily="34" charset="0"/>
              </a:rPr>
              <a:t>حجرة الصف الشروط الصحية اللازمة لراحة التلاميذ والمحافظة على صحتهم وتهيئة الجو المناسب.</a:t>
            </a:r>
            <a:endParaRPr lang="ar-SA" sz="2400" b="1" dirty="0">
              <a:solidFill>
                <a:schemeClr val="accent3">
                  <a:lumMod val="75000"/>
                </a:schemeClr>
              </a:solidFill>
              <a:latin typeface="Agency FB" pitchFamily="34" charset="0"/>
              <a:cs typeface="Arial" pitchFamily="34" charset="0"/>
            </a:endParaRP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أن يكون حجرة الصف مناسبة لعدد التلاميذ.</a:t>
            </a: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تتم التهوية بواسطة النوافذ، ويكون ارتفاعها أعلى من مستوى الأطفال حتى لا يتعرض الطفل للغبار الهوائي أو السقوط.</a:t>
            </a: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تتم الإضاءة عن طريق النوافذ ولتجديد الهواء من خلال أشعة الشمس .</a:t>
            </a:r>
            <a:endParaRPr lang="ar-SA" sz="2400" b="1" dirty="0">
              <a:solidFill>
                <a:schemeClr val="accent3">
                  <a:lumMod val="75000"/>
                </a:schemeClr>
              </a:solidFill>
              <a:latin typeface="Agency FB" pitchFamily="34" charset="0"/>
              <a:cs typeface="Arial" pitchFamily="34" charset="0"/>
            </a:endParaRP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يكون دهان الحائط بألوان فاتحة.</a:t>
            </a: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أن تكون المقاعد مناسبة لأحجام التلاميذ، مطلية بطلاء أملس. </a:t>
            </a:r>
          </a:p>
          <a:p>
            <a:pPr marL="457200" lvl="0" indent="-457200" algn="r" rtl="1" eaLnBrk="0" hangingPunct="0">
              <a:buAutoNum type="arabicPeriod"/>
            </a:pPr>
            <a:endParaRPr lang="ar-SA" sz="2400" b="1" dirty="0" smtClean="0">
              <a:solidFill>
                <a:schemeClr val="accent3">
                  <a:lumMod val="75000"/>
                </a:schemeClr>
              </a:solidFill>
              <a:latin typeface="Agency FB" pitchFamily="34" charset="0"/>
              <a:cs typeface="Arial" pitchFamily="34" charset="0"/>
            </a:endParaRPr>
          </a:p>
        </p:txBody>
      </p:sp>
      <p:sp>
        <p:nvSpPr>
          <p:cNvPr id="32" name="مستطيل 31"/>
          <p:cNvSpPr/>
          <p:nvPr/>
        </p:nvSpPr>
        <p:spPr>
          <a:xfrm>
            <a:off x="1419367" y="1013828"/>
            <a:ext cx="5900769" cy="830997"/>
          </a:xfrm>
          <a:prstGeom prst="rect">
            <a:avLst/>
          </a:prstGeom>
        </p:spPr>
        <p:txBody>
          <a:bodyPr wrap="square">
            <a:spAutoFit/>
          </a:bodyPr>
          <a:lstStyle/>
          <a:p>
            <a:pPr algn="r"/>
            <a:r>
              <a:rPr lang="ar-SA" sz="4800" b="1" dirty="0" smtClean="0">
                <a:ln w="12700">
                  <a:solidFill>
                    <a:schemeClr val="accent5"/>
                  </a:solidFill>
                  <a:prstDash val="solid"/>
                </a:ln>
                <a:pattFill prst="ltDnDiag">
                  <a:fgClr>
                    <a:schemeClr val="accent5">
                      <a:lumMod val="60000"/>
                      <a:lumOff val="40000"/>
                    </a:schemeClr>
                  </a:fgClr>
                  <a:bgClr>
                    <a:schemeClr val="bg1"/>
                  </a:bgClr>
                </a:pattFill>
                <a:effectLst>
                  <a:glow rad="139700">
                    <a:schemeClr val="accent6">
                      <a:satMod val="175000"/>
                      <a:alpha val="40000"/>
                    </a:schemeClr>
                  </a:glow>
                </a:effectLst>
              </a:rPr>
              <a:t>حجرة الدراسة:</a:t>
            </a:r>
            <a:endParaRPr lang="ar-SA" sz="4800" b="1" dirty="0">
              <a:ln w="12700">
                <a:solidFill>
                  <a:schemeClr val="accent5"/>
                </a:solidFill>
                <a:prstDash val="solid"/>
              </a:ln>
              <a:pattFill prst="ltDnDiag">
                <a:fgClr>
                  <a:schemeClr val="accent5">
                    <a:lumMod val="60000"/>
                    <a:lumOff val="40000"/>
                  </a:schemeClr>
                </a:fgClr>
                <a:bgClr>
                  <a:schemeClr val="bg1"/>
                </a:bgClr>
              </a:pattFill>
              <a:effectLst>
                <a:glow rad="139700">
                  <a:schemeClr val="accent6">
                    <a:satMod val="175000"/>
                    <a:alpha val="40000"/>
                  </a:schemeClr>
                </a:glow>
              </a:effectLst>
            </a:endParaRPr>
          </a:p>
        </p:txBody>
      </p:sp>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73"/>
            <a:ext cx="3801393" cy="24750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1315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strips(downLeft)">
                                      <p:cBhvr>
                                        <p:cTn id="7"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ctrTitle"/>
          </p:nvPr>
        </p:nvSpPr>
        <p:spPr/>
        <p:txBody>
          <a:bodyPr/>
          <a:lstStyle/>
          <a:p>
            <a:endParaRPr lang="ar-SA"/>
          </a:p>
        </p:txBody>
      </p:sp>
      <p:sp>
        <p:nvSpPr>
          <p:cNvPr id="7" name="عنوان فرعي 6"/>
          <p:cNvSpPr>
            <a:spLocks noGrp="1"/>
          </p:cNvSpPr>
          <p:nvPr>
            <p:ph type="subTitle" idx="1"/>
          </p:nvPr>
        </p:nvSpPr>
        <p:spPr/>
        <p:txBody>
          <a:bodyPr/>
          <a:lstStyle/>
          <a:p>
            <a:endParaRPr lang="ar-SA"/>
          </a:p>
        </p:txBody>
      </p:sp>
      <p:pic>
        <p:nvPicPr>
          <p:cNvPr id="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9661" y="31498"/>
            <a:ext cx="3981897" cy="42193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Freeform 30"/>
          <p:cNvSpPr>
            <a:spLocks/>
          </p:cNvSpPr>
          <p:nvPr/>
        </p:nvSpPr>
        <p:spPr bwMode="gray">
          <a:xfrm>
            <a:off x="7110484" y="320949"/>
            <a:ext cx="3069434" cy="3800675"/>
          </a:xfrm>
          <a:custGeom>
            <a:avLst/>
            <a:gdLst/>
            <a:ahLst/>
            <a:cxnLst>
              <a:cxn ang="0">
                <a:pos x="264" y="20"/>
              </a:cxn>
              <a:cxn ang="0">
                <a:pos x="286" y="52"/>
              </a:cxn>
              <a:cxn ang="0">
                <a:pos x="242" y="68"/>
              </a:cxn>
              <a:cxn ang="0">
                <a:pos x="202" y="72"/>
              </a:cxn>
              <a:cxn ang="0">
                <a:pos x="194" y="102"/>
              </a:cxn>
              <a:cxn ang="0">
                <a:pos x="140" y="114"/>
              </a:cxn>
              <a:cxn ang="0">
                <a:pos x="116" y="136"/>
              </a:cxn>
              <a:cxn ang="0">
                <a:pos x="84" y="164"/>
              </a:cxn>
              <a:cxn ang="0">
                <a:pos x="76" y="182"/>
              </a:cxn>
              <a:cxn ang="0">
                <a:pos x="60" y="224"/>
              </a:cxn>
              <a:cxn ang="0">
                <a:pos x="42" y="272"/>
              </a:cxn>
              <a:cxn ang="0">
                <a:pos x="24" y="296"/>
              </a:cxn>
              <a:cxn ang="0">
                <a:pos x="12" y="330"/>
              </a:cxn>
              <a:cxn ang="0">
                <a:pos x="16" y="352"/>
              </a:cxn>
              <a:cxn ang="0">
                <a:pos x="6" y="396"/>
              </a:cxn>
              <a:cxn ang="0">
                <a:pos x="30" y="420"/>
              </a:cxn>
              <a:cxn ang="0">
                <a:pos x="22" y="448"/>
              </a:cxn>
              <a:cxn ang="0">
                <a:pos x="38" y="472"/>
              </a:cxn>
              <a:cxn ang="0">
                <a:pos x="64" y="500"/>
              </a:cxn>
              <a:cxn ang="0">
                <a:pos x="76" y="546"/>
              </a:cxn>
              <a:cxn ang="0">
                <a:pos x="126" y="572"/>
              </a:cxn>
              <a:cxn ang="0">
                <a:pos x="130" y="602"/>
              </a:cxn>
              <a:cxn ang="0">
                <a:pos x="170" y="614"/>
              </a:cxn>
              <a:cxn ang="0">
                <a:pos x="188" y="636"/>
              </a:cxn>
              <a:cxn ang="0">
                <a:pos x="212" y="644"/>
              </a:cxn>
              <a:cxn ang="0">
                <a:pos x="238" y="662"/>
              </a:cxn>
              <a:cxn ang="0">
                <a:pos x="280" y="668"/>
              </a:cxn>
              <a:cxn ang="0">
                <a:pos x="300" y="676"/>
              </a:cxn>
              <a:cxn ang="0">
                <a:pos x="330" y="688"/>
              </a:cxn>
              <a:cxn ang="0">
                <a:pos x="350" y="694"/>
              </a:cxn>
              <a:cxn ang="0">
                <a:pos x="392" y="718"/>
              </a:cxn>
              <a:cxn ang="0">
                <a:pos x="398" y="686"/>
              </a:cxn>
              <a:cxn ang="0">
                <a:pos x="428" y="688"/>
              </a:cxn>
              <a:cxn ang="0">
                <a:pos x="504" y="660"/>
              </a:cxn>
              <a:cxn ang="0">
                <a:pos x="534" y="656"/>
              </a:cxn>
              <a:cxn ang="0">
                <a:pos x="550" y="644"/>
              </a:cxn>
              <a:cxn ang="0">
                <a:pos x="570" y="612"/>
              </a:cxn>
              <a:cxn ang="0">
                <a:pos x="612" y="586"/>
              </a:cxn>
              <a:cxn ang="0">
                <a:pos x="630" y="554"/>
              </a:cxn>
              <a:cxn ang="0">
                <a:pos x="656" y="520"/>
              </a:cxn>
              <a:cxn ang="0">
                <a:pos x="682" y="492"/>
              </a:cxn>
              <a:cxn ang="0">
                <a:pos x="692" y="466"/>
              </a:cxn>
              <a:cxn ang="0">
                <a:pos x="696" y="410"/>
              </a:cxn>
              <a:cxn ang="0">
                <a:pos x="734" y="352"/>
              </a:cxn>
              <a:cxn ang="0">
                <a:pos x="718" y="316"/>
              </a:cxn>
              <a:cxn ang="0">
                <a:pos x="710" y="292"/>
              </a:cxn>
              <a:cxn ang="0">
                <a:pos x="698" y="258"/>
              </a:cxn>
              <a:cxn ang="0">
                <a:pos x="678" y="212"/>
              </a:cxn>
              <a:cxn ang="0">
                <a:pos x="654" y="182"/>
              </a:cxn>
              <a:cxn ang="0">
                <a:pos x="632" y="154"/>
              </a:cxn>
              <a:cxn ang="0">
                <a:pos x="612" y="104"/>
              </a:cxn>
              <a:cxn ang="0">
                <a:pos x="592" y="108"/>
              </a:cxn>
              <a:cxn ang="0">
                <a:pos x="548" y="100"/>
              </a:cxn>
              <a:cxn ang="0">
                <a:pos x="508" y="22"/>
              </a:cxn>
              <a:cxn ang="0">
                <a:pos x="456" y="48"/>
              </a:cxn>
              <a:cxn ang="0">
                <a:pos x="430" y="46"/>
              </a:cxn>
              <a:cxn ang="0">
                <a:pos x="370" y="10"/>
              </a:cxn>
              <a:cxn ang="0">
                <a:pos x="348" y="10"/>
              </a:cxn>
              <a:cxn ang="0">
                <a:pos x="326" y="28"/>
              </a:cxn>
              <a:cxn ang="0">
                <a:pos x="294" y="42"/>
              </a:cxn>
              <a:cxn ang="0">
                <a:pos x="256" y="12"/>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rgbClr val="E7DCC7"/>
          </a:solidFill>
          <a:ln>
            <a:headEnd/>
            <a:tailEnd/>
          </a:ln>
          <a:effectLst>
            <a:glow rad="101600">
              <a:srgbClr val="FF9999">
                <a:alpha val="60000"/>
              </a:srgb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p>
            <a:endParaRPr lang="ar-SA" dirty="0" smtClean="0"/>
          </a:p>
          <a:p>
            <a:pPr algn="ctr"/>
            <a:r>
              <a:rPr lang="ar-SA" dirty="0" smtClean="0"/>
              <a:t>     </a:t>
            </a:r>
          </a:p>
          <a:p>
            <a:pPr algn="ctr"/>
            <a:r>
              <a:rPr lang="ar-SA" sz="5400" b="1" dirty="0" smtClean="0">
                <a:solidFill>
                  <a:schemeClr val="accent2">
                    <a:lumMod val="75000"/>
                  </a:schemeClr>
                </a:solidFill>
                <a:latin typeface="Andalus" pitchFamily="18" charset="-78"/>
                <a:cs typeface="Andalus" pitchFamily="18" charset="-78"/>
              </a:rPr>
              <a:t>المدرسة المعززة</a:t>
            </a:r>
          </a:p>
          <a:p>
            <a:pPr algn="ctr"/>
            <a:r>
              <a:rPr lang="ar-SA" sz="5400" b="1" dirty="0" smtClean="0">
                <a:solidFill>
                  <a:schemeClr val="accent2">
                    <a:lumMod val="75000"/>
                  </a:schemeClr>
                </a:solidFill>
                <a:latin typeface="Andalus" pitchFamily="18" charset="-78"/>
                <a:cs typeface="Andalus" pitchFamily="18" charset="-78"/>
              </a:rPr>
              <a:t> للصحة</a:t>
            </a:r>
            <a:endParaRPr lang="ar-SA" b="1" dirty="0">
              <a:solidFill>
                <a:schemeClr val="accent2">
                  <a:lumMod val="75000"/>
                </a:schemeClr>
              </a:solidFill>
              <a:latin typeface="Andalus" pitchFamily="18" charset="-78"/>
              <a:cs typeface="Andalus" pitchFamily="18" charset="-78"/>
            </a:endParaRPr>
          </a:p>
        </p:txBody>
      </p:sp>
    </p:spTree>
    <p:extLst>
      <p:ext uri="{BB962C8B-B14F-4D97-AF65-F5344CB8AC3E}">
        <p14:creationId xmlns:p14="http://schemas.microsoft.com/office/powerpoint/2010/main" val="123620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02483" y="912094"/>
            <a:ext cx="9144000" cy="122238"/>
            <a:chOff x="0" y="1896"/>
            <a:chExt cx="5760" cy="120"/>
          </a:xfrm>
        </p:grpSpPr>
        <p:sp>
          <p:nvSpPr>
            <p:cNvPr id="78852" name="Rectangle 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ar-SA"/>
            </a:p>
          </p:txBody>
        </p:sp>
        <p:sp>
          <p:nvSpPr>
            <p:cNvPr id="78853" name="Rectangle 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ar-SA"/>
            </a:p>
          </p:txBody>
        </p:sp>
      </p:grpSp>
      <p:grpSp>
        <p:nvGrpSpPr>
          <p:cNvPr id="3" name="Group 24"/>
          <p:cNvGrpSpPr>
            <a:grpSpLocks/>
          </p:cNvGrpSpPr>
          <p:nvPr/>
        </p:nvGrpSpPr>
        <p:grpSpPr bwMode="auto">
          <a:xfrm rot="3877067">
            <a:off x="8052043" y="2154302"/>
            <a:ext cx="2273300" cy="858838"/>
            <a:chOff x="2290" y="2725"/>
            <a:chExt cx="1832" cy="713"/>
          </a:xfrm>
        </p:grpSpPr>
        <p:grpSp>
          <p:nvGrpSpPr>
            <p:cNvPr id="4" name="Group 25"/>
            <p:cNvGrpSpPr>
              <a:grpSpLocks/>
            </p:cNvGrpSpPr>
            <p:nvPr/>
          </p:nvGrpSpPr>
          <p:grpSpPr bwMode="auto">
            <a:xfrm>
              <a:off x="2290" y="3030"/>
              <a:ext cx="1832" cy="408"/>
              <a:chOff x="2290" y="3030"/>
              <a:chExt cx="1832" cy="408"/>
            </a:xfrm>
          </p:grpSpPr>
          <p:sp>
            <p:nvSpPr>
              <p:cNvPr id="78874" name="Freeform 26"/>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0066FF"/>
              </a:solidFill>
              <a:ln w="0">
                <a:noFill/>
                <a:prstDash val="solid"/>
                <a:round/>
                <a:headEnd/>
                <a:tailEnd/>
              </a:ln>
            </p:spPr>
            <p:txBody>
              <a:bodyPr/>
              <a:lstStyle/>
              <a:p>
                <a:endParaRPr lang="ar-SA"/>
              </a:p>
            </p:txBody>
          </p:sp>
          <p:sp>
            <p:nvSpPr>
              <p:cNvPr id="78875" name="Freeform 27"/>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ar-SA"/>
              </a:p>
            </p:txBody>
          </p:sp>
        </p:grpSp>
        <p:grpSp>
          <p:nvGrpSpPr>
            <p:cNvPr id="5" name="Group 28"/>
            <p:cNvGrpSpPr>
              <a:grpSpLocks/>
            </p:cNvGrpSpPr>
            <p:nvPr/>
          </p:nvGrpSpPr>
          <p:grpSpPr bwMode="auto">
            <a:xfrm flipV="1">
              <a:off x="2290" y="2725"/>
              <a:ext cx="1406" cy="313"/>
              <a:chOff x="2290" y="3030"/>
              <a:chExt cx="1832" cy="408"/>
            </a:xfrm>
          </p:grpSpPr>
          <p:sp>
            <p:nvSpPr>
              <p:cNvPr id="78877" name="Freeform 2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699FF"/>
              </a:solidFill>
              <a:ln w="0">
                <a:noFill/>
                <a:prstDash val="solid"/>
                <a:round/>
                <a:headEnd/>
                <a:tailEnd/>
              </a:ln>
            </p:spPr>
            <p:txBody>
              <a:bodyPr/>
              <a:lstStyle/>
              <a:p>
                <a:endParaRPr lang="ar-SA"/>
              </a:p>
            </p:txBody>
          </p:sp>
          <p:sp>
            <p:nvSpPr>
              <p:cNvPr id="78878" name="Freeform 3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ar-SA"/>
              </a:p>
            </p:txBody>
          </p:sp>
        </p:grpSp>
      </p:grpSp>
      <p:sp>
        <p:nvSpPr>
          <p:cNvPr id="78881" name="Oval 33"/>
          <p:cNvSpPr>
            <a:spLocks noChangeArrowheads="1"/>
          </p:cNvSpPr>
          <p:nvPr/>
        </p:nvSpPr>
        <p:spPr bwMode="gray">
          <a:xfrm>
            <a:off x="7963098" y="1107561"/>
            <a:ext cx="1266445" cy="41496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wrap="square" anchor="ctr">
            <a:spAutoFit/>
          </a:bodyPr>
          <a:lstStyle/>
          <a:p>
            <a:endParaRPr lang="ar-SA"/>
          </a:p>
        </p:txBody>
      </p:sp>
      <p:sp>
        <p:nvSpPr>
          <p:cNvPr id="78882" name="Oval 34"/>
          <p:cNvSpPr>
            <a:spLocks noChangeArrowheads="1"/>
          </p:cNvSpPr>
          <p:nvPr/>
        </p:nvSpPr>
        <p:spPr bwMode="gray">
          <a:xfrm>
            <a:off x="7970888" y="1218268"/>
            <a:ext cx="1323975" cy="519351"/>
          </a:xfrm>
          <a:prstGeom prst="ellipse">
            <a:avLst/>
          </a:prstGeom>
          <a:gradFill rotWithShape="1">
            <a:gsLst>
              <a:gs pos="0">
                <a:srgbClr val="3399FF">
                  <a:gamma/>
                  <a:shade val="63529"/>
                  <a:invGamma/>
                </a:srgbClr>
              </a:gs>
              <a:gs pos="100000">
                <a:srgbClr val="3399FF">
                  <a:alpha val="0"/>
                </a:srgbClr>
              </a:gs>
            </a:gsLst>
            <a:lin ang="2700000" scaled="1"/>
          </a:gradFill>
          <a:ln w="38100" algn="ctr">
            <a:noFill/>
            <a:round/>
            <a:headEnd/>
            <a:tailEnd/>
          </a:ln>
          <a:effectLst/>
        </p:spPr>
        <p:txBody>
          <a:bodyPr anchor="ctr">
            <a:spAutoFit/>
          </a:bodyPr>
          <a:lstStyle/>
          <a:p>
            <a:endParaRPr lang="ar-SA"/>
          </a:p>
        </p:txBody>
      </p:sp>
      <p:sp>
        <p:nvSpPr>
          <p:cNvPr id="78883" name="Oval 35"/>
          <p:cNvSpPr>
            <a:spLocks noChangeArrowheads="1"/>
          </p:cNvSpPr>
          <p:nvPr/>
        </p:nvSpPr>
        <p:spPr bwMode="gray">
          <a:xfrm>
            <a:off x="8027698" y="970883"/>
            <a:ext cx="953460" cy="519351"/>
          </a:xfrm>
          <a:prstGeom prst="ellipse">
            <a:avLst/>
          </a:prstGeom>
          <a:solidFill>
            <a:srgbClr val="000000"/>
          </a:solidFill>
          <a:ln w="38100" algn="ctr">
            <a:noFill/>
            <a:round/>
            <a:headEnd/>
            <a:tailEnd/>
          </a:ln>
          <a:effectLst/>
        </p:spPr>
        <p:txBody>
          <a:bodyPr wrap="square" anchor="ctr">
            <a:spAutoFit/>
          </a:bodyPr>
          <a:lstStyle/>
          <a:p>
            <a:endParaRPr lang="ar-SA"/>
          </a:p>
        </p:txBody>
      </p:sp>
      <p:grpSp>
        <p:nvGrpSpPr>
          <p:cNvPr id="6" name="Group 36"/>
          <p:cNvGrpSpPr>
            <a:grpSpLocks/>
          </p:cNvGrpSpPr>
          <p:nvPr/>
        </p:nvGrpSpPr>
        <p:grpSpPr bwMode="auto">
          <a:xfrm>
            <a:off x="8109218" y="515953"/>
            <a:ext cx="1155700" cy="1189037"/>
            <a:chOff x="4166" y="1706"/>
            <a:chExt cx="1252" cy="1252"/>
          </a:xfrm>
        </p:grpSpPr>
        <p:sp>
          <p:nvSpPr>
            <p:cNvPr id="78885" name="Oval 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ar-SA"/>
            </a:p>
          </p:txBody>
        </p:sp>
        <p:sp>
          <p:nvSpPr>
            <p:cNvPr id="78886" name="Oval 3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ar-SA"/>
            </a:p>
          </p:txBody>
        </p:sp>
        <p:sp>
          <p:nvSpPr>
            <p:cNvPr id="78887" name="Oval 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ar-SA"/>
            </a:p>
          </p:txBody>
        </p:sp>
        <p:sp>
          <p:nvSpPr>
            <p:cNvPr id="78888" name="Oval 40"/>
            <p:cNvSpPr>
              <a:spLocks noChangeArrowheads="1"/>
            </p:cNvSpPr>
            <p:nvPr/>
          </p:nvSpPr>
          <p:spPr bwMode="gray">
            <a:xfrm>
              <a:off x="4263" y="1900"/>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horz" wrap="none" anchor="ctr"/>
            <a:lstStyle/>
            <a:p>
              <a:pPr algn="ctr"/>
              <a:r>
                <a:rPr lang="ar-SA" sz="4000" b="1" dirty="0" smtClean="0">
                  <a:solidFill>
                    <a:srgbClr val="FF0000"/>
                  </a:solidFill>
                  <a:latin typeface="Times New Roman" pitchFamily="18" charset="0"/>
                  <a:cs typeface="Times New Roman" pitchFamily="18" charset="0"/>
                </a:rPr>
                <a:t>ثالثاً:</a:t>
              </a:r>
              <a:endParaRPr lang="ar-SA" sz="4000" b="1" dirty="0">
                <a:solidFill>
                  <a:srgbClr val="FF0000"/>
                </a:solidFill>
                <a:latin typeface="Times New Roman" pitchFamily="18" charset="0"/>
                <a:cs typeface="Times New Roman" pitchFamily="18" charset="0"/>
              </a:endParaRPr>
            </a:p>
          </p:txBody>
        </p:sp>
      </p:grpSp>
      <p:sp>
        <p:nvSpPr>
          <p:cNvPr id="157" name="مستطيل 156"/>
          <p:cNvSpPr/>
          <p:nvPr/>
        </p:nvSpPr>
        <p:spPr>
          <a:xfrm>
            <a:off x="-150368" y="996642"/>
            <a:ext cx="8177981" cy="5632311"/>
          </a:xfrm>
          <a:prstGeom prst="rect">
            <a:avLst/>
          </a:prstGeom>
        </p:spPr>
        <p:txBody>
          <a:bodyPr wrap="square">
            <a:spAutoFit/>
          </a:bodyPr>
          <a:lstStyle/>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يجب أن تكون مياه الشرب من مصدر صحي مأمون.</a:t>
            </a: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أن تكون الصنابير مرتفعة عن مستوى الحوض حتى لا تتلوث في حال</a:t>
            </a:r>
          </a:p>
          <a:p>
            <a:pPr lvl="0" algn="r" rtl="1" eaLnBrk="0" hangingPunct="0"/>
            <a:r>
              <a:rPr lang="ar-SA" sz="2400" b="1" dirty="0" smtClean="0">
                <a:solidFill>
                  <a:schemeClr val="accent3">
                    <a:lumMod val="75000"/>
                  </a:schemeClr>
                </a:solidFill>
                <a:latin typeface="Agency FB" pitchFamily="34" charset="0"/>
                <a:cs typeface="Arial" pitchFamily="34" charset="0"/>
              </a:rPr>
              <a:t> امتلاء الحوض بالماء.</a:t>
            </a: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يجب أن تتناسب الأحواض مع طول التلاميذ وتكون قريبة من أماكن الأكل والملعب والمراحيض.</a:t>
            </a: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يجب أن تكون المراحيض مناسبة لعدد التلاميذ وعمل الصيانة الدورية لها والاهتمام بنظافتها.</a:t>
            </a: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يجب أن تكون في المدرسة غرفة للعيادة الطبية مجهزة ويوجد بها طبيب</a:t>
            </a:r>
          </a:p>
          <a:p>
            <a:pPr lvl="0" algn="r" rtl="1" eaLnBrk="0" hangingPunct="0"/>
            <a:r>
              <a:rPr lang="ar-SA" sz="2400" b="1" dirty="0" smtClean="0">
                <a:solidFill>
                  <a:schemeClr val="accent3">
                    <a:lumMod val="75000"/>
                  </a:schemeClr>
                </a:solidFill>
                <a:latin typeface="Agency FB" pitchFamily="34" charset="0"/>
                <a:cs typeface="Arial" pitchFamily="34" charset="0"/>
              </a:rPr>
              <a:t> لمتابعة حالات التلاميذ.</a:t>
            </a: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أن تكون مساحة فناء المدرسة واسعاً يتسع للعب والرياضة.</a:t>
            </a:r>
          </a:p>
          <a:p>
            <a:pPr marL="457200" lvl="0" indent="-457200" algn="r" rtl="1" eaLnBrk="0" hangingPunct="0">
              <a:buAutoNum type="arabicPeriod"/>
            </a:pPr>
            <a:r>
              <a:rPr lang="ar-SA" sz="2400" b="1" dirty="0" smtClean="0">
                <a:solidFill>
                  <a:schemeClr val="accent3">
                    <a:lumMod val="75000"/>
                  </a:schemeClr>
                </a:solidFill>
                <a:latin typeface="Agency FB" pitchFamily="34" charset="0"/>
                <a:cs typeface="Arial" pitchFamily="34" charset="0"/>
              </a:rPr>
              <a:t>يجب متابعة العاملين بالمقصف من خلال الكشف الطبي ومراعاة النظافة الشخصية ومتابعة الأغذية المباعة ومدة صلاحيتها وأماكن حفظها.</a:t>
            </a:r>
          </a:p>
          <a:p>
            <a:pPr marL="457200" lvl="0" indent="-457200" algn="r" rtl="1" eaLnBrk="0" hangingPunct="0">
              <a:buAutoNum type="arabicPeriod"/>
            </a:pPr>
            <a:endParaRPr lang="ar-SA" sz="2400" b="1" dirty="0" smtClean="0">
              <a:solidFill>
                <a:schemeClr val="accent3">
                  <a:lumMod val="75000"/>
                </a:schemeClr>
              </a:solidFill>
              <a:latin typeface="Agency FB" pitchFamily="34" charset="0"/>
              <a:cs typeface="Arial" pitchFamily="34" charset="0"/>
            </a:endParaRPr>
          </a:p>
          <a:p>
            <a:pPr marL="457200" lvl="0" indent="-457200" algn="r" rtl="1" eaLnBrk="0" hangingPunct="0">
              <a:buAutoNum type="arabicPeriod"/>
            </a:pPr>
            <a:endParaRPr lang="ar-SA" sz="2400" b="1" dirty="0" smtClean="0">
              <a:solidFill>
                <a:schemeClr val="accent3">
                  <a:lumMod val="75000"/>
                </a:schemeClr>
              </a:solidFill>
              <a:latin typeface="Agency FB" pitchFamily="34" charset="0"/>
              <a:cs typeface="Arial" pitchFamily="34" charset="0"/>
            </a:endParaRPr>
          </a:p>
          <a:p>
            <a:pPr marL="457200" lvl="0" indent="-457200" algn="r" rtl="1" eaLnBrk="0" hangingPunct="0">
              <a:buAutoNum type="arabicPeriod"/>
            </a:pPr>
            <a:endParaRPr lang="ar-SA" sz="2400" b="1" dirty="0" smtClean="0">
              <a:solidFill>
                <a:schemeClr val="accent3">
                  <a:lumMod val="75000"/>
                </a:schemeClr>
              </a:solidFill>
              <a:latin typeface="Agency FB" pitchFamily="34" charset="0"/>
              <a:cs typeface="Arial" pitchFamily="34" charset="0"/>
            </a:endParaRPr>
          </a:p>
        </p:txBody>
      </p:sp>
      <p:sp>
        <p:nvSpPr>
          <p:cNvPr id="32" name="مستطيل 31"/>
          <p:cNvSpPr/>
          <p:nvPr/>
        </p:nvSpPr>
        <p:spPr>
          <a:xfrm>
            <a:off x="1970437" y="154995"/>
            <a:ext cx="5900769" cy="830997"/>
          </a:xfrm>
          <a:prstGeom prst="rect">
            <a:avLst/>
          </a:prstGeom>
        </p:spPr>
        <p:txBody>
          <a:bodyPr wrap="square">
            <a:spAutoFit/>
          </a:bodyPr>
          <a:lstStyle/>
          <a:p>
            <a:pPr algn="r"/>
            <a:r>
              <a:rPr lang="ar-SA" sz="4800" b="1" dirty="0" smtClean="0">
                <a:ln w="12700">
                  <a:solidFill>
                    <a:schemeClr val="accent5"/>
                  </a:solidFill>
                  <a:prstDash val="solid"/>
                </a:ln>
                <a:pattFill prst="ltDnDiag">
                  <a:fgClr>
                    <a:schemeClr val="accent5">
                      <a:lumMod val="60000"/>
                      <a:lumOff val="40000"/>
                    </a:schemeClr>
                  </a:fgClr>
                  <a:bgClr>
                    <a:schemeClr val="bg1"/>
                  </a:bgClr>
                </a:pattFill>
                <a:effectLst>
                  <a:glow rad="139700">
                    <a:schemeClr val="accent6">
                      <a:satMod val="175000"/>
                      <a:alpha val="40000"/>
                    </a:schemeClr>
                  </a:glow>
                </a:effectLst>
              </a:rPr>
              <a:t>المرافق المدرسية:</a:t>
            </a:r>
            <a:endParaRPr lang="ar-SA" sz="4800" b="1" dirty="0">
              <a:ln w="12700">
                <a:solidFill>
                  <a:schemeClr val="accent5"/>
                </a:solidFill>
                <a:prstDash val="solid"/>
              </a:ln>
              <a:pattFill prst="ltDnDiag">
                <a:fgClr>
                  <a:schemeClr val="accent5">
                    <a:lumMod val="60000"/>
                    <a:lumOff val="40000"/>
                  </a:schemeClr>
                </a:fgClr>
                <a:bgClr>
                  <a:schemeClr val="bg1"/>
                </a:bgClr>
              </a:pattFill>
              <a:effectLst>
                <a:glow rad="139700">
                  <a:schemeClr val="accent6">
                    <a:satMod val="175000"/>
                    <a:alpha val="40000"/>
                  </a:schemeClr>
                </a:glow>
              </a:effectLst>
            </a:endParaRPr>
          </a:p>
        </p:txBody>
      </p:sp>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8757" y="3882195"/>
            <a:ext cx="3194693" cy="2206505"/>
          </a:xfrm>
          <a:prstGeom prst="rect">
            <a:avLst/>
          </a:prstGeom>
          <a:ln>
            <a:noFill/>
          </a:ln>
          <a:effectLst>
            <a:softEdge rad="112500"/>
          </a:effectLst>
        </p:spPr>
      </p:pic>
    </p:spTree>
    <p:extLst>
      <p:ext uri="{BB962C8B-B14F-4D97-AF65-F5344CB8AC3E}">
        <p14:creationId xmlns:p14="http://schemas.microsoft.com/office/powerpoint/2010/main" val="227218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strips(downLeft)">
                                      <p:cBhvr>
                                        <p:cTn id="7"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619534" y="1700959"/>
            <a:ext cx="9144000" cy="122238"/>
            <a:chOff x="0" y="1896"/>
            <a:chExt cx="5760" cy="120"/>
          </a:xfrm>
        </p:grpSpPr>
        <p:sp>
          <p:nvSpPr>
            <p:cNvPr id="78852" name="Rectangle 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ar-SA"/>
            </a:p>
          </p:txBody>
        </p:sp>
        <p:sp>
          <p:nvSpPr>
            <p:cNvPr id="78853" name="Rectangle 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ar-SA"/>
            </a:p>
          </p:txBody>
        </p:sp>
      </p:grpSp>
      <p:grpSp>
        <p:nvGrpSpPr>
          <p:cNvPr id="3" name="Group 24"/>
          <p:cNvGrpSpPr>
            <a:grpSpLocks/>
          </p:cNvGrpSpPr>
          <p:nvPr/>
        </p:nvGrpSpPr>
        <p:grpSpPr bwMode="auto">
          <a:xfrm rot="3877067">
            <a:off x="8114770" y="2950807"/>
            <a:ext cx="2273300" cy="858838"/>
            <a:chOff x="2290" y="2725"/>
            <a:chExt cx="1832" cy="713"/>
          </a:xfrm>
        </p:grpSpPr>
        <p:grpSp>
          <p:nvGrpSpPr>
            <p:cNvPr id="4" name="Group 25"/>
            <p:cNvGrpSpPr>
              <a:grpSpLocks/>
            </p:cNvGrpSpPr>
            <p:nvPr/>
          </p:nvGrpSpPr>
          <p:grpSpPr bwMode="auto">
            <a:xfrm>
              <a:off x="2290" y="3030"/>
              <a:ext cx="1832" cy="408"/>
              <a:chOff x="2290" y="3030"/>
              <a:chExt cx="1832" cy="408"/>
            </a:xfrm>
          </p:grpSpPr>
          <p:sp>
            <p:nvSpPr>
              <p:cNvPr id="78874" name="Freeform 26"/>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0066FF"/>
              </a:solidFill>
              <a:ln w="0">
                <a:noFill/>
                <a:prstDash val="solid"/>
                <a:round/>
                <a:headEnd/>
                <a:tailEnd/>
              </a:ln>
            </p:spPr>
            <p:txBody>
              <a:bodyPr/>
              <a:lstStyle/>
              <a:p>
                <a:endParaRPr lang="ar-SA"/>
              </a:p>
            </p:txBody>
          </p:sp>
          <p:sp>
            <p:nvSpPr>
              <p:cNvPr id="78875" name="Freeform 27"/>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ar-SA"/>
              </a:p>
            </p:txBody>
          </p:sp>
        </p:grpSp>
        <p:grpSp>
          <p:nvGrpSpPr>
            <p:cNvPr id="5" name="Group 28"/>
            <p:cNvGrpSpPr>
              <a:grpSpLocks/>
            </p:cNvGrpSpPr>
            <p:nvPr/>
          </p:nvGrpSpPr>
          <p:grpSpPr bwMode="auto">
            <a:xfrm flipV="1">
              <a:off x="2290" y="2725"/>
              <a:ext cx="1406" cy="313"/>
              <a:chOff x="2290" y="3030"/>
              <a:chExt cx="1832" cy="408"/>
            </a:xfrm>
          </p:grpSpPr>
          <p:sp>
            <p:nvSpPr>
              <p:cNvPr id="78877" name="Freeform 2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699FF"/>
              </a:solidFill>
              <a:ln w="0">
                <a:noFill/>
                <a:prstDash val="solid"/>
                <a:round/>
                <a:headEnd/>
                <a:tailEnd/>
              </a:ln>
            </p:spPr>
            <p:txBody>
              <a:bodyPr/>
              <a:lstStyle/>
              <a:p>
                <a:endParaRPr lang="ar-SA"/>
              </a:p>
            </p:txBody>
          </p:sp>
          <p:sp>
            <p:nvSpPr>
              <p:cNvPr id="78878" name="Freeform 3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ar-SA"/>
              </a:p>
            </p:txBody>
          </p:sp>
        </p:grpSp>
      </p:grpSp>
      <p:sp>
        <p:nvSpPr>
          <p:cNvPr id="78879" name="Oval 31"/>
          <p:cNvSpPr>
            <a:spLocks noChangeArrowheads="1"/>
          </p:cNvSpPr>
          <p:nvPr/>
        </p:nvSpPr>
        <p:spPr bwMode="gray">
          <a:xfrm>
            <a:off x="8877886" y="1721302"/>
            <a:ext cx="259765" cy="519351"/>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ar-SA"/>
          </a:p>
        </p:txBody>
      </p:sp>
      <p:sp>
        <p:nvSpPr>
          <p:cNvPr id="78881" name="Oval 33"/>
          <p:cNvSpPr>
            <a:spLocks noChangeArrowheads="1"/>
          </p:cNvSpPr>
          <p:nvPr/>
        </p:nvSpPr>
        <p:spPr bwMode="gray">
          <a:xfrm>
            <a:off x="7715251" y="1721302"/>
            <a:ext cx="1323975" cy="519351"/>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ar-SA"/>
          </a:p>
        </p:txBody>
      </p:sp>
      <p:sp>
        <p:nvSpPr>
          <p:cNvPr id="78882" name="Oval 34"/>
          <p:cNvSpPr>
            <a:spLocks noChangeArrowheads="1"/>
          </p:cNvSpPr>
          <p:nvPr/>
        </p:nvSpPr>
        <p:spPr bwMode="gray">
          <a:xfrm>
            <a:off x="7716839" y="1724477"/>
            <a:ext cx="1323975" cy="519351"/>
          </a:xfrm>
          <a:prstGeom prst="ellipse">
            <a:avLst/>
          </a:prstGeom>
          <a:gradFill rotWithShape="1">
            <a:gsLst>
              <a:gs pos="0">
                <a:srgbClr val="3399FF">
                  <a:gamma/>
                  <a:shade val="63529"/>
                  <a:invGamma/>
                </a:srgbClr>
              </a:gs>
              <a:gs pos="100000">
                <a:srgbClr val="3399FF">
                  <a:alpha val="0"/>
                </a:srgbClr>
              </a:gs>
            </a:gsLst>
            <a:lin ang="2700000" scaled="1"/>
          </a:gradFill>
          <a:ln w="38100" algn="ctr">
            <a:noFill/>
            <a:round/>
            <a:headEnd/>
            <a:tailEnd/>
          </a:ln>
          <a:effectLst/>
        </p:spPr>
        <p:txBody>
          <a:bodyPr anchor="ctr">
            <a:spAutoFit/>
          </a:bodyPr>
          <a:lstStyle/>
          <a:p>
            <a:endParaRPr lang="ar-SA"/>
          </a:p>
        </p:txBody>
      </p:sp>
      <p:sp>
        <p:nvSpPr>
          <p:cNvPr id="78883" name="Oval 35"/>
          <p:cNvSpPr>
            <a:spLocks noChangeArrowheads="1"/>
          </p:cNvSpPr>
          <p:nvPr/>
        </p:nvSpPr>
        <p:spPr bwMode="gray">
          <a:xfrm>
            <a:off x="7780338" y="1721302"/>
            <a:ext cx="1192212" cy="519351"/>
          </a:xfrm>
          <a:prstGeom prst="ellipse">
            <a:avLst/>
          </a:prstGeom>
          <a:solidFill>
            <a:srgbClr val="000000"/>
          </a:solidFill>
          <a:ln w="38100" algn="ctr">
            <a:noFill/>
            <a:round/>
            <a:headEnd/>
            <a:tailEnd/>
          </a:ln>
          <a:effectLst/>
        </p:spPr>
        <p:txBody>
          <a:bodyPr anchor="ctr">
            <a:spAutoFit/>
          </a:bodyPr>
          <a:lstStyle/>
          <a:p>
            <a:endParaRPr lang="ar-SA"/>
          </a:p>
        </p:txBody>
      </p:sp>
      <p:grpSp>
        <p:nvGrpSpPr>
          <p:cNvPr id="6" name="Group 36"/>
          <p:cNvGrpSpPr>
            <a:grpSpLocks/>
          </p:cNvGrpSpPr>
          <p:nvPr/>
        </p:nvGrpSpPr>
        <p:grpSpPr bwMode="auto">
          <a:xfrm>
            <a:off x="7824192" y="1412777"/>
            <a:ext cx="1155700" cy="1189037"/>
            <a:chOff x="4166" y="1706"/>
            <a:chExt cx="1252" cy="1252"/>
          </a:xfrm>
        </p:grpSpPr>
        <p:sp>
          <p:nvSpPr>
            <p:cNvPr id="78885" name="Oval 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ar-SA"/>
            </a:p>
          </p:txBody>
        </p:sp>
        <p:sp>
          <p:nvSpPr>
            <p:cNvPr id="78886" name="Oval 3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ar-SA"/>
            </a:p>
          </p:txBody>
        </p:sp>
        <p:sp>
          <p:nvSpPr>
            <p:cNvPr id="78887" name="Oval 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ar-SA"/>
            </a:p>
          </p:txBody>
        </p:sp>
        <p:sp>
          <p:nvSpPr>
            <p:cNvPr id="78888" name="Oval 40"/>
            <p:cNvSpPr>
              <a:spLocks noChangeArrowheads="1"/>
            </p:cNvSpPr>
            <p:nvPr/>
          </p:nvSpPr>
          <p:spPr bwMode="gray">
            <a:xfrm>
              <a:off x="4263" y="1900"/>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horz" wrap="none" anchor="ctr"/>
            <a:lstStyle/>
            <a:p>
              <a:pPr algn="ctr"/>
              <a:r>
                <a:rPr lang="ar-SA" sz="4000" b="1" dirty="0" smtClean="0">
                  <a:solidFill>
                    <a:srgbClr val="FF0000"/>
                  </a:solidFill>
                  <a:latin typeface="Times New Roman" pitchFamily="18" charset="0"/>
                  <a:cs typeface="Times New Roman" pitchFamily="18" charset="0"/>
                </a:rPr>
                <a:t>رابعاً:</a:t>
              </a:r>
              <a:endParaRPr lang="ar-SA" sz="4000" b="1" dirty="0">
                <a:solidFill>
                  <a:srgbClr val="FF0000"/>
                </a:solidFill>
                <a:latin typeface="Times New Roman" pitchFamily="18" charset="0"/>
                <a:cs typeface="Times New Roman" pitchFamily="18" charset="0"/>
              </a:endParaRPr>
            </a:p>
          </p:txBody>
        </p:sp>
      </p:grpSp>
      <p:sp>
        <p:nvSpPr>
          <p:cNvPr id="157" name="مستطيل 156"/>
          <p:cNvSpPr/>
          <p:nvPr/>
        </p:nvSpPr>
        <p:spPr>
          <a:xfrm>
            <a:off x="-12935" y="2007295"/>
            <a:ext cx="7811170" cy="3046988"/>
          </a:xfrm>
          <a:prstGeom prst="rect">
            <a:avLst/>
          </a:prstGeom>
        </p:spPr>
        <p:txBody>
          <a:bodyPr wrap="square">
            <a:spAutoFit/>
          </a:bodyPr>
          <a:lstStyle/>
          <a:p>
            <a:pPr marL="342900" lvl="0" indent="-342900" algn="r" rtl="1" eaLnBrk="0" hangingPunct="0">
              <a:buFont typeface="Wingdings" panose="05000000000000000000" pitchFamily="2" charset="2"/>
              <a:buChar char="q"/>
            </a:pPr>
            <a:r>
              <a:rPr lang="ar-SA" sz="2400" b="1" dirty="0" smtClean="0">
                <a:solidFill>
                  <a:schemeClr val="accent3">
                    <a:lumMod val="75000"/>
                  </a:schemeClr>
                </a:solidFill>
                <a:latin typeface="Agency FB" pitchFamily="34" charset="0"/>
                <a:cs typeface="Arial" pitchFamily="34" charset="0"/>
              </a:rPr>
              <a:t>تعتبر البيئة الاجتماعية والنفسية الصحية بالمدرسة مهمة جداً ويتم تدعيمها من خلال:</a:t>
            </a:r>
          </a:p>
          <a:p>
            <a:pPr marL="342900" lvl="0" indent="-342900" algn="r" rtl="1" eaLnBrk="0" hangingPunct="0">
              <a:buFontTx/>
              <a:buChar char="-"/>
            </a:pPr>
            <a:r>
              <a:rPr lang="ar-SA" sz="2400" b="1" dirty="0" smtClean="0">
                <a:solidFill>
                  <a:schemeClr val="accent3">
                    <a:lumMod val="75000"/>
                  </a:schemeClr>
                </a:solidFill>
                <a:latin typeface="Agency FB" pitchFamily="34" charset="0"/>
                <a:cs typeface="Arial" pitchFamily="34" charset="0"/>
              </a:rPr>
              <a:t>عقد مجالس الآباء والأمهات ( لمناقشة مشاكل التلاميذ والعمل على حلها)</a:t>
            </a:r>
          </a:p>
          <a:p>
            <a:pPr marL="342900" lvl="0" indent="-342900" algn="r" rtl="1" eaLnBrk="0" hangingPunct="0">
              <a:buFontTx/>
              <a:buChar char="-"/>
            </a:pPr>
            <a:r>
              <a:rPr lang="ar-SA" sz="2400" b="1" dirty="0" smtClean="0">
                <a:solidFill>
                  <a:schemeClr val="accent3">
                    <a:lumMod val="75000"/>
                  </a:schemeClr>
                </a:solidFill>
                <a:latin typeface="Agency FB" pitchFamily="34" charset="0"/>
                <a:cs typeface="Arial" pitchFamily="34" charset="0"/>
              </a:rPr>
              <a:t>الرحلات المدرسية</a:t>
            </a:r>
          </a:p>
          <a:p>
            <a:pPr marL="342900" lvl="0" indent="-342900" algn="r" rtl="1" eaLnBrk="0" hangingPunct="0">
              <a:buFontTx/>
              <a:buChar char="-"/>
            </a:pPr>
            <a:r>
              <a:rPr lang="ar-SA" sz="2400" b="1" dirty="0" smtClean="0">
                <a:solidFill>
                  <a:schemeClr val="accent3">
                    <a:lumMod val="75000"/>
                  </a:schemeClr>
                </a:solidFill>
                <a:latin typeface="Agency FB" pitchFamily="34" charset="0"/>
                <a:cs typeface="Arial" pitchFamily="34" charset="0"/>
              </a:rPr>
              <a:t>الحفلات الترفيهية</a:t>
            </a:r>
          </a:p>
          <a:p>
            <a:pPr marL="342900" lvl="0" indent="-342900" algn="r" rtl="1" eaLnBrk="0" hangingPunct="0">
              <a:buFontTx/>
              <a:buChar char="-"/>
            </a:pPr>
            <a:r>
              <a:rPr lang="ar-SA" sz="2400" b="1" dirty="0" smtClean="0">
                <a:solidFill>
                  <a:schemeClr val="accent3">
                    <a:lumMod val="75000"/>
                  </a:schemeClr>
                </a:solidFill>
                <a:latin typeface="Agency FB" pitchFamily="34" charset="0"/>
                <a:cs typeface="Arial" pitchFamily="34" charset="0"/>
              </a:rPr>
              <a:t>الأنشطة الرياضية والجمعيات العلمية</a:t>
            </a:r>
          </a:p>
          <a:p>
            <a:pPr marL="457200" lvl="0" indent="-457200" algn="r" rtl="1" eaLnBrk="0" hangingPunct="0">
              <a:buAutoNum type="arabicPeriod"/>
            </a:pPr>
            <a:endParaRPr lang="ar-SA" sz="2400" b="1" dirty="0" smtClean="0">
              <a:solidFill>
                <a:schemeClr val="accent3">
                  <a:lumMod val="75000"/>
                </a:schemeClr>
              </a:solidFill>
              <a:latin typeface="Agency FB" pitchFamily="34" charset="0"/>
              <a:cs typeface="Arial" pitchFamily="34" charset="0"/>
            </a:endParaRPr>
          </a:p>
          <a:p>
            <a:pPr marL="457200" lvl="0" indent="-457200" algn="r" rtl="1" eaLnBrk="0" hangingPunct="0">
              <a:buAutoNum type="arabicPeriod"/>
            </a:pPr>
            <a:endParaRPr lang="ar-SA" sz="2400" b="1" dirty="0" smtClean="0">
              <a:solidFill>
                <a:schemeClr val="accent3">
                  <a:lumMod val="75000"/>
                </a:schemeClr>
              </a:solidFill>
              <a:latin typeface="Agency FB" pitchFamily="34" charset="0"/>
              <a:cs typeface="Arial" pitchFamily="34" charset="0"/>
            </a:endParaRPr>
          </a:p>
        </p:txBody>
      </p:sp>
      <p:sp>
        <p:nvSpPr>
          <p:cNvPr id="32" name="مستطيل 31"/>
          <p:cNvSpPr/>
          <p:nvPr/>
        </p:nvSpPr>
        <p:spPr>
          <a:xfrm>
            <a:off x="2135584" y="864264"/>
            <a:ext cx="5900769" cy="830997"/>
          </a:xfrm>
          <a:prstGeom prst="rect">
            <a:avLst/>
          </a:prstGeom>
        </p:spPr>
        <p:txBody>
          <a:bodyPr wrap="square">
            <a:spAutoFit/>
          </a:bodyPr>
          <a:lstStyle/>
          <a:p>
            <a:pPr algn="r"/>
            <a:r>
              <a:rPr lang="ar-SA" sz="4800" b="1" dirty="0" smtClean="0">
                <a:ln w="12700">
                  <a:solidFill>
                    <a:schemeClr val="accent5"/>
                  </a:solidFill>
                  <a:prstDash val="solid"/>
                </a:ln>
                <a:pattFill prst="ltDnDiag">
                  <a:fgClr>
                    <a:schemeClr val="accent5">
                      <a:lumMod val="60000"/>
                      <a:lumOff val="40000"/>
                    </a:schemeClr>
                  </a:fgClr>
                  <a:bgClr>
                    <a:schemeClr val="bg1"/>
                  </a:bgClr>
                </a:pattFill>
                <a:effectLst>
                  <a:glow rad="139700">
                    <a:schemeClr val="accent6">
                      <a:satMod val="175000"/>
                      <a:alpha val="40000"/>
                    </a:schemeClr>
                  </a:glow>
                </a:effectLst>
              </a:rPr>
              <a:t>المناخ الاجتماعي والنفسي:</a:t>
            </a:r>
            <a:endParaRPr lang="ar-SA" sz="4800" b="1" dirty="0">
              <a:ln w="12700">
                <a:solidFill>
                  <a:schemeClr val="accent5"/>
                </a:solidFill>
                <a:prstDash val="solid"/>
              </a:ln>
              <a:pattFill prst="ltDnDiag">
                <a:fgClr>
                  <a:schemeClr val="accent5">
                    <a:lumMod val="60000"/>
                    <a:lumOff val="40000"/>
                  </a:schemeClr>
                </a:fgClr>
                <a:bgClr>
                  <a:schemeClr val="bg1"/>
                </a:bgClr>
              </a:pattFill>
              <a:effectLst>
                <a:glow rad="139700">
                  <a:schemeClr val="accent6">
                    <a:satMod val="175000"/>
                    <a:alpha val="40000"/>
                  </a:schemeClr>
                </a:glow>
              </a:effectLst>
            </a:endParaRPr>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29" y="3875364"/>
            <a:ext cx="2634121" cy="2204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31495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strips(downLeft)">
                                      <p:cBhvr>
                                        <p:cTn id="7"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r>
              <a:rPr lang="ar-SA" b="1" cap="none" dirty="0" smtClean="0">
                <a:ln w="12700">
                  <a:solidFill>
                    <a:schemeClr val="accent5"/>
                  </a:solidFill>
                  <a:prstDash val="solid"/>
                </a:ln>
                <a:pattFill prst="ltDnDiag">
                  <a:fgClr>
                    <a:schemeClr val="accent5">
                      <a:lumMod val="60000"/>
                      <a:lumOff val="40000"/>
                    </a:schemeClr>
                  </a:fgClr>
                  <a:bgClr>
                    <a:schemeClr val="bg1"/>
                  </a:bgClr>
                </a:pattFill>
              </a:rPr>
              <a:t> الرعاية الصحية لطفل ما قبل المدرسة: </a:t>
            </a:r>
            <a:endParaRPr lang="ar-SA" b="1" cap="none"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5" name="عنوان فرعي 4"/>
          <p:cNvSpPr>
            <a:spLocks noGrp="1"/>
          </p:cNvSpPr>
          <p:nvPr>
            <p:ph type="subTitle" idx="1"/>
          </p:nvPr>
        </p:nvSpPr>
        <p:spPr/>
        <p:txBody>
          <a:bodyPr/>
          <a:lstStyle/>
          <a:p>
            <a:endParaRPr lang="ar-SA"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45" y="2491277"/>
            <a:ext cx="3038403" cy="20219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11024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385546"/>
            <a:ext cx="10396882" cy="842754"/>
          </a:xfrm>
        </p:spPr>
        <p:txBody>
          <a:bodyPr>
            <a:normAutofit fontScale="90000"/>
          </a:bodyPr>
          <a:lstStyle/>
          <a:p>
            <a:pPr marL="685800" indent="-685800" algn="ctr">
              <a:buFont typeface="Wingdings" panose="05000000000000000000" pitchFamily="2" charset="2"/>
              <a:buChar char="v"/>
            </a:pPr>
            <a:r>
              <a:rPr lang="ar-SA" b="1" cap="none" dirty="0" smtClean="0">
                <a:ln w="22225">
                  <a:solidFill>
                    <a:schemeClr val="accent2"/>
                  </a:solidFill>
                  <a:prstDash val="solid"/>
                </a:ln>
                <a:solidFill>
                  <a:schemeClr val="accent2">
                    <a:lumMod val="40000"/>
                    <a:lumOff val="60000"/>
                  </a:schemeClr>
                </a:solidFill>
              </a:rPr>
              <a:t>المخاطر التي تهدد الأطفال في الدول النامية:</a:t>
            </a:r>
            <a:endParaRPr lang="ar-SA" b="1" cap="none" dirty="0">
              <a:ln w="22225">
                <a:solidFill>
                  <a:schemeClr val="accent2"/>
                </a:solidFill>
                <a:prstDash val="solid"/>
              </a:ln>
              <a:solidFill>
                <a:schemeClr val="accent2">
                  <a:lumMod val="40000"/>
                  <a:lumOff val="60000"/>
                </a:schemeClr>
              </a:solidFill>
            </a:endParaRPr>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val="742292931"/>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775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385546"/>
            <a:ext cx="10396882" cy="842754"/>
          </a:xfrm>
        </p:spPr>
        <p:txBody>
          <a:bodyPr/>
          <a:lstStyle/>
          <a:p>
            <a:pPr marL="685800" indent="-685800" algn="ctr">
              <a:buFont typeface="Wingdings" panose="05000000000000000000" pitchFamily="2" charset="2"/>
              <a:buChar char="v"/>
            </a:pPr>
            <a:r>
              <a:rPr lang="ar-SA" b="1" cap="none" dirty="0" smtClean="0">
                <a:ln w="22225">
                  <a:solidFill>
                    <a:schemeClr val="accent2"/>
                  </a:solidFill>
                  <a:prstDash val="solid"/>
                </a:ln>
                <a:solidFill>
                  <a:schemeClr val="accent2">
                    <a:lumMod val="40000"/>
                    <a:lumOff val="60000"/>
                  </a:schemeClr>
                </a:solidFill>
              </a:rPr>
              <a:t>الحاجة إلى برامج رعاية الطفولة سببها:</a:t>
            </a:r>
            <a:endParaRPr lang="ar-SA" b="1" cap="none" dirty="0">
              <a:ln w="22225">
                <a:solidFill>
                  <a:schemeClr val="accent2"/>
                </a:solidFill>
                <a:prstDash val="solid"/>
              </a:ln>
              <a:solidFill>
                <a:schemeClr val="accent2">
                  <a:lumMod val="40000"/>
                  <a:lumOff val="60000"/>
                </a:schemeClr>
              </a:solidFill>
            </a:endParaRPr>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val="3160032968"/>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6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562968"/>
            <a:ext cx="10396882" cy="1151965"/>
          </a:xfrm>
        </p:spPr>
        <p:txBody>
          <a:bodyPr>
            <a:noAutofit/>
          </a:bodyPr>
          <a:lstStyle/>
          <a:p>
            <a:pPr marL="685800" indent="-685800" algn="r">
              <a:buFont typeface="Wingdings" panose="05000000000000000000" pitchFamily="2" charset="2"/>
              <a:buChar char="q"/>
            </a:pPr>
            <a:r>
              <a:rPr lang="ar-SA" sz="4800" b="1" cap="none" dirty="0" smtClean="0">
                <a:ln w="22225">
                  <a:solidFill>
                    <a:schemeClr val="accent2"/>
                  </a:solidFill>
                  <a:prstDash val="solid"/>
                </a:ln>
                <a:solidFill>
                  <a:schemeClr val="accent2">
                    <a:lumMod val="40000"/>
                    <a:lumOff val="60000"/>
                  </a:schemeClr>
                </a:solidFill>
              </a:rPr>
              <a:t>أهم خدمات الرعاية الصحية لطفل ما قبل المدرسة: </a:t>
            </a:r>
            <a:endParaRPr lang="ar-SA" sz="4800" b="1" cap="none" dirty="0">
              <a:ln w="22225">
                <a:solidFill>
                  <a:schemeClr val="accent2"/>
                </a:solidFill>
                <a:prstDash val="solid"/>
              </a:ln>
              <a:solidFill>
                <a:schemeClr val="accent2">
                  <a:lumMod val="40000"/>
                  <a:lumOff val="60000"/>
                </a:schemeClr>
              </a:solidFill>
            </a:endParaRPr>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val="2524706629"/>
              </p:ext>
            </p:extLst>
          </p:nvPr>
        </p:nvGraphicFramePr>
        <p:xfrm>
          <a:off x="685800" y="2309409"/>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83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625" y="1709384"/>
            <a:ext cx="10396882" cy="1151965"/>
          </a:xfrm>
        </p:spPr>
        <p:txBody>
          <a:bodyPr>
            <a:noAutofit/>
          </a:bodyPr>
          <a:lstStyle/>
          <a:p>
            <a:pPr marL="457200" indent="-457200" algn="r">
              <a:buFont typeface="Arial" panose="020B0604020202020204" pitchFamily="34" charset="0"/>
              <a:buChar char="•"/>
            </a:pPr>
            <a:r>
              <a:rPr lang="ar-SA" sz="2800" b="1" dirty="0"/>
              <a:t>ظهرت فكرة جعل المدرسة مؤسسة معززة للصحة عام 1984م كامتداد لفكرة المدينة المعززة للصحة .و في أوائل التسعينيات الميلادية تبنى الإقليم الأوروبي من منظمة الصحة </a:t>
            </a:r>
            <a:r>
              <a:rPr lang="ar-SA" sz="2800" b="1" dirty="0" smtClean="0"/>
              <a:t>العالمية إنشاء شبكة من المدارس المعززة للصحة.</a:t>
            </a:r>
            <a:br>
              <a:rPr lang="ar-SA" sz="2800" b="1" dirty="0" smtClean="0"/>
            </a:br>
            <a:r>
              <a:rPr lang="ar-SA" sz="2800" b="1" dirty="0" smtClean="0"/>
              <a:t/>
            </a:r>
            <a:br>
              <a:rPr lang="ar-SA" sz="2800" b="1" dirty="0" smtClean="0"/>
            </a:br>
            <a:r>
              <a:rPr lang="ar-SA" sz="2800" b="1" dirty="0" smtClean="0"/>
              <a:t> </a:t>
            </a:r>
            <a:r>
              <a:rPr lang="ar-SA" sz="2800" b="1" u="sng" dirty="0" smtClean="0">
                <a:solidFill>
                  <a:schemeClr val="accent2">
                    <a:lumMod val="75000"/>
                  </a:schemeClr>
                </a:solidFill>
              </a:rPr>
              <a:t>عربياً: </a:t>
            </a:r>
            <a:br>
              <a:rPr lang="ar-SA" sz="2800" b="1" u="sng" dirty="0" smtClean="0">
                <a:solidFill>
                  <a:schemeClr val="accent2">
                    <a:lumMod val="75000"/>
                  </a:schemeClr>
                </a:solidFill>
              </a:rPr>
            </a:br>
            <a:r>
              <a:rPr lang="ar-SA" sz="2800" b="1" dirty="0" smtClean="0"/>
              <a:t>هناك </a:t>
            </a:r>
            <a:r>
              <a:rPr lang="ar-SA" sz="2800" b="1" dirty="0"/>
              <a:t>عدد من الدول العربية مثل سوريا والأردن تطبق </a:t>
            </a:r>
            <a:r>
              <a:rPr lang="ar-SA" sz="2800" b="1" dirty="0" smtClean="0"/>
              <a:t>برنامج </a:t>
            </a:r>
            <a:r>
              <a:rPr lang="ar-SA" sz="2800" b="1" dirty="0"/>
              <a:t>المدارس المجتمعية وهذا البرنامج شبيه ببرنامج المدارس المعززة للصحة. كما أن البرنامج مطبق تجريبياً في جمهورية مصر العربية</a:t>
            </a:r>
            <a:r>
              <a:rPr lang="ar-SA" sz="2800" dirty="0" smtClean="0"/>
              <a:t/>
            </a:r>
            <a:br>
              <a:rPr lang="ar-SA" sz="2800" dirty="0" smtClean="0"/>
            </a:br>
            <a:endParaRPr lang="ar-SA" sz="2800" dirty="0"/>
          </a:p>
        </p:txBody>
      </p:sp>
      <p:sp>
        <p:nvSpPr>
          <p:cNvPr id="3" name="عنصر نائب للمحتوى 2"/>
          <p:cNvSpPr>
            <a:spLocks noGrp="1"/>
          </p:cNvSpPr>
          <p:nvPr>
            <p:ph sz="quarter" idx="13"/>
          </p:nvPr>
        </p:nvSpPr>
        <p:spPr>
          <a:xfrm>
            <a:off x="863222" y="2571962"/>
            <a:ext cx="10394707" cy="3311189"/>
          </a:xfrm>
        </p:spPr>
        <p:txBody>
          <a:bodyPr>
            <a:noAutofit/>
          </a:bodyPr>
          <a:lstStyle/>
          <a:p>
            <a:pPr marL="0" indent="0">
              <a:buNone/>
            </a:pPr>
            <a:endParaRPr lang="ar-SA" sz="2800" dirty="0">
              <a:solidFill>
                <a:srgbClr val="FFC000"/>
              </a:solidFill>
            </a:endParaRPr>
          </a:p>
          <a:p>
            <a:r>
              <a:rPr lang="ar-SA" sz="2800" b="1" u="sng" dirty="0" smtClean="0">
                <a:solidFill>
                  <a:srgbClr val="C00000"/>
                </a:solidFill>
              </a:rPr>
              <a:t>خليجياً: </a:t>
            </a:r>
          </a:p>
          <a:p>
            <a:pPr marL="0" indent="0">
              <a:buNone/>
            </a:pPr>
            <a:r>
              <a:rPr lang="ar-SA" sz="2800" b="1" dirty="0" smtClean="0">
                <a:solidFill>
                  <a:srgbClr val="FFC000"/>
                </a:solidFill>
              </a:rPr>
              <a:t>بادرت </a:t>
            </a:r>
            <a:r>
              <a:rPr lang="ar-SA" sz="2800" b="1" dirty="0">
                <a:solidFill>
                  <a:srgbClr val="FFC000"/>
                </a:solidFill>
              </a:rPr>
              <a:t>دول مجلس التعاون بتطبيق هذا البرنامج وهناك تنسيق </a:t>
            </a:r>
            <a:r>
              <a:rPr lang="ar-SA" sz="2800" b="1" dirty="0" smtClean="0">
                <a:solidFill>
                  <a:srgbClr val="FFC000"/>
                </a:solidFill>
              </a:rPr>
              <a:t>وتكامل </a:t>
            </a:r>
          </a:p>
          <a:p>
            <a:pPr marL="0" indent="0">
              <a:buNone/>
            </a:pPr>
            <a:r>
              <a:rPr lang="ar-SA" sz="2800" b="1" dirty="0" smtClean="0">
                <a:solidFill>
                  <a:srgbClr val="FFC000"/>
                </a:solidFill>
              </a:rPr>
              <a:t>ذلك </a:t>
            </a:r>
            <a:r>
              <a:rPr lang="ar-SA" sz="2800" b="1" dirty="0">
                <a:solidFill>
                  <a:srgbClr val="FFC000"/>
                </a:solidFill>
              </a:rPr>
              <a:t>ومن خلال اللجنة الخليجية للصحة المدرسية</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00" y="3587721"/>
            <a:ext cx="2787070" cy="21725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080846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endParaRPr lang="ar-SA" dirty="0"/>
          </a:p>
        </p:txBody>
      </p:sp>
      <p:sp>
        <p:nvSpPr>
          <p:cNvPr id="5" name="عنوان فرعي 4"/>
          <p:cNvSpPr>
            <a:spLocks noGrp="1"/>
          </p:cNvSpPr>
          <p:nvPr>
            <p:ph type="subTitle" idx="1"/>
          </p:nvPr>
        </p:nvSpPr>
        <p:spPr/>
        <p:txBody>
          <a:bodyPr/>
          <a:lstStyle/>
          <a:p>
            <a:endParaRPr lang="ar-SA" dirty="0"/>
          </a:p>
        </p:txBody>
      </p:sp>
      <p:sp>
        <p:nvSpPr>
          <p:cNvPr id="6" name="AutoShape 11"/>
          <p:cNvSpPr>
            <a:spLocks noChangeArrowheads="1"/>
          </p:cNvSpPr>
          <p:nvPr/>
        </p:nvSpPr>
        <p:spPr bwMode="auto">
          <a:xfrm>
            <a:off x="8206255" y="256486"/>
            <a:ext cx="2595353" cy="4176464"/>
          </a:xfrm>
          <a:prstGeom prst="roundRect">
            <a:avLst>
              <a:gd name="adj" fmla="val 16667"/>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ar-SA" dirty="0">
              <a:solidFill>
                <a:schemeClr val="bg2">
                  <a:lumMod val="20000"/>
                  <a:lumOff val="80000"/>
                </a:schemeClr>
              </a:solidFill>
              <a:latin typeface="Verdana" pitchFamily="34" charset="0"/>
            </a:endParaRPr>
          </a:p>
        </p:txBody>
      </p:sp>
      <p:sp>
        <p:nvSpPr>
          <p:cNvPr id="7" name="AutoShape 6"/>
          <p:cNvSpPr>
            <a:spLocks noChangeArrowheads="1"/>
          </p:cNvSpPr>
          <p:nvPr/>
        </p:nvSpPr>
        <p:spPr bwMode="gray">
          <a:xfrm>
            <a:off x="4698309" y="1810777"/>
            <a:ext cx="2324692" cy="1584176"/>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anchor="ctr"/>
          <a:lstStyle/>
          <a:p>
            <a:endParaRPr lang="ar-SA" dirty="0"/>
          </a:p>
        </p:txBody>
      </p:sp>
      <p:sp>
        <p:nvSpPr>
          <p:cNvPr id="8" name="AutoShape 10"/>
          <p:cNvSpPr>
            <a:spLocks noChangeArrowheads="1"/>
          </p:cNvSpPr>
          <p:nvPr/>
        </p:nvSpPr>
        <p:spPr bwMode="gray">
          <a:xfrm>
            <a:off x="3882583" y="1625694"/>
            <a:ext cx="492815" cy="1954342"/>
          </a:xfrm>
          <a:prstGeom prst="leftArrow">
            <a:avLst>
              <a:gd name="adj1" fmla="val 65583"/>
              <a:gd name="adj2" fmla="val 65181"/>
            </a:avLst>
          </a:prstGeom>
          <a:ln>
            <a:noFill/>
            <a:headEnd/>
            <a:tailEnd/>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ar-SA"/>
          </a:p>
        </p:txBody>
      </p:sp>
      <p:sp>
        <p:nvSpPr>
          <p:cNvPr id="9" name="AutoShape 11"/>
          <p:cNvSpPr>
            <a:spLocks noChangeArrowheads="1"/>
          </p:cNvSpPr>
          <p:nvPr/>
        </p:nvSpPr>
        <p:spPr bwMode="auto">
          <a:xfrm>
            <a:off x="1054403" y="622402"/>
            <a:ext cx="2539734" cy="4113371"/>
          </a:xfrm>
          <a:prstGeom prst="roundRect">
            <a:avLst>
              <a:gd name="adj" fmla="val 16667"/>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ar-SA">
              <a:latin typeface="Verdana" pitchFamily="34" charset="0"/>
            </a:endParaRPr>
          </a:p>
        </p:txBody>
      </p:sp>
      <p:sp>
        <p:nvSpPr>
          <p:cNvPr id="10" name="Text Box 12"/>
          <p:cNvSpPr txBox="1">
            <a:spLocks noChangeArrowheads="1"/>
          </p:cNvSpPr>
          <p:nvPr/>
        </p:nvSpPr>
        <p:spPr bwMode="auto">
          <a:xfrm>
            <a:off x="1020535" y="1050309"/>
            <a:ext cx="2573602" cy="3416320"/>
          </a:xfrm>
          <a:prstGeom prst="rect">
            <a:avLst/>
          </a:prstGeom>
          <a:noFill/>
          <a:ln w="9525">
            <a:noFill/>
            <a:miter lim="800000"/>
            <a:headEnd/>
            <a:tailEnd/>
          </a:ln>
          <a:effectLst/>
        </p:spPr>
        <p:txBody>
          <a:bodyPr wrap="square">
            <a:spAutoFit/>
          </a:bodyPr>
          <a:lstStyle/>
          <a:p>
            <a:pPr algn="ctr" eaLnBrk="0" hangingPunct="0"/>
            <a:r>
              <a:rPr lang="ar-SA" sz="2400" b="1" dirty="0" smtClean="0">
                <a:solidFill>
                  <a:schemeClr val="accent3">
                    <a:lumMod val="75000"/>
                  </a:schemeClr>
                </a:solidFill>
              </a:rPr>
              <a:t>تعرفها </a:t>
            </a:r>
            <a:r>
              <a:rPr lang="ar-SA" sz="2400" b="1" dirty="0">
                <a:solidFill>
                  <a:schemeClr val="accent3">
                    <a:lumMod val="75000"/>
                  </a:schemeClr>
                </a:solidFill>
              </a:rPr>
              <a:t>منظمة الصحة العالمية </a:t>
            </a:r>
            <a:r>
              <a:rPr lang="ar-SA" sz="2400" b="1" dirty="0" smtClean="0">
                <a:solidFill>
                  <a:schemeClr val="accent3">
                    <a:lumMod val="75000"/>
                  </a:schemeClr>
                </a:solidFill>
              </a:rPr>
              <a:t>على </a:t>
            </a:r>
            <a:r>
              <a:rPr lang="ar-SA" sz="2400" b="1" dirty="0">
                <a:solidFill>
                  <a:schemeClr val="accent3">
                    <a:lumMod val="75000"/>
                  </a:schemeClr>
                </a:solidFill>
              </a:rPr>
              <a:t>أنها : المكان الذي يعمل فيه كافة أفراد المجتمع المدرسي على تقديم خدمات وخبرات متكاملة وإيجابية لحماية وتعزيز صحة التلاميذ والعاملين في المدرسة.</a:t>
            </a:r>
            <a:endParaRPr lang="en-US" b="1" dirty="0">
              <a:solidFill>
                <a:schemeClr val="accent3">
                  <a:lumMod val="75000"/>
                </a:schemeClr>
              </a:solidFill>
              <a:latin typeface="Verdana" pitchFamily="34" charset="0"/>
            </a:endParaRPr>
          </a:p>
        </p:txBody>
      </p:sp>
      <p:sp>
        <p:nvSpPr>
          <p:cNvPr id="11" name="Text Box 14"/>
          <p:cNvSpPr txBox="1">
            <a:spLocks noChangeArrowheads="1"/>
          </p:cNvSpPr>
          <p:nvPr/>
        </p:nvSpPr>
        <p:spPr bwMode="auto">
          <a:xfrm>
            <a:off x="8305870" y="624736"/>
            <a:ext cx="2303754" cy="3785652"/>
          </a:xfrm>
          <a:prstGeom prst="rect">
            <a:avLst/>
          </a:prstGeom>
          <a:noFill/>
          <a:ln w="9525">
            <a:noFill/>
            <a:miter lim="800000"/>
            <a:headEnd/>
            <a:tailEnd/>
          </a:ln>
          <a:effec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0" hangingPunct="0"/>
            <a:r>
              <a:rPr lang="ar-SA" sz="2400" b="1" dirty="0">
                <a:ln/>
                <a:solidFill>
                  <a:schemeClr val="accent3"/>
                </a:solidFill>
              </a:rPr>
              <a:t>هي المـدرسة الـتي تسـعى بشكل دائم إلى تحسين وتطوير قدراتها ) المادية والبشرية ) لتوفير بيئة صحية ملائمة للتعلم والعمل مما يؤهلها للقيام بدور فعال في تعزيز صحة المجتمع</a:t>
            </a:r>
            <a:endParaRPr lang="en-US" sz="2400" b="1" dirty="0">
              <a:ln/>
              <a:solidFill>
                <a:schemeClr val="accent3"/>
              </a:solidFill>
              <a:latin typeface="Verdana" pitchFamily="34" charset="0"/>
            </a:endParaRPr>
          </a:p>
        </p:txBody>
      </p:sp>
      <p:sp>
        <p:nvSpPr>
          <p:cNvPr id="12" name="AutoShape 15"/>
          <p:cNvSpPr>
            <a:spLocks noChangeArrowheads="1"/>
          </p:cNvSpPr>
          <p:nvPr/>
        </p:nvSpPr>
        <p:spPr bwMode="gray">
          <a:xfrm>
            <a:off x="7346710" y="1606401"/>
            <a:ext cx="489882" cy="1954342"/>
          </a:xfrm>
          <a:prstGeom prst="rightArrow">
            <a:avLst>
              <a:gd name="adj1" fmla="val 67750"/>
              <a:gd name="adj2" fmla="val 66167"/>
            </a:avLst>
          </a:prstGeom>
          <a:ln>
            <a:noFill/>
            <a:headEnd/>
            <a:tailEnd/>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ar-SA"/>
          </a:p>
        </p:txBody>
      </p:sp>
      <p:sp>
        <p:nvSpPr>
          <p:cNvPr id="13" name="مربع نص 12"/>
          <p:cNvSpPr txBox="1"/>
          <p:nvPr/>
        </p:nvSpPr>
        <p:spPr>
          <a:xfrm>
            <a:off x="4780535" y="2173694"/>
            <a:ext cx="2160240" cy="954107"/>
          </a:xfrm>
          <a:prstGeom prst="rect">
            <a:avLst/>
          </a:prstGeom>
          <a:noFill/>
        </p:spPr>
        <p:txBody>
          <a:bodyPr wrap="square" rtlCol="1">
            <a:spAutoFit/>
          </a:bodyPr>
          <a:lstStyle/>
          <a:p>
            <a:pPr algn="ctr"/>
            <a:r>
              <a:rPr lang="ar-SA" sz="2800" b="1" dirty="0" smtClean="0">
                <a:ln w="22225">
                  <a:solidFill>
                    <a:schemeClr val="accent2"/>
                  </a:solidFill>
                  <a:prstDash val="solid"/>
                </a:ln>
                <a:solidFill>
                  <a:schemeClr val="accent2">
                    <a:lumMod val="40000"/>
                    <a:lumOff val="60000"/>
                  </a:schemeClr>
                </a:solidFill>
              </a:rPr>
              <a:t>تعريف المدرسة المعززة للصحة</a:t>
            </a:r>
            <a:endParaRPr lang="ar-SA"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2468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1"/>
                                        </p:tgtEl>
                                      </p:cBhvr>
                                    </p:animEffect>
                                  </p:childTnLst>
                                </p:cTn>
                              </p:par>
                              <p:par>
                                <p:cTn id="35" presetID="25"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0" dur="1000" fill="hold"/>
                                        <p:tgtEl>
                                          <p:spTgt spid="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2" dur="1000" fill="hold"/>
                                        <p:tgtEl>
                                          <p:spTgt spid="8"/>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8"/>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2" dur="1000" fill="hold"/>
                                        <p:tgtEl>
                                          <p:spTgt spid="9"/>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9"/>
                                        </p:tgtEl>
                                      </p:cBhvr>
                                    </p:animEffect>
                                  </p:childTnLst>
                                </p:cTn>
                              </p:par>
                              <p:par>
                                <p:cTn id="67" presetID="25"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2" dur="1000" fill="hold"/>
                                        <p:tgtEl>
                                          <p:spTgt spid="10"/>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235416"/>
            <a:ext cx="10396882" cy="1151965"/>
          </a:xfrm>
        </p:spPr>
        <p:txBody>
          <a:bodyPr/>
          <a:lstStyle/>
          <a:p>
            <a:pPr algn="r"/>
            <a:r>
              <a:rPr lang="ar-SA"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أهمية الصحة المدرسية:</a:t>
            </a:r>
            <a:endParaRPr lang="ar-SA"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val="3935773188"/>
              </p:ext>
            </p:extLst>
          </p:nvPr>
        </p:nvGraphicFramePr>
        <p:xfrm>
          <a:off x="191069" y="1037229"/>
          <a:ext cx="10889681" cy="4735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3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t>أهداف الصحة المدرسية:</a:t>
            </a:r>
            <a:endParaRPr lang="ar-SA" b="1" dirty="0"/>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val="3224056385"/>
              </p:ext>
            </p:extLst>
          </p:nvPr>
        </p:nvGraphicFramePr>
        <p:xfrm>
          <a:off x="685800" y="2200226"/>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683" y="17783"/>
            <a:ext cx="2857500" cy="20383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5703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rot="21420000">
            <a:off x="844349" y="663883"/>
            <a:ext cx="9755187" cy="97609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rmAutofit/>
          </a:bodyPr>
          <a:lstStyle/>
          <a:p>
            <a:pPr algn="r"/>
            <a:r>
              <a:rPr lang="ar-SA" sz="4400" b="1" dirty="0" smtClean="0">
                <a:solidFill>
                  <a:schemeClr val="accent2">
                    <a:lumMod val="75000"/>
                  </a:schemeClr>
                </a:solidFill>
              </a:rPr>
              <a:t>مكونات برامج </a:t>
            </a:r>
            <a:r>
              <a:rPr lang="ar-SA" sz="4400" b="1" dirty="0" smtClean="0">
                <a:solidFill>
                  <a:schemeClr val="accent2">
                    <a:lumMod val="75000"/>
                  </a:schemeClr>
                </a:solidFill>
              </a:rPr>
              <a:t>الصحة </a:t>
            </a:r>
            <a:r>
              <a:rPr lang="ar-SA" sz="4400" b="1" dirty="0" smtClean="0">
                <a:solidFill>
                  <a:schemeClr val="accent2">
                    <a:lumMod val="75000"/>
                  </a:schemeClr>
                </a:solidFill>
              </a:rPr>
              <a:t>المدرسية: </a:t>
            </a:r>
            <a:endParaRPr lang="ar-SA" sz="4400" b="1" dirty="0">
              <a:solidFill>
                <a:schemeClr val="accent2">
                  <a:lumMod val="75000"/>
                </a:schemeClr>
              </a:solidFill>
            </a:endParaRPr>
          </a:p>
        </p:txBody>
      </p:sp>
      <p:sp>
        <p:nvSpPr>
          <p:cNvPr id="3" name="عنوان فرعي 2"/>
          <p:cNvSpPr>
            <a:spLocks noGrp="1"/>
          </p:cNvSpPr>
          <p:nvPr>
            <p:ph type="subTitle" idx="1"/>
          </p:nvPr>
        </p:nvSpPr>
        <p:spPr/>
        <p:txBody>
          <a:bodyPr/>
          <a:lstStyle/>
          <a:p>
            <a:endParaRPr lang="ar-SA"/>
          </a:p>
        </p:txBody>
      </p:sp>
      <p:graphicFrame>
        <p:nvGraphicFramePr>
          <p:cNvPr id="5" name="رسم تخطيطي 4"/>
          <p:cNvGraphicFramePr/>
          <p:nvPr>
            <p:extLst>
              <p:ext uri="{D42A27DB-BD31-4B8C-83A1-F6EECF244321}">
                <p14:modId xmlns:p14="http://schemas.microsoft.com/office/powerpoint/2010/main" val="2368709117"/>
              </p:ext>
            </p:extLst>
          </p:nvPr>
        </p:nvGraphicFramePr>
        <p:xfrm>
          <a:off x="6619164" y="1678675"/>
          <a:ext cx="4148920" cy="374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946" y="2449149"/>
            <a:ext cx="4326483" cy="2662451"/>
          </a:xfrm>
          <a:prstGeom prst="rect">
            <a:avLst/>
          </a:prstGeom>
          <a:solidFill>
            <a:srgbClr val="FFFFFF">
              <a:shade val="85000"/>
            </a:srgbClr>
          </a:solidFill>
          <a:ln w="190500" cap="sq">
            <a:solidFill>
              <a:srgbClr val="FFFFFF"/>
            </a:solidFill>
            <a:miter lim="800000"/>
          </a:ln>
          <a:effectLst>
            <a:glow rad="139700">
              <a:schemeClr val="accent5">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24251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rot="21420000">
            <a:off x="825571" y="664375"/>
            <a:ext cx="9755187" cy="258494"/>
          </a:xfrm>
        </p:spPr>
        <p:txBody>
          <a:bodyPr>
            <a:noAutofit/>
          </a:bodyPr>
          <a:lstStyle/>
          <a:p>
            <a:r>
              <a:rPr lang="ar-SA" sz="4000" b="1" cap="none" dirty="0" smtClean="0">
                <a:ln w="12700">
                  <a:solidFill>
                    <a:schemeClr val="accent5"/>
                  </a:solidFill>
                  <a:prstDash val="solid"/>
                </a:ln>
                <a:pattFill prst="ltDnDiag">
                  <a:fgClr>
                    <a:schemeClr val="accent5">
                      <a:lumMod val="60000"/>
                      <a:lumOff val="40000"/>
                    </a:schemeClr>
                  </a:fgClr>
                  <a:bgClr>
                    <a:schemeClr val="bg1"/>
                  </a:bgClr>
                </a:pattFill>
                <a:effectLst>
                  <a:glow rad="139700">
                    <a:schemeClr val="accent6">
                      <a:satMod val="175000"/>
                      <a:alpha val="40000"/>
                    </a:schemeClr>
                  </a:glow>
                </a:effectLst>
              </a:rPr>
              <a:t>أولاً: </a:t>
            </a:r>
            <a:r>
              <a:rPr lang="ar-SA" sz="4000" b="1" cap="none" dirty="0" smtClean="0">
                <a:ln w="12700">
                  <a:solidFill>
                    <a:schemeClr val="accent5"/>
                  </a:solidFill>
                  <a:prstDash val="solid"/>
                </a:ln>
                <a:pattFill prst="ltDnDiag">
                  <a:fgClr>
                    <a:schemeClr val="accent5">
                      <a:lumMod val="60000"/>
                      <a:lumOff val="40000"/>
                    </a:schemeClr>
                  </a:fgClr>
                  <a:bgClr>
                    <a:schemeClr val="bg1"/>
                  </a:bgClr>
                </a:pattFill>
                <a:effectLst>
                  <a:glow rad="139700">
                    <a:schemeClr val="accent6">
                      <a:satMod val="175000"/>
                      <a:alpha val="40000"/>
                    </a:schemeClr>
                  </a:glow>
                </a:effectLst>
              </a:rPr>
              <a:t>خدمات الصحة </a:t>
            </a:r>
            <a:r>
              <a:rPr lang="ar-SA" sz="4000" b="1" cap="none" dirty="0" smtClean="0">
                <a:ln w="12700">
                  <a:solidFill>
                    <a:schemeClr val="accent5"/>
                  </a:solidFill>
                  <a:prstDash val="solid"/>
                </a:ln>
                <a:pattFill prst="ltDnDiag">
                  <a:fgClr>
                    <a:schemeClr val="accent5">
                      <a:lumMod val="60000"/>
                      <a:lumOff val="40000"/>
                    </a:schemeClr>
                  </a:fgClr>
                  <a:bgClr>
                    <a:schemeClr val="bg1"/>
                  </a:bgClr>
                </a:pattFill>
                <a:effectLst>
                  <a:glow rad="139700">
                    <a:schemeClr val="accent6">
                      <a:satMod val="175000"/>
                      <a:alpha val="40000"/>
                    </a:schemeClr>
                  </a:glow>
                </a:effectLst>
              </a:rPr>
              <a:t>المدرسية:</a:t>
            </a:r>
            <a:endParaRPr lang="ar-SA" sz="4000" b="1" cap="none" dirty="0">
              <a:ln w="12700">
                <a:solidFill>
                  <a:schemeClr val="accent5"/>
                </a:solidFill>
                <a:prstDash val="solid"/>
              </a:ln>
              <a:pattFill prst="ltDnDiag">
                <a:fgClr>
                  <a:schemeClr val="accent5">
                    <a:lumMod val="60000"/>
                    <a:lumOff val="40000"/>
                  </a:schemeClr>
                </a:fgClr>
                <a:bgClr>
                  <a:schemeClr val="bg1"/>
                </a:bgClr>
              </a:pattFill>
              <a:effectLst>
                <a:glow rad="139700">
                  <a:schemeClr val="accent6">
                    <a:satMod val="175000"/>
                    <a:alpha val="40000"/>
                  </a:schemeClr>
                </a:glow>
              </a:effectLst>
            </a:endParaRPr>
          </a:p>
        </p:txBody>
      </p:sp>
      <p:sp>
        <p:nvSpPr>
          <p:cNvPr id="5" name="عنوان فرعي 4"/>
          <p:cNvSpPr>
            <a:spLocks noGrp="1"/>
          </p:cNvSpPr>
          <p:nvPr>
            <p:ph type="subTitle" idx="1"/>
          </p:nvPr>
        </p:nvSpPr>
        <p:spPr/>
        <p:txBody>
          <a:bodyPr/>
          <a:lstStyle/>
          <a:p>
            <a:endParaRPr lang="ar-SA"/>
          </a:p>
        </p:txBody>
      </p:sp>
      <p:graphicFrame>
        <p:nvGraphicFramePr>
          <p:cNvPr id="8" name="عنصر نائب للمحتوى 3"/>
          <p:cNvGraphicFramePr>
            <a:graphicFrameLocks/>
          </p:cNvGraphicFramePr>
          <p:nvPr>
            <p:extLst>
              <p:ext uri="{D42A27DB-BD31-4B8C-83A1-F6EECF244321}">
                <p14:modId xmlns:p14="http://schemas.microsoft.com/office/powerpoint/2010/main" val="2578897002"/>
              </p:ext>
            </p:extLst>
          </p:nvPr>
        </p:nvGraphicFramePr>
        <p:xfrm>
          <a:off x="-727157" y="998914"/>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وسيلة شرح مع سهم إلى اليسار 1"/>
          <p:cNvSpPr/>
          <p:nvPr/>
        </p:nvSpPr>
        <p:spPr>
          <a:xfrm>
            <a:off x="8570795" y="1479289"/>
            <a:ext cx="2175172" cy="1469700"/>
          </a:xfrm>
          <a:prstGeom prst="leftArrowCallout">
            <a:avLst/>
          </a:prstGeom>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1"/>
          </a:fillRef>
          <a:effectRef idx="1">
            <a:schemeClr val="accent1"/>
          </a:effectRef>
          <a:fontRef idx="minor">
            <a:schemeClr val="lt1"/>
          </a:fontRef>
        </p:style>
        <p:txBody>
          <a:bodyPr rtlCol="1" anchor="ctr"/>
          <a:lstStyle/>
          <a:p>
            <a:pPr algn="ctr"/>
            <a:r>
              <a:rPr lang="ar-SA" sz="2400" b="1" dirty="0" smtClean="0">
                <a:solidFill>
                  <a:srgbClr val="0070C0"/>
                </a:solidFill>
              </a:rPr>
              <a:t>أ- تقييم صحة التلاميذ</a:t>
            </a:r>
            <a:endParaRPr lang="ar-SA" sz="2400" b="1" dirty="0">
              <a:solidFill>
                <a:srgbClr val="0070C0"/>
              </a:solidFill>
            </a:endParaRPr>
          </a:p>
        </p:txBody>
      </p:sp>
    </p:spTree>
    <p:extLst>
      <p:ext uri="{BB962C8B-B14F-4D97-AF65-F5344CB8AC3E}">
        <p14:creationId xmlns:p14="http://schemas.microsoft.com/office/powerpoint/2010/main" val="9157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فرعي 4"/>
          <p:cNvSpPr>
            <a:spLocks noGrp="1"/>
          </p:cNvSpPr>
          <p:nvPr>
            <p:ph type="subTitle" idx="1"/>
          </p:nvPr>
        </p:nvSpPr>
        <p:spPr/>
        <p:txBody>
          <a:bodyPr/>
          <a:lstStyle/>
          <a:p>
            <a:endParaRPr lang="ar-SA"/>
          </a:p>
        </p:txBody>
      </p:sp>
      <p:graphicFrame>
        <p:nvGraphicFramePr>
          <p:cNvPr id="2" name="رسم تخطيطي 1"/>
          <p:cNvGraphicFramePr/>
          <p:nvPr>
            <p:extLst>
              <p:ext uri="{D42A27DB-BD31-4B8C-83A1-F6EECF244321}">
                <p14:modId xmlns:p14="http://schemas.microsoft.com/office/powerpoint/2010/main" val="1108569983"/>
              </p:ext>
            </p:extLst>
          </p:nvPr>
        </p:nvGraphicFramePr>
        <p:xfrm>
          <a:off x="1458794" y="1050877"/>
          <a:ext cx="8128000" cy="4159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وسيلة شرح مع سهم إلى الأسفل 2"/>
          <p:cNvSpPr/>
          <p:nvPr/>
        </p:nvSpPr>
        <p:spPr>
          <a:xfrm>
            <a:off x="2606723" y="253480"/>
            <a:ext cx="6892119" cy="1050877"/>
          </a:xfrm>
          <a:prstGeom prst="downArrowCallou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4400" b="1" dirty="0" smtClean="0">
                <a:solidFill>
                  <a:srgbClr val="0070C0"/>
                </a:solidFill>
              </a:rPr>
              <a:t>ب- متابعة صحة التلاميذ وعلاجهم:</a:t>
            </a:r>
            <a:endParaRPr lang="ar-SA" sz="4400" b="1" dirty="0">
              <a:solidFill>
                <a:srgbClr val="0070C0"/>
              </a:solidFill>
            </a:endParaRPr>
          </a:p>
        </p:txBody>
      </p:sp>
      <p:sp>
        <p:nvSpPr>
          <p:cNvPr id="6" name="عنوان 5"/>
          <p:cNvSpPr>
            <a:spLocks noGrp="1"/>
          </p:cNvSpPr>
          <p:nvPr>
            <p:ph type="ctrTitle"/>
          </p:nvPr>
        </p:nvSpPr>
        <p:spPr/>
        <p:txBody>
          <a:bodyPr/>
          <a:lstStyle/>
          <a:p>
            <a:endParaRPr lang="ar-SA" dirty="0"/>
          </a:p>
        </p:txBody>
      </p:sp>
    </p:spTree>
    <p:extLst>
      <p:ext uri="{BB962C8B-B14F-4D97-AF65-F5344CB8AC3E}">
        <p14:creationId xmlns:p14="http://schemas.microsoft.com/office/powerpoint/2010/main" val="335036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الحدث الرئيسي">
  <a:themeElements>
    <a:clrScheme name="أصفر">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الحدث الرئيسي">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الحدث الرئيسي">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CF823853-53CC-4249-AEDB-2EA9F718B2D2}"/>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TC104033927[[fn=الحدث الرئيسي]]</Template>
  <TotalTime>291</TotalTime>
  <Words>1030</Words>
  <Application>Microsoft Office PowerPoint</Application>
  <PresentationFormat>مخصص</PresentationFormat>
  <Paragraphs>153</Paragraphs>
  <Slides>25</Slides>
  <Notes>2</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الحدث الرئيسي</vt:lpstr>
      <vt:lpstr> الصحة المدرسية </vt:lpstr>
      <vt:lpstr>عرض تقديمي في PowerPoint</vt:lpstr>
      <vt:lpstr>ظهرت فكرة جعل المدرسة مؤسسة معززة للصحة عام 1984م كامتداد لفكرة المدينة المعززة للصحة .و في أوائل التسعينيات الميلادية تبنى الإقليم الأوروبي من منظمة الصحة العالمية إنشاء شبكة من المدارس المعززة للصحة.   عربياً:  هناك عدد من الدول العربية مثل سوريا والأردن تطبق برنامج المدارس المجتمعية وهذا البرنامج شبيه ببرنامج المدارس المعززة للصحة. كما أن البرنامج مطبق تجريبياً في جمهورية مصر العربية </vt:lpstr>
      <vt:lpstr>عرض تقديمي في PowerPoint</vt:lpstr>
      <vt:lpstr>أهمية الصحة المدرسية:</vt:lpstr>
      <vt:lpstr>أهداف الصحة المدرسية:</vt:lpstr>
      <vt:lpstr>مكونات برامج الصحة المدرسية: </vt:lpstr>
      <vt:lpstr>أولاً: خدمات الصحة المدرسية:</vt:lpstr>
      <vt:lpstr>عرض تقديمي في PowerPoint</vt:lpstr>
      <vt:lpstr>عرض تقديمي في PowerPoint</vt:lpstr>
      <vt:lpstr>أهم التطعيمات التي تعطى لطفل المرحلة الابتدائية:</vt:lpstr>
      <vt:lpstr> التربية الصحية في المنهج المدرسي ومهام المعلم في التربية الصحية: </vt:lpstr>
      <vt:lpstr> أهداف التربية الصحية المدرسية: </vt:lpstr>
      <vt:lpstr>أهمية التربية الصحية لطفل ما قبل المدرسة:</vt:lpstr>
      <vt:lpstr>البيئة الصحية المدرسية:</vt:lpstr>
      <vt:lpstr>عرض تقديمي في PowerPoint</vt:lpstr>
      <vt:lpstr>عرض تقديمي في PowerPoint</vt:lpstr>
      <vt:lpstr>أن يكون الموقع سهل المواصلات، بعيداً عن الضوضاء والإزدحام، قريب من المرافق العامة مثل المياه الصالحة للشرب، بعيداً عن الأماكن غير الآمنة مثل مستودعات المواد القابلة للاشتعال . </vt:lpstr>
      <vt:lpstr>عرض تقديمي في PowerPoint</vt:lpstr>
      <vt:lpstr>عرض تقديمي في PowerPoint</vt:lpstr>
      <vt:lpstr>عرض تقديمي في PowerPoint</vt:lpstr>
      <vt:lpstr> الرعاية الصحية لطفل ما قبل المدرسة: </vt:lpstr>
      <vt:lpstr>المخاطر التي تهدد الأطفال في الدول النامية:</vt:lpstr>
      <vt:lpstr>الحاجة إلى برامج رعاية الطفولة سببها:</vt:lpstr>
      <vt:lpstr>أهم خدمات الرعاية الصحية لطفل ما قبل المدرسة: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الثانية  الصحة المدرسية </dc:title>
  <dc:creator>Amani ،،</dc:creator>
  <cp:lastModifiedBy>Lama Aljathlan</cp:lastModifiedBy>
  <cp:revision>38</cp:revision>
  <dcterms:created xsi:type="dcterms:W3CDTF">2014-09-09T17:02:53Z</dcterms:created>
  <dcterms:modified xsi:type="dcterms:W3CDTF">2017-03-01T09:26:02Z</dcterms:modified>
</cp:coreProperties>
</file>