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39AC23-9E11-429D-86B3-3FD88733A9B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2FF5EAD-1EB8-43D6-A8F8-568D70F2B5D0}">
      <dgm:prSet phldrT="[Text]"/>
      <dgm:spPr/>
      <dgm:t>
        <a:bodyPr/>
        <a:lstStyle/>
        <a:p>
          <a:r>
            <a:rPr lang="ar-AE" dirty="0" smtClean="0"/>
            <a:t>تصنيف العقاقير </a:t>
          </a:r>
          <a:endParaRPr lang="en-GB" dirty="0"/>
        </a:p>
      </dgm:t>
    </dgm:pt>
    <dgm:pt modelId="{AB858CCA-1CA1-40DB-8FF9-C24887168304}" type="parTrans" cxnId="{FC76066B-537C-4612-A813-123984E42FFF}">
      <dgm:prSet/>
      <dgm:spPr/>
      <dgm:t>
        <a:bodyPr/>
        <a:lstStyle/>
        <a:p>
          <a:endParaRPr lang="en-GB"/>
        </a:p>
      </dgm:t>
    </dgm:pt>
    <dgm:pt modelId="{1F0278AD-4337-4DC8-9D55-755E67A1BABA}" type="sibTrans" cxnId="{FC76066B-537C-4612-A813-123984E42FFF}">
      <dgm:prSet/>
      <dgm:spPr/>
      <dgm:t>
        <a:bodyPr/>
        <a:lstStyle/>
        <a:p>
          <a:endParaRPr lang="en-GB"/>
        </a:p>
      </dgm:t>
    </dgm:pt>
    <dgm:pt modelId="{F8329FA4-FF13-4E9B-8325-03E0BF661D5C}">
      <dgm:prSet phldrT="[Text]"/>
      <dgm:spPr/>
      <dgm:t>
        <a:bodyPr/>
        <a:lstStyle/>
        <a:p>
          <a:r>
            <a:rPr lang="ar-EG" b="1" u="none" dirty="0" smtClean="0"/>
            <a:t>الأدوية المسكنة للألم </a:t>
          </a:r>
          <a:r>
            <a:rPr lang="en-US" b="1" u="none" dirty="0" smtClean="0"/>
            <a:t>Analgesics</a:t>
          </a:r>
          <a:endParaRPr lang="en-GB" b="1" u="none" dirty="0"/>
        </a:p>
      </dgm:t>
    </dgm:pt>
    <dgm:pt modelId="{4E3B8184-EB18-4166-899C-DFAB0E7F4AD1}" type="parTrans" cxnId="{2FB2D29F-FAF6-4130-8797-A68B2DDF6D13}">
      <dgm:prSet/>
      <dgm:spPr/>
      <dgm:t>
        <a:bodyPr/>
        <a:lstStyle/>
        <a:p>
          <a:endParaRPr lang="en-GB"/>
        </a:p>
      </dgm:t>
    </dgm:pt>
    <dgm:pt modelId="{ABDC03F2-6FC6-493F-BE5A-25DDD9342E96}" type="sibTrans" cxnId="{2FB2D29F-FAF6-4130-8797-A68B2DDF6D13}">
      <dgm:prSet/>
      <dgm:spPr/>
      <dgm:t>
        <a:bodyPr/>
        <a:lstStyle/>
        <a:p>
          <a:endParaRPr lang="en-GB"/>
        </a:p>
      </dgm:t>
    </dgm:pt>
    <dgm:pt modelId="{A8527159-C89A-48BB-94EF-E506017485E8}">
      <dgm:prSet phldrT="[Text]"/>
      <dgm:spPr/>
      <dgm:t>
        <a:bodyPr/>
        <a:lstStyle/>
        <a:p>
          <a:r>
            <a:rPr lang="ar-AE" dirty="0" smtClean="0"/>
            <a:t>الأفيونات </a:t>
          </a:r>
          <a:endParaRPr lang="en-GB" dirty="0"/>
        </a:p>
      </dgm:t>
    </dgm:pt>
    <dgm:pt modelId="{9FC479E1-0D16-418F-A886-9A2074355C0C}" type="parTrans" cxnId="{B23D5C57-6B0A-4DA1-8F49-5EBA9FBD363A}">
      <dgm:prSet/>
      <dgm:spPr/>
      <dgm:t>
        <a:bodyPr/>
        <a:lstStyle/>
        <a:p>
          <a:endParaRPr lang="en-GB"/>
        </a:p>
      </dgm:t>
    </dgm:pt>
    <dgm:pt modelId="{728C5B4F-A5E9-4460-AB4D-004BCE9522FA}" type="sibTrans" cxnId="{B23D5C57-6B0A-4DA1-8F49-5EBA9FBD363A}">
      <dgm:prSet/>
      <dgm:spPr/>
      <dgm:t>
        <a:bodyPr/>
        <a:lstStyle/>
        <a:p>
          <a:endParaRPr lang="en-GB"/>
        </a:p>
      </dgm:t>
    </dgm:pt>
    <dgm:pt modelId="{592219FE-4222-4EB4-A18F-92336D031B10}">
      <dgm:prSet phldrT="[Text]"/>
      <dgm:spPr/>
      <dgm:t>
        <a:bodyPr/>
        <a:lstStyle/>
        <a:p>
          <a:r>
            <a:rPr lang="ar-EG" b="1" u="none" dirty="0" smtClean="0"/>
            <a:t>الأدوية المخدرة </a:t>
          </a:r>
          <a:r>
            <a:rPr lang="ar-SA" b="1" u="none" dirty="0" smtClean="0"/>
            <a:t>(</a:t>
          </a:r>
          <a:r>
            <a:rPr lang="en-US" b="1" u="none" dirty="0" err="1" smtClean="0"/>
            <a:t>Anaesthetics</a:t>
          </a:r>
          <a:r>
            <a:rPr lang="ar-SA" b="1" u="none" dirty="0" smtClean="0"/>
            <a:t>)</a:t>
          </a:r>
          <a:endParaRPr lang="en-GB" b="1" u="none" dirty="0"/>
        </a:p>
      </dgm:t>
    </dgm:pt>
    <dgm:pt modelId="{C079C86F-46BD-4685-90B5-B9CAAED5FDFA}" type="parTrans" cxnId="{051085FE-CC66-4E47-8B1A-B5502C606683}">
      <dgm:prSet/>
      <dgm:spPr/>
      <dgm:t>
        <a:bodyPr/>
        <a:lstStyle/>
        <a:p>
          <a:endParaRPr lang="en-GB"/>
        </a:p>
      </dgm:t>
    </dgm:pt>
    <dgm:pt modelId="{69DC339E-8A5B-4533-8612-DC38BE963782}" type="sibTrans" cxnId="{051085FE-CC66-4E47-8B1A-B5502C606683}">
      <dgm:prSet/>
      <dgm:spPr/>
      <dgm:t>
        <a:bodyPr/>
        <a:lstStyle/>
        <a:p>
          <a:endParaRPr lang="en-GB"/>
        </a:p>
      </dgm:t>
    </dgm:pt>
    <dgm:pt modelId="{5A8D5CA6-CFBE-4779-B4D2-11EAACA1E3D2}">
      <dgm:prSet/>
      <dgm:spPr/>
      <dgm:t>
        <a:bodyPr/>
        <a:lstStyle/>
        <a:p>
          <a:r>
            <a:rPr lang="ar-AE" dirty="0" smtClean="0"/>
            <a:t>المسكنات اللاأفيونية </a:t>
          </a:r>
          <a:endParaRPr lang="en-GB" dirty="0"/>
        </a:p>
      </dgm:t>
    </dgm:pt>
    <dgm:pt modelId="{573F8C18-199A-4926-A5D5-83A8D34D49E5}" type="parTrans" cxnId="{3DECA0C8-22E7-44FD-94DE-B308B9A86DFF}">
      <dgm:prSet/>
      <dgm:spPr/>
      <dgm:t>
        <a:bodyPr/>
        <a:lstStyle/>
        <a:p>
          <a:endParaRPr lang="en-GB"/>
        </a:p>
      </dgm:t>
    </dgm:pt>
    <dgm:pt modelId="{68EA5F91-E257-4410-A2DD-AA030E5E9499}" type="sibTrans" cxnId="{3DECA0C8-22E7-44FD-94DE-B308B9A86DFF}">
      <dgm:prSet/>
      <dgm:spPr/>
      <dgm:t>
        <a:bodyPr/>
        <a:lstStyle/>
        <a:p>
          <a:endParaRPr lang="en-GB"/>
        </a:p>
      </dgm:t>
    </dgm:pt>
    <dgm:pt modelId="{91803F8B-1E64-4C6F-AA22-2EE7FA9224B1}">
      <dgm:prSet/>
      <dgm:spPr/>
      <dgm:t>
        <a:bodyPr/>
        <a:lstStyle/>
        <a:p>
          <a:r>
            <a:rPr lang="ar-AE" dirty="0" smtClean="0"/>
            <a:t>المشتقات الخام </a:t>
          </a:r>
          <a:endParaRPr lang="en-GB" dirty="0"/>
        </a:p>
      </dgm:t>
    </dgm:pt>
    <dgm:pt modelId="{1D79A1E0-CF8F-4054-BA2D-14F38123ED75}" type="parTrans" cxnId="{35608916-46F2-412A-8D85-4A642D8D6F9B}">
      <dgm:prSet/>
      <dgm:spPr/>
      <dgm:t>
        <a:bodyPr/>
        <a:lstStyle/>
        <a:p>
          <a:endParaRPr lang="en-GB"/>
        </a:p>
      </dgm:t>
    </dgm:pt>
    <dgm:pt modelId="{978EA422-1127-46D2-96CA-AF97BEE3D695}" type="sibTrans" cxnId="{35608916-46F2-412A-8D85-4A642D8D6F9B}">
      <dgm:prSet/>
      <dgm:spPr/>
      <dgm:t>
        <a:bodyPr/>
        <a:lstStyle/>
        <a:p>
          <a:endParaRPr lang="en-GB"/>
        </a:p>
      </dgm:t>
    </dgm:pt>
    <dgm:pt modelId="{3A71FB16-206D-44C6-9859-B6C6D7A18908}">
      <dgm:prSet/>
      <dgm:spPr/>
      <dgm:t>
        <a:bodyPr/>
        <a:lstStyle/>
        <a:p>
          <a:r>
            <a:rPr lang="ar-AE" dirty="0" smtClean="0"/>
            <a:t>مشتقات مصنعة </a:t>
          </a:r>
          <a:endParaRPr lang="en-GB" dirty="0"/>
        </a:p>
      </dgm:t>
    </dgm:pt>
    <dgm:pt modelId="{5F5A18A4-82FA-4B2C-B052-0495DF383BFB}" type="parTrans" cxnId="{CCEFC265-7681-4D8D-8205-29A7F72305D0}">
      <dgm:prSet/>
      <dgm:spPr/>
      <dgm:t>
        <a:bodyPr/>
        <a:lstStyle/>
        <a:p>
          <a:endParaRPr lang="en-GB"/>
        </a:p>
      </dgm:t>
    </dgm:pt>
    <dgm:pt modelId="{D0D6839E-BA0A-4852-B9DF-5326CC1A6064}" type="sibTrans" cxnId="{CCEFC265-7681-4D8D-8205-29A7F72305D0}">
      <dgm:prSet/>
      <dgm:spPr/>
      <dgm:t>
        <a:bodyPr/>
        <a:lstStyle/>
        <a:p>
          <a:endParaRPr lang="en-GB"/>
        </a:p>
      </dgm:t>
    </dgm:pt>
    <dgm:pt modelId="{CDA6AB45-0A74-48F4-A995-32CE32BB5103}">
      <dgm:prSet/>
      <dgm:spPr/>
      <dgm:t>
        <a:bodyPr/>
        <a:lstStyle/>
        <a:p>
          <a:r>
            <a:rPr lang="ar-AE" dirty="0" smtClean="0"/>
            <a:t>مضتقات نصف مصنعة </a:t>
          </a:r>
          <a:endParaRPr lang="en-GB" dirty="0"/>
        </a:p>
      </dgm:t>
    </dgm:pt>
    <dgm:pt modelId="{7BC11384-472A-444B-AE59-3BA244F4B855}" type="parTrans" cxnId="{0D77A2DC-A24F-444B-8496-F60D958ABF3B}">
      <dgm:prSet/>
      <dgm:spPr/>
      <dgm:t>
        <a:bodyPr/>
        <a:lstStyle/>
        <a:p>
          <a:endParaRPr lang="en-GB"/>
        </a:p>
      </dgm:t>
    </dgm:pt>
    <dgm:pt modelId="{40996D3E-D495-453E-943F-2545C1733732}" type="sibTrans" cxnId="{0D77A2DC-A24F-444B-8496-F60D958ABF3B}">
      <dgm:prSet/>
      <dgm:spPr/>
      <dgm:t>
        <a:bodyPr/>
        <a:lstStyle/>
        <a:p>
          <a:endParaRPr lang="en-GB"/>
        </a:p>
      </dgm:t>
    </dgm:pt>
    <dgm:pt modelId="{C87B3900-80D7-47E8-A47E-A8D32E8589FA}" type="pres">
      <dgm:prSet presAssocID="{6D39AC23-9E11-429D-86B3-3FD88733A9B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A45F4CFB-3795-43A0-A5CB-F0D5419789C2}" type="pres">
      <dgm:prSet presAssocID="{92FF5EAD-1EB8-43D6-A8F8-568D70F2B5D0}" presName="hierRoot1" presStyleCnt="0"/>
      <dgm:spPr/>
    </dgm:pt>
    <dgm:pt modelId="{DA4F07D8-BEDB-4E43-81ED-EAECC8F4B4D0}" type="pres">
      <dgm:prSet presAssocID="{92FF5EAD-1EB8-43D6-A8F8-568D70F2B5D0}" presName="composite" presStyleCnt="0"/>
      <dgm:spPr/>
    </dgm:pt>
    <dgm:pt modelId="{D2BFBA4D-BCA6-4236-A620-583033BB340B}" type="pres">
      <dgm:prSet presAssocID="{92FF5EAD-1EB8-43D6-A8F8-568D70F2B5D0}" presName="background" presStyleLbl="node0" presStyleIdx="0" presStyleCnt="1"/>
      <dgm:spPr/>
    </dgm:pt>
    <dgm:pt modelId="{CDF1F584-D84E-4962-A04E-5D18309C976E}" type="pres">
      <dgm:prSet presAssocID="{92FF5EAD-1EB8-43D6-A8F8-568D70F2B5D0}" presName="text" presStyleLbl="fgAcc0" presStyleIdx="0" presStyleCnt="1" custScaleX="2167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4A7D4BD-C63A-4377-BB67-FCCA531565A3}" type="pres">
      <dgm:prSet presAssocID="{92FF5EAD-1EB8-43D6-A8F8-568D70F2B5D0}" presName="hierChild2" presStyleCnt="0"/>
      <dgm:spPr/>
    </dgm:pt>
    <dgm:pt modelId="{175EA08A-05DA-4C8C-98DD-7C5AE3F1A349}" type="pres">
      <dgm:prSet presAssocID="{4E3B8184-EB18-4166-899C-DFAB0E7F4AD1}" presName="Name10" presStyleLbl="parChTrans1D2" presStyleIdx="0" presStyleCnt="2"/>
      <dgm:spPr/>
      <dgm:t>
        <a:bodyPr/>
        <a:lstStyle/>
        <a:p>
          <a:endParaRPr lang="en-GB"/>
        </a:p>
      </dgm:t>
    </dgm:pt>
    <dgm:pt modelId="{93FFF54E-5834-49C9-B2CC-96983F0BE8BB}" type="pres">
      <dgm:prSet presAssocID="{F8329FA4-FF13-4E9B-8325-03E0BF661D5C}" presName="hierRoot2" presStyleCnt="0"/>
      <dgm:spPr/>
    </dgm:pt>
    <dgm:pt modelId="{5F91F2E0-A4B4-4D35-862A-B899D1E925FA}" type="pres">
      <dgm:prSet presAssocID="{F8329FA4-FF13-4E9B-8325-03E0BF661D5C}" presName="composite2" presStyleCnt="0"/>
      <dgm:spPr/>
    </dgm:pt>
    <dgm:pt modelId="{60F8134A-85CD-4F20-BDA3-390887083895}" type="pres">
      <dgm:prSet presAssocID="{F8329FA4-FF13-4E9B-8325-03E0BF661D5C}" presName="background2" presStyleLbl="node2" presStyleIdx="0" presStyleCnt="2"/>
      <dgm:spPr/>
    </dgm:pt>
    <dgm:pt modelId="{DE777E3A-6640-4E06-9BB9-755FA867951C}" type="pres">
      <dgm:prSet presAssocID="{F8329FA4-FF13-4E9B-8325-03E0BF661D5C}" presName="text2" presStyleLbl="fgAcc2" presStyleIdx="0" presStyleCnt="2" custScaleX="27584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9F9681C-F0A4-41D8-99AB-E7EB31A35796}" type="pres">
      <dgm:prSet presAssocID="{F8329FA4-FF13-4E9B-8325-03E0BF661D5C}" presName="hierChild3" presStyleCnt="0"/>
      <dgm:spPr/>
    </dgm:pt>
    <dgm:pt modelId="{0C4F0C75-BA41-412E-AA8A-70CE9EEC2AFC}" type="pres">
      <dgm:prSet presAssocID="{573F8C18-199A-4926-A5D5-83A8D34D49E5}" presName="Name17" presStyleLbl="parChTrans1D3" presStyleIdx="0" presStyleCnt="2"/>
      <dgm:spPr/>
      <dgm:t>
        <a:bodyPr/>
        <a:lstStyle/>
        <a:p>
          <a:endParaRPr lang="en-GB"/>
        </a:p>
      </dgm:t>
    </dgm:pt>
    <dgm:pt modelId="{4C13E377-1317-4B99-9A74-4DCD50DC7BA4}" type="pres">
      <dgm:prSet presAssocID="{5A8D5CA6-CFBE-4779-B4D2-11EAACA1E3D2}" presName="hierRoot3" presStyleCnt="0"/>
      <dgm:spPr/>
    </dgm:pt>
    <dgm:pt modelId="{B6132030-C57D-4C8D-B894-7A22F25352CF}" type="pres">
      <dgm:prSet presAssocID="{5A8D5CA6-CFBE-4779-B4D2-11EAACA1E3D2}" presName="composite3" presStyleCnt="0"/>
      <dgm:spPr/>
    </dgm:pt>
    <dgm:pt modelId="{72B1A3F2-3CB5-49EA-BBE7-620BF426B840}" type="pres">
      <dgm:prSet presAssocID="{5A8D5CA6-CFBE-4779-B4D2-11EAACA1E3D2}" presName="background3" presStyleLbl="node3" presStyleIdx="0" presStyleCnt="2"/>
      <dgm:spPr/>
    </dgm:pt>
    <dgm:pt modelId="{8C471D2B-61DE-43B1-A544-C0096F716791}" type="pres">
      <dgm:prSet presAssocID="{5A8D5CA6-CFBE-4779-B4D2-11EAACA1E3D2}" presName="text3" presStyleLbl="fgAcc3" presStyleIdx="0" presStyleCnt="2" custScaleX="2218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B3AABD9-ED10-4E51-B7C0-FF50D370AB4E}" type="pres">
      <dgm:prSet presAssocID="{5A8D5CA6-CFBE-4779-B4D2-11EAACA1E3D2}" presName="hierChild4" presStyleCnt="0"/>
      <dgm:spPr/>
    </dgm:pt>
    <dgm:pt modelId="{E53A7EA4-0EB1-4026-9F5A-2C767D866A82}" type="pres">
      <dgm:prSet presAssocID="{9FC479E1-0D16-418F-A886-9A2074355C0C}" presName="Name17" presStyleLbl="parChTrans1D3" presStyleIdx="1" presStyleCnt="2"/>
      <dgm:spPr/>
      <dgm:t>
        <a:bodyPr/>
        <a:lstStyle/>
        <a:p>
          <a:endParaRPr lang="en-GB"/>
        </a:p>
      </dgm:t>
    </dgm:pt>
    <dgm:pt modelId="{E3884B81-40A1-4130-AB4F-456EE0EAF287}" type="pres">
      <dgm:prSet presAssocID="{A8527159-C89A-48BB-94EF-E506017485E8}" presName="hierRoot3" presStyleCnt="0"/>
      <dgm:spPr/>
    </dgm:pt>
    <dgm:pt modelId="{AAF51B21-F476-4B09-B891-6647F8C94AC8}" type="pres">
      <dgm:prSet presAssocID="{A8527159-C89A-48BB-94EF-E506017485E8}" presName="composite3" presStyleCnt="0"/>
      <dgm:spPr/>
    </dgm:pt>
    <dgm:pt modelId="{090FA39C-E7C2-4A9E-967E-06D798D5898D}" type="pres">
      <dgm:prSet presAssocID="{A8527159-C89A-48BB-94EF-E506017485E8}" presName="background3" presStyleLbl="node3" presStyleIdx="1" presStyleCnt="2"/>
      <dgm:spPr/>
    </dgm:pt>
    <dgm:pt modelId="{84861794-BEE0-4108-A8C4-49AE4E1FE052}" type="pres">
      <dgm:prSet presAssocID="{A8527159-C89A-48BB-94EF-E506017485E8}" presName="text3" presStyleLbl="fgAcc3" presStyleIdx="1" presStyleCnt="2" custScaleX="2395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39A7DB4-871A-4140-988C-2D284BCD645B}" type="pres">
      <dgm:prSet presAssocID="{A8527159-C89A-48BB-94EF-E506017485E8}" presName="hierChild4" presStyleCnt="0"/>
      <dgm:spPr/>
    </dgm:pt>
    <dgm:pt modelId="{E736945A-00BC-4E96-A683-69A0CBA6A4B7}" type="pres">
      <dgm:prSet presAssocID="{5F5A18A4-82FA-4B2C-B052-0495DF383BFB}" presName="Name23" presStyleLbl="parChTrans1D4" presStyleIdx="0" presStyleCnt="3"/>
      <dgm:spPr/>
      <dgm:t>
        <a:bodyPr/>
        <a:lstStyle/>
        <a:p>
          <a:endParaRPr lang="en-GB"/>
        </a:p>
      </dgm:t>
    </dgm:pt>
    <dgm:pt modelId="{C48F1F24-87A9-45D5-80DA-72027669BF39}" type="pres">
      <dgm:prSet presAssocID="{3A71FB16-206D-44C6-9859-B6C6D7A18908}" presName="hierRoot4" presStyleCnt="0"/>
      <dgm:spPr/>
    </dgm:pt>
    <dgm:pt modelId="{54518EB2-D7CF-4232-A2B2-A1DC04E6FF24}" type="pres">
      <dgm:prSet presAssocID="{3A71FB16-206D-44C6-9859-B6C6D7A18908}" presName="composite4" presStyleCnt="0"/>
      <dgm:spPr/>
    </dgm:pt>
    <dgm:pt modelId="{3705D826-D20D-4E66-A62D-A6E240E59603}" type="pres">
      <dgm:prSet presAssocID="{3A71FB16-206D-44C6-9859-B6C6D7A18908}" presName="background4" presStyleLbl="node4" presStyleIdx="0" presStyleCnt="3"/>
      <dgm:spPr/>
    </dgm:pt>
    <dgm:pt modelId="{523E4202-8F7C-4282-B215-D979D5659ED0}" type="pres">
      <dgm:prSet presAssocID="{3A71FB16-206D-44C6-9859-B6C6D7A18908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72DD86D-1021-4522-8A0B-A5E9B9AAFD35}" type="pres">
      <dgm:prSet presAssocID="{3A71FB16-206D-44C6-9859-B6C6D7A18908}" presName="hierChild5" presStyleCnt="0"/>
      <dgm:spPr/>
    </dgm:pt>
    <dgm:pt modelId="{FF7B21CB-3A0D-4086-89CF-934B12BAC5A4}" type="pres">
      <dgm:prSet presAssocID="{7BC11384-472A-444B-AE59-3BA244F4B855}" presName="Name23" presStyleLbl="parChTrans1D4" presStyleIdx="1" presStyleCnt="3"/>
      <dgm:spPr/>
      <dgm:t>
        <a:bodyPr/>
        <a:lstStyle/>
        <a:p>
          <a:endParaRPr lang="en-GB"/>
        </a:p>
      </dgm:t>
    </dgm:pt>
    <dgm:pt modelId="{70E72020-E502-4F9C-8010-2090AF52C87B}" type="pres">
      <dgm:prSet presAssocID="{CDA6AB45-0A74-48F4-A995-32CE32BB5103}" presName="hierRoot4" presStyleCnt="0"/>
      <dgm:spPr/>
    </dgm:pt>
    <dgm:pt modelId="{46339DA6-3B02-48F1-81C7-7ADD0D5A488C}" type="pres">
      <dgm:prSet presAssocID="{CDA6AB45-0A74-48F4-A995-32CE32BB5103}" presName="composite4" presStyleCnt="0"/>
      <dgm:spPr/>
    </dgm:pt>
    <dgm:pt modelId="{06026292-035D-42BB-B38A-A578A4E74F58}" type="pres">
      <dgm:prSet presAssocID="{CDA6AB45-0A74-48F4-A995-32CE32BB5103}" presName="background4" presStyleLbl="node4" presStyleIdx="1" presStyleCnt="3"/>
      <dgm:spPr/>
    </dgm:pt>
    <dgm:pt modelId="{F8FC3F7B-E311-46DA-BB51-95836516487F}" type="pres">
      <dgm:prSet presAssocID="{CDA6AB45-0A74-48F4-A995-32CE32BB5103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3FB3EE5-37B0-49F9-8BAD-2335CD18508D}" type="pres">
      <dgm:prSet presAssocID="{CDA6AB45-0A74-48F4-A995-32CE32BB5103}" presName="hierChild5" presStyleCnt="0"/>
      <dgm:spPr/>
    </dgm:pt>
    <dgm:pt modelId="{CD702CF8-5CF0-4FDD-88A1-1D7206C26B5F}" type="pres">
      <dgm:prSet presAssocID="{1D79A1E0-CF8F-4054-BA2D-14F38123ED75}" presName="Name23" presStyleLbl="parChTrans1D4" presStyleIdx="2" presStyleCnt="3"/>
      <dgm:spPr/>
      <dgm:t>
        <a:bodyPr/>
        <a:lstStyle/>
        <a:p>
          <a:endParaRPr lang="en-GB"/>
        </a:p>
      </dgm:t>
    </dgm:pt>
    <dgm:pt modelId="{9C8D30BE-597A-4AD4-95BF-52D8727DA705}" type="pres">
      <dgm:prSet presAssocID="{91803F8B-1E64-4C6F-AA22-2EE7FA9224B1}" presName="hierRoot4" presStyleCnt="0"/>
      <dgm:spPr/>
    </dgm:pt>
    <dgm:pt modelId="{B019E86F-BAC2-48B6-A1B9-D664507FA870}" type="pres">
      <dgm:prSet presAssocID="{91803F8B-1E64-4C6F-AA22-2EE7FA9224B1}" presName="composite4" presStyleCnt="0"/>
      <dgm:spPr/>
    </dgm:pt>
    <dgm:pt modelId="{199A461D-858B-42FD-86F8-D8F6B46183E5}" type="pres">
      <dgm:prSet presAssocID="{91803F8B-1E64-4C6F-AA22-2EE7FA9224B1}" presName="background4" presStyleLbl="node4" presStyleIdx="2" presStyleCnt="3"/>
      <dgm:spPr/>
    </dgm:pt>
    <dgm:pt modelId="{FF1F2693-FB8B-42A7-BBE4-09E6C9F9ACC0}" type="pres">
      <dgm:prSet presAssocID="{91803F8B-1E64-4C6F-AA22-2EE7FA9224B1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FC08A9B-17DF-4BB2-90AA-35CB8EA13444}" type="pres">
      <dgm:prSet presAssocID="{91803F8B-1E64-4C6F-AA22-2EE7FA9224B1}" presName="hierChild5" presStyleCnt="0"/>
      <dgm:spPr/>
    </dgm:pt>
    <dgm:pt modelId="{658CCBC5-64C5-4BBB-9A01-34558FEC91DD}" type="pres">
      <dgm:prSet presAssocID="{C079C86F-46BD-4685-90B5-B9CAAED5FDFA}" presName="Name10" presStyleLbl="parChTrans1D2" presStyleIdx="1" presStyleCnt="2"/>
      <dgm:spPr/>
      <dgm:t>
        <a:bodyPr/>
        <a:lstStyle/>
        <a:p>
          <a:endParaRPr lang="en-GB"/>
        </a:p>
      </dgm:t>
    </dgm:pt>
    <dgm:pt modelId="{5BCDF28B-FC3A-4779-A33C-E1B18FF85E5B}" type="pres">
      <dgm:prSet presAssocID="{592219FE-4222-4EB4-A18F-92336D031B10}" presName="hierRoot2" presStyleCnt="0"/>
      <dgm:spPr/>
    </dgm:pt>
    <dgm:pt modelId="{46ADBB30-290C-4032-8537-FB3B925F189B}" type="pres">
      <dgm:prSet presAssocID="{592219FE-4222-4EB4-A18F-92336D031B10}" presName="composite2" presStyleCnt="0"/>
      <dgm:spPr/>
    </dgm:pt>
    <dgm:pt modelId="{12757E6A-588E-4B86-9D16-2F5F48C372E9}" type="pres">
      <dgm:prSet presAssocID="{592219FE-4222-4EB4-A18F-92336D031B10}" presName="background2" presStyleLbl="node2" presStyleIdx="1" presStyleCnt="2"/>
      <dgm:spPr/>
    </dgm:pt>
    <dgm:pt modelId="{4A95B692-9E38-4E22-B4DA-156F770A643F}" type="pres">
      <dgm:prSet presAssocID="{592219FE-4222-4EB4-A18F-92336D031B10}" presName="text2" presStyleLbl="fgAcc2" presStyleIdx="1" presStyleCnt="2" custScaleX="29799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B06B517-7183-4BA8-AA2D-B108032CF581}" type="pres">
      <dgm:prSet presAssocID="{592219FE-4222-4EB4-A18F-92336D031B10}" presName="hierChild3" presStyleCnt="0"/>
      <dgm:spPr/>
    </dgm:pt>
  </dgm:ptLst>
  <dgm:cxnLst>
    <dgm:cxn modelId="{6C69362A-FFBB-4F82-8BBA-BEFFD4B19E3F}" type="presOf" srcId="{1D79A1E0-CF8F-4054-BA2D-14F38123ED75}" destId="{CD702CF8-5CF0-4FDD-88A1-1D7206C26B5F}" srcOrd="0" destOrd="0" presId="urn:microsoft.com/office/officeart/2005/8/layout/hierarchy1"/>
    <dgm:cxn modelId="{BB3BAAC2-44A8-4336-95A7-356B28BB0CE0}" type="presOf" srcId="{F8329FA4-FF13-4E9B-8325-03E0BF661D5C}" destId="{DE777E3A-6640-4E06-9BB9-755FA867951C}" srcOrd="0" destOrd="0" presId="urn:microsoft.com/office/officeart/2005/8/layout/hierarchy1"/>
    <dgm:cxn modelId="{AA69239B-FB03-4250-99A3-4BEA81450831}" type="presOf" srcId="{A8527159-C89A-48BB-94EF-E506017485E8}" destId="{84861794-BEE0-4108-A8C4-49AE4E1FE052}" srcOrd="0" destOrd="0" presId="urn:microsoft.com/office/officeart/2005/8/layout/hierarchy1"/>
    <dgm:cxn modelId="{CCEFC265-7681-4D8D-8205-29A7F72305D0}" srcId="{A8527159-C89A-48BB-94EF-E506017485E8}" destId="{3A71FB16-206D-44C6-9859-B6C6D7A18908}" srcOrd="0" destOrd="0" parTransId="{5F5A18A4-82FA-4B2C-B052-0495DF383BFB}" sibTransId="{D0D6839E-BA0A-4852-B9DF-5326CC1A6064}"/>
    <dgm:cxn modelId="{E225407A-AAE3-422D-92BA-1834C8AE1016}" type="presOf" srcId="{5F5A18A4-82FA-4B2C-B052-0495DF383BFB}" destId="{E736945A-00BC-4E96-A683-69A0CBA6A4B7}" srcOrd="0" destOrd="0" presId="urn:microsoft.com/office/officeart/2005/8/layout/hierarchy1"/>
    <dgm:cxn modelId="{E7861B9D-803F-433D-A95A-52D0A6D817AA}" type="presOf" srcId="{CDA6AB45-0A74-48F4-A995-32CE32BB5103}" destId="{F8FC3F7B-E311-46DA-BB51-95836516487F}" srcOrd="0" destOrd="0" presId="urn:microsoft.com/office/officeart/2005/8/layout/hierarchy1"/>
    <dgm:cxn modelId="{B7FFF771-35DB-4A9F-AE94-22469D2B5F3D}" type="presOf" srcId="{3A71FB16-206D-44C6-9859-B6C6D7A18908}" destId="{523E4202-8F7C-4282-B215-D979D5659ED0}" srcOrd="0" destOrd="0" presId="urn:microsoft.com/office/officeart/2005/8/layout/hierarchy1"/>
    <dgm:cxn modelId="{03B6CB5A-3A92-4876-9D47-F78EACC3226E}" type="presOf" srcId="{5A8D5CA6-CFBE-4779-B4D2-11EAACA1E3D2}" destId="{8C471D2B-61DE-43B1-A544-C0096F716791}" srcOrd="0" destOrd="0" presId="urn:microsoft.com/office/officeart/2005/8/layout/hierarchy1"/>
    <dgm:cxn modelId="{62F4BAFC-74AF-4FC5-B754-AA1F7B94322A}" type="presOf" srcId="{7BC11384-472A-444B-AE59-3BA244F4B855}" destId="{FF7B21CB-3A0D-4086-89CF-934B12BAC5A4}" srcOrd="0" destOrd="0" presId="urn:microsoft.com/office/officeart/2005/8/layout/hierarchy1"/>
    <dgm:cxn modelId="{3742C016-2102-4EE4-B566-B74A2A83BF0E}" type="presOf" srcId="{9FC479E1-0D16-418F-A886-9A2074355C0C}" destId="{E53A7EA4-0EB1-4026-9F5A-2C767D866A82}" srcOrd="0" destOrd="0" presId="urn:microsoft.com/office/officeart/2005/8/layout/hierarchy1"/>
    <dgm:cxn modelId="{FC76066B-537C-4612-A813-123984E42FFF}" srcId="{6D39AC23-9E11-429D-86B3-3FD88733A9BD}" destId="{92FF5EAD-1EB8-43D6-A8F8-568D70F2B5D0}" srcOrd="0" destOrd="0" parTransId="{AB858CCA-1CA1-40DB-8FF9-C24887168304}" sibTransId="{1F0278AD-4337-4DC8-9D55-755E67A1BABA}"/>
    <dgm:cxn modelId="{66727F12-0448-4B42-9834-984DEF8CFBF1}" type="presOf" srcId="{573F8C18-199A-4926-A5D5-83A8D34D49E5}" destId="{0C4F0C75-BA41-412E-AA8A-70CE9EEC2AFC}" srcOrd="0" destOrd="0" presId="urn:microsoft.com/office/officeart/2005/8/layout/hierarchy1"/>
    <dgm:cxn modelId="{051085FE-CC66-4E47-8B1A-B5502C606683}" srcId="{92FF5EAD-1EB8-43D6-A8F8-568D70F2B5D0}" destId="{592219FE-4222-4EB4-A18F-92336D031B10}" srcOrd="1" destOrd="0" parTransId="{C079C86F-46BD-4685-90B5-B9CAAED5FDFA}" sibTransId="{69DC339E-8A5B-4533-8612-DC38BE963782}"/>
    <dgm:cxn modelId="{35608916-46F2-412A-8D85-4A642D8D6F9B}" srcId="{A8527159-C89A-48BB-94EF-E506017485E8}" destId="{91803F8B-1E64-4C6F-AA22-2EE7FA9224B1}" srcOrd="2" destOrd="0" parTransId="{1D79A1E0-CF8F-4054-BA2D-14F38123ED75}" sibTransId="{978EA422-1127-46D2-96CA-AF97BEE3D695}"/>
    <dgm:cxn modelId="{3DECA0C8-22E7-44FD-94DE-B308B9A86DFF}" srcId="{F8329FA4-FF13-4E9B-8325-03E0BF661D5C}" destId="{5A8D5CA6-CFBE-4779-B4D2-11EAACA1E3D2}" srcOrd="0" destOrd="0" parTransId="{573F8C18-199A-4926-A5D5-83A8D34D49E5}" sibTransId="{68EA5F91-E257-4410-A2DD-AA030E5E9499}"/>
    <dgm:cxn modelId="{9DFA0964-DFDC-4F09-A8CD-6C0FD2B0ECC2}" type="presOf" srcId="{4E3B8184-EB18-4166-899C-DFAB0E7F4AD1}" destId="{175EA08A-05DA-4C8C-98DD-7C5AE3F1A349}" srcOrd="0" destOrd="0" presId="urn:microsoft.com/office/officeart/2005/8/layout/hierarchy1"/>
    <dgm:cxn modelId="{83590030-2434-45C5-88BC-CB7F538C6AC6}" type="presOf" srcId="{91803F8B-1E64-4C6F-AA22-2EE7FA9224B1}" destId="{FF1F2693-FB8B-42A7-BBE4-09E6C9F9ACC0}" srcOrd="0" destOrd="0" presId="urn:microsoft.com/office/officeart/2005/8/layout/hierarchy1"/>
    <dgm:cxn modelId="{2D1BC187-2FDF-42A8-AC5E-EE7F3E62ABB7}" type="presOf" srcId="{592219FE-4222-4EB4-A18F-92336D031B10}" destId="{4A95B692-9E38-4E22-B4DA-156F770A643F}" srcOrd="0" destOrd="0" presId="urn:microsoft.com/office/officeart/2005/8/layout/hierarchy1"/>
    <dgm:cxn modelId="{2FB2D29F-FAF6-4130-8797-A68B2DDF6D13}" srcId="{92FF5EAD-1EB8-43D6-A8F8-568D70F2B5D0}" destId="{F8329FA4-FF13-4E9B-8325-03E0BF661D5C}" srcOrd="0" destOrd="0" parTransId="{4E3B8184-EB18-4166-899C-DFAB0E7F4AD1}" sibTransId="{ABDC03F2-6FC6-493F-BE5A-25DDD9342E96}"/>
    <dgm:cxn modelId="{B23D5C57-6B0A-4DA1-8F49-5EBA9FBD363A}" srcId="{F8329FA4-FF13-4E9B-8325-03E0BF661D5C}" destId="{A8527159-C89A-48BB-94EF-E506017485E8}" srcOrd="1" destOrd="0" parTransId="{9FC479E1-0D16-418F-A886-9A2074355C0C}" sibTransId="{728C5B4F-A5E9-4460-AB4D-004BCE9522FA}"/>
    <dgm:cxn modelId="{CD7966B0-D184-4C5B-84C4-6D346C5BCB6D}" type="presOf" srcId="{6D39AC23-9E11-429D-86B3-3FD88733A9BD}" destId="{C87B3900-80D7-47E8-A47E-A8D32E8589FA}" srcOrd="0" destOrd="0" presId="urn:microsoft.com/office/officeart/2005/8/layout/hierarchy1"/>
    <dgm:cxn modelId="{0D77A2DC-A24F-444B-8496-F60D958ABF3B}" srcId="{A8527159-C89A-48BB-94EF-E506017485E8}" destId="{CDA6AB45-0A74-48F4-A995-32CE32BB5103}" srcOrd="1" destOrd="0" parTransId="{7BC11384-472A-444B-AE59-3BA244F4B855}" sibTransId="{40996D3E-D495-453E-943F-2545C1733732}"/>
    <dgm:cxn modelId="{B602BD5A-699F-44CE-B8C2-7798C7D329EF}" type="presOf" srcId="{92FF5EAD-1EB8-43D6-A8F8-568D70F2B5D0}" destId="{CDF1F584-D84E-4962-A04E-5D18309C976E}" srcOrd="0" destOrd="0" presId="urn:microsoft.com/office/officeart/2005/8/layout/hierarchy1"/>
    <dgm:cxn modelId="{D8771A0A-7D23-480D-BA63-AD4C8E15B05C}" type="presOf" srcId="{C079C86F-46BD-4685-90B5-B9CAAED5FDFA}" destId="{658CCBC5-64C5-4BBB-9A01-34558FEC91DD}" srcOrd="0" destOrd="0" presId="urn:microsoft.com/office/officeart/2005/8/layout/hierarchy1"/>
    <dgm:cxn modelId="{16DBE3FA-B595-4054-8E53-EF18EDDF8899}" type="presParOf" srcId="{C87B3900-80D7-47E8-A47E-A8D32E8589FA}" destId="{A45F4CFB-3795-43A0-A5CB-F0D5419789C2}" srcOrd="0" destOrd="0" presId="urn:microsoft.com/office/officeart/2005/8/layout/hierarchy1"/>
    <dgm:cxn modelId="{9F58F593-29B7-452E-86B8-1DECFF670874}" type="presParOf" srcId="{A45F4CFB-3795-43A0-A5CB-F0D5419789C2}" destId="{DA4F07D8-BEDB-4E43-81ED-EAECC8F4B4D0}" srcOrd="0" destOrd="0" presId="urn:microsoft.com/office/officeart/2005/8/layout/hierarchy1"/>
    <dgm:cxn modelId="{AE3248FE-07D6-4482-B5E5-D6487E32942A}" type="presParOf" srcId="{DA4F07D8-BEDB-4E43-81ED-EAECC8F4B4D0}" destId="{D2BFBA4D-BCA6-4236-A620-583033BB340B}" srcOrd="0" destOrd="0" presId="urn:microsoft.com/office/officeart/2005/8/layout/hierarchy1"/>
    <dgm:cxn modelId="{2BA5C53E-7F0A-406D-9780-F87C2D1D7AE5}" type="presParOf" srcId="{DA4F07D8-BEDB-4E43-81ED-EAECC8F4B4D0}" destId="{CDF1F584-D84E-4962-A04E-5D18309C976E}" srcOrd="1" destOrd="0" presId="urn:microsoft.com/office/officeart/2005/8/layout/hierarchy1"/>
    <dgm:cxn modelId="{39675D41-BCFD-494E-BD79-5BBD5024D16E}" type="presParOf" srcId="{A45F4CFB-3795-43A0-A5CB-F0D5419789C2}" destId="{54A7D4BD-C63A-4377-BB67-FCCA531565A3}" srcOrd="1" destOrd="0" presId="urn:microsoft.com/office/officeart/2005/8/layout/hierarchy1"/>
    <dgm:cxn modelId="{FB9F21E6-8C5A-4DA8-B1FC-A0D50DD94977}" type="presParOf" srcId="{54A7D4BD-C63A-4377-BB67-FCCA531565A3}" destId="{175EA08A-05DA-4C8C-98DD-7C5AE3F1A349}" srcOrd="0" destOrd="0" presId="urn:microsoft.com/office/officeart/2005/8/layout/hierarchy1"/>
    <dgm:cxn modelId="{4412C1E8-BCB2-4E6D-9A7B-9303E1C29B80}" type="presParOf" srcId="{54A7D4BD-C63A-4377-BB67-FCCA531565A3}" destId="{93FFF54E-5834-49C9-B2CC-96983F0BE8BB}" srcOrd="1" destOrd="0" presId="urn:microsoft.com/office/officeart/2005/8/layout/hierarchy1"/>
    <dgm:cxn modelId="{9D67E72A-5CD6-42EA-BE29-F2D00C366733}" type="presParOf" srcId="{93FFF54E-5834-49C9-B2CC-96983F0BE8BB}" destId="{5F91F2E0-A4B4-4D35-862A-B899D1E925FA}" srcOrd="0" destOrd="0" presId="urn:microsoft.com/office/officeart/2005/8/layout/hierarchy1"/>
    <dgm:cxn modelId="{06997B52-3065-4549-8F3B-0E18C771034A}" type="presParOf" srcId="{5F91F2E0-A4B4-4D35-862A-B899D1E925FA}" destId="{60F8134A-85CD-4F20-BDA3-390887083895}" srcOrd="0" destOrd="0" presId="urn:microsoft.com/office/officeart/2005/8/layout/hierarchy1"/>
    <dgm:cxn modelId="{46E745B1-EC2B-4309-A5CD-79B774C1198C}" type="presParOf" srcId="{5F91F2E0-A4B4-4D35-862A-B899D1E925FA}" destId="{DE777E3A-6640-4E06-9BB9-755FA867951C}" srcOrd="1" destOrd="0" presId="urn:microsoft.com/office/officeart/2005/8/layout/hierarchy1"/>
    <dgm:cxn modelId="{798D2249-7A68-4689-80F1-8813C8583D19}" type="presParOf" srcId="{93FFF54E-5834-49C9-B2CC-96983F0BE8BB}" destId="{F9F9681C-F0A4-41D8-99AB-E7EB31A35796}" srcOrd="1" destOrd="0" presId="urn:microsoft.com/office/officeart/2005/8/layout/hierarchy1"/>
    <dgm:cxn modelId="{A5CC084F-9518-4B63-B60B-202A71CB323A}" type="presParOf" srcId="{F9F9681C-F0A4-41D8-99AB-E7EB31A35796}" destId="{0C4F0C75-BA41-412E-AA8A-70CE9EEC2AFC}" srcOrd="0" destOrd="0" presId="urn:microsoft.com/office/officeart/2005/8/layout/hierarchy1"/>
    <dgm:cxn modelId="{78751E73-9421-42B3-B414-E1152F3CBCDE}" type="presParOf" srcId="{F9F9681C-F0A4-41D8-99AB-E7EB31A35796}" destId="{4C13E377-1317-4B99-9A74-4DCD50DC7BA4}" srcOrd="1" destOrd="0" presId="urn:microsoft.com/office/officeart/2005/8/layout/hierarchy1"/>
    <dgm:cxn modelId="{5F4F7F74-A300-48BE-8A4C-1970535B3E3B}" type="presParOf" srcId="{4C13E377-1317-4B99-9A74-4DCD50DC7BA4}" destId="{B6132030-C57D-4C8D-B894-7A22F25352CF}" srcOrd="0" destOrd="0" presId="urn:microsoft.com/office/officeart/2005/8/layout/hierarchy1"/>
    <dgm:cxn modelId="{E3E85DE5-1A6E-4283-902D-58F72CE28363}" type="presParOf" srcId="{B6132030-C57D-4C8D-B894-7A22F25352CF}" destId="{72B1A3F2-3CB5-49EA-BBE7-620BF426B840}" srcOrd="0" destOrd="0" presId="urn:microsoft.com/office/officeart/2005/8/layout/hierarchy1"/>
    <dgm:cxn modelId="{FDDD1EBE-683B-49B8-A27A-6F0143996A9B}" type="presParOf" srcId="{B6132030-C57D-4C8D-B894-7A22F25352CF}" destId="{8C471D2B-61DE-43B1-A544-C0096F716791}" srcOrd="1" destOrd="0" presId="urn:microsoft.com/office/officeart/2005/8/layout/hierarchy1"/>
    <dgm:cxn modelId="{1054EA37-45E1-48E3-AABE-F74383949BEC}" type="presParOf" srcId="{4C13E377-1317-4B99-9A74-4DCD50DC7BA4}" destId="{AB3AABD9-ED10-4E51-B7C0-FF50D370AB4E}" srcOrd="1" destOrd="0" presId="urn:microsoft.com/office/officeart/2005/8/layout/hierarchy1"/>
    <dgm:cxn modelId="{D08AB105-B30E-4203-9983-ECCA6B02E902}" type="presParOf" srcId="{F9F9681C-F0A4-41D8-99AB-E7EB31A35796}" destId="{E53A7EA4-0EB1-4026-9F5A-2C767D866A82}" srcOrd="2" destOrd="0" presId="urn:microsoft.com/office/officeart/2005/8/layout/hierarchy1"/>
    <dgm:cxn modelId="{7F276525-E305-4902-80CA-221DEB76D2DF}" type="presParOf" srcId="{F9F9681C-F0A4-41D8-99AB-E7EB31A35796}" destId="{E3884B81-40A1-4130-AB4F-456EE0EAF287}" srcOrd="3" destOrd="0" presId="urn:microsoft.com/office/officeart/2005/8/layout/hierarchy1"/>
    <dgm:cxn modelId="{C3F89FF7-F96C-4241-8615-07BBB3844B1D}" type="presParOf" srcId="{E3884B81-40A1-4130-AB4F-456EE0EAF287}" destId="{AAF51B21-F476-4B09-B891-6647F8C94AC8}" srcOrd="0" destOrd="0" presId="urn:microsoft.com/office/officeart/2005/8/layout/hierarchy1"/>
    <dgm:cxn modelId="{36B5E9D0-9AD5-475B-AEE1-921BB224CB84}" type="presParOf" srcId="{AAF51B21-F476-4B09-B891-6647F8C94AC8}" destId="{090FA39C-E7C2-4A9E-967E-06D798D5898D}" srcOrd="0" destOrd="0" presId="urn:microsoft.com/office/officeart/2005/8/layout/hierarchy1"/>
    <dgm:cxn modelId="{8787A641-BEC8-427E-A45E-BCB069C58A7E}" type="presParOf" srcId="{AAF51B21-F476-4B09-B891-6647F8C94AC8}" destId="{84861794-BEE0-4108-A8C4-49AE4E1FE052}" srcOrd="1" destOrd="0" presId="urn:microsoft.com/office/officeart/2005/8/layout/hierarchy1"/>
    <dgm:cxn modelId="{2C00B2DF-1B50-470A-85B8-7CF2BBB36CED}" type="presParOf" srcId="{E3884B81-40A1-4130-AB4F-456EE0EAF287}" destId="{139A7DB4-871A-4140-988C-2D284BCD645B}" srcOrd="1" destOrd="0" presId="urn:microsoft.com/office/officeart/2005/8/layout/hierarchy1"/>
    <dgm:cxn modelId="{D7EC05E1-71E4-4194-90B9-8961A4D5C511}" type="presParOf" srcId="{139A7DB4-871A-4140-988C-2D284BCD645B}" destId="{E736945A-00BC-4E96-A683-69A0CBA6A4B7}" srcOrd="0" destOrd="0" presId="urn:microsoft.com/office/officeart/2005/8/layout/hierarchy1"/>
    <dgm:cxn modelId="{4E1DB0B5-FD3D-4725-B582-5B9F1E59C6A9}" type="presParOf" srcId="{139A7DB4-871A-4140-988C-2D284BCD645B}" destId="{C48F1F24-87A9-45D5-80DA-72027669BF39}" srcOrd="1" destOrd="0" presId="urn:microsoft.com/office/officeart/2005/8/layout/hierarchy1"/>
    <dgm:cxn modelId="{56E5AE8E-7BCD-4949-B212-C819B79DFAFE}" type="presParOf" srcId="{C48F1F24-87A9-45D5-80DA-72027669BF39}" destId="{54518EB2-D7CF-4232-A2B2-A1DC04E6FF24}" srcOrd="0" destOrd="0" presId="urn:microsoft.com/office/officeart/2005/8/layout/hierarchy1"/>
    <dgm:cxn modelId="{FDD5C23C-5491-46C1-A42B-A9A99FC7C83B}" type="presParOf" srcId="{54518EB2-D7CF-4232-A2B2-A1DC04E6FF24}" destId="{3705D826-D20D-4E66-A62D-A6E240E59603}" srcOrd="0" destOrd="0" presId="urn:microsoft.com/office/officeart/2005/8/layout/hierarchy1"/>
    <dgm:cxn modelId="{C6213ECD-27BF-496A-BBE9-664E98C531D6}" type="presParOf" srcId="{54518EB2-D7CF-4232-A2B2-A1DC04E6FF24}" destId="{523E4202-8F7C-4282-B215-D979D5659ED0}" srcOrd="1" destOrd="0" presId="urn:microsoft.com/office/officeart/2005/8/layout/hierarchy1"/>
    <dgm:cxn modelId="{143F39AE-687C-402C-8B22-A58CDDADEAAD}" type="presParOf" srcId="{C48F1F24-87A9-45D5-80DA-72027669BF39}" destId="{D72DD86D-1021-4522-8A0B-A5E9B9AAFD35}" srcOrd="1" destOrd="0" presId="urn:microsoft.com/office/officeart/2005/8/layout/hierarchy1"/>
    <dgm:cxn modelId="{4227EA79-51EF-49E5-B4BC-6C4DDEB2F9C5}" type="presParOf" srcId="{139A7DB4-871A-4140-988C-2D284BCD645B}" destId="{FF7B21CB-3A0D-4086-89CF-934B12BAC5A4}" srcOrd="2" destOrd="0" presId="urn:microsoft.com/office/officeart/2005/8/layout/hierarchy1"/>
    <dgm:cxn modelId="{75E02D24-945F-490E-AAF5-738D4AABA6A9}" type="presParOf" srcId="{139A7DB4-871A-4140-988C-2D284BCD645B}" destId="{70E72020-E502-4F9C-8010-2090AF52C87B}" srcOrd="3" destOrd="0" presId="urn:microsoft.com/office/officeart/2005/8/layout/hierarchy1"/>
    <dgm:cxn modelId="{B49BDDBF-0FE0-4BEE-BEAA-01BBBE9F3D65}" type="presParOf" srcId="{70E72020-E502-4F9C-8010-2090AF52C87B}" destId="{46339DA6-3B02-48F1-81C7-7ADD0D5A488C}" srcOrd="0" destOrd="0" presId="urn:microsoft.com/office/officeart/2005/8/layout/hierarchy1"/>
    <dgm:cxn modelId="{69FCBD5F-6464-4F64-9C33-38CFBADEAC04}" type="presParOf" srcId="{46339DA6-3B02-48F1-81C7-7ADD0D5A488C}" destId="{06026292-035D-42BB-B38A-A578A4E74F58}" srcOrd="0" destOrd="0" presId="urn:microsoft.com/office/officeart/2005/8/layout/hierarchy1"/>
    <dgm:cxn modelId="{A83622A0-6391-4635-90D1-ED193DA1190E}" type="presParOf" srcId="{46339DA6-3B02-48F1-81C7-7ADD0D5A488C}" destId="{F8FC3F7B-E311-46DA-BB51-95836516487F}" srcOrd="1" destOrd="0" presId="urn:microsoft.com/office/officeart/2005/8/layout/hierarchy1"/>
    <dgm:cxn modelId="{4A0F89E4-CFA6-4042-9737-A2899F4BC495}" type="presParOf" srcId="{70E72020-E502-4F9C-8010-2090AF52C87B}" destId="{A3FB3EE5-37B0-49F9-8BAD-2335CD18508D}" srcOrd="1" destOrd="0" presId="urn:microsoft.com/office/officeart/2005/8/layout/hierarchy1"/>
    <dgm:cxn modelId="{C14C5D21-1DC6-4DDE-BDF6-D1004B9A0BAD}" type="presParOf" srcId="{139A7DB4-871A-4140-988C-2D284BCD645B}" destId="{CD702CF8-5CF0-4FDD-88A1-1D7206C26B5F}" srcOrd="4" destOrd="0" presId="urn:microsoft.com/office/officeart/2005/8/layout/hierarchy1"/>
    <dgm:cxn modelId="{BE1EFD49-2A2E-43F0-AD19-A5DEBAB0DDF7}" type="presParOf" srcId="{139A7DB4-871A-4140-988C-2D284BCD645B}" destId="{9C8D30BE-597A-4AD4-95BF-52D8727DA705}" srcOrd="5" destOrd="0" presId="urn:microsoft.com/office/officeart/2005/8/layout/hierarchy1"/>
    <dgm:cxn modelId="{A69F567C-CDBF-48CB-89D5-786981FD41BF}" type="presParOf" srcId="{9C8D30BE-597A-4AD4-95BF-52D8727DA705}" destId="{B019E86F-BAC2-48B6-A1B9-D664507FA870}" srcOrd="0" destOrd="0" presId="urn:microsoft.com/office/officeart/2005/8/layout/hierarchy1"/>
    <dgm:cxn modelId="{CDDE42AC-015D-4948-A363-AC36F0214443}" type="presParOf" srcId="{B019E86F-BAC2-48B6-A1B9-D664507FA870}" destId="{199A461D-858B-42FD-86F8-D8F6B46183E5}" srcOrd="0" destOrd="0" presId="urn:microsoft.com/office/officeart/2005/8/layout/hierarchy1"/>
    <dgm:cxn modelId="{1DC24943-F7F6-46BD-8B72-01608F8582A9}" type="presParOf" srcId="{B019E86F-BAC2-48B6-A1B9-D664507FA870}" destId="{FF1F2693-FB8B-42A7-BBE4-09E6C9F9ACC0}" srcOrd="1" destOrd="0" presId="urn:microsoft.com/office/officeart/2005/8/layout/hierarchy1"/>
    <dgm:cxn modelId="{B4231B4D-784A-45F0-A1B2-736E7850A660}" type="presParOf" srcId="{9C8D30BE-597A-4AD4-95BF-52D8727DA705}" destId="{0FC08A9B-17DF-4BB2-90AA-35CB8EA13444}" srcOrd="1" destOrd="0" presId="urn:microsoft.com/office/officeart/2005/8/layout/hierarchy1"/>
    <dgm:cxn modelId="{A194F7EB-02AA-45C7-8949-AB81EA8B7240}" type="presParOf" srcId="{54A7D4BD-C63A-4377-BB67-FCCA531565A3}" destId="{658CCBC5-64C5-4BBB-9A01-34558FEC91DD}" srcOrd="2" destOrd="0" presId="urn:microsoft.com/office/officeart/2005/8/layout/hierarchy1"/>
    <dgm:cxn modelId="{4C1740FF-7807-4C20-9891-9BAE330A2BF8}" type="presParOf" srcId="{54A7D4BD-C63A-4377-BB67-FCCA531565A3}" destId="{5BCDF28B-FC3A-4779-A33C-E1B18FF85E5B}" srcOrd="3" destOrd="0" presId="urn:microsoft.com/office/officeart/2005/8/layout/hierarchy1"/>
    <dgm:cxn modelId="{5F5DF533-1952-4322-9F22-294DACE55A40}" type="presParOf" srcId="{5BCDF28B-FC3A-4779-A33C-E1B18FF85E5B}" destId="{46ADBB30-290C-4032-8537-FB3B925F189B}" srcOrd="0" destOrd="0" presId="urn:microsoft.com/office/officeart/2005/8/layout/hierarchy1"/>
    <dgm:cxn modelId="{FFBD5255-55DF-4AA2-AF19-582BBC08CF4D}" type="presParOf" srcId="{46ADBB30-290C-4032-8537-FB3B925F189B}" destId="{12757E6A-588E-4B86-9D16-2F5F48C372E9}" srcOrd="0" destOrd="0" presId="urn:microsoft.com/office/officeart/2005/8/layout/hierarchy1"/>
    <dgm:cxn modelId="{A906BB24-D12B-490B-A0AF-A2B0808FCBB2}" type="presParOf" srcId="{46ADBB30-290C-4032-8537-FB3B925F189B}" destId="{4A95B692-9E38-4E22-B4DA-156F770A643F}" srcOrd="1" destOrd="0" presId="urn:microsoft.com/office/officeart/2005/8/layout/hierarchy1"/>
    <dgm:cxn modelId="{702B1D2D-1759-469A-8E21-7A32019E73C9}" type="presParOf" srcId="{5BCDF28B-FC3A-4779-A33C-E1B18FF85E5B}" destId="{4B06B517-7183-4BA8-AA2D-B108032CF5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CCBC5-64C5-4BBB-9A01-34558FEC91DD}">
      <dsp:nvSpPr>
        <dsp:cNvPr id="0" name=""/>
        <dsp:cNvSpPr/>
      </dsp:nvSpPr>
      <dsp:spPr>
        <a:xfrm>
          <a:off x="3445611" y="1068427"/>
          <a:ext cx="1277586" cy="249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902"/>
              </a:lnTo>
              <a:lnTo>
                <a:pt x="1277586" y="169902"/>
              </a:lnTo>
              <a:lnTo>
                <a:pt x="1277586" y="2493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702CF8-5CF0-4FDD-88A1-1D7206C26B5F}">
      <dsp:nvSpPr>
        <dsp:cNvPr id="0" name=""/>
        <dsp:cNvSpPr/>
      </dsp:nvSpPr>
      <dsp:spPr>
        <a:xfrm>
          <a:off x="3119355" y="2655768"/>
          <a:ext cx="1047749" cy="249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902"/>
              </a:lnTo>
              <a:lnTo>
                <a:pt x="1047749" y="169902"/>
              </a:lnTo>
              <a:lnTo>
                <a:pt x="1047749" y="2493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B21CB-3A0D-4086-89CF-934B12BAC5A4}">
      <dsp:nvSpPr>
        <dsp:cNvPr id="0" name=""/>
        <dsp:cNvSpPr/>
      </dsp:nvSpPr>
      <dsp:spPr>
        <a:xfrm>
          <a:off x="3073635" y="2655768"/>
          <a:ext cx="91440" cy="2493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3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6945A-00BC-4E96-A683-69A0CBA6A4B7}">
      <dsp:nvSpPr>
        <dsp:cNvPr id="0" name=""/>
        <dsp:cNvSpPr/>
      </dsp:nvSpPr>
      <dsp:spPr>
        <a:xfrm>
          <a:off x="2071605" y="2655768"/>
          <a:ext cx="1047750" cy="249316"/>
        </a:xfrm>
        <a:custGeom>
          <a:avLst/>
          <a:gdLst/>
          <a:ahLst/>
          <a:cxnLst/>
          <a:rect l="0" t="0" r="0" b="0"/>
          <a:pathLst>
            <a:path>
              <a:moveTo>
                <a:pt x="1047750" y="0"/>
              </a:moveTo>
              <a:lnTo>
                <a:pt x="1047750" y="169902"/>
              </a:lnTo>
              <a:lnTo>
                <a:pt x="0" y="169902"/>
              </a:lnTo>
              <a:lnTo>
                <a:pt x="0" y="2493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3A7EA4-0EB1-4026-9F5A-2C767D866A82}">
      <dsp:nvSpPr>
        <dsp:cNvPr id="0" name=""/>
        <dsp:cNvSpPr/>
      </dsp:nvSpPr>
      <dsp:spPr>
        <a:xfrm>
          <a:off x="2073102" y="1862097"/>
          <a:ext cx="1046253" cy="249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902"/>
              </a:lnTo>
              <a:lnTo>
                <a:pt x="1046253" y="169902"/>
              </a:lnTo>
              <a:lnTo>
                <a:pt x="1046253" y="2493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F0C75-BA41-412E-AA8A-70CE9EEC2AFC}">
      <dsp:nvSpPr>
        <dsp:cNvPr id="0" name=""/>
        <dsp:cNvSpPr/>
      </dsp:nvSpPr>
      <dsp:spPr>
        <a:xfrm>
          <a:off x="951295" y="1862097"/>
          <a:ext cx="1121806" cy="249316"/>
        </a:xfrm>
        <a:custGeom>
          <a:avLst/>
          <a:gdLst/>
          <a:ahLst/>
          <a:cxnLst/>
          <a:rect l="0" t="0" r="0" b="0"/>
          <a:pathLst>
            <a:path>
              <a:moveTo>
                <a:pt x="1121806" y="0"/>
              </a:moveTo>
              <a:lnTo>
                <a:pt x="1121806" y="169902"/>
              </a:lnTo>
              <a:lnTo>
                <a:pt x="0" y="169902"/>
              </a:lnTo>
              <a:lnTo>
                <a:pt x="0" y="2493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5EA08A-05DA-4C8C-98DD-7C5AE3F1A349}">
      <dsp:nvSpPr>
        <dsp:cNvPr id="0" name=""/>
        <dsp:cNvSpPr/>
      </dsp:nvSpPr>
      <dsp:spPr>
        <a:xfrm>
          <a:off x="2073102" y="1068427"/>
          <a:ext cx="1372509" cy="249316"/>
        </a:xfrm>
        <a:custGeom>
          <a:avLst/>
          <a:gdLst/>
          <a:ahLst/>
          <a:cxnLst/>
          <a:rect l="0" t="0" r="0" b="0"/>
          <a:pathLst>
            <a:path>
              <a:moveTo>
                <a:pt x="1372509" y="0"/>
              </a:moveTo>
              <a:lnTo>
                <a:pt x="1372509" y="169902"/>
              </a:lnTo>
              <a:lnTo>
                <a:pt x="0" y="169902"/>
              </a:lnTo>
              <a:lnTo>
                <a:pt x="0" y="2493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FBA4D-BCA6-4236-A620-583033BB340B}">
      <dsp:nvSpPr>
        <dsp:cNvPr id="0" name=""/>
        <dsp:cNvSpPr/>
      </dsp:nvSpPr>
      <dsp:spPr>
        <a:xfrm>
          <a:off x="2516575" y="524073"/>
          <a:ext cx="1858072" cy="544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1F584-D84E-4962-A04E-5D18309C976E}">
      <dsp:nvSpPr>
        <dsp:cNvPr id="0" name=""/>
        <dsp:cNvSpPr/>
      </dsp:nvSpPr>
      <dsp:spPr>
        <a:xfrm>
          <a:off x="2611825" y="614560"/>
          <a:ext cx="1858072" cy="544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200" kern="1200" dirty="0" smtClean="0"/>
            <a:t>تصنيف العقاقير </a:t>
          </a:r>
          <a:endParaRPr lang="en-GB" sz="1200" kern="1200" dirty="0"/>
        </a:p>
      </dsp:txBody>
      <dsp:txXfrm>
        <a:off x="2627769" y="630504"/>
        <a:ext cx="1826184" cy="512465"/>
      </dsp:txXfrm>
    </dsp:sp>
    <dsp:sp modelId="{60F8134A-85CD-4F20-BDA3-390887083895}">
      <dsp:nvSpPr>
        <dsp:cNvPr id="0" name=""/>
        <dsp:cNvSpPr/>
      </dsp:nvSpPr>
      <dsp:spPr>
        <a:xfrm>
          <a:off x="890765" y="1317744"/>
          <a:ext cx="2364672" cy="544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777E3A-6640-4E06-9BB9-755FA867951C}">
      <dsp:nvSpPr>
        <dsp:cNvPr id="0" name=""/>
        <dsp:cNvSpPr/>
      </dsp:nvSpPr>
      <dsp:spPr>
        <a:xfrm>
          <a:off x="986015" y="1408231"/>
          <a:ext cx="2364672" cy="544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200" b="1" u="none" kern="1200" dirty="0" smtClean="0"/>
            <a:t>الأدوية المسكنة للألم </a:t>
          </a:r>
          <a:r>
            <a:rPr lang="en-US" sz="1200" b="1" u="none" kern="1200" dirty="0" smtClean="0"/>
            <a:t>Analgesics</a:t>
          </a:r>
          <a:endParaRPr lang="en-GB" sz="1200" b="1" u="none" kern="1200" dirty="0"/>
        </a:p>
      </dsp:txBody>
      <dsp:txXfrm>
        <a:off x="1001959" y="1424175"/>
        <a:ext cx="2332784" cy="512465"/>
      </dsp:txXfrm>
    </dsp:sp>
    <dsp:sp modelId="{72B1A3F2-3CB5-49EA-BBE7-620BF426B840}">
      <dsp:nvSpPr>
        <dsp:cNvPr id="0" name=""/>
        <dsp:cNvSpPr/>
      </dsp:nvSpPr>
      <dsp:spPr>
        <a:xfrm>
          <a:off x="292" y="2111414"/>
          <a:ext cx="1902006" cy="544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471D2B-61DE-43B1-A544-C0096F716791}">
      <dsp:nvSpPr>
        <dsp:cNvPr id="0" name=""/>
        <dsp:cNvSpPr/>
      </dsp:nvSpPr>
      <dsp:spPr>
        <a:xfrm>
          <a:off x="95542" y="2201902"/>
          <a:ext cx="1902006" cy="544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200" kern="1200" dirty="0" smtClean="0"/>
            <a:t>المسكنات اللاأفيونية </a:t>
          </a:r>
          <a:endParaRPr lang="en-GB" sz="1200" kern="1200" dirty="0"/>
        </a:p>
      </dsp:txBody>
      <dsp:txXfrm>
        <a:off x="111486" y="2217846"/>
        <a:ext cx="1870118" cy="512465"/>
      </dsp:txXfrm>
    </dsp:sp>
    <dsp:sp modelId="{090FA39C-E7C2-4A9E-967E-06D798D5898D}">
      <dsp:nvSpPr>
        <dsp:cNvPr id="0" name=""/>
        <dsp:cNvSpPr/>
      </dsp:nvSpPr>
      <dsp:spPr>
        <a:xfrm>
          <a:off x="2092798" y="2111414"/>
          <a:ext cx="2053113" cy="544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61794-BEE0-4108-A8C4-49AE4E1FE052}">
      <dsp:nvSpPr>
        <dsp:cNvPr id="0" name=""/>
        <dsp:cNvSpPr/>
      </dsp:nvSpPr>
      <dsp:spPr>
        <a:xfrm>
          <a:off x="2188048" y="2201902"/>
          <a:ext cx="2053113" cy="544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200" kern="1200" dirty="0" smtClean="0"/>
            <a:t>الأفيونات </a:t>
          </a:r>
          <a:endParaRPr lang="en-GB" sz="1200" kern="1200" dirty="0"/>
        </a:p>
      </dsp:txBody>
      <dsp:txXfrm>
        <a:off x="2203992" y="2217846"/>
        <a:ext cx="2021225" cy="512465"/>
      </dsp:txXfrm>
    </dsp:sp>
    <dsp:sp modelId="{3705D826-D20D-4E66-A62D-A6E240E59603}">
      <dsp:nvSpPr>
        <dsp:cNvPr id="0" name=""/>
        <dsp:cNvSpPr/>
      </dsp:nvSpPr>
      <dsp:spPr>
        <a:xfrm>
          <a:off x="1642980" y="2905085"/>
          <a:ext cx="857249" cy="544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E4202-8F7C-4282-B215-D979D5659ED0}">
      <dsp:nvSpPr>
        <dsp:cNvPr id="0" name=""/>
        <dsp:cNvSpPr/>
      </dsp:nvSpPr>
      <dsp:spPr>
        <a:xfrm>
          <a:off x="1738230" y="2995572"/>
          <a:ext cx="857249" cy="544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200" kern="1200" dirty="0" smtClean="0"/>
            <a:t>مشتقات مصنعة </a:t>
          </a:r>
          <a:endParaRPr lang="en-GB" sz="1200" kern="1200" dirty="0"/>
        </a:p>
      </dsp:txBody>
      <dsp:txXfrm>
        <a:off x="1754174" y="3011516"/>
        <a:ext cx="825361" cy="512465"/>
      </dsp:txXfrm>
    </dsp:sp>
    <dsp:sp modelId="{06026292-035D-42BB-B38A-A578A4E74F58}">
      <dsp:nvSpPr>
        <dsp:cNvPr id="0" name=""/>
        <dsp:cNvSpPr/>
      </dsp:nvSpPr>
      <dsp:spPr>
        <a:xfrm>
          <a:off x="2690730" y="2905085"/>
          <a:ext cx="857249" cy="544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C3F7B-E311-46DA-BB51-95836516487F}">
      <dsp:nvSpPr>
        <dsp:cNvPr id="0" name=""/>
        <dsp:cNvSpPr/>
      </dsp:nvSpPr>
      <dsp:spPr>
        <a:xfrm>
          <a:off x="2785980" y="2995572"/>
          <a:ext cx="857249" cy="544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200" kern="1200" dirty="0" smtClean="0"/>
            <a:t>مضتقات نصف مصنعة </a:t>
          </a:r>
          <a:endParaRPr lang="en-GB" sz="1200" kern="1200" dirty="0"/>
        </a:p>
      </dsp:txBody>
      <dsp:txXfrm>
        <a:off x="2801924" y="3011516"/>
        <a:ext cx="825361" cy="512465"/>
      </dsp:txXfrm>
    </dsp:sp>
    <dsp:sp modelId="{199A461D-858B-42FD-86F8-D8F6B46183E5}">
      <dsp:nvSpPr>
        <dsp:cNvPr id="0" name=""/>
        <dsp:cNvSpPr/>
      </dsp:nvSpPr>
      <dsp:spPr>
        <a:xfrm>
          <a:off x="3738480" y="2905085"/>
          <a:ext cx="857249" cy="544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F2693-FB8B-42A7-BBE4-09E6C9F9ACC0}">
      <dsp:nvSpPr>
        <dsp:cNvPr id="0" name=""/>
        <dsp:cNvSpPr/>
      </dsp:nvSpPr>
      <dsp:spPr>
        <a:xfrm>
          <a:off x="3833730" y="2995572"/>
          <a:ext cx="857249" cy="544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200" kern="1200" dirty="0" smtClean="0"/>
            <a:t>المشتقات الخام </a:t>
          </a:r>
          <a:endParaRPr lang="en-GB" sz="1200" kern="1200" dirty="0"/>
        </a:p>
      </dsp:txBody>
      <dsp:txXfrm>
        <a:off x="3849674" y="3011516"/>
        <a:ext cx="825361" cy="512465"/>
      </dsp:txXfrm>
    </dsp:sp>
    <dsp:sp modelId="{12757E6A-588E-4B86-9D16-2F5F48C372E9}">
      <dsp:nvSpPr>
        <dsp:cNvPr id="0" name=""/>
        <dsp:cNvSpPr/>
      </dsp:nvSpPr>
      <dsp:spPr>
        <a:xfrm>
          <a:off x="3445938" y="1317744"/>
          <a:ext cx="2554519" cy="544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95B692-9E38-4E22-B4DA-156F770A643F}">
      <dsp:nvSpPr>
        <dsp:cNvPr id="0" name=""/>
        <dsp:cNvSpPr/>
      </dsp:nvSpPr>
      <dsp:spPr>
        <a:xfrm>
          <a:off x="3541188" y="1408231"/>
          <a:ext cx="2554519" cy="544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200" b="1" u="none" kern="1200" dirty="0" smtClean="0"/>
            <a:t>الأدوية المخدرة </a:t>
          </a:r>
          <a:r>
            <a:rPr lang="ar-SA" sz="1200" b="1" u="none" kern="1200" dirty="0" smtClean="0"/>
            <a:t>(</a:t>
          </a:r>
          <a:r>
            <a:rPr lang="en-US" sz="1200" b="1" u="none" kern="1200" dirty="0" err="1" smtClean="0"/>
            <a:t>Anaesthetics</a:t>
          </a:r>
          <a:r>
            <a:rPr lang="ar-SA" sz="1200" b="1" u="none" kern="1200" dirty="0" smtClean="0"/>
            <a:t>)</a:t>
          </a:r>
          <a:endParaRPr lang="en-GB" sz="1200" b="1" u="none" kern="1200" dirty="0"/>
        </a:p>
      </dsp:txBody>
      <dsp:txXfrm>
        <a:off x="3557132" y="1424175"/>
        <a:ext cx="2522631" cy="512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>
              <a:alpha val="70000"/>
            </a:srgbClr>
          </a:solidFill>
        </p:spPr>
        <p:txBody>
          <a:bodyPr/>
          <a:lstStyle/>
          <a:p>
            <a:r>
              <a:rPr lang="ar-AE" dirty="0" smtClean="0"/>
              <a:t>الفصل التاسع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ar-AE" dirty="0" smtClean="0"/>
              <a:t>دلم نفس دوائي (نفس 279)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r-AE" dirty="0" smtClean="0"/>
              <a:t>علاج التسمم أو الاعتماد على المورفين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2550">
            <a:solidFill>
              <a:schemeClr val="accent3"/>
            </a:solidFill>
          </a:ln>
        </p:spPr>
        <p:txBody>
          <a:bodyPr/>
          <a:lstStyle/>
          <a:p>
            <a:pPr marL="0" indent="0" algn="r" rtl="1">
              <a:buNone/>
            </a:pPr>
            <a:endParaRPr lang="ar-AE" dirty="0" smtClean="0">
              <a:solidFill>
                <a:schemeClr val="accent4"/>
              </a:solidFill>
            </a:endParaRPr>
          </a:p>
          <a:p>
            <a:pPr marL="0" indent="0" algn="r" rtl="1">
              <a:buNone/>
            </a:pPr>
            <a:r>
              <a:rPr lang="ar-AE" dirty="0" smtClean="0">
                <a:solidFill>
                  <a:schemeClr val="accent4"/>
                </a:solidFill>
              </a:rPr>
              <a:t>س/لماذا يستخدم الميثادون في علاج المورفين ؟</a:t>
            </a:r>
          </a:p>
          <a:p>
            <a:pPr marL="0" indent="0" algn="r" rtl="1">
              <a:buNone/>
            </a:pPr>
            <a:r>
              <a:rPr lang="ar-AE" dirty="0" smtClean="0"/>
              <a:t>لأنه :</a:t>
            </a:r>
          </a:p>
          <a:p>
            <a:pPr marL="0" indent="0" algn="r" rtl="1">
              <a:buNone/>
            </a:pPr>
            <a:r>
              <a:rPr lang="ar-AE" dirty="0" smtClean="0"/>
              <a:t>1-</a:t>
            </a:r>
            <a:r>
              <a:rPr lang="ar-SA" dirty="0" smtClean="0"/>
              <a:t>لا </a:t>
            </a:r>
            <a:r>
              <a:rPr lang="ar-SA" dirty="0"/>
              <a:t>يسبب الشعور بالنشوة </a:t>
            </a:r>
            <a:endParaRPr lang="ar-AE" dirty="0" smtClean="0"/>
          </a:p>
          <a:p>
            <a:pPr marL="0" indent="0" algn="r" rtl="1">
              <a:buNone/>
            </a:pPr>
            <a:r>
              <a:rPr lang="ar-AE" dirty="0" smtClean="0"/>
              <a:t>2-</a:t>
            </a:r>
            <a:r>
              <a:rPr lang="ar-SA" dirty="0" smtClean="0"/>
              <a:t>أقل </a:t>
            </a:r>
            <a:r>
              <a:rPr lang="ar-SA" dirty="0"/>
              <a:t>في الأعراض النسحابية </a:t>
            </a:r>
            <a:endParaRPr lang="ar-AE" dirty="0" smtClean="0"/>
          </a:p>
          <a:p>
            <a:pPr marL="0" indent="0" algn="r" rtl="1">
              <a:buNone/>
            </a:pPr>
            <a:r>
              <a:rPr lang="ar-AE" dirty="0" smtClean="0"/>
              <a:t>3-</a:t>
            </a:r>
            <a:r>
              <a:rPr lang="ar-SA" dirty="0" smtClean="0"/>
              <a:t>له </a:t>
            </a:r>
            <a:r>
              <a:rPr lang="ar-SA" dirty="0"/>
              <a:t>فترة فاعلية طويلة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6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r-AE" dirty="0" smtClean="0"/>
              <a:t>العلاج بمضادات الأفيون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2550">
            <a:solidFill>
              <a:schemeClr val="accent3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endParaRPr lang="ar-AE" dirty="0" smtClean="0">
              <a:solidFill>
                <a:schemeClr val="accent4"/>
              </a:solidFill>
            </a:endParaRPr>
          </a:p>
          <a:p>
            <a:pPr mar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مضادات الأفيون :</a:t>
            </a:r>
          </a:p>
          <a:p>
            <a:pPr marL="0" indent="0" algn="just" rtl="1">
              <a:buNone/>
            </a:pPr>
            <a:endParaRPr lang="ar-AE" dirty="0" smtClean="0">
              <a:solidFill>
                <a:schemeClr val="accent4"/>
              </a:solidFill>
            </a:endParaRPr>
          </a:p>
          <a:p>
            <a:pPr lvl="0" algn="just" rtl="1"/>
            <a:r>
              <a:rPr lang="ar-AE" dirty="0" smtClean="0"/>
              <a:t>ال</a:t>
            </a:r>
            <a:r>
              <a:rPr lang="ar-SA" dirty="0" smtClean="0"/>
              <a:t>نالكسون </a:t>
            </a:r>
            <a:r>
              <a:rPr lang="en-US" dirty="0" err="1"/>
              <a:t>Naloxon</a:t>
            </a:r>
            <a:r>
              <a:rPr lang="en-US" dirty="0"/>
              <a:t> </a:t>
            </a:r>
            <a:endParaRPr lang="en-GB" dirty="0"/>
          </a:p>
          <a:p>
            <a:pPr algn="just" rtl="1"/>
            <a:r>
              <a:rPr lang="ar-SA" dirty="0" smtClean="0"/>
              <a:t>النالتريكسون </a:t>
            </a:r>
            <a:r>
              <a:rPr lang="en-US" dirty="0"/>
              <a:t>Naltrexone </a:t>
            </a:r>
            <a:endParaRPr lang="ar-AE" dirty="0" smtClean="0"/>
          </a:p>
          <a:p>
            <a:pPr algn="just" rtl="1"/>
            <a:endParaRPr lang="ar-AE" dirty="0"/>
          </a:p>
          <a:p>
            <a:pPr marL="0" indent="0" algn="just" rtl="1">
              <a:buNone/>
            </a:pPr>
            <a:r>
              <a:rPr lang="ar-AE" dirty="0" smtClean="0">
                <a:solidFill>
                  <a:schemeClr val="tx2"/>
                </a:solidFill>
              </a:rPr>
              <a:t>لماذا يفضل استخدام النالتركسون في علاج الاعتماد/التسمم بالمورفين ؟</a:t>
            </a:r>
          </a:p>
          <a:p>
            <a:pPr marL="0" indent="0" algn="just" rtl="1">
              <a:buNone/>
            </a:pPr>
            <a:r>
              <a:rPr lang="ar-AE" dirty="0" smtClean="0"/>
              <a:t>صحيح أن </a:t>
            </a:r>
            <a:r>
              <a:rPr lang="ar-SA" dirty="0" smtClean="0"/>
              <a:t>النلكسون </a:t>
            </a:r>
            <a:r>
              <a:rPr lang="ar-SA" dirty="0"/>
              <a:t>لا يؤدي للتحمل ولكن النالتركسون أقوى منه وفي نفس الوقت النالتركسون طويل المفعول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0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r-AE" dirty="0" smtClean="0"/>
              <a:t>علاج التسمم أو الاعتماد على المورفين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2550">
            <a:solidFill>
              <a:schemeClr val="accent3"/>
            </a:solidFill>
          </a:ln>
        </p:spPr>
        <p:txBody>
          <a:bodyPr/>
          <a:lstStyle/>
          <a:p>
            <a:pPr marL="0" indent="0" algn="r" rtl="1">
              <a:buNone/>
            </a:pPr>
            <a:r>
              <a:rPr lang="ar-AE" dirty="0" smtClean="0">
                <a:solidFill>
                  <a:schemeClr val="tx2"/>
                </a:solidFill>
              </a:rPr>
              <a:t>لماذا يستخدم الكلونيدين في علاج التسمم / الاعتماد على المورفين؟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SA" dirty="0"/>
              <a:t>يساعد على غلق مستقبلات النورادرينالين والتخلص من أعراض الجهاز العصبي الذاتي (السمبثاوي) التي تظهر في أثناء عملية الانسحاب مما يشعر المريض بالراحة ويساعده على الاستمرار في العلاج .</a:t>
            </a:r>
            <a:endParaRPr lang="en-GB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0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r-AE" dirty="0" smtClean="0"/>
              <a:t>دواعي استخدام المورفين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2550">
            <a:solidFill>
              <a:schemeClr val="accent3"/>
            </a:solidFill>
          </a:ln>
        </p:spPr>
        <p:txBody>
          <a:bodyPr/>
          <a:lstStyle/>
          <a:p>
            <a:pPr marL="0" indent="0" algn="r" rtl="1">
              <a:buNone/>
            </a:pPr>
            <a:endParaRPr lang="ar-AE" dirty="0" smtClean="0"/>
          </a:p>
          <a:p>
            <a:pPr marL="0" indent="0" algn="r" rtl="1">
              <a:buNone/>
            </a:pPr>
            <a:r>
              <a:rPr lang="ar-AE" dirty="0" smtClean="0"/>
              <a:t>يستخدم تسكين الألم الشديد وكمساعد في التخدير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0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r-AE" dirty="0" smtClean="0"/>
              <a:t>التحمل والانسحاب في المورفين؟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2550">
            <a:solidFill>
              <a:schemeClr val="accent3"/>
            </a:solidFill>
          </a:ln>
        </p:spPr>
        <p:txBody>
          <a:bodyPr/>
          <a:lstStyle/>
          <a:p>
            <a:pPr marL="0" indent="0" algn="r" rtl="1">
              <a:buNone/>
            </a:pPr>
            <a:endParaRPr lang="ar-AE" dirty="0" smtClean="0">
              <a:solidFill>
                <a:schemeClr val="accent4"/>
              </a:solidFill>
            </a:endParaRPr>
          </a:p>
          <a:p>
            <a:pPr marL="0" indent="0" algn="r" rtl="1">
              <a:buNone/>
            </a:pPr>
            <a:r>
              <a:rPr lang="ar-AE" dirty="0" smtClean="0">
                <a:solidFill>
                  <a:schemeClr val="accent4"/>
                </a:solidFill>
              </a:rPr>
              <a:t>الانسحاب </a:t>
            </a:r>
            <a:r>
              <a:rPr lang="ar-SA" dirty="0"/>
              <a:t>تنشأ نتيجة التوقف عن تناول مادة معينة . أو تخفيف الجرعة المعتادة التى تعود الفرد على استخدامها . وقد تكون هذه الأعراض نفسية ، وإن كانتفى الأغلب جسمية </a:t>
            </a:r>
            <a:r>
              <a:rPr lang="ar-SA" dirty="0" smtClean="0"/>
              <a:t>.</a:t>
            </a:r>
            <a:endParaRPr lang="ar-AE" dirty="0" smtClean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0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r-AE" dirty="0" smtClean="0"/>
              <a:t>أعراض الانسحاب من المورفين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1630"/>
            <a:ext cx="8229600" cy="4525963"/>
          </a:xfrm>
          <a:ln w="82550">
            <a:solidFill>
              <a:schemeClr val="accent3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just" rtl="1">
              <a:buNone/>
            </a:pPr>
            <a:endParaRPr lang="ar-AE" u="sng" dirty="0" smtClean="0"/>
          </a:p>
          <a:p>
            <a:pPr marL="0" indent="0" algn="just" rtl="1">
              <a:buNone/>
            </a:pPr>
            <a:r>
              <a:rPr lang="ar-SA" u="sng" dirty="0" smtClean="0"/>
              <a:t>تقسم </a:t>
            </a:r>
            <a:r>
              <a:rPr lang="ar-SA" u="sng" dirty="0"/>
              <a:t>أعراض الإنسحاب الى 5 درجات تبدأ بالدرجة ( صفر) ،وتنتهى بالدرجة (4 ) </a:t>
            </a:r>
            <a:r>
              <a:rPr lang="ar-SA" u="sng" dirty="0" smtClean="0"/>
              <a:t>:</a:t>
            </a:r>
            <a:endParaRPr lang="ar-AE" u="sng" dirty="0" smtClean="0"/>
          </a:p>
          <a:p>
            <a:pPr marL="0" indent="0" algn="just" rtl="1">
              <a:buNone/>
            </a:pPr>
            <a:endParaRPr lang="ar-AE" u="sng" dirty="0" smtClean="0"/>
          </a:p>
          <a:p>
            <a:pPr marL="514350" indent="-514350" algn="just" rtl="1">
              <a:buFont typeface="+mj-lt"/>
              <a:buAutoNum type="arabicPeriod"/>
            </a:pPr>
            <a:r>
              <a:rPr lang="ar-SA" u="sng" dirty="0" smtClean="0"/>
              <a:t>الدرجة </a:t>
            </a:r>
            <a:r>
              <a:rPr lang="ar-SA" u="sng" dirty="0"/>
              <a:t>( صفر ) </a:t>
            </a:r>
            <a:r>
              <a:rPr lang="ar-AE" u="sng" dirty="0" smtClean="0"/>
              <a:t>: </a:t>
            </a:r>
            <a:r>
              <a:rPr lang="ar-AE" dirty="0" smtClean="0"/>
              <a:t>تظهر بعد مرور أربع ساعات من تناول آخر جرعة مورفين 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SA" u="sng" dirty="0" smtClean="0"/>
              <a:t>الدرجة </a:t>
            </a:r>
            <a:r>
              <a:rPr lang="ar-SA" u="sng" dirty="0"/>
              <a:t>(1) أعراض مبكرة </a:t>
            </a:r>
            <a:r>
              <a:rPr lang="ar-AE" u="sng" dirty="0" smtClean="0"/>
              <a:t>:</a:t>
            </a:r>
            <a:r>
              <a:rPr lang="ar-AE" dirty="0" smtClean="0"/>
              <a:t>تظهر بعد مرور 8 ساعات من تناول آخر جرعة مورفين</a:t>
            </a:r>
            <a:endParaRPr lang="en-GB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u="sng" dirty="0" smtClean="0"/>
              <a:t>الدرجة </a:t>
            </a:r>
            <a:r>
              <a:rPr lang="ar-SA" u="sng" dirty="0"/>
              <a:t>(2 ) أعراض </a:t>
            </a:r>
            <a:r>
              <a:rPr lang="ar-SA" u="sng" dirty="0" smtClean="0"/>
              <a:t>متوسطة</a:t>
            </a:r>
            <a:r>
              <a:rPr lang="ar-AE" u="sng" dirty="0" smtClean="0"/>
              <a:t>: </a:t>
            </a:r>
            <a:r>
              <a:rPr lang="ar-AE" dirty="0" smtClean="0"/>
              <a:t>تظهر بعد 12 ساعة من تناول آخر جرعة مورفين 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b="1" u="sng" dirty="0" smtClean="0"/>
              <a:t>الدرجة (3) أعراض متأخرة </a:t>
            </a:r>
            <a:r>
              <a:rPr lang="ar-AE" dirty="0" smtClean="0"/>
              <a:t>: تظهر بعد 20 ساعة من تناول آخر جرعة مورفين 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b="1" u="sng" dirty="0" smtClean="0"/>
              <a:t>الدرجة (4) : </a:t>
            </a:r>
            <a:r>
              <a:rPr lang="ar-AE" dirty="0" smtClean="0"/>
              <a:t>تظهر بعد 30 ساعة من تناول آخر جرعة مورفين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0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r-AE" dirty="0" smtClean="0"/>
              <a:t>التفاعل الدوائي للمورفين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2550">
            <a:solidFill>
              <a:schemeClr val="accent3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just" rtl="1">
              <a:buNone/>
            </a:pPr>
            <a:endParaRPr lang="ar-AE" dirty="0" smtClean="0"/>
          </a:p>
          <a:p>
            <a:pPr marL="0" indent="0" algn="just" rtl="1">
              <a:buNone/>
            </a:pPr>
            <a:r>
              <a:rPr lang="ar-AE" dirty="0" smtClean="0"/>
              <a:t>يتفاعل المورفين مع بعض الأدوية النفسية فيزيد من تأثيرها المثبط ،مثل تفاعل المورفين مع مضادات الاكتئاب .</a:t>
            </a:r>
          </a:p>
          <a:p>
            <a:pPr marL="0" indent="0" algn="just" rtl="1">
              <a:buNone/>
            </a:pPr>
            <a:endParaRPr lang="ar-AE" dirty="0" smtClean="0"/>
          </a:p>
          <a:p>
            <a:pPr marL="0" indent="0" algn="just" rtl="1">
              <a:buNone/>
            </a:pPr>
            <a:r>
              <a:rPr lang="ar-SA" dirty="0" smtClean="0">
                <a:solidFill>
                  <a:schemeClr val="accent4"/>
                </a:solidFill>
              </a:rPr>
              <a:t>عللي </a:t>
            </a:r>
            <a:r>
              <a:rPr lang="ar-SA" dirty="0">
                <a:solidFill>
                  <a:schemeClr val="accent4"/>
                </a:solidFill>
              </a:rPr>
              <a:t>يستخدم البنتازوكين ؟</a:t>
            </a:r>
            <a:endParaRPr lang="en-GB" dirty="0">
              <a:solidFill>
                <a:schemeClr val="accent4"/>
              </a:solidFill>
            </a:endParaRPr>
          </a:p>
          <a:p>
            <a:pPr marL="0" indent="0" algn="just" rtl="1">
              <a:buNone/>
            </a:pPr>
            <a:r>
              <a:rPr lang="ar-SA" dirty="0"/>
              <a:t>1-المورفين مخدر يسبب اعتماد </a:t>
            </a:r>
            <a:endParaRPr lang="en-GB" dirty="0"/>
          </a:p>
          <a:p>
            <a:pPr marL="0" indent="0" algn="just" rtl="1">
              <a:buNone/>
            </a:pPr>
            <a:r>
              <a:rPr lang="ar-SA" dirty="0"/>
              <a:t>2-البنتازوكين : </a:t>
            </a:r>
            <a:endParaRPr lang="en-GB" dirty="0"/>
          </a:p>
          <a:p>
            <a:pPr marL="0" indent="0" algn="just" rtl="1">
              <a:buNone/>
            </a:pPr>
            <a:r>
              <a:rPr lang="ar-SA" dirty="0"/>
              <a:t>	1-شادة تأثيرها محدود</a:t>
            </a:r>
            <a:endParaRPr lang="en-GB" dirty="0"/>
          </a:p>
          <a:p>
            <a:pPr marL="0" indent="0" algn="just" rtl="1">
              <a:buNone/>
            </a:pPr>
            <a:r>
              <a:rPr lang="ar-AE" dirty="0" smtClean="0"/>
              <a:t>	</a:t>
            </a:r>
            <a:r>
              <a:rPr lang="ar-SA" dirty="0" smtClean="0"/>
              <a:t>2-مسكن </a:t>
            </a:r>
            <a:r>
              <a:rPr lang="ar-SA" dirty="0"/>
              <a:t>قوي </a:t>
            </a:r>
            <a:endParaRPr lang="en-GB" dirty="0"/>
          </a:p>
          <a:p>
            <a:pPr marL="0" indent="0" algn="just" rtl="1">
              <a:buNone/>
            </a:pPr>
            <a:r>
              <a:rPr lang="ar-AE" dirty="0" smtClean="0"/>
              <a:t>	</a:t>
            </a:r>
            <a:r>
              <a:rPr lang="ar-SA" dirty="0" smtClean="0"/>
              <a:t>3-ليس </a:t>
            </a:r>
            <a:r>
              <a:rPr lang="ar-SA" dirty="0"/>
              <a:t>لها تأثير مخدر </a:t>
            </a:r>
            <a:endParaRPr lang="en-GB" dirty="0"/>
          </a:p>
          <a:p>
            <a:pPr marL="0" indent="0" algn="just" rtl="1">
              <a:buNone/>
            </a:pPr>
            <a:r>
              <a:rPr lang="ar-AE" dirty="0" smtClean="0"/>
              <a:t>	</a:t>
            </a:r>
            <a:r>
              <a:rPr lang="ar-SA" dirty="0" smtClean="0"/>
              <a:t>4-يخلو </a:t>
            </a:r>
            <a:r>
              <a:rPr lang="ar-SA" dirty="0"/>
              <a:t>من أعراض الاعتماد </a:t>
            </a:r>
            <a:endParaRPr lang="en-GB" dirty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0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r-AE" dirty="0" smtClean="0"/>
              <a:t>الاعتماد على العقار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2550"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SA" u="sng" dirty="0">
                <a:solidFill>
                  <a:schemeClr val="tx2"/>
                </a:solidFill>
              </a:rPr>
              <a:t>الإعتماد النفسي :</a:t>
            </a:r>
            <a:endParaRPr lang="en-GB" dirty="0">
              <a:solidFill>
                <a:schemeClr val="tx2"/>
              </a:solidFill>
            </a:endParaRPr>
          </a:p>
          <a:p>
            <a:pPr marL="0" lvl="0" indent="0" algn="just" rtl="1">
              <a:buNone/>
            </a:pPr>
            <a:r>
              <a:rPr lang="ar-SA" dirty="0"/>
              <a:t>يعنى الشعور بالإرتياح النفسي واللذة نتيجة تناول العقار، مع الشعور بالرغبة المستمرة أو متقطع فى تناول العقار للشعور بهذه المشاعر.</a:t>
            </a:r>
            <a:endParaRPr lang="en-GB" dirty="0"/>
          </a:p>
          <a:p>
            <a:pPr marL="0" lvl="0" indent="0" algn="just" rtl="1">
              <a:buNone/>
            </a:pPr>
            <a:r>
              <a:rPr lang="ar-SA" u="sng" dirty="0">
                <a:solidFill>
                  <a:schemeClr val="tx2"/>
                </a:solidFill>
              </a:rPr>
              <a:t>الإعتماد الجسمى :</a:t>
            </a:r>
            <a:endParaRPr lang="en-GB" dirty="0">
              <a:solidFill>
                <a:schemeClr val="tx2"/>
              </a:solidFill>
            </a:endParaRPr>
          </a:p>
          <a:p>
            <a:pPr marL="0" lvl="0" indent="0" algn="just" rtl="1">
              <a:buNone/>
            </a:pPr>
            <a:r>
              <a:rPr lang="ar-SA" dirty="0"/>
              <a:t>تعود وظائف الجسم على كميات معينة من العقار ، وعند تقليل كميته أو التوقف عنه تظهر بعض الأعراض الجسمية بشكل </a:t>
            </a:r>
            <a:r>
              <a:rPr lang="ar-SA" dirty="0" smtClean="0"/>
              <a:t>مز</a:t>
            </a:r>
            <a:r>
              <a:rPr lang="ar-AE" dirty="0" smtClean="0"/>
              <a:t>عج.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0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r-AE" dirty="0" smtClean="0"/>
              <a:t>الاعتماد على العقاقير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2550">
            <a:solidFill>
              <a:schemeClr val="accent3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dirty="0">
                <a:solidFill>
                  <a:schemeClr val="accent2"/>
                </a:solidFill>
              </a:rPr>
              <a:t>* يتم الإعتماد على العقاقير وفقا للكتيب التشخيصى الإحصائى الثالث :</a:t>
            </a:r>
            <a:endParaRPr lang="en-GB" dirty="0">
              <a:solidFill>
                <a:schemeClr val="accent2"/>
              </a:solidFill>
            </a:endParaRPr>
          </a:p>
          <a:p>
            <a:pPr algn="just" rtl="1"/>
            <a:r>
              <a:rPr lang="ar-SA" dirty="0" smtClean="0"/>
              <a:t>وجود </a:t>
            </a:r>
            <a:r>
              <a:rPr lang="ar-SA" dirty="0"/>
              <a:t>ثلاث على الأقل </a:t>
            </a:r>
            <a:r>
              <a:rPr lang="ar-AE" dirty="0" smtClean="0"/>
              <a:t>من أعراض الاعتماد </a:t>
            </a:r>
          </a:p>
          <a:p>
            <a:pPr algn="just" rtl="1"/>
            <a:r>
              <a:rPr lang="ar-SA" dirty="0"/>
              <a:t>استمرار بعض الأعراض لمدة شهر على الأقل أو تكرار حدوثها لفترة زمنية طويلة </a:t>
            </a:r>
            <a:endParaRPr lang="ar-AE" dirty="0" smtClean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0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r-AE" dirty="0" smtClean="0"/>
              <a:t>الاعتماد على العقاقير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2550"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AE" dirty="0" smtClean="0">
                <a:solidFill>
                  <a:schemeClr val="accent2"/>
                </a:solidFill>
              </a:rPr>
              <a:t>يتم تصنيف الاعتماد حسب الشدة إلى خمس مستويات :</a:t>
            </a:r>
            <a:endParaRPr lang="en-GB" dirty="0">
              <a:solidFill>
                <a:schemeClr val="accent2"/>
              </a:solidFill>
            </a:endParaRPr>
          </a:p>
          <a:p>
            <a:pPr algn="just" rtl="1"/>
            <a:r>
              <a:rPr lang="ar-AE" dirty="0" smtClean="0"/>
              <a:t>اعتماد خفيف : </a:t>
            </a:r>
            <a:r>
              <a:rPr lang="ar-SA" dirty="0"/>
              <a:t>وفيه تكون الأعراضاب طفيف  قليلة ، ولا تؤدى الى اضطراب طفيف فى الوظيفة المهنية أو فى الأنشطة الإجتماعية المعتادة</a:t>
            </a:r>
            <a:r>
              <a:rPr lang="ar-SA" dirty="0" smtClean="0"/>
              <a:t>.</a:t>
            </a:r>
            <a:endParaRPr lang="ar-AE" dirty="0" smtClean="0"/>
          </a:p>
          <a:p>
            <a:pPr algn="just" rtl="1"/>
            <a:r>
              <a:rPr lang="ar-AE" dirty="0" smtClean="0"/>
              <a:t>اعتماد متوسط </a:t>
            </a:r>
          </a:p>
          <a:p>
            <a:pPr algn="just" rtl="1"/>
            <a:r>
              <a:rPr lang="ar-AE" dirty="0" smtClean="0"/>
              <a:t>اعتماد شديد </a:t>
            </a:r>
          </a:p>
        </p:txBody>
      </p:sp>
    </p:spTree>
    <p:extLst>
      <p:ext uri="{BB962C8B-B14F-4D97-AF65-F5344CB8AC3E}">
        <p14:creationId xmlns:p14="http://schemas.microsoft.com/office/powerpoint/2010/main" val="140020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r-AE" dirty="0" smtClean="0"/>
              <a:t>أهداف المحاضرة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2550">
            <a:solidFill>
              <a:schemeClr val="accent3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التعريف بأصناف العقاقير المخدرة والمسكنة </a:t>
            </a:r>
          </a:p>
          <a:p>
            <a:pPr algn="r" rtl="1"/>
            <a:r>
              <a:rPr lang="ar-AE" dirty="0" smtClean="0"/>
              <a:t>التعريف بأعراض التسمم بالمورفين </a:t>
            </a:r>
          </a:p>
          <a:p>
            <a:pPr algn="r" rtl="1"/>
            <a:r>
              <a:rPr lang="ar-AE" dirty="0" smtClean="0"/>
              <a:t>التعريف بطرق علاج التسمم والاعتماد على المورفين </a:t>
            </a:r>
          </a:p>
          <a:p>
            <a:pPr algn="r" rtl="1"/>
            <a:r>
              <a:rPr lang="ar-AE" smtClean="0"/>
              <a:t>التعريف بكيفية تشخيص أعراض الاعتماد على المورفين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6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r-AE" dirty="0" smtClean="0"/>
              <a:t>الاعتماد على العقاقير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2550">
            <a:solidFill>
              <a:schemeClr val="accent3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dirty="0">
                <a:solidFill>
                  <a:schemeClr val="tx2"/>
                </a:solidFill>
              </a:rPr>
              <a:t>4- </a:t>
            </a:r>
            <a:r>
              <a:rPr lang="ar-SA" u="sng" dirty="0">
                <a:solidFill>
                  <a:schemeClr val="tx2"/>
                </a:solidFill>
              </a:rPr>
              <a:t>توقف جزئي  </a:t>
            </a:r>
            <a:r>
              <a:rPr lang="en-US" u="sng" dirty="0">
                <a:solidFill>
                  <a:schemeClr val="tx2"/>
                </a:solidFill>
              </a:rPr>
              <a:t>In partial remission</a:t>
            </a:r>
            <a:r>
              <a:rPr lang="ar-SA" dirty="0">
                <a:solidFill>
                  <a:schemeClr val="tx2"/>
                </a:solidFill>
              </a:rPr>
              <a:t> </a:t>
            </a:r>
            <a:r>
              <a:rPr lang="ar-AE" dirty="0" smtClean="0">
                <a:solidFill>
                  <a:schemeClr val="tx2"/>
                </a:solidFill>
              </a:rPr>
              <a:t>:</a:t>
            </a:r>
            <a:r>
              <a:rPr lang="ar-SA" dirty="0" smtClean="0">
                <a:solidFill>
                  <a:schemeClr val="tx2"/>
                </a:solidFill>
              </a:rPr>
              <a:t> </a:t>
            </a:r>
            <a:endParaRPr lang="en-GB" dirty="0">
              <a:solidFill>
                <a:schemeClr val="tx2"/>
              </a:solidFill>
            </a:endParaRPr>
          </a:p>
          <a:p>
            <a:pPr marL="0" lvl="0" indent="0" algn="just" rtl="1">
              <a:buNone/>
            </a:pPr>
            <a:r>
              <a:rPr lang="ar-SA" dirty="0"/>
              <a:t>يكون هناك بعض افستخدام للمادة خلال الستة أشهر الماضية مع بعض أعراض الإعتماد .</a:t>
            </a:r>
            <a:endParaRPr lang="en-GB" dirty="0"/>
          </a:p>
          <a:p>
            <a:pPr marL="0" lvl="0" indent="0" algn="just" rtl="1">
              <a:buNone/>
            </a:pPr>
            <a:endParaRPr lang="ar-AE" dirty="0" smtClean="0"/>
          </a:p>
          <a:p>
            <a:pPr marL="0" lvl="0" indent="0" algn="just" rtl="1">
              <a:buNone/>
            </a:pPr>
            <a:r>
              <a:rPr lang="ar-SA" dirty="0" smtClean="0">
                <a:solidFill>
                  <a:schemeClr val="tx2"/>
                </a:solidFill>
              </a:rPr>
              <a:t>5- </a:t>
            </a:r>
            <a:r>
              <a:rPr lang="ar-SA" u="sng" dirty="0">
                <a:solidFill>
                  <a:schemeClr val="tx2"/>
                </a:solidFill>
              </a:rPr>
              <a:t>التوقف النهائي </a:t>
            </a:r>
            <a:r>
              <a:rPr lang="en-US" u="sng" dirty="0">
                <a:solidFill>
                  <a:schemeClr val="tx2"/>
                </a:solidFill>
              </a:rPr>
              <a:t>In full remission</a:t>
            </a:r>
            <a:r>
              <a:rPr lang="ar-SA" u="sng" dirty="0">
                <a:solidFill>
                  <a:schemeClr val="tx2"/>
                </a:solidFill>
              </a:rPr>
              <a:t>  </a:t>
            </a:r>
            <a:r>
              <a:rPr lang="ar-AE" u="sng" dirty="0" smtClean="0">
                <a:solidFill>
                  <a:schemeClr val="tx2"/>
                </a:solidFill>
              </a:rPr>
              <a:t>:</a:t>
            </a:r>
          </a:p>
          <a:p>
            <a:pPr marL="0" lvl="0" indent="0" algn="just" rtl="1">
              <a:buNone/>
            </a:pPr>
            <a:r>
              <a:rPr lang="ar-SA" dirty="0" smtClean="0"/>
              <a:t>وفيه </a:t>
            </a:r>
            <a:r>
              <a:rPr lang="ar-SA" dirty="0"/>
              <a:t>لا يكون هناك أى إستخدام للمادة لمدة ستة أشهر ، مع عدم وجود أعراض اعتماد.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20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AE" dirty="0" smtClean="0"/>
              <a:t>تمت المحاضرة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2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r-AE" dirty="0" smtClean="0"/>
              <a:t>تصنيف العقاقير حسب موضع عملها وتأثيرها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2550">
            <a:solidFill>
              <a:schemeClr val="accent3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9210911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06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ar-EG" dirty="0"/>
              <a:t>الأدوية المخدرة </a:t>
            </a:r>
            <a:r>
              <a:rPr lang="ar-AE" dirty="0" smtClean="0"/>
              <a:t/>
            </a:r>
            <a:br>
              <a:rPr lang="ar-AE" dirty="0" smtClean="0"/>
            </a:br>
            <a:r>
              <a:rPr lang="en-US" dirty="0" err="1" smtClean="0"/>
              <a:t>Anaesthetics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2550">
            <a:solidFill>
              <a:schemeClr val="accent3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AE" b="1" u="sng" dirty="0" smtClean="0">
                <a:solidFill>
                  <a:schemeClr val="tx2"/>
                </a:solidFill>
              </a:rPr>
              <a:t>تعريفها: </a:t>
            </a:r>
          </a:p>
          <a:p>
            <a:pPr marL="0" indent="0" algn="r" rtl="1">
              <a:buNone/>
            </a:pPr>
            <a:r>
              <a:rPr lang="ar-EG" dirty="0" smtClean="0"/>
              <a:t>وهى </a:t>
            </a:r>
            <a:r>
              <a:rPr lang="ar-EG" dirty="0"/>
              <a:t>أدوية تسبب غياباً للاحساس، وقد يكون تأثير هذه الأدوية عاماً حيث تسبب غياباً تاماً للإحساس فى جميع مواضع الجسم، كما أنها تسبب غياباً للوعى، وتسمى حينئذ بالمخدرات العامة </a:t>
            </a:r>
            <a:r>
              <a:rPr lang="ar-AE" dirty="0" smtClean="0"/>
              <a:t>.</a:t>
            </a:r>
          </a:p>
          <a:p>
            <a:pPr marL="0" indent="0" algn="r" rtl="1">
              <a:buNone/>
            </a:pPr>
            <a:endParaRPr lang="ar-AE" b="1" u="sng" dirty="0" smtClean="0">
              <a:solidFill>
                <a:schemeClr val="tx2"/>
              </a:solidFill>
            </a:endParaRPr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tx2"/>
                </a:solidFill>
              </a:rPr>
              <a:t>طرق تعاطيها :</a:t>
            </a:r>
            <a:endParaRPr lang="ar-AE" dirty="0" smtClean="0"/>
          </a:p>
          <a:p>
            <a:pPr algn="r" rtl="1"/>
            <a:r>
              <a:rPr lang="ar-AE" dirty="0" smtClean="0"/>
              <a:t>الاستنشاق </a:t>
            </a:r>
          </a:p>
          <a:p>
            <a:pPr algn="r" rtl="1"/>
            <a:r>
              <a:rPr lang="ar-AE" dirty="0" smtClean="0"/>
              <a:t>الحقن </a:t>
            </a:r>
          </a:p>
          <a:p>
            <a:pPr marL="0" indent="0" algn="r" rtl="1">
              <a:buNone/>
            </a:pPr>
            <a:endParaRPr lang="ar-AE" dirty="0" smtClean="0"/>
          </a:p>
          <a:p>
            <a:pPr marL="0" indent="0" algn="r" rtl="1">
              <a:buNone/>
            </a:pPr>
            <a:r>
              <a:rPr lang="ar-AE" dirty="0" smtClean="0"/>
              <a:t>*</a:t>
            </a:r>
            <a:r>
              <a:rPr lang="ar-EG" dirty="0" smtClean="0"/>
              <a:t>وقد </a:t>
            </a:r>
            <a:r>
              <a:rPr lang="ar-EG" dirty="0"/>
              <a:t>تسبب هذه أيضا غياباً للاحساس فى جزء محدد من الجسم فتسمى فى هذه الحالة بالمخدرات الموض</a:t>
            </a:r>
            <a:r>
              <a:rPr lang="ar-SA" dirty="0"/>
              <a:t>ع</a:t>
            </a:r>
            <a:r>
              <a:rPr lang="ar-EG" dirty="0"/>
              <a:t>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6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ar-AE" dirty="0" smtClean="0"/>
              <a:t>مسكنات الألم </a:t>
            </a:r>
            <a:br>
              <a:rPr lang="ar-AE" dirty="0" smtClean="0"/>
            </a:br>
            <a:r>
              <a:rPr lang="en-US" dirty="0"/>
              <a:t>Analgesics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2550">
            <a:solidFill>
              <a:schemeClr val="accent3"/>
            </a:solidFill>
          </a:ln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EG" u="sng" dirty="0">
                <a:solidFill>
                  <a:schemeClr val="tx2"/>
                </a:solidFill>
              </a:rPr>
              <a:t>المسكنات الأفيونية </a:t>
            </a:r>
            <a:r>
              <a:rPr lang="en-US" u="sng" dirty="0" err="1">
                <a:solidFill>
                  <a:schemeClr val="tx2"/>
                </a:solidFill>
              </a:rPr>
              <a:t>Opiod</a:t>
            </a:r>
            <a:r>
              <a:rPr lang="en-US" u="sng" dirty="0">
                <a:solidFill>
                  <a:schemeClr val="tx2"/>
                </a:solidFill>
              </a:rPr>
              <a:t> </a:t>
            </a:r>
            <a:endParaRPr lang="ar-AE" u="sng" dirty="0" smtClean="0">
              <a:solidFill>
                <a:schemeClr val="tx2"/>
              </a:solidFill>
            </a:endParaRPr>
          </a:p>
          <a:p>
            <a:pPr algn="r" rtl="1"/>
            <a:r>
              <a:rPr lang="ar-EG" dirty="0"/>
              <a:t>مجموعة من الأدوية تعمل على مستقبلات خاصة بها فى الجهاز </a:t>
            </a:r>
            <a:r>
              <a:rPr lang="ar-EG" dirty="0" smtClean="0"/>
              <a:t>العصبى</a:t>
            </a:r>
            <a:endParaRPr lang="ar-AE" dirty="0" smtClean="0"/>
          </a:p>
          <a:p>
            <a:pPr algn="r" rtl="1"/>
            <a:endParaRPr lang="ar-AE" dirty="0"/>
          </a:p>
          <a:p>
            <a:pPr marL="0" indent="0" algn="r" rtl="1">
              <a:buNone/>
            </a:pPr>
            <a:r>
              <a:rPr lang="ar-AE" b="1" u="sng" dirty="0" smtClean="0"/>
              <a:t>هناك مركبات يفرزها الجسم داخليا وتشبه خصائص الأفيونات :</a:t>
            </a:r>
          </a:p>
          <a:p>
            <a:pPr algn="r" rtl="1"/>
            <a:r>
              <a:rPr lang="ar-AE" dirty="0" smtClean="0"/>
              <a:t>النكفالينات </a:t>
            </a:r>
          </a:p>
          <a:p>
            <a:pPr algn="r" rtl="1"/>
            <a:r>
              <a:rPr lang="ar-EG" dirty="0"/>
              <a:t>والدينورفينات </a:t>
            </a:r>
            <a:endParaRPr lang="ar-AE" dirty="0" smtClean="0"/>
          </a:p>
          <a:p>
            <a:pPr algn="r" rtl="1"/>
            <a:r>
              <a:rPr lang="ar-AE" dirty="0" smtClean="0"/>
              <a:t>الاندروفينات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6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r-AE" dirty="0" smtClean="0"/>
              <a:t>أقسام مشتقات الأفيون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052794"/>
              </p:ext>
            </p:extLst>
          </p:nvPr>
        </p:nvGraphicFramePr>
        <p:xfrm>
          <a:off x="457200" y="1600200"/>
          <a:ext cx="82296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مشتقات</a:t>
                      </a:r>
                      <a:r>
                        <a:rPr lang="ar-AE" baseline="0" dirty="0" smtClean="0"/>
                        <a:t> مصنعة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مشتقات نصف مصنعة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مشتقات</a:t>
                      </a:r>
                      <a:r>
                        <a:rPr lang="ar-AE" baseline="0" dirty="0" smtClean="0"/>
                        <a:t> خام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المبردين </a:t>
                      </a:r>
                    </a:p>
                    <a:p>
                      <a:pPr algn="ctr"/>
                      <a:r>
                        <a:rPr lang="ar-AE" dirty="0" smtClean="0"/>
                        <a:t>الفنتالين</a:t>
                      </a:r>
                      <a:r>
                        <a:rPr lang="ar-AE" baseline="0" dirty="0" smtClean="0"/>
                        <a:t> </a:t>
                      </a:r>
                    </a:p>
                    <a:p>
                      <a:pPr algn="ctr"/>
                      <a:r>
                        <a:rPr lang="ar-AE" baseline="0" dirty="0" smtClean="0"/>
                        <a:t>الميثادون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الهروين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المورفين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6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r-AE" dirty="0" smtClean="0"/>
              <a:t>المشتقات المصنعة للأفيون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2550">
            <a:solidFill>
              <a:schemeClr val="accent3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just" rtl="1">
              <a:buNone/>
            </a:pPr>
            <a:r>
              <a:rPr lang="ar-EG" dirty="0" smtClean="0">
                <a:solidFill>
                  <a:schemeClr val="accent1"/>
                </a:solidFill>
              </a:rPr>
              <a:t>ا</a:t>
            </a:r>
            <a:r>
              <a:rPr lang="ar-EG" u="sng" dirty="0" smtClean="0">
                <a:solidFill>
                  <a:schemeClr val="accent1"/>
                </a:solidFill>
              </a:rPr>
              <a:t>لميبردين</a:t>
            </a:r>
            <a:r>
              <a:rPr lang="ar-AE" dirty="0" smtClean="0">
                <a:solidFill>
                  <a:schemeClr val="accent1"/>
                </a:solidFill>
              </a:rPr>
              <a:t>: </a:t>
            </a:r>
          </a:p>
          <a:p>
            <a:pPr marL="0" indent="0" algn="just" rtl="1">
              <a:buNone/>
            </a:pPr>
            <a:r>
              <a:rPr lang="ar-EG" dirty="0" smtClean="0"/>
              <a:t>يتميز </a:t>
            </a:r>
            <a:r>
              <a:rPr lang="ar-EG" dirty="0"/>
              <a:t>بسرعة تأثيره، ولكن تأثيره كمسكن أضعف من المورفين.</a:t>
            </a:r>
            <a:endParaRPr lang="en-GB" dirty="0"/>
          </a:p>
          <a:p>
            <a:pPr marL="0" lvl="0" indent="0" algn="just" rtl="1">
              <a:buNone/>
            </a:pPr>
            <a:endParaRPr lang="ar-AE" u="sng" dirty="0" smtClean="0"/>
          </a:p>
          <a:p>
            <a:pPr marL="0" indent="0" algn="just" rtl="1">
              <a:buNone/>
            </a:pPr>
            <a:r>
              <a:rPr lang="ar-AE" u="sng" dirty="0" smtClean="0">
                <a:solidFill>
                  <a:schemeClr val="accent1"/>
                </a:solidFill>
              </a:rPr>
              <a:t>الفنتالين :</a:t>
            </a:r>
            <a:endParaRPr lang="ar-AE" u="sng" dirty="0">
              <a:solidFill>
                <a:schemeClr val="accent1"/>
              </a:solidFill>
            </a:endParaRPr>
          </a:p>
          <a:p>
            <a:pPr marL="0" lvl="0" indent="0" algn="just" rtl="1">
              <a:buNone/>
            </a:pPr>
            <a:r>
              <a:rPr lang="ar-EG" dirty="0" smtClean="0"/>
              <a:t>وهو </a:t>
            </a:r>
            <a:r>
              <a:rPr lang="ar-EG" dirty="0"/>
              <a:t>كمسكن أشد من المورفين مئة مرة، ولكن فترة فاعليته قصيرة، وهو يستخدم كعامل مساعد فى التخدير.</a:t>
            </a:r>
            <a:endParaRPr lang="en-GB" dirty="0"/>
          </a:p>
          <a:p>
            <a:pPr marL="0" lvl="0" indent="0" algn="just" rtl="1">
              <a:buNone/>
            </a:pPr>
            <a:endParaRPr lang="ar-AE" u="sng" dirty="0" smtClean="0"/>
          </a:p>
          <a:p>
            <a:pPr marL="0" indent="0" algn="just" rtl="1">
              <a:buNone/>
            </a:pPr>
            <a:r>
              <a:rPr lang="ar-AE" u="sng" dirty="0" smtClean="0">
                <a:solidFill>
                  <a:schemeClr val="accent1"/>
                </a:solidFill>
              </a:rPr>
              <a:t>الميثادون:</a:t>
            </a:r>
            <a:endParaRPr lang="ar-AE" u="sng" dirty="0">
              <a:solidFill>
                <a:schemeClr val="accent1"/>
              </a:solidFill>
            </a:endParaRPr>
          </a:p>
          <a:p>
            <a:pPr marL="0" lvl="0" indent="0" algn="just" rtl="1">
              <a:buNone/>
            </a:pPr>
            <a:r>
              <a:rPr lang="ar-EG" dirty="0" smtClean="0"/>
              <a:t>ويتميز </a:t>
            </a:r>
            <a:r>
              <a:rPr lang="ar-EG" dirty="0"/>
              <a:t>بفترة فاعلية أطول من المورفين، وهو يستخدم كمسكن، كما يستخدم فى علاج أعراض الانسحاب، الخاصة بالمورفين والهيرويين.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6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r-AE" dirty="0" smtClean="0"/>
              <a:t>طرق استخدام الأفيونات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2550">
            <a:solidFill>
              <a:schemeClr val="accent3"/>
            </a:solidFill>
          </a:ln>
        </p:spPr>
        <p:txBody>
          <a:bodyPr>
            <a:normAutofit lnSpcReduction="10000"/>
          </a:bodyPr>
          <a:lstStyle/>
          <a:p>
            <a:pPr marL="514350" indent="-514350" algn="just" rtl="1">
              <a:buAutoNum type="arabicParenR"/>
            </a:pPr>
            <a:endParaRPr lang="ar-AE" dirty="0" smtClean="0"/>
          </a:p>
          <a:p>
            <a:pPr marL="514350" indent="-514350" algn="just" rtl="1">
              <a:buAutoNum type="arabicParenR"/>
            </a:pPr>
            <a:r>
              <a:rPr lang="ar-EG" dirty="0" smtClean="0"/>
              <a:t>الحقن </a:t>
            </a:r>
            <a:r>
              <a:rPr lang="ar-EG" dirty="0"/>
              <a:t>تحت الجلد	</a:t>
            </a:r>
            <a:endParaRPr lang="ar-AE" dirty="0" smtClean="0"/>
          </a:p>
          <a:p>
            <a:pPr marL="514350" indent="-514350" algn="just" rtl="1">
              <a:buAutoNum type="arabicParenR"/>
            </a:pPr>
            <a:r>
              <a:rPr lang="ar-EG" dirty="0" smtClean="0"/>
              <a:t>الفم</a:t>
            </a:r>
            <a:endParaRPr lang="ar-AE" dirty="0"/>
          </a:p>
          <a:p>
            <a:pPr marL="514350" indent="-514350" algn="just" rtl="1">
              <a:buAutoNum type="arabicParenR"/>
            </a:pPr>
            <a:r>
              <a:rPr lang="ar-EG" dirty="0" smtClean="0"/>
              <a:t> </a:t>
            </a:r>
            <a:r>
              <a:rPr lang="ar-EG" dirty="0"/>
              <a:t>الاستنشاق</a:t>
            </a:r>
            <a:endParaRPr lang="en-GB" dirty="0"/>
          </a:p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/>
              <a:t>التأثيرات الدوائية للمورفين :</a:t>
            </a:r>
          </a:p>
          <a:p>
            <a:pPr marL="0" indent="0" algn="r" rtl="1">
              <a:buNone/>
            </a:pPr>
            <a:r>
              <a:rPr lang="ar-AE" dirty="0" smtClean="0"/>
              <a:t>يقوم المورفين بالتهدئة للجهاز العصبي السمبثاوي وتثبيط نشاطه عموما بسلسلة من العمليات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6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ar-AE" dirty="0" smtClean="0"/>
              <a:t>كيف يحدث التسمم بالمورفين وكيف يتم علاجه 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2550">
            <a:solidFill>
              <a:schemeClr val="accent3"/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التسمم بالمورفين يحدث نتيجة تناول جرعات كبيرة .</a:t>
            </a:r>
          </a:p>
          <a:p>
            <a:pPr algn="r" rtl="1"/>
            <a:r>
              <a:rPr lang="ar-SA" dirty="0"/>
              <a:t>من أعراضه : فقد الوعى وهبوط التنفس وهبوط الضغط والصدمة وقد تحدث الوفاة نتيجة هبوط التنفس </a:t>
            </a:r>
            <a:r>
              <a:rPr lang="ar-SA" dirty="0" smtClean="0"/>
              <a:t>.</a:t>
            </a:r>
            <a:endParaRPr lang="ar-AE" dirty="0" smtClean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6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741</Words>
  <Application>Microsoft Office PowerPoint</Application>
  <PresentationFormat>On-screen Show (4:3)</PresentationFormat>
  <Paragraphs>132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الفصل التاسع </vt:lpstr>
      <vt:lpstr>أهداف المحاضرة </vt:lpstr>
      <vt:lpstr>تصنيف العقاقير حسب موضع عملها وتأثيرها </vt:lpstr>
      <vt:lpstr>الأدوية المخدرة  Anaesthetics</vt:lpstr>
      <vt:lpstr>مسكنات الألم  Analgesics</vt:lpstr>
      <vt:lpstr>أقسام مشتقات الأفيون </vt:lpstr>
      <vt:lpstr>المشتقات المصنعة للأفيون </vt:lpstr>
      <vt:lpstr>طرق استخدام الأفيونات </vt:lpstr>
      <vt:lpstr>كيف يحدث التسمم بالمورفين وكيف يتم علاجه ؟</vt:lpstr>
      <vt:lpstr>علاج التسمم أو الاعتماد على المورفين </vt:lpstr>
      <vt:lpstr>العلاج بمضادات الأفيون </vt:lpstr>
      <vt:lpstr>علاج التسمم أو الاعتماد على المورفين </vt:lpstr>
      <vt:lpstr>دواعي استخدام المورفين </vt:lpstr>
      <vt:lpstr>التحمل والانسحاب في المورفين؟</vt:lpstr>
      <vt:lpstr>أعراض الانسحاب من المورفين </vt:lpstr>
      <vt:lpstr>التفاعل الدوائي للمورفين </vt:lpstr>
      <vt:lpstr>الاعتماد على العقار </vt:lpstr>
      <vt:lpstr>الاعتماد على العقاقير </vt:lpstr>
      <vt:lpstr>الاعتماد على العقاقير </vt:lpstr>
      <vt:lpstr>الاعتماد على العقاقير </vt:lpstr>
      <vt:lpstr>تمت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التاسع </dc:title>
  <dc:creator>Sumyah</dc:creator>
  <cp:lastModifiedBy>Sumyah</cp:lastModifiedBy>
  <cp:revision>15</cp:revision>
  <dcterms:created xsi:type="dcterms:W3CDTF">2006-08-16T00:00:00Z</dcterms:created>
  <dcterms:modified xsi:type="dcterms:W3CDTF">2014-04-21T21:40:00Z</dcterms:modified>
</cp:coreProperties>
</file>