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6858000"/>
  <p:notesSz cx="6858000" cy="9144000"/>
  <p:defaultTextStyle>
    <a:lvl1pPr>
      <a:defRPr sz="1200">
        <a:latin typeface="+mn-lt"/>
        <a:ea typeface="+mn-ea"/>
        <a:cs typeface="+mn-cs"/>
        <a:sym typeface="Helvetica"/>
      </a:defRPr>
    </a:lvl1pPr>
    <a:lvl2pPr>
      <a:defRPr sz="1200">
        <a:latin typeface="+mn-lt"/>
        <a:ea typeface="+mn-ea"/>
        <a:cs typeface="+mn-cs"/>
        <a:sym typeface="Helvetica"/>
      </a:defRPr>
    </a:lvl2pPr>
    <a:lvl3pPr>
      <a:defRPr sz="1200">
        <a:latin typeface="+mn-lt"/>
        <a:ea typeface="+mn-ea"/>
        <a:cs typeface="+mn-cs"/>
        <a:sym typeface="Helvetica"/>
      </a:defRPr>
    </a:lvl3pPr>
    <a:lvl4pPr>
      <a:defRPr sz="1200">
        <a:latin typeface="+mn-lt"/>
        <a:ea typeface="+mn-ea"/>
        <a:cs typeface="+mn-cs"/>
        <a:sym typeface="Helvetica"/>
      </a:defRPr>
    </a:lvl4pPr>
    <a:lvl5pPr>
      <a:defRPr sz="1200">
        <a:latin typeface="+mn-lt"/>
        <a:ea typeface="+mn-ea"/>
        <a:cs typeface="+mn-cs"/>
        <a:sym typeface="Helvetica"/>
      </a:defRPr>
    </a:lvl5pPr>
    <a:lvl6pPr>
      <a:defRPr sz="1200">
        <a:latin typeface="+mn-lt"/>
        <a:ea typeface="+mn-ea"/>
        <a:cs typeface="+mn-cs"/>
        <a:sym typeface="Helvetica"/>
      </a:defRPr>
    </a:lvl6pPr>
    <a:lvl7pPr>
      <a:defRPr sz="1200">
        <a:latin typeface="+mn-lt"/>
        <a:ea typeface="+mn-ea"/>
        <a:cs typeface="+mn-cs"/>
        <a:sym typeface="Helvetica"/>
      </a:defRPr>
    </a:lvl7pPr>
    <a:lvl8pPr>
      <a:defRPr sz="1200">
        <a:latin typeface="+mn-lt"/>
        <a:ea typeface="+mn-ea"/>
        <a:cs typeface="+mn-cs"/>
        <a:sym typeface="Helvetica"/>
      </a:defRPr>
    </a:lvl8pPr>
    <a:lvl9pPr>
      <a:defRPr sz="1200">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8D3CA"/>
          </a:solidFill>
        </a:fill>
      </a:tcStyle>
    </a:wholeTbl>
    <a:band2H>
      <a:tcTxStyle b="def" i="def"/>
      <a:tcStyle>
        <a:tcBdr/>
        <a:fill>
          <a:solidFill>
            <a:srgbClr val="FCEA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6B06"/>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6B06"/>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D6B06"/>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D6B06"/>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ED6B06"/>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p:nvPr>
            <p:ph type="sldImg"/>
          </p:nvPr>
        </p:nvSpPr>
        <p:spPr>
          <a:xfrm>
            <a:off x="1143000" y="685800"/>
            <a:ext cx="4572000" cy="3429000"/>
          </a:xfrm>
          <a:prstGeom prst="rect">
            <a:avLst/>
          </a:prstGeom>
        </p:spPr>
        <p:txBody>
          <a:bodyPr/>
          <a:lstStyle/>
          <a:p>
            <a:pPr lvl="0"/>
          </a:p>
        </p:txBody>
      </p:sp>
      <p:sp>
        <p:nvSpPr>
          <p:cNvPr id="71" name="Shape 7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8" name="Shape 8"/>
          <p:cNvSpPr/>
          <p:nvPr>
            <p:ph type="title"/>
          </p:nvPr>
        </p:nvSpPr>
        <p:spPr>
          <a:xfrm>
            <a:off x="365124" y="395285"/>
            <a:ext cx="8407401" cy="1150940"/>
          </a:xfrm>
          <a:prstGeom prst="rect">
            <a:avLst/>
          </a:prstGeom>
        </p:spPr>
        <p:txBody>
          <a:bodyPr lIns="0" tIns="0" rIns="0" bIns="0"/>
          <a:lstStyle/>
          <a:p>
            <a:pPr lvl="0">
              <a:defRPr sz="1800">
                <a:solidFill>
                  <a:srgbClr val="000000"/>
                </a:solidFill>
              </a:defRPr>
            </a:pPr>
            <a:r>
              <a:rPr sz="4200">
                <a:solidFill>
                  <a:srgbClr val="006633"/>
                </a:solidFill>
              </a:rPr>
              <a:t>Title Text</a:t>
            </a:r>
          </a:p>
        </p:txBody>
      </p:sp>
      <p:sp>
        <p:nvSpPr>
          <p:cNvPr id="9" name="Shape 9"/>
          <p:cNvSpPr/>
          <p:nvPr>
            <p:ph type="body" idx="1"/>
          </p:nvPr>
        </p:nvSpPr>
        <p:spPr>
          <a:xfrm>
            <a:off x="365124" y="1546225"/>
            <a:ext cx="8407401" cy="5311775"/>
          </a:xfrm>
          <a:prstGeom prst="rect">
            <a:avLst/>
          </a:prstGeom>
        </p:spPr>
        <p:txBody>
          <a:bodyPr lIns="0" tIns="0" rIns="0" bIns="0"/>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BF5EA"/>
        </a:solidFill>
      </p:bgPr>
    </p:bg>
    <p:spTree>
      <p:nvGrpSpPr>
        <p:cNvPr id="1" name=""/>
        <p:cNvGrpSpPr/>
        <p:nvPr/>
      </p:nvGrpSpPr>
      <p:grpSpPr>
        <a:xfrm>
          <a:off x="0" y="0"/>
          <a:ext cx="0" cy="0"/>
          <a:chOff x="0" y="0"/>
          <a:chExt cx="0" cy="0"/>
        </a:xfrm>
      </p:grpSpPr>
      <p:sp>
        <p:nvSpPr>
          <p:cNvPr id="53" name="Shape 53"/>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pic>
        <p:nvPicPr>
          <p:cNvPr id="54" name="image1.png"/>
          <p:cNvPicPr/>
          <p:nvPr/>
        </p:nvPicPr>
        <p:blipFill>
          <a:blip r:embed="rId2">
            <a:extLst/>
          </a:blip>
          <a:stretch>
            <a:fillRect/>
          </a:stretch>
        </p:blipFill>
        <p:spPr>
          <a:xfrm>
            <a:off x="7612060" y="6356350"/>
            <a:ext cx="1528765" cy="493713"/>
          </a:xfrm>
          <a:prstGeom prst="rect">
            <a:avLst/>
          </a:prstGeom>
          <a:ln w="12700">
            <a:miter lim="400000"/>
          </a:ln>
        </p:spPr>
      </p:pic>
      <p:pic>
        <p:nvPicPr>
          <p:cNvPr id="55" name="image2.png"/>
          <p:cNvPicPr/>
          <p:nvPr/>
        </p:nvPicPr>
        <p:blipFill>
          <a:blip r:embed="rId3">
            <a:extLst/>
          </a:blip>
          <a:stretch>
            <a:fillRect/>
          </a:stretch>
        </p:blipFill>
        <p:spPr>
          <a:xfrm>
            <a:off x="0" y="6356350"/>
            <a:ext cx="1762125" cy="493713"/>
          </a:xfrm>
          <a:prstGeom prst="rect">
            <a:avLst/>
          </a:prstGeom>
          <a:ln w="12700">
            <a:miter lim="400000"/>
          </a:ln>
        </p:spPr>
      </p:pic>
      <p:sp>
        <p:nvSpPr>
          <p:cNvPr id="56" name="Shape 56"/>
          <p:cNvSpPr/>
          <p:nvPr>
            <p:ph type="title"/>
          </p:nvPr>
        </p:nvSpPr>
        <p:spPr>
          <a:xfrm>
            <a:off x="365125" y="395285"/>
            <a:ext cx="8407400" cy="1366840"/>
          </a:xfrm>
          <a:prstGeom prst="rect">
            <a:avLst/>
          </a:prstGeom>
        </p:spPr>
        <p:txBody>
          <a:bodyPr lIns="0" tIns="0" rIns="0" bIns="0"/>
          <a:lstStyle>
            <a:lvl1pPr indent="0">
              <a:spcBef>
                <a:spcPts val="1800"/>
              </a:spcBef>
              <a:defRPr b="1" sz="3600">
                <a:solidFill>
                  <a:srgbClr val="ED6B06"/>
                </a:solidFill>
                <a:latin typeface="Verdana"/>
                <a:ea typeface="Verdana"/>
                <a:cs typeface="Verdana"/>
                <a:sym typeface="Verdana"/>
              </a:defRPr>
            </a:lvl1pPr>
          </a:lstStyle>
          <a:p>
            <a:pPr lvl="0">
              <a:defRPr b="0" sz="1800">
                <a:solidFill>
                  <a:srgbClr val="000000"/>
                </a:solidFill>
              </a:defRPr>
            </a:pPr>
            <a:r>
              <a:rPr b="1" sz="3600">
                <a:solidFill>
                  <a:srgbClr val="ED6B06"/>
                </a:solidFill>
              </a:rPr>
              <a:t>Title Text</a:t>
            </a:r>
          </a:p>
        </p:txBody>
      </p:sp>
      <p:sp>
        <p:nvSpPr>
          <p:cNvPr id="57" name="Shape 57"/>
          <p:cNvSpPr/>
          <p:nvPr>
            <p:ph type="body" idx="1"/>
          </p:nvPr>
        </p:nvSpPr>
        <p:spPr>
          <a:xfrm>
            <a:off x="365125" y="1762125"/>
            <a:ext cx="8407400" cy="5095875"/>
          </a:xfrm>
          <a:prstGeom prst="rect">
            <a:avLst/>
          </a:prstGeom>
        </p:spPr>
        <p:txBody>
          <a:bodyPr lIns="0" tIns="0" rIns="0" bIns="0"/>
          <a:lstStyle>
            <a:lvl1pPr marL="342900">
              <a:spcBef>
                <a:spcPts val="0"/>
              </a:spcBef>
              <a:buClr>
                <a:srgbClr val="ED6B06"/>
              </a:buClr>
              <a:buSzPct val="80000"/>
              <a:buFont typeface="Verdana"/>
              <a:buChar char="»"/>
              <a:defRPr b="1" sz="2400">
                <a:solidFill>
                  <a:srgbClr val="ED6B06"/>
                </a:solidFill>
                <a:latin typeface="Verdana"/>
                <a:ea typeface="Verdana"/>
                <a:cs typeface="Verdana"/>
                <a:sym typeface="Verdana"/>
              </a:defRPr>
            </a:lvl1pPr>
            <a:lvl2pPr marL="3175" indent="-1587">
              <a:spcBef>
                <a:spcPts val="0"/>
              </a:spcBef>
              <a:buClr>
                <a:srgbClr val="ED6B06"/>
              </a:buClr>
              <a:buSzPct val="80000"/>
              <a:buFont typeface="Verdana"/>
              <a:buChar char="–"/>
              <a:defRPr b="1" sz="2400">
                <a:solidFill>
                  <a:srgbClr val="ED6B06"/>
                </a:solidFill>
                <a:latin typeface="Verdana"/>
                <a:ea typeface="Verdana"/>
                <a:cs typeface="Verdana"/>
                <a:sym typeface="Verdana"/>
              </a:defRPr>
            </a:lvl2pPr>
            <a:lvl3pPr marL="879475" indent="-165100">
              <a:spcBef>
                <a:spcPts val="0"/>
              </a:spcBef>
              <a:buClr>
                <a:srgbClr val="ED6B06"/>
              </a:buClr>
              <a:buSzPct val="80000"/>
              <a:buFont typeface="Verdana"/>
              <a:buChar char="–"/>
              <a:defRPr b="1" sz="2400">
                <a:solidFill>
                  <a:srgbClr val="ED6B06"/>
                </a:solidFill>
                <a:latin typeface="Verdana"/>
                <a:ea typeface="Verdana"/>
                <a:cs typeface="Verdana"/>
                <a:sym typeface="Verdana"/>
              </a:defRPr>
            </a:lvl3pPr>
            <a:lvl4pPr marL="1243012" indent="-184150">
              <a:spcBef>
                <a:spcPts val="0"/>
              </a:spcBef>
              <a:buClr>
                <a:srgbClr val="ED6B06"/>
              </a:buClr>
              <a:buSzPct val="80000"/>
              <a:buFont typeface="Verdana"/>
              <a:buChar char="○"/>
              <a:defRPr b="1" sz="2400">
                <a:solidFill>
                  <a:srgbClr val="ED6B06"/>
                </a:solidFill>
                <a:latin typeface="Verdana"/>
                <a:ea typeface="Verdana"/>
                <a:cs typeface="Verdana"/>
                <a:sym typeface="Verdana"/>
              </a:defRPr>
            </a:lvl4pPr>
            <a:lvl5pPr marL="2057400" indent="-228600">
              <a:spcBef>
                <a:spcPts val="0"/>
              </a:spcBef>
              <a:buClr>
                <a:srgbClr val="ED6B06"/>
              </a:buClr>
              <a:buSzPct val="100000"/>
              <a:buFont typeface="Verdana"/>
              <a:buChar char="»"/>
              <a:defRPr b="1" sz="2400">
                <a:solidFill>
                  <a:srgbClr val="ED6B06"/>
                </a:solidFill>
                <a:latin typeface="Verdana"/>
                <a:ea typeface="Verdana"/>
                <a:cs typeface="Verdana"/>
                <a:sym typeface="Verdana"/>
              </a:defRPr>
            </a:lvl5pPr>
          </a:lstStyle>
          <a:p>
            <a:pPr lvl="0">
              <a:defRPr b="0" sz="1800">
                <a:solidFill>
                  <a:srgbClr val="000000"/>
                </a:solidFill>
              </a:defRPr>
            </a:pPr>
            <a:r>
              <a:rPr b="1" sz="2400">
                <a:solidFill>
                  <a:srgbClr val="ED6B06"/>
                </a:solidFill>
              </a:rPr>
              <a:t>Body Level One</a:t>
            </a:r>
            <a:endParaRPr b="1" sz="2400">
              <a:solidFill>
                <a:srgbClr val="ED6B06"/>
              </a:solidFill>
            </a:endParaRPr>
          </a:p>
          <a:p>
            <a:pPr lvl="1">
              <a:defRPr b="0" sz="1800">
                <a:solidFill>
                  <a:srgbClr val="000000"/>
                </a:solidFill>
              </a:defRPr>
            </a:pPr>
            <a:r>
              <a:rPr b="1" sz="2400">
                <a:solidFill>
                  <a:srgbClr val="ED6B06"/>
                </a:solidFill>
              </a:rPr>
              <a:t>Body Level Two</a:t>
            </a:r>
            <a:endParaRPr b="1" sz="2400">
              <a:solidFill>
                <a:srgbClr val="ED6B06"/>
              </a:solidFill>
            </a:endParaRPr>
          </a:p>
          <a:p>
            <a:pPr lvl="2">
              <a:defRPr b="0" sz="1800">
                <a:solidFill>
                  <a:srgbClr val="000000"/>
                </a:solidFill>
              </a:defRPr>
            </a:pPr>
            <a:r>
              <a:rPr b="1" sz="2400">
                <a:solidFill>
                  <a:srgbClr val="ED6B06"/>
                </a:solidFill>
              </a:rPr>
              <a:t>Body Level Three</a:t>
            </a:r>
            <a:endParaRPr b="1" sz="2400">
              <a:solidFill>
                <a:srgbClr val="ED6B06"/>
              </a:solidFill>
            </a:endParaRPr>
          </a:p>
          <a:p>
            <a:pPr lvl="3">
              <a:defRPr b="0" sz="1800">
                <a:solidFill>
                  <a:srgbClr val="000000"/>
                </a:solidFill>
              </a:defRPr>
            </a:pPr>
            <a:r>
              <a:rPr b="1" sz="2400">
                <a:solidFill>
                  <a:srgbClr val="ED6B06"/>
                </a:solidFill>
              </a:rPr>
              <a:t>Body Level Four</a:t>
            </a:r>
            <a:endParaRPr b="1" sz="2400">
              <a:solidFill>
                <a:srgbClr val="ED6B06"/>
              </a:solidFill>
            </a:endParaRPr>
          </a:p>
          <a:p>
            <a:pPr lvl="4">
              <a:defRPr b="0" sz="1800">
                <a:solidFill>
                  <a:srgbClr val="000000"/>
                </a:solidFill>
              </a:defRPr>
            </a:pPr>
            <a:r>
              <a:rPr b="1" sz="2400">
                <a:solidFill>
                  <a:srgbClr val="ED6B06"/>
                </a:solidFill>
              </a:rPr>
              <a:t>Body Level Five</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59" name="Shape 59"/>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60" name="Shape 60"/>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61"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62" name="Shape 62"/>
          <p:cNvSpPr/>
          <p:nvPr>
            <p:ph type="title"/>
          </p:nvPr>
        </p:nvSpPr>
        <p:spPr>
          <a:xfrm>
            <a:off x="365125" y="395285"/>
            <a:ext cx="8407400" cy="1150940"/>
          </a:xfrm>
          <a:prstGeom prst="rect">
            <a:avLst/>
          </a:prstGeom>
        </p:spPr>
        <p:txBody>
          <a:bodyPr lIns="0" tIns="0" rIns="0" bIns="0"/>
          <a:lstStyle>
            <a:lvl1pPr indent="0">
              <a:spcBef>
                <a:spcPts val="12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Title Text</a:t>
            </a:r>
          </a:p>
        </p:txBody>
      </p:sp>
      <p:sp>
        <p:nvSpPr>
          <p:cNvPr id="63" name="Shape 63"/>
          <p:cNvSpPr/>
          <p:nvPr>
            <p:ph type="body" idx="1"/>
          </p:nvPr>
        </p:nvSpPr>
        <p:spPr>
          <a:xfrm>
            <a:off x="365125" y="1546225"/>
            <a:ext cx="8407400" cy="5311775"/>
          </a:xfrm>
          <a:prstGeom prst="rect">
            <a:avLst/>
          </a:prstGeom>
        </p:spPr>
        <p:txBody>
          <a:bodyPr lIns="0" tIns="0" rIns="0" bIns="0"/>
          <a:lstStyle>
            <a:lvl1pPr marL="342900">
              <a:lnSpc>
                <a:spcPct val="120000"/>
              </a:lnSpc>
              <a:spcBef>
                <a:spcPts val="0"/>
              </a:spcBef>
              <a:buClr>
                <a:srgbClr val="000000"/>
              </a:buClr>
              <a:buSzPct val="80000"/>
              <a:buFont typeface="Verdana"/>
              <a:buChar char="○"/>
              <a:defRPr sz="2000">
                <a:latin typeface="Verdana"/>
                <a:ea typeface="Verdana"/>
                <a:cs typeface="Verdana"/>
                <a:sym typeface="Verdana"/>
              </a:defRPr>
            </a:lvl1pPr>
            <a:lvl2pPr marL="182562" indent="-180975">
              <a:lnSpc>
                <a:spcPct val="120000"/>
              </a:lnSpc>
              <a:spcBef>
                <a:spcPts val="0"/>
              </a:spcBef>
              <a:buClr>
                <a:srgbClr val="000000"/>
              </a:buClr>
              <a:buSzPct val="80000"/>
              <a:buFont typeface="Verdana"/>
              <a:buChar char="•"/>
              <a:defRPr sz="2000">
                <a:latin typeface="Verdana"/>
                <a:ea typeface="Verdana"/>
                <a:cs typeface="Verdana"/>
                <a:sym typeface="Verdana"/>
              </a:defRPr>
            </a:lvl2pPr>
            <a:lvl3pPr marL="350835" indent="-166687">
              <a:lnSpc>
                <a:spcPct val="120000"/>
              </a:lnSpc>
              <a:spcBef>
                <a:spcPts val="0"/>
              </a:spcBef>
              <a:buClr>
                <a:srgbClr val="000000"/>
              </a:buClr>
              <a:buSzPct val="80000"/>
              <a:buFont typeface="Verdana"/>
              <a:buChar char="•"/>
              <a:defRPr sz="2000">
                <a:latin typeface="Verdana"/>
                <a:ea typeface="Verdana"/>
                <a:cs typeface="Verdana"/>
                <a:sym typeface="Verdana"/>
              </a:defRPr>
            </a:lvl3pPr>
            <a:lvl4pPr marL="541337" indent="-188912">
              <a:lnSpc>
                <a:spcPct val="120000"/>
              </a:lnSpc>
              <a:spcBef>
                <a:spcPts val="0"/>
              </a:spcBef>
              <a:buClr>
                <a:srgbClr val="000000"/>
              </a:buClr>
              <a:buSzPct val="80000"/>
              <a:buFont typeface="Verdana"/>
              <a:buChar char="–"/>
              <a:defRPr sz="2000">
                <a:latin typeface="Verdana"/>
                <a:ea typeface="Verdana"/>
                <a:cs typeface="Verdana"/>
                <a:sym typeface="Verdana"/>
              </a:defRPr>
            </a:lvl4pPr>
            <a:lvl5pPr marL="722312" indent="-179387">
              <a:lnSpc>
                <a:spcPct val="120000"/>
              </a:lnSpc>
              <a:spcBef>
                <a:spcPts val="0"/>
              </a:spcBef>
              <a:buClr>
                <a:srgbClr val="000000"/>
              </a:buClr>
              <a:buSzPct val="80000"/>
              <a:buFont typeface="Verdana"/>
              <a:buChar char="○"/>
              <a:defRPr sz="2000">
                <a:latin typeface="Verdana"/>
                <a:ea typeface="Verdana"/>
                <a:cs typeface="Verdana"/>
                <a:sym typeface="Verdana"/>
              </a:defRPr>
            </a:lvl5pPr>
          </a:lstStyle>
          <a:p>
            <a:pPr lvl="0">
              <a:defRPr sz="1800"/>
            </a:pPr>
            <a:r>
              <a:rPr sz="2000"/>
              <a:t>Body Level One</a:t>
            </a:r>
            <a:endParaRPr sz="2000"/>
          </a:p>
          <a:p>
            <a:pPr lvl="1">
              <a:defRPr sz="1800"/>
            </a:pPr>
            <a:r>
              <a:rPr sz="2000"/>
              <a:t>Body Level Two</a:t>
            </a:r>
            <a:endParaRPr sz="2000"/>
          </a:p>
          <a:p>
            <a:pPr lvl="2">
              <a:defRPr sz="1800"/>
            </a:pPr>
            <a:r>
              <a:rPr sz="2000"/>
              <a:t>Body Level Three</a:t>
            </a:r>
            <a:endParaRPr sz="2000"/>
          </a:p>
          <a:p>
            <a:pPr lvl="3">
              <a:defRPr sz="1800"/>
            </a:pPr>
            <a:r>
              <a:rPr sz="2000"/>
              <a:t>Body Level Four</a:t>
            </a:r>
            <a:endParaRPr sz="2000"/>
          </a:p>
          <a:p>
            <a:pPr lvl="4">
              <a:defRPr sz="1800"/>
            </a:pPr>
            <a:r>
              <a:rPr sz="2000"/>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65" name="Shape 65"/>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66" name="Shape 66"/>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67"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68" name="Shape 68"/>
          <p:cNvSpPr/>
          <p:nvPr>
            <p:ph type="title"/>
          </p:nvPr>
        </p:nvSpPr>
        <p:spPr>
          <a:xfrm>
            <a:off x="365125" y="395285"/>
            <a:ext cx="8407400" cy="1150940"/>
          </a:xfrm>
          <a:prstGeom prst="rect">
            <a:avLst/>
          </a:prstGeom>
        </p:spPr>
        <p:txBody>
          <a:bodyPr lIns="0" tIns="0" rIns="0" bIns="0"/>
          <a:lstStyle>
            <a:lvl1pPr indent="0">
              <a:spcBef>
                <a:spcPts val="12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Title Text</a:t>
            </a:r>
          </a:p>
        </p:txBody>
      </p:sp>
      <p:sp>
        <p:nvSpPr>
          <p:cNvPr id="69" name="Shape 69"/>
          <p:cNvSpPr/>
          <p:nvPr>
            <p:ph type="body" idx="1"/>
          </p:nvPr>
        </p:nvSpPr>
        <p:spPr>
          <a:xfrm>
            <a:off x="365125" y="1546225"/>
            <a:ext cx="8407400" cy="5311775"/>
          </a:xfrm>
          <a:prstGeom prst="rect">
            <a:avLst/>
          </a:prstGeom>
        </p:spPr>
        <p:txBody>
          <a:bodyPr lIns="0" tIns="0" rIns="0" bIns="0"/>
          <a:lstStyle>
            <a:lvl1pPr marL="342900">
              <a:lnSpc>
                <a:spcPct val="120000"/>
              </a:lnSpc>
              <a:spcBef>
                <a:spcPts val="0"/>
              </a:spcBef>
              <a:buClr>
                <a:srgbClr val="000000"/>
              </a:buClr>
              <a:buSzPct val="80000"/>
              <a:buFont typeface="Verdana"/>
              <a:buChar char="○"/>
              <a:defRPr sz="2000">
                <a:latin typeface="Verdana"/>
                <a:ea typeface="Verdana"/>
                <a:cs typeface="Verdana"/>
                <a:sym typeface="Verdana"/>
              </a:defRPr>
            </a:lvl1pPr>
            <a:lvl2pPr marL="182562" indent="-180975">
              <a:lnSpc>
                <a:spcPct val="120000"/>
              </a:lnSpc>
              <a:spcBef>
                <a:spcPts val="0"/>
              </a:spcBef>
              <a:buClr>
                <a:srgbClr val="000000"/>
              </a:buClr>
              <a:buSzPct val="80000"/>
              <a:buFont typeface="Verdana"/>
              <a:buChar char="•"/>
              <a:defRPr sz="2000">
                <a:latin typeface="Verdana"/>
                <a:ea typeface="Verdana"/>
                <a:cs typeface="Verdana"/>
                <a:sym typeface="Verdana"/>
              </a:defRPr>
            </a:lvl2pPr>
            <a:lvl3pPr marL="350835" indent="-166687">
              <a:lnSpc>
                <a:spcPct val="120000"/>
              </a:lnSpc>
              <a:spcBef>
                <a:spcPts val="0"/>
              </a:spcBef>
              <a:buClr>
                <a:srgbClr val="000000"/>
              </a:buClr>
              <a:buSzPct val="80000"/>
              <a:buFont typeface="Verdana"/>
              <a:buChar char="•"/>
              <a:defRPr sz="2000">
                <a:latin typeface="Verdana"/>
                <a:ea typeface="Verdana"/>
                <a:cs typeface="Verdana"/>
                <a:sym typeface="Verdana"/>
              </a:defRPr>
            </a:lvl3pPr>
            <a:lvl4pPr marL="541337" indent="-188912">
              <a:lnSpc>
                <a:spcPct val="120000"/>
              </a:lnSpc>
              <a:spcBef>
                <a:spcPts val="0"/>
              </a:spcBef>
              <a:buClr>
                <a:srgbClr val="000000"/>
              </a:buClr>
              <a:buSzPct val="80000"/>
              <a:buFont typeface="Verdana"/>
              <a:buChar char="–"/>
              <a:defRPr sz="2000">
                <a:latin typeface="Verdana"/>
                <a:ea typeface="Verdana"/>
                <a:cs typeface="Verdana"/>
                <a:sym typeface="Verdana"/>
              </a:defRPr>
            </a:lvl4pPr>
            <a:lvl5pPr marL="722312" indent="-179387">
              <a:lnSpc>
                <a:spcPct val="120000"/>
              </a:lnSpc>
              <a:spcBef>
                <a:spcPts val="0"/>
              </a:spcBef>
              <a:buClr>
                <a:srgbClr val="000000"/>
              </a:buClr>
              <a:buSzPct val="80000"/>
              <a:buFont typeface="Verdana"/>
              <a:buChar char="○"/>
              <a:defRPr sz="2000">
                <a:latin typeface="Verdana"/>
                <a:ea typeface="Verdana"/>
                <a:cs typeface="Verdana"/>
                <a:sym typeface="Verdana"/>
              </a:defRPr>
            </a:lvl5pPr>
          </a:lstStyle>
          <a:p>
            <a:pPr lvl="0">
              <a:defRPr sz="1800"/>
            </a:pPr>
            <a:r>
              <a:rPr sz="2000"/>
              <a:t>Body Level One</a:t>
            </a:r>
            <a:endParaRPr sz="2000"/>
          </a:p>
          <a:p>
            <a:pPr lvl="1">
              <a:defRPr sz="1800"/>
            </a:pPr>
            <a:r>
              <a:rPr sz="2000"/>
              <a:t>Body Level Two</a:t>
            </a:r>
            <a:endParaRPr sz="2000"/>
          </a:p>
          <a:p>
            <a:pPr lvl="2">
              <a:defRPr sz="1800"/>
            </a:pPr>
            <a:r>
              <a:rPr sz="2000"/>
              <a:t>Body Level Three</a:t>
            </a:r>
            <a:endParaRPr sz="2000"/>
          </a:p>
          <a:p>
            <a:pPr lvl="3">
              <a:defRPr sz="1800"/>
            </a:pPr>
            <a:r>
              <a:rPr sz="2000"/>
              <a:t>Body Level Four</a:t>
            </a:r>
            <a:endParaRPr sz="2000"/>
          </a:p>
          <a:p>
            <a:pPr lvl="4">
              <a:defRPr sz="1800"/>
            </a:pPr>
            <a:r>
              <a:rPr sz="20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1" name="Shape 11"/>
          <p:cNvSpPr/>
          <p:nvPr>
            <p:ph type="title"/>
          </p:nvPr>
        </p:nvSpPr>
        <p:spPr>
          <a:xfrm>
            <a:off x="365124" y="395285"/>
            <a:ext cx="8407401" cy="2728917"/>
          </a:xfrm>
          <a:prstGeom prst="rect">
            <a:avLst/>
          </a:prstGeom>
        </p:spPr>
        <p:txBody>
          <a:bodyPr lIns="0" tIns="0" rIns="0" bIns="0"/>
          <a:lstStyle/>
          <a:p>
            <a:pPr lvl="0">
              <a:defRPr sz="1800">
                <a:solidFill>
                  <a:srgbClr val="000000"/>
                </a:solidFill>
              </a:defRPr>
            </a:pPr>
            <a:r>
              <a:rPr sz="4200">
                <a:solidFill>
                  <a:srgbClr val="006633"/>
                </a:solidFill>
              </a:rPr>
              <a:t>Title Text</a:t>
            </a:r>
          </a:p>
        </p:txBody>
      </p:sp>
      <p:sp>
        <p:nvSpPr>
          <p:cNvPr id="12" name="Shape 12"/>
          <p:cNvSpPr/>
          <p:nvPr>
            <p:ph type="body" idx="1"/>
          </p:nvPr>
        </p:nvSpPr>
        <p:spPr>
          <a:xfrm>
            <a:off x="365124" y="1546225"/>
            <a:ext cx="8407401" cy="5311775"/>
          </a:xfrm>
          <a:prstGeom prst="rect">
            <a:avLst/>
          </a:prstGeom>
        </p:spPr>
        <p:txBody>
          <a:bodyPr lIns="0" tIns="0" rIns="0" bIns="0"/>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14" name="Shape 14"/>
          <p:cNvSpPr/>
          <p:nvPr>
            <p:ph type="title"/>
          </p:nvPr>
        </p:nvSpPr>
        <p:spPr>
          <a:xfrm>
            <a:off x="365124" y="395285"/>
            <a:ext cx="8407401" cy="1150940"/>
          </a:xfrm>
          <a:prstGeom prst="rect">
            <a:avLst/>
          </a:prstGeom>
        </p:spPr>
        <p:txBody>
          <a:bodyPr lIns="0" tIns="0" rIns="0" bIns="0"/>
          <a:lstStyle/>
          <a:p>
            <a:pPr lvl="0">
              <a:defRPr sz="1800">
                <a:solidFill>
                  <a:srgbClr val="000000"/>
                </a:solidFill>
              </a:defRPr>
            </a:pPr>
            <a:r>
              <a:rPr sz="4200">
                <a:solidFill>
                  <a:srgbClr val="006633"/>
                </a:solidFill>
              </a:rPr>
              <a:t>Title Text</a:t>
            </a:r>
          </a:p>
        </p:txBody>
      </p:sp>
      <p:sp>
        <p:nvSpPr>
          <p:cNvPr id="15" name="Shape 15"/>
          <p:cNvSpPr/>
          <p:nvPr>
            <p:ph type="body" idx="1"/>
          </p:nvPr>
        </p:nvSpPr>
        <p:spPr>
          <a:xfrm>
            <a:off x="365124" y="1546225"/>
            <a:ext cx="8407401" cy="5311775"/>
          </a:xfrm>
          <a:prstGeom prst="rect">
            <a:avLst/>
          </a:prstGeom>
        </p:spPr>
        <p:txBody>
          <a:bodyPr lIns="0" tIns="0" rIns="0" bIns="0"/>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ED6B05"/>
        </a:solidFill>
      </p:bgPr>
    </p:bg>
    <p:spTree>
      <p:nvGrpSpPr>
        <p:cNvPr id="1" name=""/>
        <p:cNvGrpSpPr/>
        <p:nvPr/>
      </p:nvGrpSpPr>
      <p:grpSpPr>
        <a:xfrm>
          <a:off x="0" y="0"/>
          <a:ext cx="0" cy="0"/>
          <a:chOff x="0" y="0"/>
          <a:chExt cx="0" cy="0"/>
        </a:xfrm>
      </p:grpSpPr>
      <p:sp>
        <p:nvSpPr>
          <p:cNvPr id="17" name="Shape 17"/>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8" name="Shape 18"/>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9"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0" name="Shape 20"/>
          <p:cNvSpPr/>
          <p:nvPr>
            <p:ph type="title"/>
          </p:nvPr>
        </p:nvSpPr>
        <p:spPr>
          <a:xfrm>
            <a:off x="365125" y="395285"/>
            <a:ext cx="8407400" cy="2043116"/>
          </a:xfrm>
          <a:prstGeom prst="rect">
            <a:avLst/>
          </a:prstGeom>
        </p:spPr>
        <p:txBody>
          <a:bodyPr lIns="0" tIns="0" rIns="0" bIns="0"/>
          <a:lstStyle>
            <a:lvl1pPr indent="0">
              <a:spcBef>
                <a:spcPts val="1200"/>
              </a:spcBef>
              <a:defRPr b="1" sz="2400">
                <a:solidFill>
                  <a:srgbClr val="FFFFFF"/>
                </a:solidFill>
                <a:latin typeface="Verdana"/>
                <a:ea typeface="Verdana"/>
                <a:cs typeface="Verdana"/>
                <a:sym typeface="Verdana"/>
              </a:defRPr>
            </a:lvl1pPr>
          </a:lstStyle>
          <a:p>
            <a:pPr lvl="0">
              <a:defRPr b="0" sz="1800">
                <a:solidFill>
                  <a:srgbClr val="000000"/>
                </a:solidFill>
              </a:defRPr>
            </a:pPr>
            <a:r>
              <a:rPr b="1" sz="2400">
                <a:solidFill>
                  <a:srgbClr val="FFFFFF"/>
                </a:solidFill>
              </a:rPr>
              <a:t>Title Text</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2" name="Shape 22"/>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pic>
        <p:nvPicPr>
          <p:cNvPr id="23"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4" name="Shape 24"/>
          <p:cNvSpPr/>
          <p:nvPr/>
        </p:nvSpPr>
        <p:spPr>
          <a:xfrm>
            <a:off x="-2" y="6397625"/>
            <a:ext cx="9139241" cy="1589"/>
          </a:xfrm>
          <a:prstGeom prst="line">
            <a:avLst/>
          </a:prstGeom>
          <a:ln w="6350">
            <a:solidFill>
              <a:srgbClr val="FFFFFF"/>
            </a:solidFill>
            <a:round/>
          </a:ln>
        </p:spPr>
        <p:txBody>
          <a:bodyPr lIns="0" tIns="0" rIns="0" bIns="0"/>
          <a:lstStyle/>
          <a:p>
            <a:pPr lvl="0" defTabSz="457200"/>
          </a:p>
        </p:txBody>
      </p:sp>
      <p:sp>
        <p:nvSpPr>
          <p:cNvPr id="25" name="Shape 25"/>
          <p:cNvSpPr/>
          <p:nvPr>
            <p:ph type="title"/>
          </p:nvPr>
        </p:nvSpPr>
        <p:spPr>
          <a:xfrm>
            <a:off x="365125" y="395285"/>
            <a:ext cx="5581650" cy="3167067"/>
          </a:xfrm>
          <a:prstGeom prst="rect">
            <a:avLst/>
          </a:prstGeom>
        </p:spPr>
        <p:txBody>
          <a:bodyPr lIns="0" tIns="0" rIns="0" bIns="0"/>
          <a:lstStyle>
            <a:lvl1pPr indent="0">
              <a:spcBef>
                <a:spcPts val="1800"/>
              </a:spcBef>
              <a:defRPr b="1" sz="3600">
                <a:solidFill>
                  <a:srgbClr val="ED6B06"/>
                </a:solidFill>
                <a:latin typeface="Verdana"/>
                <a:ea typeface="Verdana"/>
                <a:cs typeface="Verdana"/>
                <a:sym typeface="Verdana"/>
              </a:defRPr>
            </a:lvl1pPr>
          </a:lstStyle>
          <a:p>
            <a:pPr lvl="0">
              <a:defRPr b="0" sz="1800">
                <a:solidFill>
                  <a:srgbClr val="000000"/>
                </a:solidFill>
              </a:defRPr>
            </a:pPr>
            <a:r>
              <a:rPr b="1" sz="3600">
                <a:solidFill>
                  <a:srgbClr val="ED6B06"/>
                </a:solidFill>
              </a:rPr>
              <a:t>Title Text</a:t>
            </a:r>
          </a:p>
        </p:txBody>
      </p:sp>
      <p:sp>
        <p:nvSpPr>
          <p:cNvPr id="26" name="Shape 26"/>
          <p:cNvSpPr/>
          <p:nvPr>
            <p:ph type="body" idx="1"/>
          </p:nvPr>
        </p:nvSpPr>
        <p:spPr>
          <a:xfrm>
            <a:off x="365125" y="3562350"/>
            <a:ext cx="5581650" cy="3295650"/>
          </a:xfrm>
          <a:prstGeom prst="rect">
            <a:avLst/>
          </a:prstGeom>
        </p:spPr>
        <p:txBody>
          <a:bodyPr lIns="0" tIns="0" rIns="0" bIns="0"/>
          <a:lstStyle>
            <a:lvl1pPr marL="342900">
              <a:spcBef>
                <a:spcPts val="0"/>
              </a:spcBef>
              <a:buClr>
                <a:srgbClr val="ED6B06"/>
              </a:buClr>
              <a:buSzPct val="80000"/>
              <a:buFont typeface="Verdana"/>
              <a:buChar char="○"/>
              <a:defRPr b="1" sz="2400">
                <a:solidFill>
                  <a:srgbClr val="ED6B06"/>
                </a:solidFill>
                <a:latin typeface="Verdana"/>
                <a:ea typeface="Verdana"/>
                <a:cs typeface="Verdana"/>
                <a:sym typeface="Verdana"/>
              </a:defRPr>
            </a:lvl1pPr>
            <a:lvl2pPr marL="912812" indent="-911225">
              <a:spcBef>
                <a:spcPts val="0"/>
              </a:spcBef>
              <a:buClr>
                <a:srgbClr val="ED6B06"/>
              </a:buClr>
              <a:buSzPct val="80000"/>
              <a:buFont typeface="Verdana"/>
              <a:buChar char="–"/>
              <a:defRPr b="1" sz="2400">
                <a:solidFill>
                  <a:srgbClr val="ED6B06"/>
                </a:solidFill>
                <a:latin typeface="Verdana"/>
                <a:ea typeface="Verdana"/>
                <a:cs typeface="Verdana"/>
                <a:sym typeface="Verdana"/>
              </a:defRPr>
            </a:lvl2pPr>
            <a:lvl3pPr marL="517525" indent="-333375">
              <a:spcBef>
                <a:spcPts val="0"/>
              </a:spcBef>
              <a:buClr>
                <a:srgbClr val="ED6B06"/>
              </a:buClr>
              <a:buSzPct val="80000"/>
              <a:buFont typeface="Verdana"/>
              <a:buChar char="•"/>
              <a:defRPr b="1" sz="2400">
                <a:solidFill>
                  <a:srgbClr val="ED6B06"/>
                </a:solidFill>
                <a:latin typeface="Verdana"/>
                <a:ea typeface="Verdana"/>
                <a:cs typeface="Verdana"/>
                <a:sym typeface="Verdana"/>
              </a:defRPr>
            </a:lvl3pPr>
            <a:lvl4pPr marL="730250" indent="-377825">
              <a:spcBef>
                <a:spcPts val="0"/>
              </a:spcBef>
              <a:buClr>
                <a:srgbClr val="ED6B06"/>
              </a:buClr>
              <a:buSzPct val="80000"/>
              <a:buFont typeface="Verdana"/>
              <a:buChar char="–"/>
              <a:defRPr b="1" sz="2400">
                <a:solidFill>
                  <a:srgbClr val="ED6B06"/>
                </a:solidFill>
                <a:latin typeface="Verdana"/>
                <a:ea typeface="Verdana"/>
                <a:cs typeface="Verdana"/>
                <a:sym typeface="Verdana"/>
              </a:defRPr>
            </a:lvl4pPr>
            <a:lvl5pPr marL="901700" indent="-358775">
              <a:spcBef>
                <a:spcPts val="0"/>
              </a:spcBef>
              <a:buClr>
                <a:srgbClr val="ED6B06"/>
              </a:buClr>
              <a:buSzPct val="80000"/>
              <a:buFont typeface="Verdana"/>
              <a:buChar char="○"/>
              <a:defRPr b="1" sz="2400">
                <a:solidFill>
                  <a:srgbClr val="ED6B06"/>
                </a:solidFill>
                <a:latin typeface="Verdana"/>
                <a:ea typeface="Verdana"/>
                <a:cs typeface="Verdana"/>
                <a:sym typeface="Verdana"/>
              </a:defRPr>
            </a:lvl5pPr>
          </a:lstStyle>
          <a:p>
            <a:pPr lvl="0">
              <a:defRPr b="0" sz="1800">
                <a:solidFill>
                  <a:srgbClr val="000000"/>
                </a:solidFill>
              </a:defRPr>
            </a:pPr>
            <a:r>
              <a:rPr b="1" sz="2400">
                <a:solidFill>
                  <a:srgbClr val="ED6B06"/>
                </a:solidFill>
              </a:rPr>
              <a:t>Body Level One</a:t>
            </a:r>
            <a:endParaRPr b="1" sz="2400">
              <a:solidFill>
                <a:srgbClr val="ED6B06"/>
              </a:solidFill>
            </a:endParaRPr>
          </a:p>
          <a:p>
            <a:pPr lvl="1">
              <a:defRPr b="0" sz="1800">
                <a:solidFill>
                  <a:srgbClr val="000000"/>
                </a:solidFill>
              </a:defRPr>
            </a:pPr>
            <a:r>
              <a:rPr b="1" sz="2400">
                <a:solidFill>
                  <a:srgbClr val="ED6B06"/>
                </a:solidFill>
              </a:rPr>
              <a:t>Body Level Two</a:t>
            </a:r>
            <a:endParaRPr b="1" sz="2400">
              <a:solidFill>
                <a:srgbClr val="ED6B06"/>
              </a:solidFill>
            </a:endParaRPr>
          </a:p>
          <a:p>
            <a:pPr lvl="2">
              <a:defRPr b="0" sz="1800">
                <a:solidFill>
                  <a:srgbClr val="000000"/>
                </a:solidFill>
              </a:defRPr>
            </a:pPr>
            <a:r>
              <a:rPr b="1" sz="2400">
                <a:solidFill>
                  <a:srgbClr val="ED6B06"/>
                </a:solidFill>
              </a:rPr>
              <a:t>Body Level Three</a:t>
            </a:r>
            <a:endParaRPr b="1" sz="2400">
              <a:solidFill>
                <a:srgbClr val="ED6B06"/>
              </a:solidFill>
            </a:endParaRPr>
          </a:p>
          <a:p>
            <a:pPr lvl="3">
              <a:defRPr b="0" sz="1800">
                <a:solidFill>
                  <a:srgbClr val="000000"/>
                </a:solidFill>
              </a:defRPr>
            </a:pPr>
            <a:r>
              <a:rPr b="1" sz="2400">
                <a:solidFill>
                  <a:srgbClr val="ED6B06"/>
                </a:solidFill>
              </a:rPr>
              <a:t>Body Level Four</a:t>
            </a:r>
            <a:endParaRPr b="1" sz="2400">
              <a:solidFill>
                <a:srgbClr val="ED6B06"/>
              </a:solidFill>
            </a:endParaRPr>
          </a:p>
          <a:p>
            <a:pPr lvl="4">
              <a:defRPr b="0" sz="1800">
                <a:solidFill>
                  <a:srgbClr val="000000"/>
                </a:solidFill>
              </a:defRPr>
            </a:pPr>
            <a:r>
              <a:rPr b="1" sz="2400">
                <a:solidFill>
                  <a:srgbClr val="ED6B06"/>
                </a:solidFill>
              </a:rPr>
              <a:t>Body Level Five</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8" name="Shape 28"/>
          <p:cNvSpPr/>
          <p:nvPr/>
        </p:nvSpPr>
        <p:spPr>
          <a:xfrm>
            <a:off x="-2" y="6397625"/>
            <a:ext cx="9139241" cy="1589"/>
          </a:xfrm>
          <a:prstGeom prst="line">
            <a:avLst/>
          </a:prstGeom>
          <a:ln w="6350">
            <a:solidFill>
              <a:srgbClr val="FFFFFF"/>
            </a:solidFill>
            <a:round/>
          </a:ln>
        </p:spPr>
        <p:txBody>
          <a:bodyPr lIns="0" tIns="0" rIns="0" bIns="0"/>
          <a:lstStyle/>
          <a:p>
            <a:pPr lvl="0" defTabSz="457200"/>
          </a:p>
        </p:txBody>
      </p:sp>
      <p:sp>
        <p:nvSpPr>
          <p:cNvPr id="29" name="Shape 29"/>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pic>
        <p:nvPicPr>
          <p:cNvPr id="30" name="image2.png"/>
          <p:cNvPicPr/>
          <p:nvPr/>
        </p:nvPicPr>
        <p:blipFill>
          <a:blip r:embed="rId2">
            <a:extLst/>
          </a:blip>
          <a:stretch>
            <a:fillRect/>
          </a:stretch>
        </p:blipFill>
        <p:spPr>
          <a:xfrm>
            <a:off x="0" y="6356350"/>
            <a:ext cx="1762125" cy="493713"/>
          </a:xfrm>
          <a:prstGeom prst="rect">
            <a:avLst/>
          </a:prstGeom>
          <a:ln w="12700">
            <a:miter lim="400000"/>
          </a:ln>
        </p:spPr>
      </p:pic>
      <p:pic>
        <p:nvPicPr>
          <p:cNvPr id="31" name="image1.png"/>
          <p:cNvPicPr/>
          <p:nvPr/>
        </p:nvPicPr>
        <p:blipFill>
          <a:blip r:embed="rId3">
            <a:extLst/>
          </a:blip>
          <a:stretch>
            <a:fillRect/>
          </a:stretch>
        </p:blipFill>
        <p:spPr>
          <a:xfrm>
            <a:off x="7612060" y="6356350"/>
            <a:ext cx="1528765" cy="493713"/>
          </a:xfrm>
          <a:prstGeom prst="rect">
            <a:avLst/>
          </a:prstGeom>
          <a:ln w="12700">
            <a:miter lim="400000"/>
          </a:ln>
        </p:spPr>
      </p:pic>
      <p:sp>
        <p:nvSpPr>
          <p:cNvPr id="32" name="Shape 32"/>
          <p:cNvSpPr/>
          <p:nvPr>
            <p:ph type="title"/>
          </p:nvPr>
        </p:nvSpPr>
        <p:spPr>
          <a:xfrm>
            <a:off x="365125" y="395285"/>
            <a:ext cx="5581650" cy="3167067"/>
          </a:xfrm>
          <a:prstGeom prst="rect">
            <a:avLst/>
          </a:prstGeom>
        </p:spPr>
        <p:txBody>
          <a:bodyPr lIns="0" tIns="0" rIns="0" bIns="0"/>
          <a:lstStyle>
            <a:lvl1pPr indent="0">
              <a:spcBef>
                <a:spcPts val="1800"/>
              </a:spcBef>
              <a:defRPr b="1" sz="3600">
                <a:solidFill>
                  <a:srgbClr val="ED6B06"/>
                </a:solidFill>
                <a:latin typeface="Verdana"/>
                <a:ea typeface="Verdana"/>
                <a:cs typeface="Verdana"/>
                <a:sym typeface="Verdana"/>
              </a:defRPr>
            </a:lvl1pPr>
          </a:lstStyle>
          <a:p>
            <a:pPr lvl="0">
              <a:defRPr b="0" sz="1800">
                <a:solidFill>
                  <a:srgbClr val="000000"/>
                </a:solidFill>
              </a:defRPr>
            </a:pPr>
            <a:r>
              <a:rPr b="1" sz="3600">
                <a:solidFill>
                  <a:srgbClr val="ED6B06"/>
                </a:solidFill>
              </a:rPr>
              <a:t>Title Text</a:t>
            </a:r>
          </a:p>
        </p:txBody>
      </p:sp>
      <p:sp>
        <p:nvSpPr>
          <p:cNvPr id="33" name="Shape 33"/>
          <p:cNvSpPr/>
          <p:nvPr>
            <p:ph type="body" idx="1"/>
          </p:nvPr>
        </p:nvSpPr>
        <p:spPr>
          <a:xfrm>
            <a:off x="365125" y="3562350"/>
            <a:ext cx="5581650" cy="3295650"/>
          </a:xfrm>
          <a:prstGeom prst="rect">
            <a:avLst/>
          </a:prstGeom>
        </p:spPr>
        <p:txBody>
          <a:bodyPr lIns="0" tIns="0" rIns="0" bIns="0"/>
          <a:lstStyle>
            <a:lvl1pPr marL="342900">
              <a:spcBef>
                <a:spcPts val="0"/>
              </a:spcBef>
              <a:buClr>
                <a:srgbClr val="ED6B06"/>
              </a:buClr>
              <a:buSzPct val="80000"/>
              <a:buFont typeface="Verdana"/>
              <a:buChar char="○"/>
              <a:defRPr b="1" sz="2400">
                <a:solidFill>
                  <a:srgbClr val="ED6B06"/>
                </a:solidFill>
                <a:latin typeface="Verdana"/>
                <a:ea typeface="Verdana"/>
                <a:cs typeface="Verdana"/>
                <a:sym typeface="Verdana"/>
              </a:defRPr>
            </a:lvl1pPr>
            <a:lvl2pPr marL="912812" indent="-911225">
              <a:spcBef>
                <a:spcPts val="0"/>
              </a:spcBef>
              <a:buClr>
                <a:srgbClr val="ED6B06"/>
              </a:buClr>
              <a:buSzPct val="80000"/>
              <a:buFont typeface="Verdana"/>
              <a:buChar char="–"/>
              <a:defRPr b="1" sz="2400">
                <a:solidFill>
                  <a:srgbClr val="ED6B06"/>
                </a:solidFill>
                <a:latin typeface="Verdana"/>
                <a:ea typeface="Verdana"/>
                <a:cs typeface="Verdana"/>
                <a:sym typeface="Verdana"/>
              </a:defRPr>
            </a:lvl2pPr>
            <a:lvl3pPr marL="517525" indent="-333375">
              <a:spcBef>
                <a:spcPts val="0"/>
              </a:spcBef>
              <a:buClr>
                <a:srgbClr val="ED6B06"/>
              </a:buClr>
              <a:buSzPct val="80000"/>
              <a:buFont typeface="Verdana"/>
              <a:buChar char="•"/>
              <a:defRPr b="1" sz="2400">
                <a:solidFill>
                  <a:srgbClr val="ED6B06"/>
                </a:solidFill>
                <a:latin typeface="Verdana"/>
                <a:ea typeface="Verdana"/>
                <a:cs typeface="Verdana"/>
                <a:sym typeface="Verdana"/>
              </a:defRPr>
            </a:lvl3pPr>
            <a:lvl4pPr marL="730250" indent="-377825">
              <a:spcBef>
                <a:spcPts val="0"/>
              </a:spcBef>
              <a:buClr>
                <a:srgbClr val="ED6B06"/>
              </a:buClr>
              <a:buSzPct val="80000"/>
              <a:buFont typeface="Verdana"/>
              <a:buChar char="–"/>
              <a:defRPr b="1" sz="2400">
                <a:solidFill>
                  <a:srgbClr val="ED6B06"/>
                </a:solidFill>
                <a:latin typeface="Verdana"/>
                <a:ea typeface="Verdana"/>
                <a:cs typeface="Verdana"/>
                <a:sym typeface="Verdana"/>
              </a:defRPr>
            </a:lvl4pPr>
            <a:lvl5pPr marL="901700" indent="-358775">
              <a:spcBef>
                <a:spcPts val="0"/>
              </a:spcBef>
              <a:buClr>
                <a:srgbClr val="ED6B06"/>
              </a:buClr>
              <a:buSzPct val="80000"/>
              <a:buFont typeface="Verdana"/>
              <a:buChar char="○"/>
              <a:defRPr b="1" sz="2400">
                <a:solidFill>
                  <a:srgbClr val="ED6B06"/>
                </a:solidFill>
                <a:latin typeface="Verdana"/>
                <a:ea typeface="Verdana"/>
                <a:cs typeface="Verdana"/>
                <a:sym typeface="Verdana"/>
              </a:defRPr>
            </a:lvl5pPr>
          </a:lstStyle>
          <a:p>
            <a:pPr lvl="0">
              <a:defRPr b="0" sz="1800">
                <a:solidFill>
                  <a:srgbClr val="000000"/>
                </a:solidFill>
              </a:defRPr>
            </a:pPr>
            <a:r>
              <a:rPr b="1" sz="2400">
                <a:solidFill>
                  <a:srgbClr val="ED6B06"/>
                </a:solidFill>
              </a:rPr>
              <a:t>Body Level One</a:t>
            </a:r>
            <a:endParaRPr b="1" sz="2400">
              <a:solidFill>
                <a:srgbClr val="ED6B06"/>
              </a:solidFill>
            </a:endParaRPr>
          </a:p>
          <a:p>
            <a:pPr lvl="1">
              <a:defRPr b="0" sz="1800">
                <a:solidFill>
                  <a:srgbClr val="000000"/>
                </a:solidFill>
              </a:defRPr>
            </a:pPr>
            <a:r>
              <a:rPr b="1" sz="2400">
                <a:solidFill>
                  <a:srgbClr val="ED6B06"/>
                </a:solidFill>
              </a:rPr>
              <a:t>Body Level Two</a:t>
            </a:r>
            <a:endParaRPr b="1" sz="2400">
              <a:solidFill>
                <a:srgbClr val="ED6B06"/>
              </a:solidFill>
            </a:endParaRPr>
          </a:p>
          <a:p>
            <a:pPr lvl="2">
              <a:defRPr b="0" sz="1800">
                <a:solidFill>
                  <a:srgbClr val="000000"/>
                </a:solidFill>
              </a:defRPr>
            </a:pPr>
            <a:r>
              <a:rPr b="1" sz="2400">
                <a:solidFill>
                  <a:srgbClr val="ED6B06"/>
                </a:solidFill>
              </a:rPr>
              <a:t>Body Level Three</a:t>
            </a:r>
            <a:endParaRPr b="1" sz="2400">
              <a:solidFill>
                <a:srgbClr val="ED6B06"/>
              </a:solidFill>
            </a:endParaRPr>
          </a:p>
          <a:p>
            <a:pPr lvl="3">
              <a:defRPr b="0" sz="1800">
                <a:solidFill>
                  <a:srgbClr val="000000"/>
                </a:solidFill>
              </a:defRPr>
            </a:pPr>
            <a:r>
              <a:rPr b="1" sz="2400">
                <a:solidFill>
                  <a:srgbClr val="ED6B06"/>
                </a:solidFill>
              </a:rPr>
              <a:t>Body Level Four</a:t>
            </a:r>
            <a:endParaRPr b="1" sz="2400">
              <a:solidFill>
                <a:srgbClr val="ED6B06"/>
              </a:solidFill>
            </a:endParaRPr>
          </a:p>
          <a:p>
            <a:pPr lvl="4">
              <a:defRPr b="0" sz="1800">
                <a:solidFill>
                  <a:srgbClr val="000000"/>
                </a:solidFill>
              </a:defRPr>
            </a:pPr>
            <a:r>
              <a:rPr b="1" sz="2400">
                <a:solidFill>
                  <a:srgbClr val="ED6B06"/>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4200">
                <a:solidFill>
                  <a:srgbClr val="006633"/>
                </a:solidFill>
              </a:rPr>
              <a:t>Title Text</a:t>
            </a:r>
          </a:p>
        </p:txBody>
      </p:sp>
      <p:sp>
        <p:nvSpPr>
          <p:cNvPr id="36" name="Shape 36"/>
          <p:cNvSpPr/>
          <p:nvPr>
            <p:ph type="body" idx="1"/>
          </p:nvPr>
        </p:nvSpPr>
        <p:spPr>
          <a:prstGeom prst="rect">
            <a:avLst/>
          </a:prstGeom>
        </p:spPr>
        <p:txBody>
          <a:bodyPr/>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solidFill>
          <a:srgbClr val="FBF5EA"/>
        </a:solidFill>
      </p:bgPr>
    </p:bg>
    <p:spTree>
      <p:nvGrpSpPr>
        <p:cNvPr id="1" name=""/>
        <p:cNvGrpSpPr/>
        <p:nvPr/>
      </p:nvGrpSpPr>
      <p:grpSpPr>
        <a:xfrm>
          <a:off x="0" y="0"/>
          <a:ext cx="0" cy="0"/>
          <a:chOff x="0" y="0"/>
          <a:chExt cx="0" cy="0"/>
        </a:xfrm>
      </p:grpSpPr>
      <p:pic>
        <p:nvPicPr>
          <p:cNvPr id="39" name="image3.png"/>
          <p:cNvPicPr/>
          <p:nvPr/>
        </p:nvPicPr>
        <p:blipFill>
          <a:blip r:embed="rId2">
            <a:extLst/>
          </a:blip>
          <a:stretch>
            <a:fillRect/>
          </a:stretch>
        </p:blipFill>
        <p:spPr>
          <a:xfrm>
            <a:off x="7783510" y="6496050"/>
            <a:ext cx="1190628" cy="223840"/>
          </a:xfrm>
          <a:prstGeom prst="rect">
            <a:avLst/>
          </a:prstGeom>
          <a:ln w="12700">
            <a:miter lim="400000"/>
          </a:ln>
        </p:spPr>
      </p:pic>
      <p:sp>
        <p:nvSpPr>
          <p:cNvPr id="40" name="Shape 40"/>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41" name="image4.png"/>
          <p:cNvPicPr/>
          <p:nvPr/>
        </p:nvPicPr>
        <p:blipFill>
          <a:blip r:embed="rId3">
            <a:extLst/>
          </a:blip>
          <a:stretch>
            <a:fillRect/>
          </a:stretch>
        </p:blipFill>
        <p:spPr>
          <a:xfrm>
            <a:off x="1262062" y="2330450"/>
            <a:ext cx="6610351" cy="1727200"/>
          </a:xfrm>
          <a:prstGeom prst="rect">
            <a:avLst/>
          </a:prstGeom>
          <a:ln w="12700">
            <a:miter lim="400000"/>
          </a:ln>
        </p:spPr>
      </p:pic>
      <p:sp>
        <p:nvSpPr>
          <p:cNvPr id="42" name="Shape 42"/>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pic>
        <p:nvPicPr>
          <p:cNvPr id="43" name="image2.png"/>
          <p:cNvPicPr/>
          <p:nvPr/>
        </p:nvPicPr>
        <p:blipFill>
          <a:blip r:embed="rId4">
            <a:extLst/>
          </a:blip>
          <a:stretch>
            <a:fillRect/>
          </a:stretch>
        </p:blipFill>
        <p:spPr>
          <a:xfrm>
            <a:off x="0" y="6356350"/>
            <a:ext cx="1762125" cy="493713"/>
          </a:xfrm>
          <a:prstGeom prst="rect">
            <a:avLst/>
          </a:prstGeom>
          <a:ln w="12700">
            <a:miter lim="400000"/>
          </a:ln>
        </p:spPr>
      </p:pic>
      <p:pic>
        <p:nvPicPr>
          <p:cNvPr id="44" name="image1.png"/>
          <p:cNvPicPr/>
          <p:nvPr/>
        </p:nvPicPr>
        <p:blipFill>
          <a:blip r:embed="rId5">
            <a:extLst/>
          </a:blip>
          <a:stretch>
            <a:fillRect/>
          </a:stretch>
        </p:blipFill>
        <p:spPr>
          <a:xfrm>
            <a:off x="7612060" y="6356350"/>
            <a:ext cx="1528765" cy="493713"/>
          </a:xfrm>
          <a:prstGeom prst="rect">
            <a:avLst/>
          </a:prstGeom>
          <a:ln w="12700">
            <a:miter lim="400000"/>
          </a:ln>
        </p:spPr>
      </p:pic>
      <p:sp>
        <p:nvSpPr>
          <p:cNvPr id="45" name="Shape 45"/>
          <p:cNvSpPr/>
          <p:nvPr>
            <p:ph type="title"/>
          </p:nvPr>
        </p:nvSpPr>
        <p:spPr>
          <a:xfrm>
            <a:off x="365125" y="395285"/>
            <a:ext cx="8407400" cy="1150940"/>
          </a:xfrm>
          <a:prstGeom prst="rect">
            <a:avLst/>
          </a:prstGeom>
        </p:spPr>
        <p:txBody>
          <a:bodyPr lIns="0" tIns="0" rIns="0" bIns="0"/>
          <a:lstStyle>
            <a:lvl1pPr indent="0">
              <a:spcBef>
                <a:spcPts val="12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Title Text</a:t>
            </a:r>
          </a:p>
        </p:txBody>
      </p:sp>
      <p:sp>
        <p:nvSpPr>
          <p:cNvPr id="46" name="Shape 46"/>
          <p:cNvSpPr/>
          <p:nvPr>
            <p:ph type="body" idx="1"/>
          </p:nvPr>
        </p:nvSpPr>
        <p:spPr>
          <a:xfrm>
            <a:off x="365125" y="1546225"/>
            <a:ext cx="8407400" cy="5311775"/>
          </a:xfrm>
          <a:prstGeom prst="rect">
            <a:avLst/>
          </a:prstGeom>
        </p:spPr>
        <p:txBody>
          <a:bodyPr lIns="0" tIns="0" rIns="0" bIns="0"/>
          <a:lstStyle>
            <a:lvl1pPr marL="342900">
              <a:lnSpc>
                <a:spcPct val="120000"/>
              </a:lnSpc>
              <a:spcBef>
                <a:spcPts val="0"/>
              </a:spcBef>
              <a:buClr>
                <a:srgbClr val="000000"/>
              </a:buClr>
              <a:buSzPct val="80000"/>
              <a:buFont typeface="Verdana"/>
              <a:buChar char="○"/>
              <a:defRPr sz="2000">
                <a:latin typeface="Verdana"/>
                <a:ea typeface="Verdana"/>
                <a:cs typeface="Verdana"/>
                <a:sym typeface="Verdana"/>
              </a:defRPr>
            </a:lvl1pPr>
            <a:lvl2pPr marL="182562" indent="-180975">
              <a:lnSpc>
                <a:spcPct val="120000"/>
              </a:lnSpc>
              <a:spcBef>
                <a:spcPts val="0"/>
              </a:spcBef>
              <a:buClr>
                <a:srgbClr val="000000"/>
              </a:buClr>
              <a:buSzPct val="80000"/>
              <a:buFont typeface="Verdana"/>
              <a:buChar char="•"/>
              <a:defRPr sz="2000">
                <a:latin typeface="Verdana"/>
                <a:ea typeface="Verdana"/>
                <a:cs typeface="Verdana"/>
                <a:sym typeface="Verdana"/>
              </a:defRPr>
            </a:lvl2pPr>
            <a:lvl3pPr marL="350835" indent="-166687">
              <a:lnSpc>
                <a:spcPct val="120000"/>
              </a:lnSpc>
              <a:spcBef>
                <a:spcPts val="0"/>
              </a:spcBef>
              <a:buClr>
                <a:srgbClr val="000000"/>
              </a:buClr>
              <a:buSzPct val="80000"/>
              <a:buFont typeface="Verdana"/>
              <a:buChar char="•"/>
              <a:defRPr sz="2000">
                <a:latin typeface="Verdana"/>
                <a:ea typeface="Verdana"/>
                <a:cs typeface="Verdana"/>
                <a:sym typeface="Verdana"/>
              </a:defRPr>
            </a:lvl3pPr>
            <a:lvl4pPr marL="541337" indent="-188912">
              <a:lnSpc>
                <a:spcPct val="120000"/>
              </a:lnSpc>
              <a:spcBef>
                <a:spcPts val="0"/>
              </a:spcBef>
              <a:buClr>
                <a:srgbClr val="000000"/>
              </a:buClr>
              <a:buSzPct val="80000"/>
              <a:buFont typeface="Verdana"/>
              <a:buChar char="–"/>
              <a:defRPr sz="2000">
                <a:latin typeface="Verdana"/>
                <a:ea typeface="Verdana"/>
                <a:cs typeface="Verdana"/>
                <a:sym typeface="Verdana"/>
              </a:defRPr>
            </a:lvl4pPr>
            <a:lvl5pPr marL="722312" indent="-179387">
              <a:lnSpc>
                <a:spcPct val="120000"/>
              </a:lnSpc>
              <a:spcBef>
                <a:spcPts val="0"/>
              </a:spcBef>
              <a:buClr>
                <a:srgbClr val="000000"/>
              </a:buClr>
              <a:buSzPct val="80000"/>
              <a:buFont typeface="Verdana"/>
              <a:buChar char="○"/>
              <a:defRPr sz="2000">
                <a:latin typeface="Verdana"/>
                <a:ea typeface="Verdana"/>
                <a:cs typeface="Verdana"/>
                <a:sym typeface="Verdana"/>
              </a:defRPr>
            </a:lvl5pPr>
          </a:lstStyle>
          <a:p>
            <a:pPr lvl="0">
              <a:defRPr sz="1800"/>
            </a:pPr>
            <a:r>
              <a:rPr sz="2000"/>
              <a:t>Body Level One</a:t>
            </a:r>
            <a:endParaRPr sz="2000"/>
          </a:p>
          <a:p>
            <a:pPr lvl="1">
              <a:defRPr sz="1800"/>
            </a:pPr>
            <a:r>
              <a:rPr sz="2000"/>
              <a:t>Body Level Two</a:t>
            </a:r>
            <a:endParaRPr sz="2000"/>
          </a:p>
          <a:p>
            <a:pPr lvl="2">
              <a:defRPr sz="1800"/>
            </a:pPr>
            <a:r>
              <a:rPr sz="2000"/>
              <a:t>Body Level Three</a:t>
            </a:r>
            <a:endParaRPr sz="2000"/>
          </a:p>
          <a:p>
            <a:pPr lvl="3">
              <a:defRPr sz="1800"/>
            </a:pPr>
            <a:r>
              <a:rPr sz="2000"/>
              <a:t>Body Level Four</a:t>
            </a:r>
            <a:endParaRPr sz="2000"/>
          </a:p>
          <a:p>
            <a:pPr lvl="4">
              <a:defRPr sz="1800"/>
            </a:pPr>
            <a:r>
              <a:rPr sz="20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48" name="Shape 48"/>
          <p:cNvSpPr/>
          <p:nvPr/>
        </p:nvSpPr>
        <p:spPr>
          <a:xfrm>
            <a:off x="381000" y="228600"/>
            <a:ext cx="8229601" cy="6096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19050">
            <a:solidFill>
              <a:srgbClr val="CC9900"/>
            </a:solidFill>
            <a:miter/>
          </a:ln>
        </p:spPr>
        <p:txBody>
          <a:bodyPr lIns="0" tIns="0" rIns="0" bIns="0"/>
          <a:lstStyle/>
          <a:p>
            <a:pPr lvl="0">
              <a:defRPr>
                <a:latin typeface="Arial"/>
                <a:ea typeface="Arial"/>
                <a:cs typeface="Arial"/>
                <a:sym typeface="Arial"/>
              </a:defRPr>
            </a:pPr>
          </a:p>
        </p:txBody>
      </p:sp>
      <p:sp>
        <p:nvSpPr>
          <p:cNvPr id="49" name="Shape 49"/>
          <p:cNvSpPr/>
          <p:nvPr/>
        </p:nvSpPr>
        <p:spPr>
          <a:xfrm>
            <a:off x="457199" y="6172200"/>
            <a:ext cx="8229602" cy="1589"/>
          </a:xfrm>
          <a:prstGeom prst="line">
            <a:avLst/>
          </a:prstGeom>
          <a:ln w="19050">
            <a:solidFill>
              <a:srgbClr val="CC9900"/>
            </a:solidFill>
            <a:round/>
          </a:ln>
        </p:spPr>
        <p:txBody>
          <a:bodyPr lIns="0" tIns="0" rIns="0" bIns="0"/>
          <a:lstStyle/>
          <a:p>
            <a:pPr lvl="0" defTabSz="457200"/>
          </a:p>
        </p:txBody>
      </p:sp>
      <p:sp>
        <p:nvSpPr>
          <p:cNvPr id="50" name="Shape 50"/>
          <p:cNvSpPr/>
          <p:nvPr>
            <p:ph type="title"/>
          </p:nvPr>
        </p:nvSpPr>
        <p:spPr>
          <a:prstGeom prst="rect">
            <a:avLst/>
          </a:prstGeom>
        </p:spPr>
        <p:txBody>
          <a:bodyPr/>
          <a:lstStyle/>
          <a:p>
            <a:pPr lvl="0">
              <a:defRPr sz="1800">
                <a:solidFill>
                  <a:srgbClr val="000000"/>
                </a:solidFill>
              </a:defRPr>
            </a:pPr>
            <a:r>
              <a:rPr sz="4200">
                <a:solidFill>
                  <a:srgbClr val="006633"/>
                </a:solidFill>
              </a:rPr>
              <a:t>Title Text</a:t>
            </a:r>
          </a:p>
        </p:txBody>
      </p:sp>
      <p:sp>
        <p:nvSpPr>
          <p:cNvPr id="51" name="Shape 51"/>
          <p:cNvSpPr/>
          <p:nvPr>
            <p:ph type="body" idx="1"/>
          </p:nvPr>
        </p:nvSpPr>
        <p:spPr>
          <a:prstGeom prst="rect">
            <a:avLst/>
          </a:prstGeom>
        </p:spPr>
        <p:txBody>
          <a:bodyPr/>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609598" y="1219200"/>
            <a:ext cx="7924802"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0" y="0"/>
                </a:lnTo>
                <a:lnTo>
                  <a:pt x="21600" y="0"/>
                </a:lnTo>
              </a:path>
            </a:pathLst>
          </a:custGeom>
          <a:ln w="25400">
            <a:solidFill>
              <a:srgbClr val="CC9900"/>
            </a:solidFill>
            <a:miter/>
          </a:ln>
        </p:spPr>
        <p:txBody>
          <a:bodyPr lIns="0" tIns="0" rIns="0" bIns="0"/>
          <a:lstStyle/>
          <a:p>
            <a:pPr lvl="0">
              <a:defRPr>
                <a:latin typeface="Arial"/>
                <a:ea typeface="Arial"/>
                <a:cs typeface="Arial"/>
                <a:sym typeface="Arial"/>
              </a:defRPr>
            </a:pPr>
          </a:p>
        </p:txBody>
      </p:sp>
      <p:sp>
        <p:nvSpPr>
          <p:cNvPr id="3" name="Shape 3"/>
          <p:cNvSpPr/>
          <p:nvPr/>
        </p:nvSpPr>
        <p:spPr>
          <a:xfrm>
            <a:off x="1981200" y="3962398"/>
            <a:ext cx="6511926" cy="1590"/>
          </a:xfrm>
          <a:prstGeom prst="line">
            <a:avLst/>
          </a:prstGeom>
          <a:ln w="19050">
            <a:solidFill>
              <a:srgbClr val="CC9900"/>
            </a:solidFill>
            <a:round/>
          </a:ln>
        </p:spPr>
        <p:txBody>
          <a:bodyPr lIns="0" tIns="0" rIns="0" bIns="0"/>
          <a:lstStyle/>
          <a:p>
            <a:pPr lvl="0" defTabSz="457200"/>
          </a:p>
        </p:txBody>
      </p:sp>
      <p:sp>
        <p:nvSpPr>
          <p:cNvPr id="4" name="Shape 4"/>
          <p:cNvSpPr/>
          <p:nvPr>
            <p:ph type="title"/>
          </p:nvPr>
        </p:nvSpPr>
        <p:spPr>
          <a:xfrm>
            <a:off x="457200" y="277810"/>
            <a:ext cx="8229600" cy="1322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lvl="0">
              <a:defRPr sz="1800">
                <a:solidFill>
                  <a:srgbClr val="000000"/>
                </a:solidFill>
              </a:defRPr>
            </a:pPr>
            <a:r>
              <a:rPr sz="4200">
                <a:solidFill>
                  <a:srgbClr val="006633"/>
                </a:solidFill>
              </a:rPr>
              <a:t>Title Text</a:t>
            </a:r>
          </a:p>
        </p:txBody>
      </p:sp>
      <p:sp>
        <p:nvSpPr>
          <p:cNvPr id="5" name="Shape 5"/>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lvl="0">
              <a:defRPr sz="1800"/>
            </a:pPr>
            <a:r>
              <a:rPr sz="3000"/>
              <a:t>Body Level One</a:t>
            </a:r>
            <a:endParaRPr sz="3000"/>
          </a:p>
          <a:p>
            <a:pPr lvl="1">
              <a:defRPr sz="1800"/>
            </a:pPr>
            <a:r>
              <a:rPr sz="3000"/>
              <a:t>Body Level Two</a:t>
            </a:r>
            <a:endParaRPr sz="3000"/>
          </a:p>
          <a:p>
            <a:pPr lvl="2">
              <a:defRPr sz="1800"/>
            </a:pPr>
            <a:r>
              <a:rPr sz="3000"/>
              <a:t>Body Level Three</a:t>
            </a:r>
            <a:endParaRPr sz="3000"/>
          </a:p>
          <a:p>
            <a:pPr lvl="3">
              <a:defRPr sz="1800"/>
            </a:pPr>
            <a:r>
              <a:rPr sz="3000"/>
              <a:t>Body Level Four</a:t>
            </a:r>
            <a:endParaRPr sz="3000"/>
          </a:p>
          <a:p>
            <a:pPr lvl="4">
              <a:defRPr sz="1800"/>
            </a:pPr>
            <a:r>
              <a:rPr sz="3000"/>
              <a:t>Body Level Five</a:t>
            </a:r>
          </a:p>
        </p:txBody>
      </p:sp>
      <p:sp>
        <p:nvSpPr>
          <p:cNvPr id="6" name="Shape 6"/>
          <p:cNvSpPr/>
          <p:nvPr>
            <p:ph type="sldNum" sz="quarter" idx="2"/>
          </p:nvPr>
        </p:nvSpPr>
        <p:spPr>
          <a:xfrm>
            <a:off x="7470770" y="6418896"/>
            <a:ext cx="296869" cy="281937"/>
          </a:xfrm>
          <a:prstGeom prst="rect">
            <a:avLst/>
          </a:prstGeom>
          <a:ln w="12700">
            <a:miter lim="400000"/>
          </a:ln>
        </p:spPr>
        <p:txBody>
          <a:bodyPr wrap="none" lIns="45718" tIns="45718" rIns="45718" bIns="45718" anchor="b">
            <a:spAutoFit/>
          </a:bodyPr>
          <a:lstStyle>
            <a:lvl1pPr algn="ctr">
              <a:defRPr>
                <a:latin typeface="Lucida Grande"/>
                <a:ea typeface="Lucida Grande"/>
                <a:cs typeface="Lucida Grande"/>
                <a:sym typeface="Lucida Grande"/>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indent="39687">
        <a:defRPr sz="4200">
          <a:solidFill>
            <a:srgbClr val="006633"/>
          </a:solidFill>
          <a:latin typeface="Lucida Grande"/>
          <a:ea typeface="Lucida Grande"/>
          <a:cs typeface="Lucida Grande"/>
          <a:sym typeface="Lucida Grande"/>
        </a:defRPr>
      </a:lvl1pPr>
      <a:lvl2pPr indent="39687">
        <a:defRPr sz="4200">
          <a:solidFill>
            <a:srgbClr val="006633"/>
          </a:solidFill>
          <a:latin typeface="Lucida Grande"/>
          <a:ea typeface="Lucida Grande"/>
          <a:cs typeface="Lucida Grande"/>
          <a:sym typeface="Lucida Grande"/>
        </a:defRPr>
      </a:lvl2pPr>
      <a:lvl3pPr indent="39687">
        <a:defRPr sz="4200">
          <a:solidFill>
            <a:srgbClr val="006633"/>
          </a:solidFill>
          <a:latin typeface="Lucida Grande"/>
          <a:ea typeface="Lucida Grande"/>
          <a:cs typeface="Lucida Grande"/>
          <a:sym typeface="Lucida Grande"/>
        </a:defRPr>
      </a:lvl3pPr>
      <a:lvl4pPr indent="39687">
        <a:defRPr sz="4200">
          <a:solidFill>
            <a:srgbClr val="006633"/>
          </a:solidFill>
          <a:latin typeface="Lucida Grande"/>
          <a:ea typeface="Lucida Grande"/>
          <a:cs typeface="Lucida Grande"/>
          <a:sym typeface="Lucida Grande"/>
        </a:defRPr>
      </a:lvl4pPr>
      <a:lvl5pPr indent="39687">
        <a:defRPr sz="4200">
          <a:solidFill>
            <a:srgbClr val="006633"/>
          </a:solidFill>
          <a:latin typeface="Lucida Grande"/>
          <a:ea typeface="Lucida Grande"/>
          <a:cs typeface="Lucida Grande"/>
          <a:sym typeface="Lucida Grande"/>
        </a:defRPr>
      </a:lvl5pPr>
      <a:lvl6pPr indent="39687">
        <a:defRPr sz="4200">
          <a:solidFill>
            <a:srgbClr val="006633"/>
          </a:solidFill>
          <a:latin typeface="Lucida Grande"/>
          <a:ea typeface="Lucida Grande"/>
          <a:cs typeface="Lucida Grande"/>
          <a:sym typeface="Lucida Grande"/>
        </a:defRPr>
      </a:lvl6pPr>
      <a:lvl7pPr indent="39687">
        <a:defRPr sz="4200">
          <a:solidFill>
            <a:srgbClr val="006633"/>
          </a:solidFill>
          <a:latin typeface="Lucida Grande"/>
          <a:ea typeface="Lucida Grande"/>
          <a:cs typeface="Lucida Grande"/>
          <a:sym typeface="Lucida Grande"/>
        </a:defRPr>
      </a:lvl7pPr>
      <a:lvl8pPr indent="39687">
        <a:defRPr sz="4200">
          <a:solidFill>
            <a:srgbClr val="006633"/>
          </a:solidFill>
          <a:latin typeface="Lucida Grande"/>
          <a:ea typeface="Lucida Grande"/>
          <a:cs typeface="Lucida Grande"/>
          <a:sym typeface="Lucida Grande"/>
        </a:defRPr>
      </a:lvl8pPr>
      <a:lvl9pPr indent="39687">
        <a:defRPr sz="4200">
          <a:solidFill>
            <a:srgbClr val="006633"/>
          </a:solidFill>
          <a:latin typeface="Lucida Grande"/>
          <a:ea typeface="Lucida Grande"/>
          <a:cs typeface="Lucida Grande"/>
          <a:sym typeface="Lucida Grande"/>
        </a:defRPr>
      </a:lvl9pPr>
    </p:titleStyle>
    <p:bodyStyle>
      <a:lvl1pPr marL="382585" indent="-342900">
        <a:spcBef>
          <a:spcPts val="700"/>
        </a:spcBef>
        <a:buClr>
          <a:srgbClr val="CC9900"/>
        </a:buClr>
        <a:buSzPct val="64000"/>
        <a:buFont typeface="Wingdings"/>
        <a:buChar char="▪"/>
        <a:defRPr sz="3000">
          <a:latin typeface="Arial"/>
          <a:ea typeface="Arial"/>
          <a:cs typeface="Arial"/>
          <a:sym typeface="Arial"/>
        </a:defRPr>
      </a:lvl1pPr>
      <a:lvl2pPr marL="708879" indent="-375503">
        <a:spcBef>
          <a:spcPts val="700"/>
        </a:spcBef>
        <a:buClr>
          <a:srgbClr val="CC9900"/>
        </a:buClr>
        <a:buSzPct val="60000"/>
        <a:buFont typeface="Wingdings"/>
        <a:buChar char="❑"/>
        <a:defRPr sz="3000">
          <a:latin typeface="Arial"/>
          <a:ea typeface="Arial"/>
          <a:cs typeface="Arial"/>
          <a:sym typeface="Arial"/>
        </a:defRPr>
      </a:lvl2pPr>
      <a:lvl3pPr marL="1138814" indent="-478414">
        <a:spcBef>
          <a:spcPts val="700"/>
        </a:spcBef>
        <a:buClr>
          <a:srgbClr val="CC9900"/>
        </a:buClr>
        <a:buSzPct val="64000"/>
        <a:buFont typeface="Wingdings"/>
        <a:buChar char="■"/>
        <a:defRPr sz="3000">
          <a:latin typeface="Arial"/>
          <a:ea typeface="Arial"/>
          <a:cs typeface="Arial"/>
          <a:sym typeface="Arial"/>
        </a:defRPr>
      </a:lvl3pPr>
      <a:lvl4pPr marL="1486692" indent="-473867">
        <a:spcBef>
          <a:spcPts val="700"/>
        </a:spcBef>
        <a:buClr>
          <a:srgbClr val="CC9900"/>
        </a:buClr>
        <a:buSzPct val="69000"/>
        <a:buFont typeface="Wingdings"/>
        <a:buChar char="❑"/>
        <a:defRPr sz="3000">
          <a:latin typeface="Arial"/>
          <a:ea typeface="Arial"/>
          <a:cs typeface="Arial"/>
          <a:sym typeface="Arial"/>
        </a:defRPr>
      </a:lvl4pPr>
      <a:lvl5pPr marL="1839910" indent="-509587">
        <a:spcBef>
          <a:spcPts val="700"/>
        </a:spcBef>
        <a:buClr>
          <a:srgbClr val="CC9900"/>
        </a:buClr>
        <a:buSzPct val="75000"/>
        <a:buFont typeface="Wingdings"/>
        <a:buChar char="▪"/>
        <a:defRPr sz="3000">
          <a:latin typeface="Arial"/>
          <a:ea typeface="Arial"/>
          <a:cs typeface="Arial"/>
          <a:sym typeface="Arial"/>
        </a:defRPr>
      </a:lvl5pPr>
      <a:lvl6pPr marL="2297110" indent="-509585">
        <a:spcBef>
          <a:spcPts val="700"/>
        </a:spcBef>
        <a:buClr>
          <a:srgbClr val="CC9900"/>
        </a:buClr>
        <a:buSzPct val="75000"/>
        <a:buFont typeface="Wingdings"/>
        <a:buChar char="•"/>
        <a:defRPr sz="3000">
          <a:latin typeface="Arial"/>
          <a:ea typeface="Arial"/>
          <a:cs typeface="Arial"/>
          <a:sym typeface="Arial"/>
        </a:defRPr>
      </a:lvl6pPr>
      <a:lvl7pPr marL="2754310" indent="-509585">
        <a:spcBef>
          <a:spcPts val="700"/>
        </a:spcBef>
        <a:buClr>
          <a:srgbClr val="CC9900"/>
        </a:buClr>
        <a:buSzPct val="75000"/>
        <a:buFont typeface="Wingdings"/>
        <a:buChar char="•"/>
        <a:defRPr sz="3000">
          <a:latin typeface="Arial"/>
          <a:ea typeface="Arial"/>
          <a:cs typeface="Arial"/>
          <a:sym typeface="Arial"/>
        </a:defRPr>
      </a:lvl7pPr>
      <a:lvl8pPr marL="3211510" indent="-509585">
        <a:spcBef>
          <a:spcPts val="700"/>
        </a:spcBef>
        <a:buClr>
          <a:srgbClr val="CC9900"/>
        </a:buClr>
        <a:buSzPct val="75000"/>
        <a:buFont typeface="Wingdings"/>
        <a:buChar char="•"/>
        <a:defRPr sz="3000">
          <a:latin typeface="Arial"/>
          <a:ea typeface="Arial"/>
          <a:cs typeface="Arial"/>
          <a:sym typeface="Arial"/>
        </a:defRPr>
      </a:lvl8pPr>
      <a:lvl9pPr marL="3668712" indent="-509587">
        <a:spcBef>
          <a:spcPts val="700"/>
        </a:spcBef>
        <a:buClr>
          <a:srgbClr val="CC9900"/>
        </a:buClr>
        <a:buSzPct val="75000"/>
        <a:buFont typeface="Wingdings"/>
        <a:buChar char="•"/>
        <a:defRPr sz="3000">
          <a:latin typeface="Arial"/>
          <a:ea typeface="Arial"/>
          <a:cs typeface="Arial"/>
          <a:sym typeface="Arial"/>
        </a:defRPr>
      </a:lvl9pPr>
    </p:bodyStyle>
    <p:otherStyle>
      <a:lvl1pPr algn="ctr">
        <a:defRPr sz="1200">
          <a:solidFill>
            <a:schemeClr val="tx1"/>
          </a:solidFill>
          <a:latin typeface="+mn-lt"/>
          <a:ea typeface="+mn-ea"/>
          <a:cs typeface="+mn-cs"/>
          <a:sym typeface="Lucida Grande"/>
        </a:defRPr>
      </a:lvl1pPr>
      <a:lvl2pPr algn="ctr">
        <a:defRPr sz="1200">
          <a:solidFill>
            <a:schemeClr val="tx1"/>
          </a:solidFill>
          <a:latin typeface="+mn-lt"/>
          <a:ea typeface="+mn-ea"/>
          <a:cs typeface="+mn-cs"/>
          <a:sym typeface="Lucida Grande"/>
        </a:defRPr>
      </a:lvl2pPr>
      <a:lvl3pPr algn="ctr">
        <a:defRPr sz="1200">
          <a:solidFill>
            <a:schemeClr val="tx1"/>
          </a:solidFill>
          <a:latin typeface="+mn-lt"/>
          <a:ea typeface="+mn-ea"/>
          <a:cs typeface="+mn-cs"/>
          <a:sym typeface="Lucida Grande"/>
        </a:defRPr>
      </a:lvl3pPr>
      <a:lvl4pPr algn="ctr">
        <a:defRPr sz="1200">
          <a:solidFill>
            <a:schemeClr val="tx1"/>
          </a:solidFill>
          <a:latin typeface="+mn-lt"/>
          <a:ea typeface="+mn-ea"/>
          <a:cs typeface="+mn-cs"/>
          <a:sym typeface="Lucida Grande"/>
        </a:defRPr>
      </a:lvl4pPr>
      <a:lvl5pPr algn="ctr">
        <a:defRPr sz="1200">
          <a:solidFill>
            <a:schemeClr val="tx1"/>
          </a:solidFill>
          <a:latin typeface="+mn-lt"/>
          <a:ea typeface="+mn-ea"/>
          <a:cs typeface="+mn-cs"/>
          <a:sym typeface="Lucida Grande"/>
        </a:defRPr>
      </a:lvl5pPr>
      <a:lvl6pPr algn="ctr">
        <a:defRPr sz="1200">
          <a:solidFill>
            <a:schemeClr val="tx1"/>
          </a:solidFill>
          <a:latin typeface="+mn-lt"/>
          <a:ea typeface="+mn-ea"/>
          <a:cs typeface="+mn-cs"/>
          <a:sym typeface="Lucida Grande"/>
        </a:defRPr>
      </a:lvl6pPr>
      <a:lvl7pPr algn="ctr">
        <a:defRPr sz="1200">
          <a:solidFill>
            <a:schemeClr val="tx1"/>
          </a:solidFill>
          <a:latin typeface="+mn-lt"/>
          <a:ea typeface="+mn-ea"/>
          <a:cs typeface="+mn-cs"/>
          <a:sym typeface="Lucida Grande"/>
        </a:defRPr>
      </a:lvl7pPr>
      <a:lvl8pPr algn="ctr">
        <a:defRPr sz="1200">
          <a:solidFill>
            <a:schemeClr val="tx1"/>
          </a:solidFill>
          <a:latin typeface="+mn-lt"/>
          <a:ea typeface="+mn-ea"/>
          <a:cs typeface="+mn-cs"/>
          <a:sym typeface="Lucida Grande"/>
        </a:defRPr>
      </a:lvl8pPr>
      <a:lvl9pPr algn="ctr">
        <a:defRPr sz="1200">
          <a:solidFill>
            <a:schemeClr val="tx1"/>
          </a:solidFill>
          <a:latin typeface="+mn-lt"/>
          <a:ea typeface="+mn-ea"/>
          <a:cs typeface="+mn-cs"/>
          <a:sym typeface="Lucida Grand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7.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5.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74" name="Shape 74"/>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75" name="image1.png"/>
          <p:cNvPicPr/>
          <p:nvPr/>
        </p:nvPicPr>
        <p:blipFill>
          <a:blip r:embed="rId2">
            <a:extLst/>
          </a:blip>
          <a:stretch>
            <a:fillRect/>
          </a:stretch>
        </p:blipFill>
        <p:spPr>
          <a:xfrm>
            <a:off x="7612060" y="6356350"/>
            <a:ext cx="1528765" cy="493713"/>
          </a:xfrm>
          <a:prstGeom prst="rect">
            <a:avLst/>
          </a:prstGeom>
          <a:ln w="12700">
            <a:miter lim="400000"/>
          </a:ln>
        </p:spPr>
      </p:pic>
      <p:pic>
        <p:nvPicPr>
          <p:cNvPr id="76" name="image4.png"/>
          <p:cNvPicPr/>
          <p:nvPr/>
        </p:nvPicPr>
        <p:blipFill>
          <a:blip r:embed="rId3">
            <a:extLst/>
          </a:blip>
          <a:stretch>
            <a:fillRect/>
          </a:stretch>
        </p:blipFill>
        <p:spPr>
          <a:xfrm>
            <a:off x="1262062" y="2330450"/>
            <a:ext cx="6610351" cy="1727200"/>
          </a:xfrm>
          <a:prstGeom prst="rect">
            <a:avLst/>
          </a:prstGeom>
          <a:ln w="12700">
            <a:miter lim="400000"/>
          </a:ln>
        </p:spPr>
      </p:pic>
      <p:sp>
        <p:nvSpPr>
          <p:cNvPr id="77" name="Shape 77"/>
          <p:cNvSpPr/>
          <p:nvPr/>
        </p:nvSpPr>
        <p:spPr>
          <a:xfrm>
            <a:off x="290510" y="6524625"/>
            <a:ext cx="711204"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Ch 2 -1</a:t>
            </a:r>
          </a:p>
        </p:txBody>
      </p:sp>
      <p:sp>
        <p:nvSpPr>
          <p:cNvPr id="78" name="Shape 78"/>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64" name="Shape 164"/>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65"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66" name="Shape 166"/>
          <p:cNvSpPr/>
          <p:nvPr>
            <p:ph type="body" idx="1"/>
          </p:nvPr>
        </p:nvSpPr>
        <p:spPr>
          <a:xfrm>
            <a:off x="533400" y="2438400"/>
            <a:ext cx="6553200" cy="1524000"/>
          </a:xfrm>
          <a:prstGeom prst="rect">
            <a:avLst/>
          </a:prstGeom>
          <a:solidFill>
            <a:srgbClr val="FFFFFF"/>
          </a:solidFill>
        </p:spPr>
        <p:txBody>
          <a:bodyPr lIns="41275" tIns="41275" rIns="41275" bIns="41275">
            <a:normAutofit fontScale="100000" lnSpcReduction="0"/>
          </a:bodyPr>
          <a:lstStyle/>
          <a:p>
            <a:pPr lvl="0" marL="0" indent="0">
              <a:lnSpc>
                <a:spcPct val="120000"/>
              </a:lnSpc>
              <a:spcBef>
                <a:spcPts val="0"/>
              </a:spcBef>
              <a:buSzTx/>
              <a:buNone/>
              <a:defRPr sz="1800"/>
            </a:pPr>
            <a:br/>
            <a:r>
              <a:rPr i="1" sz="2400">
                <a:solidFill>
                  <a:srgbClr val="ED6B06"/>
                </a:solidFill>
                <a:latin typeface="Verdana"/>
                <a:ea typeface="Verdana"/>
                <a:cs typeface="Verdana"/>
                <a:sym typeface="Verdana"/>
              </a:rPr>
              <a:t>What is our business?</a:t>
            </a:r>
          </a:p>
        </p:txBody>
      </p:sp>
      <p:sp>
        <p:nvSpPr>
          <p:cNvPr id="167" name="Shape 167"/>
          <p:cNvSpPr/>
          <p:nvPr/>
        </p:nvSpPr>
        <p:spPr>
          <a:xfrm>
            <a:off x="268287" y="6546850"/>
            <a:ext cx="8128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2 -13</a:t>
            </a:r>
          </a:p>
        </p:txBody>
      </p:sp>
      <p:sp>
        <p:nvSpPr>
          <p:cNvPr id="168" name="Shape 168"/>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Statements</a:t>
            </a:r>
          </a:p>
        </p:txBody>
      </p:sp>
      <p:pic>
        <p:nvPicPr>
          <p:cNvPr id="169" name="image6.png"/>
          <p:cNvPicPr/>
          <p:nvPr/>
        </p:nvPicPr>
        <p:blipFill>
          <a:blip r:embed="rId3">
            <a:extLst/>
          </a:blip>
          <a:stretch>
            <a:fillRect/>
          </a:stretch>
        </p:blipFill>
        <p:spPr>
          <a:xfrm>
            <a:off x="5943600" y="2590800"/>
            <a:ext cx="2209800" cy="2162175"/>
          </a:xfrm>
          <a:prstGeom prst="rect">
            <a:avLst/>
          </a:prstGeom>
          <a:ln w="12700">
            <a:miter lim="400000"/>
          </a:ln>
        </p:spPr>
      </p:pic>
      <p:sp>
        <p:nvSpPr>
          <p:cNvPr id="170" name="Shape 170"/>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66">
                                            <p:bg/>
                                          </p:spTgt>
                                        </p:tgtEl>
                                        <p:attrNameLst>
                                          <p:attrName>style.visibility</p:attrName>
                                        </p:attrNameLst>
                                      </p:cBhvr>
                                      <p:to>
                                        <p:strVal val="visible"/>
                                      </p:to>
                                    </p:set>
                                    <p:animEffect filter="fade" transition="in">
                                      <p:cBhvr>
                                        <p:cTn id="7" dur="1000"/>
                                        <p:tgtEl>
                                          <p:spTgt spid="166">
                                            <p:bg/>
                                          </p:spTgt>
                                        </p:tgtEl>
                                      </p:cBhvr>
                                    </p:animEffect>
                                  </p:childTnLst>
                                </p:cTn>
                              </p:par>
                              <p:par>
                                <p:cTn id="8" presetClass="entr" presetSubtype="0" presetID="10" grpId="1" fill="hold">
                                  <p:stCondLst>
                                    <p:cond delay="0"/>
                                  </p:stCondLst>
                                  <p:iterate type="el" backwards="0">
                                    <p:tmAbs val="0"/>
                                  </p:iterate>
                                  <p:childTnLst>
                                    <p:set>
                                      <p:cBhvr>
                                        <p:cTn id="9" fill="hold"/>
                                        <p:tgtEl>
                                          <p:spTgt spid="166">
                                            <p:txEl>
                                              <p:pRg st="0" end="0"/>
                                            </p:txEl>
                                          </p:spTgt>
                                        </p:tgtEl>
                                        <p:attrNameLst>
                                          <p:attrName>style.visibility</p:attrName>
                                        </p:attrNameLst>
                                      </p:cBhvr>
                                      <p:to>
                                        <p:strVal val="visible"/>
                                      </p:to>
                                    </p:set>
                                    <p:animEffect filter="fade" transition="in">
                                      <p:cBhvr>
                                        <p:cTn id="10" dur="1000"/>
                                        <p:tgtEl>
                                          <p:spTgt spid="166">
                                            <p:txEl>
                                              <p:pRg st="0" end="0"/>
                                            </p:txEl>
                                          </p:spTgt>
                                        </p:tgtEl>
                                      </p:cBhvr>
                                    </p:animEffect>
                                  </p:childTnLst>
                                </p:cTn>
                              </p:par>
                            </p:childTnLst>
                          </p:cTn>
                        </p:par>
                        <p:par>
                          <p:cTn id="11" fill="hold">
                            <p:stCondLst>
                              <p:cond delay="1000"/>
                            </p:stCondLst>
                            <p:childTnLst>
                              <p:par>
                                <p:cTn id="12" nodeType="afterEffect" presetClass="entr" presetSubtype="0" presetID="10" grpId="2" fill="hold">
                                  <p:stCondLst>
                                    <p:cond delay="500"/>
                                  </p:stCondLst>
                                  <p:iterate type="el" backwards="0">
                                    <p:tmAbs val="0"/>
                                  </p:iterate>
                                  <p:childTnLst>
                                    <p:set>
                                      <p:cBhvr>
                                        <p:cTn id="13" fill="hold"/>
                                        <p:tgtEl>
                                          <p:spTgt spid="169"/>
                                        </p:tgtEl>
                                        <p:attrNameLst>
                                          <p:attrName>style.visibility</p:attrName>
                                        </p:attrNameLst>
                                      </p:cBhvr>
                                      <p:to>
                                        <p:strVal val="visible"/>
                                      </p:to>
                                    </p:set>
                                    <p:animEffect filter="fade" transition="in">
                                      <p:cBhvr>
                                        <p:cTn id="14"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2"/>
      <p:bldP build="p" bldLvl="1" animBg="1" rev="0" advAuto="0" spid="166"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73" name="Shape 173"/>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74"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75" name="Shape 175"/>
          <p:cNvSpPr/>
          <p:nvPr/>
        </p:nvSpPr>
        <p:spPr>
          <a:xfrm>
            <a:off x="268287" y="6546850"/>
            <a:ext cx="11176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2 -14</a:t>
            </a:r>
          </a:p>
        </p:txBody>
      </p:sp>
      <p:sp>
        <p:nvSpPr>
          <p:cNvPr id="176" name="Shape 176"/>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Statements</a:t>
            </a:r>
          </a:p>
        </p:txBody>
      </p:sp>
      <p:grpSp>
        <p:nvGrpSpPr>
          <p:cNvPr id="179" name="Group 179"/>
          <p:cNvGrpSpPr/>
          <p:nvPr/>
        </p:nvGrpSpPr>
        <p:grpSpPr>
          <a:xfrm>
            <a:off x="482600" y="965198"/>
            <a:ext cx="8166100" cy="1778003"/>
            <a:chOff x="0" y="0"/>
            <a:chExt cx="8166100" cy="1778001"/>
          </a:xfrm>
        </p:grpSpPr>
        <p:sp>
          <p:nvSpPr>
            <p:cNvPr id="177" name="Shape 177"/>
            <p:cNvSpPr/>
            <p:nvPr/>
          </p:nvSpPr>
          <p:spPr>
            <a:xfrm>
              <a:off x="0" y="0"/>
              <a:ext cx="8166100" cy="1778001"/>
            </a:xfrm>
            <a:prstGeom prst="rect">
              <a:avLst/>
            </a:prstGeom>
            <a:solidFill>
              <a:srgbClr val="FFFFFF"/>
            </a:solidFill>
            <a:ln w="12700" cap="flat">
              <a:noFill/>
              <a:miter lim="400000"/>
            </a:ln>
            <a:effectLst/>
          </p:spPr>
          <p:txBody>
            <a:bodyPr wrap="square" lIns="0" tIns="0" rIns="0" bIns="0" numCol="1" anchor="t">
              <a:noAutofit/>
            </a:bodyPr>
            <a:lstStyle/>
            <a:p>
              <a:pPr lvl="0">
                <a:spcBef>
                  <a:spcPts val="1200"/>
                </a:spcBef>
                <a:defRPr sz="2000">
                  <a:latin typeface="Verdana"/>
                  <a:ea typeface="Verdana"/>
                  <a:cs typeface="Verdana"/>
                  <a:sym typeface="Verdana"/>
                </a:defRPr>
              </a:pPr>
            </a:p>
          </p:txBody>
        </p:sp>
        <p:sp>
          <p:nvSpPr>
            <p:cNvPr id="178" name="Shape 178"/>
            <p:cNvSpPr/>
            <p:nvPr/>
          </p:nvSpPr>
          <p:spPr>
            <a:xfrm>
              <a:off x="0" y="-1"/>
              <a:ext cx="8166100" cy="1676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marL="263522" indent="-223834">
                <a:spcBef>
                  <a:spcPts val="1200"/>
                </a:spcBef>
                <a:defRPr sz="1800"/>
              </a:pPr>
              <a:r>
                <a:rPr sz="2000">
                  <a:latin typeface="Verdana"/>
                  <a:ea typeface="Verdana"/>
                  <a:cs typeface="Verdana"/>
                  <a:sym typeface="Verdana"/>
                </a:rPr>
                <a:t>A mission statement:</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Is a statement of purpose</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Distinguishes one firm from another</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Declares the firm’s reason for being</a:t>
              </a:r>
            </a:p>
          </p:txBody>
        </p:sp>
      </p:grpSp>
      <p:sp>
        <p:nvSpPr>
          <p:cNvPr id="180" name="Shape 180"/>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
        <p:nvSpPr>
          <p:cNvPr id="181" name="Shape 181"/>
          <p:cNvSpPr/>
          <p:nvPr>
            <p:ph type="body" idx="1"/>
          </p:nvPr>
        </p:nvSpPr>
        <p:spPr>
          <a:xfrm>
            <a:off x="419100" y="2781300"/>
            <a:ext cx="8001000" cy="2374900"/>
          </a:xfrm>
          <a:prstGeom prst="rect">
            <a:avLst/>
          </a:prstGeom>
          <a:solidFill>
            <a:srgbClr val="FFFFFF"/>
          </a:solidFill>
        </p:spPr>
        <p:txBody>
          <a:bodyPr lIns="41275" tIns="41275" rIns="41275" bIns="41275">
            <a:normAutofit fontScale="100000" lnSpcReduction="0"/>
          </a:bodyPr>
          <a:lstStyle/>
          <a:p>
            <a:pPr lvl="0" marL="411573" indent="-411573">
              <a:lnSpc>
                <a:spcPct val="150000"/>
              </a:lnSpc>
              <a:spcBef>
                <a:spcPts val="0"/>
              </a:spcBef>
              <a:buClrTx/>
              <a:buSzPct val="100000"/>
              <a:buFont typeface="Verdana"/>
              <a:buChar char="•"/>
              <a:defRPr sz="1800"/>
            </a:pPr>
            <a:r>
              <a:rPr sz="2000">
                <a:latin typeface="Verdana"/>
                <a:ea typeface="Verdana"/>
                <a:cs typeface="Verdana"/>
                <a:sym typeface="Verdana"/>
              </a:rPr>
              <a:t>Reveal what an organization wants to be and whom it wants to serve</a:t>
            </a:r>
            <a:endParaRPr sz="2000">
              <a:latin typeface="Verdana"/>
              <a:ea typeface="Verdana"/>
              <a:cs typeface="Verdana"/>
              <a:sym typeface="Verdana"/>
            </a:endParaRPr>
          </a:p>
          <a:p>
            <a:pPr lvl="0" marL="411573" indent="-411573">
              <a:lnSpc>
                <a:spcPct val="150000"/>
              </a:lnSpc>
              <a:spcBef>
                <a:spcPts val="600"/>
              </a:spcBef>
              <a:buClrTx/>
              <a:buSzPct val="100000"/>
              <a:buFont typeface="Verdana"/>
              <a:buChar char="•"/>
              <a:defRPr sz="1800"/>
            </a:pPr>
            <a:r>
              <a:rPr sz="2000">
                <a:latin typeface="Verdana"/>
                <a:ea typeface="Verdana"/>
                <a:cs typeface="Verdana"/>
                <a:sym typeface="Verdana"/>
              </a:rPr>
              <a:t>Essential for effectively establishing objectives and formulating strategies</a:t>
            </a:r>
          </a:p>
        </p:txBody>
      </p:sp>
      <p:sp>
        <p:nvSpPr>
          <p:cNvPr id="182" name="Shape 182"/>
          <p:cNvSpPr/>
          <p:nvPr/>
        </p:nvSpPr>
        <p:spPr>
          <a:xfrm>
            <a:off x="268287" y="6546850"/>
            <a:ext cx="8128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2 -16</a:t>
            </a:r>
          </a:p>
        </p:txBody>
      </p:sp>
      <p:sp>
        <p:nvSpPr>
          <p:cNvPr id="183" name="Shape 183"/>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Statements</a:t>
            </a:r>
          </a:p>
        </p:txBody>
      </p:sp>
      <p:sp>
        <p:nvSpPr>
          <p:cNvPr id="184" name="Shape 184"/>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4" presetID="2" grpId="1" fill="hold">
                                  <p:stCondLst>
                                    <p:cond delay="500"/>
                                  </p:stCondLst>
                                  <p:iterate type="el" backwards="0">
                                    <p:tmAbs val="0"/>
                                  </p:iterate>
                                  <p:childTnLst>
                                    <p:set>
                                      <p:cBhvr>
                                        <p:cTn id="6" fill="hold"/>
                                        <p:tgtEl>
                                          <p:spTgt spid="179"/>
                                        </p:tgtEl>
                                        <p:attrNameLst>
                                          <p:attrName>style.visibility</p:attrName>
                                        </p:attrNameLst>
                                      </p:cBhvr>
                                      <p:to>
                                        <p:strVal val="visible"/>
                                      </p:to>
                                    </p:set>
                                    <p:anim calcmode="lin" valueType="num">
                                      <p:cBhvr>
                                        <p:cTn id="7" dur="1000" fill="hold"/>
                                        <p:tgtEl>
                                          <p:spTgt spid="179"/>
                                        </p:tgtEl>
                                        <p:attrNameLst>
                                          <p:attrName>ppt_x</p:attrName>
                                        </p:attrNameLst>
                                      </p:cBhvr>
                                      <p:tavLst>
                                        <p:tav tm="0">
                                          <p:val>
                                            <p:strVal val="#ppt_x"/>
                                          </p:val>
                                        </p:tav>
                                        <p:tav tm="100000">
                                          <p:val>
                                            <p:strVal val="#ppt_x"/>
                                          </p:val>
                                        </p:tav>
                                      </p:tavLst>
                                    </p:anim>
                                    <p:anim calcmode="lin" valueType="num">
                                      <p:cBhvr>
                                        <p:cTn id="8" dur="1000" fill="hold"/>
                                        <p:tgtEl>
                                          <p:spTgt spid="179"/>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nodeType="afterEffect" presetClass="entr" presetSubtype="0" presetID="10" grpId="2" fill="hold">
                                  <p:stCondLst>
                                    <p:cond delay="500"/>
                                  </p:stCondLst>
                                  <p:iterate type="el" backwards="0">
                                    <p:tmAbs val="0"/>
                                  </p:iterate>
                                  <p:childTnLst>
                                    <p:set>
                                      <p:cBhvr>
                                        <p:cTn id="11" fill="hold"/>
                                        <p:tgtEl>
                                          <p:spTgt spid="181">
                                            <p:bg/>
                                          </p:spTgt>
                                        </p:tgtEl>
                                        <p:attrNameLst>
                                          <p:attrName>style.visibility</p:attrName>
                                        </p:attrNameLst>
                                      </p:cBhvr>
                                      <p:to>
                                        <p:strVal val="visible"/>
                                      </p:to>
                                    </p:set>
                                    <p:animEffect filter="fade" transition="in">
                                      <p:cBhvr>
                                        <p:cTn id="12" dur="1000"/>
                                        <p:tgtEl>
                                          <p:spTgt spid="181">
                                            <p:bg/>
                                          </p:spTgt>
                                        </p:tgtEl>
                                      </p:cBhvr>
                                    </p:animEffect>
                                  </p:childTnLst>
                                </p:cTn>
                              </p:par>
                              <p:par>
                                <p:cTn id="13" presetClass="entr" presetSubtype="0" presetID="10" grpId="2" fill="hold">
                                  <p:stCondLst>
                                    <p:cond delay="0"/>
                                  </p:stCondLst>
                                  <p:iterate type="el" backwards="0">
                                    <p:tmAbs val="0"/>
                                  </p:iterate>
                                  <p:childTnLst>
                                    <p:set>
                                      <p:cBhvr>
                                        <p:cTn id="14" fill="hold"/>
                                        <p:tgtEl>
                                          <p:spTgt spid="181">
                                            <p:txEl>
                                              <p:pRg st="0" end="0"/>
                                            </p:txEl>
                                          </p:spTgt>
                                        </p:tgtEl>
                                        <p:attrNameLst>
                                          <p:attrName>style.visibility</p:attrName>
                                        </p:attrNameLst>
                                      </p:cBhvr>
                                      <p:to>
                                        <p:strVal val="visible"/>
                                      </p:to>
                                    </p:set>
                                    <p:animEffect filter="fade" transition="in">
                                      <p:cBhvr>
                                        <p:cTn id="15" dur="1000"/>
                                        <p:tgtEl>
                                          <p:spTgt spid="181">
                                            <p:txEl>
                                              <p:pRg st="0" end="0"/>
                                            </p:txEl>
                                          </p:spTgt>
                                        </p:tgtEl>
                                      </p:cBhvr>
                                    </p:animEffect>
                                  </p:childTnLst>
                                </p:cTn>
                              </p:par>
                            </p:childTnLst>
                          </p:cTn>
                        </p:par>
                        <p:par>
                          <p:cTn id="16" fill="hold">
                            <p:stCondLst>
                              <p:cond delay="2500"/>
                            </p:stCondLst>
                            <p:childTnLst>
                              <p:par>
                                <p:cTn id="17" nodeType="afterEffect" presetClass="entr" presetSubtype="0" presetID="10" grpId="2" fill="hold">
                                  <p:stCondLst>
                                    <p:cond delay="0"/>
                                  </p:stCondLst>
                                  <p:iterate type="el" backwards="0">
                                    <p:tmAbs val="0"/>
                                  </p:iterate>
                                  <p:childTnLst>
                                    <p:set>
                                      <p:cBhvr>
                                        <p:cTn id="18" fill="hold"/>
                                        <p:tgtEl>
                                          <p:spTgt spid="181">
                                            <p:txEl>
                                              <p:pRg st="1" end="1"/>
                                            </p:txEl>
                                          </p:spTgt>
                                        </p:tgtEl>
                                        <p:attrNameLst>
                                          <p:attrName>style.visibility</p:attrName>
                                        </p:attrNameLst>
                                      </p:cBhvr>
                                      <p:to>
                                        <p:strVal val="visible"/>
                                      </p:to>
                                    </p:set>
                                    <p:animEffect filter="fade" transition="in">
                                      <p:cBhvr>
                                        <p:cTn id="19" dur="1000"/>
                                        <p:tgtEl>
                                          <p:spTgt spid="181">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1" grpId="2"/>
      <p:bldP build="whole" bldLvl="1" animBg="1" rev="0" advAuto="0" spid="179"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87" name="Shape 187"/>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88"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89" name="Shape 189"/>
          <p:cNvSpPr/>
          <p:nvPr/>
        </p:nvSpPr>
        <p:spPr>
          <a:xfrm>
            <a:off x="268287" y="6546850"/>
            <a:ext cx="9652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2 -15</a:t>
            </a:r>
          </a:p>
        </p:txBody>
      </p:sp>
      <p:sp>
        <p:nvSpPr>
          <p:cNvPr id="190" name="Shape 190"/>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Statements</a:t>
            </a:r>
          </a:p>
        </p:txBody>
      </p:sp>
      <p:sp>
        <p:nvSpPr>
          <p:cNvPr id="191" name="Shape 191"/>
          <p:cNvSpPr/>
          <p:nvPr/>
        </p:nvSpPr>
        <p:spPr>
          <a:xfrm>
            <a:off x="609600" y="2438400"/>
            <a:ext cx="8166100" cy="400050"/>
          </a:xfrm>
          <a:prstGeom prst="rect">
            <a:avLst/>
          </a:prstGeom>
          <a:solidFill>
            <a:srgbClr val="FFFFFF"/>
          </a:solidFill>
          <a:ln w="12700">
            <a:miter lim="400000"/>
          </a:ln>
        </p:spPr>
        <p:txBody>
          <a:bodyPr lIns="0" tIns="0" rIns="0" bIns="0"/>
          <a:lstStyle/>
          <a:p>
            <a:pPr lvl="0">
              <a:defRPr>
                <a:latin typeface="Arial"/>
                <a:ea typeface="Arial"/>
                <a:cs typeface="Arial"/>
                <a:sym typeface="Arial"/>
              </a:defRPr>
            </a:pPr>
          </a:p>
        </p:txBody>
      </p:sp>
      <p:sp>
        <p:nvSpPr>
          <p:cNvPr id="192" name="Shape 192"/>
          <p:cNvSpPr/>
          <p:nvPr/>
        </p:nvSpPr>
        <p:spPr>
          <a:xfrm>
            <a:off x="533400" y="1676400"/>
            <a:ext cx="7861300" cy="2120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76222" indent="-236534">
              <a:spcBef>
                <a:spcPts val="1200"/>
              </a:spcBef>
              <a:defRPr sz="1800"/>
            </a:pPr>
            <a:r>
              <a:rPr sz="2000">
                <a:latin typeface="Verdana"/>
                <a:ea typeface="Verdana"/>
                <a:cs typeface="Verdana"/>
                <a:sym typeface="Verdana"/>
              </a:rPr>
              <a:t>Mission statements can also be referred to as:</a:t>
            </a:r>
            <a:endParaRPr sz="2000">
              <a:latin typeface="Arial"/>
              <a:ea typeface="Arial"/>
              <a:cs typeface="Arial"/>
              <a:sym typeface="Arial"/>
            </a:endParaRPr>
          </a:p>
          <a:p>
            <a:pPr lvl="0" marL="276222" indent="-236534">
              <a:spcBef>
                <a:spcPts val="1200"/>
              </a:spcBef>
              <a:defRPr sz="1800"/>
            </a:pPr>
            <a:endParaRPr sz="2000">
              <a:latin typeface="Arial"/>
              <a:ea typeface="Arial"/>
              <a:cs typeface="Arial"/>
              <a:sym typeface="Arial"/>
            </a:endParaRPr>
          </a:p>
          <a:p>
            <a:pPr lvl="0" marL="771373" indent="-731685">
              <a:spcBef>
                <a:spcPts val="1200"/>
              </a:spcBef>
              <a:buClr>
                <a:srgbClr val="000000"/>
              </a:buClr>
              <a:buSzPct val="100000"/>
              <a:buFont typeface="Verdana"/>
              <a:buChar char="•"/>
              <a:defRPr sz="1800"/>
            </a:pPr>
            <a:r>
              <a:rPr sz="2000">
                <a:latin typeface="Verdana"/>
                <a:ea typeface="Verdana"/>
                <a:cs typeface="Verdana"/>
                <a:sym typeface="Verdana"/>
              </a:rPr>
              <a:t>Statement of purpose</a:t>
            </a:r>
            <a:endParaRPr sz="2000">
              <a:latin typeface="Arial"/>
              <a:ea typeface="Arial"/>
              <a:cs typeface="Arial"/>
              <a:sym typeface="Arial"/>
            </a:endParaRPr>
          </a:p>
          <a:p>
            <a:pPr lvl="0" marL="771373" indent="-731685">
              <a:spcBef>
                <a:spcPts val="1200"/>
              </a:spcBef>
              <a:buClr>
                <a:srgbClr val="000000"/>
              </a:buClr>
              <a:buSzPct val="100000"/>
              <a:buFont typeface="Verdana"/>
              <a:buChar char="•"/>
              <a:defRPr sz="1800"/>
            </a:pPr>
            <a:r>
              <a:rPr sz="2000">
                <a:latin typeface="Verdana"/>
                <a:ea typeface="Verdana"/>
                <a:cs typeface="Verdana"/>
                <a:sym typeface="Verdana"/>
              </a:rPr>
              <a:t>Statement of philosophy</a:t>
            </a:r>
            <a:endParaRPr sz="2000">
              <a:latin typeface="Arial"/>
              <a:ea typeface="Arial"/>
              <a:cs typeface="Arial"/>
              <a:sym typeface="Arial"/>
            </a:endParaRPr>
          </a:p>
          <a:p>
            <a:pPr lvl="0" marL="771373" indent="-731685">
              <a:spcBef>
                <a:spcPts val="1200"/>
              </a:spcBef>
              <a:buClr>
                <a:srgbClr val="000000"/>
              </a:buClr>
              <a:buSzPct val="100000"/>
              <a:buFont typeface="Verdana"/>
              <a:buChar char="•"/>
              <a:defRPr sz="1800"/>
            </a:pPr>
            <a:r>
              <a:rPr sz="2000">
                <a:latin typeface="Verdana"/>
                <a:ea typeface="Verdana"/>
                <a:cs typeface="Verdana"/>
                <a:sym typeface="Verdana"/>
              </a:rPr>
              <a:t>Statement of business principles</a:t>
            </a:r>
          </a:p>
        </p:txBody>
      </p:sp>
      <p:sp>
        <p:nvSpPr>
          <p:cNvPr id="193" name="Shape 193"/>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
        <p:nvSpPr>
          <p:cNvPr id="194" name="Shape 194"/>
          <p:cNvSpPr/>
          <p:nvPr/>
        </p:nvSpPr>
        <p:spPr>
          <a:xfrm>
            <a:off x="558800" y="4610100"/>
            <a:ext cx="7620000" cy="990600"/>
          </a:xfrm>
          <a:prstGeom prst="rect">
            <a:avLst/>
          </a:prstGeom>
          <a:solidFill>
            <a:srgbClr val="FFFFFF"/>
          </a:solidFill>
          <a:ln w="12700">
            <a:miter lim="400000"/>
          </a:ln>
        </p:spPr>
        <p:txBody>
          <a:bodyPr lIns="0" tIns="0" rIns="0" bIns="0"/>
          <a:lstStyle/>
          <a:p>
            <a:pPr lvl="0">
              <a:defRPr>
                <a:latin typeface="Arial"/>
                <a:ea typeface="Arial"/>
                <a:cs typeface="Arial"/>
                <a:sym typeface="Arial"/>
              </a:defRPr>
            </a:pP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94"/>
                                        </p:tgtEl>
                                        <p:attrNameLst>
                                          <p:attrName>style.visibility</p:attrName>
                                        </p:attrNameLst>
                                      </p:cBhvr>
                                      <p:to>
                                        <p:strVal val="visible"/>
                                      </p:to>
                                    </p:set>
                                    <p:animEffect filter="fade" transition="in">
                                      <p:cBhvr>
                                        <p:cTn id="7"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97" name="Shape 197"/>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98"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99" name="Shape 199"/>
          <p:cNvSpPr/>
          <p:nvPr>
            <p:ph type="body" idx="1"/>
          </p:nvPr>
        </p:nvSpPr>
        <p:spPr>
          <a:xfrm>
            <a:off x="609600" y="2209800"/>
            <a:ext cx="8001000" cy="3124200"/>
          </a:xfrm>
          <a:prstGeom prst="rect">
            <a:avLst/>
          </a:prstGeom>
          <a:solidFill>
            <a:srgbClr val="FFFFFF"/>
          </a:solidFill>
        </p:spPr>
        <p:txBody>
          <a:bodyPr lIns="41275" tIns="41275" rIns="41275" bIns="41275">
            <a:normAutofit fontScale="100000" lnSpcReduction="0"/>
          </a:bodyPr>
          <a:lstStyle/>
          <a:p>
            <a:pPr lvl="0" marL="0" indent="0">
              <a:lnSpc>
                <a:spcPct val="80000"/>
              </a:lnSpc>
              <a:spcBef>
                <a:spcPts val="0"/>
              </a:spcBef>
              <a:buSzTx/>
              <a:buNone/>
              <a:defRPr sz="1800"/>
            </a:pPr>
            <a:br/>
            <a:r>
              <a:rPr b="1" sz="2000">
                <a:latin typeface="Verdana"/>
                <a:ea typeface="Verdana"/>
                <a:cs typeface="Verdana"/>
                <a:sym typeface="Verdana"/>
              </a:rPr>
              <a:t>Saudi Research and Marketing Group</a:t>
            </a:r>
            <a:endParaRPr b="1" sz="2000">
              <a:latin typeface="Verdana"/>
              <a:ea typeface="Verdana"/>
              <a:cs typeface="Verdana"/>
              <a:sym typeface="Verdana"/>
            </a:endParaRPr>
          </a:p>
          <a:p>
            <a:pPr lvl="0" marL="0" indent="0">
              <a:lnSpc>
                <a:spcPct val="80000"/>
              </a:lnSpc>
              <a:spcBef>
                <a:spcPts val="0"/>
              </a:spcBef>
              <a:buSzTx/>
              <a:buNone/>
              <a:defRPr sz="1800"/>
            </a:pPr>
            <a:r>
              <a:rPr i="1" sz="2000">
                <a:latin typeface="Verdana"/>
                <a:ea typeface="Verdana"/>
                <a:cs typeface="Verdana"/>
                <a:sym typeface="Verdana"/>
              </a:rPr>
              <a:t>To provide high content media services and products that are high quality and reliable. To build numerous media platforms. To continually invent new products to meet the needs of various social categories in various regions. To service readers, audience and advertisers.</a:t>
            </a:r>
            <a:r>
              <a:rPr sz="2000">
                <a:latin typeface="Verdana"/>
                <a:ea typeface="Verdana"/>
                <a:cs typeface="Verdana"/>
                <a:sym typeface="Verdana"/>
              </a:rPr>
              <a:t>  </a:t>
            </a:r>
          </a:p>
        </p:txBody>
      </p:sp>
      <p:sp>
        <p:nvSpPr>
          <p:cNvPr id="200" name="Shape 200"/>
          <p:cNvSpPr/>
          <p:nvPr/>
        </p:nvSpPr>
        <p:spPr>
          <a:xfrm>
            <a:off x="268285" y="6546850"/>
            <a:ext cx="7366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2 -18</a:t>
            </a:r>
          </a:p>
        </p:txBody>
      </p:sp>
      <p:sp>
        <p:nvSpPr>
          <p:cNvPr id="201" name="Shape 201"/>
          <p:cNvSpPr/>
          <p:nvPr/>
        </p:nvSpPr>
        <p:spPr>
          <a:xfrm>
            <a:off x="533400" y="457200"/>
            <a:ext cx="8013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Statement Examples</a:t>
            </a:r>
          </a:p>
        </p:txBody>
      </p:sp>
      <p:sp>
        <p:nvSpPr>
          <p:cNvPr id="202" name="Shape 202"/>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99">
                                            <p:bg/>
                                          </p:spTgt>
                                        </p:tgtEl>
                                        <p:attrNameLst>
                                          <p:attrName>style.visibility</p:attrName>
                                        </p:attrNameLst>
                                      </p:cBhvr>
                                      <p:to>
                                        <p:strVal val="visible"/>
                                      </p:to>
                                    </p:set>
                                    <p:animEffect filter="fade" transition="in">
                                      <p:cBhvr>
                                        <p:cTn id="7" dur="1000"/>
                                        <p:tgtEl>
                                          <p:spTgt spid="199">
                                            <p:bg/>
                                          </p:spTgt>
                                        </p:tgtEl>
                                      </p:cBhvr>
                                    </p:animEffect>
                                  </p:childTnLst>
                                </p:cTn>
                              </p:par>
                              <p:par>
                                <p:cTn id="8" presetClass="entr" presetSubtype="0" presetID="10" grpId="1" fill="hold">
                                  <p:stCondLst>
                                    <p:cond delay="0"/>
                                  </p:stCondLst>
                                  <p:iterate type="el" backwards="0">
                                    <p:tmAbs val="0"/>
                                  </p:iterate>
                                  <p:childTnLst>
                                    <p:set>
                                      <p:cBhvr>
                                        <p:cTn id="9" fill="hold"/>
                                        <p:tgtEl>
                                          <p:spTgt spid="199">
                                            <p:txEl>
                                              <p:pRg st="0" end="0"/>
                                            </p:txEl>
                                          </p:spTgt>
                                        </p:tgtEl>
                                        <p:attrNameLst>
                                          <p:attrName>style.visibility</p:attrName>
                                        </p:attrNameLst>
                                      </p:cBhvr>
                                      <p:to>
                                        <p:strVal val="visible"/>
                                      </p:to>
                                    </p:set>
                                    <p:animEffect filter="fade" transition="in">
                                      <p:cBhvr>
                                        <p:cTn id="10" dur="1000"/>
                                        <p:tgtEl>
                                          <p:spTgt spid="199">
                                            <p:txEl>
                                              <p:pRg st="0" end="0"/>
                                            </p:txEl>
                                          </p:spTgt>
                                        </p:tgtEl>
                                      </p:cBhvr>
                                    </p:animEffect>
                                  </p:childTnLst>
                                </p:cTn>
                              </p:par>
                            </p:childTnLst>
                          </p:cTn>
                        </p:par>
                        <p:par>
                          <p:cTn id="11" fill="hold">
                            <p:stCondLst>
                              <p:cond delay="1000"/>
                            </p:stCondLst>
                            <p:childTnLst>
                              <p:par>
                                <p:cTn id="12" nodeType="afterEffect" presetClass="entr" presetSubtype="0" presetID="10" grpId="1" fill="hold">
                                  <p:stCondLst>
                                    <p:cond delay="0"/>
                                  </p:stCondLst>
                                  <p:iterate type="el" backwards="0">
                                    <p:tmAbs val="0"/>
                                  </p:iterate>
                                  <p:childTnLst>
                                    <p:set>
                                      <p:cBhvr>
                                        <p:cTn id="13" fill="hold"/>
                                        <p:tgtEl>
                                          <p:spTgt spid="199">
                                            <p:txEl>
                                              <p:pRg st="1" end="1"/>
                                            </p:txEl>
                                          </p:spTgt>
                                        </p:tgtEl>
                                        <p:attrNameLst>
                                          <p:attrName>style.visibility</p:attrName>
                                        </p:attrNameLst>
                                      </p:cBhvr>
                                      <p:to>
                                        <p:strVal val="visible"/>
                                      </p:to>
                                    </p:set>
                                    <p:animEffect filter="fade" transition="in">
                                      <p:cBhvr>
                                        <p:cTn id="14" dur="1000"/>
                                        <p:tgtEl>
                                          <p:spTgt spid="199">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9"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205" name="Shape 205"/>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206"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07" name="Shape 207"/>
          <p:cNvSpPr/>
          <p:nvPr/>
        </p:nvSpPr>
        <p:spPr>
          <a:xfrm>
            <a:off x="268285" y="6546850"/>
            <a:ext cx="7366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2 -21</a:t>
            </a:r>
          </a:p>
        </p:txBody>
      </p:sp>
      <p:sp>
        <p:nvSpPr>
          <p:cNvPr id="208" name="Shape 208"/>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Importance of Mission</a:t>
            </a:r>
          </a:p>
        </p:txBody>
      </p:sp>
      <p:grpSp>
        <p:nvGrpSpPr>
          <p:cNvPr id="211" name="Group 211"/>
          <p:cNvGrpSpPr/>
          <p:nvPr/>
        </p:nvGrpSpPr>
        <p:grpSpPr>
          <a:xfrm>
            <a:off x="990527" y="2971739"/>
            <a:ext cx="2819402" cy="2286005"/>
            <a:chOff x="-36" y="-29"/>
            <a:chExt cx="2819401" cy="2286004"/>
          </a:xfrm>
        </p:grpSpPr>
        <p:sp>
          <p:nvSpPr>
            <p:cNvPr id="209" name="Shape 209"/>
            <p:cNvSpPr/>
            <p:nvPr/>
          </p:nvSpPr>
          <p:spPr>
            <a:xfrm>
              <a:off x="-37" y="-30"/>
              <a:ext cx="2819402" cy="2286005"/>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D6B06"/>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10" name="Shape 210"/>
            <p:cNvSpPr/>
            <p:nvPr/>
          </p:nvSpPr>
          <p:spPr>
            <a:xfrm>
              <a:off x="613949" y="889029"/>
              <a:ext cx="1589981" cy="508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2800">
                  <a:solidFill>
                    <a:srgbClr val="FFFFFF"/>
                  </a:solidFill>
                  <a:latin typeface="Verdana"/>
                  <a:ea typeface="Verdana"/>
                  <a:cs typeface="Verdana"/>
                  <a:sym typeface="Verdana"/>
                </a:defRPr>
              </a:lvl1pPr>
            </a:lstStyle>
            <a:p>
              <a:pPr lvl="0">
                <a:defRPr b="0" sz="1800">
                  <a:solidFill>
                    <a:srgbClr val="000000"/>
                  </a:solidFill>
                </a:defRPr>
              </a:pPr>
              <a:r>
                <a:rPr b="1" sz="2800">
                  <a:solidFill>
                    <a:srgbClr val="FFFFFF"/>
                  </a:solidFill>
                </a:rPr>
                <a:t>Mission</a:t>
              </a:r>
            </a:p>
          </p:txBody>
        </p:sp>
      </p:grpSp>
      <p:grpSp>
        <p:nvGrpSpPr>
          <p:cNvPr id="214" name="Group 214"/>
          <p:cNvGrpSpPr/>
          <p:nvPr/>
        </p:nvGrpSpPr>
        <p:grpSpPr>
          <a:xfrm>
            <a:off x="4648200" y="3429000"/>
            <a:ext cx="2971800" cy="609600"/>
            <a:chOff x="0" y="0"/>
            <a:chExt cx="2971800" cy="609600"/>
          </a:xfrm>
        </p:grpSpPr>
        <p:sp>
          <p:nvSpPr>
            <p:cNvPr id="212" name="Shape 212"/>
            <p:cNvSpPr/>
            <p:nvPr/>
          </p:nvSpPr>
          <p:spPr>
            <a:xfrm>
              <a:off x="0" y="0"/>
              <a:ext cx="2971800" cy="609600"/>
            </a:xfrm>
            <a:prstGeom prst="rect">
              <a:avLst/>
            </a:prstGeom>
            <a:solidFill>
              <a:srgbClr val="F6861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13" name="Shape 213"/>
            <p:cNvSpPr/>
            <p:nvPr/>
          </p:nvSpPr>
          <p:spPr>
            <a:xfrm>
              <a:off x="186876" y="165098"/>
              <a:ext cx="2596456"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indent="39687" algn="ctr">
                <a:defRPr b="1" sz="1800">
                  <a:latin typeface="Verdana"/>
                  <a:ea typeface="Verdana"/>
                  <a:cs typeface="Verdana"/>
                  <a:sym typeface="Verdana"/>
                </a:defRPr>
              </a:lvl1pPr>
            </a:lstStyle>
            <a:p>
              <a:pPr lvl="0">
                <a:defRPr b="0"/>
              </a:pPr>
              <a:r>
                <a:rPr b="1"/>
                <a:t>Resource Allocation</a:t>
              </a:r>
            </a:p>
          </p:txBody>
        </p:sp>
      </p:grpSp>
      <p:grpSp>
        <p:nvGrpSpPr>
          <p:cNvPr id="217" name="Group 217"/>
          <p:cNvGrpSpPr/>
          <p:nvPr/>
        </p:nvGrpSpPr>
        <p:grpSpPr>
          <a:xfrm>
            <a:off x="4648200" y="2590800"/>
            <a:ext cx="2971800" cy="609600"/>
            <a:chOff x="0" y="0"/>
            <a:chExt cx="2971800" cy="609600"/>
          </a:xfrm>
        </p:grpSpPr>
        <p:sp>
          <p:nvSpPr>
            <p:cNvPr id="215" name="Shape 215"/>
            <p:cNvSpPr/>
            <p:nvPr/>
          </p:nvSpPr>
          <p:spPr>
            <a:xfrm>
              <a:off x="0" y="0"/>
              <a:ext cx="2971800" cy="609600"/>
            </a:xfrm>
            <a:prstGeom prst="rect">
              <a:avLst/>
            </a:prstGeom>
            <a:solidFill>
              <a:srgbClr val="F6861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16" name="Shape 216"/>
            <p:cNvSpPr/>
            <p:nvPr/>
          </p:nvSpPr>
          <p:spPr>
            <a:xfrm>
              <a:off x="72353" y="165098"/>
              <a:ext cx="2825503" cy="279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lvl1pPr indent="39687" algn="ctr">
                <a:defRPr b="1" sz="1800">
                  <a:latin typeface="Verdana"/>
                  <a:ea typeface="Verdana"/>
                  <a:cs typeface="Verdana"/>
                  <a:sym typeface="Verdana"/>
                </a:defRPr>
              </a:lvl1pPr>
            </a:lstStyle>
            <a:p>
              <a:pPr lvl="0">
                <a:defRPr b="0"/>
              </a:pPr>
              <a:r>
                <a:rPr b="1"/>
                <a:t>Unanimity of Purpose</a:t>
              </a:r>
            </a:p>
          </p:txBody>
        </p:sp>
      </p:grpSp>
      <p:grpSp>
        <p:nvGrpSpPr>
          <p:cNvPr id="220" name="Group 220"/>
          <p:cNvGrpSpPr/>
          <p:nvPr/>
        </p:nvGrpSpPr>
        <p:grpSpPr>
          <a:xfrm>
            <a:off x="4648200" y="4267200"/>
            <a:ext cx="2971800" cy="609600"/>
            <a:chOff x="0" y="0"/>
            <a:chExt cx="2971800" cy="609600"/>
          </a:xfrm>
        </p:grpSpPr>
        <p:sp>
          <p:nvSpPr>
            <p:cNvPr id="218" name="Shape 218"/>
            <p:cNvSpPr/>
            <p:nvPr/>
          </p:nvSpPr>
          <p:spPr>
            <a:xfrm>
              <a:off x="0" y="0"/>
              <a:ext cx="2971800" cy="609600"/>
            </a:xfrm>
            <a:prstGeom prst="rect">
              <a:avLst/>
            </a:prstGeom>
            <a:solidFill>
              <a:srgbClr val="F6861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19" name="Shape 219"/>
            <p:cNvSpPr/>
            <p:nvPr/>
          </p:nvSpPr>
          <p:spPr>
            <a:xfrm>
              <a:off x="439030" y="25397"/>
              <a:ext cx="2092151" cy="558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indent="39687" algn="ctr">
                <a:defRPr sz="1800"/>
              </a:pPr>
              <a:r>
                <a:rPr b="1">
                  <a:latin typeface="Verdana"/>
                  <a:ea typeface="Verdana"/>
                  <a:cs typeface="Verdana"/>
                  <a:sym typeface="Verdana"/>
                </a:rPr>
                <a:t>Organizational </a:t>
              </a:r>
              <a:endParaRPr b="1">
                <a:latin typeface="Verdana"/>
                <a:ea typeface="Verdana"/>
                <a:cs typeface="Verdana"/>
                <a:sym typeface="Verdana"/>
              </a:endParaRPr>
            </a:p>
            <a:p>
              <a:pPr lvl="0" indent="39687" algn="ctr">
                <a:defRPr sz="1800"/>
              </a:pPr>
              <a:r>
                <a:rPr b="1">
                  <a:latin typeface="Verdana"/>
                  <a:ea typeface="Verdana"/>
                  <a:cs typeface="Verdana"/>
                  <a:sym typeface="Verdana"/>
                </a:rPr>
                <a:t>Climate</a:t>
              </a:r>
            </a:p>
          </p:txBody>
        </p:sp>
      </p:grpSp>
      <p:grpSp>
        <p:nvGrpSpPr>
          <p:cNvPr id="223" name="Group 223"/>
          <p:cNvGrpSpPr/>
          <p:nvPr/>
        </p:nvGrpSpPr>
        <p:grpSpPr>
          <a:xfrm>
            <a:off x="4646624" y="5105400"/>
            <a:ext cx="2973365" cy="609600"/>
            <a:chOff x="0" y="0"/>
            <a:chExt cx="2973364" cy="609600"/>
          </a:xfrm>
        </p:grpSpPr>
        <p:sp>
          <p:nvSpPr>
            <p:cNvPr id="221" name="Shape 221"/>
            <p:cNvSpPr/>
            <p:nvPr/>
          </p:nvSpPr>
          <p:spPr>
            <a:xfrm>
              <a:off x="-1" y="0"/>
              <a:ext cx="2973366" cy="609600"/>
            </a:xfrm>
            <a:prstGeom prst="rect">
              <a:avLst/>
            </a:prstGeom>
            <a:solidFill>
              <a:srgbClr val="F6861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22" name="Shape 222"/>
            <p:cNvSpPr/>
            <p:nvPr/>
          </p:nvSpPr>
          <p:spPr>
            <a:xfrm>
              <a:off x="109424" y="25397"/>
              <a:ext cx="2754512" cy="558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indent="39687" algn="ctr">
                <a:defRPr sz="1800"/>
              </a:pPr>
              <a:r>
                <a:rPr b="1">
                  <a:latin typeface="Verdana"/>
                  <a:ea typeface="Verdana"/>
                  <a:cs typeface="Verdana"/>
                  <a:sym typeface="Verdana"/>
                </a:rPr>
                <a:t>Focal Point for Work </a:t>
              </a:r>
              <a:br>
                <a:rPr b="1">
                  <a:latin typeface="Verdana"/>
                  <a:ea typeface="Verdana"/>
                  <a:cs typeface="Verdana"/>
                  <a:sym typeface="Verdana"/>
                </a:rPr>
              </a:br>
              <a:r>
                <a:rPr b="1">
                  <a:latin typeface="Verdana"/>
                  <a:ea typeface="Verdana"/>
                  <a:cs typeface="Verdana"/>
                  <a:sym typeface="Verdana"/>
                </a:rPr>
                <a:t>Structure</a:t>
              </a:r>
            </a:p>
          </p:txBody>
        </p:sp>
      </p:grpSp>
      <p:sp>
        <p:nvSpPr>
          <p:cNvPr id="224" name="Shape 224"/>
          <p:cNvSpPr/>
          <p:nvPr/>
        </p:nvSpPr>
        <p:spPr>
          <a:xfrm flipV="1">
            <a:off x="3810000" y="2895599"/>
            <a:ext cx="838201" cy="1219203"/>
          </a:xfrm>
          <a:prstGeom prst="line">
            <a:avLst/>
          </a:prstGeom>
          <a:ln>
            <a:solidFill/>
            <a:round/>
            <a:tailEnd type="triangle"/>
          </a:ln>
        </p:spPr>
        <p:txBody>
          <a:bodyPr lIns="0" tIns="0" rIns="0" bIns="0"/>
          <a:lstStyle/>
          <a:p>
            <a:pPr lvl="0" defTabSz="457200"/>
          </a:p>
        </p:txBody>
      </p:sp>
      <p:sp>
        <p:nvSpPr>
          <p:cNvPr id="225" name="Shape 225"/>
          <p:cNvSpPr/>
          <p:nvPr/>
        </p:nvSpPr>
        <p:spPr>
          <a:xfrm flipV="1">
            <a:off x="3810000" y="3733798"/>
            <a:ext cx="838201" cy="381003"/>
          </a:xfrm>
          <a:prstGeom prst="line">
            <a:avLst/>
          </a:prstGeom>
          <a:ln>
            <a:solidFill/>
            <a:round/>
            <a:tailEnd type="triangle"/>
          </a:ln>
        </p:spPr>
        <p:txBody>
          <a:bodyPr lIns="0" tIns="0" rIns="0" bIns="0"/>
          <a:lstStyle/>
          <a:p>
            <a:pPr lvl="0" defTabSz="457200"/>
          </a:p>
        </p:txBody>
      </p:sp>
      <p:sp>
        <p:nvSpPr>
          <p:cNvPr id="226" name="Shape 226"/>
          <p:cNvSpPr/>
          <p:nvPr/>
        </p:nvSpPr>
        <p:spPr>
          <a:xfrm>
            <a:off x="3810000" y="4114798"/>
            <a:ext cx="838201" cy="457203"/>
          </a:xfrm>
          <a:prstGeom prst="line">
            <a:avLst/>
          </a:prstGeom>
          <a:ln>
            <a:solidFill/>
            <a:round/>
            <a:tailEnd type="triangle"/>
          </a:ln>
        </p:spPr>
        <p:txBody>
          <a:bodyPr lIns="0" tIns="0" rIns="0" bIns="0"/>
          <a:lstStyle/>
          <a:p>
            <a:pPr lvl="0" defTabSz="457200"/>
          </a:p>
        </p:txBody>
      </p:sp>
      <p:sp>
        <p:nvSpPr>
          <p:cNvPr id="227" name="Shape 227"/>
          <p:cNvSpPr/>
          <p:nvPr/>
        </p:nvSpPr>
        <p:spPr>
          <a:xfrm>
            <a:off x="3810000" y="4114798"/>
            <a:ext cx="838201" cy="1295403"/>
          </a:xfrm>
          <a:prstGeom prst="line">
            <a:avLst/>
          </a:prstGeom>
          <a:ln>
            <a:solidFill/>
            <a:round/>
            <a:tailEnd type="triangle"/>
          </a:ln>
        </p:spPr>
        <p:txBody>
          <a:bodyPr lIns="0" tIns="0" rIns="0" bIns="0"/>
          <a:lstStyle/>
          <a:p>
            <a:pPr lvl="0" defTabSz="457200"/>
          </a:p>
        </p:txBody>
      </p:sp>
      <p:sp>
        <p:nvSpPr>
          <p:cNvPr id="228" name="Shape 228"/>
          <p:cNvSpPr/>
          <p:nvPr/>
        </p:nvSpPr>
        <p:spPr>
          <a:xfrm>
            <a:off x="533400" y="1447800"/>
            <a:ext cx="64135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latin typeface="Verdana"/>
                <a:ea typeface="Verdana"/>
                <a:cs typeface="Verdana"/>
                <a:sym typeface="Verdana"/>
              </a:defRPr>
            </a:lvl1pPr>
          </a:lstStyle>
          <a:p>
            <a:pPr lvl="0">
              <a:defRPr b="0" sz="1800"/>
            </a:pPr>
            <a:r>
              <a:rPr b="1" sz="2400"/>
              <a:t>Benefits from a strong mission</a:t>
            </a:r>
          </a:p>
        </p:txBody>
      </p:sp>
      <p:sp>
        <p:nvSpPr>
          <p:cNvPr id="229" name="Shape 229"/>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10" presetID="3" grpId="1" fill="hold">
                                  <p:stCondLst>
                                    <p:cond delay="500"/>
                                  </p:stCondLst>
                                  <p:iterate type="el" backwards="0">
                                    <p:tmAbs val="0"/>
                                  </p:iterate>
                                  <p:childTnLst>
                                    <p:set>
                                      <p:cBhvr>
                                        <p:cTn id="6" fill="hold"/>
                                        <p:tgtEl>
                                          <p:spTgt spid="211"/>
                                        </p:tgtEl>
                                        <p:attrNameLst>
                                          <p:attrName>style.visibility</p:attrName>
                                        </p:attrNameLst>
                                      </p:cBhvr>
                                      <p:to>
                                        <p:strVal val="visible"/>
                                      </p:to>
                                    </p:set>
                                    <p:animEffect filter="blinds(horizontal)" transition="in">
                                      <p:cBhvr>
                                        <p:cTn id="7" dur="1000"/>
                                        <p:tgtEl>
                                          <p:spTgt spid="211"/>
                                        </p:tgtEl>
                                      </p:cBhvr>
                                    </p:animEffect>
                                  </p:childTnLst>
                                </p:cTn>
                              </p:par>
                            </p:childTnLst>
                          </p:cTn>
                        </p:par>
                        <p:par>
                          <p:cTn id="8" fill="hold">
                            <p:stCondLst>
                              <p:cond delay="1500"/>
                            </p:stCondLst>
                            <p:childTnLst>
                              <p:par>
                                <p:cTn id="9" nodeType="afterEffect" presetClass="entr" presetSubtype="4" presetID="22" grpId="2" fill="hold">
                                  <p:stCondLst>
                                    <p:cond delay="500"/>
                                  </p:stCondLst>
                                  <p:iterate type="el" backwards="0">
                                    <p:tmAbs val="0"/>
                                  </p:iterate>
                                  <p:childTnLst>
                                    <p:set>
                                      <p:cBhvr>
                                        <p:cTn id="10" fill="hold"/>
                                        <p:tgtEl>
                                          <p:spTgt spid="217"/>
                                        </p:tgtEl>
                                        <p:attrNameLst>
                                          <p:attrName>style.visibility</p:attrName>
                                        </p:attrNameLst>
                                      </p:cBhvr>
                                      <p:to>
                                        <p:strVal val="visible"/>
                                      </p:to>
                                    </p:set>
                                    <p:animEffect filter="wipe(down)" transition="in">
                                      <p:cBhvr>
                                        <p:cTn id="11" dur="1000"/>
                                        <p:tgtEl>
                                          <p:spTgt spid="217"/>
                                        </p:tgtEl>
                                      </p:cBhvr>
                                    </p:animEffect>
                                  </p:childTnLst>
                                </p:cTn>
                              </p:par>
                            </p:childTnLst>
                          </p:cTn>
                        </p:par>
                        <p:par>
                          <p:cTn id="12" fill="hold">
                            <p:stCondLst>
                              <p:cond delay="3000"/>
                            </p:stCondLst>
                            <p:childTnLst>
                              <p:par>
                                <p:cTn id="13" nodeType="afterEffect" presetClass="entr" presetSubtype="4" presetID="22" grpId="3" fill="hold">
                                  <p:stCondLst>
                                    <p:cond delay="500"/>
                                  </p:stCondLst>
                                  <p:iterate type="el" backwards="0">
                                    <p:tmAbs val="0"/>
                                  </p:iterate>
                                  <p:childTnLst>
                                    <p:set>
                                      <p:cBhvr>
                                        <p:cTn id="14" fill="hold"/>
                                        <p:tgtEl>
                                          <p:spTgt spid="214"/>
                                        </p:tgtEl>
                                        <p:attrNameLst>
                                          <p:attrName>style.visibility</p:attrName>
                                        </p:attrNameLst>
                                      </p:cBhvr>
                                      <p:to>
                                        <p:strVal val="visible"/>
                                      </p:to>
                                    </p:set>
                                    <p:animEffect filter="wipe(down)" transition="in">
                                      <p:cBhvr>
                                        <p:cTn id="15" dur="1000"/>
                                        <p:tgtEl>
                                          <p:spTgt spid="214"/>
                                        </p:tgtEl>
                                      </p:cBhvr>
                                    </p:animEffect>
                                  </p:childTnLst>
                                </p:cTn>
                              </p:par>
                            </p:childTnLst>
                          </p:cTn>
                        </p:par>
                        <p:par>
                          <p:cTn id="16" fill="hold">
                            <p:stCondLst>
                              <p:cond delay="4500"/>
                            </p:stCondLst>
                            <p:childTnLst>
                              <p:par>
                                <p:cTn id="17" nodeType="afterEffect" presetClass="entr" presetSubtype="4" presetID="22" grpId="4" fill="hold">
                                  <p:stCondLst>
                                    <p:cond delay="500"/>
                                  </p:stCondLst>
                                  <p:iterate type="el" backwards="0">
                                    <p:tmAbs val="0"/>
                                  </p:iterate>
                                  <p:childTnLst>
                                    <p:set>
                                      <p:cBhvr>
                                        <p:cTn id="18" fill="hold"/>
                                        <p:tgtEl>
                                          <p:spTgt spid="220"/>
                                        </p:tgtEl>
                                        <p:attrNameLst>
                                          <p:attrName>style.visibility</p:attrName>
                                        </p:attrNameLst>
                                      </p:cBhvr>
                                      <p:to>
                                        <p:strVal val="visible"/>
                                      </p:to>
                                    </p:set>
                                    <p:animEffect filter="wipe(down)" transition="in">
                                      <p:cBhvr>
                                        <p:cTn id="19" dur="1000"/>
                                        <p:tgtEl>
                                          <p:spTgt spid="220"/>
                                        </p:tgtEl>
                                      </p:cBhvr>
                                    </p:animEffect>
                                  </p:childTnLst>
                                </p:cTn>
                              </p:par>
                            </p:childTnLst>
                          </p:cTn>
                        </p:par>
                        <p:par>
                          <p:cTn id="20" fill="hold">
                            <p:stCondLst>
                              <p:cond delay="6000"/>
                            </p:stCondLst>
                            <p:childTnLst>
                              <p:par>
                                <p:cTn id="21" nodeType="afterEffect" presetClass="entr" presetSubtype="4" presetID="22" grpId="5" fill="hold">
                                  <p:stCondLst>
                                    <p:cond delay="500"/>
                                  </p:stCondLst>
                                  <p:iterate type="el" backwards="0">
                                    <p:tmAbs val="0"/>
                                  </p:iterate>
                                  <p:childTnLst>
                                    <p:set>
                                      <p:cBhvr>
                                        <p:cTn id="22" fill="hold"/>
                                        <p:tgtEl>
                                          <p:spTgt spid="223"/>
                                        </p:tgtEl>
                                        <p:attrNameLst>
                                          <p:attrName>style.visibility</p:attrName>
                                        </p:attrNameLst>
                                      </p:cBhvr>
                                      <p:to>
                                        <p:strVal val="visible"/>
                                      </p:to>
                                    </p:set>
                                    <p:animEffect filter="wipe(down)" transition="in">
                                      <p:cBhvr>
                                        <p:cTn id="23" dur="1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4" grpId="3"/>
      <p:bldP build="whole" bldLvl="1" animBg="1" rev="0" advAuto="0" spid="220" grpId="4"/>
      <p:bldP build="whole" bldLvl="1" animBg="1" rev="0" advAuto="0" spid="223" grpId="5"/>
      <p:bldP build="whole" bldLvl="1" animBg="1" rev="0" advAuto="0" spid="217" grpId="2"/>
      <p:bldP build="whole" bldLvl="1" animBg="1" rev="0" advAuto="0" spid="211"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232" name="Shape 232"/>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233"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34" name="Shape 234"/>
          <p:cNvSpPr/>
          <p:nvPr/>
        </p:nvSpPr>
        <p:spPr>
          <a:xfrm>
            <a:off x="268287" y="6546850"/>
            <a:ext cx="8890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2 -22</a:t>
            </a:r>
          </a:p>
        </p:txBody>
      </p:sp>
      <p:sp>
        <p:nvSpPr>
          <p:cNvPr id="235" name="Shape 235"/>
          <p:cNvSpPr/>
          <p:nvPr/>
        </p:nvSpPr>
        <p:spPr>
          <a:xfrm>
            <a:off x="381000" y="304800"/>
            <a:ext cx="8013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Characteristics of Effective Missions</a:t>
            </a:r>
          </a:p>
        </p:txBody>
      </p:sp>
      <p:sp>
        <p:nvSpPr>
          <p:cNvPr id="236" name="Shape 236"/>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
        <p:nvSpPr>
          <p:cNvPr id="237" name="Shape 237"/>
          <p:cNvSpPr/>
          <p:nvPr/>
        </p:nvSpPr>
        <p:spPr>
          <a:xfrm>
            <a:off x="533400" y="1904999"/>
            <a:ext cx="7340600" cy="245376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771373" indent="-731685">
              <a:lnSpc>
                <a:spcPct val="150000"/>
              </a:lnSpc>
              <a:buClr>
                <a:srgbClr val="000000"/>
              </a:buClr>
              <a:buSzPct val="100000"/>
              <a:buFont typeface="Arial"/>
              <a:buChar char="•"/>
              <a:defRPr sz="1800"/>
            </a:pPr>
            <a:r>
              <a:rPr sz="2000">
                <a:latin typeface="Arial"/>
                <a:ea typeface="Arial"/>
                <a:cs typeface="Arial"/>
                <a:sym typeface="Arial"/>
              </a:rPr>
              <a:t>Broad in scope</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Generate strategic alternatives</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Not overly specific</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Reconciles interests among diverse stakeholders</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Finely balanced between specificity and generality</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Arouse positive feelings and emotions</a:t>
            </a:r>
          </a:p>
        </p:txBody>
      </p:sp>
    </p:spTree>
  </p:cSld>
  <p:clrMapOvr>
    <a:masterClrMapping/>
  </p:clrMapOvr>
  <p:transition spd="fast" advClick="1">
    <p:cover dir="l"/>
  </p:transition>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240" name="Shape 240"/>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241"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42" name="Shape 242"/>
          <p:cNvSpPr/>
          <p:nvPr/>
        </p:nvSpPr>
        <p:spPr>
          <a:xfrm>
            <a:off x="6476998" y="6172200"/>
            <a:ext cx="21463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2 -23</a:t>
            </a:r>
          </a:p>
        </p:txBody>
      </p:sp>
      <p:sp>
        <p:nvSpPr>
          <p:cNvPr id="243" name="Shape 243"/>
          <p:cNvSpPr/>
          <p:nvPr/>
        </p:nvSpPr>
        <p:spPr>
          <a:xfrm>
            <a:off x="457200" y="304800"/>
            <a:ext cx="79375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Characteristics of Effective Missions (Cont’d)</a:t>
            </a:r>
          </a:p>
        </p:txBody>
      </p:sp>
      <p:sp>
        <p:nvSpPr>
          <p:cNvPr id="244" name="Shape 244"/>
          <p:cNvSpPr/>
          <p:nvPr/>
        </p:nvSpPr>
        <p:spPr>
          <a:xfrm>
            <a:off x="268285" y="6546850"/>
            <a:ext cx="7366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2 -23</a:t>
            </a:r>
          </a:p>
        </p:txBody>
      </p:sp>
      <p:sp>
        <p:nvSpPr>
          <p:cNvPr id="245" name="Shape 245"/>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
        <p:nvSpPr>
          <p:cNvPr id="246" name="Shape 246"/>
          <p:cNvSpPr/>
          <p:nvPr/>
        </p:nvSpPr>
        <p:spPr>
          <a:xfrm>
            <a:off x="533400" y="1904999"/>
            <a:ext cx="7340600" cy="245376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771373" indent="-731685">
              <a:lnSpc>
                <a:spcPct val="150000"/>
              </a:lnSpc>
              <a:buClr>
                <a:srgbClr val="000000"/>
              </a:buClr>
              <a:buSzPct val="100000"/>
              <a:buFont typeface="Arial"/>
              <a:buChar char="•"/>
              <a:defRPr sz="1800"/>
            </a:pPr>
            <a:r>
              <a:rPr sz="2000">
                <a:latin typeface="Arial"/>
                <a:ea typeface="Arial"/>
                <a:cs typeface="Arial"/>
                <a:sym typeface="Arial"/>
              </a:rPr>
              <a:t>Motivate readers to action</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Generate favourable impression of the firm</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Reflect future growth</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Provide criteria for strategy selection</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Basis for generating &amp; evaluating strategic options</a:t>
            </a:r>
            <a:endParaRPr sz="2000">
              <a:latin typeface="Arial"/>
              <a:ea typeface="Arial"/>
              <a:cs typeface="Arial"/>
              <a:sym typeface="Arial"/>
            </a:endParaRPr>
          </a:p>
          <a:p>
            <a:pPr lvl="0" marL="771373" indent="-731685">
              <a:lnSpc>
                <a:spcPct val="150000"/>
              </a:lnSpc>
              <a:buClr>
                <a:srgbClr val="000000"/>
              </a:buClr>
              <a:buSzPct val="100000"/>
              <a:buFont typeface="Arial"/>
              <a:buChar char="•"/>
              <a:defRPr sz="1800"/>
            </a:pPr>
            <a:r>
              <a:rPr sz="2000">
                <a:latin typeface="Arial"/>
                <a:ea typeface="Arial"/>
                <a:cs typeface="Arial"/>
                <a:sym typeface="Arial"/>
              </a:rPr>
              <a:t>Are dynamic in nature</a:t>
            </a:r>
          </a:p>
        </p:txBody>
      </p:sp>
    </p:spTree>
  </p:cSld>
  <p:clrMapOvr>
    <a:masterClrMapping/>
  </p:clrMapOvr>
  <p:transition spd="fast" advClick="1">
    <p:cover dir="l"/>
  </p:transition>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249" name="Shape 249"/>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250"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51" name="Shape 251"/>
          <p:cNvSpPr/>
          <p:nvPr>
            <p:ph type="body" idx="1"/>
          </p:nvPr>
        </p:nvSpPr>
        <p:spPr>
          <a:xfrm>
            <a:off x="533400" y="2209800"/>
            <a:ext cx="7696200" cy="2362200"/>
          </a:xfrm>
          <a:prstGeom prst="rect">
            <a:avLst/>
          </a:prstGeom>
          <a:solidFill>
            <a:srgbClr val="FFFFFF"/>
          </a:solidFill>
        </p:spPr>
        <p:txBody>
          <a:bodyPr lIns="41275" tIns="41275" rIns="41275" bIns="41275">
            <a:normAutofit fontScale="100000" lnSpcReduction="0"/>
          </a:bodyPr>
          <a:lstStyle/>
          <a:p>
            <a:pPr lvl="0" marL="333375" indent="-333375">
              <a:lnSpc>
                <a:spcPct val="150000"/>
              </a:lnSpc>
              <a:spcBef>
                <a:spcPts val="0"/>
              </a:spcBef>
              <a:buSzTx/>
              <a:buNone/>
              <a:defRPr sz="1800"/>
            </a:pPr>
            <a:r>
              <a:rPr sz="2000">
                <a:latin typeface="Verdana"/>
                <a:ea typeface="Verdana"/>
                <a:cs typeface="Verdana"/>
                <a:sym typeface="Verdana"/>
              </a:rPr>
              <a:t>An effective mission statement:</a:t>
            </a:r>
            <a:endParaRPr sz="2000">
              <a:latin typeface="Verdana"/>
              <a:ea typeface="Verdana"/>
              <a:cs typeface="Verdana"/>
              <a:sym typeface="Verdana"/>
            </a:endParaRPr>
          </a:p>
          <a:p>
            <a:pPr lvl="0" marL="411573" indent="-411573">
              <a:lnSpc>
                <a:spcPct val="150000"/>
              </a:lnSpc>
              <a:spcBef>
                <a:spcPts val="500"/>
              </a:spcBef>
              <a:buClr>
                <a:srgbClr val="000000"/>
              </a:buClr>
              <a:buSzPct val="100000"/>
              <a:buFont typeface="Verdana"/>
              <a:buChar char="•"/>
              <a:defRPr sz="1800"/>
            </a:pPr>
            <a:r>
              <a:rPr sz="2000">
                <a:latin typeface="Verdana"/>
                <a:ea typeface="Verdana"/>
                <a:cs typeface="Verdana"/>
                <a:sym typeface="Verdana"/>
              </a:rPr>
              <a:t>Anticipates customer needs</a:t>
            </a:r>
            <a:endParaRPr sz="2000">
              <a:latin typeface="Verdana"/>
              <a:ea typeface="Verdana"/>
              <a:cs typeface="Verdana"/>
              <a:sym typeface="Verdana"/>
            </a:endParaRPr>
          </a:p>
          <a:p>
            <a:pPr lvl="0" marL="411573" indent="-411573">
              <a:lnSpc>
                <a:spcPct val="150000"/>
              </a:lnSpc>
              <a:spcBef>
                <a:spcPts val="500"/>
              </a:spcBef>
              <a:buClr>
                <a:srgbClr val="000000"/>
              </a:buClr>
              <a:buSzPct val="100000"/>
              <a:buFont typeface="Verdana"/>
              <a:buChar char="•"/>
              <a:defRPr sz="1800"/>
            </a:pPr>
            <a:r>
              <a:rPr sz="2000">
                <a:latin typeface="Verdana"/>
                <a:ea typeface="Verdana"/>
                <a:cs typeface="Verdana"/>
                <a:sym typeface="Verdana"/>
              </a:rPr>
              <a:t>Identifies customer needs</a:t>
            </a:r>
            <a:endParaRPr sz="2000">
              <a:latin typeface="Verdana"/>
              <a:ea typeface="Verdana"/>
              <a:cs typeface="Verdana"/>
              <a:sym typeface="Verdana"/>
            </a:endParaRPr>
          </a:p>
          <a:p>
            <a:pPr lvl="0" marL="411573" indent="-411573">
              <a:lnSpc>
                <a:spcPct val="150000"/>
              </a:lnSpc>
              <a:spcBef>
                <a:spcPts val="500"/>
              </a:spcBef>
              <a:buClr>
                <a:srgbClr val="000000"/>
              </a:buClr>
              <a:buSzPct val="100000"/>
              <a:buFont typeface="Verdana"/>
              <a:buChar char="•"/>
              <a:defRPr sz="1800"/>
            </a:pPr>
            <a:r>
              <a:rPr sz="2000">
                <a:latin typeface="Verdana"/>
                <a:ea typeface="Verdana"/>
                <a:cs typeface="Verdana"/>
                <a:sym typeface="Verdana"/>
              </a:rPr>
              <a:t>Provides product/service to satisfy needs</a:t>
            </a:r>
          </a:p>
        </p:txBody>
      </p:sp>
      <p:sp>
        <p:nvSpPr>
          <p:cNvPr id="252" name="Shape 252"/>
          <p:cNvSpPr/>
          <p:nvPr/>
        </p:nvSpPr>
        <p:spPr>
          <a:xfrm>
            <a:off x="268285" y="6546850"/>
            <a:ext cx="7366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2 -26</a:t>
            </a:r>
          </a:p>
        </p:txBody>
      </p:sp>
      <p:sp>
        <p:nvSpPr>
          <p:cNvPr id="253" name="Shape 253"/>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Mission &amp; Customer Orientation</a:t>
            </a:r>
          </a:p>
        </p:txBody>
      </p:sp>
      <p:sp>
        <p:nvSpPr>
          <p:cNvPr id="254" name="Shape 254"/>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251">
                                            <p:bg/>
                                          </p:spTgt>
                                        </p:tgtEl>
                                        <p:attrNameLst>
                                          <p:attrName>style.visibility</p:attrName>
                                        </p:attrNameLst>
                                      </p:cBhvr>
                                      <p:to>
                                        <p:strVal val="visible"/>
                                      </p:to>
                                    </p:set>
                                    <p:animEffect filter="fade" transition="in">
                                      <p:cBhvr>
                                        <p:cTn id="7" dur="1000"/>
                                        <p:tgtEl>
                                          <p:spTgt spid="251">
                                            <p:bg/>
                                          </p:spTgt>
                                        </p:tgtEl>
                                      </p:cBhvr>
                                    </p:animEffect>
                                  </p:childTnLst>
                                </p:cTn>
                              </p:par>
                              <p:par>
                                <p:cTn id="8" presetClass="entr" presetSubtype="0" presetID="10" grpId="1" fill="hold">
                                  <p:stCondLst>
                                    <p:cond delay="0"/>
                                  </p:stCondLst>
                                  <p:iterate type="el" backwards="0">
                                    <p:tmAbs val="0"/>
                                  </p:iterate>
                                  <p:childTnLst>
                                    <p:set>
                                      <p:cBhvr>
                                        <p:cTn id="9" fill="hold"/>
                                        <p:tgtEl>
                                          <p:spTgt spid="251">
                                            <p:txEl>
                                              <p:pRg st="0" end="0"/>
                                            </p:txEl>
                                          </p:spTgt>
                                        </p:tgtEl>
                                        <p:attrNameLst>
                                          <p:attrName>style.visibility</p:attrName>
                                        </p:attrNameLst>
                                      </p:cBhvr>
                                      <p:to>
                                        <p:strVal val="visible"/>
                                      </p:to>
                                    </p:set>
                                    <p:animEffect filter="fade" transition="in">
                                      <p:cBhvr>
                                        <p:cTn id="10" dur="1000"/>
                                        <p:tgtEl>
                                          <p:spTgt spid="251">
                                            <p:txEl>
                                              <p:pRg st="0" end="0"/>
                                            </p:txEl>
                                          </p:spTgt>
                                        </p:tgtEl>
                                      </p:cBhvr>
                                    </p:animEffect>
                                  </p:childTnLst>
                                </p:cTn>
                              </p:par>
                            </p:childTnLst>
                          </p:cTn>
                        </p:par>
                        <p:par>
                          <p:cTn id="11" fill="hold">
                            <p:stCondLst>
                              <p:cond delay="1000"/>
                            </p:stCondLst>
                            <p:childTnLst>
                              <p:par>
                                <p:cTn id="12" nodeType="afterEffect" presetClass="entr" presetSubtype="0" presetID="10" grpId="1" fill="hold">
                                  <p:stCondLst>
                                    <p:cond delay="0"/>
                                  </p:stCondLst>
                                  <p:iterate type="el" backwards="0">
                                    <p:tmAbs val="0"/>
                                  </p:iterate>
                                  <p:childTnLst>
                                    <p:set>
                                      <p:cBhvr>
                                        <p:cTn id="13" fill="hold"/>
                                        <p:tgtEl>
                                          <p:spTgt spid="251">
                                            <p:txEl>
                                              <p:pRg st="1" end="1"/>
                                            </p:txEl>
                                          </p:spTgt>
                                        </p:tgtEl>
                                        <p:attrNameLst>
                                          <p:attrName>style.visibility</p:attrName>
                                        </p:attrNameLst>
                                      </p:cBhvr>
                                      <p:to>
                                        <p:strVal val="visible"/>
                                      </p:to>
                                    </p:set>
                                    <p:animEffect filter="fade" transition="in">
                                      <p:cBhvr>
                                        <p:cTn id="14" dur="1000"/>
                                        <p:tgtEl>
                                          <p:spTgt spid="251">
                                            <p:txEl>
                                              <p:pRg st="1" end="1"/>
                                            </p:txEl>
                                          </p:spTgt>
                                        </p:tgtEl>
                                      </p:cBhvr>
                                    </p:animEffect>
                                  </p:childTnLst>
                                </p:cTn>
                              </p:par>
                            </p:childTnLst>
                          </p:cTn>
                        </p:par>
                        <p:par>
                          <p:cTn id="15" fill="hold">
                            <p:stCondLst>
                              <p:cond delay="2000"/>
                            </p:stCondLst>
                            <p:childTnLst>
                              <p:par>
                                <p:cTn id="16" nodeType="afterEffect" presetClass="entr" presetSubtype="0" presetID="10" grpId="1" fill="hold">
                                  <p:stCondLst>
                                    <p:cond delay="0"/>
                                  </p:stCondLst>
                                  <p:iterate type="el" backwards="0">
                                    <p:tmAbs val="0"/>
                                  </p:iterate>
                                  <p:childTnLst>
                                    <p:set>
                                      <p:cBhvr>
                                        <p:cTn id="17" fill="hold"/>
                                        <p:tgtEl>
                                          <p:spTgt spid="251">
                                            <p:txEl>
                                              <p:pRg st="2" end="2"/>
                                            </p:txEl>
                                          </p:spTgt>
                                        </p:tgtEl>
                                        <p:attrNameLst>
                                          <p:attrName>style.visibility</p:attrName>
                                        </p:attrNameLst>
                                      </p:cBhvr>
                                      <p:to>
                                        <p:strVal val="visible"/>
                                      </p:to>
                                    </p:set>
                                    <p:animEffect filter="fade" transition="in">
                                      <p:cBhvr>
                                        <p:cTn id="18" dur="1000"/>
                                        <p:tgtEl>
                                          <p:spTgt spid="251">
                                            <p:txEl>
                                              <p:pRg st="2" end="2"/>
                                            </p:txEl>
                                          </p:spTgt>
                                        </p:tgtEl>
                                      </p:cBhvr>
                                    </p:animEffect>
                                  </p:childTnLst>
                                </p:cTn>
                              </p:par>
                            </p:childTnLst>
                          </p:cTn>
                        </p:par>
                        <p:par>
                          <p:cTn id="19" fill="hold">
                            <p:stCondLst>
                              <p:cond delay="3000"/>
                            </p:stCondLst>
                            <p:childTnLst>
                              <p:par>
                                <p:cTn id="20" nodeType="afterEffect" presetClass="entr" presetSubtype="0" presetID="10" grpId="1" fill="hold">
                                  <p:stCondLst>
                                    <p:cond delay="500"/>
                                  </p:stCondLst>
                                  <p:iterate type="el" backwards="0">
                                    <p:tmAbs val="0"/>
                                  </p:iterate>
                                  <p:childTnLst>
                                    <p:set>
                                      <p:cBhvr>
                                        <p:cTn id="21" fill="hold"/>
                                        <p:tgtEl>
                                          <p:spTgt spid="251">
                                            <p:txEl>
                                              <p:pRg st="3" end="3"/>
                                            </p:txEl>
                                          </p:spTgt>
                                        </p:tgtEl>
                                        <p:attrNameLst>
                                          <p:attrName>style.visibility</p:attrName>
                                        </p:attrNameLst>
                                      </p:cBhvr>
                                      <p:to>
                                        <p:strVal val="visible"/>
                                      </p:to>
                                    </p:set>
                                    <p:animEffect filter="fade" transition="in">
                                      <p:cBhvr>
                                        <p:cTn id="22" dur="1000"/>
                                        <p:tgtEl>
                                          <p:spTgt spid="251">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1"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257" name="Shape 257"/>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258"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259" name="Shape 259"/>
          <p:cNvSpPr/>
          <p:nvPr>
            <p:ph type="body" idx="1"/>
          </p:nvPr>
        </p:nvSpPr>
        <p:spPr>
          <a:xfrm>
            <a:off x="609600" y="1752600"/>
            <a:ext cx="8229600" cy="838200"/>
          </a:xfrm>
          <a:prstGeom prst="rect">
            <a:avLst/>
          </a:prstGeom>
        </p:spPr>
        <p:txBody>
          <a:bodyPr>
            <a:normAutofit fontScale="100000" lnSpcReduction="0"/>
          </a:bodyPr>
          <a:lstStyle>
            <a:lvl1pPr marL="0" indent="0">
              <a:lnSpc>
                <a:spcPct val="90000"/>
              </a:lnSpc>
              <a:spcBef>
                <a:spcPts val="0"/>
              </a:spcBef>
              <a:buSzTx/>
              <a:buNone/>
              <a:defRPr sz="1800">
                <a:latin typeface="Verdana"/>
                <a:ea typeface="Verdana"/>
                <a:cs typeface="Verdana"/>
                <a:sym typeface="Verdana"/>
              </a:defRPr>
            </a:lvl1pPr>
          </a:lstStyle>
          <a:p>
            <a:pPr lvl="0"/>
            <a:br/>
          </a:p>
        </p:txBody>
      </p:sp>
      <p:sp>
        <p:nvSpPr>
          <p:cNvPr id="260" name="Shape 260"/>
          <p:cNvSpPr/>
          <p:nvPr/>
        </p:nvSpPr>
        <p:spPr>
          <a:xfrm>
            <a:off x="268285" y="6546850"/>
            <a:ext cx="6604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2 -33</a:t>
            </a:r>
          </a:p>
        </p:txBody>
      </p:sp>
      <p:grpSp>
        <p:nvGrpSpPr>
          <p:cNvPr id="263" name="Group 263"/>
          <p:cNvGrpSpPr/>
          <p:nvPr/>
        </p:nvGrpSpPr>
        <p:grpSpPr>
          <a:xfrm>
            <a:off x="3200397" y="2285998"/>
            <a:ext cx="3124204" cy="1524005"/>
            <a:chOff x="-1" y="-1"/>
            <a:chExt cx="3124202" cy="1524003"/>
          </a:xfrm>
        </p:grpSpPr>
        <p:sp>
          <p:nvSpPr>
            <p:cNvPr id="261" name="Shape 261"/>
            <p:cNvSpPr/>
            <p:nvPr/>
          </p:nvSpPr>
          <p:spPr>
            <a:xfrm>
              <a:off x="-2" y="-2"/>
              <a:ext cx="3124204" cy="15240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86" y="0"/>
                  </a:moveTo>
                  <a:lnTo>
                    <a:pt x="0" y="6326"/>
                  </a:lnTo>
                  <a:lnTo>
                    <a:pt x="0" y="15274"/>
                  </a:lnTo>
                  <a:lnTo>
                    <a:pt x="3086" y="21600"/>
                  </a:lnTo>
                  <a:lnTo>
                    <a:pt x="18514" y="21600"/>
                  </a:lnTo>
                  <a:lnTo>
                    <a:pt x="21600" y="15274"/>
                  </a:lnTo>
                  <a:lnTo>
                    <a:pt x="21600" y="6326"/>
                  </a:lnTo>
                  <a:lnTo>
                    <a:pt x="18514" y="0"/>
                  </a:lnTo>
                  <a:close/>
                </a:path>
              </a:pathLst>
            </a:custGeom>
            <a:solidFill>
              <a:srgbClr val="ED6B06"/>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62" name="Shape 262"/>
            <p:cNvSpPr/>
            <p:nvPr/>
          </p:nvSpPr>
          <p:spPr>
            <a:xfrm>
              <a:off x="212960" y="292100"/>
              <a:ext cx="2696692" cy="939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7935" algn="ctr">
                <a:defRPr sz="1800"/>
              </a:pPr>
              <a:r>
                <a:rPr b="1" sz="2800">
                  <a:solidFill>
                    <a:srgbClr val="FFFFCC"/>
                  </a:solidFill>
                  <a:latin typeface="Verdana"/>
                  <a:ea typeface="Verdana"/>
                  <a:cs typeface="Verdana"/>
                  <a:sym typeface="Verdana"/>
                </a:rPr>
                <a:t>Mission</a:t>
              </a:r>
              <a:br>
                <a:rPr b="1" sz="2800">
                  <a:solidFill>
                    <a:srgbClr val="FFFFCC"/>
                  </a:solidFill>
                  <a:latin typeface="Verdana"/>
                  <a:ea typeface="Verdana"/>
                  <a:cs typeface="Verdana"/>
                  <a:sym typeface="Verdana"/>
                </a:rPr>
              </a:br>
              <a:r>
                <a:rPr b="1" sz="2800">
                  <a:solidFill>
                    <a:srgbClr val="FFFFCC"/>
                  </a:solidFill>
                  <a:latin typeface="Verdana"/>
                  <a:ea typeface="Verdana"/>
                  <a:cs typeface="Verdana"/>
                  <a:sym typeface="Verdana"/>
                </a:rPr>
                <a:t> Components</a:t>
              </a:r>
            </a:p>
          </p:txBody>
        </p:sp>
      </p:grpSp>
      <p:grpSp>
        <p:nvGrpSpPr>
          <p:cNvPr id="266" name="Group 266"/>
          <p:cNvGrpSpPr/>
          <p:nvPr/>
        </p:nvGrpSpPr>
        <p:grpSpPr>
          <a:xfrm>
            <a:off x="914359" y="761963"/>
            <a:ext cx="1524003" cy="1371603"/>
            <a:chOff x="-20" y="-18"/>
            <a:chExt cx="1524001" cy="1371601"/>
          </a:xfrm>
        </p:grpSpPr>
        <p:sp>
          <p:nvSpPr>
            <p:cNvPr id="264" name="Shape 264"/>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65" name="Shape 265"/>
            <p:cNvSpPr/>
            <p:nvPr/>
          </p:nvSpPr>
          <p:spPr>
            <a:xfrm>
              <a:off x="70020" y="514367"/>
              <a:ext cx="1382409"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1700">
                  <a:latin typeface="Verdana"/>
                  <a:ea typeface="Verdana"/>
                  <a:cs typeface="Verdana"/>
                  <a:sym typeface="Verdana"/>
                </a:defRPr>
              </a:lvl1pPr>
            </a:lstStyle>
            <a:p>
              <a:pPr lvl="0">
                <a:defRPr b="0" sz="1800"/>
              </a:pPr>
              <a:r>
                <a:rPr b="1" sz="1700"/>
                <a:t>Customers</a:t>
              </a:r>
            </a:p>
          </p:txBody>
        </p:sp>
      </p:grpSp>
      <p:grpSp>
        <p:nvGrpSpPr>
          <p:cNvPr id="269" name="Group 269"/>
          <p:cNvGrpSpPr/>
          <p:nvPr/>
        </p:nvGrpSpPr>
        <p:grpSpPr>
          <a:xfrm>
            <a:off x="6095959" y="457163"/>
            <a:ext cx="1524003" cy="1371603"/>
            <a:chOff x="-20" y="-18"/>
            <a:chExt cx="1524001" cy="1371601"/>
          </a:xfrm>
        </p:grpSpPr>
        <p:sp>
          <p:nvSpPr>
            <p:cNvPr id="267" name="Shape 267"/>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68" name="Shape 268"/>
            <p:cNvSpPr/>
            <p:nvPr/>
          </p:nvSpPr>
          <p:spPr>
            <a:xfrm>
              <a:off x="230574" y="514367"/>
              <a:ext cx="1061300"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1700">
                  <a:latin typeface="Verdana"/>
                  <a:ea typeface="Verdana"/>
                  <a:cs typeface="Verdana"/>
                  <a:sym typeface="Verdana"/>
                </a:defRPr>
              </a:lvl1pPr>
            </a:lstStyle>
            <a:p>
              <a:pPr lvl="0">
                <a:defRPr b="0" sz="1800"/>
              </a:pPr>
              <a:r>
                <a:rPr b="1" sz="1700"/>
                <a:t>Markets</a:t>
              </a:r>
            </a:p>
          </p:txBody>
        </p:sp>
      </p:grpSp>
      <p:grpSp>
        <p:nvGrpSpPr>
          <p:cNvPr id="272" name="Group 272"/>
          <p:cNvGrpSpPr/>
          <p:nvPr/>
        </p:nvGrpSpPr>
        <p:grpSpPr>
          <a:xfrm>
            <a:off x="609559" y="2514563"/>
            <a:ext cx="1524003" cy="1371603"/>
            <a:chOff x="-20" y="-18"/>
            <a:chExt cx="1524001" cy="1371601"/>
          </a:xfrm>
        </p:grpSpPr>
        <p:sp>
          <p:nvSpPr>
            <p:cNvPr id="270" name="Shape 270"/>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71" name="Shape 271"/>
            <p:cNvSpPr/>
            <p:nvPr/>
          </p:nvSpPr>
          <p:spPr>
            <a:xfrm>
              <a:off x="63852" y="514367"/>
              <a:ext cx="1394743"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1700">
                  <a:latin typeface="Verdana"/>
                  <a:ea typeface="Verdana"/>
                  <a:cs typeface="Verdana"/>
                  <a:sym typeface="Verdana"/>
                </a:defRPr>
              </a:lvl1pPr>
            </a:lstStyle>
            <a:p>
              <a:pPr lvl="0">
                <a:defRPr b="0" sz="1800"/>
              </a:pPr>
              <a:r>
                <a:rPr b="1" sz="1700"/>
                <a:t>Employees</a:t>
              </a:r>
            </a:p>
          </p:txBody>
        </p:sp>
      </p:grpSp>
      <p:grpSp>
        <p:nvGrpSpPr>
          <p:cNvPr id="275" name="Group 275"/>
          <p:cNvGrpSpPr/>
          <p:nvPr/>
        </p:nvGrpSpPr>
        <p:grpSpPr>
          <a:xfrm>
            <a:off x="685759" y="4267163"/>
            <a:ext cx="1524003" cy="1371603"/>
            <a:chOff x="-20" y="-18"/>
            <a:chExt cx="1524001" cy="1371601"/>
          </a:xfrm>
        </p:grpSpPr>
        <p:sp>
          <p:nvSpPr>
            <p:cNvPr id="273" name="Shape 273"/>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74" name="Shape 274"/>
            <p:cNvSpPr/>
            <p:nvPr/>
          </p:nvSpPr>
          <p:spPr>
            <a:xfrm>
              <a:off x="310272" y="381017"/>
              <a:ext cx="901905"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1700">
                  <a:latin typeface="Verdana"/>
                  <a:ea typeface="Verdana"/>
                  <a:cs typeface="Verdana"/>
                  <a:sym typeface="Verdana"/>
                </a:rPr>
                <a:t>Public</a:t>
              </a:r>
              <a:endParaRPr b="1" sz="1700">
                <a:latin typeface="Verdana"/>
                <a:ea typeface="Verdana"/>
                <a:cs typeface="Verdana"/>
                <a:sym typeface="Verdana"/>
              </a:endParaRPr>
            </a:p>
            <a:p>
              <a:pPr lvl="0" indent="1587" algn="ctr">
                <a:defRPr sz="1800"/>
              </a:pPr>
              <a:r>
                <a:rPr b="1" sz="1700">
                  <a:latin typeface="Verdana"/>
                  <a:ea typeface="Verdana"/>
                  <a:cs typeface="Verdana"/>
                  <a:sym typeface="Verdana"/>
                </a:rPr>
                <a:t>Image</a:t>
              </a:r>
            </a:p>
          </p:txBody>
        </p:sp>
      </p:grpSp>
      <p:grpSp>
        <p:nvGrpSpPr>
          <p:cNvPr id="278" name="Group 278"/>
          <p:cNvGrpSpPr/>
          <p:nvPr/>
        </p:nvGrpSpPr>
        <p:grpSpPr>
          <a:xfrm>
            <a:off x="2971759" y="4648163"/>
            <a:ext cx="1524003" cy="1371603"/>
            <a:chOff x="-20" y="-18"/>
            <a:chExt cx="1524001" cy="1371601"/>
          </a:xfrm>
        </p:grpSpPr>
        <p:sp>
          <p:nvSpPr>
            <p:cNvPr id="276" name="Shape 276"/>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77" name="Shape 277"/>
            <p:cNvSpPr/>
            <p:nvPr/>
          </p:nvSpPr>
          <p:spPr>
            <a:xfrm>
              <a:off x="226990" y="381017"/>
              <a:ext cx="1068468"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1700">
                  <a:latin typeface="Verdana"/>
                  <a:ea typeface="Verdana"/>
                  <a:cs typeface="Verdana"/>
                  <a:sym typeface="Verdana"/>
                </a:rPr>
                <a:t>Self-</a:t>
              </a:r>
              <a:endParaRPr b="1" sz="1700">
                <a:latin typeface="Verdana"/>
                <a:ea typeface="Verdana"/>
                <a:cs typeface="Verdana"/>
                <a:sym typeface="Verdana"/>
              </a:endParaRPr>
            </a:p>
            <a:p>
              <a:pPr lvl="0" indent="1587" algn="ctr">
                <a:defRPr sz="1800"/>
              </a:pPr>
              <a:r>
                <a:rPr b="1" sz="1700">
                  <a:latin typeface="Verdana"/>
                  <a:ea typeface="Verdana"/>
                  <a:cs typeface="Verdana"/>
                  <a:sym typeface="Verdana"/>
                </a:rPr>
                <a:t>Concept</a:t>
              </a:r>
            </a:p>
          </p:txBody>
        </p:sp>
      </p:grpSp>
      <p:grpSp>
        <p:nvGrpSpPr>
          <p:cNvPr id="281" name="Group 281"/>
          <p:cNvGrpSpPr/>
          <p:nvPr/>
        </p:nvGrpSpPr>
        <p:grpSpPr>
          <a:xfrm>
            <a:off x="5181559" y="4571963"/>
            <a:ext cx="1524003" cy="1371603"/>
            <a:chOff x="-20" y="-18"/>
            <a:chExt cx="1524001" cy="1371601"/>
          </a:xfrm>
        </p:grpSpPr>
        <p:sp>
          <p:nvSpPr>
            <p:cNvPr id="279" name="Shape 279"/>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80" name="Shape 280"/>
            <p:cNvSpPr/>
            <p:nvPr/>
          </p:nvSpPr>
          <p:spPr>
            <a:xfrm>
              <a:off x="51255" y="514367"/>
              <a:ext cx="1419938"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1700">
                  <a:latin typeface="Verdana"/>
                  <a:ea typeface="Verdana"/>
                  <a:cs typeface="Verdana"/>
                  <a:sym typeface="Verdana"/>
                </a:defRPr>
              </a:lvl1pPr>
            </a:lstStyle>
            <a:p>
              <a:pPr lvl="0">
                <a:defRPr b="0" sz="1800"/>
              </a:pPr>
              <a:r>
                <a:rPr b="1" sz="1700"/>
                <a:t>Philosophy</a:t>
              </a:r>
            </a:p>
          </p:txBody>
        </p:sp>
      </p:grpSp>
      <p:grpSp>
        <p:nvGrpSpPr>
          <p:cNvPr id="284" name="Group 284"/>
          <p:cNvGrpSpPr/>
          <p:nvPr/>
        </p:nvGrpSpPr>
        <p:grpSpPr>
          <a:xfrm>
            <a:off x="7086559" y="3962363"/>
            <a:ext cx="1524003" cy="1371603"/>
            <a:chOff x="-20" y="-18"/>
            <a:chExt cx="1524001" cy="1371601"/>
          </a:xfrm>
        </p:grpSpPr>
        <p:sp>
          <p:nvSpPr>
            <p:cNvPr id="282" name="Shape 282"/>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83" name="Shape 283"/>
            <p:cNvSpPr/>
            <p:nvPr/>
          </p:nvSpPr>
          <p:spPr>
            <a:xfrm>
              <a:off x="146608" y="247667"/>
              <a:ext cx="1229234" cy="876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1700">
                  <a:latin typeface="Verdana"/>
                  <a:ea typeface="Verdana"/>
                  <a:cs typeface="Verdana"/>
                  <a:sym typeface="Verdana"/>
                </a:rPr>
                <a:t>Survival,</a:t>
              </a:r>
              <a:endParaRPr b="1" sz="1700">
                <a:latin typeface="Verdana"/>
                <a:ea typeface="Verdana"/>
                <a:cs typeface="Verdana"/>
                <a:sym typeface="Verdana"/>
              </a:endParaRPr>
            </a:p>
            <a:p>
              <a:pPr lvl="0" indent="1587" algn="ctr">
                <a:defRPr sz="1800"/>
              </a:pPr>
              <a:r>
                <a:rPr b="1" sz="1700">
                  <a:latin typeface="Verdana"/>
                  <a:ea typeface="Verdana"/>
                  <a:cs typeface="Verdana"/>
                  <a:sym typeface="Verdana"/>
                </a:rPr>
                <a:t>Growth,</a:t>
              </a:r>
              <a:endParaRPr b="1" sz="1700">
                <a:latin typeface="Verdana"/>
                <a:ea typeface="Verdana"/>
                <a:cs typeface="Verdana"/>
                <a:sym typeface="Verdana"/>
              </a:endParaRPr>
            </a:p>
            <a:p>
              <a:pPr lvl="0" indent="1587" algn="ctr">
                <a:defRPr sz="1800"/>
              </a:pPr>
              <a:r>
                <a:rPr b="1" sz="1700">
                  <a:latin typeface="Verdana"/>
                  <a:ea typeface="Verdana"/>
                  <a:cs typeface="Verdana"/>
                  <a:sym typeface="Verdana"/>
                </a:rPr>
                <a:t>Profits</a:t>
              </a:r>
            </a:p>
          </p:txBody>
        </p:sp>
      </p:grpSp>
      <p:grpSp>
        <p:nvGrpSpPr>
          <p:cNvPr id="287" name="Group 287"/>
          <p:cNvGrpSpPr/>
          <p:nvPr/>
        </p:nvGrpSpPr>
        <p:grpSpPr>
          <a:xfrm>
            <a:off x="3503571" y="380963"/>
            <a:ext cx="1523927" cy="1371603"/>
            <a:chOff x="-20" y="-18"/>
            <a:chExt cx="1523926" cy="1371601"/>
          </a:xfrm>
        </p:grpSpPr>
        <p:sp>
          <p:nvSpPr>
            <p:cNvPr id="285" name="Shape 285"/>
            <p:cNvSpPr/>
            <p:nvPr/>
          </p:nvSpPr>
          <p:spPr>
            <a:xfrm>
              <a:off x="-21" y="-19"/>
              <a:ext cx="1523927" cy="1371603"/>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86" name="Shape 286"/>
            <p:cNvSpPr/>
            <p:nvPr/>
          </p:nvSpPr>
          <p:spPr>
            <a:xfrm>
              <a:off x="7669" y="381017"/>
              <a:ext cx="1510284"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1700">
                  <a:latin typeface="Verdana"/>
                  <a:ea typeface="Verdana"/>
                  <a:cs typeface="Verdana"/>
                  <a:sym typeface="Verdana"/>
                </a:rPr>
                <a:t>Products</a:t>
              </a:r>
              <a:endParaRPr b="1" sz="1700">
                <a:latin typeface="Verdana"/>
                <a:ea typeface="Verdana"/>
                <a:cs typeface="Verdana"/>
                <a:sym typeface="Verdana"/>
              </a:endParaRPr>
            </a:p>
            <a:p>
              <a:pPr lvl="0" indent="1587" algn="ctr">
                <a:defRPr sz="1800"/>
              </a:pPr>
              <a:r>
                <a:rPr b="1" sz="1700">
                  <a:latin typeface="Verdana"/>
                  <a:ea typeface="Verdana"/>
                  <a:cs typeface="Verdana"/>
                  <a:sym typeface="Verdana"/>
                </a:rPr>
                <a:t> or Services</a:t>
              </a:r>
            </a:p>
          </p:txBody>
        </p:sp>
      </p:grpSp>
      <p:grpSp>
        <p:nvGrpSpPr>
          <p:cNvPr id="290" name="Group 290"/>
          <p:cNvGrpSpPr/>
          <p:nvPr/>
        </p:nvGrpSpPr>
        <p:grpSpPr>
          <a:xfrm>
            <a:off x="7086559" y="2209763"/>
            <a:ext cx="1524003" cy="1371603"/>
            <a:chOff x="-20" y="-18"/>
            <a:chExt cx="1524001" cy="1371601"/>
          </a:xfrm>
        </p:grpSpPr>
        <p:sp>
          <p:nvSpPr>
            <p:cNvPr id="288" name="Shape 288"/>
            <p:cNvSpPr/>
            <p:nvPr/>
          </p:nvSpPr>
          <p:spPr>
            <a:xfrm>
              <a:off x="-21" y="-19"/>
              <a:ext cx="1524003" cy="1371603"/>
            </a:xfrm>
            <a:custGeom>
              <a:avLst/>
              <a:gdLst/>
              <a:ahLst/>
              <a:cxnLst>
                <a:cxn ang="0">
                  <a:pos x="wd2" y="hd2"/>
                </a:cxn>
                <a:cxn ang="5400000">
                  <a:pos x="wd2" y="hd2"/>
                </a:cxn>
                <a:cxn ang="10800000">
                  <a:pos x="wd2" y="hd2"/>
                </a:cxn>
                <a:cxn ang="16200000">
                  <a:pos x="wd2" y="hd2"/>
                </a:cxn>
              </a:cxnLst>
              <a:rect l="0" t="0" r="r" b="b"/>
              <a:pathLst>
                <a:path w="19678"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39B1C"/>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289" name="Shape 289"/>
            <p:cNvSpPr/>
            <p:nvPr/>
          </p:nvSpPr>
          <p:spPr>
            <a:xfrm>
              <a:off x="22528" y="514367"/>
              <a:ext cx="1477392" cy="342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587" algn="ctr">
                <a:defRPr b="1" sz="1700">
                  <a:latin typeface="Verdana"/>
                  <a:ea typeface="Verdana"/>
                  <a:cs typeface="Verdana"/>
                  <a:sym typeface="Verdana"/>
                </a:defRPr>
              </a:lvl1pPr>
            </a:lstStyle>
            <a:p>
              <a:pPr lvl="0">
                <a:defRPr b="0" sz="1800"/>
              </a:pPr>
              <a:r>
                <a:rPr b="1" sz="1700"/>
                <a:t>Technology</a:t>
              </a:r>
            </a:p>
          </p:txBody>
        </p:sp>
      </p:grpSp>
      <p:sp>
        <p:nvSpPr>
          <p:cNvPr id="291" name="Shape 291"/>
          <p:cNvSpPr/>
          <p:nvPr/>
        </p:nvSpPr>
        <p:spPr>
          <a:xfrm flipH="1" flipV="1">
            <a:off x="2285998" y="1904999"/>
            <a:ext cx="1066804" cy="685801"/>
          </a:xfrm>
          <a:prstGeom prst="line">
            <a:avLst/>
          </a:prstGeom>
          <a:ln>
            <a:solidFill/>
            <a:round/>
          </a:ln>
        </p:spPr>
        <p:txBody>
          <a:bodyPr lIns="0" tIns="0" rIns="0" bIns="0"/>
          <a:lstStyle/>
          <a:p>
            <a:pPr lvl="0" defTabSz="457200"/>
          </a:p>
        </p:txBody>
      </p:sp>
      <p:sp>
        <p:nvSpPr>
          <p:cNvPr id="292" name="Shape 292"/>
          <p:cNvSpPr/>
          <p:nvPr/>
        </p:nvSpPr>
        <p:spPr>
          <a:xfrm flipH="1">
            <a:off x="2133599" y="3200400"/>
            <a:ext cx="1066803" cy="1589"/>
          </a:xfrm>
          <a:prstGeom prst="line">
            <a:avLst/>
          </a:prstGeom>
          <a:ln>
            <a:solidFill/>
            <a:round/>
          </a:ln>
        </p:spPr>
        <p:txBody>
          <a:bodyPr lIns="0" tIns="0" rIns="0" bIns="0"/>
          <a:lstStyle/>
          <a:p>
            <a:pPr lvl="0" defTabSz="457200"/>
          </a:p>
        </p:txBody>
      </p:sp>
      <p:sp>
        <p:nvSpPr>
          <p:cNvPr id="293" name="Shape 293"/>
          <p:cNvSpPr/>
          <p:nvPr/>
        </p:nvSpPr>
        <p:spPr>
          <a:xfrm flipH="1">
            <a:off x="2057399" y="3657598"/>
            <a:ext cx="1371602" cy="914403"/>
          </a:xfrm>
          <a:prstGeom prst="line">
            <a:avLst/>
          </a:prstGeom>
          <a:ln>
            <a:solidFill/>
            <a:round/>
          </a:ln>
        </p:spPr>
        <p:txBody>
          <a:bodyPr lIns="0" tIns="0" rIns="0" bIns="0"/>
          <a:lstStyle/>
          <a:p>
            <a:pPr lvl="0" defTabSz="457200"/>
          </a:p>
        </p:txBody>
      </p:sp>
      <p:sp>
        <p:nvSpPr>
          <p:cNvPr id="294" name="Shape 294"/>
          <p:cNvSpPr/>
          <p:nvPr/>
        </p:nvSpPr>
        <p:spPr>
          <a:xfrm>
            <a:off x="4267198" y="1752600"/>
            <a:ext cx="1590" cy="533403"/>
          </a:xfrm>
          <a:prstGeom prst="line">
            <a:avLst/>
          </a:prstGeom>
          <a:ln>
            <a:solidFill/>
            <a:round/>
          </a:ln>
        </p:spPr>
        <p:txBody>
          <a:bodyPr lIns="0" tIns="0" rIns="0" bIns="0"/>
          <a:lstStyle/>
          <a:p>
            <a:pPr lvl="0" defTabSz="457200"/>
          </a:p>
        </p:txBody>
      </p:sp>
      <p:sp>
        <p:nvSpPr>
          <p:cNvPr id="295" name="Shape 295"/>
          <p:cNvSpPr/>
          <p:nvPr/>
        </p:nvSpPr>
        <p:spPr>
          <a:xfrm flipH="1">
            <a:off x="5791198" y="1752600"/>
            <a:ext cx="609604" cy="533403"/>
          </a:xfrm>
          <a:prstGeom prst="line">
            <a:avLst/>
          </a:prstGeom>
          <a:ln>
            <a:solidFill/>
            <a:round/>
          </a:ln>
        </p:spPr>
        <p:txBody>
          <a:bodyPr lIns="0" tIns="0" rIns="0" bIns="0"/>
          <a:lstStyle/>
          <a:p>
            <a:pPr lvl="0" defTabSz="457200"/>
          </a:p>
        </p:txBody>
      </p:sp>
      <p:sp>
        <p:nvSpPr>
          <p:cNvPr id="296" name="Shape 296"/>
          <p:cNvSpPr/>
          <p:nvPr/>
        </p:nvSpPr>
        <p:spPr>
          <a:xfrm flipH="1">
            <a:off x="6324598" y="2971799"/>
            <a:ext cx="762003" cy="1590"/>
          </a:xfrm>
          <a:prstGeom prst="line">
            <a:avLst/>
          </a:prstGeom>
          <a:ln>
            <a:solidFill/>
            <a:round/>
          </a:ln>
        </p:spPr>
        <p:txBody>
          <a:bodyPr lIns="0" tIns="0" rIns="0" bIns="0"/>
          <a:lstStyle/>
          <a:p>
            <a:pPr lvl="0" defTabSz="457200"/>
          </a:p>
        </p:txBody>
      </p:sp>
      <p:sp>
        <p:nvSpPr>
          <p:cNvPr id="297" name="Shape 297"/>
          <p:cNvSpPr/>
          <p:nvPr/>
        </p:nvSpPr>
        <p:spPr>
          <a:xfrm flipH="1" flipV="1">
            <a:off x="6095998" y="3581398"/>
            <a:ext cx="1143004" cy="685803"/>
          </a:xfrm>
          <a:prstGeom prst="line">
            <a:avLst/>
          </a:prstGeom>
          <a:ln>
            <a:solidFill/>
            <a:round/>
          </a:ln>
        </p:spPr>
        <p:txBody>
          <a:bodyPr lIns="0" tIns="0" rIns="0" bIns="0"/>
          <a:lstStyle/>
          <a:p>
            <a:pPr lvl="0" defTabSz="457200"/>
          </a:p>
        </p:txBody>
      </p:sp>
      <p:sp>
        <p:nvSpPr>
          <p:cNvPr id="298" name="Shape 298"/>
          <p:cNvSpPr/>
          <p:nvPr/>
        </p:nvSpPr>
        <p:spPr>
          <a:xfrm flipH="1" flipV="1">
            <a:off x="5638798" y="3809998"/>
            <a:ext cx="228603" cy="762003"/>
          </a:xfrm>
          <a:prstGeom prst="line">
            <a:avLst/>
          </a:prstGeom>
          <a:ln>
            <a:solidFill/>
            <a:round/>
          </a:ln>
        </p:spPr>
        <p:txBody>
          <a:bodyPr lIns="0" tIns="0" rIns="0" bIns="0"/>
          <a:lstStyle/>
          <a:p>
            <a:pPr lvl="0" defTabSz="457200"/>
          </a:p>
        </p:txBody>
      </p:sp>
      <p:sp>
        <p:nvSpPr>
          <p:cNvPr id="299" name="Shape 299"/>
          <p:cNvSpPr/>
          <p:nvPr/>
        </p:nvSpPr>
        <p:spPr>
          <a:xfrm flipV="1">
            <a:off x="3733799" y="3809999"/>
            <a:ext cx="228603" cy="838201"/>
          </a:xfrm>
          <a:prstGeom prst="line">
            <a:avLst/>
          </a:prstGeom>
          <a:ln>
            <a:solidFill/>
            <a:round/>
          </a:ln>
        </p:spPr>
        <p:txBody>
          <a:bodyPr lIns="0" tIns="0" rIns="0" bIns="0"/>
          <a:lstStyle/>
          <a:p>
            <a:pPr lvl="0" defTabSz="457200"/>
          </a:p>
        </p:txBody>
      </p:sp>
      <p:sp>
        <p:nvSpPr>
          <p:cNvPr id="300" name="Shape 300"/>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10" presetID="3" grpId="1" fill="hold">
                                  <p:stCondLst>
                                    <p:cond delay="500"/>
                                  </p:stCondLst>
                                  <p:iterate type="el" backwards="0">
                                    <p:tmAbs val="0"/>
                                  </p:iterate>
                                  <p:childTnLst>
                                    <p:set>
                                      <p:cBhvr>
                                        <p:cTn id="6" fill="hold"/>
                                        <p:tgtEl>
                                          <p:spTgt spid="263"/>
                                        </p:tgtEl>
                                        <p:attrNameLst>
                                          <p:attrName>style.visibility</p:attrName>
                                        </p:attrNameLst>
                                      </p:cBhvr>
                                      <p:to>
                                        <p:strVal val="visible"/>
                                      </p:to>
                                    </p:set>
                                    <p:animEffect filter="blinds(horizontal)" transition="in">
                                      <p:cBhvr>
                                        <p:cTn id="7" dur="1000"/>
                                        <p:tgtEl>
                                          <p:spTgt spid="263"/>
                                        </p:tgtEl>
                                      </p:cBhvr>
                                    </p:animEffect>
                                  </p:childTnLst>
                                </p:cTn>
                              </p:par>
                            </p:childTnLst>
                          </p:cTn>
                        </p:par>
                        <p:par>
                          <p:cTn id="8" fill="hold">
                            <p:stCondLst>
                              <p:cond delay="1500"/>
                            </p:stCondLst>
                            <p:childTnLst>
                              <p:par>
                                <p:cTn id="9" nodeType="afterEffect" presetClass="entr" presetSubtype="0" presetID="1" grpId="2" fill="hold">
                                  <p:stCondLst>
                                    <p:cond delay="1"/>
                                  </p:stCondLst>
                                  <p:iterate type="el" backwards="0">
                                    <p:tmAbs val="0"/>
                                  </p:iterate>
                                  <p:childTnLst>
                                    <p:set>
                                      <p:cBhvr>
                                        <p:cTn id="10" fill="hold"/>
                                        <p:tgtEl>
                                          <p:spTgt spid="290"/>
                                        </p:tgtEl>
                                        <p:attrNameLst>
                                          <p:attrName>style.visibility</p:attrName>
                                        </p:attrNameLst>
                                      </p:cBhvr>
                                      <p:to>
                                        <p:strVal val="visible"/>
                                      </p:to>
                                    </p:set>
                                  </p:childTnLst>
                                </p:cTn>
                              </p:par>
                            </p:childTnLst>
                          </p:cTn>
                        </p:par>
                        <p:par>
                          <p:cTn id="11" fill="hold">
                            <p:stCondLst>
                              <p:cond delay="1501"/>
                            </p:stCondLst>
                            <p:childTnLst>
                              <p:par>
                                <p:cTn id="12" nodeType="afterEffect" presetClass="entr" presetSubtype="0" presetID="1" grpId="3" fill="hold">
                                  <p:stCondLst>
                                    <p:cond delay="1"/>
                                  </p:stCondLst>
                                  <p:iterate type="el" backwards="0">
                                    <p:tmAbs val="0"/>
                                  </p:iterate>
                                  <p:childTnLst>
                                    <p:set>
                                      <p:cBhvr>
                                        <p:cTn id="13" fill="hold"/>
                                        <p:tgtEl>
                                          <p:spTgt spid="284"/>
                                        </p:tgtEl>
                                        <p:attrNameLst>
                                          <p:attrName>style.visibility</p:attrName>
                                        </p:attrNameLst>
                                      </p:cBhvr>
                                      <p:to>
                                        <p:strVal val="visible"/>
                                      </p:to>
                                    </p:set>
                                  </p:childTnLst>
                                </p:cTn>
                              </p:par>
                            </p:childTnLst>
                          </p:cTn>
                        </p:par>
                        <p:par>
                          <p:cTn id="14" fill="hold">
                            <p:stCondLst>
                              <p:cond delay="1502"/>
                            </p:stCondLst>
                            <p:childTnLst>
                              <p:par>
                                <p:cTn id="15" nodeType="afterEffect" presetClass="entr" presetSubtype="0" presetID="1" grpId="4" fill="hold">
                                  <p:stCondLst>
                                    <p:cond delay="1"/>
                                  </p:stCondLst>
                                  <p:iterate type="el" backwards="0">
                                    <p:tmAbs val="0"/>
                                  </p:iterate>
                                  <p:childTnLst>
                                    <p:set>
                                      <p:cBhvr>
                                        <p:cTn id="16" fill="hold"/>
                                        <p:tgtEl>
                                          <p:spTgt spid="281"/>
                                        </p:tgtEl>
                                        <p:attrNameLst>
                                          <p:attrName>style.visibility</p:attrName>
                                        </p:attrNameLst>
                                      </p:cBhvr>
                                      <p:to>
                                        <p:strVal val="visible"/>
                                      </p:to>
                                    </p:set>
                                  </p:childTnLst>
                                </p:cTn>
                              </p:par>
                            </p:childTnLst>
                          </p:cTn>
                        </p:par>
                        <p:par>
                          <p:cTn id="17" fill="hold">
                            <p:stCondLst>
                              <p:cond delay="1503"/>
                            </p:stCondLst>
                            <p:childTnLst>
                              <p:par>
                                <p:cTn id="18" nodeType="afterEffect" presetClass="entr" presetSubtype="0" presetID="1" grpId="5" fill="hold">
                                  <p:stCondLst>
                                    <p:cond delay="1"/>
                                  </p:stCondLst>
                                  <p:iterate type="el" backwards="0">
                                    <p:tmAbs val="0"/>
                                  </p:iterate>
                                  <p:childTnLst>
                                    <p:set>
                                      <p:cBhvr>
                                        <p:cTn id="19" fill="hold"/>
                                        <p:tgtEl>
                                          <p:spTgt spid="278"/>
                                        </p:tgtEl>
                                        <p:attrNameLst>
                                          <p:attrName>style.visibility</p:attrName>
                                        </p:attrNameLst>
                                      </p:cBhvr>
                                      <p:to>
                                        <p:strVal val="visible"/>
                                      </p:to>
                                    </p:set>
                                  </p:childTnLst>
                                </p:cTn>
                              </p:par>
                            </p:childTnLst>
                          </p:cTn>
                        </p:par>
                        <p:par>
                          <p:cTn id="20" fill="hold">
                            <p:stCondLst>
                              <p:cond delay="1504"/>
                            </p:stCondLst>
                            <p:childTnLst>
                              <p:par>
                                <p:cTn id="21" nodeType="afterEffect" presetClass="entr" presetSubtype="0" presetID="1" grpId="6" fill="hold">
                                  <p:stCondLst>
                                    <p:cond delay="1"/>
                                  </p:stCondLst>
                                  <p:iterate type="el" backwards="0">
                                    <p:tmAbs val="0"/>
                                  </p:iterate>
                                  <p:childTnLst>
                                    <p:set>
                                      <p:cBhvr>
                                        <p:cTn id="22" fill="hold"/>
                                        <p:tgtEl>
                                          <p:spTgt spid="275"/>
                                        </p:tgtEl>
                                        <p:attrNameLst>
                                          <p:attrName>style.visibility</p:attrName>
                                        </p:attrNameLst>
                                      </p:cBhvr>
                                      <p:to>
                                        <p:strVal val="visible"/>
                                      </p:to>
                                    </p:set>
                                  </p:childTnLst>
                                </p:cTn>
                              </p:par>
                            </p:childTnLst>
                          </p:cTn>
                        </p:par>
                        <p:par>
                          <p:cTn id="23" fill="hold">
                            <p:stCondLst>
                              <p:cond delay="1505"/>
                            </p:stCondLst>
                            <p:childTnLst>
                              <p:par>
                                <p:cTn id="24" nodeType="afterEffect" presetClass="entr" presetSubtype="0" presetID="1" grpId="7" fill="hold">
                                  <p:stCondLst>
                                    <p:cond delay="1"/>
                                  </p:stCondLst>
                                  <p:iterate type="el" backwards="0">
                                    <p:tmAbs val="0"/>
                                  </p:iterate>
                                  <p:childTnLst>
                                    <p:set>
                                      <p:cBhvr>
                                        <p:cTn id="25" fill="hold"/>
                                        <p:tgtEl>
                                          <p:spTgt spid="272"/>
                                        </p:tgtEl>
                                        <p:attrNameLst>
                                          <p:attrName>style.visibility</p:attrName>
                                        </p:attrNameLst>
                                      </p:cBhvr>
                                      <p:to>
                                        <p:strVal val="visible"/>
                                      </p:to>
                                    </p:set>
                                  </p:childTnLst>
                                </p:cTn>
                              </p:par>
                            </p:childTnLst>
                          </p:cTn>
                        </p:par>
                        <p:par>
                          <p:cTn id="26" fill="hold">
                            <p:stCondLst>
                              <p:cond delay="1506"/>
                            </p:stCondLst>
                            <p:childTnLst>
                              <p:par>
                                <p:cTn id="27" nodeType="afterEffect" presetClass="entr" presetSubtype="0" presetID="1" grpId="8" fill="hold">
                                  <p:stCondLst>
                                    <p:cond delay="1"/>
                                  </p:stCondLst>
                                  <p:iterate type="el" backwards="0">
                                    <p:tmAbs val="0"/>
                                  </p:iterate>
                                  <p:childTnLst>
                                    <p:set>
                                      <p:cBhvr>
                                        <p:cTn id="28" fill="hold"/>
                                        <p:tgtEl>
                                          <p:spTgt spid="266"/>
                                        </p:tgtEl>
                                        <p:attrNameLst>
                                          <p:attrName>style.visibility</p:attrName>
                                        </p:attrNameLst>
                                      </p:cBhvr>
                                      <p:to>
                                        <p:strVal val="visible"/>
                                      </p:to>
                                    </p:set>
                                  </p:childTnLst>
                                </p:cTn>
                              </p:par>
                            </p:childTnLst>
                          </p:cTn>
                        </p:par>
                        <p:par>
                          <p:cTn id="29" fill="hold">
                            <p:stCondLst>
                              <p:cond delay="1507"/>
                            </p:stCondLst>
                            <p:childTnLst>
                              <p:par>
                                <p:cTn id="30" nodeType="afterEffect" presetClass="entr" presetSubtype="0" presetID="1" grpId="9" fill="hold">
                                  <p:stCondLst>
                                    <p:cond delay="1"/>
                                  </p:stCondLst>
                                  <p:iterate type="el" backwards="0">
                                    <p:tmAbs val="0"/>
                                  </p:iterate>
                                  <p:childTnLst>
                                    <p:set>
                                      <p:cBhvr>
                                        <p:cTn id="31" fill="hold"/>
                                        <p:tgtEl>
                                          <p:spTgt spid="287"/>
                                        </p:tgtEl>
                                        <p:attrNameLst>
                                          <p:attrName>style.visibility</p:attrName>
                                        </p:attrNameLst>
                                      </p:cBhvr>
                                      <p:to>
                                        <p:strVal val="visible"/>
                                      </p:to>
                                    </p:set>
                                  </p:childTnLst>
                                </p:cTn>
                              </p:par>
                            </p:childTnLst>
                          </p:cTn>
                        </p:par>
                        <p:par>
                          <p:cTn id="32" fill="hold">
                            <p:stCondLst>
                              <p:cond delay="1508"/>
                            </p:stCondLst>
                            <p:childTnLst>
                              <p:par>
                                <p:cTn id="33" nodeType="afterEffect" presetClass="entr" presetSubtype="0" presetID="1" grpId="10" fill="hold">
                                  <p:stCondLst>
                                    <p:cond delay="1"/>
                                  </p:stCondLst>
                                  <p:iterate type="el" backwards="0">
                                    <p:tmAbs val="0"/>
                                  </p:iterate>
                                  <p:childTnLst>
                                    <p:set>
                                      <p:cBhvr>
                                        <p:cTn id="34" fill="hold"/>
                                        <p:tgtEl>
                                          <p:spTgt spid="2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8" grpId="5"/>
      <p:bldP build="whole" bldLvl="1" animBg="1" rev="0" advAuto="0" spid="269" grpId="10"/>
      <p:bldP build="whole" bldLvl="1" animBg="1" rev="0" advAuto="0" spid="272" grpId="7"/>
      <p:bldP build="whole" bldLvl="1" animBg="1" rev="0" advAuto="0" spid="287" grpId="9"/>
      <p:bldP build="whole" bldLvl="1" animBg="1" rev="0" advAuto="0" spid="263" grpId="1"/>
      <p:bldP build="whole" bldLvl="1" animBg="1" rev="0" advAuto="0" spid="281" grpId="4"/>
      <p:bldP build="whole" bldLvl="1" animBg="1" rev="0" advAuto="0" spid="290" grpId="2"/>
      <p:bldP build="whole" bldLvl="1" animBg="1" rev="0" advAuto="0" spid="275" grpId="6"/>
      <p:bldP build="whole" bldLvl="1" animBg="1" rev="0" advAuto="0" spid="266" grpId="8"/>
      <p:bldP build="whole" bldLvl="1" animBg="1" rev="0" advAuto="0" spid="284" grpId="3"/>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303" name="Shape 303"/>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304"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305" name="Shape 305"/>
          <p:cNvSpPr/>
          <p:nvPr/>
        </p:nvSpPr>
        <p:spPr>
          <a:xfrm>
            <a:off x="268285" y="6546850"/>
            <a:ext cx="6604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2 -34</a:t>
            </a:r>
          </a:p>
        </p:txBody>
      </p:sp>
      <p:pic>
        <p:nvPicPr>
          <p:cNvPr id="306" name="image7.png"/>
          <p:cNvPicPr/>
          <p:nvPr/>
        </p:nvPicPr>
        <p:blipFill>
          <a:blip r:embed="rId3">
            <a:extLst/>
          </a:blip>
          <a:stretch>
            <a:fillRect/>
          </a:stretch>
        </p:blipFill>
        <p:spPr>
          <a:xfrm>
            <a:off x="333375" y="1066800"/>
            <a:ext cx="8582025" cy="4057650"/>
          </a:xfrm>
          <a:prstGeom prst="rect">
            <a:avLst/>
          </a:prstGeom>
          <a:ln w="12700">
            <a:miter lim="400000"/>
          </a:ln>
        </p:spPr>
      </p:pic>
      <p:sp>
        <p:nvSpPr>
          <p:cNvPr id="307" name="Shape 307"/>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81" name="Shape 81"/>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82"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83" name="Shape 83"/>
          <p:cNvSpPr/>
          <p:nvPr>
            <p:ph type="title"/>
          </p:nvPr>
        </p:nvSpPr>
        <p:spPr>
          <a:xfrm>
            <a:off x="365125" y="395286"/>
            <a:ext cx="8474075" cy="1150939"/>
          </a:xfrm>
          <a:prstGeom prst="rect">
            <a:avLst/>
          </a:prstGeom>
        </p:spPr>
        <p:txBody>
          <a:bodyPr>
            <a:normAutofit fontScale="100000" lnSpcReduction="0"/>
          </a:bodyPr>
          <a:lstStyle>
            <a:lvl1pPr indent="0">
              <a:spcBef>
                <a:spcPts val="1200"/>
              </a:spcBef>
              <a:defRPr b="1" sz="3600">
                <a:solidFill>
                  <a:srgbClr val="ED6B06"/>
                </a:solidFill>
                <a:latin typeface="Verdana"/>
                <a:ea typeface="Verdana"/>
                <a:cs typeface="Verdana"/>
                <a:sym typeface="Verdana"/>
              </a:defRPr>
            </a:lvl1pPr>
          </a:lstStyle>
          <a:p>
            <a:pPr lvl="0">
              <a:defRPr b="0" sz="1800">
                <a:solidFill>
                  <a:srgbClr val="000000"/>
                </a:solidFill>
              </a:defRPr>
            </a:pPr>
            <a:r>
              <a:rPr b="1" sz="3600">
                <a:solidFill>
                  <a:srgbClr val="ED6B06"/>
                </a:solidFill>
              </a:rPr>
              <a:t>Strategic Management: Concepts and Cases</a:t>
            </a:r>
          </a:p>
        </p:txBody>
      </p:sp>
      <p:sp>
        <p:nvSpPr>
          <p:cNvPr id="84" name="Shape 84"/>
          <p:cNvSpPr/>
          <p:nvPr>
            <p:ph type="body" idx="1"/>
          </p:nvPr>
        </p:nvSpPr>
        <p:spPr>
          <a:xfrm>
            <a:off x="365125" y="1546225"/>
            <a:ext cx="4340225" cy="5311775"/>
          </a:xfrm>
          <a:prstGeom prst="rect">
            <a:avLst/>
          </a:prstGeom>
        </p:spPr>
        <p:txBody>
          <a:bodyPr>
            <a:normAutofit fontScale="100000" lnSpcReduction="0"/>
          </a:bodyPr>
          <a:lstStyle/>
          <a:p>
            <a:pPr lvl="0" marL="342900">
              <a:lnSpc>
                <a:spcPct val="120000"/>
              </a:lnSpc>
              <a:spcBef>
                <a:spcPts val="0"/>
              </a:spcBef>
              <a:buSzTx/>
              <a:buNone/>
              <a:defRPr sz="1800"/>
            </a:pPr>
            <a:r>
              <a:rPr b="1" sz="2400">
                <a:solidFill>
                  <a:srgbClr val="ED6B06"/>
                </a:solidFill>
                <a:latin typeface="Verdana"/>
                <a:ea typeface="Verdana"/>
                <a:cs typeface="Verdana"/>
                <a:sym typeface="Verdana"/>
              </a:rPr>
              <a:t>Arab World Edition</a:t>
            </a:r>
            <a:endParaRPr b="1" sz="2400">
              <a:solidFill>
                <a:srgbClr val="ED6B06"/>
              </a:solidFill>
              <a:latin typeface="Verdana"/>
              <a:ea typeface="Verdana"/>
              <a:cs typeface="Verdana"/>
              <a:sym typeface="Verdana"/>
            </a:endParaRPr>
          </a:p>
          <a:p>
            <a:pPr lvl="1" marL="177798" indent="-176210">
              <a:lnSpc>
                <a:spcPct val="120000"/>
              </a:lnSpc>
              <a:spcBef>
                <a:spcPts val="0"/>
              </a:spcBef>
              <a:buSzTx/>
              <a:buNone/>
              <a:defRPr sz="1800"/>
            </a:pPr>
            <a:r>
              <a:rPr sz="2000">
                <a:latin typeface="Verdana"/>
                <a:ea typeface="Verdana"/>
                <a:cs typeface="Verdana"/>
                <a:sym typeface="Verdana"/>
              </a:rPr>
              <a:t>Fred R. David</a:t>
            </a:r>
            <a:endParaRPr sz="2000">
              <a:latin typeface="Verdana"/>
              <a:ea typeface="Verdana"/>
              <a:cs typeface="Verdana"/>
              <a:sym typeface="Verdana"/>
            </a:endParaRPr>
          </a:p>
          <a:p>
            <a:pPr lvl="1" marL="177798" indent="-176210">
              <a:lnSpc>
                <a:spcPct val="120000"/>
              </a:lnSpc>
              <a:spcBef>
                <a:spcPts val="0"/>
              </a:spcBef>
              <a:buSzTx/>
              <a:buNone/>
              <a:defRPr sz="1800"/>
            </a:pPr>
            <a:r>
              <a:rPr sz="2000">
                <a:latin typeface="Verdana"/>
                <a:ea typeface="Verdana"/>
                <a:cs typeface="Verdana"/>
                <a:sym typeface="Verdana"/>
              </a:rPr>
              <a:t>Abbas J. Ali</a:t>
            </a:r>
            <a:endParaRPr sz="2000">
              <a:latin typeface="Verdana"/>
              <a:ea typeface="Verdana"/>
              <a:cs typeface="Verdana"/>
              <a:sym typeface="Verdana"/>
            </a:endParaRPr>
          </a:p>
          <a:p>
            <a:pPr lvl="1" marL="177798" indent="-176210">
              <a:lnSpc>
                <a:spcPct val="120000"/>
              </a:lnSpc>
              <a:spcBef>
                <a:spcPts val="0"/>
              </a:spcBef>
              <a:buSzTx/>
              <a:buNone/>
              <a:defRPr sz="1800"/>
            </a:pPr>
            <a:r>
              <a:rPr sz="2000">
                <a:latin typeface="Verdana"/>
                <a:ea typeface="Verdana"/>
                <a:cs typeface="Verdana"/>
                <a:sym typeface="Verdana"/>
              </a:rPr>
              <a:t>Abdulrahman Y. Al-Aali</a:t>
            </a:r>
            <a:endParaRPr sz="2000">
              <a:latin typeface="Verdana"/>
              <a:ea typeface="Verdana"/>
              <a:cs typeface="Verdana"/>
              <a:sym typeface="Verdana"/>
            </a:endParaRPr>
          </a:p>
          <a:p>
            <a:pPr lvl="1" marL="177798" indent="-176210">
              <a:lnSpc>
                <a:spcPct val="120000"/>
              </a:lnSpc>
              <a:spcBef>
                <a:spcPts val="0"/>
              </a:spcBef>
              <a:buSzTx/>
              <a:buNone/>
              <a:defRPr sz="1800"/>
            </a:pPr>
            <a:endParaRPr sz="2000">
              <a:latin typeface="Verdana"/>
              <a:ea typeface="Verdana"/>
              <a:cs typeface="Verdana"/>
              <a:sym typeface="Verdana"/>
            </a:endParaRPr>
          </a:p>
          <a:p>
            <a:pPr lvl="1" marL="177798" indent="-176210">
              <a:lnSpc>
                <a:spcPct val="120000"/>
              </a:lnSpc>
              <a:spcBef>
                <a:spcPts val="0"/>
              </a:spcBef>
              <a:buSzTx/>
              <a:buNone/>
              <a:defRPr sz="1800"/>
            </a:pPr>
            <a:endParaRPr b="1" sz="2400">
              <a:solidFill>
                <a:srgbClr val="ED6B06"/>
              </a:solidFill>
              <a:latin typeface="Verdana"/>
              <a:ea typeface="Verdana"/>
              <a:cs typeface="Verdana"/>
              <a:sym typeface="Verdana"/>
            </a:endParaRPr>
          </a:p>
          <a:p>
            <a:pPr lvl="1" marL="177798" indent="-176210">
              <a:lnSpc>
                <a:spcPct val="120000"/>
              </a:lnSpc>
              <a:spcBef>
                <a:spcPts val="0"/>
              </a:spcBef>
              <a:buSzTx/>
              <a:buNone/>
              <a:defRPr sz="1800"/>
            </a:pPr>
            <a:r>
              <a:rPr b="1" sz="2400">
                <a:solidFill>
                  <a:srgbClr val="ED6B06"/>
                </a:solidFill>
                <a:latin typeface="Verdana"/>
                <a:ea typeface="Verdana"/>
                <a:cs typeface="Verdana"/>
                <a:sym typeface="Verdana"/>
              </a:rPr>
              <a:t>Chapter 2: </a:t>
            </a:r>
            <a:endParaRPr b="1" sz="2400">
              <a:solidFill>
                <a:srgbClr val="ED6B06"/>
              </a:solidFill>
              <a:latin typeface="Verdana"/>
              <a:ea typeface="Verdana"/>
              <a:cs typeface="Verdana"/>
              <a:sym typeface="Verdana"/>
            </a:endParaRPr>
          </a:p>
          <a:p>
            <a:pPr lvl="1" marL="177798" indent="-176210">
              <a:lnSpc>
                <a:spcPct val="120000"/>
              </a:lnSpc>
              <a:spcBef>
                <a:spcPts val="0"/>
              </a:spcBef>
              <a:buSzTx/>
              <a:buNone/>
              <a:defRPr sz="1800"/>
            </a:pPr>
            <a:r>
              <a:rPr b="1" sz="2400">
                <a:solidFill>
                  <a:srgbClr val="ED6B06"/>
                </a:solidFill>
                <a:latin typeface="Verdana"/>
                <a:ea typeface="Verdana"/>
                <a:cs typeface="Verdana"/>
                <a:sym typeface="Verdana"/>
              </a:rPr>
              <a:t>The Business Vision and</a:t>
            </a:r>
            <a:endParaRPr b="1" sz="2400">
              <a:solidFill>
                <a:srgbClr val="ED6B06"/>
              </a:solidFill>
              <a:latin typeface="Verdana"/>
              <a:ea typeface="Verdana"/>
              <a:cs typeface="Verdana"/>
              <a:sym typeface="Verdana"/>
            </a:endParaRPr>
          </a:p>
          <a:p>
            <a:pPr lvl="1" marL="177798" indent="-176210">
              <a:lnSpc>
                <a:spcPct val="120000"/>
              </a:lnSpc>
              <a:spcBef>
                <a:spcPts val="0"/>
              </a:spcBef>
              <a:buSzTx/>
              <a:buNone/>
              <a:defRPr sz="1800"/>
            </a:pPr>
            <a:r>
              <a:rPr b="1" sz="2400">
                <a:solidFill>
                  <a:srgbClr val="ED6B06"/>
                </a:solidFill>
                <a:latin typeface="Verdana"/>
                <a:ea typeface="Verdana"/>
                <a:cs typeface="Verdana"/>
                <a:sym typeface="Verdana"/>
              </a:rPr>
              <a:t>Mission</a:t>
            </a:r>
          </a:p>
        </p:txBody>
      </p:sp>
      <p:pic>
        <p:nvPicPr>
          <p:cNvPr id="85" name="image1.jpeg"/>
          <p:cNvPicPr/>
          <p:nvPr/>
        </p:nvPicPr>
        <p:blipFill>
          <a:blip r:embed="rId3">
            <a:extLst/>
          </a:blip>
          <a:stretch>
            <a:fillRect/>
          </a:stretch>
        </p:blipFill>
        <p:spPr>
          <a:xfrm>
            <a:off x="5410200" y="1524000"/>
            <a:ext cx="2874965" cy="4138613"/>
          </a:xfrm>
          <a:prstGeom prst="rect">
            <a:avLst/>
          </a:prstGeom>
          <a:ln w="12700">
            <a:miter lim="400000"/>
          </a:ln>
        </p:spPr>
      </p:pic>
      <p:sp>
        <p:nvSpPr>
          <p:cNvPr id="86" name="Shape 86"/>
          <p:cNvSpPr/>
          <p:nvPr/>
        </p:nvSpPr>
        <p:spPr>
          <a:xfrm>
            <a:off x="290510" y="6524625"/>
            <a:ext cx="711204"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Ch 2 -2</a:t>
            </a:r>
          </a:p>
        </p:txBody>
      </p:sp>
      <p:sp>
        <p:nvSpPr>
          <p:cNvPr id="87" name="Shape 87"/>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309"/>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310" name="Shape 310"/>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311"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312" name="Shape 312"/>
          <p:cNvSpPr/>
          <p:nvPr/>
        </p:nvSpPr>
        <p:spPr>
          <a:xfrm>
            <a:off x="268287" y="6546850"/>
            <a:ext cx="8128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2 -38</a:t>
            </a:r>
          </a:p>
        </p:txBody>
      </p:sp>
      <p:grpSp>
        <p:nvGrpSpPr>
          <p:cNvPr id="315" name="Group 315"/>
          <p:cNvGrpSpPr/>
          <p:nvPr/>
        </p:nvGrpSpPr>
        <p:grpSpPr>
          <a:xfrm>
            <a:off x="534987" y="990598"/>
            <a:ext cx="8140702" cy="1676403"/>
            <a:chOff x="0" y="-1"/>
            <a:chExt cx="8140700" cy="1676402"/>
          </a:xfrm>
        </p:grpSpPr>
        <p:sp>
          <p:nvSpPr>
            <p:cNvPr id="313" name="Shape 313"/>
            <p:cNvSpPr/>
            <p:nvPr/>
          </p:nvSpPr>
          <p:spPr>
            <a:xfrm>
              <a:off x="0" y="0"/>
              <a:ext cx="8140702" cy="1676401"/>
            </a:xfrm>
            <a:prstGeom prst="rect">
              <a:avLst/>
            </a:prstGeom>
            <a:noFill/>
            <a:ln w="38100" cap="flat">
              <a:solidFill>
                <a:srgbClr val="000000"/>
              </a:solidFill>
              <a:prstDash val="solid"/>
              <a:miter lim="800000"/>
            </a:ln>
            <a:effectLst/>
          </p:spPr>
          <p:txBody>
            <a:bodyPr wrap="square" lIns="0" tIns="0" rIns="0" bIns="0" numCol="1" anchor="t">
              <a:noAutofit/>
            </a:bodyPr>
            <a:lstStyle/>
            <a:p>
              <a:pPr lvl="0" algn="ctr">
                <a:defRPr b="1">
                  <a:latin typeface="Verdana"/>
                  <a:ea typeface="Verdana"/>
                  <a:cs typeface="Verdana"/>
                  <a:sym typeface="Verdana"/>
                </a:defRPr>
              </a:pPr>
            </a:p>
          </p:txBody>
        </p:sp>
        <p:sp>
          <p:nvSpPr>
            <p:cNvPr id="314" name="Shape 314"/>
            <p:cNvSpPr/>
            <p:nvPr/>
          </p:nvSpPr>
          <p:spPr>
            <a:xfrm>
              <a:off x="0" y="-2"/>
              <a:ext cx="8140702" cy="1333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a:defRPr b="1">
                  <a:latin typeface="Verdana"/>
                  <a:ea typeface="Verdana"/>
                  <a:cs typeface="Verdana"/>
                  <a:sym typeface="Verdana"/>
                </a:defRPr>
              </a:lvl1pPr>
            </a:lstStyle>
            <a:p>
              <a:pPr lvl="0">
                <a:defRPr b="0" sz="1800"/>
              </a:pPr>
              <a:r>
                <a:rPr b="1" sz="1200"/>
                <a:t>This work is protected by local and international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this site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a:t>
              </a:r>
            </a:p>
          </p:txBody>
        </p:sp>
      </p:grpSp>
      <p:sp>
        <p:nvSpPr>
          <p:cNvPr id="316" name="Shape 316"/>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90" name="Shape 90"/>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91"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92" name="Shape 92"/>
          <p:cNvSpPr/>
          <p:nvPr/>
        </p:nvSpPr>
        <p:spPr>
          <a:xfrm>
            <a:off x="6476998" y="6172200"/>
            <a:ext cx="21463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2 -5</a:t>
            </a:r>
          </a:p>
        </p:txBody>
      </p:sp>
      <p:sp>
        <p:nvSpPr>
          <p:cNvPr id="93" name="Shape 93"/>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&amp; Mission Statements</a:t>
            </a:r>
          </a:p>
        </p:txBody>
      </p:sp>
      <p:grpSp>
        <p:nvGrpSpPr>
          <p:cNvPr id="96" name="Group 96"/>
          <p:cNvGrpSpPr/>
          <p:nvPr/>
        </p:nvGrpSpPr>
        <p:grpSpPr>
          <a:xfrm>
            <a:off x="609600" y="1600197"/>
            <a:ext cx="8166100" cy="2692404"/>
            <a:chOff x="0" y="-1"/>
            <a:chExt cx="8166100" cy="2692402"/>
          </a:xfrm>
        </p:grpSpPr>
        <p:sp>
          <p:nvSpPr>
            <p:cNvPr id="94" name="Shape 94"/>
            <p:cNvSpPr/>
            <p:nvPr/>
          </p:nvSpPr>
          <p:spPr>
            <a:xfrm>
              <a:off x="0" y="0"/>
              <a:ext cx="8166100" cy="2692401"/>
            </a:xfrm>
            <a:prstGeom prst="rect">
              <a:avLst/>
            </a:prstGeom>
            <a:solidFill>
              <a:srgbClr val="FFFFFF"/>
            </a:solidFill>
            <a:ln w="12700" cap="flat">
              <a:noFill/>
              <a:miter lim="400000"/>
            </a:ln>
            <a:effectLst/>
          </p:spPr>
          <p:txBody>
            <a:bodyPr wrap="square" lIns="0" tIns="0" rIns="0" bIns="0" numCol="1" anchor="t">
              <a:noAutofit/>
            </a:bodyPr>
            <a:lstStyle/>
            <a:p>
              <a:pPr lvl="0">
                <a:spcBef>
                  <a:spcPts val="1200"/>
                </a:spcBef>
                <a:defRPr sz="2000">
                  <a:latin typeface="Verdana"/>
                  <a:ea typeface="Verdana"/>
                  <a:cs typeface="Verdana"/>
                  <a:sym typeface="Verdana"/>
                </a:defRPr>
              </a:pPr>
            </a:p>
          </p:txBody>
        </p:sp>
        <p:sp>
          <p:nvSpPr>
            <p:cNvPr id="95" name="Shape 95"/>
            <p:cNvSpPr/>
            <p:nvPr/>
          </p:nvSpPr>
          <p:spPr>
            <a:xfrm>
              <a:off x="0" y="-2"/>
              <a:ext cx="8166100" cy="2590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Many organizations develop both vision &amp; mission statements</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Profit &amp; vision are necessary to effectively motivate a workforce</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Shared vision creates a community of interests</a:t>
              </a:r>
              <a:endParaRPr sz="2000">
                <a:latin typeface="Arial"/>
                <a:ea typeface="Arial"/>
                <a:cs typeface="Arial"/>
                <a:sym typeface="Arial"/>
              </a:endParaRPr>
            </a:p>
            <a:p>
              <a:pPr lvl="0" marL="745242" indent="-705555">
                <a:spcBef>
                  <a:spcPts val="1200"/>
                </a:spcBef>
                <a:buClr>
                  <a:srgbClr val="000000"/>
                </a:buClr>
                <a:buSzPct val="100000"/>
                <a:buFont typeface="Verdana"/>
                <a:buChar char="•"/>
                <a:defRPr sz="1800"/>
              </a:pPr>
              <a:r>
                <a:rPr sz="2000">
                  <a:latin typeface="Verdana"/>
                  <a:ea typeface="Verdana"/>
                  <a:cs typeface="Verdana"/>
                  <a:sym typeface="Verdana"/>
                </a:rPr>
                <a:t>Participation from diverse managers is important in developing the mission</a:t>
              </a:r>
            </a:p>
          </p:txBody>
        </p:sp>
      </p:grpSp>
      <p:sp>
        <p:nvSpPr>
          <p:cNvPr id="97" name="Shape 97"/>
          <p:cNvSpPr/>
          <p:nvPr/>
        </p:nvSpPr>
        <p:spPr>
          <a:xfrm>
            <a:off x="268285" y="6546850"/>
            <a:ext cx="7366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2 -5</a:t>
            </a:r>
          </a:p>
        </p:txBody>
      </p:sp>
      <p:sp>
        <p:nvSpPr>
          <p:cNvPr id="98" name="Shape 98"/>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pic>
        <p:nvPicPr>
          <p:cNvPr id="99" name="image5.png"/>
          <p:cNvPicPr/>
          <p:nvPr/>
        </p:nvPicPr>
        <p:blipFill>
          <a:blip r:embed="rId3">
            <a:extLst/>
          </a:blip>
          <a:stretch>
            <a:fillRect/>
          </a:stretch>
        </p:blipFill>
        <p:spPr>
          <a:xfrm>
            <a:off x="5886450" y="4271962"/>
            <a:ext cx="2647950" cy="174784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4" presetID="2" grpId="1" fill="hold">
                                  <p:stCondLst>
                                    <p:cond delay="0"/>
                                  </p:stCondLst>
                                  <p:iterate type="el" backwards="0">
                                    <p:tmAbs val="0"/>
                                  </p:iterate>
                                  <p:childTnLst>
                                    <p:set>
                                      <p:cBhvr>
                                        <p:cTn id="6" fill="hold"/>
                                        <p:tgtEl>
                                          <p:spTgt spid="96"/>
                                        </p:tgtEl>
                                        <p:attrNameLst>
                                          <p:attrName>style.visibility</p:attrName>
                                        </p:attrNameLst>
                                      </p:cBhvr>
                                      <p:to>
                                        <p:strVal val="visible"/>
                                      </p:to>
                                    </p:set>
                                    <p:anim calcmode="lin" valueType="num">
                                      <p:cBhvr>
                                        <p:cTn id="7" dur="1000" fill="hold"/>
                                        <p:tgtEl>
                                          <p:spTgt spid="96"/>
                                        </p:tgtEl>
                                        <p:attrNameLst>
                                          <p:attrName>ppt_x</p:attrName>
                                        </p:attrNameLst>
                                      </p:cBhvr>
                                      <p:tavLst>
                                        <p:tav tm="0">
                                          <p:val>
                                            <p:strVal val="#ppt_x"/>
                                          </p:val>
                                        </p:tav>
                                        <p:tav tm="100000">
                                          <p:val>
                                            <p:strVal val="#ppt_x"/>
                                          </p:val>
                                        </p:tav>
                                      </p:tavLst>
                                    </p:anim>
                                    <p:anim calcmode="lin" valueType="num">
                                      <p:cBhvr>
                                        <p:cTn id="8" dur="10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6"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02" name="Shape 102"/>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03"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04" name="Shape 104"/>
          <p:cNvSpPr/>
          <p:nvPr/>
        </p:nvSpPr>
        <p:spPr>
          <a:xfrm>
            <a:off x="268287" y="6629400"/>
            <a:ext cx="8128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2 -6</a:t>
            </a:r>
          </a:p>
        </p:txBody>
      </p:sp>
      <p:sp>
        <p:nvSpPr>
          <p:cNvPr id="105" name="Shape 105"/>
          <p:cNvSpPr/>
          <p:nvPr/>
        </p:nvSpPr>
        <p:spPr>
          <a:xfrm>
            <a:off x="533400" y="457200"/>
            <a:ext cx="77089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Developing Vision &amp; Mission</a:t>
            </a:r>
          </a:p>
        </p:txBody>
      </p:sp>
      <p:grpSp>
        <p:nvGrpSpPr>
          <p:cNvPr id="108" name="Group 108"/>
          <p:cNvGrpSpPr/>
          <p:nvPr/>
        </p:nvGrpSpPr>
        <p:grpSpPr>
          <a:xfrm>
            <a:off x="533400" y="2285998"/>
            <a:ext cx="8166100" cy="711206"/>
            <a:chOff x="0" y="0"/>
            <a:chExt cx="8166100" cy="711204"/>
          </a:xfrm>
        </p:grpSpPr>
        <p:sp>
          <p:nvSpPr>
            <p:cNvPr id="106" name="Shape 106"/>
            <p:cNvSpPr/>
            <p:nvPr/>
          </p:nvSpPr>
          <p:spPr>
            <a:xfrm>
              <a:off x="0" y="-1"/>
              <a:ext cx="8166100" cy="711206"/>
            </a:xfrm>
            <a:prstGeom prst="rect">
              <a:avLst/>
            </a:prstGeom>
            <a:solidFill>
              <a:srgbClr val="FFFFFF"/>
            </a:solidFill>
            <a:ln w="12700" cap="flat">
              <a:noFill/>
              <a:miter lim="400000"/>
            </a:ln>
            <a:effectLst/>
          </p:spPr>
          <p:txBody>
            <a:bodyPr wrap="square" lIns="0" tIns="0" rIns="0" bIns="0" numCol="1" anchor="t">
              <a:noAutofit/>
            </a:bodyPr>
            <a:lstStyle/>
            <a:p>
              <a:pPr lvl="0">
                <a:spcBef>
                  <a:spcPts val="1200"/>
                </a:spcBef>
                <a:defRPr sz="2000">
                  <a:latin typeface="Verdana"/>
                  <a:ea typeface="Verdana"/>
                  <a:cs typeface="Verdana"/>
                  <a:sym typeface="Verdana"/>
                </a:defRPr>
              </a:pPr>
            </a:p>
          </p:txBody>
        </p:sp>
        <p:sp>
          <p:nvSpPr>
            <p:cNvPr id="107" name="Shape 107"/>
            <p:cNvSpPr/>
            <p:nvPr/>
          </p:nvSpPr>
          <p:spPr>
            <a:xfrm>
              <a:off x="0" y="-1"/>
              <a:ext cx="8166100" cy="609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spcBef>
                  <a:spcPts val="1200"/>
                </a:spcBef>
                <a:defRPr sz="2000">
                  <a:latin typeface="Verdana"/>
                  <a:ea typeface="Verdana"/>
                  <a:cs typeface="Verdana"/>
                  <a:sym typeface="Verdana"/>
                </a:defRPr>
              </a:lvl1pPr>
            </a:lstStyle>
            <a:p>
              <a:pPr lvl="0">
                <a:defRPr sz="1800"/>
              </a:pPr>
              <a:r>
                <a:rPr sz="2000"/>
                <a:t>Clear mission is needed before alternative strategies can be formulated and implemented</a:t>
              </a:r>
            </a:p>
          </p:txBody>
        </p:sp>
      </p:grpSp>
      <p:sp>
        <p:nvSpPr>
          <p:cNvPr id="109" name="Shape 109"/>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4" presetID="2" grpId="1" fill="hold">
                                  <p:stCondLst>
                                    <p:cond delay="500"/>
                                  </p:stCondLst>
                                  <p:iterate type="el" backwards="0">
                                    <p:tmAbs val="0"/>
                                  </p:iterate>
                                  <p:childTnLst>
                                    <p:set>
                                      <p:cBhvr>
                                        <p:cTn id="6" fill="hold"/>
                                        <p:tgtEl>
                                          <p:spTgt spid="108"/>
                                        </p:tgtEl>
                                        <p:attrNameLst>
                                          <p:attrName>style.visibility</p:attrName>
                                        </p:attrNameLst>
                                      </p:cBhvr>
                                      <p:to>
                                        <p:strVal val="visible"/>
                                      </p:to>
                                    </p:set>
                                    <p:anim calcmode="lin" valueType="num">
                                      <p:cBhvr>
                                        <p:cTn id="7" dur="1000" fill="hold"/>
                                        <p:tgtEl>
                                          <p:spTgt spid="108"/>
                                        </p:tgtEl>
                                        <p:attrNameLst>
                                          <p:attrName>ppt_x</p:attrName>
                                        </p:attrNameLst>
                                      </p:cBhvr>
                                      <p:tavLst>
                                        <p:tav tm="0">
                                          <p:val>
                                            <p:strVal val="#ppt_x"/>
                                          </p:val>
                                        </p:tav>
                                        <p:tav tm="100000">
                                          <p:val>
                                            <p:strVal val="#ppt_x"/>
                                          </p:val>
                                        </p:tav>
                                      </p:tavLst>
                                    </p:anim>
                                    <p:anim calcmode="lin" valueType="num">
                                      <p:cBhvr>
                                        <p:cTn id="8" dur="1000" fill="hold"/>
                                        <p:tgtEl>
                                          <p:spTgt spid="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12" name="Shape 112"/>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13"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14" name="Shape 114"/>
          <p:cNvSpPr/>
          <p:nvPr/>
        </p:nvSpPr>
        <p:spPr>
          <a:xfrm>
            <a:off x="268287" y="6546850"/>
            <a:ext cx="11176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2 -8</a:t>
            </a:r>
          </a:p>
        </p:txBody>
      </p:sp>
      <p:sp>
        <p:nvSpPr>
          <p:cNvPr id="115" name="Shape 115"/>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Statements</a:t>
            </a:r>
          </a:p>
        </p:txBody>
      </p:sp>
      <p:sp>
        <p:nvSpPr>
          <p:cNvPr id="116" name="Shape 116"/>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
        <p:nvSpPr>
          <p:cNvPr id="117" name="Shape 117"/>
          <p:cNvSpPr/>
          <p:nvPr>
            <p:ph type="body" idx="1"/>
          </p:nvPr>
        </p:nvSpPr>
        <p:spPr>
          <a:xfrm>
            <a:off x="685800" y="3124200"/>
            <a:ext cx="7696200" cy="3733800"/>
          </a:xfrm>
          <a:prstGeom prst="rect">
            <a:avLst/>
          </a:prstGeom>
        </p:spPr>
        <p:txBody>
          <a:bodyPr>
            <a:normAutofit fontScale="100000" lnSpcReduction="0"/>
          </a:bodyPr>
          <a:lstStyle/>
          <a:p>
            <a:pPr lvl="1" marL="0" indent="0">
              <a:lnSpc>
                <a:spcPct val="120000"/>
              </a:lnSpc>
              <a:spcBef>
                <a:spcPts val="0"/>
              </a:spcBef>
              <a:buSzTx/>
              <a:buNone/>
              <a:defRPr sz="1800"/>
            </a:pPr>
            <a:r>
              <a:rPr sz="2000">
                <a:latin typeface="Verdana"/>
                <a:ea typeface="Verdana"/>
                <a:cs typeface="Verdana"/>
                <a:sym typeface="Verdana"/>
              </a:rPr>
              <a:t>Agreement on the basic vision for which a firm strives to achieve in the long run is critically important to the firm’s success.</a:t>
            </a:r>
          </a:p>
        </p:txBody>
      </p:sp>
      <p:grpSp>
        <p:nvGrpSpPr>
          <p:cNvPr id="120" name="Group 120"/>
          <p:cNvGrpSpPr/>
          <p:nvPr/>
        </p:nvGrpSpPr>
        <p:grpSpPr>
          <a:xfrm>
            <a:off x="533400" y="1981200"/>
            <a:ext cx="6553200" cy="647701"/>
            <a:chOff x="0" y="0"/>
            <a:chExt cx="6553200" cy="647700"/>
          </a:xfrm>
        </p:grpSpPr>
        <p:sp>
          <p:nvSpPr>
            <p:cNvPr id="118" name="Shape 118"/>
            <p:cNvSpPr/>
            <p:nvPr/>
          </p:nvSpPr>
          <p:spPr>
            <a:xfrm>
              <a:off x="0" y="0"/>
              <a:ext cx="6553200" cy="533401"/>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p>
          </p:txBody>
        </p:sp>
        <p:sp>
          <p:nvSpPr>
            <p:cNvPr id="119" name="Shape 119"/>
            <p:cNvSpPr/>
            <p:nvPr/>
          </p:nvSpPr>
          <p:spPr>
            <a:xfrm>
              <a:off x="0" y="0"/>
              <a:ext cx="6553200" cy="647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indent="41275">
                <a:defRPr sz="1800"/>
              </a:pPr>
              <a:br/>
              <a:r>
                <a:rPr i="1" sz="2400">
                  <a:solidFill>
                    <a:srgbClr val="ED6B06"/>
                  </a:solidFill>
                  <a:latin typeface="Verdana"/>
                  <a:ea typeface="Verdana"/>
                  <a:cs typeface="Verdana"/>
                  <a:sym typeface="Verdana"/>
                </a:rPr>
                <a:t>What do we want to become?</a:t>
              </a:r>
            </a:p>
          </p:txBody>
        </p:sp>
      </p:gr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20"/>
                                        </p:tgtEl>
                                        <p:attrNameLst>
                                          <p:attrName>style.visibility</p:attrName>
                                        </p:attrNameLst>
                                      </p:cBhvr>
                                      <p:to>
                                        <p:strVal val="visible"/>
                                      </p:to>
                                    </p:set>
                                    <p:animEffect filter="fade" transition="in">
                                      <p:cBhvr>
                                        <p:cTn id="7"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0"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23" name="Shape 123"/>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24"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25" name="Shape 125"/>
          <p:cNvSpPr/>
          <p:nvPr>
            <p:ph type="title"/>
          </p:nvPr>
        </p:nvSpPr>
        <p:spPr>
          <a:xfrm>
            <a:off x="365125" y="395285"/>
            <a:ext cx="8407400" cy="2728917"/>
          </a:xfrm>
          <a:prstGeom prst="rect">
            <a:avLst/>
          </a:prstGeom>
        </p:spPr>
        <p:txBody>
          <a:bodyPr>
            <a:normAutofit fontScale="100000" lnSpcReduction="0"/>
          </a:bodyPr>
          <a:lstStyle>
            <a:lvl1pPr indent="0">
              <a:spcBef>
                <a:spcPts val="12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statement should be:</a:t>
            </a:r>
          </a:p>
        </p:txBody>
      </p:sp>
      <p:sp>
        <p:nvSpPr>
          <p:cNvPr id="126" name="Shape 126"/>
          <p:cNvSpPr/>
          <p:nvPr>
            <p:ph type="body" idx="1"/>
          </p:nvPr>
        </p:nvSpPr>
        <p:spPr>
          <a:xfrm>
            <a:off x="365125" y="1546225"/>
            <a:ext cx="8407400" cy="5311775"/>
          </a:xfrm>
          <a:prstGeom prst="rect">
            <a:avLst/>
          </a:prstGeom>
        </p:spPr>
        <p:txBody>
          <a:bodyPr>
            <a:normAutofit fontScale="100000" lnSpcReduction="0"/>
          </a:bodyPr>
          <a:lstStyle/>
          <a:p>
            <a:pPr lvl="0" marL="423333" indent="-423333">
              <a:lnSpc>
                <a:spcPct val="120000"/>
              </a:lnSpc>
              <a:spcBef>
                <a:spcPts val="0"/>
              </a:spcBef>
              <a:buClr>
                <a:srgbClr val="000000"/>
              </a:buClr>
              <a:buSzPct val="80000"/>
              <a:buFont typeface="Verdana"/>
              <a:buChar char="•"/>
              <a:defRPr sz="1800"/>
            </a:pPr>
            <a:r>
              <a:rPr sz="2000">
                <a:latin typeface="Verdana"/>
                <a:ea typeface="Verdana"/>
                <a:cs typeface="Verdana"/>
                <a:sym typeface="Verdana"/>
              </a:rPr>
              <a:t>short</a:t>
            </a:r>
            <a:endParaRPr sz="2000">
              <a:latin typeface="Verdana"/>
              <a:ea typeface="Verdana"/>
              <a:cs typeface="Verdana"/>
              <a:sym typeface="Verdana"/>
            </a:endParaRPr>
          </a:p>
          <a:p>
            <a:pPr lvl="0" marL="423333" indent="-423333">
              <a:lnSpc>
                <a:spcPct val="120000"/>
              </a:lnSpc>
              <a:spcBef>
                <a:spcPts val="0"/>
              </a:spcBef>
              <a:buClr>
                <a:srgbClr val="000000"/>
              </a:buClr>
              <a:buSzPct val="80000"/>
              <a:buFont typeface="Verdana"/>
              <a:buChar char="•"/>
              <a:defRPr sz="1800"/>
            </a:pPr>
            <a:r>
              <a:rPr sz="2000">
                <a:latin typeface="Verdana"/>
                <a:ea typeface="Verdana"/>
                <a:cs typeface="Verdana"/>
                <a:sym typeface="Verdana"/>
              </a:rPr>
              <a:t>should be established first before the mission.</a:t>
            </a:r>
            <a:endParaRPr sz="2000">
              <a:latin typeface="Verdana"/>
              <a:ea typeface="Verdana"/>
              <a:cs typeface="Verdana"/>
              <a:sym typeface="Verdana"/>
            </a:endParaRPr>
          </a:p>
          <a:p>
            <a:pPr lvl="0" marL="423333" indent="-423333">
              <a:lnSpc>
                <a:spcPct val="120000"/>
              </a:lnSpc>
              <a:spcBef>
                <a:spcPts val="0"/>
              </a:spcBef>
              <a:buClr>
                <a:srgbClr val="000000"/>
              </a:buClr>
              <a:buSzPct val="80000"/>
              <a:buFont typeface="Verdana"/>
              <a:buChar char="•"/>
              <a:defRPr sz="1800"/>
            </a:pPr>
            <a:r>
              <a:rPr sz="2000">
                <a:latin typeface="Verdana"/>
                <a:ea typeface="Verdana"/>
                <a:cs typeface="Verdana"/>
                <a:sym typeface="Verdana"/>
              </a:rPr>
              <a:t>developed by more than one manager.</a:t>
            </a:r>
          </a:p>
        </p:txBody>
      </p:sp>
    </p:spTree>
  </p:cSld>
  <p:clrMapOvr>
    <a:masterClrMapping/>
  </p:clrMapOvr>
  <p:transition spd="fast" advClick="1">
    <p:cover dir="l"/>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29" name="Shape 129"/>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30"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31" name="Shape 131"/>
          <p:cNvSpPr/>
          <p:nvPr/>
        </p:nvSpPr>
        <p:spPr>
          <a:xfrm>
            <a:off x="228600" y="6553200"/>
            <a:ext cx="965200"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2 -9</a:t>
            </a:r>
          </a:p>
        </p:txBody>
      </p:sp>
      <p:grpSp>
        <p:nvGrpSpPr>
          <p:cNvPr id="134" name="Group 134"/>
          <p:cNvGrpSpPr/>
          <p:nvPr/>
        </p:nvGrpSpPr>
        <p:grpSpPr>
          <a:xfrm>
            <a:off x="4343284" y="3505153"/>
            <a:ext cx="4495575" cy="1752605"/>
            <a:chOff x="-57" y="-23"/>
            <a:chExt cx="4495574" cy="1752603"/>
          </a:xfrm>
        </p:grpSpPr>
        <p:sp>
          <p:nvSpPr>
            <p:cNvPr id="132" name="Shape 132"/>
            <p:cNvSpPr/>
            <p:nvPr/>
          </p:nvSpPr>
          <p:spPr>
            <a:xfrm>
              <a:off x="-58" y="-24"/>
              <a:ext cx="4495575" cy="1752605"/>
            </a:xfrm>
            <a:custGeom>
              <a:avLst/>
              <a:gdLst/>
              <a:ahLst/>
              <a:cxnLst>
                <a:cxn ang="0">
                  <a:pos x="wd2" y="hd2"/>
                </a:cxn>
                <a:cxn ang="5400000">
                  <a:pos x="wd2" y="hd2"/>
                </a:cxn>
                <a:cxn ang="10800000">
                  <a:pos x="wd2" y="hd2"/>
                </a:cxn>
                <a:cxn ang="16200000">
                  <a:pos x="wd2" y="hd2"/>
                </a:cxn>
              </a:cxnLst>
              <a:rect l="0" t="0" r="r" b="b"/>
              <a:pathLst>
                <a:path w="19678" h="19678"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D6B06"/>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133" name="Shape 133"/>
            <p:cNvSpPr/>
            <p:nvPr/>
          </p:nvSpPr>
          <p:spPr>
            <a:xfrm>
              <a:off x="631857" y="437638"/>
              <a:ext cx="3230613" cy="8773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2800">
                  <a:solidFill>
                    <a:srgbClr val="FFFFCC"/>
                  </a:solidFill>
                  <a:latin typeface="Arial"/>
                  <a:ea typeface="Arial"/>
                  <a:cs typeface="Arial"/>
                  <a:sym typeface="Arial"/>
                </a:rPr>
                <a:t>Comprehensive</a:t>
              </a:r>
              <a:br>
                <a:rPr b="1" sz="2800">
                  <a:solidFill>
                    <a:srgbClr val="FFFFCC"/>
                  </a:solidFill>
                  <a:latin typeface="Arial"/>
                  <a:ea typeface="Arial"/>
                  <a:cs typeface="Arial"/>
                  <a:sym typeface="Arial"/>
                </a:rPr>
              </a:br>
              <a:r>
                <a:rPr b="1" sz="2800">
                  <a:solidFill>
                    <a:srgbClr val="FFFFCC"/>
                  </a:solidFill>
                  <a:latin typeface="Arial"/>
                  <a:ea typeface="Arial"/>
                  <a:cs typeface="Arial"/>
                  <a:sym typeface="Arial"/>
                </a:rPr>
                <a:t>Mission Statement</a:t>
              </a:r>
            </a:p>
          </p:txBody>
        </p:sp>
      </p:grpSp>
      <p:grpSp>
        <p:nvGrpSpPr>
          <p:cNvPr id="138" name="Group 138"/>
          <p:cNvGrpSpPr/>
          <p:nvPr/>
        </p:nvGrpSpPr>
        <p:grpSpPr>
          <a:xfrm>
            <a:off x="685797" y="2362198"/>
            <a:ext cx="3962406" cy="2463803"/>
            <a:chOff x="0" y="0"/>
            <a:chExt cx="3962404" cy="2463802"/>
          </a:xfrm>
        </p:grpSpPr>
        <p:sp>
          <p:nvSpPr>
            <p:cNvPr id="135" name="Shape 135"/>
            <p:cNvSpPr/>
            <p:nvPr/>
          </p:nvSpPr>
          <p:spPr>
            <a:xfrm>
              <a:off x="-1" y="-1"/>
              <a:ext cx="3962406" cy="2463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9671" y="0"/>
                    <a:pt x="0" y="3454"/>
                    <a:pt x="0" y="7715"/>
                  </a:cubicBezTo>
                  <a:lnTo>
                    <a:pt x="0" y="12123"/>
                  </a:lnTo>
                  <a:cubicBezTo>
                    <a:pt x="0" y="15392"/>
                    <a:pt x="5770" y="18307"/>
                    <a:pt x="14399" y="19396"/>
                  </a:cubicBezTo>
                  <a:lnTo>
                    <a:pt x="14400" y="21600"/>
                  </a:lnTo>
                  <a:lnTo>
                    <a:pt x="21600" y="17633"/>
                  </a:lnTo>
                  <a:lnTo>
                    <a:pt x="14400" y="12783"/>
                  </a:lnTo>
                  <a:lnTo>
                    <a:pt x="14399" y="14988"/>
                  </a:lnTo>
                  <a:cubicBezTo>
                    <a:pt x="7890" y="14166"/>
                    <a:pt x="2873" y="12282"/>
                    <a:pt x="900" y="9919"/>
                  </a:cubicBezTo>
                  <a:cubicBezTo>
                    <a:pt x="3630" y="6649"/>
                    <a:pt x="12048" y="4408"/>
                    <a:pt x="21600" y="4408"/>
                  </a:cubicBezTo>
                  <a:close/>
                </a:path>
              </a:pathLst>
            </a:custGeom>
            <a:solidFill>
              <a:srgbClr val="ED6B06"/>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136" name="Shape 136"/>
            <p:cNvSpPr/>
            <p:nvPr/>
          </p:nvSpPr>
          <p:spPr>
            <a:xfrm>
              <a:off x="-1" y="0"/>
              <a:ext cx="3962406" cy="11303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9671" y="0"/>
                    <a:pt x="0" y="7522"/>
                    <a:pt x="0" y="16800"/>
                  </a:cubicBezTo>
                  <a:cubicBezTo>
                    <a:pt x="0" y="18425"/>
                    <a:pt x="303" y="20042"/>
                    <a:pt x="900" y="21600"/>
                  </a:cubicBezTo>
                  <a:cubicBezTo>
                    <a:pt x="3630" y="14480"/>
                    <a:pt x="12048" y="9600"/>
                    <a:pt x="21600" y="9600"/>
                  </a:cubicBezTo>
                  <a:close/>
                </a:path>
              </a:pathLst>
            </a:custGeom>
            <a:solidFill>
              <a:srgbClr val="BD5504"/>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p>
          </p:txBody>
        </p:sp>
        <p:sp>
          <p:nvSpPr>
            <p:cNvPr id="137" name="Shape 137"/>
            <p:cNvSpPr/>
            <p:nvPr/>
          </p:nvSpPr>
          <p:spPr>
            <a:xfrm>
              <a:off x="-1" y="879475"/>
              <a:ext cx="165103" cy="250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7315"/>
                    <a:pt x="7276" y="14590"/>
                    <a:pt x="21600" y="21600"/>
                  </a:cubicBezTo>
                </a:path>
              </a:pathLst>
            </a:custGeom>
            <a:no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grpSp>
      <p:sp>
        <p:nvSpPr>
          <p:cNvPr id="139" name="Shape 139"/>
          <p:cNvSpPr/>
          <p:nvPr/>
        </p:nvSpPr>
        <p:spPr>
          <a:xfrm>
            <a:off x="533400" y="457200"/>
            <a:ext cx="61087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Statements</a:t>
            </a:r>
          </a:p>
        </p:txBody>
      </p:sp>
      <p:grpSp>
        <p:nvGrpSpPr>
          <p:cNvPr id="142" name="Group 142"/>
          <p:cNvGrpSpPr/>
          <p:nvPr/>
        </p:nvGrpSpPr>
        <p:grpSpPr>
          <a:xfrm>
            <a:off x="1752491" y="1904955"/>
            <a:ext cx="4191005" cy="1676319"/>
            <a:chOff x="-54" y="-22"/>
            <a:chExt cx="4191003" cy="1676318"/>
          </a:xfrm>
        </p:grpSpPr>
        <p:sp>
          <p:nvSpPr>
            <p:cNvPr id="140" name="Shape 140"/>
            <p:cNvSpPr/>
            <p:nvPr/>
          </p:nvSpPr>
          <p:spPr>
            <a:xfrm>
              <a:off x="-55" y="-23"/>
              <a:ext cx="4191005" cy="1676319"/>
            </a:xfrm>
            <a:custGeom>
              <a:avLst/>
              <a:gdLst/>
              <a:ahLst/>
              <a:cxnLst>
                <a:cxn ang="0">
                  <a:pos x="wd2" y="hd2"/>
                </a:cxn>
                <a:cxn ang="5400000">
                  <a:pos x="wd2" y="hd2"/>
                </a:cxn>
                <a:cxn ang="10800000">
                  <a:pos x="wd2" y="hd2"/>
                </a:cxn>
                <a:cxn ang="16200000">
                  <a:pos x="wd2" y="hd2"/>
                </a:cxn>
              </a:cxnLst>
              <a:rect l="0" t="0" r="r" b="b"/>
              <a:pathLst>
                <a:path w="19679" h="19678"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D6B06"/>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p>
          </p:txBody>
        </p:sp>
        <p:sp>
          <p:nvSpPr>
            <p:cNvPr id="141" name="Shape 141"/>
            <p:cNvSpPr/>
            <p:nvPr/>
          </p:nvSpPr>
          <p:spPr>
            <a:xfrm>
              <a:off x="764805" y="399536"/>
              <a:ext cx="2659906" cy="8773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lvl="0" indent="1587" algn="ctr">
                <a:defRPr sz="1800"/>
              </a:pPr>
              <a:r>
                <a:rPr b="1" sz="2800">
                  <a:latin typeface="Arial"/>
                  <a:ea typeface="Arial"/>
                  <a:cs typeface="Arial"/>
                  <a:sym typeface="Arial"/>
                </a:rPr>
                <a:t>Clear Business</a:t>
              </a:r>
              <a:br>
                <a:rPr b="1" sz="2800">
                  <a:latin typeface="Arial"/>
                  <a:ea typeface="Arial"/>
                  <a:cs typeface="Arial"/>
                  <a:sym typeface="Arial"/>
                </a:rPr>
              </a:br>
              <a:r>
                <a:rPr b="1" sz="2800">
                  <a:latin typeface="Arial"/>
                  <a:ea typeface="Arial"/>
                  <a:cs typeface="Arial"/>
                  <a:sym typeface="Arial"/>
                </a:rPr>
                <a:t> Vision</a:t>
              </a:r>
            </a:p>
          </p:txBody>
        </p:sp>
      </p:grpSp>
      <p:sp>
        <p:nvSpPr>
          <p:cNvPr id="143" name="Shape 143"/>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42"/>
                                        </p:tgtEl>
                                        <p:attrNameLst>
                                          <p:attrName>style.visibility</p:attrName>
                                        </p:attrNameLst>
                                      </p:cBhvr>
                                      <p:to>
                                        <p:strVal val="visible"/>
                                      </p:to>
                                    </p:set>
                                    <p:animEffect filter="fade" transition="in">
                                      <p:cBhvr>
                                        <p:cTn id="7" dur="1000"/>
                                        <p:tgtEl>
                                          <p:spTgt spid="142"/>
                                        </p:tgtEl>
                                      </p:cBhvr>
                                    </p:animEffect>
                                  </p:childTnLst>
                                </p:cTn>
                              </p:par>
                            </p:childTnLst>
                          </p:cTn>
                        </p:par>
                        <p:par>
                          <p:cTn id="8" fill="hold">
                            <p:stCondLst>
                              <p:cond delay="1500"/>
                            </p:stCondLst>
                            <p:childTnLst>
                              <p:par>
                                <p:cTn id="9" nodeType="afterEffect" presetClass="entr" presetSubtype="0" presetID="10" grpId="2" fill="hold">
                                  <p:stCondLst>
                                    <p:cond delay="500"/>
                                  </p:stCondLst>
                                  <p:iterate type="el" backwards="0">
                                    <p:tmAbs val="0"/>
                                  </p:iterate>
                                  <p:childTnLst>
                                    <p:set>
                                      <p:cBhvr>
                                        <p:cTn id="10" fill="hold"/>
                                        <p:tgtEl>
                                          <p:spTgt spid="138"/>
                                        </p:tgtEl>
                                        <p:attrNameLst>
                                          <p:attrName>style.visibility</p:attrName>
                                        </p:attrNameLst>
                                      </p:cBhvr>
                                      <p:to>
                                        <p:strVal val="visible"/>
                                      </p:to>
                                    </p:set>
                                    <p:animEffect filter="fade" transition="in">
                                      <p:cBhvr>
                                        <p:cTn id="11" dur="1000"/>
                                        <p:tgtEl>
                                          <p:spTgt spid="138"/>
                                        </p:tgtEl>
                                      </p:cBhvr>
                                    </p:animEffect>
                                  </p:childTnLst>
                                </p:cTn>
                              </p:par>
                            </p:childTnLst>
                          </p:cTn>
                        </p:par>
                        <p:par>
                          <p:cTn id="12" fill="hold">
                            <p:stCondLst>
                              <p:cond delay="3000"/>
                            </p:stCondLst>
                            <p:childTnLst>
                              <p:par>
                                <p:cTn id="13" nodeType="afterEffect" presetClass="entr" presetSubtype="0" presetID="1" grpId="3" fill="hold">
                                  <p:stCondLst>
                                    <p:cond delay="1"/>
                                  </p:stCondLst>
                                  <p:iterate type="el" backwards="0">
                                    <p:tmAbs val="0"/>
                                  </p:iterate>
                                  <p:childTnLst>
                                    <p:set>
                                      <p:cBhvr>
                                        <p:cTn id="14" fill="hold"/>
                                        <p:tgtEl>
                                          <p:spTgt spid="1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4" grpId="3"/>
      <p:bldP build="whole" bldLvl="1" animBg="1" rev="0" advAuto="0" spid="142" grpId="1"/>
      <p:bldP build="whole" bldLvl="1" animBg="1" rev="0" advAuto="0" spid="138" grpId="2"/>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46" name="Shape 146"/>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47"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48" name="Shape 148"/>
          <p:cNvSpPr/>
          <p:nvPr/>
        </p:nvSpPr>
        <p:spPr>
          <a:xfrm>
            <a:off x="268285" y="6546850"/>
            <a:ext cx="1193804"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2 -11</a:t>
            </a:r>
          </a:p>
        </p:txBody>
      </p:sp>
      <p:sp>
        <p:nvSpPr>
          <p:cNvPr id="149" name="Shape 149"/>
          <p:cNvSpPr/>
          <p:nvPr/>
        </p:nvSpPr>
        <p:spPr>
          <a:xfrm>
            <a:off x="533400" y="457200"/>
            <a:ext cx="77851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Statement Examples</a:t>
            </a:r>
          </a:p>
        </p:txBody>
      </p:sp>
      <p:grpSp>
        <p:nvGrpSpPr>
          <p:cNvPr id="152" name="Group 152"/>
          <p:cNvGrpSpPr/>
          <p:nvPr/>
        </p:nvGrpSpPr>
        <p:grpSpPr>
          <a:xfrm>
            <a:off x="228600" y="1600200"/>
            <a:ext cx="8610600" cy="1917701"/>
            <a:chOff x="0" y="0"/>
            <a:chExt cx="8610600" cy="1917700"/>
          </a:xfrm>
        </p:grpSpPr>
        <p:sp>
          <p:nvSpPr>
            <p:cNvPr id="150" name="Shape 150"/>
            <p:cNvSpPr/>
            <p:nvPr/>
          </p:nvSpPr>
          <p:spPr>
            <a:xfrm>
              <a:off x="0" y="0"/>
              <a:ext cx="8610600" cy="1600201"/>
            </a:xfrm>
            <a:prstGeom prst="rect">
              <a:avLst/>
            </a:prstGeom>
            <a:solidFill>
              <a:srgbClr val="FFFFFF"/>
            </a:solidFill>
            <a:ln w="12700" cap="flat">
              <a:noFill/>
              <a:miter lim="400000"/>
            </a:ln>
            <a:effectLst/>
          </p:spPr>
          <p:txBody>
            <a:bodyPr wrap="square" lIns="0" tIns="0" rIns="0" bIns="0" numCol="1" anchor="t">
              <a:noAutofit/>
            </a:bodyPr>
            <a:lstStyle/>
            <a:p>
              <a:pPr lvl="0">
                <a:defRPr>
                  <a:latin typeface="Arial"/>
                  <a:ea typeface="Arial"/>
                  <a:cs typeface="Arial"/>
                  <a:sym typeface="Arial"/>
                </a:defRPr>
              </a:pPr>
            </a:p>
          </p:txBody>
        </p:sp>
        <p:sp>
          <p:nvSpPr>
            <p:cNvPr id="151" name="Shape 151"/>
            <p:cNvSpPr/>
            <p:nvPr/>
          </p:nvSpPr>
          <p:spPr>
            <a:xfrm>
              <a:off x="0" y="0"/>
              <a:ext cx="8610600" cy="1917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marL="260350" indent="-219075">
                <a:spcBef>
                  <a:spcPts val="500"/>
                </a:spcBef>
                <a:defRPr sz="1800"/>
              </a:pPr>
              <a:br/>
              <a:r>
                <a:rPr b="1" sz="2000">
                  <a:latin typeface="Verdana"/>
                  <a:ea typeface="Verdana"/>
                  <a:cs typeface="Verdana"/>
                  <a:sym typeface="Verdana"/>
                </a:rPr>
                <a:t>Dubai International Financial Centre</a:t>
              </a:r>
              <a:r>
                <a:rPr sz="2000">
                  <a:latin typeface="Verdana"/>
                  <a:ea typeface="Verdana"/>
                  <a:cs typeface="Verdana"/>
                  <a:sym typeface="Verdana"/>
                </a:rPr>
                <a:t> </a:t>
              </a:r>
              <a:endParaRPr sz="2000">
                <a:latin typeface="Arial"/>
                <a:ea typeface="Arial"/>
                <a:cs typeface="Arial"/>
                <a:sym typeface="Arial"/>
              </a:endParaRPr>
            </a:p>
            <a:p>
              <a:pPr lvl="0" marL="260350" indent="-219075">
                <a:spcBef>
                  <a:spcPts val="400"/>
                </a:spcBef>
                <a:defRPr sz="1800"/>
              </a:pPr>
              <a:r>
                <a:rPr sz="2000">
                  <a:latin typeface="Verdana"/>
                  <a:ea typeface="Verdana"/>
                  <a:cs typeface="Verdana"/>
                  <a:sym typeface="Verdana"/>
                </a:rPr>
                <a:t>	</a:t>
              </a:r>
              <a:r>
                <a:rPr i="1" sz="2000">
                  <a:latin typeface="Verdana"/>
                  <a:ea typeface="Verdana"/>
                  <a:cs typeface="Verdana"/>
                  <a:sym typeface="Verdana"/>
                </a:rPr>
                <a:t>To shape tomorrow’s financial map as a global gateway for capital and investment.</a:t>
              </a:r>
              <a:endParaRPr i="1" sz="2000">
                <a:latin typeface="Verdana"/>
                <a:ea typeface="Verdana"/>
                <a:cs typeface="Verdana"/>
                <a:sym typeface="Verdana"/>
              </a:endParaRPr>
            </a:p>
            <a:p>
              <a:pPr lvl="0" marL="260350" indent="-219075">
                <a:spcBef>
                  <a:spcPts val="500"/>
                </a:spcBef>
                <a:defRPr sz="1800"/>
              </a:pPr>
              <a:br>
                <a:rPr i="1" sz="2000">
                  <a:latin typeface="Verdana"/>
                  <a:ea typeface="Verdana"/>
                  <a:cs typeface="Verdana"/>
                  <a:sym typeface="Verdana"/>
                </a:rPr>
              </a:br>
            </a:p>
          </p:txBody>
        </p:sp>
      </p:grpSp>
      <p:sp>
        <p:nvSpPr>
          <p:cNvPr id="153" name="Shape 153"/>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52"/>
                                        </p:tgtEl>
                                        <p:attrNameLst>
                                          <p:attrName>style.visibility</p:attrName>
                                        </p:attrNameLst>
                                      </p:cBhvr>
                                      <p:to>
                                        <p:strVal val="visible"/>
                                      </p:to>
                                    </p:set>
                                    <p:animEffect filter="fade" transition="in">
                                      <p:cBhvr>
                                        <p:cTn id="7"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2"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nvSpPr>
        <p:spPr>
          <a:xfrm>
            <a:off x="-1" y="6397625"/>
            <a:ext cx="9145590" cy="457200"/>
          </a:xfrm>
          <a:prstGeom prst="rect">
            <a:avLst/>
          </a:prstGeom>
          <a:solidFill>
            <a:srgbClr val="ED6B06"/>
          </a:solidFill>
          <a:ln w="12700">
            <a:miter lim="400000"/>
          </a:ln>
        </p:spPr>
        <p:txBody>
          <a:bodyPr lIns="0" tIns="0" rIns="0" bIns="0"/>
          <a:lstStyle/>
          <a:p>
            <a:pPr lvl="0">
              <a:defRPr>
                <a:latin typeface="Arial"/>
                <a:ea typeface="Arial"/>
                <a:cs typeface="Arial"/>
                <a:sym typeface="Arial"/>
              </a:defRPr>
            </a:pPr>
          </a:p>
        </p:txBody>
      </p:sp>
      <p:sp>
        <p:nvSpPr>
          <p:cNvPr id="156" name="Shape 156"/>
          <p:cNvSpPr/>
          <p:nvPr/>
        </p:nvSpPr>
        <p:spPr>
          <a:xfrm>
            <a:off x="-2" y="6397625"/>
            <a:ext cx="9139241" cy="1589"/>
          </a:xfrm>
          <a:prstGeom prst="line">
            <a:avLst/>
          </a:prstGeom>
          <a:ln w="6350">
            <a:solidFill>
              <a:srgbClr val="FFFFFF"/>
            </a:solidFill>
            <a:round/>
          </a:ln>
        </p:spPr>
        <p:txBody>
          <a:bodyPr lIns="0" tIns="0" rIns="0" bIns="0"/>
          <a:lstStyle/>
          <a:p>
            <a:pPr lvl="0" defTabSz="457200"/>
          </a:p>
        </p:txBody>
      </p:sp>
      <p:pic>
        <p:nvPicPr>
          <p:cNvPr id="157" name="image1.png"/>
          <p:cNvPicPr/>
          <p:nvPr/>
        </p:nvPicPr>
        <p:blipFill>
          <a:blip r:embed="rId2">
            <a:extLst/>
          </a:blip>
          <a:stretch>
            <a:fillRect/>
          </a:stretch>
        </p:blipFill>
        <p:spPr>
          <a:xfrm>
            <a:off x="7612060" y="6356350"/>
            <a:ext cx="1528765" cy="493713"/>
          </a:xfrm>
          <a:prstGeom prst="rect">
            <a:avLst/>
          </a:prstGeom>
          <a:ln w="12700">
            <a:miter lim="400000"/>
          </a:ln>
        </p:spPr>
      </p:pic>
      <p:sp>
        <p:nvSpPr>
          <p:cNvPr id="158" name="Shape 158"/>
          <p:cNvSpPr/>
          <p:nvPr>
            <p:ph type="body" idx="1"/>
          </p:nvPr>
        </p:nvSpPr>
        <p:spPr>
          <a:xfrm>
            <a:off x="609600" y="1447800"/>
            <a:ext cx="8001000" cy="1676400"/>
          </a:xfrm>
          <a:prstGeom prst="rect">
            <a:avLst/>
          </a:prstGeom>
          <a:solidFill>
            <a:srgbClr val="FFFFFF"/>
          </a:solidFill>
        </p:spPr>
        <p:txBody>
          <a:bodyPr lIns="41275" tIns="41275" rIns="41275" bIns="41275">
            <a:normAutofit fontScale="100000" lnSpcReduction="0"/>
          </a:bodyPr>
          <a:lstStyle/>
          <a:p>
            <a:pPr lvl="0" marL="0" indent="0">
              <a:lnSpc>
                <a:spcPct val="120000"/>
              </a:lnSpc>
              <a:spcBef>
                <a:spcPts val="0"/>
              </a:spcBef>
              <a:buSzTx/>
              <a:buNone/>
              <a:defRPr sz="1800"/>
            </a:pPr>
            <a:r>
              <a:rPr b="1" sz="2000">
                <a:latin typeface="Verdana"/>
                <a:ea typeface="Verdana"/>
                <a:cs typeface="Verdana"/>
                <a:sym typeface="Verdana"/>
              </a:rPr>
              <a:t>Oman Telecommunications Company</a:t>
            </a:r>
            <a:endParaRPr b="1" sz="2000">
              <a:latin typeface="Verdana"/>
              <a:ea typeface="Verdana"/>
              <a:cs typeface="Verdana"/>
              <a:sym typeface="Verdana"/>
            </a:endParaRPr>
          </a:p>
          <a:p>
            <a:pPr lvl="0" marL="0" indent="0">
              <a:lnSpc>
                <a:spcPct val="120000"/>
              </a:lnSpc>
              <a:spcBef>
                <a:spcPts val="0"/>
              </a:spcBef>
              <a:buSzTx/>
              <a:buNone/>
              <a:defRPr sz="1800"/>
            </a:pPr>
            <a:r>
              <a:rPr i="1" sz="2000">
                <a:latin typeface="Verdana"/>
                <a:ea typeface="Verdana"/>
                <a:cs typeface="Verdana"/>
                <a:sym typeface="Verdana"/>
              </a:rPr>
              <a:t>To be [a] highly innovative telecommunications company.</a:t>
            </a:r>
            <a:br>
              <a:rPr i="1" sz="2000">
                <a:latin typeface="Verdana"/>
                <a:ea typeface="Verdana"/>
                <a:cs typeface="Verdana"/>
                <a:sym typeface="Verdana"/>
              </a:rPr>
            </a:br>
          </a:p>
        </p:txBody>
      </p:sp>
      <p:sp>
        <p:nvSpPr>
          <p:cNvPr id="159" name="Shape 159"/>
          <p:cNvSpPr/>
          <p:nvPr/>
        </p:nvSpPr>
        <p:spPr>
          <a:xfrm>
            <a:off x="268287" y="6546850"/>
            <a:ext cx="1117601" cy="127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900">
                <a:solidFill>
                  <a:srgbClr val="FBF5EA"/>
                </a:solidFill>
                <a:latin typeface="Arial"/>
                <a:ea typeface="Arial"/>
                <a:cs typeface="Arial"/>
                <a:sym typeface="Arial"/>
              </a:defRPr>
            </a:lvl1pPr>
          </a:lstStyle>
          <a:p>
            <a:pPr lvl="0">
              <a:defRPr sz="1800">
                <a:solidFill>
                  <a:srgbClr val="000000"/>
                </a:solidFill>
              </a:defRPr>
            </a:pPr>
            <a:r>
              <a:rPr sz="900">
                <a:solidFill>
                  <a:srgbClr val="FBF5EA"/>
                </a:solidFill>
              </a:rPr>
              <a:t>Ch 2 -12</a:t>
            </a:r>
          </a:p>
        </p:txBody>
      </p:sp>
      <p:sp>
        <p:nvSpPr>
          <p:cNvPr id="160" name="Shape 160"/>
          <p:cNvSpPr/>
          <p:nvPr/>
        </p:nvSpPr>
        <p:spPr>
          <a:xfrm>
            <a:off x="533400" y="457200"/>
            <a:ext cx="7861300" cy="368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spcBef>
                <a:spcPts val="1400"/>
              </a:spcBef>
              <a:defRPr b="1" sz="2400">
                <a:solidFill>
                  <a:srgbClr val="ED6B06"/>
                </a:solidFill>
                <a:latin typeface="Verdana"/>
                <a:ea typeface="Verdana"/>
                <a:cs typeface="Verdana"/>
                <a:sym typeface="Verdana"/>
              </a:defRPr>
            </a:lvl1pPr>
          </a:lstStyle>
          <a:p>
            <a:pPr lvl="0">
              <a:defRPr b="0" sz="1800">
                <a:solidFill>
                  <a:srgbClr val="000000"/>
                </a:solidFill>
              </a:defRPr>
            </a:pPr>
            <a:r>
              <a:rPr b="1" sz="2400">
                <a:solidFill>
                  <a:srgbClr val="ED6B06"/>
                </a:solidFill>
              </a:rPr>
              <a:t>Vision Statement Examples</a:t>
            </a:r>
          </a:p>
        </p:txBody>
      </p:sp>
      <p:sp>
        <p:nvSpPr>
          <p:cNvPr id="161" name="Shape 161"/>
          <p:cNvSpPr/>
          <p:nvPr/>
        </p:nvSpPr>
        <p:spPr>
          <a:xfrm>
            <a:off x="1423987" y="6524625"/>
            <a:ext cx="2819401" cy="139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defRPr sz="900">
                <a:solidFill>
                  <a:srgbClr val="FBF5EA"/>
                </a:solidFill>
                <a:latin typeface="Verdana"/>
                <a:ea typeface="Verdana"/>
                <a:cs typeface="Verdana"/>
                <a:sym typeface="Verdana"/>
              </a:defRPr>
            </a:lvl1pPr>
          </a:lstStyle>
          <a:p>
            <a:pPr lvl="0">
              <a:defRPr sz="1800">
                <a:solidFill>
                  <a:srgbClr val="000000"/>
                </a:solidFill>
              </a:defRPr>
            </a:pPr>
            <a:r>
              <a:rPr sz="900">
                <a:solidFill>
                  <a:srgbClr val="FBF5EA"/>
                </a:solidFill>
              </a:rPr>
              <a:t>Copyright © 2011 Pearson Education</a:t>
            </a:r>
          </a:p>
        </p:txBody>
      </p:sp>
    </p:spTree>
  </p:cSld>
  <p:clrMapOvr>
    <a:masterClrMapping/>
  </p:clrMapOvr>
  <p:transition spd="fast" advClick="1">
    <p:cover dir="l"/>
  </p:transition>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0" presetID="10" grpId="1" fill="hold">
                                  <p:stCondLst>
                                    <p:cond delay="500"/>
                                  </p:stCondLst>
                                  <p:iterate type="el" backwards="0">
                                    <p:tmAbs val="0"/>
                                  </p:iterate>
                                  <p:childTnLst>
                                    <p:set>
                                      <p:cBhvr>
                                        <p:cTn id="6" fill="hold"/>
                                        <p:tgtEl>
                                          <p:spTgt spid="158">
                                            <p:bg/>
                                          </p:spTgt>
                                        </p:tgtEl>
                                        <p:attrNameLst>
                                          <p:attrName>style.visibility</p:attrName>
                                        </p:attrNameLst>
                                      </p:cBhvr>
                                      <p:to>
                                        <p:strVal val="visible"/>
                                      </p:to>
                                    </p:set>
                                    <p:animEffect filter="fade" transition="in">
                                      <p:cBhvr>
                                        <p:cTn id="7" dur="1000"/>
                                        <p:tgtEl>
                                          <p:spTgt spid="158">
                                            <p:bg/>
                                          </p:spTgt>
                                        </p:tgtEl>
                                      </p:cBhvr>
                                    </p:animEffect>
                                  </p:childTnLst>
                                </p:cTn>
                              </p:par>
                              <p:par>
                                <p:cTn id="8" presetClass="entr" presetSubtype="0" presetID="10" grpId="1" fill="hold">
                                  <p:stCondLst>
                                    <p:cond delay="0"/>
                                  </p:stCondLst>
                                  <p:iterate type="el" backwards="0">
                                    <p:tmAbs val="0"/>
                                  </p:iterate>
                                  <p:childTnLst>
                                    <p:set>
                                      <p:cBhvr>
                                        <p:cTn id="9" fill="hold"/>
                                        <p:tgtEl>
                                          <p:spTgt spid="158">
                                            <p:txEl>
                                              <p:pRg st="0" end="0"/>
                                            </p:txEl>
                                          </p:spTgt>
                                        </p:tgtEl>
                                        <p:attrNameLst>
                                          <p:attrName>style.visibility</p:attrName>
                                        </p:attrNameLst>
                                      </p:cBhvr>
                                      <p:to>
                                        <p:strVal val="visible"/>
                                      </p:to>
                                    </p:set>
                                    <p:animEffect filter="fade" transition="in">
                                      <p:cBhvr>
                                        <p:cTn id="10" dur="1000"/>
                                        <p:tgtEl>
                                          <p:spTgt spid="158">
                                            <p:txEl>
                                              <p:pRg st="0" end="0"/>
                                            </p:txEl>
                                          </p:spTgt>
                                        </p:tgtEl>
                                      </p:cBhvr>
                                    </p:animEffect>
                                  </p:childTnLst>
                                </p:cTn>
                              </p:par>
                            </p:childTnLst>
                          </p:cTn>
                        </p:par>
                        <p:par>
                          <p:cTn id="11" fill="hold">
                            <p:stCondLst>
                              <p:cond delay="1000"/>
                            </p:stCondLst>
                            <p:childTnLst>
                              <p:par>
                                <p:cTn id="12" nodeType="afterEffect" presetClass="entr" presetSubtype="0" presetID="10" grpId="1" fill="hold">
                                  <p:stCondLst>
                                    <p:cond delay="0"/>
                                  </p:stCondLst>
                                  <p:iterate type="el" backwards="0">
                                    <p:tmAbs val="0"/>
                                  </p:iterate>
                                  <p:childTnLst>
                                    <p:set>
                                      <p:cBhvr>
                                        <p:cTn id="13" fill="hold"/>
                                        <p:tgtEl>
                                          <p:spTgt spid="158">
                                            <p:txEl>
                                              <p:pRg st="1" end="1"/>
                                            </p:txEl>
                                          </p:spTgt>
                                        </p:tgtEl>
                                        <p:attrNameLst>
                                          <p:attrName>style.visibility</p:attrName>
                                        </p:attrNameLst>
                                      </p:cBhvr>
                                      <p:to>
                                        <p:strVal val="visible"/>
                                      </p:to>
                                    </p:set>
                                    <p:animEffect filter="fade" transition="in">
                                      <p:cBhvr>
                                        <p:cTn id="14" dur="1000"/>
                                        <p:tgtEl>
                                          <p:spTgt spid="158">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8" grpId="1"/>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ED6B06"/>
      </a:accent1>
      <a:accent2>
        <a:srgbClr val="333399"/>
      </a:accent2>
      <a:accent3>
        <a:srgbClr val="8F8F8F"/>
      </a:accent3>
      <a:accent4>
        <a:srgbClr val="707070"/>
      </a:accent4>
      <a:accent5>
        <a:srgbClr val="F3B9AA"/>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ED6B06"/>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ED6B06"/>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ED6B06"/>
      </a:accent1>
      <a:accent2>
        <a:srgbClr val="333399"/>
      </a:accent2>
      <a:accent3>
        <a:srgbClr val="8F8F8F"/>
      </a:accent3>
      <a:accent4>
        <a:srgbClr val="707070"/>
      </a:accent4>
      <a:accent5>
        <a:srgbClr val="F3B9AA"/>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ED6B06"/>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ED6B06"/>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