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_rels/data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_rels/drawing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FA5AB2-07F4-44E7-8EB4-8EEA58E5D4BD}"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pPr rtl="1"/>
          <a:endParaRPr lang="ar-SA"/>
        </a:p>
      </dgm:t>
    </dgm:pt>
    <dgm:pt modelId="{0582DB7C-6493-4E8C-8ED6-E6DE2D4B2E5B}">
      <dgm:prSet phldrT="[نص]"/>
      <dgm:spPr/>
      <dgm:t>
        <a:bodyPr/>
        <a:lstStyle/>
        <a:p>
          <a:pPr rtl="1"/>
          <a:r>
            <a:rPr lang="ar-SA" b="1" smtClean="0"/>
            <a:t>إصابات الجهاز العصبي المركزي</a:t>
          </a:r>
          <a:endParaRPr lang="ar-SA" b="1" dirty="0"/>
        </a:p>
      </dgm:t>
    </dgm:pt>
    <dgm:pt modelId="{C2D48D85-E74B-48A6-9D95-88B67BABA6AA}" type="parTrans" cxnId="{767F031B-9872-4DA7-A324-8B50CEF3D004}">
      <dgm:prSet/>
      <dgm:spPr/>
      <dgm:t>
        <a:bodyPr/>
        <a:lstStyle/>
        <a:p>
          <a:pPr rtl="1"/>
          <a:endParaRPr lang="ar-SA"/>
        </a:p>
      </dgm:t>
    </dgm:pt>
    <dgm:pt modelId="{E4E90024-D9CF-4D22-93A6-5384F81FB461}" type="sibTrans" cxnId="{767F031B-9872-4DA7-A324-8B50CEF3D004}">
      <dgm:prSet/>
      <dgm:spPr/>
      <dgm:t>
        <a:bodyPr/>
        <a:lstStyle/>
        <a:p>
          <a:pPr rtl="1"/>
          <a:endParaRPr lang="ar-SA"/>
        </a:p>
      </dgm:t>
    </dgm:pt>
    <dgm:pt modelId="{B51D7677-6932-4EE1-AE17-2AEF83D24CCD}">
      <dgm:prSet phldrT="[نص]"/>
      <dgm:spPr/>
      <dgm:t>
        <a:bodyPr/>
        <a:lstStyle/>
        <a:p>
          <a:pPr rtl="1"/>
          <a:r>
            <a:rPr lang="ar-SA" b="1" smtClean="0"/>
            <a:t>إصابات الهيكل العظمي</a:t>
          </a:r>
          <a:endParaRPr lang="ar-SA" b="1" dirty="0"/>
        </a:p>
      </dgm:t>
    </dgm:pt>
    <dgm:pt modelId="{8F64B20D-416E-4374-9326-96D00AE8458D}" type="parTrans" cxnId="{4E829B4F-02FE-44C3-839B-C9A0B0F525EA}">
      <dgm:prSet/>
      <dgm:spPr/>
      <dgm:t>
        <a:bodyPr/>
        <a:lstStyle/>
        <a:p>
          <a:pPr rtl="1"/>
          <a:endParaRPr lang="ar-SA"/>
        </a:p>
      </dgm:t>
    </dgm:pt>
    <dgm:pt modelId="{731F04D7-2786-43E2-AE6E-9CAA21C49BAB}" type="sibTrans" cxnId="{4E829B4F-02FE-44C3-839B-C9A0B0F525EA}">
      <dgm:prSet/>
      <dgm:spPr/>
      <dgm:t>
        <a:bodyPr/>
        <a:lstStyle/>
        <a:p>
          <a:pPr rtl="1"/>
          <a:endParaRPr lang="ar-SA"/>
        </a:p>
      </dgm:t>
    </dgm:pt>
    <dgm:pt modelId="{333C6CDA-67A3-49CA-92F4-D18DB3BF4B10}">
      <dgm:prSet phldrT="[نص]"/>
      <dgm:spPr/>
      <dgm:t>
        <a:bodyPr/>
        <a:lstStyle/>
        <a:p>
          <a:pPr rtl="1"/>
          <a:r>
            <a:rPr lang="ar-SA" b="1" smtClean="0"/>
            <a:t>الإصابات المتعلقة بالعضلات</a:t>
          </a:r>
          <a:endParaRPr lang="ar-SA" b="1" dirty="0"/>
        </a:p>
      </dgm:t>
    </dgm:pt>
    <dgm:pt modelId="{5AC433CE-0695-4508-8C72-8B62BD74DF48}" type="parTrans" cxnId="{21790BC6-0076-4229-BAB3-030120C761E6}">
      <dgm:prSet/>
      <dgm:spPr/>
      <dgm:t>
        <a:bodyPr/>
        <a:lstStyle/>
        <a:p>
          <a:pPr rtl="1"/>
          <a:endParaRPr lang="ar-SA"/>
        </a:p>
      </dgm:t>
    </dgm:pt>
    <dgm:pt modelId="{E6C7FA10-E08F-4570-BE5C-F9AF651673E4}" type="sibTrans" cxnId="{21790BC6-0076-4229-BAB3-030120C761E6}">
      <dgm:prSet/>
      <dgm:spPr/>
      <dgm:t>
        <a:bodyPr/>
        <a:lstStyle/>
        <a:p>
          <a:pPr rtl="1"/>
          <a:endParaRPr lang="ar-SA"/>
        </a:p>
      </dgm:t>
    </dgm:pt>
    <dgm:pt modelId="{70096F4F-E0A5-457B-9F61-8474871132E6}">
      <dgm:prSet/>
      <dgm:spPr/>
      <dgm:t>
        <a:bodyPr/>
        <a:lstStyle/>
        <a:p>
          <a:pPr rtl="1"/>
          <a:r>
            <a:rPr lang="ar-SA" b="1" dirty="0" smtClean="0"/>
            <a:t>الإصابات الصحية</a:t>
          </a:r>
          <a:endParaRPr lang="ar-SA" b="1" dirty="0"/>
        </a:p>
      </dgm:t>
    </dgm:pt>
    <dgm:pt modelId="{612C7D9A-9690-4EF4-B9AD-EB86FABF0B0C}" type="parTrans" cxnId="{CFE1D0CF-C0FE-4002-AED6-94BE68A4E9B4}">
      <dgm:prSet/>
      <dgm:spPr/>
      <dgm:t>
        <a:bodyPr/>
        <a:lstStyle/>
        <a:p>
          <a:pPr rtl="1"/>
          <a:endParaRPr lang="ar-SA"/>
        </a:p>
      </dgm:t>
    </dgm:pt>
    <dgm:pt modelId="{3FC34BCB-AE97-4100-9BD4-91CA9925088A}" type="sibTrans" cxnId="{CFE1D0CF-C0FE-4002-AED6-94BE68A4E9B4}">
      <dgm:prSet/>
      <dgm:spPr/>
      <dgm:t>
        <a:bodyPr/>
        <a:lstStyle/>
        <a:p>
          <a:pPr rtl="1"/>
          <a:endParaRPr lang="ar-SA"/>
        </a:p>
      </dgm:t>
    </dgm:pt>
    <dgm:pt modelId="{F88AF110-1274-486F-99D0-0DAB14D30211}" type="pres">
      <dgm:prSet presAssocID="{0DFA5AB2-07F4-44E7-8EB4-8EEA58E5D4BD}" presName="outerComposite" presStyleCnt="0">
        <dgm:presLayoutVars>
          <dgm:chMax val="5"/>
          <dgm:dir/>
          <dgm:resizeHandles val="exact"/>
        </dgm:presLayoutVars>
      </dgm:prSet>
      <dgm:spPr/>
      <dgm:t>
        <a:bodyPr/>
        <a:lstStyle/>
        <a:p>
          <a:pPr rtl="1"/>
          <a:endParaRPr lang="ar-SA"/>
        </a:p>
      </dgm:t>
    </dgm:pt>
    <dgm:pt modelId="{FE8EFB36-676C-40B4-80E3-7FFC4E104728}" type="pres">
      <dgm:prSet presAssocID="{0DFA5AB2-07F4-44E7-8EB4-8EEA58E5D4BD}" presName="dummyMaxCanvas" presStyleCnt="0">
        <dgm:presLayoutVars/>
      </dgm:prSet>
      <dgm:spPr/>
    </dgm:pt>
    <dgm:pt modelId="{B47491BC-44F9-493D-AAE8-AF277A44FBCA}" type="pres">
      <dgm:prSet presAssocID="{0DFA5AB2-07F4-44E7-8EB4-8EEA58E5D4BD}" presName="FourNodes_1" presStyleLbl="node1" presStyleIdx="0" presStyleCnt="4">
        <dgm:presLayoutVars>
          <dgm:bulletEnabled val="1"/>
        </dgm:presLayoutVars>
      </dgm:prSet>
      <dgm:spPr/>
      <dgm:t>
        <a:bodyPr/>
        <a:lstStyle/>
        <a:p>
          <a:pPr rtl="1"/>
          <a:endParaRPr lang="ar-SA"/>
        </a:p>
      </dgm:t>
    </dgm:pt>
    <dgm:pt modelId="{2681EF61-B5D3-44B9-AAA2-B651F66ECEDC}" type="pres">
      <dgm:prSet presAssocID="{0DFA5AB2-07F4-44E7-8EB4-8EEA58E5D4BD}" presName="FourNodes_2" presStyleLbl="node1" presStyleIdx="1" presStyleCnt="4">
        <dgm:presLayoutVars>
          <dgm:bulletEnabled val="1"/>
        </dgm:presLayoutVars>
      </dgm:prSet>
      <dgm:spPr/>
      <dgm:t>
        <a:bodyPr/>
        <a:lstStyle/>
        <a:p>
          <a:pPr rtl="1"/>
          <a:endParaRPr lang="ar-SA"/>
        </a:p>
      </dgm:t>
    </dgm:pt>
    <dgm:pt modelId="{C0BDAE38-122B-4961-B133-7D601DB6133F}" type="pres">
      <dgm:prSet presAssocID="{0DFA5AB2-07F4-44E7-8EB4-8EEA58E5D4BD}" presName="FourNodes_3" presStyleLbl="node1" presStyleIdx="2" presStyleCnt="4">
        <dgm:presLayoutVars>
          <dgm:bulletEnabled val="1"/>
        </dgm:presLayoutVars>
      </dgm:prSet>
      <dgm:spPr/>
      <dgm:t>
        <a:bodyPr/>
        <a:lstStyle/>
        <a:p>
          <a:pPr rtl="1"/>
          <a:endParaRPr lang="ar-SA"/>
        </a:p>
      </dgm:t>
    </dgm:pt>
    <dgm:pt modelId="{D738CF51-DDBF-4BE1-B409-8195F0CEF7CE}" type="pres">
      <dgm:prSet presAssocID="{0DFA5AB2-07F4-44E7-8EB4-8EEA58E5D4BD}" presName="FourNodes_4" presStyleLbl="node1" presStyleIdx="3" presStyleCnt="4">
        <dgm:presLayoutVars>
          <dgm:bulletEnabled val="1"/>
        </dgm:presLayoutVars>
      </dgm:prSet>
      <dgm:spPr/>
      <dgm:t>
        <a:bodyPr/>
        <a:lstStyle/>
        <a:p>
          <a:pPr rtl="1"/>
          <a:endParaRPr lang="ar-SA"/>
        </a:p>
      </dgm:t>
    </dgm:pt>
    <dgm:pt modelId="{4C46754C-B8A0-443F-A3B3-2E5AED6EFB5F}" type="pres">
      <dgm:prSet presAssocID="{0DFA5AB2-07F4-44E7-8EB4-8EEA58E5D4BD}" presName="FourConn_1-2" presStyleLbl="fgAccFollowNode1" presStyleIdx="0" presStyleCnt="3">
        <dgm:presLayoutVars>
          <dgm:bulletEnabled val="1"/>
        </dgm:presLayoutVars>
      </dgm:prSet>
      <dgm:spPr/>
      <dgm:t>
        <a:bodyPr/>
        <a:lstStyle/>
        <a:p>
          <a:pPr rtl="1"/>
          <a:endParaRPr lang="ar-SA"/>
        </a:p>
      </dgm:t>
    </dgm:pt>
    <dgm:pt modelId="{BA15BC59-010E-4AA3-99B6-CBC30F6540F3}" type="pres">
      <dgm:prSet presAssocID="{0DFA5AB2-07F4-44E7-8EB4-8EEA58E5D4BD}" presName="FourConn_2-3" presStyleLbl="fgAccFollowNode1" presStyleIdx="1" presStyleCnt="3">
        <dgm:presLayoutVars>
          <dgm:bulletEnabled val="1"/>
        </dgm:presLayoutVars>
      </dgm:prSet>
      <dgm:spPr/>
      <dgm:t>
        <a:bodyPr/>
        <a:lstStyle/>
        <a:p>
          <a:pPr rtl="1"/>
          <a:endParaRPr lang="ar-SA"/>
        </a:p>
      </dgm:t>
    </dgm:pt>
    <dgm:pt modelId="{ABBA8D12-6092-4614-BB04-198ACCA86042}" type="pres">
      <dgm:prSet presAssocID="{0DFA5AB2-07F4-44E7-8EB4-8EEA58E5D4BD}" presName="FourConn_3-4" presStyleLbl="fgAccFollowNode1" presStyleIdx="2" presStyleCnt="3">
        <dgm:presLayoutVars>
          <dgm:bulletEnabled val="1"/>
        </dgm:presLayoutVars>
      </dgm:prSet>
      <dgm:spPr/>
      <dgm:t>
        <a:bodyPr/>
        <a:lstStyle/>
        <a:p>
          <a:pPr rtl="1"/>
          <a:endParaRPr lang="ar-SA"/>
        </a:p>
      </dgm:t>
    </dgm:pt>
    <dgm:pt modelId="{0A4DC5CC-C258-4F04-80A1-8DE520AC843D}" type="pres">
      <dgm:prSet presAssocID="{0DFA5AB2-07F4-44E7-8EB4-8EEA58E5D4BD}" presName="FourNodes_1_text" presStyleLbl="node1" presStyleIdx="3" presStyleCnt="4">
        <dgm:presLayoutVars>
          <dgm:bulletEnabled val="1"/>
        </dgm:presLayoutVars>
      </dgm:prSet>
      <dgm:spPr/>
      <dgm:t>
        <a:bodyPr/>
        <a:lstStyle/>
        <a:p>
          <a:pPr rtl="1"/>
          <a:endParaRPr lang="ar-SA"/>
        </a:p>
      </dgm:t>
    </dgm:pt>
    <dgm:pt modelId="{B894BF18-0841-4B27-A11E-CF8BF5993425}" type="pres">
      <dgm:prSet presAssocID="{0DFA5AB2-07F4-44E7-8EB4-8EEA58E5D4BD}" presName="FourNodes_2_text" presStyleLbl="node1" presStyleIdx="3" presStyleCnt="4">
        <dgm:presLayoutVars>
          <dgm:bulletEnabled val="1"/>
        </dgm:presLayoutVars>
      </dgm:prSet>
      <dgm:spPr/>
      <dgm:t>
        <a:bodyPr/>
        <a:lstStyle/>
        <a:p>
          <a:pPr rtl="1"/>
          <a:endParaRPr lang="ar-SA"/>
        </a:p>
      </dgm:t>
    </dgm:pt>
    <dgm:pt modelId="{F6D1B296-45EB-452B-A32B-5DB57DCB8DD9}" type="pres">
      <dgm:prSet presAssocID="{0DFA5AB2-07F4-44E7-8EB4-8EEA58E5D4BD}" presName="FourNodes_3_text" presStyleLbl="node1" presStyleIdx="3" presStyleCnt="4">
        <dgm:presLayoutVars>
          <dgm:bulletEnabled val="1"/>
        </dgm:presLayoutVars>
      </dgm:prSet>
      <dgm:spPr/>
      <dgm:t>
        <a:bodyPr/>
        <a:lstStyle/>
        <a:p>
          <a:pPr rtl="1"/>
          <a:endParaRPr lang="ar-SA"/>
        </a:p>
      </dgm:t>
    </dgm:pt>
    <dgm:pt modelId="{0A19270C-B19C-4D9C-8B7C-406462B6AD1F}" type="pres">
      <dgm:prSet presAssocID="{0DFA5AB2-07F4-44E7-8EB4-8EEA58E5D4BD}" presName="FourNodes_4_text" presStyleLbl="node1" presStyleIdx="3" presStyleCnt="4">
        <dgm:presLayoutVars>
          <dgm:bulletEnabled val="1"/>
        </dgm:presLayoutVars>
      </dgm:prSet>
      <dgm:spPr/>
      <dgm:t>
        <a:bodyPr/>
        <a:lstStyle/>
        <a:p>
          <a:pPr rtl="1"/>
          <a:endParaRPr lang="ar-SA"/>
        </a:p>
      </dgm:t>
    </dgm:pt>
  </dgm:ptLst>
  <dgm:cxnLst>
    <dgm:cxn modelId="{3CE9AC71-1C13-4FBD-B46D-4EF9B3F49762}" type="presOf" srcId="{0582DB7C-6493-4E8C-8ED6-E6DE2D4B2E5B}" destId="{B47491BC-44F9-493D-AAE8-AF277A44FBCA}" srcOrd="0" destOrd="0" presId="urn:microsoft.com/office/officeart/2005/8/layout/vProcess5"/>
    <dgm:cxn modelId="{30BCA059-E3F9-44B1-8462-ED55A37BD5CD}" type="presOf" srcId="{70096F4F-E0A5-457B-9F61-8474871132E6}" destId="{D738CF51-DDBF-4BE1-B409-8195F0CEF7CE}" srcOrd="0" destOrd="0" presId="urn:microsoft.com/office/officeart/2005/8/layout/vProcess5"/>
    <dgm:cxn modelId="{21790BC6-0076-4229-BAB3-030120C761E6}" srcId="{0DFA5AB2-07F4-44E7-8EB4-8EEA58E5D4BD}" destId="{333C6CDA-67A3-49CA-92F4-D18DB3BF4B10}" srcOrd="2" destOrd="0" parTransId="{5AC433CE-0695-4508-8C72-8B62BD74DF48}" sibTransId="{E6C7FA10-E08F-4570-BE5C-F9AF651673E4}"/>
    <dgm:cxn modelId="{1BC79547-D301-47C9-902D-8841F6EA114E}" type="presOf" srcId="{0DFA5AB2-07F4-44E7-8EB4-8EEA58E5D4BD}" destId="{F88AF110-1274-486F-99D0-0DAB14D30211}" srcOrd="0" destOrd="0" presId="urn:microsoft.com/office/officeart/2005/8/layout/vProcess5"/>
    <dgm:cxn modelId="{4E829B4F-02FE-44C3-839B-C9A0B0F525EA}" srcId="{0DFA5AB2-07F4-44E7-8EB4-8EEA58E5D4BD}" destId="{B51D7677-6932-4EE1-AE17-2AEF83D24CCD}" srcOrd="1" destOrd="0" parTransId="{8F64B20D-416E-4374-9326-96D00AE8458D}" sibTransId="{731F04D7-2786-43E2-AE6E-9CAA21C49BAB}"/>
    <dgm:cxn modelId="{5D5EFABD-BB05-4D7C-A3A3-D5939B45F9B0}" type="presOf" srcId="{70096F4F-E0A5-457B-9F61-8474871132E6}" destId="{0A19270C-B19C-4D9C-8B7C-406462B6AD1F}" srcOrd="1" destOrd="0" presId="urn:microsoft.com/office/officeart/2005/8/layout/vProcess5"/>
    <dgm:cxn modelId="{767F031B-9872-4DA7-A324-8B50CEF3D004}" srcId="{0DFA5AB2-07F4-44E7-8EB4-8EEA58E5D4BD}" destId="{0582DB7C-6493-4E8C-8ED6-E6DE2D4B2E5B}" srcOrd="0" destOrd="0" parTransId="{C2D48D85-E74B-48A6-9D95-88B67BABA6AA}" sibTransId="{E4E90024-D9CF-4D22-93A6-5384F81FB461}"/>
    <dgm:cxn modelId="{CFE1D0CF-C0FE-4002-AED6-94BE68A4E9B4}" srcId="{0DFA5AB2-07F4-44E7-8EB4-8EEA58E5D4BD}" destId="{70096F4F-E0A5-457B-9F61-8474871132E6}" srcOrd="3" destOrd="0" parTransId="{612C7D9A-9690-4EF4-B9AD-EB86FABF0B0C}" sibTransId="{3FC34BCB-AE97-4100-9BD4-91CA9925088A}"/>
    <dgm:cxn modelId="{11AD3E42-589C-4A3D-8A1E-98E529A6A317}" type="presOf" srcId="{B51D7677-6932-4EE1-AE17-2AEF83D24CCD}" destId="{2681EF61-B5D3-44B9-AAA2-B651F66ECEDC}" srcOrd="0" destOrd="0" presId="urn:microsoft.com/office/officeart/2005/8/layout/vProcess5"/>
    <dgm:cxn modelId="{BA0B4BC8-9E62-4CC0-AAA3-8D899D0B8249}" type="presOf" srcId="{E4E90024-D9CF-4D22-93A6-5384F81FB461}" destId="{4C46754C-B8A0-443F-A3B3-2E5AED6EFB5F}" srcOrd="0" destOrd="0" presId="urn:microsoft.com/office/officeart/2005/8/layout/vProcess5"/>
    <dgm:cxn modelId="{0F4D784D-AB83-4554-905B-0FB5C921D019}" type="presOf" srcId="{0582DB7C-6493-4E8C-8ED6-E6DE2D4B2E5B}" destId="{0A4DC5CC-C258-4F04-80A1-8DE520AC843D}" srcOrd="1" destOrd="0" presId="urn:microsoft.com/office/officeart/2005/8/layout/vProcess5"/>
    <dgm:cxn modelId="{77F8A4BA-7F0B-413B-8BE4-A3E8582B8696}" type="presOf" srcId="{B51D7677-6932-4EE1-AE17-2AEF83D24CCD}" destId="{B894BF18-0841-4B27-A11E-CF8BF5993425}" srcOrd="1" destOrd="0" presId="urn:microsoft.com/office/officeart/2005/8/layout/vProcess5"/>
    <dgm:cxn modelId="{12EE1628-1874-4EB8-9404-8759B5263A15}" type="presOf" srcId="{333C6CDA-67A3-49CA-92F4-D18DB3BF4B10}" destId="{C0BDAE38-122B-4961-B133-7D601DB6133F}" srcOrd="0" destOrd="0" presId="urn:microsoft.com/office/officeart/2005/8/layout/vProcess5"/>
    <dgm:cxn modelId="{6F315CE1-E363-4D16-98B9-6747128E3C56}" type="presOf" srcId="{E6C7FA10-E08F-4570-BE5C-F9AF651673E4}" destId="{ABBA8D12-6092-4614-BB04-198ACCA86042}" srcOrd="0" destOrd="0" presId="urn:microsoft.com/office/officeart/2005/8/layout/vProcess5"/>
    <dgm:cxn modelId="{8E8FDA07-6A26-47F2-8756-C5BCCC07604F}" type="presOf" srcId="{731F04D7-2786-43E2-AE6E-9CAA21C49BAB}" destId="{BA15BC59-010E-4AA3-99B6-CBC30F6540F3}" srcOrd="0" destOrd="0" presId="urn:microsoft.com/office/officeart/2005/8/layout/vProcess5"/>
    <dgm:cxn modelId="{31E7DDCF-C960-423A-9E3D-954EFE1D0EB4}" type="presOf" srcId="{333C6CDA-67A3-49CA-92F4-D18DB3BF4B10}" destId="{F6D1B296-45EB-452B-A32B-5DB57DCB8DD9}" srcOrd="1" destOrd="0" presId="urn:microsoft.com/office/officeart/2005/8/layout/vProcess5"/>
    <dgm:cxn modelId="{E668AD8A-DC42-466F-BA42-3C2DEBA24EBF}" type="presParOf" srcId="{F88AF110-1274-486F-99D0-0DAB14D30211}" destId="{FE8EFB36-676C-40B4-80E3-7FFC4E104728}" srcOrd="0" destOrd="0" presId="urn:microsoft.com/office/officeart/2005/8/layout/vProcess5"/>
    <dgm:cxn modelId="{4D053E96-019E-4B9C-9B85-F18EBF4FF94B}" type="presParOf" srcId="{F88AF110-1274-486F-99D0-0DAB14D30211}" destId="{B47491BC-44F9-493D-AAE8-AF277A44FBCA}" srcOrd="1" destOrd="0" presId="urn:microsoft.com/office/officeart/2005/8/layout/vProcess5"/>
    <dgm:cxn modelId="{3C911B3F-B987-4DD5-8FA9-21AD7AFAFB45}" type="presParOf" srcId="{F88AF110-1274-486F-99D0-0DAB14D30211}" destId="{2681EF61-B5D3-44B9-AAA2-B651F66ECEDC}" srcOrd="2" destOrd="0" presId="urn:microsoft.com/office/officeart/2005/8/layout/vProcess5"/>
    <dgm:cxn modelId="{0B15D1E3-1EAE-4FEA-8B26-97C45E2B749E}" type="presParOf" srcId="{F88AF110-1274-486F-99D0-0DAB14D30211}" destId="{C0BDAE38-122B-4961-B133-7D601DB6133F}" srcOrd="3" destOrd="0" presId="urn:microsoft.com/office/officeart/2005/8/layout/vProcess5"/>
    <dgm:cxn modelId="{556CB122-6EF7-44C5-B4A3-9B8B7B1E48A3}" type="presParOf" srcId="{F88AF110-1274-486F-99D0-0DAB14D30211}" destId="{D738CF51-DDBF-4BE1-B409-8195F0CEF7CE}" srcOrd="4" destOrd="0" presId="urn:microsoft.com/office/officeart/2005/8/layout/vProcess5"/>
    <dgm:cxn modelId="{D9CB6319-2B6F-4C2E-9E89-082EE39C9420}" type="presParOf" srcId="{F88AF110-1274-486F-99D0-0DAB14D30211}" destId="{4C46754C-B8A0-443F-A3B3-2E5AED6EFB5F}" srcOrd="5" destOrd="0" presId="urn:microsoft.com/office/officeart/2005/8/layout/vProcess5"/>
    <dgm:cxn modelId="{2D71530B-9D6D-42FB-9F78-DF4198A642F4}" type="presParOf" srcId="{F88AF110-1274-486F-99D0-0DAB14D30211}" destId="{BA15BC59-010E-4AA3-99B6-CBC30F6540F3}" srcOrd="6" destOrd="0" presId="urn:microsoft.com/office/officeart/2005/8/layout/vProcess5"/>
    <dgm:cxn modelId="{1220AF0A-DCAB-41FC-B89D-F8FE81D5BD73}" type="presParOf" srcId="{F88AF110-1274-486F-99D0-0DAB14D30211}" destId="{ABBA8D12-6092-4614-BB04-198ACCA86042}" srcOrd="7" destOrd="0" presId="urn:microsoft.com/office/officeart/2005/8/layout/vProcess5"/>
    <dgm:cxn modelId="{540B5FC5-7C01-4296-8044-007C5D524F9B}" type="presParOf" srcId="{F88AF110-1274-486F-99D0-0DAB14D30211}" destId="{0A4DC5CC-C258-4F04-80A1-8DE520AC843D}" srcOrd="8" destOrd="0" presId="urn:microsoft.com/office/officeart/2005/8/layout/vProcess5"/>
    <dgm:cxn modelId="{86B02E96-BDEA-42B9-B1B4-D6355AC8526E}" type="presParOf" srcId="{F88AF110-1274-486F-99D0-0DAB14D30211}" destId="{B894BF18-0841-4B27-A11E-CF8BF5993425}" srcOrd="9" destOrd="0" presId="urn:microsoft.com/office/officeart/2005/8/layout/vProcess5"/>
    <dgm:cxn modelId="{22F89A29-402C-4963-8E69-699D4EE1796F}" type="presParOf" srcId="{F88AF110-1274-486F-99D0-0DAB14D30211}" destId="{F6D1B296-45EB-452B-A32B-5DB57DCB8DD9}" srcOrd="10" destOrd="0" presId="urn:microsoft.com/office/officeart/2005/8/layout/vProcess5"/>
    <dgm:cxn modelId="{F47926F0-F0F5-4650-AE3C-0DDA4A9134AB}" type="presParOf" srcId="{F88AF110-1274-486F-99D0-0DAB14D30211}" destId="{0A19270C-B19C-4D9C-8B7C-406462B6AD1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DD3D1B9-54AC-498E-9D17-304B1C775B23}"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pPr rtl="1"/>
          <a:endParaRPr lang="ar-SA"/>
        </a:p>
      </dgm:t>
    </dgm:pt>
    <dgm:pt modelId="{F4528105-9C64-440F-9644-E21838F6917B}">
      <dgm:prSet phldrT="[نص]"/>
      <dgm:spPr/>
      <dgm:t>
        <a:bodyPr/>
        <a:lstStyle/>
        <a:p>
          <a:pPr rtl="1"/>
          <a:r>
            <a:rPr lang="ar-SA" b="1" dirty="0" smtClean="0"/>
            <a:t>بسيطة</a:t>
          </a:r>
          <a:endParaRPr lang="ar-SA" b="1" dirty="0"/>
        </a:p>
      </dgm:t>
    </dgm:pt>
    <dgm:pt modelId="{8B0BCCE6-D576-4F2F-963D-8880E1661307}" type="parTrans" cxnId="{15517CEB-5391-4432-8BB1-67EFC4500434}">
      <dgm:prSet/>
      <dgm:spPr/>
      <dgm:t>
        <a:bodyPr/>
        <a:lstStyle/>
        <a:p>
          <a:pPr rtl="1"/>
          <a:endParaRPr lang="ar-SA"/>
        </a:p>
      </dgm:t>
    </dgm:pt>
    <dgm:pt modelId="{9A39B99F-8AE3-440D-AA5D-68C0BDB5A35A}" type="sibTrans" cxnId="{15517CEB-5391-4432-8BB1-67EFC4500434}">
      <dgm:prSet/>
      <dgm:spPr/>
      <dgm:t>
        <a:bodyPr/>
        <a:lstStyle/>
        <a:p>
          <a:pPr rtl="1"/>
          <a:endParaRPr lang="ar-SA"/>
        </a:p>
      </dgm:t>
    </dgm:pt>
    <dgm:pt modelId="{16F0432C-9EB2-4DAD-B5CF-E6CE6EBFB37D}">
      <dgm:prSet phldrT="[نص]"/>
      <dgm:spPr/>
      <dgm:t>
        <a:bodyPr/>
        <a:lstStyle/>
        <a:p>
          <a:pPr rtl="1"/>
          <a:r>
            <a:rPr lang="ar-SA" b="1" dirty="0" smtClean="0"/>
            <a:t>متوسطة</a:t>
          </a:r>
          <a:endParaRPr lang="ar-SA" b="1" dirty="0"/>
        </a:p>
      </dgm:t>
    </dgm:pt>
    <dgm:pt modelId="{17608025-EE3D-4F40-A75D-0D3F22DFC46C}" type="parTrans" cxnId="{ABB9C99E-037F-4EE4-8D4C-70F9B1345C14}">
      <dgm:prSet/>
      <dgm:spPr/>
      <dgm:t>
        <a:bodyPr/>
        <a:lstStyle/>
        <a:p>
          <a:pPr rtl="1"/>
          <a:endParaRPr lang="ar-SA"/>
        </a:p>
      </dgm:t>
    </dgm:pt>
    <dgm:pt modelId="{8D420525-E501-48EF-B228-C2C76EC11B57}" type="sibTrans" cxnId="{ABB9C99E-037F-4EE4-8D4C-70F9B1345C14}">
      <dgm:prSet/>
      <dgm:spPr/>
      <dgm:t>
        <a:bodyPr/>
        <a:lstStyle/>
        <a:p>
          <a:pPr rtl="1"/>
          <a:endParaRPr lang="ar-SA"/>
        </a:p>
      </dgm:t>
    </dgm:pt>
    <dgm:pt modelId="{470527F3-53D3-4FA0-BA5D-34C3B8DDFC15}">
      <dgm:prSet phldrT="[نص]"/>
      <dgm:spPr/>
      <dgm:t>
        <a:bodyPr/>
        <a:lstStyle/>
        <a:p>
          <a:pPr rtl="1"/>
          <a:r>
            <a:rPr lang="ar-SA" b="1" dirty="0" smtClean="0"/>
            <a:t>شديدة</a:t>
          </a:r>
          <a:endParaRPr lang="ar-SA" b="1" dirty="0"/>
        </a:p>
      </dgm:t>
    </dgm:pt>
    <dgm:pt modelId="{B03900BE-CA2D-45D5-BA85-5686BCB5B3EF}" type="parTrans" cxnId="{4E989730-28E7-44D3-AB61-F82505B4B0AD}">
      <dgm:prSet/>
      <dgm:spPr/>
      <dgm:t>
        <a:bodyPr/>
        <a:lstStyle/>
        <a:p>
          <a:pPr rtl="1"/>
          <a:endParaRPr lang="ar-SA"/>
        </a:p>
      </dgm:t>
    </dgm:pt>
    <dgm:pt modelId="{A7178069-F6EA-497D-B9C3-700A1DBF7F60}" type="sibTrans" cxnId="{4E989730-28E7-44D3-AB61-F82505B4B0AD}">
      <dgm:prSet/>
      <dgm:spPr/>
      <dgm:t>
        <a:bodyPr/>
        <a:lstStyle/>
        <a:p>
          <a:pPr rtl="1"/>
          <a:endParaRPr lang="ar-SA"/>
        </a:p>
      </dgm:t>
    </dgm:pt>
    <dgm:pt modelId="{4E8CBFB9-CCDB-42B0-A54C-0E6AFAF06F92}" type="pres">
      <dgm:prSet presAssocID="{FDD3D1B9-54AC-498E-9D17-304B1C775B23}" presName="rootnode" presStyleCnt="0">
        <dgm:presLayoutVars>
          <dgm:chMax/>
          <dgm:chPref/>
          <dgm:dir/>
          <dgm:animLvl val="lvl"/>
        </dgm:presLayoutVars>
      </dgm:prSet>
      <dgm:spPr/>
      <dgm:t>
        <a:bodyPr/>
        <a:lstStyle/>
        <a:p>
          <a:pPr rtl="1"/>
          <a:endParaRPr lang="ar-SA"/>
        </a:p>
      </dgm:t>
    </dgm:pt>
    <dgm:pt modelId="{B8AFB0D3-2F37-4D54-8474-0E87BCFEE7E4}" type="pres">
      <dgm:prSet presAssocID="{F4528105-9C64-440F-9644-E21838F6917B}" presName="composite" presStyleCnt="0"/>
      <dgm:spPr/>
    </dgm:pt>
    <dgm:pt modelId="{A8D85233-6CCD-488D-BBC6-B5B8B53DA5AB}" type="pres">
      <dgm:prSet presAssocID="{F4528105-9C64-440F-9644-E21838F6917B}" presName="LShape" presStyleLbl="alignNode1" presStyleIdx="0" presStyleCnt="5"/>
      <dgm:spPr/>
    </dgm:pt>
    <dgm:pt modelId="{91A408E7-6575-41EF-BAD3-CF4744923D2E}" type="pres">
      <dgm:prSet presAssocID="{F4528105-9C64-440F-9644-E21838F6917B}" presName="ParentText" presStyleLbl="revTx" presStyleIdx="0" presStyleCnt="3">
        <dgm:presLayoutVars>
          <dgm:chMax val="0"/>
          <dgm:chPref val="0"/>
          <dgm:bulletEnabled val="1"/>
        </dgm:presLayoutVars>
      </dgm:prSet>
      <dgm:spPr/>
      <dgm:t>
        <a:bodyPr/>
        <a:lstStyle/>
        <a:p>
          <a:pPr rtl="1"/>
          <a:endParaRPr lang="ar-SA"/>
        </a:p>
      </dgm:t>
    </dgm:pt>
    <dgm:pt modelId="{47BEDE37-6888-411F-9C67-D238C03FFB68}" type="pres">
      <dgm:prSet presAssocID="{F4528105-9C64-440F-9644-E21838F6917B}" presName="Triangle" presStyleLbl="alignNode1" presStyleIdx="1" presStyleCnt="5"/>
      <dgm:spPr/>
    </dgm:pt>
    <dgm:pt modelId="{F9F8ED33-A0D7-40AD-9E8D-16D79DCAB701}" type="pres">
      <dgm:prSet presAssocID="{9A39B99F-8AE3-440D-AA5D-68C0BDB5A35A}" presName="sibTrans" presStyleCnt="0"/>
      <dgm:spPr/>
    </dgm:pt>
    <dgm:pt modelId="{F825EDC2-D32A-47B6-AE1A-CDA8013DA971}" type="pres">
      <dgm:prSet presAssocID="{9A39B99F-8AE3-440D-AA5D-68C0BDB5A35A}" presName="space" presStyleCnt="0"/>
      <dgm:spPr/>
    </dgm:pt>
    <dgm:pt modelId="{7A950FC4-A68C-453D-9993-B9A7C813C592}" type="pres">
      <dgm:prSet presAssocID="{16F0432C-9EB2-4DAD-B5CF-E6CE6EBFB37D}" presName="composite" presStyleCnt="0"/>
      <dgm:spPr/>
    </dgm:pt>
    <dgm:pt modelId="{04412FED-2813-4FEC-9820-CEA3753848D6}" type="pres">
      <dgm:prSet presAssocID="{16F0432C-9EB2-4DAD-B5CF-E6CE6EBFB37D}" presName="LShape" presStyleLbl="alignNode1" presStyleIdx="2" presStyleCnt="5"/>
      <dgm:spPr/>
    </dgm:pt>
    <dgm:pt modelId="{884C94F6-4054-4BF4-996F-44EC0AF0BFA8}" type="pres">
      <dgm:prSet presAssocID="{16F0432C-9EB2-4DAD-B5CF-E6CE6EBFB37D}" presName="ParentText" presStyleLbl="revTx" presStyleIdx="1" presStyleCnt="3">
        <dgm:presLayoutVars>
          <dgm:chMax val="0"/>
          <dgm:chPref val="0"/>
          <dgm:bulletEnabled val="1"/>
        </dgm:presLayoutVars>
      </dgm:prSet>
      <dgm:spPr/>
      <dgm:t>
        <a:bodyPr/>
        <a:lstStyle/>
        <a:p>
          <a:pPr rtl="1"/>
          <a:endParaRPr lang="ar-SA"/>
        </a:p>
      </dgm:t>
    </dgm:pt>
    <dgm:pt modelId="{98C80A4B-823B-4F91-BE9D-3DDE346E7D9F}" type="pres">
      <dgm:prSet presAssocID="{16F0432C-9EB2-4DAD-B5CF-E6CE6EBFB37D}" presName="Triangle" presStyleLbl="alignNode1" presStyleIdx="3" presStyleCnt="5"/>
      <dgm:spPr/>
    </dgm:pt>
    <dgm:pt modelId="{DA5BA80C-CB63-48D3-A78E-F28B078CF490}" type="pres">
      <dgm:prSet presAssocID="{8D420525-E501-48EF-B228-C2C76EC11B57}" presName="sibTrans" presStyleCnt="0"/>
      <dgm:spPr/>
    </dgm:pt>
    <dgm:pt modelId="{E6D208FA-2445-4814-ACC6-FE34213A843B}" type="pres">
      <dgm:prSet presAssocID="{8D420525-E501-48EF-B228-C2C76EC11B57}" presName="space" presStyleCnt="0"/>
      <dgm:spPr/>
    </dgm:pt>
    <dgm:pt modelId="{E27C1894-25E9-409B-A8A5-5D01F7282B30}" type="pres">
      <dgm:prSet presAssocID="{470527F3-53D3-4FA0-BA5D-34C3B8DDFC15}" presName="composite" presStyleCnt="0"/>
      <dgm:spPr/>
    </dgm:pt>
    <dgm:pt modelId="{0AD6CDF8-4166-4F16-AF44-F232AF80CBF7}" type="pres">
      <dgm:prSet presAssocID="{470527F3-53D3-4FA0-BA5D-34C3B8DDFC15}" presName="LShape" presStyleLbl="alignNode1" presStyleIdx="4" presStyleCnt="5"/>
      <dgm:spPr/>
    </dgm:pt>
    <dgm:pt modelId="{59EA5B32-3E39-48AD-BFFE-174F12370924}" type="pres">
      <dgm:prSet presAssocID="{470527F3-53D3-4FA0-BA5D-34C3B8DDFC15}" presName="ParentText" presStyleLbl="revTx" presStyleIdx="2" presStyleCnt="3">
        <dgm:presLayoutVars>
          <dgm:chMax val="0"/>
          <dgm:chPref val="0"/>
          <dgm:bulletEnabled val="1"/>
        </dgm:presLayoutVars>
      </dgm:prSet>
      <dgm:spPr/>
      <dgm:t>
        <a:bodyPr/>
        <a:lstStyle/>
        <a:p>
          <a:pPr rtl="1"/>
          <a:endParaRPr lang="ar-SA"/>
        </a:p>
      </dgm:t>
    </dgm:pt>
  </dgm:ptLst>
  <dgm:cxnLst>
    <dgm:cxn modelId="{15517CEB-5391-4432-8BB1-67EFC4500434}" srcId="{FDD3D1B9-54AC-498E-9D17-304B1C775B23}" destId="{F4528105-9C64-440F-9644-E21838F6917B}" srcOrd="0" destOrd="0" parTransId="{8B0BCCE6-D576-4F2F-963D-8880E1661307}" sibTransId="{9A39B99F-8AE3-440D-AA5D-68C0BDB5A35A}"/>
    <dgm:cxn modelId="{19ED69A6-A16E-46C9-B82B-F511B29393D3}" type="presOf" srcId="{16F0432C-9EB2-4DAD-B5CF-E6CE6EBFB37D}" destId="{884C94F6-4054-4BF4-996F-44EC0AF0BFA8}" srcOrd="0" destOrd="0" presId="urn:microsoft.com/office/officeart/2009/3/layout/StepUpProcess"/>
    <dgm:cxn modelId="{0DAFD949-3B8E-4D02-8406-0F30DE2F8105}" type="presOf" srcId="{470527F3-53D3-4FA0-BA5D-34C3B8DDFC15}" destId="{59EA5B32-3E39-48AD-BFFE-174F12370924}" srcOrd="0" destOrd="0" presId="urn:microsoft.com/office/officeart/2009/3/layout/StepUpProcess"/>
    <dgm:cxn modelId="{33EF33DF-53DB-4CF7-9A47-C951E5D78814}" type="presOf" srcId="{FDD3D1B9-54AC-498E-9D17-304B1C775B23}" destId="{4E8CBFB9-CCDB-42B0-A54C-0E6AFAF06F92}" srcOrd="0" destOrd="0" presId="urn:microsoft.com/office/officeart/2009/3/layout/StepUpProcess"/>
    <dgm:cxn modelId="{ABB9C99E-037F-4EE4-8D4C-70F9B1345C14}" srcId="{FDD3D1B9-54AC-498E-9D17-304B1C775B23}" destId="{16F0432C-9EB2-4DAD-B5CF-E6CE6EBFB37D}" srcOrd="1" destOrd="0" parTransId="{17608025-EE3D-4F40-A75D-0D3F22DFC46C}" sibTransId="{8D420525-E501-48EF-B228-C2C76EC11B57}"/>
    <dgm:cxn modelId="{4E989730-28E7-44D3-AB61-F82505B4B0AD}" srcId="{FDD3D1B9-54AC-498E-9D17-304B1C775B23}" destId="{470527F3-53D3-4FA0-BA5D-34C3B8DDFC15}" srcOrd="2" destOrd="0" parTransId="{B03900BE-CA2D-45D5-BA85-5686BCB5B3EF}" sibTransId="{A7178069-F6EA-497D-B9C3-700A1DBF7F60}"/>
    <dgm:cxn modelId="{2333F2FA-A63C-46B3-BAEE-D95B5769C781}" type="presOf" srcId="{F4528105-9C64-440F-9644-E21838F6917B}" destId="{91A408E7-6575-41EF-BAD3-CF4744923D2E}" srcOrd="0" destOrd="0" presId="urn:microsoft.com/office/officeart/2009/3/layout/StepUpProcess"/>
    <dgm:cxn modelId="{77E1A3A9-860A-4456-A6EC-31B13DC5AFFC}" type="presParOf" srcId="{4E8CBFB9-CCDB-42B0-A54C-0E6AFAF06F92}" destId="{B8AFB0D3-2F37-4D54-8474-0E87BCFEE7E4}" srcOrd="0" destOrd="0" presId="urn:microsoft.com/office/officeart/2009/3/layout/StepUpProcess"/>
    <dgm:cxn modelId="{F8AD1823-F378-47FE-A63C-1D5E0BF4F5B4}" type="presParOf" srcId="{B8AFB0D3-2F37-4D54-8474-0E87BCFEE7E4}" destId="{A8D85233-6CCD-488D-BBC6-B5B8B53DA5AB}" srcOrd="0" destOrd="0" presId="urn:microsoft.com/office/officeart/2009/3/layout/StepUpProcess"/>
    <dgm:cxn modelId="{CFA083A1-6A1A-4E49-B37F-51C5CF07C66F}" type="presParOf" srcId="{B8AFB0D3-2F37-4D54-8474-0E87BCFEE7E4}" destId="{91A408E7-6575-41EF-BAD3-CF4744923D2E}" srcOrd="1" destOrd="0" presId="urn:microsoft.com/office/officeart/2009/3/layout/StepUpProcess"/>
    <dgm:cxn modelId="{D479DFC2-DADF-499A-9895-99D1D043775D}" type="presParOf" srcId="{B8AFB0D3-2F37-4D54-8474-0E87BCFEE7E4}" destId="{47BEDE37-6888-411F-9C67-D238C03FFB68}" srcOrd="2" destOrd="0" presId="urn:microsoft.com/office/officeart/2009/3/layout/StepUpProcess"/>
    <dgm:cxn modelId="{41DE6C63-663F-41B2-94EF-335E8A94FFD9}" type="presParOf" srcId="{4E8CBFB9-CCDB-42B0-A54C-0E6AFAF06F92}" destId="{F9F8ED33-A0D7-40AD-9E8D-16D79DCAB701}" srcOrd="1" destOrd="0" presId="urn:microsoft.com/office/officeart/2009/3/layout/StepUpProcess"/>
    <dgm:cxn modelId="{2F22C2B5-C9E1-4096-A595-679AE0CD104E}" type="presParOf" srcId="{F9F8ED33-A0D7-40AD-9E8D-16D79DCAB701}" destId="{F825EDC2-D32A-47B6-AE1A-CDA8013DA971}" srcOrd="0" destOrd="0" presId="urn:microsoft.com/office/officeart/2009/3/layout/StepUpProcess"/>
    <dgm:cxn modelId="{4AD61F3C-FFCB-4288-A871-20732DD1601B}" type="presParOf" srcId="{4E8CBFB9-CCDB-42B0-A54C-0E6AFAF06F92}" destId="{7A950FC4-A68C-453D-9993-B9A7C813C592}" srcOrd="2" destOrd="0" presId="urn:microsoft.com/office/officeart/2009/3/layout/StepUpProcess"/>
    <dgm:cxn modelId="{55AB9131-2944-4620-B608-9570A81DDF7B}" type="presParOf" srcId="{7A950FC4-A68C-453D-9993-B9A7C813C592}" destId="{04412FED-2813-4FEC-9820-CEA3753848D6}" srcOrd="0" destOrd="0" presId="urn:microsoft.com/office/officeart/2009/3/layout/StepUpProcess"/>
    <dgm:cxn modelId="{1AD87268-E2DB-4194-9A8F-0BC920FDE5F1}" type="presParOf" srcId="{7A950FC4-A68C-453D-9993-B9A7C813C592}" destId="{884C94F6-4054-4BF4-996F-44EC0AF0BFA8}" srcOrd="1" destOrd="0" presId="urn:microsoft.com/office/officeart/2009/3/layout/StepUpProcess"/>
    <dgm:cxn modelId="{B951AE7C-8F7A-4939-B5B2-71A2C0F74626}" type="presParOf" srcId="{7A950FC4-A68C-453D-9993-B9A7C813C592}" destId="{98C80A4B-823B-4F91-BE9D-3DDE346E7D9F}" srcOrd="2" destOrd="0" presId="urn:microsoft.com/office/officeart/2009/3/layout/StepUpProcess"/>
    <dgm:cxn modelId="{E91D4684-649D-4676-8E5D-AFB566D963A9}" type="presParOf" srcId="{4E8CBFB9-CCDB-42B0-A54C-0E6AFAF06F92}" destId="{DA5BA80C-CB63-48D3-A78E-F28B078CF490}" srcOrd="3" destOrd="0" presId="urn:microsoft.com/office/officeart/2009/3/layout/StepUpProcess"/>
    <dgm:cxn modelId="{F2AD364C-99B6-49F2-9024-7B151E32F7B7}" type="presParOf" srcId="{DA5BA80C-CB63-48D3-A78E-F28B078CF490}" destId="{E6D208FA-2445-4814-ACC6-FE34213A843B}" srcOrd="0" destOrd="0" presId="urn:microsoft.com/office/officeart/2009/3/layout/StepUpProcess"/>
    <dgm:cxn modelId="{76A3886F-D51A-4776-BA79-1738D322F4BB}" type="presParOf" srcId="{4E8CBFB9-CCDB-42B0-A54C-0E6AFAF06F92}" destId="{E27C1894-25E9-409B-A8A5-5D01F7282B30}" srcOrd="4" destOrd="0" presId="urn:microsoft.com/office/officeart/2009/3/layout/StepUpProcess"/>
    <dgm:cxn modelId="{E2D60DB1-80AF-4426-BB43-C2D118944384}" type="presParOf" srcId="{E27C1894-25E9-409B-A8A5-5D01F7282B30}" destId="{0AD6CDF8-4166-4F16-AF44-F232AF80CBF7}" srcOrd="0" destOrd="0" presId="urn:microsoft.com/office/officeart/2009/3/layout/StepUpProcess"/>
    <dgm:cxn modelId="{69064745-0F47-4316-94A2-B0BA65EFA5E0}" type="presParOf" srcId="{E27C1894-25E9-409B-A8A5-5D01F7282B30}" destId="{59EA5B32-3E39-48AD-BFFE-174F1237092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5F9D226-D26E-4077-82FC-EC621DD3C7C1}"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pPr rtl="1"/>
          <a:endParaRPr lang="ar-SA"/>
        </a:p>
      </dgm:t>
    </dgm:pt>
    <dgm:pt modelId="{52224129-F43D-41A5-B4AB-407DC3630DA5}">
      <dgm:prSet phldrT="[نص]" phldr="1"/>
      <dgm:spPr/>
      <dgm:t>
        <a:bodyPr/>
        <a:lstStyle/>
        <a:p>
          <a:pPr rtl="1"/>
          <a:endParaRPr lang="ar-SA"/>
        </a:p>
      </dgm:t>
    </dgm:pt>
    <dgm:pt modelId="{588B837C-1E44-4420-AAFB-18E7480B81A6}" type="parTrans" cxnId="{3974318E-61EE-416A-8A18-5CA05720028A}">
      <dgm:prSet/>
      <dgm:spPr/>
      <dgm:t>
        <a:bodyPr/>
        <a:lstStyle/>
        <a:p>
          <a:pPr rtl="1"/>
          <a:endParaRPr lang="ar-SA"/>
        </a:p>
      </dgm:t>
    </dgm:pt>
    <dgm:pt modelId="{8F40698B-E4E4-462E-B761-674BED9452FD}" type="sibTrans" cxnId="{3974318E-61EE-416A-8A18-5CA05720028A}">
      <dgm:prSet/>
      <dgm:spPr/>
      <dgm:t>
        <a:bodyPr/>
        <a:lstStyle/>
        <a:p>
          <a:pPr rtl="1"/>
          <a:endParaRPr lang="ar-SA"/>
        </a:p>
      </dgm:t>
    </dgm:pt>
    <dgm:pt modelId="{411A1FA1-3A62-4A4D-9523-C941C74745B2}">
      <dgm:prSet phldrT="[نص]"/>
      <dgm:spPr/>
      <dgm:t>
        <a:bodyPr/>
        <a:lstStyle/>
        <a:p>
          <a:pPr rtl="1"/>
          <a:r>
            <a:rPr lang="ar-SA" b="1" dirty="0" smtClean="0"/>
            <a:t>تصيب الأطفال من سن 3-10 سنوات, يغيب فيها الوعي.</a:t>
          </a:r>
          <a:endParaRPr lang="ar-SA" b="1" dirty="0"/>
        </a:p>
      </dgm:t>
    </dgm:pt>
    <dgm:pt modelId="{099B3808-0202-46C2-A1FC-796D991CEA9D}" type="parTrans" cxnId="{FA0B0C10-FFC5-4B20-887B-2A949B8361FF}">
      <dgm:prSet/>
      <dgm:spPr/>
      <dgm:t>
        <a:bodyPr/>
        <a:lstStyle/>
        <a:p>
          <a:pPr rtl="1"/>
          <a:endParaRPr lang="ar-SA"/>
        </a:p>
      </dgm:t>
    </dgm:pt>
    <dgm:pt modelId="{2355F3BF-FC3B-4D2A-AE99-06FEC9546651}" type="sibTrans" cxnId="{FA0B0C10-FFC5-4B20-887B-2A949B8361FF}">
      <dgm:prSet/>
      <dgm:spPr/>
      <dgm:t>
        <a:bodyPr/>
        <a:lstStyle/>
        <a:p>
          <a:pPr rtl="1"/>
          <a:endParaRPr lang="ar-SA"/>
        </a:p>
      </dgm:t>
    </dgm:pt>
    <dgm:pt modelId="{4D0EA7DB-7807-4FDC-B0EA-1185F29A608E}">
      <dgm:prSet phldrT="[نص]"/>
      <dgm:spPr/>
      <dgm:t>
        <a:bodyPr/>
        <a:lstStyle/>
        <a:p>
          <a:pPr rtl="1"/>
          <a:r>
            <a:rPr lang="ar-SA" b="1" dirty="0" smtClean="0"/>
            <a:t>تستغرق فترة بسيطة جدًا 5-10 ثواني.</a:t>
          </a:r>
          <a:endParaRPr lang="ar-SA" b="1" dirty="0"/>
        </a:p>
      </dgm:t>
    </dgm:pt>
    <dgm:pt modelId="{DD83DDD3-4BAE-43C1-ACD9-3747CA7A30FB}" type="parTrans" cxnId="{58C32302-9DB9-4D89-9D22-68DB9F0F3CFF}">
      <dgm:prSet/>
      <dgm:spPr/>
      <dgm:t>
        <a:bodyPr/>
        <a:lstStyle/>
        <a:p>
          <a:pPr rtl="1"/>
          <a:endParaRPr lang="ar-SA"/>
        </a:p>
      </dgm:t>
    </dgm:pt>
    <dgm:pt modelId="{1EF5A198-512D-4BF6-9B61-610F54FF5A24}" type="sibTrans" cxnId="{58C32302-9DB9-4D89-9D22-68DB9F0F3CFF}">
      <dgm:prSet/>
      <dgm:spPr/>
      <dgm:t>
        <a:bodyPr/>
        <a:lstStyle/>
        <a:p>
          <a:pPr rtl="1"/>
          <a:endParaRPr lang="ar-SA"/>
        </a:p>
      </dgm:t>
    </dgm:pt>
    <dgm:pt modelId="{95E393B1-FFC9-4D1F-82AE-46CC02E53C73}">
      <dgm:prSet phldrT="[نص]" phldr="1"/>
      <dgm:spPr/>
      <dgm:t>
        <a:bodyPr/>
        <a:lstStyle/>
        <a:p>
          <a:pPr rtl="1"/>
          <a:endParaRPr lang="ar-SA"/>
        </a:p>
      </dgm:t>
    </dgm:pt>
    <dgm:pt modelId="{62C7643B-911E-4289-8AD2-CAC490794AB5}" type="parTrans" cxnId="{6937F3F3-40C1-48AD-8B0C-1A6C85980628}">
      <dgm:prSet/>
      <dgm:spPr/>
      <dgm:t>
        <a:bodyPr/>
        <a:lstStyle/>
        <a:p>
          <a:pPr rtl="1"/>
          <a:endParaRPr lang="ar-SA"/>
        </a:p>
      </dgm:t>
    </dgm:pt>
    <dgm:pt modelId="{9B92BC76-BCCC-438C-BA94-0F1CF24E9B62}" type="sibTrans" cxnId="{6937F3F3-40C1-48AD-8B0C-1A6C85980628}">
      <dgm:prSet/>
      <dgm:spPr/>
      <dgm:t>
        <a:bodyPr/>
        <a:lstStyle/>
        <a:p>
          <a:pPr rtl="1"/>
          <a:endParaRPr lang="ar-SA"/>
        </a:p>
      </dgm:t>
    </dgm:pt>
    <dgm:pt modelId="{F3D4F27D-6650-4997-9F28-F76EBDF26A02}">
      <dgm:prSet phldrT="[نص]"/>
      <dgm:spPr/>
      <dgm:t>
        <a:bodyPr/>
        <a:lstStyle/>
        <a:p>
          <a:pPr rtl="1"/>
          <a:r>
            <a:rPr lang="ar-SA" b="1" dirty="0" smtClean="0"/>
            <a:t>من الصعب التعرف عليها ووصفها بدقة.</a:t>
          </a:r>
          <a:endParaRPr lang="ar-SA" b="1" dirty="0"/>
        </a:p>
      </dgm:t>
    </dgm:pt>
    <dgm:pt modelId="{4ED29C79-AB47-4255-BFAC-970A36BF545B}" type="parTrans" cxnId="{CAEE517D-D6D7-45E7-8D6D-383FD94227C2}">
      <dgm:prSet/>
      <dgm:spPr/>
      <dgm:t>
        <a:bodyPr/>
        <a:lstStyle/>
        <a:p>
          <a:pPr rtl="1"/>
          <a:endParaRPr lang="ar-SA"/>
        </a:p>
      </dgm:t>
    </dgm:pt>
    <dgm:pt modelId="{CFB4F493-5D26-44A1-8E3D-72C262672F35}" type="sibTrans" cxnId="{CAEE517D-D6D7-45E7-8D6D-383FD94227C2}">
      <dgm:prSet/>
      <dgm:spPr/>
      <dgm:t>
        <a:bodyPr/>
        <a:lstStyle/>
        <a:p>
          <a:pPr rtl="1"/>
          <a:endParaRPr lang="ar-SA"/>
        </a:p>
      </dgm:t>
    </dgm:pt>
    <dgm:pt modelId="{A0BD9078-8BBE-4CB8-AC2A-5DD830EE57B1}">
      <dgm:prSet phldrT="[نص]"/>
      <dgm:spPr/>
      <dgm:t>
        <a:bodyPr/>
        <a:lstStyle/>
        <a:p>
          <a:pPr rtl="1"/>
          <a:r>
            <a:rPr lang="ar-SA" b="1" dirty="0" smtClean="0"/>
            <a:t>من المحتمل أن تحدث مرات كثيرة في اليوم الواحد</a:t>
          </a:r>
          <a:r>
            <a:rPr lang="ar-SA" dirty="0" smtClean="0"/>
            <a:t>.</a:t>
          </a:r>
          <a:endParaRPr lang="ar-SA" dirty="0"/>
        </a:p>
      </dgm:t>
    </dgm:pt>
    <dgm:pt modelId="{55B09294-702E-4D76-93C0-F25BF3C0C2C9}" type="parTrans" cxnId="{9D4E2DDF-4372-4070-A54B-9EE00E9EEF17}">
      <dgm:prSet/>
      <dgm:spPr/>
      <dgm:t>
        <a:bodyPr/>
        <a:lstStyle/>
        <a:p>
          <a:pPr rtl="1"/>
          <a:endParaRPr lang="ar-SA"/>
        </a:p>
      </dgm:t>
    </dgm:pt>
    <dgm:pt modelId="{51E76E6C-9A41-46E8-902D-EE7A7F15581E}" type="sibTrans" cxnId="{9D4E2DDF-4372-4070-A54B-9EE00E9EEF17}">
      <dgm:prSet/>
      <dgm:spPr/>
      <dgm:t>
        <a:bodyPr/>
        <a:lstStyle/>
        <a:p>
          <a:pPr rtl="1"/>
          <a:endParaRPr lang="ar-SA"/>
        </a:p>
      </dgm:t>
    </dgm:pt>
    <dgm:pt modelId="{64B0FA62-437C-408E-BB2E-230F012D7288}">
      <dgm:prSet phldrT="[نص]" phldr="1"/>
      <dgm:spPr/>
      <dgm:t>
        <a:bodyPr/>
        <a:lstStyle/>
        <a:p>
          <a:pPr rtl="1"/>
          <a:endParaRPr lang="ar-SA"/>
        </a:p>
      </dgm:t>
    </dgm:pt>
    <dgm:pt modelId="{38704AA6-8668-4D3E-869E-68C2CCA167CA}" type="parTrans" cxnId="{1050E83A-DEAF-4CC2-A1FC-EAF00E0627F0}">
      <dgm:prSet/>
      <dgm:spPr/>
      <dgm:t>
        <a:bodyPr/>
        <a:lstStyle/>
        <a:p>
          <a:pPr rtl="1"/>
          <a:endParaRPr lang="ar-SA"/>
        </a:p>
      </dgm:t>
    </dgm:pt>
    <dgm:pt modelId="{6F43878C-9B0E-450F-A55F-8981DEE17D3F}" type="sibTrans" cxnId="{1050E83A-DEAF-4CC2-A1FC-EAF00E0627F0}">
      <dgm:prSet/>
      <dgm:spPr/>
      <dgm:t>
        <a:bodyPr/>
        <a:lstStyle/>
        <a:p>
          <a:pPr rtl="1"/>
          <a:endParaRPr lang="ar-SA"/>
        </a:p>
      </dgm:t>
    </dgm:pt>
    <dgm:pt modelId="{666D8266-1A09-440F-B99F-7385EC18C41F}">
      <dgm:prSet phldrT="[نص]"/>
      <dgm:spPr/>
      <dgm:t>
        <a:bodyPr/>
        <a:lstStyle/>
        <a:p>
          <a:pPr rtl="1"/>
          <a:r>
            <a:rPr lang="ar-SA" b="1" dirty="0" smtClean="0"/>
            <a:t>تتوقف قبل مرحلة المراهقة.</a:t>
          </a:r>
          <a:endParaRPr lang="ar-SA" b="1" dirty="0"/>
        </a:p>
      </dgm:t>
    </dgm:pt>
    <dgm:pt modelId="{D47D050F-77EF-42A0-BEF6-08F986E5D27B}" type="parTrans" cxnId="{FB99FA20-DCC9-430C-BD78-F35100A8F6ED}">
      <dgm:prSet/>
      <dgm:spPr/>
      <dgm:t>
        <a:bodyPr/>
        <a:lstStyle/>
        <a:p>
          <a:pPr rtl="1"/>
          <a:endParaRPr lang="ar-SA"/>
        </a:p>
      </dgm:t>
    </dgm:pt>
    <dgm:pt modelId="{E0FCE55D-0901-4E24-8DF2-30ACB1FDFD4D}" type="sibTrans" cxnId="{FB99FA20-DCC9-430C-BD78-F35100A8F6ED}">
      <dgm:prSet/>
      <dgm:spPr/>
      <dgm:t>
        <a:bodyPr/>
        <a:lstStyle/>
        <a:p>
          <a:pPr rtl="1"/>
          <a:endParaRPr lang="ar-SA"/>
        </a:p>
      </dgm:t>
    </dgm:pt>
    <dgm:pt modelId="{46325E30-B78B-463F-9E91-2C22CA2A562A}">
      <dgm:prSet phldrT="[نص]"/>
      <dgm:spPr/>
      <dgm:t>
        <a:bodyPr/>
        <a:lstStyle/>
        <a:p>
          <a:pPr rtl="1"/>
          <a:r>
            <a:rPr lang="ar-SA" b="1" dirty="0" smtClean="0"/>
            <a:t>توقف مفاجئ عن العمل, هذيان, استمرار حركة جفن العين أو </a:t>
          </a:r>
          <a:r>
            <a:rPr lang="ar-SA" b="1" dirty="0" err="1" smtClean="0"/>
            <a:t>الحملقة</a:t>
          </a:r>
          <a:r>
            <a:rPr lang="ar-SA" b="1" dirty="0" smtClean="0"/>
            <a:t>.</a:t>
          </a:r>
          <a:endParaRPr lang="ar-SA" b="1" dirty="0"/>
        </a:p>
      </dgm:t>
    </dgm:pt>
    <dgm:pt modelId="{4740E8B9-ED4E-4D3B-8883-28D0EFC64D3B}" type="parTrans" cxnId="{55B2799C-ACF7-4729-92C7-5D945C590C13}">
      <dgm:prSet/>
      <dgm:spPr/>
      <dgm:t>
        <a:bodyPr/>
        <a:lstStyle/>
        <a:p>
          <a:pPr rtl="1"/>
          <a:endParaRPr lang="ar-SA"/>
        </a:p>
      </dgm:t>
    </dgm:pt>
    <dgm:pt modelId="{4263B069-14FB-4E45-95A3-7A083C9F935E}" type="sibTrans" cxnId="{55B2799C-ACF7-4729-92C7-5D945C590C13}">
      <dgm:prSet/>
      <dgm:spPr/>
      <dgm:t>
        <a:bodyPr/>
        <a:lstStyle/>
        <a:p>
          <a:pPr rtl="1"/>
          <a:endParaRPr lang="ar-SA"/>
        </a:p>
      </dgm:t>
    </dgm:pt>
    <dgm:pt modelId="{324B30D6-8CAA-4528-86AC-56ECCF4436D7}">
      <dgm:prSet phldrT="[نص]"/>
      <dgm:spPr/>
      <dgm:t>
        <a:bodyPr/>
        <a:lstStyle/>
        <a:p>
          <a:pPr rtl="1"/>
          <a:r>
            <a:rPr lang="ar-SA" b="1" dirty="0" smtClean="0"/>
            <a:t>لا يسبقها التحذير.</a:t>
          </a:r>
          <a:endParaRPr lang="ar-SA" b="1" dirty="0"/>
        </a:p>
      </dgm:t>
    </dgm:pt>
    <dgm:pt modelId="{4CE7AF14-375D-4D2A-889B-AB4B86AAA720}" type="parTrans" cxnId="{CEE9FE05-599C-4F89-9213-E09580546301}">
      <dgm:prSet/>
      <dgm:spPr/>
    </dgm:pt>
    <dgm:pt modelId="{247D5241-7A81-425C-991A-5CCB19C1DAFE}" type="sibTrans" cxnId="{CEE9FE05-599C-4F89-9213-E09580546301}">
      <dgm:prSet/>
      <dgm:spPr/>
    </dgm:pt>
    <dgm:pt modelId="{3432670D-8919-4939-8D28-69BC44640C1A}" type="pres">
      <dgm:prSet presAssocID="{C5F9D226-D26E-4077-82FC-EC621DD3C7C1}" presName="linearFlow" presStyleCnt="0">
        <dgm:presLayoutVars>
          <dgm:dir/>
          <dgm:animLvl val="lvl"/>
          <dgm:resizeHandles val="exact"/>
        </dgm:presLayoutVars>
      </dgm:prSet>
      <dgm:spPr/>
      <dgm:t>
        <a:bodyPr/>
        <a:lstStyle/>
        <a:p>
          <a:pPr rtl="1"/>
          <a:endParaRPr lang="ar-SA"/>
        </a:p>
      </dgm:t>
    </dgm:pt>
    <dgm:pt modelId="{8211160B-4D32-448D-8983-4E3D14A9A283}" type="pres">
      <dgm:prSet presAssocID="{52224129-F43D-41A5-B4AB-407DC3630DA5}" presName="composite" presStyleCnt="0"/>
      <dgm:spPr/>
    </dgm:pt>
    <dgm:pt modelId="{99A29C20-446C-454B-A170-702E7E166C43}" type="pres">
      <dgm:prSet presAssocID="{52224129-F43D-41A5-B4AB-407DC3630DA5}" presName="parentText" presStyleLbl="alignNode1" presStyleIdx="0" presStyleCnt="3">
        <dgm:presLayoutVars>
          <dgm:chMax val="1"/>
          <dgm:bulletEnabled val="1"/>
        </dgm:presLayoutVars>
      </dgm:prSet>
      <dgm:spPr/>
      <dgm:t>
        <a:bodyPr/>
        <a:lstStyle/>
        <a:p>
          <a:pPr rtl="1"/>
          <a:endParaRPr lang="ar-SA"/>
        </a:p>
      </dgm:t>
    </dgm:pt>
    <dgm:pt modelId="{ED7EEE89-E4CE-4547-BB45-BEAB45457DFC}" type="pres">
      <dgm:prSet presAssocID="{52224129-F43D-41A5-B4AB-407DC3630DA5}" presName="descendantText" presStyleLbl="alignAcc1" presStyleIdx="0" presStyleCnt="3">
        <dgm:presLayoutVars>
          <dgm:bulletEnabled val="1"/>
        </dgm:presLayoutVars>
      </dgm:prSet>
      <dgm:spPr/>
      <dgm:t>
        <a:bodyPr/>
        <a:lstStyle/>
        <a:p>
          <a:pPr rtl="1"/>
          <a:endParaRPr lang="ar-SA"/>
        </a:p>
      </dgm:t>
    </dgm:pt>
    <dgm:pt modelId="{DF26A6ED-A731-4C4D-AD13-26810A77B64C}" type="pres">
      <dgm:prSet presAssocID="{8F40698B-E4E4-462E-B761-674BED9452FD}" presName="sp" presStyleCnt="0"/>
      <dgm:spPr/>
    </dgm:pt>
    <dgm:pt modelId="{AF78D44C-A071-4C23-ADEB-43BB675004DD}" type="pres">
      <dgm:prSet presAssocID="{95E393B1-FFC9-4D1F-82AE-46CC02E53C73}" presName="composite" presStyleCnt="0"/>
      <dgm:spPr/>
    </dgm:pt>
    <dgm:pt modelId="{B0365C6F-25E1-4A5E-A903-F3FF964328E1}" type="pres">
      <dgm:prSet presAssocID="{95E393B1-FFC9-4D1F-82AE-46CC02E53C73}" presName="parentText" presStyleLbl="alignNode1" presStyleIdx="1" presStyleCnt="3">
        <dgm:presLayoutVars>
          <dgm:chMax val="1"/>
          <dgm:bulletEnabled val="1"/>
        </dgm:presLayoutVars>
      </dgm:prSet>
      <dgm:spPr/>
      <dgm:t>
        <a:bodyPr/>
        <a:lstStyle/>
        <a:p>
          <a:pPr rtl="1"/>
          <a:endParaRPr lang="ar-SA"/>
        </a:p>
      </dgm:t>
    </dgm:pt>
    <dgm:pt modelId="{EF6165CC-7685-4F69-B386-60370B77A33C}" type="pres">
      <dgm:prSet presAssocID="{95E393B1-FFC9-4D1F-82AE-46CC02E53C73}" presName="descendantText" presStyleLbl="alignAcc1" presStyleIdx="1" presStyleCnt="3">
        <dgm:presLayoutVars>
          <dgm:bulletEnabled val="1"/>
        </dgm:presLayoutVars>
      </dgm:prSet>
      <dgm:spPr/>
      <dgm:t>
        <a:bodyPr/>
        <a:lstStyle/>
        <a:p>
          <a:pPr rtl="1"/>
          <a:endParaRPr lang="ar-SA"/>
        </a:p>
      </dgm:t>
    </dgm:pt>
    <dgm:pt modelId="{E66796B4-BE4A-4BF6-ABEC-E373EB68D4BC}" type="pres">
      <dgm:prSet presAssocID="{9B92BC76-BCCC-438C-BA94-0F1CF24E9B62}" presName="sp" presStyleCnt="0"/>
      <dgm:spPr/>
    </dgm:pt>
    <dgm:pt modelId="{D2442609-F6CC-4AB3-B756-1BB2AB97A582}" type="pres">
      <dgm:prSet presAssocID="{64B0FA62-437C-408E-BB2E-230F012D7288}" presName="composite" presStyleCnt="0"/>
      <dgm:spPr/>
    </dgm:pt>
    <dgm:pt modelId="{3059D06A-6FD8-4A54-998E-FAE1A986468C}" type="pres">
      <dgm:prSet presAssocID="{64B0FA62-437C-408E-BB2E-230F012D7288}" presName="parentText" presStyleLbl="alignNode1" presStyleIdx="2" presStyleCnt="3">
        <dgm:presLayoutVars>
          <dgm:chMax val="1"/>
          <dgm:bulletEnabled val="1"/>
        </dgm:presLayoutVars>
      </dgm:prSet>
      <dgm:spPr/>
      <dgm:t>
        <a:bodyPr/>
        <a:lstStyle/>
        <a:p>
          <a:pPr rtl="1"/>
          <a:endParaRPr lang="ar-SA"/>
        </a:p>
      </dgm:t>
    </dgm:pt>
    <dgm:pt modelId="{1226225A-D6CB-462E-A816-22BE9DFAED8B}" type="pres">
      <dgm:prSet presAssocID="{64B0FA62-437C-408E-BB2E-230F012D7288}" presName="descendantText" presStyleLbl="alignAcc1" presStyleIdx="2" presStyleCnt="3" custScaleY="175455">
        <dgm:presLayoutVars>
          <dgm:bulletEnabled val="1"/>
        </dgm:presLayoutVars>
      </dgm:prSet>
      <dgm:spPr/>
      <dgm:t>
        <a:bodyPr/>
        <a:lstStyle/>
        <a:p>
          <a:pPr rtl="1"/>
          <a:endParaRPr lang="ar-SA"/>
        </a:p>
      </dgm:t>
    </dgm:pt>
  </dgm:ptLst>
  <dgm:cxnLst>
    <dgm:cxn modelId="{1050E83A-DEAF-4CC2-A1FC-EAF00E0627F0}" srcId="{C5F9D226-D26E-4077-82FC-EC621DD3C7C1}" destId="{64B0FA62-437C-408E-BB2E-230F012D7288}" srcOrd="2" destOrd="0" parTransId="{38704AA6-8668-4D3E-869E-68C2CCA167CA}" sibTransId="{6F43878C-9B0E-450F-A55F-8981DEE17D3F}"/>
    <dgm:cxn modelId="{9D4E2DDF-4372-4070-A54B-9EE00E9EEF17}" srcId="{95E393B1-FFC9-4D1F-82AE-46CC02E53C73}" destId="{A0BD9078-8BBE-4CB8-AC2A-5DD830EE57B1}" srcOrd="1" destOrd="0" parTransId="{55B09294-702E-4D76-93C0-F25BF3C0C2C9}" sibTransId="{51E76E6C-9A41-46E8-902D-EE7A7F15581E}"/>
    <dgm:cxn modelId="{EAB701A0-26D6-4752-B754-02073E939C1D}" type="presOf" srcId="{C5F9D226-D26E-4077-82FC-EC621DD3C7C1}" destId="{3432670D-8919-4939-8D28-69BC44640C1A}" srcOrd="0" destOrd="0" presId="urn:microsoft.com/office/officeart/2005/8/layout/chevron2"/>
    <dgm:cxn modelId="{58C32302-9DB9-4D89-9D22-68DB9F0F3CFF}" srcId="{52224129-F43D-41A5-B4AB-407DC3630DA5}" destId="{4D0EA7DB-7807-4FDC-B0EA-1185F29A608E}" srcOrd="1" destOrd="0" parTransId="{DD83DDD3-4BAE-43C1-ACD9-3747CA7A30FB}" sibTransId="{1EF5A198-512D-4BF6-9B61-610F54FF5A24}"/>
    <dgm:cxn modelId="{3974318E-61EE-416A-8A18-5CA05720028A}" srcId="{C5F9D226-D26E-4077-82FC-EC621DD3C7C1}" destId="{52224129-F43D-41A5-B4AB-407DC3630DA5}" srcOrd="0" destOrd="0" parTransId="{588B837C-1E44-4420-AAFB-18E7480B81A6}" sibTransId="{8F40698B-E4E4-462E-B761-674BED9452FD}"/>
    <dgm:cxn modelId="{70EEA6F3-AA4E-48EB-ACC3-668D3F9FBE11}" type="presOf" srcId="{324B30D6-8CAA-4528-86AC-56ECCF4436D7}" destId="{1226225A-D6CB-462E-A816-22BE9DFAED8B}" srcOrd="0" destOrd="2" presId="urn:microsoft.com/office/officeart/2005/8/layout/chevron2"/>
    <dgm:cxn modelId="{FA0B0C10-FFC5-4B20-887B-2A949B8361FF}" srcId="{52224129-F43D-41A5-B4AB-407DC3630DA5}" destId="{411A1FA1-3A62-4A4D-9523-C941C74745B2}" srcOrd="0" destOrd="0" parTransId="{099B3808-0202-46C2-A1FC-796D991CEA9D}" sibTransId="{2355F3BF-FC3B-4D2A-AE99-06FEC9546651}"/>
    <dgm:cxn modelId="{4E6E3C9D-B81C-4B85-A25D-B8CA8E59855B}" type="presOf" srcId="{411A1FA1-3A62-4A4D-9523-C941C74745B2}" destId="{ED7EEE89-E4CE-4547-BB45-BEAB45457DFC}" srcOrd="0" destOrd="0" presId="urn:microsoft.com/office/officeart/2005/8/layout/chevron2"/>
    <dgm:cxn modelId="{FB99FA20-DCC9-430C-BD78-F35100A8F6ED}" srcId="{64B0FA62-437C-408E-BB2E-230F012D7288}" destId="{666D8266-1A09-440F-B99F-7385EC18C41F}" srcOrd="0" destOrd="0" parTransId="{D47D050F-77EF-42A0-BEF6-08F986E5D27B}" sibTransId="{E0FCE55D-0901-4E24-8DF2-30ACB1FDFD4D}"/>
    <dgm:cxn modelId="{CEE9FE05-599C-4F89-9213-E09580546301}" srcId="{64B0FA62-437C-408E-BB2E-230F012D7288}" destId="{324B30D6-8CAA-4528-86AC-56ECCF4436D7}" srcOrd="2" destOrd="0" parTransId="{4CE7AF14-375D-4D2A-889B-AB4B86AAA720}" sibTransId="{247D5241-7A81-425C-991A-5CCB19C1DAFE}"/>
    <dgm:cxn modelId="{CAEE517D-D6D7-45E7-8D6D-383FD94227C2}" srcId="{95E393B1-FFC9-4D1F-82AE-46CC02E53C73}" destId="{F3D4F27D-6650-4997-9F28-F76EBDF26A02}" srcOrd="0" destOrd="0" parTransId="{4ED29C79-AB47-4255-BFAC-970A36BF545B}" sibTransId="{CFB4F493-5D26-44A1-8E3D-72C262672F35}"/>
    <dgm:cxn modelId="{50DBB36E-9760-4C91-80E5-B3A1428FFD37}" type="presOf" srcId="{A0BD9078-8BBE-4CB8-AC2A-5DD830EE57B1}" destId="{EF6165CC-7685-4F69-B386-60370B77A33C}" srcOrd="0" destOrd="1" presId="urn:microsoft.com/office/officeart/2005/8/layout/chevron2"/>
    <dgm:cxn modelId="{55B2799C-ACF7-4729-92C7-5D945C590C13}" srcId="{64B0FA62-437C-408E-BB2E-230F012D7288}" destId="{46325E30-B78B-463F-9E91-2C22CA2A562A}" srcOrd="1" destOrd="0" parTransId="{4740E8B9-ED4E-4D3B-8883-28D0EFC64D3B}" sibTransId="{4263B069-14FB-4E45-95A3-7A083C9F935E}"/>
    <dgm:cxn modelId="{898C2931-BE4B-449D-AB9F-23D95D334FB0}" type="presOf" srcId="{95E393B1-FFC9-4D1F-82AE-46CC02E53C73}" destId="{B0365C6F-25E1-4A5E-A903-F3FF964328E1}" srcOrd="0" destOrd="0" presId="urn:microsoft.com/office/officeart/2005/8/layout/chevron2"/>
    <dgm:cxn modelId="{2731A8BA-BD8D-4D28-8467-F28B2C4ED92C}" type="presOf" srcId="{F3D4F27D-6650-4997-9F28-F76EBDF26A02}" destId="{EF6165CC-7685-4F69-B386-60370B77A33C}" srcOrd="0" destOrd="0" presId="urn:microsoft.com/office/officeart/2005/8/layout/chevron2"/>
    <dgm:cxn modelId="{F49D7583-CF98-4B90-B543-BE24EF4BC441}" type="presOf" srcId="{46325E30-B78B-463F-9E91-2C22CA2A562A}" destId="{1226225A-D6CB-462E-A816-22BE9DFAED8B}" srcOrd="0" destOrd="1" presId="urn:microsoft.com/office/officeart/2005/8/layout/chevron2"/>
    <dgm:cxn modelId="{054962C5-25B1-46C7-B5F5-8C2036A05FFE}" type="presOf" srcId="{64B0FA62-437C-408E-BB2E-230F012D7288}" destId="{3059D06A-6FD8-4A54-998E-FAE1A986468C}" srcOrd="0" destOrd="0" presId="urn:microsoft.com/office/officeart/2005/8/layout/chevron2"/>
    <dgm:cxn modelId="{3DCD5862-2602-4E4A-AFD9-6E089EA366E0}" type="presOf" srcId="{52224129-F43D-41A5-B4AB-407DC3630DA5}" destId="{99A29C20-446C-454B-A170-702E7E166C43}" srcOrd="0" destOrd="0" presId="urn:microsoft.com/office/officeart/2005/8/layout/chevron2"/>
    <dgm:cxn modelId="{42CF98D7-2658-4340-9A14-C71F0BD82005}" type="presOf" srcId="{666D8266-1A09-440F-B99F-7385EC18C41F}" destId="{1226225A-D6CB-462E-A816-22BE9DFAED8B}" srcOrd="0" destOrd="0" presId="urn:microsoft.com/office/officeart/2005/8/layout/chevron2"/>
    <dgm:cxn modelId="{6937F3F3-40C1-48AD-8B0C-1A6C85980628}" srcId="{C5F9D226-D26E-4077-82FC-EC621DD3C7C1}" destId="{95E393B1-FFC9-4D1F-82AE-46CC02E53C73}" srcOrd="1" destOrd="0" parTransId="{62C7643B-911E-4289-8AD2-CAC490794AB5}" sibTransId="{9B92BC76-BCCC-438C-BA94-0F1CF24E9B62}"/>
    <dgm:cxn modelId="{47C0F013-534D-4E19-B514-D79F16287720}" type="presOf" srcId="{4D0EA7DB-7807-4FDC-B0EA-1185F29A608E}" destId="{ED7EEE89-E4CE-4547-BB45-BEAB45457DFC}" srcOrd="0" destOrd="1" presId="urn:microsoft.com/office/officeart/2005/8/layout/chevron2"/>
    <dgm:cxn modelId="{3C3C31E6-438E-4AA3-B642-7F9E5BA76556}" type="presParOf" srcId="{3432670D-8919-4939-8D28-69BC44640C1A}" destId="{8211160B-4D32-448D-8983-4E3D14A9A283}" srcOrd="0" destOrd="0" presId="urn:microsoft.com/office/officeart/2005/8/layout/chevron2"/>
    <dgm:cxn modelId="{2FB0A2FD-ECC0-46F0-87D0-592B0EC03729}" type="presParOf" srcId="{8211160B-4D32-448D-8983-4E3D14A9A283}" destId="{99A29C20-446C-454B-A170-702E7E166C43}" srcOrd="0" destOrd="0" presId="urn:microsoft.com/office/officeart/2005/8/layout/chevron2"/>
    <dgm:cxn modelId="{AC62AC22-3412-4EAB-A911-61C20ADC5D83}" type="presParOf" srcId="{8211160B-4D32-448D-8983-4E3D14A9A283}" destId="{ED7EEE89-E4CE-4547-BB45-BEAB45457DFC}" srcOrd="1" destOrd="0" presId="urn:microsoft.com/office/officeart/2005/8/layout/chevron2"/>
    <dgm:cxn modelId="{E70932EC-774A-492D-BE96-2FE86F39C310}" type="presParOf" srcId="{3432670D-8919-4939-8D28-69BC44640C1A}" destId="{DF26A6ED-A731-4C4D-AD13-26810A77B64C}" srcOrd="1" destOrd="0" presId="urn:microsoft.com/office/officeart/2005/8/layout/chevron2"/>
    <dgm:cxn modelId="{36BB07F5-44B5-4242-B81C-70C722F692B0}" type="presParOf" srcId="{3432670D-8919-4939-8D28-69BC44640C1A}" destId="{AF78D44C-A071-4C23-ADEB-43BB675004DD}" srcOrd="2" destOrd="0" presId="urn:microsoft.com/office/officeart/2005/8/layout/chevron2"/>
    <dgm:cxn modelId="{41BC802D-B627-4151-BFF9-B982046063F9}" type="presParOf" srcId="{AF78D44C-A071-4C23-ADEB-43BB675004DD}" destId="{B0365C6F-25E1-4A5E-A903-F3FF964328E1}" srcOrd="0" destOrd="0" presId="urn:microsoft.com/office/officeart/2005/8/layout/chevron2"/>
    <dgm:cxn modelId="{08B06AC6-3F62-4404-8FAA-BCF5F45EDF18}" type="presParOf" srcId="{AF78D44C-A071-4C23-ADEB-43BB675004DD}" destId="{EF6165CC-7685-4F69-B386-60370B77A33C}" srcOrd="1" destOrd="0" presId="urn:microsoft.com/office/officeart/2005/8/layout/chevron2"/>
    <dgm:cxn modelId="{D1BF1A28-35CF-4DDD-BF8C-111439B74FCC}" type="presParOf" srcId="{3432670D-8919-4939-8D28-69BC44640C1A}" destId="{E66796B4-BE4A-4BF6-ABEC-E373EB68D4BC}" srcOrd="3" destOrd="0" presId="urn:microsoft.com/office/officeart/2005/8/layout/chevron2"/>
    <dgm:cxn modelId="{3CF3C405-79DC-4B94-9F22-2E6CD0119F60}" type="presParOf" srcId="{3432670D-8919-4939-8D28-69BC44640C1A}" destId="{D2442609-F6CC-4AB3-B756-1BB2AB97A582}" srcOrd="4" destOrd="0" presId="urn:microsoft.com/office/officeart/2005/8/layout/chevron2"/>
    <dgm:cxn modelId="{556C7484-230A-4B77-91BD-D49ECB0F304D}" type="presParOf" srcId="{D2442609-F6CC-4AB3-B756-1BB2AB97A582}" destId="{3059D06A-6FD8-4A54-998E-FAE1A986468C}" srcOrd="0" destOrd="0" presId="urn:microsoft.com/office/officeart/2005/8/layout/chevron2"/>
    <dgm:cxn modelId="{70995113-7F0E-4AE6-8116-04B5A43CCBE0}" type="presParOf" srcId="{D2442609-F6CC-4AB3-B756-1BB2AB97A582}" destId="{1226225A-D6CB-462E-A816-22BE9DFAED8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707E61B-723B-4320-ADB2-6150F1A56CBA}" type="doc">
      <dgm:prSet loTypeId="urn:microsoft.com/office/officeart/2005/8/layout/default" loCatId="list" qsTypeId="urn:microsoft.com/office/officeart/2005/8/quickstyle/simple1" qsCatId="simple" csTypeId="urn:microsoft.com/office/officeart/2005/8/colors/colorful5" csCatId="colorful" phldr="1"/>
      <dgm:spPr/>
      <dgm:t>
        <a:bodyPr/>
        <a:lstStyle/>
        <a:p>
          <a:pPr rtl="1"/>
          <a:endParaRPr lang="ar-SA"/>
        </a:p>
      </dgm:t>
    </dgm:pt>
    <dgm:pt modelId="{173D2EA8-DE6D-44C2-8049-AF434369ADA0}">
      <dgm:prSet phldrT="[نص]"/>
      <dgm:spPr/>
      <dgm:t>
        <a:bodyPr/>
        <a:lstStyle/>
        <a:p>
          <a:pPr rtl="1"/>
          <a:r>
            <a:rPr lang="ar-SA" b="1" dirty="0" smtClean="0"/>
            <a:t>القيام بسلوكيات غير هادفه</a:t>
          </a:r>
          <a:endParaRPr lang="ar-SA" b="1" dirty="0"/>
        </a:p>
      </dgm:t>
    </dgm:pt>
    <dgm:pt modelId="{70EBCEA1-B129-499C-96E7-909571BE9B3D}" type="parTrans" cxnId="{0B86387F-B40F-4B88-9BE7-2A1AADAB174F}">
      <dgm:prSet/>
      <dgm:spPr/>
      <dgm:t>
        <a:bodyPr/>
        <a:lstStyle/>
        <a:p>
          <a:pPr rtl="1"/>
          <a:endParaRPr lang="ar-SA"/>
        </a:p>
      </dgm:t>
    </dgm:pt>
    <dgm:pt modelId="{8542168C-F9CD-4650-81B2-F52E3C07D039}" type="sibTrans" cxnId="{0B86387F-B40F-4B88-9BE7-2A1AADAB174F}">
      <dgm:prSet/>
      <dgm:spPr/>
      <dgm:t>
        <a:bodyPr/>
        <a:lstStyle/>
        <a:p>
          <a:pPr rtl="1"/>
          <a:endParaRPr lang="ar-SA"/>
        </a:p>
      </dgm:t>
    </dgm:pt>
    <dgm:pt modelId="{FA2439EF-EC10-4C76-8923-C5168EBFA161}">
      <dgm:prSet phldrT="[نص]"/>
      <dgm:spPr/>
      <dgm:t>
        <a:bodyPr/>
        <a:lstStyle/>
        <a:p>
          <a:pPr rtl="1"/>
          <a:r>
            <a:rPr lang="ar-SA" b="1" dirty="0" smtClean="0"/>
            <a:t>عدم فقدان الوعي</a:t>
          </a:r>
          <a:endParaRPr lang="ar-SA" b="1" dirty="0"/>
        </a:p>
      </dgm:t>
    </dgm:pt>
    <dgm:pt modelId="{8CF86DC9-F2E7-4BA0-B2E3-09DEA38C530A}" type="parTrans" cxnId="{46E7E131-C620-44BD-B7C8-29CBC1BE7D5E}">
      <dgm:prSet/>
      <dgm:spPr/>
      <dgm:t>
        <a:bodyPr/>
        <a:lstStyle/>
        <a:p>
          <a:pPr rtl="1"/>
          <a:endParaRPr lang="ar-SA"/>
        </a:p>
      </dgm:t>
    </dgm:pt>
    <dgm:pt modelId="{CE78426D-4BC3-4755-81B3-1BDB17C44FFF}" type="sibTrans" cxnId="{46E7E131-C620-44BD-B7C8-29CBC1BE7D5E}">
      <dgm:prSet/>
      <dgm:spPr/>
      <dgm:t>
        <a:bodyPr/>
        <a:lstStyle/>
        <a:p>
          <a:pPr rtl="1"/>
          <a:endParaRPr lang="ar-SA"/>
        </a:p>
      </dgm:t>
    </dgm:pt>
    <dgm:pt modelId="{F9634394-4CBB-400D-9D6B-58BC486DD73F}">
      <dgm:prSet phldrT="[نص]"/>
      <dgm:spPr/>
      <dgm:t>
        <a:bodyPr/>
        <a:lstStyle/>
        <a:p>
          <a:pPr rtl="1"/>
          <a:r>
            <a:rPr lang="ar-SA" b="1" dirty="0" smtClean="0"/>
            <a:t>غير مفهومة</a:t>
          </a:r>
          <a:endParaRPr lang="ar-SA" b="1" dirty="0"/>
        </a:p>
      </dgm:t>
    </dgm:pt>
    <dgm:pt modelId="{1AB010D2-9B6E-4ED9-B772-0E60A468957A}" type="parTrans" cxnId="{B96AB73D-44B3-4CEF-8091-F687C1C554BB}">
      <dgm:prSet/>
      <dgm:spPr/>
      <dgm:t>
        <a:bodyPr/>
        <a:lstStyle/>
        <a:p>
          <a:pPr rtl="1"/>
          <a:endParaRPr lang="ar-SA"/>
        </a:p>
      </dgm:t>
    </dgm:pt>
    <dgm:pt modelId="{48460E5F-2DCF-4D2F-852F-B14DEA5BAC73}" type="sibTrans" cxnId="{B96AB73D-44B3-4CEF-8091-F687C1C554BB}">
      <dgm:prSet/>
      <dgm:spPr/>
      <dgm:t>
        <a:bodyPr/>
        <a:lstStyle/>
        <a:p>
          <a:pPr rtl="1"/>
          <a:endParaRPr lang="ar-SA"/>
        </a:p>
      </dgm:t>
    </dgm:pt>
    <dgm:pt modelId="{859CB8D0-26DA-4C51-B1CE-1FB5B83EDFB7}">
      <dgm:prSet phldrT="[نص]"/>
      <dgm:spPr/>
      <dgm:t>
        <a:bodyPr/>
        <a:lstStyle/>
        <a:p>
          <a:pPr rtl="1"/>
          <a:r>
            <a:rPr lang="ar-SA" b="1" dirty="0" smtClean="0"/>
            <a:t>يصدر من الشخص كلام بذيء</a:t>
          </a:r>
          <a:endParaRPr lang="ar-SA" b="1" dirty="0"/>
        </a:p>
      </dgm:t>
    </dgm:pt>
    <dgm:pt modelId="{472320C0-6204-417C-9D78-79B3AFF34E73}" type="parTrans" cxnId="{7A4D55C0-656B-4D17-81FF-AE187D5E973D}">
      <dgm:prSet/>
      <dgm:spPr/>
      <dgm:t>
        <a:bodyPr/>
        <a:lstStyle/>
        <a:p>
          <a:pPr rtl="1"/>
          <a:endParaRPr lang="ar-SA"/>
        </a:p>
      </dgm:t>
    </dgm:pt>
    <dgm:pt modelId="{A56275BA-9569-4E41-B476-9C58F060FB5A}" type="sibTrans" cxnId="{7A4D55C0-656B-4D17-81FF-AE187D5E973D}">
      <dgm:prSet/>
      <dgm:spPr/>
      <dgm:t>
        <a:bodyPr/>
        <a:lstStyle/>
        <a:p>
          <a:pPr rtl="1"/>
          <a:endParaRPr lang="ar-SA"/>
        </a:p>
      </dgm:t>
    </dgm:pt>
    <dgm:pt modelId="{2324B639-8956-43AE-97B9-1CDB9300D22B}">
      <dgm:prSet phldrT="[نص]"/>
      <dgm:spPr/>
      <dgm:t>
        <a:bodyPr/>
        <a:lstStyle/>
        <a:p>
          <a:pPr rtl="1"/>
          <a:r>
            <a:rPr lang="ar-SA" b="1" dirty="0" smtClean="0"/>
            <a:t>قصيرة الأمد</a:t>
          </a:r>
          <a:endParaRPr lang="ar-SA" b="1" dirty="0"/>
        </a:p>
      </dgm:t>
    </dgm:pt>
    <dgm:pt modelId="{FD84AA4C-735E-4FA2-83F1-C02A08747E1B}" type="parTrans" cxnId="{9A7A98E7-D529-492B-B668-C66A52C2D213}">
      <dgm:prSet/>
      <dgm:spPr/>
      <dgm:t>
        <a:bodyPr/>
        <a:lstStyle/>
        <a:p>
          <a:pPr rtl="1"/>
          <a:endParaRPr lang="ar-SA"/>
        </a:p>
      </dgm:t>
    </dgm:pt>
    <dgm:pt modelId="{82CCAFBF-7931-4429-8180-FB37AC23FC45}" type="sibTrans" cxnId="{9A7A98E7-D529-492B-B668-C66A52C2D213}">
      <dgm:prSet/>
      <dgm:spPr/>
      <dgm:t>
        <a:bodyPr/>
        <a:lstStyle/>
        <a:p>
          <a:pPr rtl="1"/>
          <a:endParaRPr lang="ar-SA"/>
        </a:p>
      </dgm:t>
    </dgm:pt>
    <dgm:pt modelId="{C4A0E6A3-6354-4C3B-BC3A-273A4E7372DB}" type="pres">
      <dgm:prSet presAssocID="{0707E61B-723B-4320-ADB2-6150F1A56CBA}" presName="diagram" presStyleCnt="0">
        <dgm:presLayoutVars>
          <dgm:dir/>
          <dgm:resizeHandles val="exact"/>
        </dgm:presLayoutVars>
      </dgm:prSet>
      <dgm:spPr/>
      <dgm:t>
        <a:bodyPr/>
        <a:lstStyle/>
        <a:p>
          <a:pPr rtl="1"/>
          <a:endParaRPr lang="ar-SA"/>
        </a:p>
      </dgm:t>
    </dgm:pt>
    <dgm:pt modelId="{12CE6AA0-32B7-4457-B935-4E4AE2F77391}" type="pres">
      <dgm:prSet presAssocID="{173D2EA8-DE6D-44C2-8049-AF434369ADA0}" presName="node" presStyleLbl="node1" presStyleIdx="0" presStyleCnt="5">
        <dgm:presLayoutVars>
          <dgm:bulletEnabled val="1"/>
        </dgm:presLayoutVars>
      </dgm:prSet>
      <dgm:spPr/>
      <dgm:t>
        <a:bodyPr/>
        <a:lstStyle/>
        <a:p>
          <a:pPr rtl="1"/>
          <a:endParaRPr lang="ar-SA"/>
        </a:p>
      </dgm:t>
    </dgm:pt>
    <dgm:pt modelId="{0D266E03-E3E6-4A5E-8ACA-F52284A3A9CC}" type="pres">
      <dgm:prSet presAssocID="{8542168C-F9CD-4650-81B2-F52E3C07D039}" presName="sibTrans" presStyleCnt="0"/>
      <dgm:spPr/>
    </dgm:pt>
    <dgm:pt modelId="{9379A005-F8CF-4DF9-B801-8815D9233D07}" type="pres">
      <dgm:prSet presAssocID="{FA2439EF-EC10-4C76-8923-C5168EBFA161}" presName="node" presStyleLbl="node1" presStyleIdx="1" presStyleCnt="5">
        <dgm:presLayoutVars>
          <dgm:bulletEnabled val="1"/>
        </dgm:presLayoutVars>
      </dgm:prSet>
      <dgm:spPr/>
      <dgm:t>
        <a:bodyPr/>
        <a:lstStyle/>
        <a:p>
          <a:pPr rtl="1"/>
          <a:endParaRPr lang="ar-SA"/>
        </a:p>
      </dgm:t>
    </dgm:pt>
    <dgm:pt modelId="{FBA67A22-2842-4B8A-812E-02DD1B781BB2}" type="pres">
      <dgm:prSet presAssocID="{CE78426D-4BC3-4755-81B3-1BDB17C44FFF}" presName="sibTrans" presStyleCnt="0"/>
      <dgm:spPr/>
    </dgm:pt>
    <dgm:pt modelId="{21831381-B56B-4F3F-AA16-49D2F1EF3412}" type="pres">
      <dgm:prSet presAssocID="{F9634394-4CBB-400D-9D6B-58BC486DD73F}" presName="node" presStyleLbl="node1" presStyleIdx="2" presStyleCnt="5">
        <dgm:presLayoutVars>
          <dgm:bulletEnabled val="1"/>
        </dgm:presLayoutVars>
      </dgm:prSet>
      <dgm:spPr/>
      <dgm:t>
        <a:bodyPr/>
        <a:lstStyle/>
        <a:p>
          <a:pPr rtl="1"/>
          <a:endParaRPr lang="ar-SA"/>
        </a:p>
      </dgm:t>
    </dgm:pt>
    <dgm:pt modelId="{46461B39-F42C-4952-800D-08A7CB72482D}" type="pres">
      <dgm:prSet presAssocID="{48460E5F-2DCF-4D2F-852F-B14DEA5BAC73}" presName="sibTrans" presStyleCnt="0"/>
      <dgm:spPr/>
    </dgm:pt>
    <dgm:pt modelId="{5B73E8E0-A87F-4CCE-A542-D7D21177B1CD}" type="pres">
      <dgm:prSet presAssocID="{859CB8D0-26DA-4C51-B1CE-1FB5B83EDFB7}" presName="node" presStyleLbl="node1" presStyleIdx="3" presStyleCnt="5">
        <dgm:presLayoutVars>
          <dgm:bulletEnabled val="1"/>
        </dgm:presLayoutVars>
      </dgm:prSet>
      <dgm:spPr/>
      <dgm:t>
        <a:bodyPr/>
        <a:lstStyle/>
        <a:p>
          <a:pPr rtl="1"/>
          <a:endParaRPr lang="ar-SA"/>
        </a:p>
      </dgm:t>
    </dgm:pt>
    <dgm:pt modelId="{022B8E7A-66B9-4C25-B0D8-CE237397D68D}" type="pres">
      <dgm:prSet presAssocID="{A56275BA-9569-4E41-B476-9C58F060FB5A}" presName="sibTrans" presStyleCnt="0"/>
      <dgm:spPr/>
    </dgm:pt>
    <dgm:pt modelId="{72F38E57-7555-4F36-972D-F820B8EFFB2A}" type="pres">
      <dgm:prSet presAssocID="{2324B639-8956-43AE-97B9-1CDB9300D22B}" presName="node" presStyleLbl="node1" presStyleIdx="4" presStyleCnt="5">
        <dgm:presLayoutVars>
          <dgm:bulletEnabled val="1"/>
        </dgm:presLayoutVars>
      </dgm:prSet>
      <dgm:spPr/>
      <dgm:t>
        <a:bodyPr/>
        <a:lstStyle/>
        <a:p>
          <a:pPr rtl="1"/>
          <a:endParaRPr lang="ar-SA"/>
        </a:p>
      </dgm:t>
    </dgm:pt>
  </dgm:ptLst>
  <dgm:cxnLst>
    <dgm:cxn modelId="{AA8B67FC-0D0E-44DB-A824-DE81E6B43035}" type="presOf" srcId="{173D2EA8-DE6D-44C2-8049-AF434369ADA0}" destId="{12CE6AA0-32B7-4457-B935-4E4AE2F77391}" srcOrd="0" destOrd="0" presId="urn:microsoft.com/office/officeart/2005/8/layout/default"/>
    <dgm:cxn modelId="{E4C857D9-A294-4EA8-9F68-C18BCD64DBCC}" type="presOf" srcId="{FA2439EF-EC10-4C76-8923-C5168EBFA161}" destId="{9379A005-F8CF-4DF9-B801-8815D9233D07}" srcOrd="0" destOrd="0" presId="urn:microsoft.com/office/officeart/2005/8/layout/default"/>
    <dgm:cxn modelId="{9A7A98E7-D529-492B-B668-C66A52C2D213}" srcId="{0707E61B-723B-4320-ADB2-6150F1A56CBA}" destId="{2324B639-8956-43AE-97B9-1CDB9300D22B}" srcOrd="4" destOrd="0" parTransId="{FD84AA4C-735E-4FA2-83F1-C02A08747E1B}" sibTransId="{82CCAFBF-7931-4429-8180-FB37AC23FC45}"/>
    <dgm:cxn modelId="{7CB6DF79-45F0-40AA-A8B7-70EE111798BE}" type="presOf" srcId="{2324B639-8956-43AE-97B9-1CDB9300D22B}" destId="{72F38E57-7555-4F36-972D-F820B8EFFB2A}" srcOrd="0" destOrd="0" presId="urn:microsoft.com/office/officeart/2005/8/layout/default"/>
    <dgm:cxn modelId="{46E7E131-C620-44BD-B7C8-29CBC1BE7D5E}" srcId="{0707E61B-723B-4320-ADB2-6150F1A56CBA}" destId="{FA2439EF-EC10-4C76-8923-C5168EBFA161}" srcOrd="1" destOrd="0" parTransId="{8CF86DC9-F2E7-4BA0-B2E3-09DEA38C530A}" sibTransId="{CE78426D-4BC3-4755-81B3-1BDB17C44FFF}"/>
    <dgm:cxn modelId="{DBCFEA5E-316D-46A5-8BF2-E8DBDF16FF37}" type="presOf" srcId="{F9634394-4CBB-400D-9D6B-58BC486DD73F}" destId="{21831381-B56B-4F3F-AA16-49D2F1EF3412}" srcOrd="0" destOrd="0" presId="urn:microsoft.com/office/officeart/2005/8/layout/default"/>
    <dgm:cxn modelId="{7A4D55C0-656B-4D17-81FF-AE187D5E973D}" srcId="{0707E61B-723B-4320-ADB2-6150F1A56CBA}" destId="{859CB8D0-26DA-4C51-B1CE-1FB5B83EDFB7}" srcOrd="3" destOrd="0" parTransId="{472320C0-6204-417C-9D78-79B3AFF34E73}" sibTransId="{A56275BA-9569-4E41-B476-9C58F060FB5A}"/>
    <dgm:cxn modelId="{044BE306-8DE2-409D-BE8A-7D914F2D9F88}" type="presOf" srcId="{0707E61B-723B-4320-ADB2-6150F1A56CBA}" destId="{C4A0E6A3-6354-4C3B-BC3A-273A4E7372DB}" srcOrd="0" destOrd="0" presId="urn:microsoft.com/office/officeart/2005/8/layout/default"/>
    <dgm:cxn modelId="{B96AB73D-44B3-4CEF-8091-F687C1C554BB}" srcId="{0707E61B-723B-4320-ADB2-6150F1A56CBA}" destId="{F9634394-4CBB-400D-9D6B-58BC486DD73F}" srcOrd="2" destOrd="0" parTransId="{1AB010D2-9B6E-4ED9-B772-0E60A468957A}" sibTransId="{48460E5F-2DCF-4D2F-852F-B14DEA5BAC73}"/>
    <dgm:cxn modelId="{988F2246-D110-4703-998E-2E2888625E21}" type="presOf" srcId="{859CB8D0-26DA-4C51-B1CE-1FB5B83EDFB7}" destId="{5B73E8E0-A87F-4CCE-A542-D7D21177B1CD}" srcOrd="0" destOrd="0" presId="urn:microsoft.com/office/officeart/2005/8/layout/default"/>
    <dgm:cxn modelId="{0B86387F-B40F-4B88-9BE7-2A1AADAB174F}" srcId="{0707E61B-723B-4320-ADB2-6150F1A56CBA}" destId="{173D2EA8-DE6D-44C2-8049-AF434369ADA0}" srcOrd="0" destOrd="0" parTransId="{70EBCEA1-B129-499C-96E7-909571BE9B3D}" sibTransId="{8542168C-F9CD-4650-81B2-F52E3C07D039}"/>
    <dgm:cxn modelId="{16AC4D37-CD0D-4EE5-8DCD-99915E9FA67E}" type="presParOf" srcId="{C4A0E6A3-6354-4C3B-BC3A-273A4E7372DB}" destId="{12CE6AA0-32B7-4457-B935-4E4AE2F77391}" srcOrd="0" destOrd="0" presId="urn:microsoft.com/office/officeart/2005/8/layout/default"/>
    <dgm:cxn modelId="{2AEE0DC9-5574-4589-85B2-4BD77164035B}" type="presParOf" srcId="{C4A0E6A3-6354-4C3B-BC3A-273A4E7372DB}" destId="{0D266E03-E3E6-4A5E-8ACA-F52284A3A9CC}" srcOrd="1" destOrd="0" presId="urn:microsoft.com/office/officeart/2005/8/layout/default"/>
    <dgm:cxn modelId="{8CB14EC1-09A2-4E61-A8BD-B210D3BB86D3}" type="presParOf" srcId="{C4A0E6A3-6354-4C3B-BC3A-273A4E7372DB}" destId="{9379A005-F8CF-4DF9-B801-8815D9233D07}" srcOrd="2" destOrd="0" presId="urn:microsoft.com/office/officeart/2005/8/layout/default"/>
    <dgm:cxn modelId="{EC6654D3-1740-48C0-A22B-53B66345D92E}" type="presParOf" srcId="{C4A0E6A3-6354-4C3B-BC3A-273A4E7372DB}" destId="{FBA67A22-2842-4B8A-812E-02DD1B781BB2}" srcOrd="3" destOrd="0" presId="urn:microsoft.com/office/officeart/2005/8/layout/default"/>
    <dgm:cxn modelId="{8A75014D-E800-4E81-AAC2-1D3B08CBB32F}" type="presParOf" srcId="{C4A0E6A3-6354-4C3B-BC3A-273A4E7372DB}" destId="{21831381-B56B-4F3F-AA16-49D2F1EF3412}" srcOrd="4" destOrd="0" presId="urn:microsoft.com/office/officeart/2005/8/layout/default"/>
    <dgm:cxn modelId="{6B5849D1-F150-4DF0-A333-83D257E9D29A}" type="presParOf" srcId="{C4A0E6A3-6354-4C3B-BC3A-273A4E7372DB}" destId="{46461B39-F42C-4952-800D-08A7CB72482D}" srcOrd="5" destOrd="0" presId="urn:microsoft.com/office/officeart/2005/8/layout/default"/>
    <dgm:cxn modelId="{D963BDB8-8D4D-493F-82FF-06533D56FEF9}" type="presParOf" srcId="{C4A0E6A3-6354-4C3B-BC3A-273A4E7372DB}" destId="{5B73E8E0-A87F-4CCE-A542-D7D21177B1CD}" srcOrd="6" destOrd="0" presId="urn:microsoft.com/office/officeart/2005/8/layout/default"/>
    <dgm:cxn modelId="{866D2F47-8E73-4388-9206-C0557586F427}" type="presParOf" srcId="{C4A0E6A3-6354-4C3B-BC3A-273A4E7372DB}" destId="{022B8E7A-66B9-4C25-B0D8-CE237397D68D}" srcOrd="7" destOrd="0" presId="urn:microsoft.com/office/officeart/2005/8/layout/default"/>
    <dgm:cxn modelId="{0ACDD750-878B-4058-83FA-3ABAD561781A}" type="presParOf" srcId="{C4A0E6A3-6354-4C3B-BC3A-273A4E7372DB}" destId="{72F38E57-7555-4F36-972D-F820B8EFFB2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B79A871-6F4D-428E-9DAE-B5E3CC5CA755}" type="doc">
      <dgm:prSet loTypeId="urn:microsoft.com/office/officeart/2005/8/layout/hProcess10" loCatId="picture" qsTypeId="urn:microsoft.com/office/officeart/2005/8/quickstyle/simple1" qsCatId="simple" csTypeId="urn:microsoft.com/office/officeart/2005/8/colors/colorful1" csCatId="colorful" phldr="1"/>
      <dgm:spPr/>
      <dgm:t>
        <a:bodyPr/>
        <a:lstStyle/>
        <a:p>
          <a:pPr rtl="1"/>
          <a:endParaRPr lang="ar-SA"/>
        </a:p>
      </dgm:t>
    </dgm:pt>
    <dgm:pt modelId="{74C8BECF-F6C8-432A-B4BA-BA012F421A1E}">
      <dgm:prSet phldrT="[نص]"/>
      <dgm:spPr/>
      <dgm:t>
        <a:bodyPr/>
        <a:lstStyle/>
        <a:p>
          <a:pPr rtl="1"/>
          <a:r>
            <a:rPr lang="ar-SA" b="1" dirty="0" smtClean="0"/>
            <a:t>غياب جزء من أحد الأطراف</a:t>
          </a:r>
          <a:endParaRPr lang="ar-SA" b="1" dirty="0"/>
        </a:p>
      </dgm:t>
    </dgm:pt>
    <dgm:pt modelId="{858CCE2F-55D4-4C2F-99D3-3D999101765C}" type="parTrans" cxnId="{CF677DAA-24C6-45E6-A94B-DE40337ACBAF}">
      <dgm:prSet/>
      <dgm:spPr/>
      <dgm:t>
        <a:bodyPr/>
        <a:lstStyle/>
        <a:p>
          <a:pPr rtl="1"/>
          <a:endParaRPr lang="ar-SA"/>
        </a:p>
      </dgm:t>
    </dgm:pt>
    <dgm:pt modelId="{9FD68515-C9F6-43A7-AA72-1057A9A7E1A6}" type="sibTrans" cxnId="{CF677DAA-24C6-45E6-A94B-DE40337ACBAF}">
      <dgm:prSet/>
      <dgm:spPr/>
      <dgm:t>
        <a:bodyPr/>
        <a:lstStyle/>
        <a:p>
          <a:pPr rtl="1"/>
          <a:endParaRPr lang="ar-SA"/>
        </a:p>
      </dgm:t>
    </dgm:pt>
    <dgm:pt modelId="{79BA8241-C7D0-4C45-8830-DEE4FA09469C}">
      <dgm:prSet/>
      <dgm:spPr/>
      <dgm:t>
        <a:bodyPr/>
        <a:lstStyle/>
        <a:p>
          <a:pPr rtl="1"/>
          <a:r>
            <a:rPr lang="ar-SA" b="1" dirty="0" smtClean="0"/>
            <a:t>صغر حجم أحد الأطراف بشكل واضح</a:t>
          </a:r>
          <a:endParaRPr lang="ar-SA" b="1" dirty="0"/>
        </a:p>
      </dgm:t>
    </dgm:pt>
    <dgm:pt modelId="{F410E9DA-9A90-43DB-9580-29FF2036A73C}" type="parTrans" cxnId="{105F3AB2-FD68-4AF4-B295-D5F48BD30C94}">
      <dgm:prSet/>
      <dgm:spPr/>
      <dgm:t>
        <a:bodyPr/>
        <a:lstStyle/>
        <a:p>
          <a:pPr rtl="1"/>
          <a:endParaRPr lang="ar-SA"/>
        </a:p>
      </dgm:t>
    </dgm:pt>
    <dgm:pt modelId="{9B3418AA-4531-46DA-9BFB-AA0E0731E4DA}" type="sibTrans" cxnId="{105F3AB2-FD68-4AF4-B295-D5F48BD30C94}">
      <dgm:prSet/>
      <dgm:spPr/>
      <dgm:t>
        <a:bodyPr/>
        <a:lstStyle/>
        <a:p>
          <a:pPr rtl="1"/>
          <a:endParaRPr lang="ar-SA"/>
        </a:p>
      </dgm:t>
    </dgm:pt>
    <dgm:pt modelId="{F9C2BC55-5D5F-4609-9728-16DD06D8F339}">
      <dgm:prSet/>
      <dgm:spPr/>
      <dgm:t>
        <a:bodyPr/>
        <a:lstStyle/>
        <a:p>
          <a:pPr rtl="1"/>
          <a:r>
            <a:rPr lang="ar-SA" b="1" dirty="0" smtClean="0"/>
            <a:t>غياب معظم </a:t>
          </a:r>
          <a:r>
            <a:rPr lang="ar-SA" b="1" smtClean="0"/>
            <a:t>أو جميع </a:t>
          </a:r>
          <a:r>
            <a:rPr lang="ar-SA" b="1" dirty="0" smtClean="0"/>
            <a:t>الأطراف</a:t>
          </a:r>
          <a:endParaRPr lang="ar-SA" b="1" dirty="0"/>
        </a:p>
      </dgm:t>
    </dgm:pt>
    <dgm:pt modelId="{1A7A57CE-3ECF-4ECA-A177-7141B9977686}" type="sibTrans" cxnId="{08B73733-EAE0-4DDF-BBE8-55066DE53F27}">
      <dgm:prSet/>
      <dgm:spPr/>
      <dgm:t>
        <a:bodyPr/>
        <a:lstStyle/>
        <a:p>
          <a:pPr rtl="1"/>
          <a:endParaRPr lang="ar-SA"/>
        </a:p>
      </dgm:t>
    </dgm:pt>
    <dgm:pt modelId="{D3EC3520-CA85-467B-9C23-53819D9A1520}" type="parTrans" cxnId="{08B73733-EAE0-4DDF-BBE8-55066DE53F27}">
      <dgm:prSet/>
      <dgm:spPr/>
      <dgm:t>
        <a:bodyPr/>
        <a:lstStyle/>
        <a:p>
          <a:pPr rtl="1"/>
          <a:endParaRPr lang="ar-SA"/>
        </a:p>
      </dgm:t>
    </dgm:pt>
    <dgm:pt modelId="{AF236646-18B8-4E44-A7B0-ED3B0486DBA9}" type="pres">
      <dgm:prSet presAssocID="{6B79A871-6F4D-428E-9DAE-B5E3CC5CA755}" presName="Name0" presStyleCnt="0">
        <dgm:presLayoutVars>
          <dgm:dir/>
          <dgm:resizeHandles val="exact"/>
        </dgm:presLayoutVars>
      </dgm:prSet>
      <dgm:spPr/>
      <dgm:t>
        <a:bodyPr/>
        <a:lstStyle/>
        <a:p>
          <a:pPr rtl="1"/>
          <a:endParaRPr lang="ar-SA"/>
        </a:p>
      </dgm:t>
    </dgm:pt>
    <dgm:pt modelId="{75EF68B4-118B-4346-AA70-680F6DE6C9CA}" type="pres">
      <dgm:prSet presAssocID="{74C8BECF-F6C8-432A-B4BA-BA012F421A1E}" presName="composite" presStyleCnt="0"/>
      <dgm:spPr/>
    </dgm:pt>
    <dgm:pt modelId="{4C00B5B8-A759-4C3B-B8A4-E4D4E678C4B8}" type="pres">
      <dgm:prSet presAssocID="{74C8BECF-F6C8-432A-B4BA-BA012F421A1E}" presName="imagSh" presStyleLbl="b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dgm:spPr>
    </dgm:pt>
    <dgm:pt modelId="{A06A8188-98CB-4503-ACF7-107DD424AB59}" type="pres">
      <dgm:prSet presAssocID="{74C8BECF-F6C8-432A-B4BA-BA012F421A1E}" presName="txNode" presStyleLbl="node1" presStyleIdx="0" presStyleCnt="3" custLinFactNeighborX="-1018" custLinFactNeighborY="34826">
        <dgm:presLayoutVars>
          <dgm:bulletEnabled val="1"/>
        </dgm:presLayoutVars>
      </dgm:prSet>
      <dgm:spPr/>
      <dgm:t>
        <a:bodyPr/>
        <a:lstStyle/>
        <a:p>
          <a:pPr rtl="1"/>
          <a:endParaRPr lang="ar-SA"/>
        </a:p>
      </dgm:t>
    </dgm:pt>
    <dgm:pt modelId="{54F3858D-1504-4E91-B911-D24D7D134CA5}" type="pres">
      <dgm:prSet presAssocID="{9FD68515-C9F6-43A7-AA72-1057A9A7E1A6}" presName="sibTrans" presStyleLbl="sibTrans2D1" presStyleIdx="0" presStyleCnt="2"/>
      <dgm:spPr/>
      <dgm:t>
        <a:bodyPr/>
        <a:lstStyle/>
        <a:p>
          <a:pPr rtl="1"/>
          <a:endParaRPr lang="ar-SA"/>
        </a:p>
      </dgm:t>
    </dgm:pt>
    <dgm:pt modelId="{CBB8FB97-70C6-40BA-9004-C49C6D681F06}" type="pres">
      <dgm:prSet presAssocID="{9FD68515-C9F6-43A7-AA72-1057A9A7E1A6}" presName="connTx" presStyleLbl="sibTrans2D1" presStyleIdx="0" presStyleCnt="2"/>
      <dgm:spPr/>
      <dgm:t>
        <a:bodyPr/>
        <a:lstStyle/>
        <a:p>
          <a:pPr rtl="1"/>
          <a:endParaRPr lang="ar-SA"/>
        </a:p>
      </dgm:t>
    </dgm:pt>
    <dgm:pt modelId="{2FBA2705-8B1B-4344-A876-D8030C8DD9F9}" type="pres">
      <dgm:prSet presAssocID="{F9C2BC55-5D5F-4609-9728-16DD06D8F339}" presName="composite" presStyleCnt="0"/>
      <dgm:spPr/>
    </dgm:pt>
    <dgm:pt modelId="{EF5B0CFF-E1BD-4544-B0CE-CC25F1F0C4CB}" type="pres">
      <dgm:prSet presAssocID="{F9C2BC55-5D5F-4609-9728-16DD06D8F339}" presName="imagSh" presStyleLbl="bgImgPlace1" presStyleIdx="1" presStyleCnt="3" custLinFactNeighborX="-1608" custLinFactNeighborY="-226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9000" b="-39000"/>
          </a:stretch>
        </a:blipFill>
      </dgm:spPr>
    </dgm:pt>
    <dgm:pt modelId="{C4532FE2-EFF7-48DF-9605-C1C37BB05BF9}" type="pres">
      <dgm:prSet presAssocID="{F9C2BC55-5D5F-4609-9728-16DD06D8F339}" presName="txNode" presStyleLbl="node1" presStyleIdx="1" presStyleCnt="3" custLinFactNeighborX="784" custLinFactNeighborY="34826">
        <dgm:presLayoutVars>
          <dgm:bulletEnabled val="1"/>
        </dgm:presLayoutVars>
      </dgm:prSet>
      <dgm:spPr/>
      <dgm:t>
        <a:bodyPr/>
        <a:lstStyle/>
        <a:p>
          <a:pPr rtl="1"/>
          <a:endParaRPr lang="ar-SA"/>
        </a:p>
      </dgm:t>
    </dgm:pt>
    <dgm:pt modelId="{ECF450D3-510E-40CA-ADAE-EB525C252C16}" type="pres">
      <dgm:prSet presAssocID="{1A7A57CE-3ECF-4ECA-A177-7141B9977686}" presName="sibTrans" presStyleLbl="sibTrans2D1" presStyleIdx="1" presStyleCnt="2"/>
      <dgm:spPr/>
      <dgm:t>
        <a:bodyPr/>
        <a:lstStyle/>
        <a:p>
          <a:pPr rtl="1"/>
          <a:endParaRPr lang="ar-SA"/>
        </a:p>
      </dgm:t>
    </dgm:pt>
    <dgm:pt modelId="{080949FB-EF93-43A1-AF0F-BFF4A0311EA9}" type="pres">
      <dgm:prSet presAssocID="{1A7A57CE-3ECF-4ECA-A177-7141B9977686}" presName="connTx" presStyleLbl="sibTrans2D1" presStyleIdx="1" presStyleCnt="2"/>
      <dgm:spPr/>
      <dgm:t>
        <a:bodyPr/>
        <a:lstStyle/>
        <a:p>
          <a:pPr rtl="1"/>
          <a:endParaRPr lang="ar-SA"/>
        </a:p>
      </dgm:t>
    </dgm:pt>
    <dgm:pt modelId="{7AE7F1C2-2F5A-4848-BD26-88B3B20D7CA0}" type="pres">
      <dgm:prSet presAssocID="{79BA8241-C7D0-4C45-8830-DEE4FA09469C}" presName="composite" presStyleCnt="0"/>
      <dgm:spPr/>
    </dgm:pt>
    <dgm:pt modelId="{4EA76058-2B02-49A0-A595-96B2D3231E21}" type="pres">
      <dgm:prSet presAssocID="{79BA8241-C7D0-4C45-8830-DEE4FA09469C}" presName="imagSh" presStyleLbl="b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5000" b="-5000"/>
          </a:stretch>
        </a:blipFill>
      </dgm:spPr>
    </dgm:pt>
    <dgm:pt modelId="{E57C492F-B8F2-4BD4-BDB7-53AD2B1A0214}" type="pres">
      <dgm:prSet presAssocID="{79BA8241-C7D0-4C45-8830-DEE4FA09469C}" presName="txNode" presStyleLbl="node1" presStyleIdx="2" presStyleCnt="3" custLinFactNeighborX="-1148" custLinFactNeighborY="38560">
        <dgm:presLayoutVars>
          <dgm:bulletEnabled val="1"/>
        </dgm:presLayoutVars>
      </dgm:prSet>
      <dgm:spPr/>
      <dgm:t>
        <a:bodyPr/>
        <a:lstStyle/>
        <a:p>
          <a:pPr rtl="1"/>
          <a:endParaRPr lang="ar-SA"/>
        </a:p>
      </dgm:t>
    </dgm:pt>
  </dgm:ptLst>
  <dgm:cxnLst>
    <dgm:cxn modelId="{B0B9EEF6-1A33-4EF6-BEC3-63DD23E82F12}" type="presOf" srcId="{9FD68515-C9F6-43A7-AA72-1057A9A7E1A6}" destId="{54F3858D-1504-4E91-B911-D24D7D134CA5}" srcOrd="0" destOrd="0" presId="urn:microsoft.com/office/officeart/2005/8/layout/hProcess10"/>
    <dgm:cxn modelId="{08B73733-EAE0-4DDF-BBE8-55066DE53F27}" srcId="{6B79A871-6F4D-428E-9DAE-B5E3CC5CA755}" destId="{F9C2BC55-5D5F-4609-9728-16DD06D8F339}" srcOrd="1" destOrd="0" parTransId="{D3EC3520-CA85-467B-9C23-53819D9A1520}" sibTransId="{1A7A57CE-3ECF-4ECA-A177-7141B9977686}"/>
    <dgm:cxn modelId="{CF677DAA-24C6-45E6-A94B-DE40337ACBAF}" srcId="{6B79A871-6F4D-428E-9DAE-B5E3CC5CA755}" destId="{74C8BECF-F6C8-432A-B4BA-BA012F421A1E}" srcOrd="0" destOrd="0" parTransId="{858CCE2F-55D4-4C2F-99D3-3D999101765C}" sibTransId="{9FD68515-C9F6-43A7-AA72-1057A9A7E1A6}"/>
    <dgm:cxn modelId="{105F3AB2-FD68-4AF4-B295-D5F48BD30C94}" srcId="{6B79A871-6F4D-428E-9DAE-B5E3CC5CA755}" destId="{79BA8241-C7D0-4C45-8830-DEE4FA09469C}" srcOrd="2" destOrd="0" parTransId="{F410E9DA-9A90-43DB-9580-29FF2036A73C}" sibTransId="{9B3418AA-4531-46DA-9BFB-AA0E0731E4DA}"/>
    <dgm:cxn modelId="{9D64A0CE-3872-4D4B-88C8-0F51D9B6241B}" type="presOf" srcId="{1A7A57CE-3ECF-4ECA-A177-7141B9977686}" destId="{080949FB-EF93-43A1-AF0F-BFF4A0311EA9}" srcOrd="1" destOrd="0" presId="urn:microsoft.com/office/officeart/2005/8/layout/hProcess10"/>
    <dgm:cxn modelId="{2AD2C3A5-65B9-4962-AB6D-BACC554FC4BD}" type="presOf" srcId="{74C8BECF-F6C8-432A-B4BA-BA012F421A1E}" destId="{A06A8188-98CB-4503-ACF7-107DD424AB59}" srcOrd="0" destOrd="0" presId="urn:microsoft.com/office/officeart/2005/8/layout/hProcess10"/>
    <dgm:cxn modelId="{675ACC22-C29C-44A2-8F85-795507F6BA25}" type="presOf" srcId="{1A7A57CE-3ECF-4ECA-A177-7141B9977686}" destId="{ECF450D3-510E-40CA-ADAE-EB525C252C16}" srcOrd="0" destOrd="0" presId="urn:microsoft.com/office/officeart/2005/8/layout/hProcess10"/>
    <dgm:cxn modelId="{94BD569A-8934-4C1C-A9DD-62EACA3CCCCD}" type="presOf" srcId="{9FD68515-C9F6-43A7-AA72-1057A9A7E1A6}" destId="{CBB8FB97-70C6-40BA-9004-C49C6D681F06}" srcOrd="1" destOrd="0" presId="urn:microsoft.com/office/officeart/2005/8/layout/hProcess10"/>
    <dgm:cxn modelId="{729693CF-D622-4106-B1E3-D64C3567E972}" type="presOf" srcId="{F9C2BC55-5D5F-4609-9728-16DD06D8F339}" destId="{C4532FE2-EFF7-48DF-9605-C1C37BB05BF9}" srcOrd="0" destOrd="0" presId="urn:microsoft.com/office/officeart/2005/8/layout/hProcess10"/>
    <dgm:cxn modelId="{3F9C4965-1127-46A9-B0CA-A822C2AB01A0}" type="presOf" srcId="{79BA8241-C7D0-4C45-8830-DEE4FA09469C}" destId="{E57C492F-B8F2-4BD4-BDB7-53AD2B1A0214}" srcOrd="0" destOrd="0" presId="urn:microsoft.com/office/officeart/2005/8/layout/hProcess10"/>
    <dgm:cxn modelId="{2834F2A3-890F-4275-90D7-50F6BFCAB80E}" type="presOf" srcId="{6B79A871-6F4D-428E-9DAE-B5E3CC5CA755}" destId="{AF236646-18B8-4E44-A7B0-ED3B0486DBA9}" srcOrd="0" destOrd="0" presId="urn:microsoft.com/office/officeart/2005/8/layout/hProcess10"/>
    <dgm:cxn modelId="{445321FE-59DB-4AA3-89C1-2D0051DE134A}" type="presParOf" srcId="{AF236646-18B8-4E44-A7B0-ED3B0486DBA9}" destId="{75EF68B4-118B-4346-AA70-680F6DE6C9CA}" srcOrd="0" destOrd="0" presId="urn:microsoft.com/office/officeart/2005/8/layout/hProcess10"/>
    <dgm:cxn modelId="{2DFD8269-32A5-471D-ABFA-FCDB687E1E6A}" type="presParOf" srcId="{75EF68B4-118B-4346-AA70-680F6DE6C9CA}" destId="{4C00B5B8-A759-4C3B-B8A4-E4D4E678C4B8}" srcOrd="0" destOrd="0" presId="urn:microsoft.com/office/officeart/2005/8/layout/hProcess10"/>
    <dgm:cxn modelId="{E5F12CEB-9AAF-43D3-AC3C-F75B9683C3FE}" type="presParOf" srcId="{75EF68B4-118B-4346-AA70-680F6DE6C9CA}" destId="{A06A8188-98CB-4503-ACF7-107DD424AB59}" srcOrd="1" destOrd="0" presId="urn:microsoft.com/office/officeart/2005/8/layout/hProcess10"/>
    <dgm:cxn modelId="{0CD4981A-164A-4A78-BFF2-39F36E0924E2}" type="presParOf" srcId="{AF236646-18B8-4E44-A7B0-ED3B0486DBA9}" destId="{54F3858D-1504-4E91-B911-D24D7D134CA5}" srcOrd="1" destOrd="0" presId="urn:microsoft.com/office/officeart/2005/8/layout/hProcess10"/>
    <dgm:cxn modelId="{C2CB964B-F15F-4678-9678-A013B9311E98}" type="presParOf" srcId="{54F3858D-1504-4E91-B911-D24D7D134CA5}" destId="{CBB8FB97-70C6-40BA-9004-C49C6D681F06}" srcOrd="0" destOrd="0" presId="urn:microsoft.com/office/officeart/2005/8/layout/hProcess10"/>
    <dgm:cxn modelId="{90E42D85-7ECC-4F8A-9A68-3BA7AE229B38}" type="presParOf" srcId="{AF236646-18B8-4E44-A7B0-ED3B0486DBA9}" destId="{2FBA2705-8B1B-4344-A876-D8030C8DD9F9}" srcOrd="2" destOrd="0" presId="urn:microsoft.com/office/officeart/2005/8/layout/hProcess10"/>
    <dgm:cxn modelId="{B6686B42-34C1-4978-8B34-646C13FFEC74}" type="presParOf" srcId="{2FBA2705-8B1B-4344-A876-D8030C8DD9F9}" destId="{EF5B0CFF-E1BD-4544-B0CE-CC25F1F0C4CB}" srcOrd="0" destOrd="0" presId="urn:microsoft.com/office/officeart/2005/8/layout/hProcess10"/>
    <dgm:cxn modelId="{BDCD5460-010A-4C2F-BEA8-EFCE106AD582}" type="presParOf" srcId="{2FBA2705-8B1B-4344-A876-D8030C8DD9F9}" destId="{C4532FE2-EFF7-48DF-9605-C1C37BB05BF9}" srcOrd="1" destOrd="0" presId="urn:microsoft.com/office/officeart/2005/8/layout/hProcess10"/>
    <dgm:cxn modelId="{F7FD5397-9642-4E68-9429-8A3E83F1022E}" type="presParOf" srcId="{AF236646-18B8-4E44-A7B0-ED3B0486DBA9}" destId="{ECF450D3-510E-40CA-ADAE-EB525C252C16}" srcOrd="3" destOrd="0" presId="urn:microsoft.com/office/officeart/2005/8/layout/hProcess10"/>
    <dgm:cxn modelId="{149A3258-2692-423B-A676-E6E400A7BD08}" type="presParOf" srcId="{ECF450D3-510E-40CA-ADAE-EB525C252C16}" destId="{080949FB-EF93-43A1-AF0F-BFF4A0311EA9}" srcOrd="0" destOrd="0" presId="urn:microsoft.com/office/officeart/2005/8/layout/hProcess10"/>
    <dgm:cxn modelId="{AE73AC85-07EC-4449-A5FA-6C345F9C30C7}" type="presParOf" srcId="{AF236646-18B8-4E44-A7B0-ED3B0486DBA9}" destId="{7AE7F1C2-2F5A-4848-BD26-88B3B20D7CA0}" srcOrd="4" destOrd="0" presId="urn:microsoft.com/office/officeart/2005/8/layout/hProcess10"/>
    <dgm:cxn modelId="{B1B39F1E-6138-45D3-8660-425D1D4BBFFD}" type="presParOf" srcId="{7AE7F1C2-2F5A-4848-BD26-88B3B20D7CA0}" destId="{4EA76058-2B02-49A0-A595-96B2D3231E21}" srcOrd="0" destOrd="0" presId="urn:microsoft.com/office/officeart/2005/8/layout/hProcess10"/>
    <dgm:cxn modelId="{4749FC95-095F-40EA-8CDF-D0D10393A9D5}" type="presParOf" srcId="{7AE7F1C2-2F5A-4848-BD26-88B3B20D7CA0}" destId="{E57C492F-B8F2-4BD4-BDB7-53AD2B1A0214}"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CD906F0-8E8B-4C9E-BF49-540CC48C77CA}"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pPr rtl="1"/>
          <a:endParaRPr lang="ar-SA"/>
        </a:p>
      </dgm:t>
    </dgm:pt>
    <dgm:pt modelId="{EA7DDA43-4951-42FB-9EA4-E11C957DF552}">
      <dgm:prSet phldrT="[نص]"/>
      <dgm:spPr/>
      <dgm:t>
        <a:bodyPr/>
        <a:lstStyle/>
        <a:p>
          <a:pPr rtl="1"/>
          <a:r>
            <a:rPr lang="ar-SA" b="1" dirty="0" smtClean="0"/>
            <a:t>وراثية</a:t>
          </a:r>
          <a:endParaRPr lang="ar-SA" b="1" dirty="0"/>
        </a:p>
      </dgm:t>
    </dgm:pt>
    <dgm:pt modelId="{CAA7437F-9EDD-48AE-90DC-5EEFA17F7B5D}" type="parTrans" cxnId="{C26AF77C-BFF1-49FB-9A1A-DF5F03F7AAB0}">
      <dgm:prSet/>
      <dgm:spPr/>
      <dgm:t>
        <a:bodyPr/>
        <a:lstStyle/>
        <a:p>
          <a:pPr rtl="1"/>
          <a:endParaRPr lang="ar-SA"/>
        </a:p>
      </dgm:t>
    </dgm:pt>
    <dgm:pt modelId="{8F615849-6D1E-41EB-8045-93A571852433}" type="sibTrans" cxnId="{C26AF77C-BFF1-49FB-9A1A-DF5F03F7AAB0}">
      <dgm:prSet/>
      <dgm:spPr/>
      <dgm:t>
        <a:bodyPr/>
        <a:lstStyle/>
        <a:p>
          <a:pPr rtl="1"/>
          <a:endParaRPr lang="ar-SA"/>
        </a:p>
      </dgm:t>
    </dgm:pt>
    <dgm:pt modelId="{6315A6E7-DBF9-4EF1-8D51-49AB0D49BFB4}">
      <dgm:prSet phldrT="[نص]"/>
      <dgm:spPr/>
      <dgm:t>
        <a:bodyPr/>
        <a:lstStyle/>
        <a:p>
          <a:pPr rtl="1"/>
          <a:r>
            <a:rPr lang="ar-SA" b="1" dirty="0" smtClean="0"/>
            <a:t>مكتسبة</a:t>
          </a:r>
          <a:endParaRPr lang="ar-SA" b="1" dirty="0"/>
        </a:p>
      </dgm:t>
    </dgm:pt>
    <dgm:pt modelId="{EA72F6B3-5207-4783-AA97-A42D9C30CA4E}" type="parTrans" cxnId="{0AE9D189-29F6-4451-89B3-84B072FBAFE3}">
      <dgm:prSet/>
      <dgm:spPr/>
      <dgm:t>
        <a:bodyPr/>
        <a:lstStyle/>
        <a:p>
          <a:pPr rtl="1"/>
          <a:endParaRPr lang="ar-SA"/>
        </a:p>
      </dgm:t>
    </dgm:pt>
    <dgm:pt modelId="{09A12CDF-45CC-418F-B110-AE916C27ADC8}" type="sibTrans" cxnId="{0AE9D189-29F6-4451-89B3-84B072FBAFE3}">
      <dgm:prSet/>
      <dgm:spPr/>
      <dgm:t>
        <a:bodyPr/>
        <a:lstStyle/>
        <a:p>
          <a:pPr rtl="1"/>
          <a:endParaRPr lang="ar-SA"/>
        </a:p>
      </dgm:t>
    </dgm:pt>
    <dgm:pt modelId="{C78C652F-E728-4330-BD33-781D945C1693}">
      <dgm:prSet phldrT="[نص]"/>
      <dgm:spPr/>
      <dgm:t>
        <a:bodyPr/>
        <a:lstStyle/>
        <a:p>
          <a:pPr rtl="1"/>
          <a:r>
            <a:rPr lang="ar-SA" b="1" dirty="0" smtClean="0"/>
            <a:t>الحوادث</a:t>
          </a:r>
          <a:endParaRPr lang="ar-SA" b="1" dirty="0"/>
        </a:p>
      </dgm:t>
    </dgm:pt>
    <dgm:pt modelId="{16B3301E-A169-46EC-BB9A-ADEC4A370396}" type="parTrans" cxnId="{B84F27B1-BB57-434E-95EE-9FE9B033CC33}">
      <dgm:prSet/>
      <dgm:spPr/>
      <dgm:t>
        <a:bodyPr/>
        <a:lstStyle/>
        <a:p>
          <a:pPr rtl="1"/>
          <a:endParaRPr lang="ar-SA"/>
        </a:p>
      </dgm:t>
    </dgm:pt>
    <dgm:pt modelId="{528DE731-F3D9-43C6-9600-659C7D530D62}" type="sibTrans" cxnId="{B84F27B1-BB57-434E-95EE-9FE9B033CC33}">
      <dgm:prSet/>
      <dgm:spPr/>
      <dgm:t>
        <a:bodyPr/>
        <a:lstStyle/>
        <a:p>
          <a:pPr rtl="1"/>
          <a:endParaRPr lang="ar-SA"/>
        </a:p>
      </dgm:t>
    </dgm:pt>
    <dgm:pt modelId="{559B9A1C-5717-47A7-B960-876FD3DF20B1}">
      <dgm:prSet phldrT="[نص]"/>
      <dgm:spPr/>
      <dgm:t>
        <a:bodyPr/>
        <a:lstStyle/>
        <a:p>
          <a:pPr rtl="1"/>
          <a:r>
            <a:rPr lang="ar-SA" b="1" dirty="0" smtClean="0"/>
            <a:t>الأمراض</a:t>
          </a:r>
          <a:endParaRPr lang="ar-SA" b="1" dirty="0"/>
        </a:p>
      </dgm:t>
    </dgm:pt>
    <dgm:pt modelId="{640A03FE-1297-4758-9581-7E5E8B12848D}" type="parTrans" cxnId="{AE8B9C9B-66B7-41C2-8433-B78818FA0B4C}">
      <dgm:prSet/>
      <dgm:spPr/>
      <dgm:t>
        <a:bodyPr/>
        <a:lstStyle/>
        <a:p>
          <a:pPr rtl="1"/>
          <a:endParaRPr lang="ar-SA"/>
        </a:p>
      </dgm:t>
    </dgm:pt>
    <dgm:pt modelId="{C5A938C0-2DF9-4CBD-8A0D-B3AC1D27D33C}" type="sibTrans" cxnId="{AE8B9C9B-66B7-41C2-8433-B78818FA0B4C}">
      <dgm:prSet/>
      <dgm:spPr/>
      <dgm:t>
        <a:bodyPr/>
        <a:lstStyle/>
        <a:p>
          <a:pPr rtl="1"/>
          <a:endParaRPr lang="ar-SA"/>
        </a:p>
      </dgm:t>
    </dgm:pt>
    <dgm:pt modelId="{30D77FFD-6A4F-414F-83F1-E33DCA4D897B}">
      <dgm:prSet phldrT="[نص]"/>
      <dgm:spPr/>
      <dgm:t>
        <a:bodyPr/>
        <a:lstStyle/>
        <a:p>
          <a:pPr rtl="1"/>
          <a:r>
            <a:rPr lang="ar-SA" b="1" dirty="0" smtClean="0"/>
            <a:t>فطرية</a:t>
          </a:r>
          <a:endParaRPr lang="ar-SA" b="1" dirty="0"/>
        </a:p>
      </dgm:t>
    </dgm:pt>
    <dgm:pt modelId="{0C748C7A-EDC3-41D2-B949-F2E231B0285B}" type="parTrans" cxnId="{D4A2F40A-F0C0-4F14-BEE1-C1EA26E30F44}">
      <dgm:prSet/>
      <dgm:spPr/>
      <dgm:t>
        <a:bodyPr/>
        <a:lstStyle/>
        <a:p>
          <a:pPr rtl="1"/>
          <a:endParaRPr lang="ar-SA"/>
        </a:p>
      </dgm:t>
    </dgm:pt>
    <dgm:pt modelId="{9E353594-02D4-4219-A888-9CF60E3872E3}" type="sibTrans" cxnId="{D4A2F40A-F0C0-4F14-BEE1-C1EA26E30F44}">
      <dgm:prSet/>
      <dgm:spPr/>
      <dgm:t>
        <a:bodyPr/>
        <a:lstStyle/>
        <a:p>
          <a:pPr rtl="1"/>
          <a:endParaRPr lang="ar-SA"/>
        </a:p>
      </dgm:t>
    </dgm:pt>
    <dgm:pt modelId="{BCC3120D-31CE-4D01-BA72-9F4F12C4B3DB}">
      <dgm:prSet phldrT="[نص]"/>
      <dgm:spPr/>
      <dgm:t>
        <a:bodyPr/>
        <a:lstStyle/>
        <a:p>
          <a:pPr rtl="1"/>
          <a:r>
            <a:rPr lang="ar-SA" b="1" dirty="0" smtClean="0"/>
            <a:t>الأمراض</a:t>
          </a:r>
          <a:endParaRPr lang="ar-SA" b="1" dirty="0"/>
        </a:p>
      </dgm:t>
    </dgm:pt>
    <dgm:pt modelId="{37E3F21B-21C4-49A0-A0C7-8F04F9EF4A91}" type="parTrans" cxnId="{C7E59BE8-4603-4FAC-835C-0A2902B9FAE0}">
      <dgm:prSet/>
      <dgm:spPr/>
      <dgm:t>
        <a:bodyPr/>
        <a:lstStyle/>
        <a:p>
          <a:pPr rtl="1"/>
          <a:endParaRPr lang="ar-SA"/>
        </a:p>
      </dgm:t>
    </dgm:pt>
    <dgm:pt modelId="{92F9AA92-8239-4D88-AB5D-F7A38E9F76E4}" type="sibTrans" cxnId="{C7E59BE8-4603-4FAC-835C-0A2902B9FAE0}">
      <dgm:prSet/>
      <dgm:spPr/>
      <dgm:t>
        <a:bodyPr/>
        <a:lstStyle/>
        <a:p>
          <a:pPr rtl="1"/>
          <a:endParaRPr lang="ar-SA"/>
        </a:p>
      </dgm:t>
    </dgm:pt>
    <dgm:pt modelId="{01E9FA01-CBEB-4CF2-AB01-994830C4E3ED}" type="pres">
      <dgm:prSet presAssocID="{0CD906F0-8E8B-4C9E-BF49-540CC48C77CA}" presName="hierChild1" presStyleCnt="0">
        <dgm:presLayoutVars>
          <dgm:chPref val="1"/>
          <dgm:dir/>
          <dgm:animOne val="branch"/>
          <dgm:animLvl val="lvl"/>
          <dgm:resizeHandles/>
        </dgm:presLayoutVars>
      </dgm:prSet>
      <dgm:spPr/>
      <dgm:t>
        <a:bodyPr/>
        <a:lstStyle/>
        <a:p>
          <a:pPr rtl="1"/>
          <a:endParaRPr lang="ar-SA"/>
        </a:p>
      </dgm:t>
    </dgm:pt>
    <dgm:pt modelId="{99DC6DAE-1C81-46B4-B5CB-40732D9F99A3}" type="pres">
      <dgm:prSet presAssocID="{EA7DDA43-4951-42FB-9EA4-E11C957DF552}" presName="hierRoot1" presStyleCnt="0"/>
      <dgm:spPr/>
    </dgm:pt>
    <dgm:pt modelId="{40BE41A5-C843-4B45-8AFC-480D42A452F1}" type="pres">
      <dgm:prSet presAssocID="{EA7DDA43-4951-42FB-9EA4-E11C957DF552}" presName="composite" presStyleCnt="0"/>
      <dgm:spPr/>
    </dgm:pt>
    <dgm:pt modelId="{538A5B86-6542-4E0B-B337-A03449F758C1}" type="pres">
      <dgm:prSet presAssocID="{EA7DDA43-4951-42FB-9EA4-E11C957DF552}" presName="background" presStyleLbl="node0" presStyleIdx="0" presStyleCnt="1"/>
      <dgm:spPr/>
    </dgm:pt>
    <dgm:pt modelId="{B278BFC7-795F-4789-8618-653AD831B39E}" type="pres">
      <dgm:prSet presAssocID="{EA7DDA43-4951-42FB-9EA4-E11C957DF552}" presName="text" presStyleLbl="fgAcc0" presStyleIdx="0" presStyleCnt="1">
        <dgm:presLayoutVars>
          <dgm:chPref val="3"/>
        </dgm:presLayoutVars>
      </dgm:prSet>
      <dgm:spPr/>
      <dgm:t>
        <a:bodyPr/>
        <a:lstStyle/>
        <a:p>
          <a:pPr rtl="1"/>
          <a:endParaRPr lang="ar-SA"/>
        </a:p>
      </dgm:t>
    </dgm:pt>
    <dgm:pt modelId="{5887004A-C8B5-4878-B370-6352C15792FF}" type="pres">
      <dgm:prSet presAssocID="{EA7DDA43-4951-42FB-9EA4-E11C957DF552}" presName="hierChild2" presStyleCnt="0"/>
      <dgm:spPr/>
    </dgm:pt>
    <dgm:pt modelId="{D86431B8-B4E2-48BC-8252-30C4F4A80FDD}" type="pres">
      <dgm:prSet presAssocID="{EA72F6B3-5207-4783-AA97-A42D9C30CA4E}" presName="Name10" presStyleLbl="parChTrans1D2" presStyleIdx="0" presStyleCnt="2"/>
      <dgm:spPr/>
      <dgm:t>
        <a:bodyPr/>
        <a:lstStyle/>
        <a:p>
          <a:pPr rtl="1"/>
          <a:endParaRPr lang="ar-SA"/>
        </a:p>
      </dgm:t>
    </dgm:pt>
    <dgm:pt modelId="{6056765A-3475-4044-A71E-E77B84F50B1D}" type="pres">
      <dgm:prSet presAssocID="{6315A6E7-DBF9-4EF1-8D51-49AB0D49BFB4}" presName="hierRoot2" presStyleCnt="0"/>
      <dgm:spPr/>
    </dgm:pt>
    <dgm:pt modelId="{71FA3E88-7D4D-42FB-82CB-5757782FD42E}" type="pres">
      <dgm:prSet presAssocID="{6315A6E7-DBF9-4EF1-8D51-49AB0D49BFB4}" presName="composite2" presStyleCnt="0"/>
      <dgm:spPr/>
    </dgm:pt>
    <dgm:pt modelId="{4CA7EEB4-9428-4710-BCB4-A615D153B45A}" type="pres">
      <dgm:prSet presAssocID="{6315A6E7-DBF9-4EF1-8D51-49AB0D49BFB4}" presName="background2" presStyleLbl="node2" presStyleIdx="0" presStyleCnt="2"/>
      <dgm:spPr/>
    </dgm:pt>
    <dgm:pt modelId="{A65799B6-7472-44D5-B4B4-0CEF624EDFA0}" type="pres">
      <dgm:prSet presAssocID="{6315A6E7-DBF9-4EF1-8D51-49AB0D49BFB4}" presName="text2" presStyleLbl="fgAcc2" presStyleIdx="0" presStyleCnt="2">
        <dgm:presLayoutVars>
          <dgm:chPref val="3"/>
        </dgm:presLayoutVars>
      </dgm:prSet>
      <dgm:spPr/>
      <dgm:t>
        <a:bodyPr/>
        <a:lstStyle/>
        <a:p>
          <a:pPr rtl="1"/>
          <a:endParaRPr lang="ar-SA"/>
        </a:p>
      </dgm:t>
    </dgm:pt>
    <dgm:pt modelId="{7D60EF45-B4B6-4570-B020-36D552708BA3}" type="pres">
      <dgm:prSet presAssocID="{6315A6E7-DBF9-4EF1-8D51-49AB0D49BFB4}" presName="hierChild3" presStyleCnt="0"/>
      <dgm:spPr/>
    </dgm:pt>
    <dgm:pt modelId="{1EFC4762-FB3B-47B1-B061-BA83999CEA4A}" type="pres">
      <dgm:prSet presAssocID="{16B3301E-A169-46EC-BB9A-ADEC4A370396}" presName="Name17" presStyleLbl="parChTrans1D3" presStyleIdx="0" presStyleCnt="3"/>
      <dgm:spPr/>
      <dgm:t>
        <a:bodyPr/>
        <a:lstStyle/>
        <a:p>
          <a:pPr rtl="1"/>
          <a:endParaRPr lang="ar-SA"/>
        </a:p>
      </dgm:t>
    </dgm:pt>
    <dgm:pt modelId="{15860502-BCAD-4BC9-A42F-A6F2D5B01071}" type="pres">
      <dgm:prSet presAssocID="{C78C652F-E728-4330-BD33-781D945C1693}" presName="hierRoot3" presStyleCnt="0"/>
      <dgm:spPr/>
    </dgm:pt>
    <dgm:pt modelId="{39110C80-EAED-4CC8-B3DA-2A5C21B26429}" type="pres">
      <dgm:prSet presAssocID="{C78C652F-E728-4330-BD33-781D945C1693}" presName="composite3" presStyleCnt="0"/>
      <dgm:spPr/>
    </dgm:pt>
    <dgm:pt modelId="{A87828EB-1498-4F1E-8CC9-8992C7F2D890}" type="pres">
      <dgm:prSet presAssocID="{C78C652F-E728-4330-BD33-781D945C1693}" presName="background3" presStyleLbl="node3" presStyleIdx="0" presStyleCnt="3"/>
      <dgm:spPr/>
    </dgm:pt>
    <dgm:pt modelId="{2F1F24D6-CBD2-4E2F-8645-4AD0EB1EAC27}" type="pres">
      <dgm:prSet presAssocID="{C78C652F-E728-4330-BD33-781D945C1693}" presName="text3" presStyleLbl="fgAcc3" presStyleIdx="0" presStyleCnt="3">
        <dgm:presLayoutVars>
          <dgm:chPref val="3"/>
        </dgm:presLayoutVars>
      </dgm:prSet>
      <dgm:spPr/>
      <dgm:t>
        <a:bodyPr/>
        <a:lstStyle/>
        <a:p>
          <a:pPr rtl="1"/>
          <a:endParaRPr lang="ar-SA"/>
        </a:p>
      </dgm:t>
    </dgm:pt>
    <dgm:pt modelId="{23226E5D-B15D-45D1-A1DF-3291AFDB32FB}" type="pres">
      <dgm:prSet presAssocID="{C78C652F-E728-4330-BD33-781D945C1693}" presName="hierChild4" presStyleCnt="0"/>
      <dgm:spPr/>
    </dgm:pt>
    <dgm:pt modelId="{489B7704-5E8E-45B8-ACA2-8657DA4CF77B}" type="pres">
      <dgm:prSet presAssocID="{640A03FE-1297-4758-9581-7E5E8B12848D}" presName="Name17" presStyleLbl="parChTrans1D3" presStyleIdx="1" presStyleCnt="3"/>
      <dgm:spPr/>
      <dgm:t>
        <a:bodyPr/>
        <a:lstStyle/>
        <a:p>
          <a:pPr rtl="1"/>
          <a:endParaRPr lang="ar-SA"/>
        </a:p>
      </dgm:t>
    </dgm:pt>
    <dgm:pt modelId="{932A651E-5C48-43EA-9FE4-B709D7BC3E25}" type="pres">
      <dgm:prSet presAssocID="{559B9A1C-5717-47A7-B960-876FD3DF20B1}" presName="hierRoot3" presStyleCnt="0"/>
      <dgm:spPr/>
    </dgm:pt>
    <dgm:pt modelId="{CAEEE277-3E40-4A33-8301-29003EECAC32}" type="pres">
      <dgm:prSet presAssocID="{559B9A1C-5717-47A7-B960-876FD3DF20B1}" presName="composite3" presStyleCnt="0"/>
      <dgm:spPr/>
    </dgm:pt>
    <dgm:pt modelId="{28E220C3-B29B-4974-B16C-99D7F0352384}" type="pres">
      <dgm:prSet presAssocID="{559B9A1C-5717-47A7-B960-876FD3DF20B1}" presName="background3" presStyleLbl="node3" presStyleIdx="1" presStyleCnt="3"/>
      <dgm:spPr/>
    </dgm:pt>
    <dgm:pt modelId="{0D2B15C7-FCA7-49DD-B9CD-3A5643C7C501}" type="pres">
      <dgm:prSet presAssocID="{559B9A1C-5717-47A7-B960-876FD3DF20B1}" presName="text3" presStyleLbl="fgAcc3" presStyleIdx="1" presStyleCnt="3">
        <dgm:presLayoutVars>
          <dgm:chPref val="3"/>
        </dgm:presLayoutVars>
      </dgm:prSet>
      <dgm:spPr/>
      <dgm:t>
        <a:bodyPr/>
        <a:lstStyle/>
        <a:p>
          <a:pPr rtl="1"/>
          <a:endParaRPr lang="ar-SA"/>
        </a:p>
      </dgm:t>
    </dgm:pt>
    <dgm:pt modelId="{6ED34DF1-1E3E-4121-868C-DF7EFBED77BE}" type="pres">
      <dgm:prSet presAssocID="{559B9A1C-5717-47A7-B960-876FD3DF20B1}" presName="hierChild4" presStyleCnt="0"/>
      <dgm:spPr/>
    </dgm:pt>
    <dgm:pt modelId="{BC98D69F-11D8-4348-A1A6-DC40663A4DBD}" type="pres">
      <dgm:prSet presAssocID="{0C748C7A-EDC3-41D2-B949-F2E231B0285B}" presName="Name10" presStyleLbl="parChTrans1D2" presStyleIdx="1" presStyleCnt="2"/>
      <dgm:spPr/>
      <dgm:t>
        <a:bodyPr/>
        <a:lstStyle/>
        <a:p>
          <a:pPr rtl="1"/>
          <a:endParaRPr lang="ar-SA"/>
        </a:p>
      </dgm:t>
    </dgm:pt>
    <dgm:pt modelId="{8A34AC76-5AFC-4C51-93D8-D27554FCA5BA}" type="pres">
      <dgm:prSet presAssocID="{30D77FFD-6A4F-414F-83F1-E33DCA4D897B}" presName="hierRoot2" presStyleCnt="0"/>
      <dgm:spPr/>
    </dgm:pt>
    <dgm:pt modelId="{E1B9E4B6-2FB7-4774-91BF-A1817428CCF5}" type="pres">
      <dgm:prSet presAssocID="{30D77FFD-6A4F-414F-83F1-E33DCA4D897B}" presName="composite2" presStyleCnt="0"/>
      <dgm:spPr/>
    </dgm:pt>
    <dgm:pt modelId="{CD8CE2B5-B3CE-4BAA-839D-053C03060CB5}" type="pres">
      <dgm:prSet presAssocID="{30D77FFD-6A4F-414F-83F1-E33DCA4D897B}" presName="background2" presStyleLbl="node2" presStyleIdx="1" presStyleCnt="2"/>
      <dgm:spPr/>
    </dgm:pt>
    <dgm:pt modelId="{9AC84C8B-3045-4F8D-9743-C23F802665DA}" type="pres">
      <dgm:prSet presAssocID="{30D77FFD-6A4F-414F-83F1-E33DCA4D897B}" presName="text2" presStyleLbl="fgAcc2" presStyleIdx="1" presStyleCnt="2">
        <dgm:presLayoutVars>
          <dgm:chPref val="3"/>
        </dgm:presLayoutVars>
      </dgm:prSet>
      <dgm:spPr/>
      <dgm:t>
        <a:bodyPr/>
        <a:lstStyle/>
        <a:p>
          <a:pPr rtl="1"/>
          <a:endParaRPr lang="ar-SA"/>
        </a:p>
      </dgm:t>
    </dgm:pt>
    <dgm:pt modelId="{0A57BA7E-7478-46E0-B839-9DFCDEC8A6B9}" type="pres">
      <dgm:prSet presAssocID="{30D77FFD-6A4F-414F-83F1-E33DCA4D897B}" presName="hierChild3" presStyleCnt="0"/>
      <dgm:spPr/>
    </dgm:pt>
    <dgm:pt modelId="{77C6D1AB-379D-4A37-9B02-4A519D9767B6}" type="pres">
      <dgm:prSet presAssocID="{37E3F21B-21C4-49A0-A0C7-8F04F9EF4A91}" presName="Name17" presStyleLbl="parChTrans1D3" presStyleIdx="2" presStyleCnt="3"/>
      <dgm:spPr/>
      <dgm:t>
        <a:bodyPr/>
        <a:lstStyle/>
        <a:p>
          <a:pPr rtl="1"/>
          <a:endParaRPr lang="ar-SA"/>
        </a:p>
      </dgm:t>
    </dgm:pt>
    <dgm:pt modelId="{758DA0B3-6152-48A1-A80B-4B9375A2B42F}" type="pres">
      <dgm:prSet presAssocID="{BCC3120D-31CE-4D01-BA72-9F4F12C4B3DB}" presName="hierRoot3" presStyleCnt="0"/>
      <dgm:spPr/>
    </dgm:pt>
    <dgm:pt modelId="{5D536ED8-4D13-4EAA-9E75-DAEDA25F5D01}" type="pres">
      <dgm:prSet presAssocID="{BCC3120D-31CE-4D01-BA72-9F4F12C4B3DB}" presName="composite3" presStyleCnt="0"/>
      <dgm:spPr/>
    </dgm:pt>
    <dgm:pt modelId="{0A079159-C418-4B57-A51E-7F6AC87895C4}" type="pres">
      <dgm:prSet presAssocID="{BCC3120D-31CE-4D01-BA72-9F4F12C4B3DB}" presName="background3" presStyleLbl="node3" presStyleIdx="2" presStyleCnt="3"/>
      <dgm:spPr/>
    </dgm:pt>
    <dgm:pt modelId="{92DDC299-886B-4EF9-870A-34E177BE1487}" type="pres">
      <dgm:prSet presAssocID="{BCC3120D-31CE-4D01-BA72-9F4F12C4B3DB}" presName="text3" presStyleLbl="fgAcc3" presStyleIdx="2" presStyleCnt="3">
        <dgm:presLayoutVars>
          <dgm:chPref val="3"/>
        </dgm:presLayoutVars>
      </dgm:prSet>
      <dgm:spPr/>
      <dgm:t>
        <a:bodyPr/>
        <a:lstStyle/>
        <a:p>
          <a:pPr rtl="1"/>
          <a:endParaRPr lang="ar-SA"/>
        </a:p>
      </dgm:t>
    </dgm:pt>
    <dgm:pt modelId="{9FCCCE9A-62BE-45E7-A8E7-378DB2BD0AA5}" type="pres">
      <dgm:prSet presAssocID="{BCC3120D-31CE-4D01-BA72-9F4F12C4B3DB}" presName="hierChild4" presStyleCnt="0"/>
      <dgm:spPr/>
    </dgm:pt>
  </dgm:ptLst>
  <dgm:cxnLst>
    <dgm:cxn modelId="{EEF3B345-864B-4183-838F-121640086069}" type="presOf" srcId="{30D77FFD-6A4F-414F-83F1-E33DCA4D897B}" destId="{9AC84C8B-3045-4F8D-9743-C23F802665DA}" srcOrd="0" destOrd="0" presId="urn:microsoft.com/office/officeart/2005/8/layout/hierarchy1"/>
    <dgm:cxn modelId="{7CBBBFA5-B396-4319-B608-6B8DCC989C5D}" type="presOf" srcId="{EA72F6B3-5207-4783-AA97-A42D9C30CA4E}" destId="{D86431B8-B4E2-48BC-8252-30C4F4A80FDD}" srcOrd="0" destOrd="0" presId="urn:microsoft.com/office/officeart/2005/8/layout/hierarchy1"/>
    <dgm:cxn modelId="{C793BF7D-191C-49B8-9A99-24CACFD65C3B}" type="presOf" srcId="{37E3F21B-21C4-49A0-A0C7-8F04F9EF4A91}" destId="{77C6D1AB-379D-4A37-9B02-4A519D9767B6}" srcOrd="0" destOrd="0" presId="urn:microsoft.com/office/officeart/2005/8/layout/hierarchy1"/>
    <dgm:cxn modelId="{6604C0AE-84D0-43FA-A57E-57D3FAB7A241}" type="presOf" srcId="{EA7DDA43-4951-42FB-9EA4-E11C957DF552}" destId="{B278BFC7-795F-4789-8618-653AD831B39E}" srcOrd="0" destOrd="0" presId="urn:microsoft.com/office/officeart/2005/8/layout/hierarchy1"/>
    <dgm:cxn modelId="{697E5B03-65DE-4A41-8043-960BC3F59926}" type="presOf" srcId="{640A03FE-1297-4758-9581-7E5E8B12848D}" destId="{489B7704-5E8E-45B8-ACA2-8657DA4CF77B}" srcOrd="0" destOrd="0" presId="urn:microsoft.com/office/officeart/2005/8/layout/hierarchy1"/>
    <dgm:cxn modelId="{C26AF77C-BFF1-49FB-9A1A-DF5F03F7AAB0}" srcId="{0CD906F0-8E8B-4C9E-BF49-540CC48C77CA}" destId="{EA7DDA43-4951-42FB-9EA4-E11C957DF552}" srcOrd="0" destOrd="0" parTransId="{CAA7437F-9EDD-48AE-90DC-5EEFA17F7B5D}" sibTransId="{8F615849-6D1E-41EB-8045-93A571852433}"/>
    <dgm:cxn modelId="{F95838A3-8759-4513-BF1E-0319FA50019F}" type="presOf" srcId="{559B9A1C-5717-47A7-B960-876FD3DF20B1}" destId="{0D2B15C7-FCA7-49DD-B9CD-3A5643C7C501}" srcOrd="0" destOrd="0" presId="urn:microsoft.com/office/officeart/2005/8/layout/hierarchy1"/>
    <dgm:cxn modelId="{C7E59BE8-4603-4FAC-835C-0A2902B9FAE0}" srcId="{30D77FFD-6A4F-414F-83F1-E33DCA4D897B}" destId="{BCC3120D-31CE-4D01-BA72-9F4F12C4B3DB}" srcOrd="0" destOrd="0" parTransId="{37E3F21B-21C4-49A0-A0C7-8F04F9EF4A91}" sibTransId="{92F9AA92-8239-4D88-AB5D-F7A38E9F76E4}"/>
    <dgm:cxn modelId="{5AB31529-CF25-4E33-A9B0-303550EADCAA}" type="presOf" srcId="{C78C652F-E728-4330-BD33-781D945C1693}" destId="{2F1F24D6-CBD2-4E2F-8645-4AD0EB1EAC27}" srcOrd="0" destOrd="0" presId="urn:microsoft.com/office/officeart/2005/8/layout/hierarchy1"/>
    <dgm:cxn modelId="{623DD53B-004D-4CDB-928D-07D4A518A212}" type="presOf" srcId="{16B3301E-A169-46EC-BB9A-ADEC4A370396}" destId="{1EFC4762-FB3B-47B1-B061-BA83999CEA4A}" srcOrd="0" destOrd="0" presId="urn:microsoft.com/office/officeart/2005/8/layout/hierarchy1"/>
    <dgm:cxn modelId="{0AE9D189-29F6-4451-89B3-84B072FBAFE3}" srcId="{EA7DDA43-4951-42FB-9EA4-E11C957DF552}" destId="{6315A6E7-DBF9-4EF1-8D51-49AB0D49BFB4}" srcOrd="0" destOrd="0" parTransId="{EA72F6B3-5207-4783-AA97-A42D9C30CA4E}" sibTransId="{09A12CDF-45CC-418F-B110-AE916C27ADC8}"/>
    <dgm:cxn modelId="{03845AD5-5646-4696-B349-69A75A42517A}" type="presOf" srcId="{0CD906F0-8E8B-4C9E-BF49-540CC48C77CA}" destId="{01E9FA01-CBEB-4CF2-AB01-994830C4E3ED}" srcOrd="0" destOrd="0" presId="urn:microsoft.com/office/officeart/2005/8/layout/hierarchy1"/>
    <dgm:cxn modelId="{0175A4B5-EA90-4534-88B8-FE79688E6CCF}" type="presOf" srcId="{6315A6E7-DBF9-4EF1-8D51-49AB0D49BFB4}" destId="{A65799B6-7472-44D5-B4B4-0CEF624EDFA0}" srcOrd="0" destOrd="0" presId="urn:microsoft.com/office/officeart/2005/8/layout/hierarchy1"/>
    <dgm:cxn modelId="{AE8B9C9B-66B7-41C2-8433-B78818FA0B4C}" srcId="{6315A6E7-DBF9-4EF1-8D51-49AB0D49BFB4}" destId="{559B9A1C-5717-47A7-B960-876FD3DF20B1}" srcOrd="1" destOrd="0" parTransId="{640A03FE-1297-4758-9581-7E5E8B12848D}" sibTransId="{C5A938C0-2DF9-4CBD-8A0D-B3AC1D27D33C}"/>
    <dgm:cxn modelId="{194A68E0-7D50-4B6E-89BA-4F8517684DFF}" type="presOf" srcId="{0C748C7A-EDC3-41D2-B949-F2E231B0285B}" destId="{BC98D69F-11D8-4348-A1A6-DC40663A4DBD}" srcOrd="0" destOrd="0" presId="urn:microsoft.com/office/officeart/2005/8/layout/hierarchy1"/>
    <dgm:cxn modelId="{B84F27B1-BB57-434E-95EE-9FE9B033CC33}" srcId="{6315A6E7-DBF9-4EF1-8D51-49AB0D49BFB4}" destId="{C78C652F-E728-4330-BD33-781D945C1693}" srcOrd="0" destOrd="0" parTransId="{16B3301E-A169-46EC-BB9A-ADEC4A370396}" sibTransId="{528DE731-F3D9-43C6-9600-659C7D530D62}"/>
    <dgm:cxn modelId="{C4249587-2091-4CCC-A76E-6BD803478A6F}" type="presOf" srcId="{BCC3120D-31CE-4D01-BA72-9F4F12C4B3DB}" destId="{92DDC299-886B-4EF9-870A-34E177BE1487}" srcOrd="0" destOrd="0" presId="urn:microsoft.com/office/officeart/2005/8/layout/hierarchy1"/>
    <dgm:cxn modelId="{D4A2F40A-F0C0-4F14-BEE1-C1EA26E30F44}" srcId="{EA7DDA43-4951-42FB-9EA4-E11C957DF552}" destId="{30D77FFD-6A4F-414F-83F1-E33DCA4D897B}" srcOrd="1" destOrd="0" parTransId="{0C748C7A-EDC3-41D2-B949-F2E231B0285B}" sibTransId="{9E353594-02D4-4219-A888-9CF60E3872E3}"/>
    <dgm:cxn modelId="{8663675B-0EE0-451B-ABEE-4B0EDFCFB730}" type="presParOf" srcId="{01E9FA01-CBEB-4CF2-AB01-994830C4E3ED}" destId="{99DC6DAE-1C81-46B4-B5CB-40732D9F99A3}" srcOrd="0" destOrd="0" presId="urn:microsoft.com/office/officeart/2005/8/layout/hierarchy1"/>
    <dgm:cxn modelId="{823F3085-4533-4602-AC8E-A27666F61E83}" type="presParOf" srcId="{99DC6DAE-1C81-46B4-B5CB-40732D9F99A3}" destId="{40BE41A5-C843-4B45-8AFC-480D42A452F1}" srcOrd="0" destOrd="0" presId="urn:microsoft.com/office/officeart/2005/8/layout/hierarchy1"/>
    <dgm:cxn modelId="{C0BC26B6-DC81-403B-81D7-19762A6918CD}" type="presParOf" srcId="{40BE41A5-C843-4B45-8AFC-480D42A452F1}" destId="{538A5B86-6542-4E0B-B337-A03449F758C1}" srcOrd="0" destOrd="0" presId="urn:microsoft.com/office/officeart/2005/8/layout/hierarchy1"/>
    <dgm:cxn modelId="{BDD3226E-A313-43EE-9E34-A2BEE7AA277F}" type="presParOf" srcId="{40BE41A5-C843-4B45-8AFC-480D42A452F1}" destId="{B278BFC7-795F-4789-8618-653AD831B39E}" srcOrd="1" destOrd="0" presId="urn:microsoft.com/office/officeart/2005/8/layout/hierarchy1"/>
    <dgm:cxn modelId="{45F88BB6-CB2E-4953-9D62-8B0E03B5EB8F}" type="presParOf" srcId="{99DC6DAE-1C81-46B4-B5CB-40732D9F99A3}" destId="{5887004A-C8B5-4878-B370-6352C15792FF}" srcOrd="1" destOrd="0" presId="urn:microsoft.com/office/officeart/2005/8/layout/hierarchy1"/>
    <dgm:cxn modelId="{6A6A44D0-29B8-4B1D-9D3E-BF69E8C73707}" type="presParOf" srcId="{5887004A-C8B5-4878-B370-6352C15792FF}" destId="{D86431B8-B4E2-48BC-8252-30C4F4A80FDD}" srcOrd="0" destOrd="0" presId="urn:microsoft.com/office/officeart/2005/8/layout/hierarchy1"/>
    <dgm:cxn modelId="{55A63CC9-8D98-478A-97B1-10FF1E29EFD6}" type="presParOf" srcId="{5887004A-C8B5-4878-B370-6352C15792FF}" destId="{6056765A-3475-4044-A71E-E77B84F50B1D}" srcOrd="1" destOrd="0" presId="urn:microsoft.com/office/officeart/2005/8/layout/hierarchy1"/>
    <dgm:cxn modelId="{F898B18F-F71E-40BB-8EE9-C8CBD0ADD92F}" type="presParOf" srcId="{6056765A-3475-4044-A71E-E77B84F50B1D}" destId="{71FA3E88-7D4D-42FB-82CB-5757782FD42E}" srcOrd="0" destOrd="0" presId="urn:microsoft.com/office/officeart/2005/8/layout/hierarchy1"/>
    <dgm:cxn modelId="{F3E8F1A6-1A19-4845-A22D-18D8FE94FDE9}" type="presParOf" srcId="{71FA3E88-7D4D-42FB-82CB-5757782FD42E}" destId="{4CA7EEB4-9428-4710-BCB4-A615D153B45A}" srcOrd="0" destOrd="0" presId="urn:microsoft.com/office/officeart/2005/8/layout/hierarchy1"/>
    <dgm:cxn modelId="{64EB1963-BA44-464F-B400-14D971D36A61}" type="presParOf" srcId="{71FA3E88-7D4D-42FB-82CB-5757782FD42E}" destId="{A65799B6-7472-44D5-B4B4-0CEF624EDFA0}" srcOrd="1" destOrd="0" presId="urn:microsoft.com/office/officeart/2005/8/layout/hierarchy1"/>
    <dgm:cxn modelId="{8AAB7B61-2F67-48A0-BD74-ACA69EEDEE28}" type="presParOf" srcId="{6056765A-3475-4044-A71E-E77B84F50B1D}" destId="{7D60EF45-B4B6-4570-B020-36D552708BA3}" srcOrd="1" destOrd="0" presId="urn:microsoft.com/office/officeart/2005/8/layout/hierarchy1"/>
    <dgm:cxn modelId="{0FD76ECB-3DBE-42FE-81F7-1B91744C6419}" type="presParOf" srcId="{7D60EF45-B4B6-4570-B020-36D552708BA3}" destId="{1EFC4762-FB3B-47B1-B061-BA83999CEA4A}" srcOrd="0" destOrd="0" presId="urn:microsoft.com/office/officeart/2005/8/layout/hierarchy1"/>
    <dgm:cxn modelId="{ED672E2B-7751-477B-808A-948183E2FB28}" type="presParOf" srcId="{7D60EF45-B4B6-4570-B020-36D552708BA3}" destId="{15860502-BCAD-4BC9-A42F-A6F2D5B01071}" srcOrd="1" destOrd="0" presId="urn:microsoft.com/office/officeart/2005/8/layout/hierarchy1"/>
    <dgm:cxn modelId="{E5CE48A0-1C31-42F4-986A-9939D137CFAA}" type="presParOf" srcId="{15860502-BCAD-4BC9-A42F-A6F2D5B01071}" destId="{39110C80-EAED-4CC8-B3DA-2A5C21B26429}" srcOrd="0" destOrd="0" presId="urn:microsoft.com/office/officeart/2005/8/layout/hierarchy1"/>
    <dgm:cxn modelId="{642CD7C0-2610-4657-AA11-464699AC563F}" type="presParOf" srcId="{39110C80-EAED-4CC8-B3DA-2A5C21B26429}" destId="{A87828EB-1498-4F1E-8CC9-8992C7F2D890}" srcOrd="0" destOrd="0" presId="urn:microsoft.com/office/officeart/2005/8/layout/hierarchy1"/>
    <dgm:cxn modelId="{9DF7178C-00DC-4AAF-8202-46E0E84B774E}" type="presParOf" srcId="{39110C80-EAED-4CC8-B3DA-2A5C21B26429}" destId="{2F1F24D6-CBD2-4E2F-8645-4AD0EB1EAC27}" srcOrd="1" destOrd="0" presId="urn:microsoft.com/office/officeart/2005/8/layout/hierarchy1"/>
    <dgm:cxn modelId="{A691734D-1E5C-4303-AD8E-855DCA2A534D}" type="presParOf" srcId="{15860502-BCAD-4BC9-A42F-A6F2D5B01071}" destId="{23226E5D-B15D-45D1-A1DF-3291AFDB32FB}" srcOrd="1" destOrd="0" presId="urn:microsoft.com/office/officeart/2005/8/layout/hierarchy1"/>
    <dgm:cxn modelId="{0EF63423-AE57-44E1-948B-91DFF852D742}" type="presParOf" srcId="{7D60EF45-B4B6-4570-B020-36D552708BA3}" destId="{489B7704-5E8E-45B8-ACA2-8657DA4CF77B}" srcOrd="2" destOrd="0" presId="urn:microsoft.com/office/officeart/2005/8/layout/hierarchy1"/>
    <dgm:cxn modelId="{9217AA98-3224-4B92-8C48-6E798C5F6C50}" type="presParOf" srcId="{7D60EF45-B4B6-4570-B020-36D552708BA3}" destId="{932A651E-5C48-43EA-9FE4-B709D7BC3E25}" srcOrd="3" destOrd="0" presId="urn:microsoft.com/office/officeart/2005/8/layout/hierarchy1"/>
    <dgm:cxn modelId="{D8B4E12D-70CA-4353-9CB0-3F80AC7F3C12}" type="presParOf" srcId="{932A651E-5C48-43EA-9FE4-B709D7BC3E25}" destId="{CAEEE277-3E40-4A33-8301-29003EECAC32}" srcOrd="0" destOrd="0" presId="urn:microsoft.com/office/officeart/2005/8/layout/hierarchy1"/>
    <dgm:cxn modelId="{657B2D0D-32A7-4A86-81B0-5B354179AB46}" type="presParOf" srcId="{CAEEE277-3E40-4A33-8301-29003EECAC32}" destId="{28E220C3-B29B-4974-B16C-99D7F0352384}" srcOrd="0" destOrd="0" presId="urn:microsoft.com/office/officeart/2005/8/layout/hierarchy1"/>
    <dgm:cxn modelId="{023DA71D-637E-4EB7-A544-FB325384A186}" type="presParOf" srcId="{CAEEE277-3E40-4A33-8301-29003EECAC32}" destId="{0D2B15C7-FCA7-49DD-B9CD-3A5643C7C501}" srcOrd="1" destOrd="0" presId="urn:microsoft.com/office/officeart/2005/8/layout/hierarchy1"/>
    <dgm:cxn modelId="{1A0DACF8-6F33-4D2D-A575-0402FB8ECEB4}" type="presParOf" srcId="{932A651E-5C48-43EA-9FE4-B709D7BC3E25}" destId="{6ED34DF1-1E3E-4121-868C-DF7EFBED77BE}" srcOrd="1" destOrd="0" presId="urn:microsoft.com/office/officeart/2005/8/layout/hierarchy1"/>
    <dgm:cxn modelId="{5F2E8958-51D3-41AD-BA49-6FBE14A3F9E8}" type="presParOf" srcId="{5887004A-C8B5-4878-B370-6352C15792FF}" destId="{BC98D69F-11D8-4348-A1A6-DC40663A4DBD}" srcOrd="2" destOrd="0" presId="urn:microsoft.com/office/officeart/2005/8/layout/hierarchy1"/>
    <dgm:cxn modelId="{34D52D0D-0B3C-4EED-B4E3-17C9B74F1689}" type="presParOf" srcId="{5887004A-C8B5-4878-B370-6352C15792FF}" destId="{8A34AC76-5AFC-4C51-93D8-D27554FCA5BA}" srcOrd="3" destOrd="0" presId="urn:microsoft.com/office/officeart/2005/8/layout/hierarchy1"/>
    <dgm:cxn modelId="{8425E959-FC57-4504-ADB8-248A91AAF759}" type="presParOf" srcId="{8A34AC76-5AFC-4C51-93D8-D27554FCA5BA}" destId="{E1B9E4B6-2FB7-4774-91BF-A1817428CCF5}" srcOrd="0" destOrd="0" presId="urn:microsoft.com/office/officeart/2005/8/layout/hierarchy1"/>
    <dgm:cxn modelId="{018D53E7-66C6-4E51-9B64-2B013E47E351}" type="presParOf" srcId="{E1B9E4B6-2FB7-4774-91BF-A1817428CCF5}" destId="{CD8CE2B5-B3CE-4BAA-839D-053C03060CB5}" srcOrd="0" destOrd="0" presId="urn:microsoft.com/office/officeart/2005/8/layout/hierarchy1"/>
    <dgm:cxn modelId="{70E4C8F2-9AA5-4D3A-90F8-EFE3C9ADC539}" type="presParOf" srcId="{E1B9E4B6-2FB7-4774-91BF-A1817428CCF5}" destId="{9AC84C8B-3045-4F8D-9743-C23F802665DA}" srcOrd="1" destOrd="0" presId="urn:microsoft.com/office/officeart/2005/8/layout/hierarchy1"/>
    <dgm:cxn modelId="{6EE9C7A4-AD5E-4D21-A066-C7860BA38D43}" type="presParOf" srcId="{8A34AC76-5AFC-4C51-93D8-D27554FCA5BA}" destId="{0A57BA7E-7478-46E0-B839-9DFCDEC8A6B9}" srcOrd="1" destOrd="0" presId="urn:microsoft.com/office/officeart/2005/8/layout/hierarchy1"/>
    <dgm:cxn modelId="{56B0B712-1130-4563-8FB9-716278F77C83}" type="presParOf" srcId="{0A57BA7E-7478-46E0-B839-9DFCDEC8A6B9}" destId="{77C6D1AB-379D-4A37-9B02-4A519D9767B6}" srcOrd="0" destOrd="0" presId="urn:microsoft.com/office/officeart/2005/8/layout/hierarchy1"/>
    <dgm:cxn modelId="{F7BF9A65-7814-4ED6-8CED-224A88148ECB}" type="presParOf" srcId="{0A57BA7E-7478-46E0-B839-9DFCDEC8A6B9}" destId="{758DA0B3-6152-48A1-A80B-4B9375A2B42F}" srcOrd="1" destOrd="0" presId="urn:microsoft.com/office/officeart/2005/8/layout/hierarchy1"/>
    <dgm:cxn modelId="{9FD8375E-FD12-4E9A-BA52-B23F8EB65F72}" type="presParOf" srcId="{758DA0B3-6152-48A1-A80B-4B9375A2B42F}" destId="{5D536ED8-4D13-4EAA-9E75-DAEDA25F5D01}" srcOrd="0" destOrd="0" presId="urn:microsoft.com/office/officeart/2005/8/layout/hierarchy1"/>
    <dgm:cxn modelId="{9AAED5BB-6EAF-4602-A056-3DDBFB000B5B}" type="presParOf" srcId="{5D536ED8-4D13-4EAA-9E75-DAEDA25F5D01}" destId="{0A079159-C418-4B57-A51E-7F6AC87895C4}" srcOrd="0" destOrd="0" presId="urn:microsoft.com/office/officeart/2005/8/layout/hierarchy1"/>
    <dgm:cxn modelId="{83F93168-69DE-4B4A-AA25-6DFCC3FB6E96}" type="presParOf" srcId="{5D536ED8-4D13-4EAA-9E75-DAEDA25F5D01}" destId="{92DDC299-886B-4EF9-870A-34E177BE1487}" srcOrd="1" destOrd="0" presId="urn:microsoft.com/office/officeart/2005/8/layout/hierarchy1"/>
    <dgm:cxn modelId="{1E8443D3-CCAC-4F64-BB06-3B7E950B08D5}" type="presParOf" srcId="{758DA0B3-6152-48A1-A80B-4B9375A2B42F}" destId="{9FCCCE9A-62BE-45E7-A8E7-378DB2BD0AA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FF27554-824C-4C11-ACBC-60CBA9F31FB5}"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pPr rtl="1"/>
          <a:endParaRPr lang="ar-SA"/>
        </a:p>
      </dgm:t>
    </dgm:pt>
    <dgm:pt modelId="{8299A0B5-AE7C-474C-B130-F09ACBBD9DC8}">
      <dgm:prSet phldrT="[نص]" phldr="1"/>
      <dgm:spPr/>
      <dgm:t>
        <a:bodyPr/>
        <a:lstStyle/>
        <a:p>
          <a:pPr rtl="1"/>
          <a:endParaRPr lang="ar-SA" dirty="0"/>
        </a:p>
      </dgm:t>
    </dgm:pt>
    <dgm:pt modelId="{EF1EC728-5FEE-4F1B-93BE-2B599EC6638E}" type="parTrans" cxnId="{FB9514FB-1588-49D8-86A9-147B23A86FBB}">
      <dgm:prSet/>
      <dgm:spPr/>
      <dgm:t>
        <a:bodyPr/>
        <a:lstStyle/>
        <a:p>
          <a:pPr rtl="1"/>
          <a:endParaRPr lang="ar-SA"/>
        </a:p>
      </dgm:t>
    </dgm:pt>
    <dgm:pt modelId="{A995537B-8148-4128-BDCB-5FC2D354FC27}" type="sibTrans" cxnId="{FB9514FB-1588-49D8-86A9-147B23A86FBB}">
      <dgm:prSet/>
      <dgm:spPr/>
      <dgm:t>
        <a:bodyPr/>
        <a:lstStyle/>
        <a:p>
          <a:pPr rtl="1"/>
          <a:endParaRPr lang="ar-SA"/>
        </a:p>
      </dgm:t>
    </dgm:pt>
    <dgm:pt modelId="{50FC8395-6E66-45A8-AF3C-269E4D665408}">
      <dgm:prSet phldrT="[نص]"/>
      <dgm:spPr/>
      <dgm:t>
        <a:bodyPr/>
        <a:lstStyle/>
        <a:p>
          <a:pPr rtl="1"/>
          <a:r>
            <a:rPr lang="ar-SA" b="1" dirty="0" smtClean="0"/>
            <a:t>العلاج الطبي </a:t>
          </a:r>
          <a:endParaRPr lang="ar-SA" b="1" dirty="0"/>
        </a:p>
      </dgm:t>
    </dgm:pt>
    <dgm:pt modelId="{195A28FF-E31D-4E31-BD37-C10FAED893C0}" type="parTrans" cxnId="{892BA77E-9C83-470C-944B-B4CB5D8D6ABE}">
      <dgm:prSet/>
      <dgm:spPr/>
      <dgm:t>
        <a:bodyPr/>
        <a:lstStyle/>
        <a:p>
          <a:pPr rtl="1"/>
          <a:endParaRPr lang="ar-SA"/>
        </a:p>
      </dgm:t>
    </dgm:pt>
    <dgm:pt modelId="{55A18D42-5736-4961-ACEB-F5EF40D6E191}" type="sibTrans" cxnId="{892BA77E-9C83-470C-944B-B4CB5D8D6ABE}">
      <dgm:prSet/>
      <dgm:spPr/>
      <dgm:t>
        <a:bodyPr/>
        <a:lstStyle/>
        <a:p>
          <a:pPr rtl="1"/>
          <a:endParaRPr lang="ar-SA"/>
        </a:p>
      </dgm:t>
    </dgm:pt>
    <dgm:pt modelId="{FC53B688-A4A6-42E2-8958-40635F94F40C}">
      <dgm:prSet phldrT="[نص]" phldr="1"/>
      <dgm:spPr/>
      <dgm:t>
        <a:bodyPr/>
        <a:lstStyle/>
        <a:p>
          <a:pPr rtl="1"/>
          <a:endParaRPr lang="ar-SA"/>
        </a:p>
      </dgm:t>
    </dgm:pt>
    <dgm:pt modelId="{2F5136E4-2536-41A8-B792-6694A4AF19C6}" type="parTrans" cxnId="{F209206C-5A2B-41EE-864F-4459FB88BCD9}">
      <dgm:prSet/>
      <dgm:spPr/>
      <dgm:t>
        <a:bodyPr/>
        <a:lstStyle/>
        <a:p>
          <a:pPr rtl="1"/>
          <a:endParaRPr lang="ar-SA"/>
        </a:p>
      </dgm:t>
    </dgm:pt>
    <dgm:pt modelId="{869E5E34-0299-49E3-94CD-F83F1850EA66}" type="sibTrans" cxnId="{F209206C-5A2B-41EE-864F-4459FB88BCD9}">
      <dgm:prSet/>
      <dgm:spPr/>
      <dgm:t>
        <a:bodyPr/>
        <a:lstStyle/>
        <a:p>
          <a:pPr rtl="1"/>
          <a:endParaRPr lang="ar-SA"/>
        </a:p>
      </dgm:t>
    </dgm:pt>
    <dgm:pt modelId="{A916F710-EA00-4866-B6E2-D4E34B54E620}">
      <dgm:prSet phldrT="[نص]"/>
      <dgm:spPr/>
      <dgm:t>
        <a:bodyPr/>
        <a:lstStyle/>
        <a:p>
          <a:pPr rtl="1"/>
          <a:r>
            <a:rPr lang="ar-SA" b="1" dirty="0" smtClean="0"/>
            <a:t>استبدال أطراف صناعية</a:t>
          </a:r>
          <a:endParaRPr lang="ar-SA" b="1" dirty="0"/>
        </a:p>
      </dgm:t>
    </dgm:pt>
    <dgm:pt modelId="{C479AC0D-B808-459A-98C5-81FF7C78F9B6}" type="parTrans" cxnId="{D7132869-EB9E-43FD-A2E0-ECE21AEC60C8}">
      <dgm:prSet/>
      <dgm:spPr/>
      <dgm:t>
        <a:bodyPr/>
        <a:lstStyle/>
        <a:p>
          <a:pPr rtl="1"/>
          <a:endParaRPr lang="ar-SA"/>
        </a:p>
      </dgm:t>
    </dgm:pt>
    <dgm:pt modelId="{11FE1BE0-4999-41C0-BE8B-D3F53DF93A5B}" type="sibTrans" cxnId="{D7132869-EB9E-43FD-A2E0-ECE21AEC60C8}">
      <dgm:prSet/>
      <dgm:spPr/>
      <dgm:t>
        <a:bodyPr/>
        <a:lstStyle/>
        <a:p>
          <a:pPr rtl="1"/>
          <a:endParaRPr lang="ar-SA"/>
        </a:p>
      </dgm:t>
    </dgm:pt>
    <dgm:pt modelId="{5C82B11B-AAFA-4DE5-9314-E8A8635D4E82}">
      <dgm:prSet phldrT="[نص]" phldr="1"/>
      <dgm:spPr/>
      <dgm:t>
        <a:bodyPr/>
        <a:lstStyle/>
        <a:p>
          <a:pPr rtl="1"/>
          <a:endParaRPr lang="ar-SA"/>
        </a:p>
      </dgm:t>
    </dgm:pt>
    <dgm:pt modelId="{3E65B8B1-37B8-4D3F-A784-9794640C17C5}" type="parTrans" cxnId="{FDE9F18C-F69A-464A-A303-149AAF11147A}">
      <dgm:prSet/>
      <dgm:spPr/>
      <dgm:t>
        <a:bodyPr/>
        <a:lstStyle/>
        <a:p>
          <a:pPr rtl="1"/>
          <a:endParaRPr lang="ar-SA"/>
        </a:p>
      </dgm:t>
    </dgm:pt>
    <dgm:pt modelId="{18C4C613-72B5-4966-B464-9BC086E0F0EF}" type="sibTrans" cxnId="{FDE9F18C-F69A-464A-A303-149AAF11147A}">
      <dgm:prSet/>
      <dgm:spPr/>
      <dgm:t>
        <a:bodyPr/>
        <a:lstStyle/>
        <a:p>
          <a:pPr rtl="1"/>
          <a:endParaRPr lang="ar-SA"/>
        </a:p>
      </dgm:t>
    </dgm:pt>
    <dgm:pt modelId="{C6B3CC3A-E09E-40FE-82EE-E3228C5EF50A}">
      <dgm:prSet phldrT="[نص]"/>
      <dgm:spPr/>
      <dgm:t>
        <a:bodyPr/>
        <a:lstStyle/>
        <a:p>
          <a:pPr rtl="1"/>
          <a:r>
            <a:rPr lang="ar-SA" b="1" dirty="0" smtClean="0"/>
            <a:t>العلاج الطبيعي</a:t>
          </a:r>
          <a:endParaRPr lang="ar-SA" b="1" dirty="0"/>
        </a:p>
      </dgm:t>
    </dgm:pt>
    <dgm:pt modelId="{B7010144-BFEB-4F4A-9290-5EEE1D644AC6}" type="parTrans" cxnId="{1327CA8A-9F2F-4ECD-B4D5-36743DB62337}">
      <dgm:prSet/>
      <dgm:spPr/>
      <dgm:t>
        <a:bodyPr/>
        <a:lstStyle/>
        <a:p>
          <a:pPr rtl="1"/>
          <a:endParaRPr lang="ar-SA"/>
        </a:p>
      </dgm:t>
    </dgm:pt>
    <dgm:pt modelId="{B0AFFB7F-D6EC-40FA-91D6-5F099E1614C3}" type="sibTrans" cxnId="{1327CA8A-9F2F-4ECD-B4D5-36743DB62337}">
      <dgm:prSet/>
      <dgm:spPr/>
      <dgm:t>
        <a:bodyPr/>
        <a:lstStyle/>
        <a:p>
          <a:pPr rtl="1"/>
          <a:endParaRPr lang="ar-SA"/>
        </a:p>
      </dgm:t>
    </dgm:pt>
    <dgm:pt modelId="{A0A153E6-96D1-4E1E-998B-07AD17C1748B}" type="pres">
      <dgm:prSet presAssocID="{AFF27554-824C-4C11-ACBC-60CBA9F31FB5}" presName="Name0" presStyleCnt="0">
        <dgm:presLayoutVars>
          <dgm:chMax/>
          <dgm:chPref/>
          <dgm:dir/>
        </dgm:presLayoutVars>
      </dgm:prSet>
      <dgm:spPr/>
      <dgm:t>
        <a:bodyPr/>
        <a:lstStyle/>
        <a:p>
          <a:pPr rtl="1"/>
          <a:endParaRPr lang="ar-SA"/>
        </a:p>
      </dgm:t>
    </dgm:pt>
    <dgm:pt modelId="{42AC65D3-CC8B-44E1-9C05-D7038B74D9FF}" type="pres">
      <dgm:prSet presAssocID="{8299A0B5-AE7C-474C-B130-F09ACBBD9DC8}" presName="parenttextcomposite" presStyleCnt="0"/>
      <dgm:spPr/>
    </dgm:pt>
    <dgm:pt modelId="{7610D622-44EB-4BBD-8F99-546A4C1E78F3}" type="pres">
      <dgm:prSet presAssocID="{8299A0B5-AE7C-474C-B130-F09ACBBD9DC8}" presName="parenttext" presStyleLbl="revTx" presStyleIdx="0" presStyleCnt="3">
        <dgm:presLayoutVars>
          <dgm:chMax/>
          <dgm:chPref val="2"/>
          <dgm:bulletEnabled val="1"/>
        </dgm:presLayoutVars>
      </dgm:prSet>
      <dgm:spPr/>
      <dgm:t>
        <a:bodyPr/>
        <a:lstStyle/>
        <a:p>
          <a:pPr rtl="1"/>
          <a:endParaRPr lang="ar-SA"/>
        </a:p>
      </dgm:t>
    </dgm:pt>
    <dgm:pt modelId="{4EAC24A2-2558-4323-A1F6-8B9F3556746A}" type="pres">
      <dgm:prSet presAssocID="{8299A0B5-AE7C-474C-B130-F09ACBBD9DC8}" presName="composite" presStyleCnt="0"/>
      <dgm:spPr/>
    </dgm:pt>
    <dgm:pt modelId="{D59FA5AF-693B-457E-84F0-1F6B15D04E77}" type="pres">
      <dgm:prSet presAssocID="{8299A0B5-AE7C-474C-B130-F09ACBBD9DC8}" presName="chevron1" presStyleLbl="alignNode1" presStyleIdx="0" presStyleCnt="21"/>
      <dgm:spPr/>
    </dgm:pt>
    <dgm:pt modelId="{6AEB2586-16B3-4E56-9DDB-92C3A9486499}" type="pres">
      <dgm:prSet presAssocID="{8299A0B5-AE7C-474C-B130-F09ACBBD9DC8}" presName="chevron2" presStyleLbl="alignNode1" presStyleIdx="1" presStyleCnt="21"/>
      <dgm:spPr/>
    </dgm:pt>
    <dgm:pt modelId="{30462FEA-C81D-4ADB-B369-7EA5392F575F}" type="pres">
      <dgm:prSet presAssocID="{8299A0B5-AE7C-474C-B130-F09ACBBD9DC8}" presName="chevron3" presStyleLbl="alignNode1" presStyleIdx="2" presStyleCnt="21"/>
      <dgm:spPr/>
    </dgm:pt>
    <dgm:pt modelId="{37C27199-9E44-4FD7-9165-8F307AA0A38E}" type="pres">
      <dgm:prSet presAssocID="{8299A0B5-AE7C-474C-B130-F09ACBBD9DC8}" presName="chevron4" presStyleLbl="alignNode1" presStyleIdx="3" presStyleCnt="21"/>
      <dgm:spPr/>
    </dgm:pt>
    <dgm:pt modelId="{77947D85-65DB-4196-8661-C9247D8310AF}" type="pres">
      <dgm:prSet presAssocID="{8299A0B5-AE7C-474C-B130-F09ACBBD9DC8}" presName="chevron5" presStyleLbl="alignNode1" presStyleIdx="4" presStyleCnt="21"/>
      <dgm:spPr/>
    </dgm:pt>
    <dgm:pt modelId="{C9E492B1-E877-4BA4-99A0-65BE137A28BC}" type="pres">
      <dgm:prSet presAssocID="{8299A0B5-AE7C-474C-B130-F09ACBBD9DC8}" presName="chevron6" presStyleLbl="alignNode1" presStyleIdx="5" presStyleCnt="21"/>
      <dgm:spPr/>
    </dgm:pt>
    <dgm:pt modelId="{3BD8FEE5-A045-4248-9579-DF1FD7E490E5}" type="pres">
      <dgm:prSet presAssocID="{8299A0B5-AE7C-474C-B130-F09ACBBD9DC8}" presName="chevron7" presStyleLbl="alignNode1" presStyleIdx="6" presStyleCnt="21"/>
      <dgm:spPr/>
    </dgm:pt>
    <dgm:pt modelId="{68E2911D-08CA-4C51-8B8B-7B9F40659535}" type="pres">
      <dgm:prSet presAssocID="{8299A0B5-AE7C-474C-B130-F09ACBBD9DC8}" presName="childtext" presStyleLbl="solidFgAcc1" presStyleIdx="0" presStyleCnt="3">
        <dgm:presLayoutVars>
          <dgm:chMax/>
          <dgm:chPref val="0"/>
          <dgm:bulletEnabled val="1"/>
        </dgm:presLayoutVars>
      </dgm:prSet>
      <dgm:spPr/>
      <dgm:t>
        <a:bodyPr/>
        <a:lstStyle/>
        <a:p>
          <a:pPr rtl="1"/>
          <a:endParaRPr lang="ar-SA"/>
        </a:p>
      </dgm:t>
    </dgm:pt>
    <dgm:pt modelId="{4DC407C8-F242-4457-B400-AD16E0CA7C56}" type="pres">
      <dgm:prSet presAssocID="{A995537B-8148-4128-BDCB-5FC2D354FC27}" presName="sibTrans" presStyleCnt="0"/>
      <dgm:spPr/>
    </dgm:pt>
    <dgm:pt modelId="{7E08448B-FED7-446C-B78B-F478C37BB104}" type="pres">
      <dgm:prSet presAssocID="{FC53B688-A4A6-42E2-8958-40635F94F40C}" presName="parenttextcomposite" presStyleCnt="0"/>
      <dgm:spPr/>
    </dgm:pt>
    <dgm:pt modelId="{A818EB5B-CDA3-4353-B7DE-ACAB47599348}" type="pres">
      <dgm:prSet presAssocID="{FC53B688-A4A6-42E2-8958-40635F94F40C}" presName="parenttext" presStyleLbl="revTx" presStyleIdx="1" presStyleCnt="3">
        <dgm:presLayoutVars>
          <dgm:chMax/>
          <dgm:chPref val="2"/>
          <dgm:bulletEnabled val="1"/>
        </dgm:presLayoutVars>
      </dgm:prSet>
      <dgm:spPr/>
      <dgm:t>
        <a:bodyPr/>
        <a:lstStyle/>
        <a:p>
          <a:pPr rtl="1"/>
          <a:endParaRPr lang="ar-SA"/>
        </a:p>
      </dgm:t>
    </dgm:pt>
    <dgm:pt modelId="{693C81A1-122B-4C27-ABA2-57621B0EAB70}" type="pres">
      <dgm:prSet presAssocID="{FC53B688-A4A6-42E2-8958-40635F94F40C}" presName="composite" presStyleCnt="0"/>
      <dgm:spPr/>
    </dgm:pt>
    <dgm:pt modelId="{65C23237-0BB2-46D9-9B87-93BB59299CC3}" type="pres">
      <dgm:prSet presAssocID="{FC53B688-A4A6-42E2-8958-40635F94F40C}" presName="chevron1" presStyleLbl="alignNode1" presStyleIdx="7" presStyleCnt="21"/>
      <dgm:spPr/>
    </dgm:pt>
    <dgm:pt modelId="{30998E4A-9FC7-4F31-A926-2BC395DEB769}" type="pres">
      <dgm:prSet presAssocID="{FC53B688-A4A6-42E2-8958-40635F94F40C}" presName="chevron2" presStyleLbl="alignNode1" presStyleIdx="8" presStyleCnt="21"/>
      <dgm:spPr/>
    </dgm:pt>
    <dgm:pt modelId="{26AC4677-887F-48FB-BEE7-ADC9B05B27D6}" type="pres">
      <dgm:prSet presAssocID="{FC53B688-A4A6-42E2-8958-40635F94F40C}" presName="chevron3" presStyleLbl="alignNode1" presStyleIdx="9" presStyleCnt="21"/>
      <dgm:spPr/>
    </dgm:pt>
    <dgm:pt modelId="{177A52EC-DDD7-4A55-BDBA-A253D2A5FF4A}" type="pres">
      <dgm:prSet presAssocID="{FC53B688-A4A6-42E2-8958-40635F94F40C}" presName="chevron4" presStyleLbl="alignNode1" presStyleIdx="10" presStyleCnt="21"/>
      <dgm:spPr/>
    </dgm:pt>
    <dgm:pt modelId="{AF176107-8A88-46D6-8B32-2B26A5A11F85}" type="pres">
      <dgm:prSet presAssocID="{FC53B688-A4A6-42E2-8958-40635F94F40C}" presName="chevron5" presStyleLbl="alignNode1" presStyleIdx="11" presStyleCnt="21"/>
      <dgm:spPr/>
    </dgm:pt>
    <dgm:pt modelId="{93758CAA-0529-4D15-8920-62D4FDEEC3CA}" type="pres">
      <dgm:prSet presAssocID="{FC53B688-A4A6-42E2-8958-40635F94F40C}" presName="chevron6" presStyleLbl="alignNode1" presStyleIdx="12" presStyleCnt="21"/>
      <dgm:spPr/>
    </dgm:pt>
    <dgm:pt modelId="{E15F7A95-8ECF-4FDC-B2E1-A317A921AA6B}" type="pres">
      <dgm:prSet presAssocID="{FC53B688-A4A6-42E2-8958-40635F94F40C}" presName="chevron7" presStyleLbl="alignNode1" presStyleIdx="13" presStyleCnt="21"/>
      <dgm:spPr/>
    </dgm:pt>
    <dgm:pt modelId="{87E65561-10AE-4427-BC50-C5069EAB987B}" type="pres">
      <dgm:prSet presAssocID="{FC53B688-A4A6-42E2-8958-40635F94F40C}" presName="childtext" presStyleLbl="solidFgAcc1" presStyleIdx="1" presStyleCnt="3">
        <dgm:presLayoutVars>
          <dgm:chMax/>
          <dgm:chPref val="0"/>
          <dgm:bulletEnabled val="1"/>
        </dgm:presLayoutVars>
      </dgm:prSet>
      <dgm:spPr/>
      <dgm:t>
        <a:bodyPr/>
        <a:lstStyle/>
        <a:p>
          <a:pPr rtl="1"/>
          <a:endParaRPr lang="ar-SA"/>
        </a:p>
      </dgm:t>
    </dgm:pt>
    <dgm:pt modelId="{1C8AC536-C36C-4C75-B65B-F073EBB65015}" type="pres">
      <dgm:prSet presAssocID="{869E5E34-0299-49E3-94CD-F83F1850EA66}" presName="sibTrans" presStyleCnt="0"/>
      <dgm:spPr/>
    </dgm:pt>
    <dgm:pt modelId="{965C4620-53DF-420C-BA82-E97325F39936}" type="pres">
      <dgm:prSet presAssocID="{5C82B11B-AAFA-4DE5-9314-E8A8635D4E82}" presName="parenttextcomposite" presStyleCnt="0"/>
      <dgm:spPr/>
    </dgm:pt>
    <dgm:pt modelId="{E38B36B9-23D7-4E20-AE93-E04EF59055F7}" type="pres">
      <dgm:prSet presAssocID="{5C82B11B-AAFA-4DE5-9314-E8A8635D4E82}" presName="parenttext" presStyleLbl="revTx" presStyleIdx="2" presStyleCnt="3">
        <dgm:presLayoutVars>
          <dgm:chMax/>
          <dgm:chPref val="2"/>
          <dgm:bulletEnabled val="1"/>
        </dgm:presLayoutVars>
      </dgm:prSet>
      <dgm:spPr/>
      <dgm:t>
        <a:bodyPr/>
        <a:lstStyle/>
        <a:p>
          <a:pPr rtl="1"/>
          <a:endParaRPr lang="ar-SA"/>
        </a:p>
      </dgm:t>
    </dgm:pt>
    <dgm:pt modelId="{453222B8-25E1-4C25-B32A-25114B88C5FD}" type="pres">
      <dgm:prSet presAssocID="{5C82B11B-AAFA-4DE5-9314-E8A8635D4E82}" presName="composite" presStyleCnt="0"/>
      <dgm:spPr/>
    </dgm:pt>
    <dgm:pt modelId="{B113F70B-18E2-462F-96F8-555006272314}" type="pres">
      <dgm:prSet presAssocID="{5C82B11B-AAFA-4DE5-9314-E8A8635D4E82}" presName="chevron1" presStyleLbl="alignNode1" presStyleIdx="14" presStyleCnt="21"/>
      <dgm:spPr/>
    </dgm:pt>
    <dgm:pt modelId="{09551CDF-66DC-4B4A-B364-110B9A7962BD}" type="pres">
      <dgm:prSet presAssocID="{5C82B11B-AAFA-4DE5-9314-E8A8635D4E82}" presName="chevron2" presStyleLbl="alignNode1" presStyleIdx="15" presStyleCnt="21"/>
      <dgm:spPr/>
    </dgm:pt>
    <dgm:pt modelId="{5CB38AFC-75DC-4E77-9E9B-7538EC630F78}" type="pres">
      <dgm:prSet presAssocID="{5C82B11B-AAFA-4DE5-9314-E8A8635D4E82}" presName="chevron3" presStyleLbl="alignNode1" presStyleIdx="16" presStyleCnt="21"/>
      <dgm:spPr/>
    </dgm:pt>
    <dgm:pt modelId="{5EABA1F0-25F1-4E3F-BDA3-15154CE1C339}" type="pres">
      <dgm:prSet presAssocID="{5C82B11B-AAFA-4DE5-9314-E8A8635D4E82}" presName="chevron4" presStyleLbl="alignNode1" presStyleIdx="17" presStyleCnt="21"/>
      <dgm:spPr/>
    </dgm:pt>
    <dgm:pt modelId="{C9377747-DDBC-45F3-95A0-2E51663F5C10}" type="pres">
      <dgm:prSet presAssocID="{5C82B11B-AAFA-4DE5-9314-E8A8635D4E82}" presName="chevron5" presStyleLbl="alignNode1" presStyleIdx="18" presStyleCnt="21"/>
      <dgm:spPr/>
    </dgm:pt>
    <dgm:pt modelId="{EB52663C-9E23-4F2C-8733-56AA09DA9702}" type="pres">
      <dgm:prSet presAssocID="{5C82B11B-AAFA-4DE5-9314-E8A8635D4E82}" presName="chevron6" presStyleLbl="alignNode1" presStyleIdx="19" presStyleCnt="21"/>
      <dgm:spPr/>
    </dgm:pt>
    <dgm:pt modelId="{2C6327FA-0B27-4B20-BDBE-348610262B2D}" type="pres">
      <dgm:prSet presAssocID="{5C82B11B-AAFA-4DE5-9314-E8A8635D4E82}" presName="chevron7" presStyleLbl="alignNode1" presStyleIdx="20" presStyleCnt="21"/>
      <dgm:spPr/>
    </dgm:pt>
    <dgm:pt modelId="{2E2B5D10-CE87-441C-B74D-028FB65EFD72}" type="pres">
      <dgm:prSet presAssocID="{5C82B11B-AAFA-4DE5-9314-E8A8635D4E82}" presName="childtext" presStyleLbl="solidFgAcc1" presStyleIdx="2" presStyleCnt="3">
        <dgm:presLayoutVars>
          <dgm:chMax/>
          <dgm:chPref val="0"/>
          <dgm:bulletEnabled val="1"/>
        </dgm:presLayoutVars>
      </dgm:prSet>
      <dgm:spPr/>
      <dgm:t>
        <a:bodyPr/>
        <a:lstStyle/>
        <a:p>
          <a:pPr rtl="1"/>
          <a:endParaRPr lang="ar-SA"/>
        </a:p>
      </dgm:t>
    </dgm:pt>
  </dgm:ptLst>
  <dgm:cxnLst>
    <dgm:cxn modelId="{D7132869-EB9E-43FD-A2E0-ECE21AEC60C8}" srcId="{FC53B688-A4A6-42E2-8958-40635F94F40C}" destId="{A916F710-EA00-4866-B6E2-D4E34B54E620}" srcOrd="0" destOrd="0" parTransId="{C479AC0D-B808-459A-98C5-81FF7C78F9B6}" sibTransId="{11FE1BE0-4999-41C0-BE8B-D3F53DF93A5B}"/>
    <dgm:cxn modelId="{A6CCB337-A90A-476D-A961-D6EF6C87CA4C}" type="presOf" srcId="{FC53B688-A4A6-42E2-8958-40635F94F40C}" destId="{A818EB5B-CDA3-4353-B7DE-ACAB47599348}" srcOrd="0" destOrd="0" presId="urn:microsoft.com/office/officeart/2008/layout/VerticalAccentList"/>
    <dgm:cxn modelId="{D3DAE435-E812-4A8B-BA17-C89095D908F9}" type="presOf" srcId="{8299A0B5-AE7C-474C-B130-F09ACBBD9DC8}" destId="{7610D622-44EB-4BBD-8F99-546A4C1E78F3}" srcOrd="0" destOrd="0" presId="urn:microsoft.com/office/officeart/2008/layout/VerticalAccentList"/>
    <dgm:cxn modelId="{A458F01C-B4AB-404F-BEE6-18DA277CC252}" type="presOf" srcId="{5C82B11B-AAFA-4DE5-9314-E8A8635D4E82}" destId="{E38B36B9-23D7-4E20-AE93-E04EF59055F7}" srcOrd="0" destOrd="0" presId="urn:microsoft.com/office/officeart/2008/layout/VerticalAccentList"/>
    <dgm:cxn modelId="{FDE9F18C-F69A-464A-A303-149AAF11147A}" srcId="{AFF27554-824C-4C11-ACBC-60CBA9F31FB5}" destId="{5C82B11B-AAFA-4DE5-9314-E8A8635D4E82}" srcOrd="2" destOrd="0" parTransId="{3E65B8B1-37B8-4D3F-A784-9794640C17C5}" sibTransId="{18C4C613-72B5-4966-B464-9BC086E0F0EF}"/>
    <dgm:cxn modelId="{1327CA8A-9F2F-4ECD-B4D5-36743DB62337}" srcId="{5C82B11B-AAFA-4DE5-9314-E8A8635D4E82}" destId="{C6B3CC3A-E09E-40FE-82EE-E3228C5EF50A}" srcOrd="0" destOrd="0" parTransId="{B7010144-BFEB-4F4A-9290-5EEE1D644AC6}" sibTransId="{B0AFFB7F-D6EC-40FA-91D6-5F099E1614C3}"/>
    <dgm:cxn modelId="{6CAFB3AF-DC9E-4EA4-8A18-5EAA3BC0D255}" type="presOf" srcId="{AFF27554-824C-4C11-ACBC-60CBA9F31FB5}" destId="{A0A153E6-96D1-4E1E-998B-07AD17C1748B}" srcOrd="0" destOrd="0" presId="urn:microsoft.com/office/officeart/2008/layout/VerticalAccentList"/>
    <dgm:cxn modelId="{892BA77E-9C83-470C-944B-B4CB5D8D6ABE}" srcId="{8299A0B5-AE7C-474C-B130-F09ACBBD9DC8}" destId="{50FC8395-6E66-45A8-AF3C-269E4D665408}" srcOrd="0" destOrd="0" parTransId="{195A28FF-E31D-4E31-BD37-C10FAED893C0}" sibTransId="{55A18D42-5736-4961-ACEB-F5EF40D6E191}"/>
    <dgm:cxn modelId="{828ED2AE-4C43-457B-8724-771903AC03A5}" type="presOf" srcId="{A916F710-EA00-4866-B6E2-D4E34B54E620}" destId="{87E65561-10AE-4427-BC50-C5069EAB987B}" srcOrd="0" destOrd="0" presId="urn:microsoft.com/office/officeart/2008/layout/VerticalAccentList"/>
    <dgm:cxn modelId="{AFF6A68B-9B64-41FB-B35C-B9D94CEBF377}" type="presOf" srcId="{50FC8395-6E66-45A8-AF3C-269E4D665408}" destId="{68E2911D-08CA-4C51-8B8B-7B9F40659535}" srcOrd="0" destOrd="0" presId="urn:microsoft.com/office/officeart/2008/layout/VerticalAccentList"/>
    <dgm:cxn modelId="{206D5CF3-3D33-42E4-B0EC-C7FFC40FE506}" type="presOf" srcId="{C6B3CC3A-E09E-40FE-82EE-E3228C5EF50A}" destId="{2E2B5D10-CE87-441C-B74D-028FB65EFD72}" srcOrd="0" destOrd="0" presId="urn:microsoft.com/office/officeart/2008/layout/VerticalAccentList"/>
    <dgm:cxn modelId="{F209206C-5A2B-41EE-864F-4459FB88BCD9}" srcId="{AFF27554-824C-4C11-ACBC-60CBA9F31FB5}" destId="{FC53B688-A4A6-42E2-8958-40635F94F40C}" srcOrd="1" destOrd="0" parTransId="{2F5136E4-2536-41A8-B792-6694A4AF19C6}" sibTransId="{869E5E34-0299-49E3-94CD-F83F1850EA66}"/>
    <dgm:cxn modelId="{FB9514FB-1588-49D8-86A9-147B23A86FBB}" srcId="{AFF27554-824C-4C11-ACBC-60CBA9F31FB5}" destId="{8299A0B5-AE7C-474C-B130-F09ACBBD9DC8}" srcOrd="0" destOrd="0" parTransId="{EF1EC728-5FEE-4F1B-93BE-2B599EC6638E}" sibTransId="{A995537B-8148-4128-BDCB-5FC2D354FC27}"/>
    <dgm:cxn modelId="{E6D4C5ED-7F0E-4C79-B3D6-DA0BD04CB624}" type="presParOf" srcId="{A0A153E6-96D1-4E1E-998B-07AD17C1748B}" destId="{42AC65D3-CC8B-44E1-9C05-D7038B74D9FF}" srcOrd="0" destOrd="0" presId="urn:microsoft.com/office/officeart/2008/layout/VerticalAccentList"/>
    <dgm:cxn modelId="{F105F482-85F6-49B1-A5C4-F21F991CFB48}" type="presParOf" srcId="{42AC65D3-CC8B-44E1-9C05-D7038B74D9FF}" destId="{7610D622-44EB-4BBD-8F99-546A4C1E78F3}" srcOrd="0" destOrd="0" presId="urn:microsoft.com/office/officeart/2008/layout/VerticalAccentList"/>
    <dgm:cxn modelId="{428E800E-C183-4C9B-9F1E-028B7D6FFB67}" type="presParOf" srcId="{A0A153E6-96D1-4E1E-998B-07AD17C1748B}" destId="{4EAC24A2-2558-4323-A1F6-8B9F3556746A}" srcOrd="1" destOrd="0" presId="urn:microsoft.com/office/officeart/2008/layout/VerticalAccentList"/>
    <dgm:cxn modelId="{FA67A554-0578-4140-9527-12420265EC0D}" type="presParOf" srcId="{4EAC24A2-2558-4323-A1F6-8B9F3556746A}" destId="{D59FA5AF-693B-457E-84F0-1F6B15D04E77}" srcOrd="0" destOrd="0" presId="urn:microsoft.com/office/officeart/2008/layout/VerticalAccentList"/>
    <dgm:cxn modelId="{73B4AB6A-7A0E-4FDE-90D7-E167066046BF}" type="presParOf" srcId="{4EAC24A2-2558-4323-A1F6-8B9F3556746A}" destId="{6AEB2586-16B3-4E56-9DDB-92C3A9486499}" srcOrd="1" destOrd="0" presId="urn:microsoft.com/office/officeart/2008/layout/VerticalAccentList"/>
    <dgm:cxn modelId="{A2333A16-893F-4728-AE13-995DD78FDA74}" type="presParOf" srcId="{4EAC24A2-2558-4323-A1F6-8B9F3556746A}" destId="{30462FEA-C81D-4ADB-B369-7EA5392F575F}" srcOrd="2" destOrd="0" presId="urn:microsoft.com/office/officeart/2008/layout/VerticalAccentList"/>
    <dgm:cxn modelId="{1ADD9242-45BD-41F1-B39F-DF6D3CB8F313}" type="presParOf" srcId="{4EAC24A2-2558-4323-A1F6-8B9F3556746A}" destId="{37C27199-9E44-4FD7-9165-8F307AA0A38E}" srcOrd="3" destOrd="0" presId="urn:microsoft.com/office/officeart/2008/layout/VerticalAccentList"/>
    <dgm:cxn modelId="{6D69A28A-5A0F-4F18-AFCA-0E28B1258EF1}" type="presParOf" srcId="{4EAC24A2-2558-4323-A1F6-8B9F3556746A}" destId="{77947D85-65DB-4196-8661-C9247D8310AF}" srcOrd="4" destOrd="0" presId="urn:microsoft.com/office/officeart/2008/layout/VerticalAccentList"/>
    <dgm:cxn modelId="{E7EBB22F-3274-4DC5-AC77-0F0EB97549D7}" type="presParOf" srcId="{4EAC24A2-2558-4323-A1F6-8B9F3556746A}" destId="{C9E492B1-E877-4BA4-99A0-65BE137A28BC}" srcOrd="5" destOrd="0" presId="urn:microsoft.com/office/officeart/2008/layout/VerticalAccentList"/>
    <dgm:cxn modelId="{919AA233-202D-454A-9AFC-13E34EFA7FF3}" type="presParOf" srcId="{4EAC24A2-2558-4323-A1F6-8B9F3556746A}" destId="{3BD8FEE5-A045-4248-9579-DF1FD7E490E5}" srcOrd="6" destOrd="0" presId="urn:microsoft.com/office/officeart/2008/layout/VerticalAccentList"/>
    <dgm:cxn modelId="{E372FDC5-930B-4C69-8FB9-8B3160BD6651}" type="presParOf" srcId="{4EAC24A2-2558-4323-A1F6-8B9F3556746A}" destId="{68E2911D-08CA-4C51-8B8B-7B9F40659535}" srcOrd="7" destOrd="0" presId="urn:microsoft.com/office/officeart/2008/layout/VerticalAccentList"/>
    <dgm:cxn modelId="{994F4890-A76F-4985-8F4D-570152B1D146}" type="presParOf" srcId="{A0A153E6-96D1-4E1E-998B-07AD17C1748B}" destId="{4DC407C8-F242-4457-B400-AD16E0CA7C56}" srcOrd="2" destOrd="0" presId="urn:microsoft.com/office/officeart/2008/layout/VerticalAccentList"/>
    <dgm:cxn modelId="{C8AAC946-402B-46D9-B4E0-84D76C93A68D}" type="presParOf" srcId="{A0A153E6-96D1-4E1E-998B-07AD17C1748B}" destId="{7E08448B-FED7-446C-B78B-F478C37BB104}" srcOrd="3" destOrd="0" presId="urn:microsoft.com/office/officeart/2008/layout/VerticalAccentList"/>
    <dgm:cxn modelId="{D7F6026B-DAC5-4224-9612-3B189CAD49C5}" type="presParOf" srcId="{7E08448B-FED7-446C-B78B-F478C37BB104}" destId="{A818EB5B-CDA3-4353-B7DE-ACAB47599348}" srcOrd="0" destOrd="0" presId="urn:microsoft.com/office/officeart/2008/layout/VerticalAccentList"/>
    <dgm:cxn modelId="{6217C61C-C092-4A0D-AC8B-DDC9E2968253}" type="presParOf" srcId="{A0A153E6-96D1-4E1E-998B-07AD17C1748B}" destId="{693C81A1-122B-4C27-ABA2-57621B0EAB70}" srcOrd="4" destOrd="0" presId="urn:microsoft.com/office/officeart/2008/layout/VerticalAccentList"/>
    <dgm:cxn modelId="{2F18089D-87A2-4B93-BF39-2D49D69F2F04}" type="presParOf" srcId="{693C81A1-122B-4C27-ABA2-57621B0EAB70}" destId="{65C23237-0BB2-46D9-9B87-93BB59299CC3}" srcOrd="0" destOrd="0" presId="urn:microsoft.com/office/officeart/2008/layout/VerticalAccentList"/>
    <dgm:cxn modelId="{466B83ED-BBD9-4474-9292-B88953DBE374}" type="presParOf" srcId="{693C81A1-122B-4C27-ABA2-57621B0EAB70}" destId="{30998E4A-9FC7-4F31-A926-2BC395DEB769}" srcOrd="1" destOrd="0" presId="urn:microsoft.com/office/officeart/2008/layout/VerticalAccentList"/>
    <dgm:cxn modelId="{E6042E33-DF15-4D1E-8681-0D0084B46534}" type="presParOf" srcId="{693C81A1-122B-4C27-ABA2-57621B0EAB70}" destId="{26AC4677-887F-48FB-BEE7-ADC9B05B27D6}" srcOrd="2" destOrd="0" presId="urn:microsoft.com/office/officeart/2008/layout/VerticalAccentList"/>
    <dgm:cxn modelId="{D3FB4819-8640-49D8-A294-918D81C81FD2}" type="presParOf" srcId="{693C81A1-122B-4C27-ABA2-57621B0EAB70}" destId="{177A52EC-DDD7-4A55-BDBA-A253D2A5FF4A}" srcOrd="3" destOrd="0" presId="urn:microsoft.com/office/officeart/2008/layout/VerticalAccentList"/>
    <dgm:cxn modelId="{9E6FA796-14D3-4509-ACAB-71A2025926B3}" type="presParOf" srcId="{693C81A1-122B-4C27-ABA2-57621B0EAB70}" destId="{AF176107-8A88-46D6-8B32-2B26A5A11F85}" srcOrd="4" destOrd="0" presId="urn:microsoft.com/office/officeart/2008/layout/VerticalAccentList"/>
    <dgm:cxn modelId="{3CE08135-2AA8-465C-AEBA-11EA59B791C2}" type="presParOf" srcId="{693C81A1-122B-4C27-ABA2-57621B0EAB70}" destId="{93758CAA-0529-4D15-8920-62D4FDEEC3CA}" srcOrd="5" destOrd="0" presId="urn:microsoft.com/office/officeart/2008/layout/VerticalAccentList"/>
    <dgm:cxn modelId="{EE22487B-7574-48B6-8690-BBCDAC05741E}" type="presParOf" srcId="{693C81A1-122B-4C27-ABA2-57621B0EAB70}" destId="{E15F7A95-8ECF-4FDC-B2E1-A317A921AA6B}" srcOrd="6" destOrd="0" presId="urn:microsoft.com/office/officeart/2008/layout/VerticalAccentList"/>
    <dgm:cxn modelId="{DB76AEAC-77DF-4514-A774-09C06603D3DB}" type="presParOf" srcId="{693C81A1-122B-4C27-ABA2-57621B0EAB70}" destId="{87E65561-10AE-4427-BC50-C5069EAB987B}" srcOrd="7" destOrd="0" presId="urn:microsoft.com/office/officeart/2008/layout/VerticalAccentList"/>
    <dgm:cxn modelId="{AA2E46C4-B941-49DF-9E00-3DFCD97059BD}" type="presParOf" srcId="{A0A153E6-96D1-4E1E-998B-07AD17C1748B}" destId="{1C8AC536-C36C-4C75-B65B-F073EBB65015}" srcOrd="5" destOrd="0" presId="urn:microsoft.com/office/officeart/2008/layout/VerticalAccentList"/>
    <dgm:cxn modelId="{A1E5044E-5FD3-4135-989C-FA3C46163147}" type="presParOf" srcId="{A0A153E6-96D1-4E1E-998B-07AD17C1748B}" destId="{965C4620-53DF-420C-BA82-E97325F39936}" srcOrd="6" destOrd="0" presId="urn:microsoft.com/office/officeart/2008/layout/VerticalAccentList"/>
    <dgm:cxn modelId="{467E609A-79C7-4178-8047-67A2A4FA0E41}" type="presParOf" srcId="{965C4620-53DF-420C-BA82-E97325F39936}" destId="{E38B36B9-23D7-4E20-AE93-E04EF59055F7}" srcOrd="0" destOrd="0" presId="urn:microsoft.com/office/officeart/2008/layout/VerticalAccentList"/>
    <dgm:cxn modelId="{3D902806-8564-4091-8E7B-7EE8FD7ADD94}" type="presParOf" srcId="{A0A153E6-96D1-4E1E-998B-07AD17C1748B}" destId="{453222B8-25E1-4C25-B32A-25114B88C5FD}" srcOrd="7" destOrd="0" presId="urn:microsoft.com/office/officeart/2008/layout/VerticalAccentList"/>
    <dgm:cxn modelId="{5D13F3F7-719D-4CC1-A987-7735E3BBED49}" type="presParOf" srcId="{453222B8-25E1-4C25-B32A-25114B88C5FD}" destId="{B113F70B-18E2-462F-96F8-555006272314}" srcOrd="0" destOrd="0" presId="urn:microsoft.com/office/officeart/2008/layout/VerticalAccentList"/>
    <dgm:cxn modelId="{A8AA9EF2-D31F-4EF0-9D00-9370D97910A4}" type="presParOf" srcId="{453222B8-25E1-4C25-B32A-25114B88C5FD}" destId="{09551CDF-66DC-4B4A-B364-110B9A7962BD}" srcOrd="1" destOrd="0" presId="urn:microsoft.com/office/officeart/2008/layout/VerticalAccentList"/>
    <dgm:cxn modelId="{F2CBCB0C-E1FC-48A6-947E-960B35896E00}" type="presParOf" srcId="{453222B8-25E1-4C25-B32A-25114B88C5FD}" destId="{5CB38AFC-75DC-4E77-9E9B-7538EC630F78}" srcOrd="2" destOrd="0" presId="urn:microsoft.com/office/officeart/2008/layout/VerticalAccentList"/>
    <dgm:cxn modelId="{AF67F587-599A-40E1-9483-8F2B8BA679EC}" type="presParOf" srcId="{453222B8-25E1-4C25-B32A-25114B88C5FD}" destId="{5EABA1F0-25F1-4E3F-BDA3-15154CE1C339}" srcOrd="3" destOrd="0" presId="urn:microsoft.com/office/officeart/2008/layout/VerticalAccentList"/>
    <dgm:cxn modelId="{C23E7431-3597-4093-A5C3-C86D01BDF4D2}" type="presParOf" srcId="{453222B8-25E1-4C25-B32A-25114B88C5FD}" destId="{C9377747-DDBC-45F3-95A0-2E51663F5C10}" srcOrd="4" destOrd="0" presId="urn:microsoft.com/office/officeart/2008/layout/VerticalAccentList"/>
    <dgm:cxn modelId="{CBD8BBC7-E9A9-4F12-8DED-072E6AC4787C}" type="presParOf" srcId="{453222B8-25E1-4C25-B32A-25114B88C5FD}" destId="{EB52663C-9E23-4F2C-8733-56AA09DA9702}" srcOrd="5" destOrd="0" presId="urn:microsoft.com/office/officeart/2008/layout/VerticalAccentList"/>
    <dgm:cxn modelId="{E5A6C107-2AC7-476E-9766-F64E6EF260B1}" type="presParOf" srcId="{453222B8-25E1-4C25-B32A-25114B88C5FD}" destId="{2C6327FA-0B27-4B20-BDBE-348610262B2D}" srcOrd="6" destOrd="0" presId="urn:microsoft.com/office/officeart/2008/layout/VerticalAccentList"/>
    <dgm:cxn modelId="{0F020C47-CC93-41A7-A625-AACE699B3819}" type="presParOf" srcId="{453222B8-25E1-4C25-B32A-25114B88C5FD}" destId="{2E2B5D10-CE87-441C-B74D-028FB65EFD72}"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CEA4119-BE10-4F5B-B10C-5EBBFD38A847}" type="doc">
      <dgm:prSet loTypeId="urn:microsoft.com/office/officeart/2005/8/layout/matrix1" loCatId="matrix" qsTypeId="urn:microsoft.com/office/officeart/2005/8/quickstyle/simple1" qsCatId="simple" csTypeId="urn:microsoft.com/office/officeart/2005/8/colors/colorful3" csCatId="colorful" phldr="1"/>
      <dgm:spPr/>
      <dgm:t>
        <a:bodyPr/>
        <a:lstStyle/>
        <a:p>
          <a:pPr rtl="1"/>
          <a:endParaRPr lang="ar-SA"/>
        </a:p>
      </dgm:t>
    </dgm:pt>
    <dgm:pt modelId="{B989AE08-7AB1-4C71-B58E-57D17D36A8D4}">
      <dgm:prSet phldrT="[نص]"/>
      <dgm:spPr/>
      <dgm:t>
        <a:bodyPr/>
        <a:lstStyle/>
        <a:p>
          <a:pPr rtl="1"/>
          <a:r>
            <a:rPr lang="ar-SA" b="1" dirty="0" smtClean="0"/>
            <a:t>الأخصائيين</a:t>
          </a:r>
          <a:endParaRPr lang="ar-SA" b="1" dirty="0"/>
        </a:p>
      </dgm:t>
    </dgm:pt>
    <dgm:pt modelId="{7D350C8E-D059-4BAC-9E2C-EB3A8A5242C7}" type="parTrans" cxnId="{0641BCE0-8495-4396-84CA-3CE0168C3A1D}">
      <dgm:prSet/>
      <dgm:spPr/>
      <dgm:t>
        <a:bodyPr/>
        <a:lstStyle/>
        <a:p>
          <a:pPr rtl="1"/>
          <a:endParaRPr lang="ar-SA"/>
        </a:p>
      </dgm:t>
    </dgm:pt>
    <dgm:pt modelId="{6B75E1A1-3112-4BF0-BE0C-A431A09C8D16}" type="sibTrans" cxnId="{0641BCE0-8495-4396-84CA-3CE0168C3A1D}">
      <dgm:prSet/>
      <dgm:spPr/>
      <dgm:t>
        <a:bodyPr/>
        <a:lstStyle/>
        <a:p>
          <a:pPr rtl="1"/>
          <a:endParaRPr lang="ar-SA"/>
        </a:p>
      </dgm:t>
    </dgm:pt>
    <dgm:pt modelId="{F7F01F65-D057-4C94-803C-63723D74656B}">
      <dgm:prSet phldrT="[نص]"/>
      <dgm:spPr/>
      <dgm:t>
        <a:bodyPr/>
        <a:lstStyle/>
        <a:p>
          <a:pPr rtl="1"/>
          <a:r>
            <a:rPr lang="ar-SA" b="1" dirty="0" smtClean="0"/>
            <a:t>الأخصائي الاجتماعي</a:t>
          </a:r>
          <a:endParaRPr lang="ar-SA" b="1" dirty="0"/>
        </a:p>
      </dgm:t>
    </dgm:pt>
    <dgm:pt modelId="{C281747D-4287-4BCF-8530-1D7C665763BE}" type="parTrans" cxnId="{569C428C-4DB4-458F-98FB-0D17BCE45671}">
      <dgm:prSet/>
      <dgm:spPr/>
      <dgm:t>
        <a:bodyPr/>
        <a:lstStyle/>
        <a:p>
          <a:pPr rtl="1"/>
          <a:endParaRPr lang="ar-SA"/>
        </a:p>
      </dgm:t>
    </dgm:pt>
    <dgm:pt modelId="{F508AB7E-B351-4DEB-932E-766264E33567}" type="sibTrans" cxnId="{569C428C-4DB4-458F-98FB-0D17BCE45671}">
      <dgm:prSet/>
      <dgm:spPr/>
      <dgm:t>
        <a:bodyPr/>
        <a:lstStyle/>
        <a:p>
          <a:pPr rtl="1"/>
          <a:endParaRPr lang="ar-SA"/>
        </a:p>
      </dgm:t>
    </dgm:pt>
    <dgm:pt modelId="{E7D07119-7B86-4ECD-B28E-78E954526C52}">
      <dgm:prSet phldrT="[نص]"/>
      <dgm:spPr/>
      <dgm:t>
        <a:bodyPr/>
        <a:lstStyle/>
        <a:p>
          <a:pPr rtl="1"/>
          <a:r>
            <a:rPr lang="ar-SA" b="1" dirty="0" smtClean="0"/>
            <a:t>الأخصائي النفسي</a:t>
          </a:r>
          <a:endParaRPr lang="ar-SA" b="1" dirty="0"/>
        </a:p>
      </dgm:t>
    </dgm:pt>
    <dgm:pt modelId="{C7A28A1E-DD88-4ADC-BB6A-9DCC61AC8BC4}" type="parTrans" cxnId="{A5A30707-4E70-4758-9B38-760A16E54A38}">
      <dgm:prSet/>
      <dgm:spPr/>
      <dgm:t>
        <a:bodyPr/>
        <a:lstStyle/>
        <a:p>
          <a:pPr rtl="1"/>
          <a:endParaRPr lang="ar-SA"/>
        </a:p>
      </dgm:t>
    </dgm:pt>
    <dgm:pt modelId="{FDE97ECB-94E4-4DCC-82A9-814CFE7C3B09}" type="sibTrans" cxnId="{A5A30707-4E70-4758-9B38-760A16E54A38}">
      <dgm:prSet/>
      <dgm:spPr/>
      <dgm:t>
        <a:bodyPr/>
        <a:lstStyle/>
        <a:p>
          <a:pPr rtl="1"/>
          <a:endParaRPr lang="ar-SA"/>
        </a:p>
      </dgm:t>
    </dgm:pt>
    <dgm:pt modelId="{80D75B30-350D-4285-AE81-46A9F0EF2E7B}">
      <dgm:prSet phldrT="[نص]"/>
      <dgm:spPr/>
      <dgm:t>
        <a:bodyPr/>
        <a:lstStyle/>
        <a:p>
          <a:pPr rtl="1"/>
          <a:r>
            <a:rPr lang="ar-SA" b="1" dirty="0" smtClean="0"/>
            <a:t>أخصائي التشغيل</a:t>
          </a:r>
          <a:endParaRPr lang="ar-SA" b="1" dirty="0"/>
        </a:p>
      </dgm:t>
    </dgm:pt>
    <dgm:pt modelId="{91E9906C-9138-48A9-8C7F-371AD0320747}" type="parTrans" cxnId="{8D527E5B-CA7C-4203-8C4D-1ABDFE400D14}">
      <dgm:prSet/>
      <dgm:spPr/>
      <dgm:t>
        <a:bodyPr/>
        <a:lstStyle/>
        <a:p>
          <a:pPr rtl="1"/>
          <a:endParaRPr lang="ar-SA"/>
        </a:p>
      </dgm:t>
    </dgm:pt>
    <dgm:pt modelId="{124C0602-6D54-41BF-BAE4-0006B1671DCA}" type="sibTrans" cxnId="{8D527E5B-CA7C-4203-8C4D-1ABDFE400D14}">
      <dgm:prSet/>
      <dgm:spPr/>
      <dgm:t>
        <a:bodyPr/>
        <a:lstStyle/>
        <a:p>
          <a:pPr rtl="1"/>
          <a:endParaRPr lang="ar-SA"/>
        </a:p>
      </dgm:t>
    </dgm:pt>
    <dgm:pt modelId="{7B219BD8-D8DC-4039-94A0-85D5EFD64816}">
      <dgm:prSet phldrT="[نص]"/>
      <dgm:spPr/>
      <dgm:t>
        <a:bodyPr/>
        <a:lstStyle/>
        <a:p>
          <a:pPr rtl="1"/>
          <a:r>
            <a:rPr lang="ar-SA" b="1" dirty="0" smtClean="0"/>
            <a:t>أخصائي التدريب المهني</a:t>
          </a:r>
          <a:endParaRPr lang="ar-SA" b="1" dirty="0"/>
        </a:p>
      </dgm:t>
    </dgm:pt>
    <dgm:pt modelId="{45C28BFA-67F1-40E1-B481-4B5D44373CB1}" type="parTrans" cxnId="{14BEAEA1-1DF9-4AA0-BE82-ADCE7EE2FB14}">
      <dgm:prSet/>
      <dgm:spPr/>
      <dgm:t>
        <a:bodyPr/>
        <a:lstStyle/>
        <a:p>
          <a:pPr rtl="1"/>
          <a:endParaRPr lang="ar-SA"/>
        </a:p>
      </dgm:t>
    </dgm:pt>
    <dgm:pt modelId="{E544F358-E89B-41FE-81F6-82B3E287020D}" type="sibTrans" cxnId="{14BEAEA1-1DF9-4AA0-BE82-ADCE7EE2FB14}">
      <dgm:prSet/>
      <dgm:spPr/>
      <dgm:t>
        <a:bodyPr/>
        <a:lstStyle/>
        <a:p>
          <a:pPr rtl="1"/>
          <a:endParaRPr lang="ar-SA"/>
        </a:p>
      </dgm:t>
    </dgm:pt>
    <dgm:pt modelId="{A3F08F23-4323-46F2-900C-4D8FD3EBB185}" type="pres">
      <dgm:prSet presAssocID="{8CEA4119-BE10-4F5B-B10C-5EBBFD38A847}" presName="diagram" presStyleCnt="0">
        <dgm:presLayoutVars>
          <dgm:chMax val="1"/>
          <dgm:dir/>
          <dgm:animLvl val="ctr"/>
          <dgm:resizeHandles val="exact"/>
        </dgm:presLayoutVars>
      </dgm:prSet>
      <dgm:spPr/>
      <dgm:t>
        <a:bodyPr/>
        <a:lstStyle/>
        <a:p>
          <a:pPr rtl="1"/>
          <a:endParaRPr lang="ar-SA"/>
        </a:p>
      </dgm:t>
    </dgm:pt>
    <dgm:pt modelId="{FCBA6A46-C56B-410D-9E30-81FFFA3CFEB3}" type="pres">
      <dgm:prSet presAssocID="{8CEA4119-BE10-4F5B-B10C-5EBBFD38A847}" presName="matrix" presStyleCnt="0"/>
      <dgm:spPr/>
    </dgm:pt>
    <dgm:pt modelId="{BD0E0832-F5C0-46BA-8BA3-41821727451E}" type="pres">
      <dgm:prSet presAssocID="{8CEA4119-BE10-4F5B-B10C-5EBBFD38A847}" presName="tile1" presStyleLbl="node1" presStyleIdx="0" presStyleCnt="4"/>
      <dgm:spPr/>
      <dgm:t>
        <a:bodyPr/>
        <a:lstStyle/>
        <a:p>
          <a:pPr rtl="1"/>
          <a:endParaRPr lang="ar-SA"/>
        </a:p>
      </dgm:t>
    </dgm:pt>
    <dgm:pt modelId="{161E169D-9455-4A48-890E-98D093EAD47D}" type="pres">
      <dgm:prSet presAssocID="{8CEA4119-BE10-4F5B-B10C-5EBBFD38A847}" presName="tile1text" presStyleLbl="node1" presStyleIdx="0" presStyleCnt="4">
        <dgm:presLayoutVars>
          <dgm:chMax val="0"/>
          <dgm:chPref val="0"/>
          <dgm:bulletEnabled val="1"/>
        </dgm:presLayoutVars>
      </dgm:prSet>
      <dgm:spPr/>
      <dgm:t>
        <a:bodyPr/>
        <a:lstStyle/>
        <a:p>
          <a:pPr rtl="1"/>
          <a:endParaRPr lang="ar-SA"/>
        </a:p>
      </dgm:t>
    </dgm:pt>
    <dgm:pt modelId="{9185B16A-14E8-4ACB-86C4-76A5586D21BC}" type="pres">
      <dgm:prSet presAssocID="{8CEA4119-BE10-4F5B-B10C-5EBBFD38A847}" presName="tile2" presStyleLbl="node1" presStyleIdx="1" presStyleCnt="4"/>
      <dgm:spPr/>
      <dgm:t>
        <a:bodyPr/>
        <a:lstStyle/>
        <a:p>
          <a:pPr rtl="1"/>
          <a:endParaRPr lang="ar-SA"/>
        </a:p>
      </dgm:t>
    </dgm:pt>
    <dgm:pt modelId="{8CE3E9A3-4B3D-4824-B46B-576B438D19D6}" type="pres">
      <dgm:prSet presAssocID="{8CEA4119-BE10-4F5B-B10C-5EBBFD38A847}" presName="tile2text" presStyleLbl="node1" presStyleIdx="1" presStyleCnt="4">
        <dgm:presLayoutVars>
          <dgm:chMax val="0"/>
          <dgm:chPref val="0"/>
          <dgm:bulletEnabled val="1"/>
        </dgm:presLayoutVars>
      </dgm:prSet>
      <dgm:spPr/>
      <dgm:t>
        <a:bodyPr/>
        <a:lstStyle/>
        <a:p>
          <a:pPr rtl="1"/>
          <a:endParaRPr lang="ar-SA"/>
        </a:p>
      </dgm:t>
    </dgm:pt>
    <dgm:pt modelId="{08A4F5CF-F435-4A16-BC4D-21CAEC7925FF}" type="pres">
      <dgm:prSet presAssocID="{8CEA4119-BE10-4F5B-B10C-5EBBFD38A847}" presName="tile3" presStyleLbl="node1" presStyleIdx="2" presStyleCnt="4"/>
      <dgm:spPr/>
      <dgm:t>
        <a:bodyPr/>
        <a:lstStyle/>
        <a:p>
          <a:pPr rtl="1"/>
          <a:endParaRPr lang="ar-SA"/>
        </a:p>
      </dgm:t>
    </dgm:pt>
    <dgm:pt modelId="{A68FAF6D-4039-46A0-A5C5-B3D284962EC7}" type="pres">
      <dgm:prSet presAssocID="{8CEA4119-BE10-4F5B-B10C-5EBBFD38A847}" presName="tile3text" presStyleLbl="node1" presStyleIdx="2" presStyleCnt="4">
        <dgm:presLayoutVars>
          <dgm:chMax val="0"/>
          <dgm:chPref val="0"/>
          <dgm:bulletEnabled val="1"/>
        </dgm:presLayoutVars>
      </dgm:prSet>
      <dgm:spPr/>
      <dgm:t>
        <a:bodyPr/>
        <a:lstStyle/>
        <a:p>
          <a:pPr rtl="1"/>
          <a:endParaRPr lang="ar-SA"/>
        </a:p>
      </dgm:t>
    </dgm:pt>
    <dgm:pt modelId="{F4C412B4-1502-4F91-9107-30AE982418CB}" type="pres">
      <dgm:prSet presAssocID="{8CEA4119-BE10-4F5B-B10C-5EBBFD38A847}" presName="tile4" presStyleLbl="node1" presStyleIdx="3" presStyleCnt="4"/>
      <dgm:spPr/>
      <dgm:t>
        <a:bodyPr/>
        <a:lstStyle/>
        <a:p>
          <a:pPr rtl="1"/>
          <a:endParaRPr lang="ar-SA"/>
        </a:p>
      </dgm:t>
    </dgm:pt>
    <dgm:pt modelId="{27159EA4-CFB0-445E-A526-7ECC1E468B7F}" type="pres">
      <dgm:prSet presAssocID="{8CEA4119-BE10-4F5B-B10C-5EBBFD38A847}" presName="tile4text" presStyleLbl="node1" presStyleIdx="3" presStyleCnt="4">
        <dgm:presLayoutVars>
          <dgm:chMax val="0"/>
          <dgm:chPref val="0"/>
          <dgm:bulletEnabled val="1"/>
        </dgm:presLayoutVars>
      </dgm:prSet>
      <dgm:spPr/>
      <dgm:t>
        <a:bodyPr/>
        <a:lstStyle/>
        <a:p>
          <a:pPr rtl="1"/>
          <a:endParaRPr lang="ar-SA"/>
        </a:p>
      </dgm:t>
    </dgm:pt>
    <dgm:pt modelId="{730789FA-F722-4A5C-9B24-796B0BEC1F69}" type="pres">
      <dgm:prSet presAssocID="{8CEA4119-BE10-4F5B-B10C-5EBBFD38A847}" presName="centerTile" presStyleLbl="fgShp" presStyleIdx="0" presStyleCnt="1">
        <dgm:presLayoutVars>
          <dgm:chMax val="0"/>
          <dgm:chPref val="0"/>
        </dgm:presLayoutVars>
      </dgm:prSet>
      <dgm:spPr/>
      <dgm:t>
        <a:bodyPr/>
        <a:lstStyle/>
        <a:p>
          <a:pPr rtl="1"/>
          <a:endParaRPr lang="ar-SA"/>
        </a:p>
      </dgm:t>
    </dgm:pt>
  </dgm:ptLst>
  <dgm:cxnLst>
    <dgm:cxn modelId="{77C37697-A9D5-41A8-8F23-B09E3FC7AFDA}" type="presOf" srcId="{80D75B30-350D-4285-AE81-46A9F0EF2E7B}" destId="{08A4F5CF-F435-4A16-BC4D-21CAEC7925FF}" srcOrd="0" destOrd="0" presId="urn:microsoft.com/office/officeart/2005/8/layout/matrix1"/>
    <dgm:cxn modelId="{0641BCE0-8495-4396-84CA-3CE0168C3A1D}" srcId="{8CEA4119-BE10-4F5B-B10C-5EBBFD38A847}" destId="{B989AE08-7AB1-4C71-B58E-57D17D36A8D4}" srcOrd="0" destOrd="0" parTransId="{7D350C8E-D059-4BAC-9E2C-EB3A8A5242C7}" sibTransId="{6B75E1A1-3112-4BF0-BE0C-A431A09C8D16}"/>
    <dgm:cxn modelId="{6AE4C509-52C6-4169-AEC8-3AAD1BF8865A}" type="presOf" srcId="{80D75B30-350D-4285-AE81-46A9F0EF2E7B}" destId="{A68FAF6D-4039-46A0-A5C5-B3D284962EC7}" srcOrd="1" destOrd="0" presId="urn:microsoft.com/office/officeart/2005/8/layout/matrix1"/>
    <dgm:cxn modelId="{8D527E5B-CA7C-4203-8C4D-1ABDFE400D14}" srcId="{B989AE08-7AB1-4C71-B58E-57D17D36A8D4}" destId="{80D75B30-350D-4285-AE81-46A9F0EF2E7B}" srcOrd="2" destOrd="0" parTransId="{91E9906C-9138-48A9-8C7F-371AD0320747}" sibTransId="{124C0602-6D54-41BF-BAE4-0006B1671DCA}"/>
    <dgm:cxn modelId="{03B3C3DC-E1C2-402B-B96C-6CBA8C795C2F}" type="presOf" srcId="{F7F01F65-D057-4C94-803C-63723D74656B}" destId="{BD0E0832-F5C0-46BA-8BA3-41821727451E}" srcOrd="0" destOrd="0" presId="urn:microsoft.com/office/officeart/2005/8/layout/matrix1"/>
    <dgm:cxn modelId="{BC37350B-E5A3-4E7F-864B-BE9A384D0587}" type="presOf" srcId="{7B219BD8-D8DC-4039-94A0-85D5EFD64816}" destId="{27159EA4-CFB0-445E-A526-7ECC1E468B7F}" srcOrd="1" destOrd="0" presId="urn:microsoft.com/office/officeart/2005/8/layout/matrix1"/>
    <dgm:cxn modelId="{A923C5D3-151A-4FFA-8AC4-28FDAAC78711}" type="presOf" srcId="{F7F01F65-D057-4C94-803C-63723D74656B}" destId="{161E169D-9455-4A48-890E-98D093EAD47D}" srcOrd="1" destOrd="0" presId="urn:microsoft.com/office/officeart/2005/8/layout/matrix1"/>
    <dgm:cxn modelId="{A5A30707-4E70-4758-9B38-760A16E54A38}" srcId="{B989AE08-7AB1-4C71-B58E-57D17D36A8D4}" destId="{E7D07119-7B86-4ECD-B28E-78E954526C52}" srcOrd="1" destOrd="0" parTransId="{C7A28A1E-DD88-4ADC-BB6A-9DCC61AC8BC4}" sibTransId="{FDE97ECB-94E4-4DCC-82A9-814CFE7C3B09}"/>
    <dgm:cxn modelId="{10439FB2-B87B-4CC0-B114-2484ED63CBA0}" type="presOf" srcId="{B989AE08-7AB1-4C71-B58E-57D17D36A8D4}" destId="{730789FA-F722-4A5C-9B24-796B0BEC1F69}" srcOrd="0" destOrd="0" presId="urn:microsoft.com/office/officeart/2005/8/layout/matrix1"/>
    <dgm:cxn modelId="{A4CF1450-6DF0-44A7-93CF-1113472CE1DE}" type="presOf" srcId="{E7D07119-7B86-4ECD-B28E-78E954526C52}" destId="{8CE3E9A3-4B3D-4824-B46B-576B438D19D6}" srcOrd="1" destOrd="0" presId="urn:microsoft.com/office/officeart/2005/8/layout/matrix1"/>
    <dgm:cxn modelId="{C3E1EFF5-5F12-4254-A2E4-589B5255CE0E}" type="presOf" srcId="{E7D07119-7B86-4ECD-B28E-78E954526C52}" destId="{9185B16A-14E8-4ACB-86C4-76A5586D21BC}" srcOrd="0" destOrd="0" presId="urn:microsoft.com/office/officeart/2005/8/layout/matrix1"/>
    <dgm:cxn modelId="{14BEAEA1-1DF9-4AA0-BE82-ADCE7EE2FB14}" srcId="{B989AE08-7AB1-4C71-B58E-57D17D36A8D4}" destId="{7B219BD8-D8DC-4039-94A0-85D5EFD64816}" srcOrd="3" destOrd="0" parTransId="{45C28BFA-67F1-40E1-B481-4B5D44373CB1}" sibTransId="{E544F358-E89B-41FE-81F6-82B3E287020D}"/>
    <dgm:cxn modelId="{7A071EB1-A6BB-4DE2-8913-638EDDD9BD40}" type="presOf" srcId="{7B219BD8-D8DC-4039-94A0-85D5EFD64816}" destId="{F4C412B4-1502-4F91-9107-30AE982418CB}" srcOrd="0" destOrd="0" presId="urn:microsoft.com/office/officeart/2005/8/layout/matrix1"/>
    <dgm:cxn modelId="{65F4C83F-A3F0-413C-9B35-3E31A138A13D}" type="presOf" srcId="{8CEA4119-BE10-4F5B-B10C-5EBBFD38A847}" destId="{A3F08F23-4323-46F2-900C-4D8FD3EBB185}" srcOrd="0" destOrd="0" presId="urn:microsoft.com/office/officeart/2005/8/layout/matrix1"/>
    <dgm:cxn modelId="{569C428C-4DB4-458F-98FB-0D17BCE45671}" srcId="{B989AE08-7AB1-4C71-B58E-57D17D36A8D4}" destId="{F7F01F65-D057-4C94-803C-63723D74656B}" srcOrd="0" destOrd="0" parTransId="{C281747D-4287-4BCF-8530-1D7C665763BE}" sibTransId="{F508AB7E-B351-4DEB-932E-766264E33567}"/>
    <dgm:cxn modelId="{70FAFE36-0B70-457F-8E1D-21C29E26D44C}" type="presParOf" srcId="{A3F08F23-4323-46F2-900C-4D8FD3EBB185}" destId="{FCBA6A46-C56B-410D-9E30-81FFFA3CFEB3}" srcOrd="0" destOrd="0" presId="urn:microsoft.com/office/officeart/2005/8/layout/matrix1"/>
    <dgm:cxn modelId="{43E64D48-EAAC-4663-8883-9CFDEB339B2E}" type="presParOf" srcId="{FCBA6A46-C56B-410D-9E30-81FFFA3CFEB3}" destId="{BD0E0832-F5C0-46BA-8BA3-41821727451E}" srcOrd="0" destOrd="0" presId="urn:microsoft.com/office/officeart/2005/8/layout/matrix1"/>
    <dgm:cxn modelId="{E69867D0-9527-4387-9788-45D8DD77E635}" type="presParOf" srcId="{FCBA6A46-C56B-410D-9E30-81FFFA3CFEB3}" destId="{161E169D-9455-4A48-890E-98D093EAD47D}" srcOrd="1" destOrd="0" presId="urn:microsoft.com/office/officeart/2005/8/layout/matrix1"/>
    <dgm:cxn modelId="{76650FE3-42AC-4A71-B44A-F209C0DABA2B}" type="presParOf" srcId="{FCBA6A46-C56B-410D-9E30-81FFFA3CFEB3}" destId="{9185B16A-14E8-4ACB-86C4-76A5586D21BC}" srcOrd="2" destOrd="0" presId="urn:microsoft.com/office/officeart/2005/8/layout/matrix1"/>
    <dgm:cxn modelId="{ED0AF383-31D6-4404-8E2E-B308C6941619}" type="presParOf" srcId="{FCBA6A46-C56B-410D-9E30-81FFFA3CFEB3}" destId="{8CE3E9A3-4B3D-4824-B46B-576B438D19D6}" srcOrd="3" destOrd="0" presId="urn:microsoft.com/office/officeart/2005/8/layout/matrix1"/>
    <dgm:cxn modelId="{7E0A3315-0645-4058-9485-C759018652C8}" type="presParOf" srcId="{FCBA6A46-C56B-410D-9E30-81FFFA3CFEB3}" destId="{08A4F5CF-F435-4A16-BC4D-21CAEC7925FF}" srcOrd="4" destOrd="0" presId="urn:microsoft.com/office/officeart/2005/8/layout/matrix1"/>
    <dgm:cxn modelId="{431BFDF5-5175-4383-BF67-E463153188B2}" type="presParOf" srcId="{FCBA6A46-C56B-410D-9E30-81FFFA3CFEB3}" destId="{A68FAF6D-4039-46A0-A5C5-B3D284962EC7}" srcOrd="5" destOrd="0" presId="urn:microsoft.com/office/officeart/2005/8/layout/matrix1"/>
    <dgm:cxn modelId="{A42E9F83-1D52-4F90-8427-CE5477A4758E}" type="presParOf" srcId="{FCBA6A46-C56B-410D-9E30-81FFFA3CFEB3}" destId="{F4C412B4-1502-4F91-9107-30AE982418CB}" srcOrd="6" destOrd="0" presId="urn:microsoft.com/office/officeart/2005/8/layout/matrix1"/>
    <dgm:cxn modelId="{1F34CFC9-8947-4F7A-8FB8-8EC0EB7C4E31}" type="presParOf" srcId="{FCBA6A46-C56B-410D-9E30-81FFFA3CFEB3}" destId="{27159EA4-CFB0-445E-A526-7ECC1E468B7F}" srcOrd="7" destOrd="0" presId="urn:microsoft.com/office/officeart/2005/8/layout/matrix1"/>
    <dgm:cxn modelId="{602E067E-6D39-44F3-8489-330207164543}" type="presParOf" srcId="{A3F08F23-4323-46F2-900C-4D8FD3EBB185}" destId="{730789FA-F722-4A5C-9B24-796B0BEC1F6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8D2D63-E8EE-45F0-BE3A-0F04150FE8E7}" type="doc">
      <dgm:prSet loTypeId="urn:microsoft.com/office/officeart/2005/8/layout/process5" loCatId="process" qsTypeId="urn:microsoft.com/office/officeart/2005/8/quickstyle/simple1" qsCatId="simple" csTypeId="urn:microsoft.com/office/officeart/2005/8/colors/accent2_2" csCatId="accent2" phldr="1"/>
      <dgm:spPr/>
      <dgm:t>
        <a:bodyPr/>
        <a:lstStyle/>
        <a:p>
          <a:pPr rtl="1"/>
          <a:endParaRPr lang="ar-SA"/>
        </a:p>
      </dgm:t>
    </dgm:pt>
    <dgm:pt modelId="{38D39334-8644-4531-8610-8ED0194F57B0}">
      <dgm:prSet phldrT="[نص]"/>
      <dgm:spPr/>
      <dgm:t>
        <a:bodyPr/>
        <a:lstStyle/>
        <a:p>
          <a:pPr rtl="1"/>
          <a:r>
            <a:rPr lang="ar-SA" b="1" dirty="0" smtClean="0"/>
            <a:t>الشلل الدماغي</a:t>
          </a:r>
          <a:endParaRPr lang="ar-SA" b="1" dirty="0"/>
        </a:p>
      </dgm:t>
    </dgm:pt>
    <dgm:pt modelId="{DBB8E7AC-907E-42EC-AFEF-30CE951295FD}" type="parTrans" cxnId="{88B80BCB-56C0-456E-9A45-43532A02E12B}">
      <dgm:prSet/>
      <dgm:spPr/>
      <dgm:t>
        <a:bodyPr/>
        <a:lstStyle/>
        <a:p>
          <a:pPr rtl="1"/>
          <a:endParaRPr lang="ar-SA"/>
        </a:p>
      </dgm:t>
    </dgm:pt>
    <dgm:pt modelId="{9B177099-752A-4BCF-BFE5-9232AD25FF92}" type="sibTrans" cxnId="{88B80BCB-56C0-456E-9A45-43532A02E12B}">
      <dgm:prSet/>
      <dgm:spPr/>
      <dgm:t>
        <a:bodyPr/>
        <a:lstStyle/>
        <a:p>
          <a:pPr rtl="1"/>
          <a:endParaRPr lang="ar-SA"/>
        </a:p>
      </dgm:t>
    </dgm:pt>
    <dgm:pt modelId="{16B30C82-5F62-412C-A65B-33757F2E1C9C}">
      <dgm:prSet phldrT="[نص]"/>
      <dgm:spPr/>
      <dgm:t>
        <a:bodyPr/>
        <a:lstStyle/>
        <a:p>
          <a:pPr rtl="1"/>
          <a:r>
            <a:rPr lang="ar-SA" b="1" dirty="0" smtClean="0"/>
            <a:t>الشق الشوكي</a:t>
          </a:r>
          <a:endParaRPr lang="ar-SA" b="1" dirty="0"/>
        </a:p>
      </dgm:t>
    </dgm:pt>
    <dgm:pt modelId="{4B347549-8462-41A6-B4BC-D2DFDA3EB6D4}" type="parTrans" cxnId="{70FC843C-371E-470F-8CFF-C3712676FEC5}">
      <dgm:prSet/>
      <dgm:spPr/>
      <dgm:t>
        <a:bodyPr/>
        <a:lstStyle/>
        <a:p>
          <a:pPr rtl="1"/>
          <a:endParaRPr lang="ar-SA"/>
        </a:p>
      </dgm:t>
    </dgm:pt>
    <dgm:pt modelId="{1F34B0FE-5327-4914-934F-6D2B314D1960}" type="sibTrans" cxnId="{70FC843C-371E-470F-8CFF-C3712676FEC5}">
      <dgm:prSet/>
      <dgm:spPr/>
      <dgm:t>
        <a:bodyPr/>
        <a:lstStyle/>
        <a:p>
          <a:pPr rtl="1"/>
          <a:endParaRPr lang="ar-SA"/>
        </a:p>
      </dgm:t>
    </dgm:pt>
    <dgm:pt modelId="{B31B41AB-1219-4B3E-8356-BAD61636DF98}">
      <dgm:prSet phldrT="[نص]"/>
      <dgm:spPr/>
      <dgm:t>
        <a:bodyPr/>
        <a:lstStyle/>
        <a:p>
          <a:pPr rtl="1"/>
          <a:r>
            <a:rPr lang="ar-SA" b="1" dirty="0" smtClean="0"/>
            <a:t>إصابة الحبل الشوكي</a:t>
          </a:r>
          <a:endParaRPr lang="ar-SA" b="1" dirty="0"/>
        </a:p>
      </dgm:t>
    </dgm:pt>
    <dgm:pt modelId="{C83AC0C3-CB7A-4D94-8CB8-3EC87C595DE0}" type="parTrans" cxnId="{8AE5F90C-103F-4DC2-A957-5FF9523B0CC0}">
      <dgm:prSet/>
      <dgm:spPr/>
      <dgm:t>
        <a:bodyPr/>
        <a:lstStyle/>
        <a:p>
          <a:pPr rtl="1"/>
          <a:endParaRPr lang="ar-SA"/>
        </a:p>
      </dgm:t>
    </dgm:pt>
    <dgm:pt modelId="{59A0D3A6-B919-4D7F-8BB4-9E3448A603B2}" type="sibTrans" cxnId="{8AE5F90C-103F-4DC2-A957-5FF9523B0CC0}">
      <dgm:prSet/>
      <dgm:spPr/>
      <dgm:t>
        <a:bodyPr/>
        <a:lstStyle/>
        <a:p>
          <a:pPr rtl="1"/>
          <a:endParaRPr lang="ar-SA"/>
        </a:p>
      </dgm:t>
    </dgm:pt>
    <dgm:pt modelId="{C0CB2367-3981-44DF-BF71-7A32421C83B1}">
      <dgm:prSet phldrT="[نص]"/>
      <dgm:spPr/>
      <dgm:t>
        <a:bodyPr/>
        <a:lstStyle/>
        <a:p>
          <a:pPr rtl="1"/>
          <a:r>
            <a:rPr lang="ar-SA" b="1" dirty="0" smtClean="0"/>
            <a:t>الصرع</a:t>
          </a:r>
          <a:endParaRPr lang="ar-SA" b="1" dirty="0"/>
        </a:p>
      </dgm:t>
    </dgm:pt>
    <dgm:pt modelId="{A91881CD-46F0-4338-8141-D25400FCF246}" type="parTrans" cxnId="{88DC1E34-015D-4C2B-94F8-F9F6C13B6C8E}">
      <dgm:prSet/>
      <dgm:spPr/>
      <dgm:t>
        <a:bodyPr/>
        <a:lstStyle/>
        <a:p>
          <a:pPr rtl="1"/>
          <a:endParaRPr lang="ar-SA"/>
        </a:p>
      </dgm:t>
    </dgm:pt>
    <dgm:pt modelId="{F33AAC4C-4831-4BF9-AC8F-8C4CD3ADC563}" type="sibTrans" cxnId="{88DC1E34-015D-4C2B-94F8-F9F6C13B6C8E}">
      <dgm:prSet/>
      <dgm:spPr/>
      <dgm:t>
        <a:bodyPr/>
        <a:lstStyle/>
        <a:p>
          <a:pPr rtl="1"/>
          <a:endParaRPr lang="ar-SA"/>
        </a:p>
      </dgm:t>
    </dgm:pt>
    <dgm:pt modelId="{F070EE72-0A43-4544-B8E5-5D2904AE058D}">
      <dgm:prSet phldrT="[نص]"/>
      <dgm:spPr/>
      <dgm:t>
        <a:bodyPr/>
        <a:lstStyle/>
        <a:p>
          <a:pPr rtl="1"/>
          <a:r>
            <a:rPr lang="ar-SA" b="1" dirty="0" smtClean="0"/>
            <a:t>استسقاء الدماغ</a:t>
          </a:r>
          <a:endParaRPr lang="ar-SA" b="1" dirty="0"/>
        </a:p>
      </dgm:t>
    </dgm:pt>
    <dgm:pt modelId="{928ED87D-282A-4546-BDCC-AD0CAE5E7304}" type="parTrans" cxnId="{A875A3ED-DC7A-4012-889E-03FDDA655729}">
      <dgm:prSet/>
      <dgm:spPr/>
      <dgm:t>
        <a:bodyPr/>
        <a:lstStyle/>
        <a:p>
          <a:pPr rtl="1"/>
          <a:endParaRPr lang="ar-SA"/>
        </a:p>
      </dgm:t>
    </dgm:pt>
    <dgm:pt modelId="{0FEF4999-9052-420B-87B7-18EB92C3E314}" type="sibTrans" cxnId="{A875A3ED-DC7A-4012-889E-03FDDA655729}">
      <dgm:prSet/>
      <dgm:spPr/>
      <dgm:t>
        <a:bodyPr/>
        <a:lstStyle/>
        <a:p>
          <a:pPr rtl="1"/>
          <a:endParaRPr lang="ar-SA"/>
        </a:p>
      </dgm:t>
    </dgm:pt>
    <dgm:pt modelId="{6170B87D-2FCC-48D8-9C1C-C980BC6107B9}">
      <dgm:prSet/>
      <dgm:spPr/>
      <dgm:t>
        <a:bodyPr/>
        <a:lstStyle/>
        <a:p>
          <a:pPr rtl="1"/>
          <a:r>
            <a:rPr lang="ar-SA" b="1" dirty="0" smtClean="0"/>
            <a:t>شلل الأطفال</a:t>
          </a:r>
          <a:endParaRPr lang="ar-SA" b="1" dirty="0"/>
        </a:p>
      </dgm:t>
    </dgm:pt>
    <dgm:pt modelId="{AE4E2D85-91D4-4D6A-932E-E8867FE9E8AB}" type="parTrans" cxnId="{CE7B4208-449B-4CA2-A681-C1F7599762C9}">
      <dgm:prSet/>
      <dgm:spPr/>
      <dgm:t>
        <a:bodyPr/>
        <a:lstStyle/>
        <a:p>
          <a:pPr rtl="1"/>
          <a:endParaRPr lang="ar-SA"/>
        </a:p>
      </dgm:t>
    </dgm:pt>
    <dgm:pt modelId="{A78B1048-245B-44F4-9B2E-2B2C9DF6BBFC}" type="sibTrans" cxnId="{CE7B4208-449B-4CA2-A681-C1F7599762C9}">
      <dgm:prSet/>
      <dgm:spPr/>
      <dgm:t>
        <a:bodyPr/>
        <a:lstStyle/>
        <a:p>
          <a:pPr rtl="1"/>
          <a:endParaRPr lang="ar-SA"/>
        </a:p>
      </dgm:t>
    </dgm:pt>
    <dgm:pt modelId="{C5A10113-4E86-418F-A35B-7BC25ECC217C}">
      <dgm:prSet/>
      <dgm:spPr/>
      <dgm:t>
        <a:bodyPr/>
        <a:lstStyle/>
        <a:p>
          <a:pPr rtl="1"/>
          <a:r>
            <a:rPr lang="ar-SA" b="1" dirty="0" smtClean="0"/>
            <a:t>تصلب الأنسجة العصبية</a:t>
          </a:r>
          <a:endParaRPr lang="ar-SA" b="1" dirty="0"/>
        </a:p>
      </dgm:t>
    </dgm:pt>
    <dgm:pt modelId="{8E052BCC-5812-4AD1-961F-3E2E261E9C26}" type="parTrans" cxnId="{9CF299E8-E6C0-4249-9121-CC7044B5E082}">
      <dgm:prSet/>
      <dgm:spPr/>
      <dgm:t>
        <a:bodyPr/>
        <a:lstStyle/>
        <a:p>
          <a:pPr rtl="1"/>
          <a:endParaRPr lang="ar-SA"/>
        </a:p>
      </dgm:t>
    </dgm:pt>
    <dgm:pt modelId="{58E9825B-7AE4-4DF1-855E-9E31E53007B0}" type="sibTrans" cxnId="{9CF299E8-E6C0-4249-9121-CC7044B5E082}">
      <dgm:prSet/>
      <dgm:spPr/>
      <dgm:t>
        <a:bodyPr/>
        <a:lstStyle/>
        <a:p>
          <a:pPr rtl="1"/>
          <a:endParaRPr lang="ar-SA"/>
        </a:p>
      </dgm:t>
    </dgm:pt>
    <dgm:pt modelId="{3897152E-5BAA-48E9-BCA2-2F33AD4E35AC}" type="pres">
      <dgm:prSet presAssocID="{C78D2D63-E8EE-45F0-BE3A-0F04150FE8E7}" presName="diagram" presStyleCnt="0">
        <dgm:presLayoutVars>
          <dgm:dir/>
          <dgm:resizeHandles val="exact"/>
        </dgm:presLayoutVars>
      </dgm:prSet>
      <dgm:spPr/>
      <dgm:t>
        <a:bodyPr/>
        <a:lstStyle/>
        <a:p>
          <a:pPr rtl="1"/>
          <a:endParaRPr lang="ar-SA"/>
        </a:p>
      </dgm:t>
    </dgm:pt>
    <dgm:pt modelId="{907A6272-D846-4FEB-A81C-0DE0BE2EB7EF}" type="pres">
      <dgm:prSet presAssocID="{38D39334-8644-4531-8610-8ED0194F57B0}" presName="node" presStyleLbl="node1" presStyleIdx="0" presStyleCnt="7">
        <dgm:presLayoutVars>
          <dgm:bulletEnabled val="1"/>
        </dgm:presLayoutVars>
      </dgm:prSet>
      <dgm:spPr/>
      <dgm:t>
        <a:bodyPr/>
        <a:lstStyle/>
        <a:p>
          <a:pPr rtl="1"/>
          <a:endParaRPr lang="ar-SA"/>
        </a:p>
      </dgm:t>
    </dgm:pt>
    <dgm:pt modelId="{86F77BEA-1200-40E1-A8E3-BF3DC860BC41}" type="pres">
      <dgm:prSet presAssocID="{9B177099-752A-4BCF-BFE5-9232AD25FF92}" presName="sibTrans" presStyleLbl="sibTrans2D1" presStyleIdx="0" presStyleCnt="6"/>
      <dgm:spPr/>
      <dgm:t>
        <a:bodyPr/>
        <a:lstStyle/>
        <a:p>
          <a:pPr rtl="1"/>
          <a:endParaRPr lang="ar-SA"/>
        </a:p>
      </dgm:t>
    </dgm:pt>
    <dgm:pt modelId="{4FB65599-6682-49D0-8DDF-D28580C8EB5C}" type="pres">
      <dgm:prSet presAssocID="{9B177099-752A-4BCF-BFE5-9232AD25FF92}" presName="connectorText" presStyleLbl="sibTrans2D1" presStyleIdx="0" presStyleCnt="6"/>
      <dgm:spPr/>
      <dgm:t>
        <a:bodyPr/>
        <a:lstStyle/>
        <a:p>
          <a:pPr rtl="1"/>
          <a:endParaRPr lang="ar-SA"/>
        </a:p>
      </dgm:t>
    </dgm:pt>
    <dgm:pt modelId="{3505C0C0-921E-4A5D-8546-B0FD3C956783}" type="pres">
      <dgm:prSet presAssocID="{16B30C82-5F62-412C-A65B-33757F2E1C9C}" presName="node" presStyleLbl="node1" presStyleIdx="1" presStyleCnt="7">
        <dgm:presLayoutVars>
          <dgm:bulletEnabled val="1"/>
        </dgm:presLayoutVars>
      </dgm:prSet>
      <dgm:spPr/>
      <dgm:t>
        <a:bodyPr/>
        <a:lstStyle/>
        <a:p>
          <a:pPr rtl="1"/>
          <a:endParaRPr lang="ar-SA"/>
        </a:p>
      </dgm:t>
    </dgm:pt>
    <dgm:pt modelId="{CE1C4FA8-6B63-4C6B-BDED-361025DE6FF8}" type="pres">
      <dgm:prSet presAssocID="{1F34B0FE-5327-4914-934F-6D2B314D1960}" presName="sibTrans" presStyleLbl="sibTrans2D1" presStyleIdx="1" presStyleCnt="6"/>
      <dgm:spPr/>
      <dgm:t>
        <a:bodyPr/>
        <a:lstStyle/>
        <a:p>
          <a:pPr rtl="1"/>
          <a:endParaRPr lang="ar-SA"/>
        </a:p>
      </dgm:t>
    </dgm:pt>
    <dgm:pt modelId="{5B8F3ED7-2481-4688-939B-5FF313FF11B9}" type="pres">
      <dgm:prSet presAssocID="{1F34B0FE-5327-4914-934F-6D2B314D1960}" presName="connectorText" presStyleLbl="sibTrans2D1" presStyleIdx="1" presStyleCnt="6"/>
      <dgm:spPr/>
      <dgm:t>
        <a:bodyPr/>
        <a:lstStyle/>
        <a:p>
          <a:pPr rtl="1"/>
          <a:endParaRPr lang="ar-SA"/>
        </a:p>
      </dgm:t>
    </dgm:pt>
    <dgm:pt modelId="{003B8CFC-985D-4A31-8606-314B974E9713}" type="pres">
      <dgm:prSet presAssocID="{B31B41AB-1219-4B3E-8356-BAD61636DF98}" presName="node" presStyleLbl="node1" presStyleIdx="2" presStyleCnt="7">
        <dgm:presLayoutVars>
          <dgm:bulletEnabled val="1"/>
        </dgm:presLayoutVars>
      </dgm:prSet>
      <dgm:spPr/>
      <dgm:t>
        <a:bodyPr/>
        <a:lstStyle/>
        <a:p>
          <a:pPr rtl="1"/>
          <a:endParaRPr lang="ar-SA"/>
        </a:p>
      </dgm:t>
    </dgm:pt>
    <dgm:pt modelId="{10CFD032-A75A-4522-9E6B-140C665592BD}" type="pres">
      <dgm:prSet presAssocID="{59A0D3A6-B919-4D7F-8BB4-9E3448A603B2}" presName="sibTrans" presStyleLbl="sibTrans2D1" presStyleIdx="2" presStyleCnt="6"/>
      <dgm:spPr/>
      <dgm:t>
        <a:bodyPr/>
        <a:lstStyle/>
        <a:p>
          <a:pPr rtl="1"/>
          <a:endParaRPr lang="ar-SA"/>
        </a:p>
      </dgm:t>
    </dgm:pt>
    <dgm:pt modelId="{710AA791-A090-4631-BF3D-AA95E54B5119}" type="pres">
      <dgm:prSet presAssocID="{59A0D3A6-B919-4D7F-8BB4-9E3448A603B2}" presName="connectorText" presStyleLbl="sibTrans2D1" presStyleIdx="2" presStyleCnt="6"/>
      <dgm:spPr/>
      <dgm:t>
        <a:bodyPr/>
        <a:lstStyle/>
        <a:p>
          <a:pPr rtl="1"/>
          <a:endParaRPr lang="ar-SA"/>
        </a:p>
      </dgm:t>
    </dgm:pt>
    <dgm:pt modelId="{A1DEB268-BFEA-4A67-B84D-48C5B0622B5C}" type="pres">
      <dgm:prSet presAssocID="{C0CB2367-3981-44DF-BF71-7A32421C83B1}" presName="node" presStyleLbl="node1" presStyleIdx="3" presStyleCnt="7">
        <dgm:presLayoutVars>
          <dgm:bulletEnabled val="1"/>
        </dgm:presLayoutVars>
      </dgm:prSet>
      <dgm:spPr/>
      <dgm:t>
        <a:bodyPr/>
        <a:lstStyle/>
        <a:p>
          <a:pPr rtl="1"/>
          <a:endParaRPr lang="ar-SA"/>
        </a:p>
      </dgm:t>
    </dgm:pt>
    <dgm:pt modelId="{CB0E46EA-7486-4D5F-B764-36A6D0BB6C49}" type="pres">
      <dgm:prSet presAssocID="{F33AAC4C-4831-4BF9-AC8F-8C4CD3ADC563}" presName="sibTrans" presStyleLbl="sibTrans2D1" presStyleIdx="3" presStyleCnt="6"/>
      <dgm:spPr/>
      <dgm:t>
        <a:bodyPr/>
        <a:lstStyle/>
        <a:p>
          <a:pPr rtl="1"/>
          <a:endParaRPr lang="ar-SA"/>
        </a:p>
      </dgm:t>
    </dgm:pt>
    <dgm:pt modelId="{2D4D29C2-B1FE-46BB-B7E0-643333A74FA7}" type="pres">
      <dgm:prSet presAssocID="{F33AAC4C-4831-4BF9-AC8F-8C4CD3ADC563}" presName="connectorText" presStyleLbl="sibTrans2D1" presStyleIdx="3" presStyleCnt="6"/>
      <dgm:spPr/>
      <dgm:t>
        <a:bodyPr/>
        <a:lstStyle/>
        <a:p>
          <a:pPr rtl="1"/>
          <a:endParaRPr lang="ar-SA"/>
        </a:p>
      </dgm:t>
    </dgm:pt>
    <dgm:pt modelId="{469FF8BF-9A99-4FA7-9023-1EED61D25640}" type="pres">
      <dgm:prSet presAssocID="{F070EE72-0A43-4544-B8E5-5D2904AE058D}" presName="node" presStyleLbl="node1" presStyleIdx="4" presStyleCnt="7">
        <dgm:presLayoutVars>
          <dgm:bulletEnabled val="1"/>
        </dgm:presLayoutVars>
      </dgm:prSet>
      <dgm:spPr/>
      <dgm:t>
        <a:bodyPr/>
        <a:lstStyle/>
        <a:p>
          <a:pPr rtl="1"/>
          <a:endParaRPr lang="ar-SA"/>
        </a:p>
      </dgm:t>
    </dgm:pt>
    <dgm:pt modelId="{AFD04F93-6A4D-4603-9F53-1D82C548BAC8}" type="pres">
      <dgm:prSet presAssocID="{0FEF4999-9052-420B-87B7-18EB92C3E314}" presName="sibTrans" presStyleLbl="sibTrans2D1" presStyleIdx="4" presStyleCnt="6"/>
      <dgm:spPr/>
      <dgm:t>
        <a:bodyPr/>
        <a:lstStyle/>
        <a:p>
          <a:pPr rtl="1"/>
          <a:endParaRPr lang="ar-SA"/>
        </a:p>
      </dgm:t>
    </dgm:pt>
    <dgm:pt modelId="{61A90F72-DD2F-45A9-8217-010CF91508FB}" type="pres">
      <dgm:prSet presAssocID="{0FEF4999-9052-420B-87B7-18EB92C3E314}" presName="connectorText" presStyleLbl="sibTrans2D1" presStyleIdx="4" presStyleCnt="6"/>
      <dgm:spPr/>
      <dgm:t>
        <a:bodyPr/>
        <a:lstStyle/>
        <a:p>
          <a:pPr rtl="1"/>
          <a:endParaRPr lang="ar-SA"/>
        </a:p>
      </dgm:t>
    </dgm:pt>
    <dgm:pt modelId="{1DE5ABFC-E3AD-47C8-8F7B-57886EAB2BA6}" type="pres">
      <dgm:prSet presAssocID="{6170B87D-2FCC-48D8-9C1C-C980BC6107B9}" presName="node" presStyleLbl="node1" presStyleIdx="5" presStyleCnt="7">
        <dgm:presLayoutVars>
          <dgm:bulletEnabled val="1"/>
        </dgm:presLayoutVars>
      </dgm:prSet>
      <dgm:spPr/>
      <dgm:t>
        <a:bodyPr/>
        <a:lstStyle/>
        <a:p>
          <a:pPr rtl="1"/>
          <a:endParaRPr lang="ar-SA"/>
        </a:p>
      </dgm:t>
    </dgm:pt>
    <dgm:pt modelId="{5F51194A-4488-4FDE-A4E3-7DCC03ABF827}" type="pres">
      <dgm:prSet presAssocID="{A78B1048-245B-44F4-9B2E-2B2C9DF6BBFC}" presName="sibTrans" presStyleLbl="sibTrans2D1" presStyleIdx="5" presStyleCnt="6"/>
      <dgm:spPr/>
      <dgm:t>
        <a:bodyPr/>
        <a:lstStyle/>
        <a:p>
          <a:pPr rtl="1"/>
          <a:endParaRPr lang="ar-SA"/>
        </a:p>
      </dgm:t>
    </dgm:pt>
    <dgm:pt modelId="{F99AFB07-CFA6-4D8A-8841-FEEB13EFC81B}" type="pres">
      <dgm:prSet presAssocID="{A78B1048-245B-44F4-9B2E-2B2C9DF6BBFC}" presName="connectorText" presStyleLbl="sibTrans2D1" presStyleIdx="5" presStyleCnt="6"/>
      <dgm:spPr/>
      <dgm:t>
        <a:bodyPr/>
        <a:lstStyle/>
        <a:p>
          <a:pPr rtl="1"/>
          <a:endParaRPr lang="ar-SA"/>
        </a:p>
      </dgm:t>
    </dgm:pt>
    <dgm:pt modelId="{3AE69F2F-14FC-437F-83E5-A575CBB9AB11}" type="pres">
      <dgm:prSet presAssocID="{C5A10113-4E86-418F-A35B-7BC25ECC217C}" presName="node" presStyleLbl="node1" presStyleIdx="6" presStyleCnt="7">
        <dgm:presLayoutVars>
          <dgm:bulletEnabled val="1"/>
        </dgm:presLayoutVars>
      </dgm:prSet>
      <dgm:spPr/>
      <dgm:t>
        <a:bodyPr/>
        <a:lstStyle/>
        <a:p>
          <a:pPr rtl="1"/>
          <a:endParaRPr lang="ar-SA"/>
        </a:p>
      </dgm:t>
    </dgm:pt>
  </dgm:ptLst>
  <dgm:cxnLst>
    <dgm:cxn modelId="{F40F0358-94AA-4377-B8DD-85F94756D663}" type="presOf" srcId="{C5A10113-4E86-418F-A35B-7BC25ECC217C}" destId="{3AE69F2F-14FC-437F-83E5-A575CBB9AB11}" srcOrd="0" destOrd="0" presId="urn:microsoft.com/office/officeart/2005/8/layout/process5"/>
    <dgm:cxn modelId="{F148946A-AA89-41CC-A79E-949FF9FF8534}" type="presOf" srcId="{38D39334-8644-4531-8610-8ED0194F57B0}" destId="{907A6272-D846-4FEB-A81C-0DE0BE2EB7EF}" srcOrd="0" destOrd="0" presId="urn:microsoft.com/office/officeart/2005/8/layout/process5"/>
    <dgm:cxn modelId="{1C5748CE-17D9-44F4-9740-E5012D0D20D5}" type="presOf" srcId="{1F34B0FE-5327-4914-934F-6D2B314D1960}" destId="{5B8F3ED7-2481-4688-939B-5FF313FF11B9}" srcOrd="1" destOrd="0" presId="urn:microsoft.com/office/officeart/2005/8/layout/process5"/>
    <dgm:cxn modelId="{29C9BF66-887D-41F6-9D7E-C69B77CF2EB5}" type="presOf" srcId="{0FEF4999-9052-420B-87B7-18EB92C3E314}" destId="{AFD04F93-6A4D-4603-9F53-1D82C548BAC8}" srcOrd="0" destOrd="0" presId="urn:microsoft.com/office/officeart/2005/8/layout/process5"/>
    <dgm:cxn modelId="{78FEE7F6-BD37-40CF-B27C-029632A1EDBD}" type="presOf" srcId="{F33AAC4C-4831-4BF9-AC8F-8C4CD3ADC563}" destId="{CB0E46EA-7486-4D5F-B764-36A6D0BB6C49}" srcOrd="0" destOrd="0" presId="urn:microsoft.com/office/officeart/2005/8/layout/process5"/>
    <dgm:cxn modelId="{4F0EDF46-D460-4018-B4D4-8FC08ECEABE0}" type="presOf" srcId="{B31B41AB-1219-4B3E-8356-BAD61636DF98}" destId="{003B8CFC-985D-4A31-8606-314B974E9713}" srcOrd="0" destOrd="0" presId="urn:microsoft.com/office/officeart/2005/8/layout/process5"/>
    <dgm:cxn modelId="{A875A3ED-DC7A-4012-889E-03FDDA655729}" srcId="{C78D2D63-E8EE-45F0-BE3A-0F04150FE8E7}" destId="{F070EE72-0A43-4544-B8E5-5D2904AE058D}" srcOrd="4" destOrd="0" parTransId="{928ED87D-282A-4546-BDCC-AD0CAE5E7304}" sibTransId="{0FEF4999-9052-420B-87B7-18EB92C3E314}"/>
    <dgm:cxn modelId="{689BD7FC-EE27-4A31-BC86-A59F0A07C461}" type="presOf" srcId="{6170B87D-2FCC-48D8-9C1C-C980BC6107B9}" destId="{1DE5ABFC-E3AD-47C8-8F7B-57886EAB2BA6}" srcOrd="0" destOrd="0" presId="urn:microsoft.com/office/officeart/2005/8/layout/process5"/>
    <dgm:cxn modelId="{143D3207-6327-4F60-BFD6-07B9FD9F1259}" type="presOf" srcId="{C0CB2367-3981-44DF-BF71-7A32421C83B1}" destId="{A1DEB268-BFEA-4A67-B84D-48C5B0622B5C}" srcOrd="0" destOrd="0" presId="urn:microsoft.com/office/officeart/2005/8/layout/process5"/>
    <dgm:cxn modelId="{88DC1E34-015D-4C2B-94F8-F9F6C13B6C8E}" srcId="{C78D2D63-E8EE-45F0-BE3A-0F04150FE8E7}" destId="{C0CB2367-3981-44DF-BF71-7A32421C83B1}" srcOrd="3" destOrd="0" parTransId="{A91881CD-46F0-4338-8141-D25400FCF246}" sibTransId="{F33AAC4C-4831-4BF9-AC8F-8C4CD3ADC563}"/>
    <dgm:cxn modelId="{6721EEBB-842D-4BEC-B44A-04D4057D1EB9}" type="presOf" srcId="{1F34B0FE-5327-4914-934F-6D2B314D1960}" destId="{CE1C4FA8-6B63-4C6B-BDED-361025DE6FF8}" srcOrd="0" destOrd="0" presId="urn:microsoft.com/office/officeart/2005/8/layout/process5"/>
    <dgm:cxn modelId="{92B81836-498A-4F47-BB77-A2E4BA7630F9}" type="presOf" srcId="{A78B1048-245B-44F4-9B2E-2B2C9DF6BBFC}" destId="{F99AFB07-CFA6-4D8A-8841-FEEB13EFC81B}" srcOrd="1" destOrd="0" presId="urn:microsoft.com/office/officeart/2005/8/layout/process5"/>
    <dgm:cxn modelId="{3F145950-6094-4AF1-AA86-19581787D398}" type="presOf" srcId="{0FEF4999-9052-420B-87B7-18EB92C3E314}" destId="{61A90F72-DD2F-45A9-8217-010CF91508FB}" srcOrd="1" destOrd="0" presId="urn:microsoft.com/office/officeart/2005/8/layout/process5"/>
    <dgm:cxn modelId="{8AE5F90C-103F-4DC2-A957-5FF9523B0CC0}" srcId="{C78D2D63-E8EE-45F0-BE3A-0F04150FE8E7}" destId="{B31B41AB-1219-4B3E-8356-BAD61636DF98}" srcOrd="2" destOrd="0" parTransId="{C83AC0C3-CB7A-4D94-8CB8-3EC87C595DE0}" sibTransId="{59A0D3A6-B919-4D7F-8BB4-9E3448A603B2}"/>
    <dgm:cxn modelId="{88B80BCB-56C0-456E-9A45-43532A02E12B}" srcId="{C78D2D63-E8EE-45F0-BE3A-0F04150FE8E7}" destId="{38D39334-8644-4531-8610-8ED0194F57B0}" srcOrd="0" destOrd="0" parTransId="{DBB8E7AC-907E-42EC-AFEF-30CE951295FD}" sibTransId="{9B177099-752A-4BCF-BFE5-9232AD25FF92}"/>
    <dgm:cxn modelId="{71A45386-412C-454F-A5C5-DB859CBD692F}" type="presOf" srcId="{A78B1048-245B-44F4-9B2E-2B2C9DF6BBFC}" destId="{5F51194A-4488-4FDE-A4E3-7DCC03ABF827}" srcOrd="0" destOrd="0" presId="urn:microsoft.com/office/officeart/2005/8/layout/process5"/>
    <dgm:cxn modelId="{FEED69A4-BDD4-40A6-A68D-281293D5BB4C}" type="presOf" srcId="{16B30C82-5F62-412C-A65B-33757F2E1C9C}" destId="{3505C0C0-921E-4A5D-8546-B0FD3C956783}" srcOrd="0" destOrd="0" presId="urn:microsoft.com/office/officeart/2005/8/layout/process5"/>
    <dgm:cxn modelId="{CE7B4208-449B-4CA2-A681-C1F7599762C9}" srcId="{C78D2D63-E8EE-45F0-BE3A-0F04150FE8E7}" destId="{6170B87D-2FCC-48D8-9C1C-C980BC6107B9}" srcOrd="5" destOrd="0" parTransId="{AE4E2D85-91D4-4D6A-932E-E8867FE9E8AB}" sibTransId="{A78B1048-245B-44F4-9B2E-2B2C9DF6BBFC}"/>
    <dgm:cxn modelId="{438F74FB-49F0-49FC-A202-CB6F7750AAC9}" type="presOf" srcId="{9B177099-752A-4BCF-BFE5-9232AD25FF92}" destId="{4FB65599-6682-49D0-8DDF-D28580C8EB5C}" srcOrd="1" destOrd="0" presId="urn:microsoft.com/office/officeart/2005/8/layout/process5"/>
    <dgm:cxn modelId="{9CF299E8-E6C0-4249-9121-CC7044B5E082}" srcId="{C78D2D63-E8EE-45F0-BE3A-0F04150FE8E7}" destId="{C5A10113-4E86-418F-A35B-7BC25ECC217C}" srcOrd="6" destOrd="0" parTransId="{8E052BCC-5812-4AD1-961F-3E2E261E9C26}" sibTransId="{58E9825B-7AE4-4DF1-855E-9E31E53007B0}"/>
    <dgm:cxn modelId="{38BCB488-19B4-4D42-8CA3-D71725E3E8B4}" type="presOf" srcId="{9B177099-752A-4BCF-BFE5-9232AD25FF92}" destId="{86F77BEA-1200-40E1-A8E3-BF3DC860BC41}" srcOrd="0" destOrd="0" presId="urn:microsoft.com/office/officeart/2005/8/layout/process5"/>
    <dgm:cxn modelId="{31960824-7DB4-4FFF-B447-E9F5CAB07644}" type="presOf" srcId="{C78D2D63-E8EE-45F0-BE3A-0F04150FE8E7}" destId="{3897152E-5BAA-48E9-BCA2-2F33AD4E35AC}" srcOrd="0" destOrd="0" presId="urn:microsoft.com/office/officeart/2005/8/layout/process5"/>
    <dgm:cxn modelId="{46593A76-8C6E-42F7-9718-510F6919AAA8}" type="presOf" srcId="{59A0D3A6-B919-4D7F-8BB4-9E3448A603B2}" destId="{710AA791-A090-4631-BF3D-AA95E54B5119}" srcOrd="1" destOrd="0" presId="urn:microsoft.com/office/officeart/2005/8/layout/process5"/>
    <dgm:cxn modelId="{C2F13DE4-0105-441B-9CCB-B520AF696069}" type="presOf" srcId="{59A0D3A6-B919-4D7F-8BB4-9E3448A603B2}" destId="{10CFD032-A75A-4522-9E6B-140C665592BD}" srcOrd="0" destOrd="0" presId="urn:microsoft.com/office/officeart/2005/8/layout/process5"/>
    <dgm:cxn modelId="{EECFFEC9-B060-426D-94B3-3C781915A3E7}" type="presOf" srcId="{F070EE72-0A43-4544-B8E5-5D2904AE058D}" destId="{469FF8BF-9A99-4FA7-9023-1EED61D25640}" srcOrd="0" destOrd="0" presId="urn:microsoft.com/office/officeart/2005/8/layout/process5"/>
    <dgm:cxn modelId="{048E5433-4FC1-4FC7-B1B9-7F6B1E7405D0}" type="presOf" srcId="{F33AAC4C-4831-4BF9-AC8F-8C4CD3ADC563}" destId="{2D4D29C2-B1FE-46BB-B7E0-643333A74FA7}" srcOrd="1" destOrd="0" presId="urn:microsoft.com/office/officeart/2005/8/layout/process5"/>
    <dgm:cxn modelId="{70FC843C-371E-470F-8CFF-C3712676FEC5}" srcId="{C78D2D63-E8EE-45F0-BE3A-0F04150FE8E7}" destId="{16B30C82-5F62-412C-A65B-33757F2E1C9C}" srcOrd="1" destOrd="0" parTransId="{4B347549-8462-41A6-B4BC-D2DFDA3EB6D4}" sibTransId="{1F34B0FE-5327-4914-934F-6D2B314D1960}"/>
    <dgm:cxn modelId="{647B18FB-337E-44C8-8673-4D9005E7B42F}" type="presParOf" srcId="{3897152E-5BAA-48E9-BCA2-2F33AD4E35AC}" destId="{907A6272-D846-4FEB-A81C-0DE0BE2EB7EF}" srcOrd="0" destOrd="0" presId="urn:microsoft.com/office/officeart/2005/8/layout/process5"/>
    <dgm:cxn modelId="{E2911E87-7B59-434C-934A-6D379F654A40}" type="presParOf" srcId="{3897152E-5BAA-48E9-BCA2-2F33AD4E35AC}" destId="{86F77BEA-1200-40E1-A8E3-BF3DC860BC41}" srcOrd="1" destOrd="0" presId="urn:microsoft.com/office/officeart/2005/8/layout/process5"/>
    <dgm:cxn modelId="{4EB45784-2673-4ED5-A28A-86F53FAB1C63}" type="presParOf" srcId="{86F77BEA-1200-40E1-A8E3-BF3DC860BC41}" destId="{4FB65599-6682-49D0-8DDF-D28580C8EB5C}" srcOrd="0" destOrd="0" presId="urn:microsoft.com/office/officeart/2005/8/layout/process5"/>
    <dgm:cxn modelId="{4C132C34-623F-49B1-9FCF-3240AE522B60}" type="presParOf" srcId="{3897152E-5BAA-48E9-BCA2-2F33AD4E35AC}" destId="{3505C0C0-921E-4A5D-8546-B0FD3C956783}" srcOrd="2" destOrd="0" presId="urn:microsoft.com/office/officeart/2005/8/layout/process5"/>
    <dgm:cxn modelId="{5B5B1ADB-30C2-4506-B1A4-AF41E3DE914F}" type="presParOf" srcId="{3897152E-5BAA-48E9-BCA2-2F33AD4E35AC}" destId="{CE1C4FA8-6B63-4C6B-BDED-361025DE6FF8}" srcOrd="3" destOrd="0" presId="urn:microsoft.com/office/officeart/2005/8/layout/process5"/>
    <dgm:cxn modelId="{6D2757F5-1F45-434F-B83D-B58A4208690C}" type="presParOf" srcId="{CE1C4FA8-6B63-4C6B-BDED-361025DE6FF8}" destId="{5B8F3ED7-2481-4688-939B-5FF313FF11B9}" srcOrd="0" destOrd="0" presId="urn:microsoft.com/office/officeart/2005/8/layout/process5"/>
    <dgm:cxn modelId="{81EABE7F-2A45-400D-BDCF-BBAEDD90E4E4}" type="presParOf" srcId="{3897152E-5BAA-48E9-BCA2-2F33AD4E35AC}" destId="{003B8CFC-985D-4A31-8606-314B974E9713}" srcOrd="4" destOrd="0" presId="urn:microsoft.com/office/officeart/2005/8/layout/process5"/>
    <dgm:cxn modelId="{25902B94-196B-4100-8DF7-AE62B9FFD2DD}" type="presParOf" srcId="{3897152E-5BAA-48E9-BCA2-2F33AD4E35AC}" destId="{10CFD032-A75A-4522-9E6B-140C665592BD}" srcOrd="5" destOrd="0" presId="urn:microsoft.com/office/officeart/2005/8/layout/process5"/>
    <dgm:cxn modelId="{DF878FCD-BAAF-4308-808E-8FFD0E82ADC1}" type="presParOf" srcId="{10CFD032-A75A-4522-9E6B-140C665592BD}" destId="{710AA791-A090-4631-BF3D-AA95E54B5119}" srcOrd="0" destOrd="0" presId="urn:microsoft.com/office/officeart/2005/8/layout/process5"/>
    <dgm:cxn modelId="{4902D204-E282-47C9-9F59-9AD5AF165270}" type="presParOf" srcId="{3897152E-5BAA-48E9-BCA2-2F33AD4E35AC}" destId="{A1DEB268-BFEA-4A67-B84D-48C5B0622B5C}" srcOrd="6" destOrd="0" presId="urn:microsoft.com/office/officeart/2005/8/layout/process5"/>
    <dgm:cxn modelId="{2AF11647-2B6D-42E9-BB9E-58CDAA2907E2}" type="presParOf" srcId="{3897152E-5BAA-48E9-BCA2-2F33AD4E35AC}" destId="{CB0E46EA-7486-4D5F-B764-36A6D0BB6C49}" srcOrd="7" destOrd="0" presId="urn:microsoft.com/office/officeart/2005/8/layout/process5"/>
    <dgm:cxn modelId="{D9DD5BB6-AFFF-4BF7-8865-EBD32467DB1C}" type="presParOf" srcId="{CB0E46EA-7486-4D5F-B764-36A6D0BB6C49}" destId="{2D4D29C2-B1FE-46BB-B7E0-643333A74FA7}" srcOrd="0" destOrd="0" presId="urn:microsoft.com/office/officeart/2005/8/layout/process5"/>
    <dgm:cxn modelId="{9F72BAD9-1433-4508-A6D0-212BCDB9E908}" type="presParOf" srcId="{3897152E-5BAA-48E9-BCA2-2F33AD4E35AC}" destId="{469FF8BF-9A99-4FA7-9023-1EED61D25640}" srcOrd="8" destOrd="0" presId="urn:microsoft.com/office/officeart/2005/8/layout/process5"/>
    <dgm:cxn modelId="{0FFBF347-08C8-4DAC-A6AC-244BB0E78CD7}" type="presParOf" srcId="{3897152E-5BAA-48E9-BCA2-2F33AD4E35AC}" destId="{AFD04F93-6A4D-4603-9F53-1D82C548BAC8}" srcOrd="9" destOrd="0" presId="urn:microsoft.com/office/officeart/2005/8/layout/process5"/>
    <dgm:cxn modelId="{807948EF-6AE7-4DCA-AB3A-4CD2B6A4AA1D}" type="presParOf" srcId="{AFD04F93-6A4D-4603-9F53-1D82C548BAC8}" destId="{61A90F72-DD2F-45A9-8217-010CF91508FB}" srcOrd="0" destOrd="0" presId="urn:microsoft.com/office/officeart/2005/8/layout/process5"/>
    <dgm:cxn modelId="{BFBA05FE-C964-4FCE-B9D5-37ECEAA16FE3}" type="presParOf" srcId="{3897152E-5BAA-48E9-BCA2-2F33AD4E35AC}" destId="{1DE5ABFC-E3AD-47C8-8F7B-57886EAB2BA6}" srcOrd="10" destOrd="0" presId="urn:microsoft.com/office/officeart/2005/8/layout/process5"/>
    <dgm:cxn modelId="{4831C6B9-7C84-421B-A469-8568E2F14F1F}" type="presParOf" srcId="{3897152E-5BAA-48E9-BCA2-2F33AD4E35AC}" destId="{5F51194A-4488-4FDE-A4E3-7DCC03ABF827}" srcOrd="11" destOrd="0" presId="urn:microsoft.com/office/officeart/2005/8/layout/process5"/>
    <dgm:cxn modelId="{711FD92A-7037-4AE7-A754-0CC572F5457A}" type="presParOf" srcId="{5F51194A-4488-4FDE-A4E3-7DCC03ABF827}" destId="{F99AFB07-CFA6-4D8A-8841-FEEB13EFC81B}" srcOrd="0" destOrd="0" presId="urn:microsoft.com/office/officeart/2005/8/layout/process5"/>
    <dgm:cxn modelId="{D5561DE6-4660-4C16-B689-FEF42983DF7F}" type="presParOf" srcId="{3897152E-5BAA-48E9-BCA2-2F33AD4E35AC}" destId="{3AE69F2F-14FC-437F-83E5-A575CBB9AB11}"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1119FD-6F2A-46AD-8C35-E863B93F982F}" type="doc">
      <dgm:prSet loTypeId="urn:microsoft.com/office/officeart/2005/8/layout/default" loCatId="list" qsTypeId="urn:microsoft.com/office/officeart/2005/8/quickstyle/simple1" qsCatId="simple" csTypeId="urn:microsoft.com/office/officeart/2005/8/colors/accent1_2" csCatId="accent1" phldr="0"/>
      <dgm:spPr/>
      <dgm:t>
        <a:bodyPr/>
        <a:lstStyle/>
        <a:p>
          <a:pPr rtl="1"/>
          <a:endParaRPr lang="ar-SA"/>
        </a:p>
      </dgm:t>
    </dgm:pt>
    <dgm:pt modelId="{BA245DE3-E08D-4C7E-A6DF-347DCC973E91}" type="pres">
      <dgm:prSet presAssocID="{521119FD-6F2A-46AD-8C35-E863B93F982F}" presName="diagram" presStyleCnt="0">
        <dgm:presLayoutVars>
          <dgm:dir/>
          <dgm:resizeHandles val="exact"/>
        </dgm:presLayoutVars>
      </dgm:prSet>
      <dgm:spPr/>
      <dgm:t>
        <a:bodyPr/>
        <a:lstStyle/>
        <a:p>
          <a:pPr rtl="1"/>
          <a:endParaRPr lang="ar-SA"/>
        </a:p>
      </dgm:t>
    </dgm:pt>
  </dgm:ptLst>
  <dgm:cxnLst>
    <dgm:cxn modelId="{EA624104-4EC7-47D9-873D-457FD8E95482}" type="presOf" srcId="{521119FD-6F2A-46AD-8C35-E863B93F982F}" destId="{BA245DE3-E08D-4C7E-A6DF-347DCC973E91}"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39FD40-B121-4BBA-94B9-777A2F4A2313}" type="doc">
      <dgm:prSet loTypeId="urn:microsoft.com/office/officeart/2005/8/layout/vList4" loCatId="list" qsTypeId="urn:microsoft.com/office/officeart/2005/8/quickstyle/simple1" qsCatId="simple" csTypeId="urn:microsoft.com/office/officeart/2005/8/colors/accent3_5" csCatId="accent3" phldr="1"/>
      <dgm:spPr/>
      <dgm:t>
        <a:bodyPr/>
        <a:lstStyle/>
        <a:p>
          <a:pPr rtl="1"/>
          <a:endParaRPr lang="ar-SA"/>
        </a:p>
      </dgm:t>
    </dgm:pt>
    <dgm:pt modelId="{F0735204-8AE5-43CE-AA51-BA1C4E8DBC7D}">
      <dgm:prSet phldrT="[نص]" custT="1"/>
      <dgm:spPr/>
      <dgm:t>
        <a:bodyPr/>
        <a:lstStyle/>
        <a:p>
          <a:pPr rtl="1"/>
          <a:r>
            <a:rPr lang="ar-SA" sz="2800" b="1" dirty="0" smtClean="0"/>
            <a:t>- تشوه وبتر الأطراف</a:t>
          </a:r>
        </a:p>
        <a:p>
          <a:pPr rtl="1"/>
          <a:r>
            <a:rPr lang="ar-SA" sz="2800" b="1" dirty="0" smtClean="0"/>
            <a:t>- تشوه القدم </a:t>
          </a:r>
        </a:p>
        <a:p>
          <a:pPr rtl="1"/>
          <a:r>
            <a:rPr lang="ar-SA" sz="2800" b="1" dirty="0" smtClean="0"/>
            <a:t>- التهاب الورك </a:t>
          </a:r>
          <a:endParaRPr lang="ar-SA" sz="2800" b="1" dirty="0"/>
        </a:p>
      </dgm:t>
    </dgm:pt>
    <dgm:pt modelId="{A5D81E5E-6C97-487F-A686-628F7BBD8E30}" type="parTrans" cxnId="{8E03B31A-D237-4CD4-BF2D-4AEF9219FA07}">
      <dgm:prSet/>
      <dgm:spPr/>
      <dgm:t>
        <a:bodyPr/>
        <a:lstStyle/>
        <a:p>
          <a:pPr rtl="1"/>
          <a:endParaRPr lang="ar-SA"/>
        </a:p>
      </dgm:t>
    </dgm:pt>
    <dgm:pt modelId="{3349C4C9-2955-4BE6-8F74-379C515ACA37}" type="sibTrans" cxnId="{8E03B31A-D237-4CD4-BF2D-4AEF9219FA07}">
      <dgm:prSet/>
      <dgm:spPr/>
      <dgm:t>
        <a:bodyPr/>
        <a:lstStyle/>
        <a:p>
          <a:pPr rtl="1"/>
          <a:endParaRPr lang="ar-SA"/>
        </a:p>
      </dgm:t>
    </dgm:pt>
    <dgm:pt modelId="{7D231739-0E93-4C14-BDC6-42DF1A4E2778}">
      <dgm:prSet phldrT="[نص]" custT="1"/>
      <dgm:spPr/>
      <dgm:t>
        <a:bodyPr/>
        <a:lstStyle/>
        <a:p>
          <a:pPr rtl="1"/>
          <a:r>
            <a:rPr lang="ar-SA" sz="2800" b="1" dirty="0" smtClean="0"/>
            <a:t>- عدم اكتمال نمو العظام</a:t>
          </a:r>
        </a:p>
        <a:p>
          <a:pPr rtl="1"/>
          <a:r>
            <a:rPr lang="ar-SA" sz="2800" b="1" dirty="0" smtClean="0"/>
            <a:t>- التهاب العظام </a:t>
          </a:r>
        </a:p>
        <a:p>
          <a:pPr rtl="1"/>
          <a:r>
            <a:rPr lang="ar-SA" sz="2800" b="1" dirty="0" smtClean="0"/>
            <a:t>- الخلع الوركي الولادي </a:t>
          </a:r>
          <a:endParaRPr lang="ar-SA" sz="2800" b="1" dirty="0"/>
        </a:p>
      </dgm:t>
    </dgm:pt>
    <dgm:pt modelId="{2D46667F-F741-49E8-A4E9-2ABF2CC518AB}" type="parTrans" cxnId="{0ADC8771-C824-46E7-B447-93437F45488B}">
      <dgm:prSet/>
      <dgm:spPr/>
      <dgm:t>
        <a:bodyPr/>
        <a:lstStyle/>
        <a:p>
          <a:pPr rtl="1"/>
          <a:endParaRPr lang="ar-SA"/>
        </a:p>
      </dgm:t>
    </dgm:pt>
    <dgm:pt modelId="{272DB28D-B6E1-47E1-9308-C445BE852CCD}" type="sibTrans" cxnId="{0ADC8771-C824-46E7-B447-93437F45488B}">
      <dgm:prSet/>
      <dgm:spPr/>
      <dgm:t>
        <a:bodyPr/>
        <a:lstStyle/>
        <a:p>
          <a:pPr rtl="1"/>
          <a:endParaRPr lang="ar-SA"/>
        </a:p>
      </dgm:t>
    </dgm:pt>
    <dgm:pt modelId="{4099FF2C-AF55-4EC3-9C1C-4DFF73AFFBAD}">
      <dgm:prSet phldrT="[نص]" custT="1"/>
      <dgm:spPr/>
      <dgm:t>
        <a:bodyPr/>
        <a:lstStyle/>
        <a:p>
          <a:pPr rtl="1"/>
          <a:r>
            <a:rPr lang="ar-SA" sz="2400" b="1" dirty="0" smtClean="0"/>
            <a:t>- التهاب المفاصل</a:t>
          </a:r>
        </a:p>
        <a:p>
          <a:pPr rtl="1"/>
          <a:r>
            <a:rPr lang="ar-SA" sz="2400" b="1" dirty="0" smtClean="0"/>
            <a:t>- التهاب المفاصل </a:t>
          </a:r>
          <a:r>
            <a:rPr lang="ar-SA" sz="2400" b="1" dirty="0" err="1" smtClean="0"/>
            <a:t>الرثياني</a:t>
          </a:r>
          <a:endParaRPr lang="ar-SA" sz="2400" b="1" dirty="0" smtClean="0"/>
        </a:p>
        <a:p>
          <a:pPr rtl="1"/>
          <a:r>
            <a:rPr lang="ar-SA" sz="2400" b="1" dirty="0" smtClean="0"/>
            <a:t>- شق الحلق والشفه </a:t>
          </a:r>
        </a:p>
        <a:p>
          <a:pPr rtl="1"/>
          <a:r>
            <a:rPr lang="ar-SA" sz="2400" b="1" dirty="0" smtClean="0"/>
            <a:t>- ميلان وانحراف العمود الفقري</a:t>
          </a:r>
          <a:endParaRPr lang="ar-SA" sz="2400" b="1" dirty="0"/>
        </a:p>
      </dgm:t>
    </dgm:pt>
    <dgm:pt modelId="{99E51750-DC1F-43E6-83B6-830E1B6174C6}" type="parTrans" cxnId="{9B564C4C-55AD-4984-B42D-6578072088CA}">
      <dgm:prSet/>
      <dgm:spPr/>
      <dgm:t>
        <a:bodyPr/>
        <a:lstStyle/>
        <a:p>
          <a:pPr rtl="1"/>
          <a:endParaRPr lang="ar-SA"/>
        </a:p>
      </dgm:t>
    </dgm:pt>
    <dgm:pt modelId="{01BC96BD-8A2A-440C-90A6-0B93D6105E82}" type="sibTrans" cxnId="{9B564C4C-55AD-4984-B42D-6578072088CA}">
      <dgm:prSet/>
      <dgm:spPr/>
      <dgm:t>
        <a:bodyPr/>
        <a:lstStyle/>
        <a:p>
          <a:pPr rtl="1"/>
          <a:endParaRPr lang="ar-SA"/>
        </a:p>
      </dgm:t>
    </dgm:pt>
    <dgm:pt modelId="{11D74AC4-1994-4E7D-AA9C-D9D87B4915D6}" type="pres">
      <dgm:prSet presAssocID="{F839FD40-B121-4BBA-94B9-777A2F4A2313}" presName="linear" presStyleCnt="0">
        <dgm:presLayoutVars>
          <dgm:dir/>
          <dgm:resizeHandles val="exact"/>
        </dgm:presLayoutVars>
      </dgm:prSet>
      <dgm:spPr/>
      <dgm:t>
        <a:bodyPr/>
        <a:lstStyle/>
        <a:p>
          <a:pPr rtl="1"/>
          <a:endParaRPr lang="ar-SA"/>
        </a:p>
      </dgm:t>
    </dgm:pt>
    <dgm:pt modelId="{E5783657-17FE-48EC-8674-B8DD68C19D01}" type="pres">
      <dgm:prSet presAssocID="{F0735204-8AE5-43CE-AA51-BA1C4E8DBC7D}" presName="comp" presStyleCnt="0"/>
      <dgm:spPr/>
      <dgm:t>
        <a:bodyPr/>
        <a:lstStyle/>
        <a:p>
          <a:pPr rtl="1"/>
          <a:endParaRPr lang="ar-SA"/>
        </a:p>
      </dgm:t>
    </dgm:pt>
    <dgm:pt modelId="{37042852-E4BC-493F-99B2-6A0350261EC9}" type="pres">
      <dgm:prSet presAssocID="{F0735204-8AE5-43CE-AA51-BA1C4E8DBC7D}" presName="box" presStyleLbl="node1" presStyleIdx="0" presStyleCnt="3"/>
      <dgm:spPr/>
      <dgm:t>
        <a:bodyPr/>
        <a:lstStyle/>
        <a:p>
          <a:pPr rtl="1"/>
          <a:endParaRPr lang="ar-SA"/>
        </a:p>
      </dgm:t>
    </dgm:pt>
    <dgm:pt modelId="{4AC16413-3204-4BF1-9244-AA1543626533}" type="pres">
      <dgm:prSet presAssocID="{F0735204-8AE5-43CE-AA51-BA1C4E8DBC7D}" presName="img" presStyleLbl="fgImgPlace1" presStyleIdx="0" presStyleCnt="3"/>
      <dgm:spPr/>
      <dgm:t>
        <a:bodyPr/>
        <a:lstStyle/>
        <a:p>
          <a:pPr rtl="1"/>
          <a:endParaRPr lang="ar-SA"/>
        </a:p>
      </dgm:t>
    </dgm:pt>
    <dgm:pt modelId="{03DC35A7-FEBF-46B3-BEEE-9E35C8557304}" type="pres">
      <dgm:prSet presAssocID="{F0735204-8AE5-43CE-AA51-BA1C4E8DBC7D}" presName="text" presStyleLbl="node1" presStyleIdx="0" presStyleCnt="3">
        <dgm:presLayoutVars>
          <dgm:bulletEnabled val="1"/>
        </dgm:presLayoutVars>
      </dgm:prSet>
      <dgm:spPr/>
      <dgm:t>
        <a:bodyPr/>
        <a:lstStyle/>
        <a:p>
          <a:pPr rtl="1"/>
          <a:endParaRPr lang="ar-SA"/>
        </a:p>
      </dgm:t>
    </dgm:pt>
    <dgm:pt modelId="{BC92EDD1-B5AC-41A1-8722-A0376C809A94}" type="pres">
      <dgm:prSet presAssocID="{3349C4C9-2955-4BE6-8F74-379C515ACA37}" presName="spacer" presStyleCnt="0"/>
      <dgm:spPr/>
      <dgm:t>
        <a:bodyPr/>
        <a:lstStyle/>
        <a:p>
          <a:pPr rtl="1"/>
          <a:endParaRPr lang="ar-SA"/>
        </a:p>
      </dgm:t>
    </dgm:pt>
    <dgm:pt modelId="{57409E6F-ECBD-41E8-A79F-0703AEA3FC5D}" type="pres">
      <dgm:prSet presAssocID="{7D231739-0E93-4C14-BDC6-42DF1A4E2778}" presName="comp" presStyleCnt="0"/>
      <dgm:spPr/>
      <dgm:t>
        <a:bodyPr/>
        <a:lstStyle/>
        <a:p>
          <a:pPr rtl="1"/>
          <a:endParaRPr lang="ar-SA"/>
        </a:p>
      </dgm:t>
    </dgm:pt>
    <dgm:pt modelId="{0F60D335-FDC4-4930-ABDE-1DADA178A68E}" type="pres">
      <dgm:prSet presAssocID="{7D231739-0E93-4C14-BDC6-42DF1A4E2778}" presName="box" presStyleLbl="node1" presStyleIdx="1" presStyleCnt="3" custLinFactNeighborX="-862" custLinFactNeighborY="-7971"/>
      <dgm:spPr/>
      <dgm:t>
        <a:bodyPr/>
        <a:lstStyle/>
        <a:p>
          <a:pPr rtl="1"/>
          <a:endParaRPr lang="ar-SA"/>
        </a:p>
      </dgm:t>
    </dgm:pt>
    <dgm:pt modelId="{8D408201-9387-4A62-9FFA-C526495B05BA}" type="pres">
      <dgm:prSet presAssocID="{7D231739-0E93-4C14-BDC6-42DF1A4E2778}" presName="img" presStyleLbl="fgImgPlace1" presStyleIdx="1" presStyleCnt="3"/>
      <dgm:spPr/>
      <dgm:t>
        <a:bodyPr/>
        <a:lstStyle/>
        <a:p>
          <a:pPr rtl="1"/>
          <a:endParaRPr lang="ar-SA"/>
        </a:p>
      </dgm:t>
    </dgm:pt>
    <dgm:pt modelId="{F2E18829-F2E6-4C33-9887-B2232D8A50C6}" type="pres">
      <dgm:prSet presAssocID="{7D231739-0E93-4C14-BDC6-42DF1A4E2778}" presName="text" presStyleLbl="node1" presStyleIdx="1" presStyleCnt="3">
        <dgm:presLayoutVars>
          <dgm:bulletEnabled val="1"/>
        </dgm:presLayoutVars>
      </dgm:prSet>
      <dgm:spPr/>
      <dgm:t>
        <a:bodyPr/>
        <a:lstStyle/>
        <a:p>
          <a:pPr rtl="1"/>
          <a:endParaRPr lang="ar-SA"/>
        </a:p>
      </dgm:t>
    </dgm:pt>
    <dgm:pt modelId="{9CC3908A-8083-40D6-BB49-8F18BDCEE8C0}" type="pres">
      <dgm:prSet presAssocID="{272DB28D-B6E1-47E1-9308-C445BE852CCD}" presName="spacer" presStyleCnt="0"/>
      <dgm:spPr/>
      <dgm:t>
        <a:bodyPr/>
        <a:lstStyle/>
        <a:p>
          <a:pPr rtl="1"/>
          <a:endParaRPr lang="ar-SA"/>
        </a:p>
      </dgm:t>
    </dgm:pt>
    <dgm:pt modelId="{906DBE8B-9995-40B9-A0E9-E261750BA8E7}" type="pres">
      <dgm:prSet presAssocID="{4099FF2C-AF55-4EC3-9C1C-4DFF73AFFBAD}" presName="comp" presStyleCnt="0"/>
      <dgm:spPr/>
      <dgm:t>
        <a:bodyPr/>
        <a:lstStyle/>
        <a:p>
          <a:pPr rtl="1"/>
          <a:endParaRPr lang="ar-SA"/>
        </a:p>
      </dgm:t>
    </dgm:pt>
    <dgm:pt modelId="{37F71C5F-DDBD-4274-B8EC-6E7BE8139178}" type="pres">
      <dgm:prSet presAssocID="{4099FF2C-AF55-4EC3-9C1C-4DFF73AFFBAD}" presName="box" presStyleLbl="node1" presStyleIdx="2" presStyleCnt="3" custScaleY="136707" custLinFactNeighborX="-1739" custLinFactNeighborY="-15942"/>
      <dgm:spPr/>
      <dgm:t>
        <a:bodyPr/>
        <a:lstStyle/>
        <a:p>
          <a:pPr rtl="1"/>
          <a:endParaRPr lang="ar-SA"/>
        </a:p>
      </dgm:t>
    </dgm:pt>
    <dgm:pt modelId="{761745EF-0CCD-4A9E-94BE-57C10A3E4E2A}" type="pres">
      <dgm:prSet presAssocID="{4099FF2C-AF55-4EC3-9C1C-4DFF73AFFBAD}" presName="img" presStyleLbl="fgImgPlace1" presStyleIdx="2" presStyleCnt="3"/>
      <dgm:spPr/>
      <dgm:t>
        <a:bodyPr/>
        <a:lstStyle/>
        <a:p>
          <a:pPr rtl="1"/>
          <a:endParaRPr lang="ar-SA"/>
        </a:p>
      </dgm:t>
    </dgm:pt>
    <dgm:pt modelId="{B8BDCD87-50FD-415E-B3EA-68154E505289}" type="pres">
      <dgm:prSet presAssocID="{4099FF2C-AF55-4EC3-9C1C-4DFF73AFFBAD}" presName="text" presStyleLbl="node1" presStyleIdx="2" presStyleCnt="3">
        <dgm:presLayoutVars>
          <dgm:bulletEnabled val="1"/>
        </dgm:presLayoutVars>
      </dgm:prSet>
      <dgm:spPr/>
      <dgm:t>
        <a:bodyPr/>
        <a:lstStyle/>
        <a:p>
          <a:pPr rtl="1"/>
          <a:endParaRPr lang="ar-SA"/>
        </a:p>
      </dgm:t>
    </dgm:pt>
  </dgm:ptLst>
  <dgm:cxnLst>
    <dgm:cxn modelId="{552A89EE-2460-4B4C-B11A-25241A0F21FD}" type="presOf" srcId="{4099FF2C-AF55-4EC3-9C1C-4DFF73AFFBAD}" destId="{37F71C5F-DDBD-4274-B8EC-6E7BE8139178}" srcOrd="0" destOrd="0" presId="urn:microsoft.com/office/officeart/2005/8/layout/vList4"/>
    <dgm:cxn modelId="{1973E512-82B5-4C87-8475-D8F200160B45}" type="presOf" srcId="{F0735204-8AE5-43CE-AA51-BA1C4E8DBC7D}" destId="{03DC35A7-FEBF-46B3-BEEE-9E35C8557304}" srcOrd="1" destOrd="0" presId="urn:microsoft.com/office/officeart/2005/8/layout/vList4"/>
    <dgm:cxn modelId="{FD73B159-E6EB-433C-9073-FC2982D330A6}" type="presOf" srcId="{F839FD40-B121-4BBA-94B9-777A2F4A2313}" destId="{11D74AC4-1994-4E7D-AA9C-D9D87B4915D6}" srcOrd="0" destOrd="0" presId="urn:microsoft.com/office/officeart/2005/8/layout/vList4"/>
    <dgm:cxn modelId="{8E03B31A-D237-4CD4-BF2D-4AEF9219FA07}" srcId="{F839FD40-B121-4BBA-94B9-777A2F4A2313}" destId="{F0735204-8AE5-43CE-AA51-BA1C4E8DBC7D}" srcOrd="0" destOrd="0" parTransId="{A5D81E5E-6C97-487F-A686-628F7BBD8E30}" sibTransId="{3349C4C9-2955-4BE6-8F74-379C515ACA37}"/>
    <dgm:cxn modelId="{FA1CB8F9-868C-430B-AEDF-45156D6F3B1F}" type="presOf" srcId="{F0735204-8AE5-43CE-AA51-BA1C4E8DBC7D}" destId="{37042852-E4BC-493F-99B2-6A0350261EC9}" srcOrd="0" destOrd="0" presId="urn:microsoft.com/office/officeart/2005/8/layout/vList4"/>
    <dgm:cxn modelId="{DBFE5B09-EB61-4F64-AC53-4CB43E274FF0}" type="presOf" srcId="{7D231739-0E93-4C14-BDC6-42DF1A4E2778}" destId="{F2E18829-F2E6-4C33-9887-B2232D8A50C6}" srcOrd="1" destOrd="0" presId="urn:microsoft.com/office/officeart/2005/8/layout/vList4"/>
    <dgm:cxn modelId="{C130939A-1E2E-410C-AEAA-CAF8F80406BF}" type="presOf" srcId="{7D231739-0E93-4C14-BDC6-42DF1A4E2778}" destId="{0F60D335-FDC4-4930-ABDE-1DADA178A68E}" srcOrd="0" destOrd="0" presId="urn:microsoft.com/office/officeart/2005/8/layout/vList4"/>
    <dgm:cxn modelId="{0ADC8771-C824-46E7-B447-93437F45488B}" srcId="{F839FD40-B121-4BBA-94B9-777A2F4A2313}" destId="{7D231739-0E93-4C14-BDC6-42DF1A4E2778}" srcOrd="1" destOrd="0" parTransId="{2D46667F-F741-49E8-A4E9-2ABF2CC518AB}" sibTransId="{272DB28D-B6E1-47E1-9308-C445BE852CCD}"/>
    <dgm:cxn modelId="{6E237E97-B4F8-4AED-A4C3-597ABAD7BCE3}" type="presOf" srcId="{4099FF2C-AF55-4EC3-9C1C-4DFF73AFFBAD}" destId="{B8BDCD87-50FD-415E-B3EA-68154E505289}" srcOrd="1" destOrd="0" presId="urn:microsoft.com/office/officeart/2005/8/layout/vList4"/>
    <dgm:cxn modelId="{9B564C4C-55AD-4984-B42D-6578072088CA}" srcId="{F839FD40-B121-4BBA-94B9-777A2F4A2313}" destId="{4099FF2C-AF55-4EC3-9C1C-4DFF73AFFBAD}" srcOrd="2" destOrd="0" parTransId="{99E51750-DC1F-43E6-83B6-830E1B6174C6}" sibTransId="{01BC96BD-8A2A-440C-90A6-0B93D6105E82}"/>
    <dgm:cxn modelId="{CCE229C7-C0C7-44C9-A9B1-74031AB80C9C}" type="presParOf" srcId="{11D74AC4-1994-4E7D-AA9C-D9D87B4915D6}" destId="{E5783657-17FE-48EC-8674-B8DD68C19D01}" srcOrd="0" destOrd="0" presId="urn:microsoft.com/office/officeart/2005/8/layout/vList4"/>
    <dgm:cxn modelId="{DC1E267B-5334-4FBE-BEFB-206704465C5F}" type="presParOf" srcId="{E5783657-17FE-48EC-8674-B8DD68C19D01}" destId="{37042852-E4BC-493F-99B2-6A0350261EC9}" srcOrd="0" destOrd="0" presId="urn:microsoft.com/office/officeart/2005/8/layout/vList4"/>
    <dgm:cxn modelId="{03C88F6D-AB0E-4562-81D7-FF6FFD3F9521}" type="presParOf" srcId="{E5783657-17FE-48EC-8674-B8DD68C19D01}" destId="{4AC16413-3204-4BF1-9244-AA1543626533}" srcOrd="1" destOrd="0" presId="urn:microsoft.com/office/officeart/2005/8/layout/vList4"/>
    <dgm:cxn modelId="{D67C7718-EE4A-4651-AE8A-9FB13EE443BB}" type="presParOf" srcId="{E5783657-17FE-48EC-8674-B8DD68C19D01}" destId="{03DC35A7-FEBF-46B3-BEEE-9E35C8557304}" srcOrd="2" destOrd="0" presId="urn:microsoft.com/office/officeart/2005/8/layout/vList4"/>
    <dgm:cxn modelId="{628FD9BF-5D6C-4C6F-8978-67D9386686BF}" type="presParOf" srcId="{11D74AC4-1994-4E7D-AA9C-D9D87B4915D6}" destId="{BC92EDD1-B5AC-41A1-8722-A0376C809A94}" srcOrd="1" destOrd="0" presId="urn:microsoft.com/office/officeart/2005/8/layout/vList4"/>
    <dgm:cxn modelId="{C7B063E7-C907-4385-8A6C-AA0B596B785E}" type="presParOf" srcId="{11D74AC4-1994-4E7D-AA9C-D9D87B4915D6}" destId="{57409E6F-ECBD-41E8-A79F-0703AEA3FC5D}" srcOrd="2" destOrd="0" presId="urn:microsoft.com/office/officeart/2005/8/layout/vList4"/>
    <dgm:cxn modelId="{89157F27-EFC5-4A93-85F4-AD80FD4FBD01}" type="presParOf" srcId="{57409E6F-ECBD-41E8-A79F-0703AEA3FC5D}" destId="{0F60D335-FDC4-4930-ABDE-1DADA178A68E}" srcOrd="0" destOrd="0" presId="urn:microsoft.com/office/officeart/2005/8/layout/vList4"/>
    <dgm:cxn modelId="{7E4A2777-5E27-470C-A63D-F13B58005A7F}" type="presParOf" srcId="{57409E6F-ECBD-41E8-A79F-0703AEA3FC5D}" destId="{8D408201-9387-4A62-9FFA-C526495B05BA}" srcOrd="1" destOrd="0" presId="urn:microsoft.com/office/officeart/2005/8/layout/vList4"/>
    <dgm:cxn modelId="{9D9BF12F-D719-4C78-8382-4D72FBA785E5}" type="presParOf" srcId="{57409E6F-ECBD-41E8-A79F-0703AEA3FC5D}" destId="{F2E18829-F2E6-4C33-9887-B2232D8A50C6}" srcOrd="2" destOrd="0" presId="urn:microsoft.com/office/officeart/2005/8/layout/vList4"/>
    <dgm:cxn modelId="{82DE4321-2C93-45BE-BC3C-E49303CE3932}" type="presParOf" srcId="{11D74AC4-1994-4E7D-AA9C-D9D87B4915D6}" destId="{9CC3908A-8083-40D6-BB49-8F18BDCEE8C0}" srcOrd="3" destOrd="0" presId="urn:microsoft.com/office/officeart/2005/8/layout/vList4"/>
    <dgm:cxn modelId="{AAE6CC2A-943B-4B03-BD94-32AB4033ACE8}" type="presParOf" srcId="{11D74AC4-1994-4E7D-AA9C-D9D87B4915D6}" destId="{906DBE8B-9995-40B9-A0E9-E261750BA8E7}" srcOrd="4" destOrd="0" presId="urn:microsoft.com/office/officeart/2005/8/layout/vList4"/>
    <dgm:cxn modelId="{11EDFD17-A36C-4702-A3F0-0903D831ADE2}" type="presParOf" srcId="{906DBE8B-9995-40B9-A0E9-E261750BA8E7}" destId="{37F71C5F-DDBD-4274-B8EC-6E7BE8139178}" srcOrd="0" destOrd="0" presId="urn:microsoft.com/office/officeart/2005/8/layout/vList4"/>
    <dgm:cxn modelId="{A5BF784A-5999-4512-965B-40F03AE881B9}" type="presParOf" srcId="{906DBE8B-9995-40B9-A0E9-E261750BA8E7}" destId="{761745EF-0CCD-4A9E-94BE-57C10A3E4E2A}" srcOrd="1" destOrd="0" presId="urn:microsoft.com/office/officeart/2005/8/layout/vList4"/>
    <dgm:cxn modelId="{B88225F7-8C60-4EB7-899E-20D4AF9C7BF4}" type="presParOf" srcId="{906DBE8B-9995-40B9-A0E9-E261750BA8E7}" destId="{B8BDCD87-50FD-415E-B3EA-68154E505289}" srcOrd="2"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A96550-AE39-4156-BF91-491C73298D7C}" type="doc">
      <dgm:prSet loTypeId="urn:microsoft.com/office/officeart/2005/8/layout/arrow6" loCatId="process" qsTypeId="urn:microsoft.com/office/officeart/2005/8/quickstyle/simple1" qsCatId="simple" csTypeId="urn:microsoft.com/office/officeart/2005/8/colors/colorful5" csCatId="colorful" phldr="1"/>
      <dgm:spPr/>
      <dgm:t>
        <a:bodyPr/>
        <a:lstStyle/>
        <a:p>
          <a:pPr rtl="1"/>
          <a:endParaRPr lang="ar-SA"/>
        </a:p>
      </dgm:t>
    </dgm:pt>
    <dgm:pt modelId="{DE7CC2F3-D978-47D1-A514-93CB1F944982}">
      <dgm:prSet phldrT="[نص]" custT="1"/>
      <dgm:spPr/>
      <dgm:t>
        <a:bodyPr/>
        <a:lstStyle/>
        <a:p>
          <a:pPr rtl="1"/>
          <a:r>
            <a:rPr lang="ar-SA" sz="4000" b="1" dirty="0" smtClean="0"/>
            <a:t>انحلال وضمور عضلات النخاع الشوكي</a:t>
          </a:r>
          <a:endParaRPr lang="ar-SA" sz="4000" b="1" dirty="0"/>
        </a:p>
      </dgm:t>
    </dgm:pt>
    <dgm:pt modelId="{4ED60DA9-7298-4A04-AF4A-7E2E94345734}" type="parTrans" cxnId="{0E3D3B1D-7428-421B-AE26-F2C784C40E59}">
      <dgm:prSet/>
      <dgm:spPr/>
      <dgm:t>
        <a:bodyPr/>
        <a:lstStyle/>
        <a:p>
          <a:pPr rtl="1"/>
          <a:endParaRPr lang="ar-SA"/>
        </a:p>
      </dgm:t>
    </dgm:pt>
    <dgm:pt modelId="{A100FC97-9BB9-47B9-8C8E-316832C8C854}" type="sibTrans" cxnId="{0E3D3B1D-7428-421B-AE26-F2C784C40E59}">
      <dgm:prSet/>
      <dgm:spPr/>
      <dgm:t>
        <a:bodyPr/>
        <a:lstStyle/>
        <a:p>
          <a:pPr rtl="1"/>
          <a:endParaRPr lang="ar-SA"/>
        </a:p>
      </dgm:t>
    </dgm:pt>
    <dgm:pt modelId="{AAA0CEF2-CBA7-4B88-9A8B-A14EC1CC3B7F}">
      <dgm:prSet phldrT="[نص]" custT="1"/>
      <dgm:spPr/>
      <dgm:t>
        <a:bodyPr/>
        <a:lstStyle/>
        <a:p>
          <a:pPr rtl="1"/>
          <a:r>
            <a:rPr lang="ar-SA" sz="4000" b="1" dirty="0" smtClean="0"/>
            <a:t>ضمور العضلات</a:t>
          </a:r>
          <a:endParaRPr lang="ar-SA" sz="4000" b="1" dirty="0"/>
        </a:p>
      </dgm:t>
    </dgm:pt>
    <dgm:pt modelId="{33C44E4E-C09F-47E1-A439-4FDF2DA76026}" type="parTrans" cxnId="{EFC01F59-9372-44F3-AFEB-E83D4D13D430}">
      <dgm:prSet/>
      <dgm:spPr/>
      <dgm:t>
        <a:bodyPr/>
        <a:lstStyle/>
        <a:p>
          <a:pPr rtl="1"/>
          <a:endParaRPr lang="ar-SA"/>
        </a:p>
      </dgm:t>
    </dgm:pt>
    <dgm:pt modelId="{362B4272-E49C-4B20-A5DA-18FEA5F15C73}" type="sibTrans" cxnId="{EFC01F59-9372-44F3-AFEB-E83D4D13D430}">
      <dgm:prSet/>
      <dgm:spPr/>
      <dgm:t>
        <a:bodyPr/>
        <a:lstStyle/>
        <a:p>
          <a:pPr rtl="1"/>
          <a:endParaRPr lang="ar-SA"/>
        </a:p>
      </dgm:t>
    </dgm:pt>
    <dgm:pt modelId="{BBC5F9FA-D198-4CCE-85FB-E5CA47CBB91C}" type="pres">
      <dgm:prSet presAssocID="{D3A96550-AE39-4156-BF91-491C73298D7C}" presName="compositeShape" presStyleCnt="0">
        <dgm:presLayoutVars>
          <dgm:chMax val="2"/>
          <dgm:dir/>
          <dgm:resizeHandles val="exact"/>
        </dgm:presLayoutVars>
      </dgm:prSet>
      <dgm:spPr/>
      <dgm:t>
        <a:bodyPr/>
        <a:lstStyle/>
        <a:p>
          <a:pPr rtl="1"/>
          <a:endParaRPr lang="ar-SA"/>
        </a:p>
      </dgm:t>
    </dgm:pt>
    <dgm:pt modelId="{467C4C0E-10DB-4C9B-A8D5-E7F7070B7064}" type="pres">
      <dgm:prSet presAssocID="{D3A96550-AE39-4156-BF91-491C73298D7C}" presName="ribbon" presStyleLbl="node1" presStyleIdx="0" presStyleCnt="1" custScaleY="122628"/>
      <dgm:spPr/>
    </dgm:pt>
    <dgm:pt modelId="{80608E8F-58CB-47D8-BEC8-A1609F522A64}" type="pres">
      <dgm:prSet presAssocID="{D3A96550-AE39-4156-BF91-491C73298D7C}" presName="leftArrowText" presStyleLbl="node1" presStyleIdx="0" presStyleCnt="1">
        <dgm:presLayoutVars>
          <dgm:chMax val="0"/>
          <dgm:bulletEnabled val="1"/>
        </dgm:presLayoutVars>
      </dgm:prSet>
      <dgm:spPr/>
      <dgm:t>
        <a:bodyPr/>
        <a:lstStyle/>
        <a:p>
          <a:pPr rtl="1"/>
          <a:endParaRPr lang="ar-SA"/>
        </a:p>
      </dgm:t>
    </dgm:pt>
    <dgm:pt modelId="{96596B7B-856C-491D-BBE8-C87C886122A4}" type="pres">
      <dgm:prSet presAssocID="{D3A96550-AE39-4156-BF91-491C73298D7C}" presName="rightArrowText" presStyleLbl="node1" presStyleIdx="0" presStyleCnt="1">
        <dgm:presLayoutVars>
          <dgm:chMax val="0"/>
          <dgm:bulletEnabled val="1"/>
        </dgm:presLayoutVars>
      </dgm:prSet>
      <dgm:spPr/>
      <dgm:t>
        <a:bodyPr/>
        <a:lstStyle/>
        <a:p>
          <a:pPr rtl="1"/>
          <a:endParaRPr lang="ar-SA"/>
        </a:p>
      </dgm:t>
    </dgm:pt>
  </dgm:ptLst>
  <dgm:cxnLst>
    <dgm:cxn modelId="{0E3D3B1D-7428-421B-AE26-F2C784C40E59}" srcId="{D3A96550-AE39-4156-BF91-491C73298D7C}" destId="{DE7CC2F3-D978-47D1-A514-93CB1F944982}" srcOrd="0" destOrd="0" parTransId="{4ED60DA9-7298-4A04-AF4A-7E2E94345734}" sibTransId="{A100FC97-9BB9-47B9-8C8E-316832C8C854}"/>
    <dgm:cxn modelId="{3C3CDE60-9BFC-4CCE-BDE2-36C1194ECAC1}" type="presOf" srcId="{DE7CC2F3-D978-47D1-A514-93CB1F944982}" destId="{80608E8F-58CB-47D8-BEC8-A1609F522A64}" srcOrd="0" destOrd="0" presId="urn:microsoft.com/office/officeart/2005/8/layout/arrow6"/>
    <dgm:cxn modelId="{EFC01F59-9372-44F3-AFEB-E83D4D13D430}" srcId="{D3A96550-AE39-4156-BF91-491C73298D7C}" destId="{AAA0CEF2-CBA7-4B88-9A8B-A14EC1CC3B7F}" srcOrd="1" destOrd="0" parTransId="{33C44E4E-C09F-47E1-A439-4FDF2DA76026}" sibTransId="{362B4272-E49C-4B20-A5DA-18FEA5F15C73}"/>
    <dgm:cxn modelId="{4101512E-E8C4-4D43-A092-43E8C6A129FF}" type="presOf" srcId="{D3A96550-AE39-4156-BF91-491C73298D7C}" destId="{BBC5F9FA-D198-4CCE-85FB-E5CA47CBB91C}" srcOrd="0" destOrd="0" presId="urn:microsoft.com/office/officeart/2005/8/layout/arrow6"/>
    <dgm:cxn modelId="{109EDB55-3397-4976-A0A7-B9017EBC21FE}" type="presOf" srcId="{AAA0CEF2-CBA7-4B88-9A8B-A14EC1CC3B7F}" destId="{96596B7B-856C-491D-BBE8-C87C886122A4}" srcOrd="0" destOrd="0" presId="urn:microsoft.com/office/officeart/2005/8/layout/arrow6"/>
    <dgm:cxn modelId="{54D60CF8-BAD5-4024-A74A-427F278B11BC}" type="presParOf" srcId="{BBC5F9FA-D198-4CCE-85FB-E5CA47CBB91C}" destId="{467C4C0E-10DB-4C9B-A8D5-E7F7070B7064}" srcOrd="0" destOrd="0" presId="urn:microsoft.com/office/officeart/2005/8/layout/arrow6"/>
    <dgm:cxn modelId="{8C173751-CBEF-4BAF-81B1-6E991F3C1167}" type="presParOf" srcId="{BBC5F9FA-D198-4CCE-85FB-E5CA47CBB91C}" destId="{80608E8F-58CB-47D8-BEC8-A1609F522A64}" srcOrd="1" destOrd="0" presId="urn:microsoft.com/office/officeart/2005/8/layout/arrow6"/>
    <dgm:cxn modelId="{7D4FE280-0232-4570-829C-FE9E27CB02DA}" type="presParOf" srcId="{BBC5F9FA-D198-4CCE-85FB-E5CA47CBB91C}" destId="{96596B7B-856C-491D-BBE8-C87C886122A4}"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22D2A6-5BFD-49B1-B88D-C3F18FE7AE24}" type="doc">
      <dgm:prSet loTypeId="urn:microsoft.com/office/officeart/2005/8/layout/cycle3" loCatId="cycle" qsTypeId="urn:microsoft.com/office/officeart/2005/8/quickstyle/simple1" qsCatId="simple" csTypeId="urn:microsoft.com/office/officeart/2005/8/colors/colorful5" csCatId="colorful" phldr="1"/>
      <dgm:spPr/>
      <dgm:t>
        <a:bodyPr/>
        <a:lstStyle/>
        <a:p>
          <a:pPr rtl="1"/>
          <a:endParaRPr lang="ar-SA"/>
        </a:p>
      </dgm:t>
    </dgm:pt>
    <dgm:pt modelId="{75072E8A-1A67-4191-964B-EB77150D01D4}">
      <dgm:prSet phldrT="[نص]"/>
      <dgm:spPr/>
      <dgm:t>
        <a:bodyPr/>
        <a:lstStyle/>
        <a:p>
          <a:pPr rtl="1"/>
          <a:r>
            <a:rPr lang="ar-SA" b="1" dirty="0" smtClean="0"/>
            <a:t>الأزمة الصدرية (الربو)</a:t>
          </a:r>
          <a:endParaRPr lang="ar-SA" b="1" dirty="0"/>
        </a:p>
      </dgm:t>
    </dgm:pt>
    <dgm:pt modelId="{09DF978B-38B0-4C80-8848-72E85619B71D}" type="parTrans" cxnId="{0460F898-D3B8-41B9-ABCB-13E38A584042}">
      <dgm:prSet/>
      <dgm:spPr/>
      <dgm:t>
        <a:bodyPr/>
        <a:lstStyle/>
        <a:p>
          <a:pPr rtl="1"/>
          <a:endParaRPr lang="ar-SA"/>
        </a:p>
      </dgm:t>
    </dgm:pt>
    <dgm:pt modelId="{10E0C3E6-7F1E-411E-BB1B-1E5AE4A3DDFF}" type="sibTrans" cxnId="{0460F898-D3B8-41B9-ABCB-13E38A584042}">
      <dgm:prSet/>
      <dgm:spPr/>
      <dgm:t>
        <a:bodyPr/>
        <a:lstStyle/>
        <a:p>
          <a:pPr rtl="1"/>
          <a:endParaRPr lang="ar-SA"/>
        </a:p>
      </dgm:t>
    </dgm:pt>
    <dgm:pt modelId="{AFC523FE-2C89-4CA1-B30B-87A64983CBDC}">
      <dgm:prSet phldrT="[نص]" custT="1"/>
      <dgm:spPr/>
      <dgm:t>
        <a:bodyPr/>
        <a:lstStyle/>
        <a:p>
          <a:pPr rtl="1"/>
          <a:r>
            <a:rPr lang="ar-SA" sz="3200" b="1" dirty="0" smtClean="0"/>
            <a:t>إصابات القلب</a:t>
          </a:r>
          <a:endParaRPr lang="ar-SA" sz="3200" b="1" dirty="0"/>
        </a:p>
      </dgm:t>
    </dgm:pt>
    <dgm:pt modelId="{53F842CD-3667-4613-9C11-25B387266275}" type="parTrans" cxnId="{31C412E3-71F1-4E0B-B6BF-73A89326FD81}">
      <dgm:prSet/>
      <dgm:spPr/>
      <dgm:t>
        <a:bodyPr/>
        <a:lstStyle/>
        <a:p>
          <a:pPr rtl="1"/>
          <a:endParaRPr lang="ar-SA"/>
        </a:p>
      </dgm:t>
    </dgm:pt>
    <dgm:pt modelId="{F86EDEDE-CCBD-4241-832A-261EE22FAF6D}" type="sibTrans" cxnId="{31C412E3-71F1-4E0B-B6BF-73A89326FD81}">
      <dgm:prSet/>
      <dgm:spPr/>
      <dgm:t>
        <a:bodyPr/>
        <a:lstStyle/>
        <a:p>
          <a:pPr rtl="1"/>
          <a:endParaRPr lang="ar-SA"/>
        </a:p>
      </dgm:t>
    </dgm:pt>
    <dgm:pt modelId="{45A130EB-6579-42ED-A517-693B202AC0A0}">
      <dgm:prSet phldrT="[نص]" custT="1"/>
      <dgm:spPr/>
      <dgm:t>
        <a:bodyPr/>
        <a:lstStyle/>
        <a:p>
          <a:pPr rtl="1"/>
          <a:r>
            <a:rPr lang="ar-SA" sz="3200" b="1" dirty="0" smtClean="0"/>
            <a:t>متلازمة داون</a:t>
          </a:r>
          <a:endParaRPr lang="ar-SA" sz="3200" b="1" dirty="0"/>
        </a:p>
      </dgm:t>
    </dgm:pt>
    <dgm:pt modelId="{19B38D76-0FB5-4DCA-9314-AEDD3A62C103}" type="parTrans" cxnId="{5F2F3EE1-10F6-46BB-91EA-C6EF6412DB61}">
      <dgm:prSet/>
      <dgm:spPr/>
      <dgm:t>
        <a:bodyPr/>
        <a:lstStyle/>
        <a:p>
          <a:pPr rtl="1"/>
          <a:endParaRPr lang="ar-SA"/>
        </a:p>
      </dgm:t>
    </dgm:pt>
    <dgm:pt modelId="{3B3B4F1C-9589-4D88-96C5-64E278624AF3}" type="sibTrans" cxnId="{5F2F3EE1-10F6-46BB-91EA-C6EF6412DB61}">
      <dgm:prSet/>
      <dgm:spPr/>
      <dgm:t>
        <a:bodyPr/>
        <a:lstStyle/>
        <a:p>
          <a:pPr rtl="1"/>
          <a:endParaRPr lang="ar-SA"/>
        </a:p>
      </dgm:t>
    </dgm:pt>
    <dgm:pt modelId="{1D127F96-A17E-4B20-9117-D125388CDAC1}">
      <dgm:prSet phldrT="[نص]" custT="1"/>
      <dgm:spPr/>
      <dgm:t>
        <a:bodyPr/>
        <a:lstStyle/>
        <a:p>
          <a:pPr rtl="1"/>
          <a:r>
            <a:rPr lang="ar-SA" sz="3600" b="1" dirty="0" smtClean="0"/>
            <a:t>السكري</a:t>
          </a:r>
          <a:endParaRPr lang="ar-SA" sz="3600" b="1" dirty="0"/>
        </a:p>
      </dgm:t>
    </dgm:pt>
    <dgm:pt modelId="{D38A7DF6-3A40-4A72-BC97-A9B6D830B537}" type="parTrans" cxnId="{9235B41A-56C6-40B3-9325-AB4E461CE006}">
      <dgm:prSet/>
      <dgm:spPr/>
      <dgm:t>
        <a:bodyPr/>
        <a:lstStyle/>
        <a:p>
          <a:pPr rtl="1"/>
          <a:endParaRPr lang="ar-SA"/>
        </a:p>
      </dgm:t>
    </dgm:pt>
    <dgm:pt modelId="{F234E7B3-AD9F-4234-A145-850A296982D7}" type="sibTrans" cxnId="{9235B41A-56C6-40B3-9325-AB4E461CE006}">
      <dgm:prSet/>
      <dgm:spPr/>
      <dgm:t>
        <a:bodyPr/>
        <a:lstStyle/>
        <a:p>
          <a:pPr rtl="1"/>
          <a:endParaRPr lang="ar-SA"/>
        </a:p>
      </dgm:t>
    </dgm:pt>
    <dgm:pt modelId="{97C746C3-49F4-4C4D-A07D-C92AE3C31692}">
      <dgm:prSet custT="1"/>
      <dgm:spPr/>
      <dgm:t>
        <a:bodyPr/>
        <a:lstStyle/>
        <a:p>
          <a:pPr rtl="1"/>
          <a:r>
            <a:rPr lang="ar-SA" sz="2800" dirty="0" smtClean="0"/>
            <a:t> </a:t>
          </a:r>
          <a:r>
            <a:rPr lang="ar-SA" sz="2800" b="1" dirty="0" smtClean="0"/>
            <a:t>الاتهاب الكيسي التليفي</a:t>
          </a:r>
          <a:endParaRPr lang="ar-SA" sz="2800" b="1" dirty="0"/>
        </a:p>
      </dgm:t>
    </dgm:pt>
    <dgm:pt modelId="{B4A313EF-C8B7-4C73-A180-DB3CBCF3641C}" type="parTrans" cxnId="{91A7D59D-563F-4541-9D4E-462E02A42CF8}">
      <dgm:prSet/>
      <dgm:spPr/>
      <dgm:t>
        <a:bodyPr/>
        <a:lstStyle/>
        <a:p>
          <a:pPr rtl="1"/>
          <a:endParaRPr lang="ar-SA"/>
        </a:p>
      </dgm:t>
    </dgm:pt>
    <dgm:pt modelId="{E0976A09-B9BA-484B-9ACF-6FF348645EBA}" type="sibTrans" cxnId="{91A7D59D-563F-4541-9D4E-462E02A42CF8}">
      <dgm:prSet/>
      <dgm:spPr/>
      <dgm:t>
        <a:bodyPr/>
        <a:lstStyle/>
        <a:p>
          <a:pPr rtl="1"/>
          <a:endParaRPr lang="ar-SA"/>
        </a:p>
      </dgm:t>
    </dgm:pt>
    <dgm:pt modelId="{AB226D6E-2900-4082-A9DF-AEE79EB7BB5B}" type="pres">
      <dgm:prSet presAssocID="{B722D2A6-5BFD-49B1-B88D-C3F18FE7AE24}" presName="Name0" presStyleCnt="0">
        <dgm:presLayoutVars>
          <dgm:dir/>
          <dgm:resizeHandles val="exact"/>
        </dgm:presLayoutVars>
      </dgm:prSet>
      <dgm:spPr/>
      <dgm:t>
        <a:bodyPr/>
        <a:lstStyle/>
        <a:p>
          <a:pPr rtl="1"/>
          <a:endParaRPr lang="ar-SA"/>
        </a:p>
      </dgm:t>
    </dgm:pt>
    <dgm:pt modelId="{5DDE7715-5BC5-479E-B64D-5909DE8380C1}" type="pres">
      <dgm:prSet presAssocID="{B722D2A6-5BFD-49B1-B88D-C3F18FE7AE24}" presName="cycle" presStyleCnt="0"/>
      <dgm:spPr/>
    </dgm:pt>
    <dgm:pt modelId="{1C58C46C-26C3-44EA-B5B8-654FAC681556}" type="pres">
      <dgm:prSet presAssocID="{75072E8A-1A67-4191-964B-EB77150D01D4}" presName="nodeFirstNode" presStyleLbl="node1" presStyleIdx="0" presStyleCnt="5">
        <dgm:presLayoutVars>
          <dgm:bulletEnabled val="1"/>
        </dgm:presLayoutVars>
      </dgm:prSet>
      <dgm:spPr/>
      <dgm:t>
        <a:bodyPr/>
        <a:lstStyle/>
        <a:p>
          <a:pPr rtl="1"/>
          <a:endParaRPr lang="ar-SA"/>
        </a:p>
      </dgm:t>
    </dgm:pt>
    <dgm:pt modelId="{B624CFF8-8C5A-40BC-8775-101911AE298C}" type="pres">
      <dgm:prSet presAssocID="{10E0C3E6-7F1E-411E-BB1B-1E5AE4A3DDFF}" presName="sibTransFirstNode" presStyleLbl="bgShp" presStyleIdx="0" presStyleCnt="1"/>
      <dgm:spPr/>
      <dgm:t>
        <a:bodyPr/>
        <a:lstStyle/>
        <a:p>
          <a:pPr rtl="1"/>
          <a:endParaRPr lang="ar-SA"/>
        </a:p>
      </dgm:t>
    </dgm:pt>
    <dgm:pt modelId="{E8D90DB3-92C4-4923-9384-129674D12CFF}" type="pres">
      <dgm:prSet presAssocID="{97C746C3-49F4-4C4D-A07D-C92AE3C31692}" presName="nodeFollowingNodes" presStyleLbl="node1" presStyleIdx="1" presStyleCnt="5">
        <dgm:presLayoutVars>
          <dgm:bulletEnabled val="1"/>
        </dgm:presLayoutVars>
      </dgm:prSet>
      <dgm:spPr/>
      <dgm:t>
        <a:bodyPr/>
        <a:lstStyle/>
        <a:p>
          <a:pPr rtl="1"/>
          <a:endParaRPr lang="ar-SA"/>
        </a:p>
      </dgm:t>
    </dgm:pt>
    <dgm:pt modelId="{772E1E76-6F86-4C71-B98F-6463EC981F73}" type="pres">
      <dgm:prSet presAssocID="{AFC523FE-2C89-4CA1-B30B-87A64983CBDC}" presName="nodeFollowingNodes" presStyleLbl="node1" presStyleIdx="2" presStyleCnt="5">
        <dgm:presLayoutVars>
          <dgm:bulletEnabled val="1"/>
        </dgm:presLayoutVars>
      </dgm:prSet>
      <dgm:spPr/>
      <dgm:t>
        <a:bodyPr/>
        <a:lstStyle/>
        <a:p>
          <a:pPr rtl="1"/>
          <a:endParaRPr lang="ar-SA"/>
        </a:p>
      </dgm:t>
    </dgm:pt>
    <dgm:pt modelId="{6A0C6B21-2D1F-46FE-9397-530EF4BD58FC}" type="pres">
      <dgm:prSet presAssocID="{45A130EB-6579-42ED-A517-693B202AC0A0}" presName="nodeFollowingNodes" presStyleLbl="node1" presStyleIdx="3" presStyleCnt="5">
        <dgm:presLayoutVars>
          <dgm:bulletEnabled val="1"/>
        </dgm:presLayoutVars>
      </dgm:prSet>
      <dgm:spPr/>
      <dgm:t>
        <a:bodyPr/>
        <a:lstStyle/>
        <a:p>
          <a:pPr rtl="1"/>
          <a:endParaRPr lang="ar-SA"/>
        </a:p>
      </dgm:t>
    </dgm:pt>
    <dgm:pt modelId="{512C3642-DB90-4A8A-A589-AB3B93735DCB}" type="pres">
      <dgm:prSet presAssocID="{1D127F96-A17E-4B20-9117-D125388CDAC1}" presName="nodeFollowingNodes" presStyleLbl="node1" presStyleIdx="4" presStyleCnt="5">
        <dgm:presLayoutVars>
          <dgm:bulletEnabled val="1"/>
        </dgm:presLayoutVars>
      </dgm:prSet>
      <dgm:spPr/>
      <dgm:t>
        <a:bodyPr/>
        <a:lstStyle/>
        <a:p>
          <a:pPr rtl="1"/>
          <a:endParaRPr lang="ar-SA"/>
        </a:p>
      </dgm:t>
    </dgm:pt>
  </dgm:ptLst>
  <dgm:cxnLst>
    <dgm:cxn modelId="{9235B41A-56C6-40B3-9325-AB4E461CE006}" srcId="{B722D2A6-5BFD-49B1-B88D-C3F18FE7AE24}" destId="{1D127F96-A17E-4B20-9117-D125388CDAC1}" srcOrd="4" destOrd="0" parTransId="{D38A7DF6-3A40-4A72-BC97-A9B6D830B537}" sibTransId="{F234E7B3-AD9F-4234-A145-850A296982D7}"/>
    <dgm:cxn modelId="{5F2F3EE1-10F6-46BB-91EA-C6EF6412DB61}" srcId="{B722D2A6-5BFD-49B1-B88D-C3F18FE7AE24}" destId="{45A130EB-6579-42ED-A517-693B202AC0A0}" srcOrd="3" destOrd="0" parTransId="{19B38D76-0FB5-4DCA-9314-AEDD3A62C103}" sibTransId="{3B3B4F1C-9589-4D88-96C5-64E278624AF3}"/>
    <dgm:cxn modelId="{29378E09-D075-4C8D-A0DD-408B355AC578}" type="presOf" srcId="{1D127F96-A17E-4B20-9117-D125388CDAC1}" destId="{512C3642-DB90-4A8A-A589-AB3B93735DCB}" srcOrd="0" destOrd="0" presId="urn:microsoft.com/office/officeart/2005/8/layout/cycle3"/>
    <dgm:cxn modelId="{78230089-917A-41AF-B2AC-CD192186A1CA}" type="presOf" srcId="{B722D2A6-5BFD-49B1-B88D-C3F18FE7AE24}" destId="{AB226D6E-2900-4082-A9DF-AEE79EB7BB5B}" srcOrd="0" destOrd="0" presId="urn:microsoft.com/office/officeart/2005/8/layout/cycle3"/>
    <dgm:cxn modelId="{0460F898-D3B8-41B9-ABCB-13E38A584042}" srcId="{B722D2A6-5BFD-49B1-B88D-C3F18FE7AE24}" destId="{75072E8A-1A67-4191-964B-EB77150D01D4}" srcOrd="0" destOrd="0" parTransId="{09DF978B-38B0-4C80-8848-72E85619B71D}" sibTransId="{10E0C3E6-7F1E-411E-BB1B-1E5AE4A3DDFF}"/>
    <dgm:cxn modelId="{4D349066-F7E3-4F5B-A26E-E3DD99ECAF4F}" type="presOf" srcId="{75072E8A-1A67-4191-964B-EB77150D01D4}" destId="{1C58C46C-26C3-44EA-B5B8-654FAC681556}" srcOrd="0" destOrd="0" presId="urn:microsoft.com/office/officeart/2005/8/layout/cycle3"/>
    <dgm:cxn modelId="{1318C850-42CC-4944-B497-AC436695F06C}" type="presOf" srcId="{97C746C3-49F4-4C4D-A07D-C92AE3C31692}" destId="{E8D90DB3-92C4-4923-9384-129674D12CFF}" srcOrd="0" destOrd="0" presId="urn:microsoft.com/office/officeart/2005/8/layout/cycle3"/>
    <dgm:cxn modelId="{91A7D59D-563F-4541-9D4E-462E02A42CF8}" srcId="{B722D2A6-5BFD-49B1-B88D-C3F18FE7AE24}" destId="{97C746C3-49F4-4C4D-A07D-C92AE3C31692}" srcOrd="1" destOrd="0" parTransId="{B4A313EF-C8B7-4C73-A180-DB3CBCF3641C}" sibTransId="{E0976A09-B9BA-484B-9ACF-6FF348645EBA}"/>
    <dgm:cxn modelId="{5E7FFBA6-D518-4594-B6EE-16DE9E90A256}" type="presOf" srcId="{10E0C3E6-7F1E-411E-BB1B-1E5AE4A3DDFF}" destId="{B624CFF8-8C5A-40BC-8775-101911AE298C}" srcOrd="0" destOrd="0" presId="urn:microsoft.com/office/officeart/2005/8/layout/cycle3"/>
    <dgm:cxn modelId="{31C412E3-71F1-4E0B-B6BF-73A89326FD81}" srcId="{B722D2A6-5BFD-49B1-B88D-C3F18FE7AE24}" destId="{AFC523FE-2C89-4CA1-B30B-87A64983CBDC}" srcOrd="2" destOrd="0" parTransId="{53F842CD-3667-4613-9C11-25B387266275}" sibTransId="{F86EDEDE-CCBD-4241-832A-261EE22FAF6D}"/>
    <dgm:cxn modelId="{FCB865AE-2636-4F4F-B5A3-C33DAF8B9F07}" type="presOf" srcId="{45A130EB-6579-42ED-A517-693B202AC0A0}" destId="{6A0C6B21-2D1F-46FE-9397-530EF4BD58FC}" srcOrd="0" destOrd="0" presId="urn:microsoft.com/office/officeart/2005/8/layout/cycle3"/>
    <dgm:cxn modelId="{1749A4CC-60E0-47B4-8D52-10BADFAD8622}" type="presOf" srcId="{AFC523FE-2C89-4CA1-B30B-87A64983CBDC}" destId="{772E1E76-6F86-4C71-B98F-6463EC981F73}" srcOrd="0" destOrd="0" presId="urn:microsoft.com/office/officeart/2005/8/layout/cycle3"/>
    <dgm:cxn modelId="{693B9490-442D-4803-A45B-998ED70AFC82}" type="presParOf" srcId="{AB226D6E-2900-4082-A9DF-AEE79EB7BB5B}" destId="{5DDE7715-5BC5-479E-B64D-5909DE8380C1}" srcOrd="0" destOrd="0" presId="urn:microsoft.com/office/officeart/2005/8/layout/cycle3"/>
    <dgm:cxn modelId="{7F2B9F23-DD69-458A-9B1F-65AD4A626339}" type="presParOf" srcId="{5DDE7715-5BC5-479E-B64D-5909DE8380C1}" destId="{1C58C46C-26C3-44EA-B5B8-654FAC681556}" srcOrd="0" destOrd="0" presId="urn:microsoft.com/office/officeart/2005/8/layout/cycle3"/>
    <dgm:cxn modelId="{0E8D6D90-0617-4DAB-B3CE-B400F0F74C35}" type="presParOf" srcId="{5DDE7715-5BC5-479E-B64D-5909DE8380C1}" destId="{B624CFF8-8C5A-40BC-8775-101911AE298C}" srcOrd="1" destOrd="0" presId="urn:microsoft.com/office/officeart/2005/8/layout/cycle3"/>
    <dgm:cxn modelId="{47056B69-92C2-4CE8-967A-057F9B01061A}" type="presParOf" srcId="{5DDE7715-5BC5-479E-B64D-5909DE8380C1}" destId="{E8D90DB3-92C4-4923-9384-129674D12CFF}" srcOrd="2" destOrd="0" presId="urn:microsoft.com/office/officeart/2005/8/layout/cycle3"/>
    <dgm:cxn modelId="{D32641A7-2A88-4EDA-9BFE-7417B8DE0D64}" type="presParOf" srcId="{5DDE7715-5BC5-479E-B64D-5909DE8380C1}" destId="{772E1E76-6F86-4C71-B98F-6463EC981F73}" srcOrd="3" destOrd="0" presId="urn:microsoft.com/office/officeart/2005/8/layout/cycle3"/>
    <dgm:cxn modelId="{9FCFCCBB-596D-4D8F-B4C4-7B70D72F3EAE}" type="presParOf" srcId="{5DDE7715-5BC5-479E-B64D-5909DE8380C1}" destId="{6A0C6B21-2D1F-46FE-9397-530EF4BD58FC}" srcOrd="4" destOrd="0" presId="urn:microsoft.com/office/officeart/2005/8/layout/cycle3"/>
    <dgm:cxn modelId="{4E46B3FA-CC18-41F9-911E-846571E29B19}" type="presParOf" srcId="{5DDE7715-5BC5-479E-B64D-5909DE8380C1}" destId="{512C3642-DB90-4A8A-A589-AB3B93735DCB}"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D91263-309F-4D6A-AED1-5D48F2DA92A5}" type="doc">
      <dgm:prSet loTypeId="urn:microsoft.com/office/officeart/2009/layout/ReverseList" loCatId="relationship" qsTypeId="urn:microsoft.com/office/officeart/2005/8/quickstyle/simple1" qsCatId="simple" csTypeId="urn:microsoft.com/office/officeart/2005/8/colors/colorful5" csCatId="colorful" phldr="1"/>
      <dgm:spPr/>
      <dgm:t>
        <a:bodyPr/>
        <a:lstStyle/>
        <a:p>
          <a:pPr rtl="1"/>
          <a:endParaRPr lang="ar-SA"/>
        </a:p>
      </dgm:t>
    </dgm:pt>
    <dgm:pt modelId="{9C2E0B3D-B7CF-4DAA-9904-DE2C536C4A62}">
      <dgm:prSet phldrT="[نص]" custT="1"/>
      <dgm:spPr/>
      <dgm:t>
        <a:bodyPr/>
        <a:lstStyle/>
        <a:p>
          <a:pPr rtl="1"/>
          <a:r>
            <a:rPr lang="ar-SA" sz="3600" b="1" dirty="0" smtClean="0"/>
            <a:t>2- الطرق أو الأطراف المصابة</a:t>
          </a:r>
          <a:endParaRPr lang="ar-SA" sz="3600" b="1" dirty="0"/>
        </a:p>
      </dgm:t>
    </dgm:pt>
    <dgm:pt modelId="{3DDDBDD6-D79F-4840-B078-65AEC6523733}" type="parTrans" cxnId="{DA12700F-178E-4C8A-8EBF-372AA95874CE}">
      <dgm:prSet/>
      <dgm:spPr/>
      <dgm:t>
        <a:bodyPr/>
        <a:lstStyle/>
        <a:p>
          <a:pPr rtl="1"/>
          <a:endParaRPr lang="ar-SA"/>
        </a:p>
      </dgm:t>
    </dgm:pt>
    <dgm:pt modelId="{B066AD0F-F88C-4080-A06A-789B1C7DBDED}" type="sibTrans" cxnId="{DA12700F-178E-4C8A-8EBF-372AA95874CE}">
      <dgm:prSet/>
      <dgm:spPr/>
      <dgm:t>
        <a:bodyPr/>
        <a:lstStyle/>
        <a:p>
          <a:pPr rtl="1"/>
          <a:endParaRPr lang="ar-SA"/>
        </a:p>
      </dgm:t>
    </dgm:pt>
    <dgm:pt modelId="{8B408975-D9BA-4756-8ED0-7EC6BCA3B01B}">
      <dgm:prSet phldrT="[نص]" custT="1"/>
      <dgm:spPr/>
      <dgm:t>
        <a:bodyPr/>
        <a:lstStyle/>
        <a:p>
          <a:pPr rtl="1"/>
          <a:r>
            <a:rPr lang="ar-SA" sz="3600" b="1" dirty="0" smtClean="0"/>
            <a:t>1- نمط الإصابة و</a:t>
          </a:r>
        </a:p>
        <a:p>
          <a:pPr rtl="1"/>
          <a:r>
            <a:rPr lang="ar-SA" sz="3600" b="1" dirty="0" smtClean="0"/>
            <a:t>طبيعتها</a:t>
          </a:r>
          <a:endParaRPr lang="ar-SA" sz="3600" b="1" dirty="0"/>
        </a:p>
      </dgm:t>
    </dgm:pt>
    <dgm:pt modelId="{D6C6C22F-1663-49E1-8FC3-60C289A717DA}" type="parTrans" cxnId="{07E8CC83-60BF-4C31-8084-4A42A40803B9}">
      <dgm:prSet/>
      <dgm:spPr/>
      <dgm:t>
        <a:bodyPr/>
        <a:lstStyle/>
        <a:p>
          <a:pPr rtl="1"/>
          <a:endParaRPr lang="ar-SA"/>
        </a:p>
      </dgm:t>
    </dgm:pt>
    <dgm:pt modelId="{A715EF37-43A5-40A5-93E2-F882ECA399AA}" type="sibTrans" cxnId="{07E8CC83-60BF-4C31-8084-4A42A40803B9}">
      <dgm:prSet/>
      <dgm:spPr/>
      <dgm:t>
        <a:bodyPr/>
        <a:lstStyle/>
        <a:p>
          <a:pPr rtl="1"/>
          <a:endParaRPr lang="ar-SA"/>
        </a:p>
      </dgm:t>
    </dgm:pt>
    <dgm:pt modelId="{77D98A6B-99A5-454A-8A8F-B17395BB54D0}" type="pres">
      <dgm:prSet presAssocID="{CCD91263-309F-4D6A-AED1-5D48F2DA92A5}" presName="Name0" presStyleCnt="0">
        <dgm:presLayoutVars>
          <dgm:chMax val="2"/>
          <dgm:chPref val="2"/>
          <dgm:animLvl val="lvl"/>
        </dgm:presLayoutVars>
      </dgm:prSet>
      <dgm:spPr/>
      <dgm:t>
        <a:bodyPr/>
        <a:lstStyle/>
        <a:p>
          <a:pPr rtl="1"/>
          <a:endParaRPr lang="ar-SA"/>
        </a:p>
      </dgm:t>
    </dgm:pt>
    <dgm:pt modelId="{77DD57A2-3A6D-46DA-BA7C-B9F66AB5F4DD}" type="pres">
      <dgm:prSet presAssocID="{CCD91263-309F-4D6A-AED1-5D48F2DA92A5}" presName="LeftText" presStyleLbl="revTx" presStyleIdx="0" presStyleCnt="0">
        <dgm:presLayoutVars>
          <dgm:bulletEnabled val="1"/>
        </dgm:presLayoutVars>
      </dgm:prSet>
      <dgm:spPr/>
      <dgm:t>
        <a:bodyPr/>
        <a:lstStyle/>
        <a:p>
          <a:pPr rtl="1"/>
          <a:endParaRPr lang="ar-SA"/>
        </a:p>
      </dgm:t>
    </dgm:pt>
    <dgm:pt modelId="{50C2B3B2-DFD5-459B-82D9-02EF70BEF3D6}" type="pres">
      <dgm:prSet presAssocID="{CCD91263-309F-4D6A-AED1-5D48F2DA92A5}" presName="LeftNode" presStyleLbl="bgImgPlace1" presStyleIdx="0" presStyleCnt="2">
        <dgm:presLayoutVars>
          <dgm:chMax val="2"/>
          <dgm:chPref val="2"/>
        </dgm:presLayoutVars>
      </dgm:prSet>
      <dgm:spPr/>
      <dgm:t>
        <a:bodyPr/>
        <a:lstStyle/>
        <a:p>
          <a:pPr rtl="1"/>
          <a:endParaRPr lang="ar-SA"/>
        </a:p>
      </dgm:t>
    </dgm:pt>
    <dgm:pt modelId="{E8BD2A86-E633-4BA4-A02F-9D77110A0B3F}" type="pres">
      <dgm:prSet presAssocID="{CCD91263-309F-4D6A-AED1-5D48F2DA92A5}" presName="RightText" presStyleLbl="revTx" presStyleIdx="0" presStyleCnt="0">
        <dgm:presLayoutVars>
          <dgm:bulletEnabled val="1"/>
        </dgm:presLayoutVars>
      </dgm:prSet>
      <dgm:spPr/>
      <dgm:t>
        <a:bodyPr/>
        <a:lstStyle/>
        <a:p>
          <a:pPr rtl="1"/>
          <a:endParaRPr lang="ar-SA"/>
        </a:p>
      </dgm:t>
    </dgm:pt>
    <dgm:pt modelId="{156AD3B6-5262-4139-B6CE-B276B0385320}" type="pres">
      <dgm:prSet presAssocID="{CCD91263-309F-4D6A-AED1-5D48F2DA92A5}" presName="RightNode" presStyleLbl="bgImgPlace1" presStyleIdx="1" presStyleCnt="2" custLinFactNeighborX="-2270" custLinFactNeighborY="425">
        <dgm:presLayoutVars>
          <dgm:chMax val="0"/>
          <dgm:chPref val="0"/>
        </dgm:presLayoutVars>
      </dgm:prSet>
      <dgm:spPr/>
      <dgm:t>
        <a:bodyPr/>
        <a:lstStyle/>
        <a:p>
          <a:pPr rtl="1"/>
          <a:endParaRPr lang="ar-SA"/>
        </a:p>
      </dgm:t>
    </dgm:pt>
    <dgm:pt modelId="{C20D7702-FAEA-4723-8707-A429191583B3}" type="pres">
      <dgm:prSet presAssocID="{CCD91263-309F-4D6A-AED1-5D48F2DA92A5}" presName="TopArrow" presStyleLbl="node1" presStyleIdx="0" presStyleCnt="2"/>
      <dgm:spPr/>
    </dgm:pt>
    <dgm:pt modelId="{F5E35D21-CC33-437D-8150-575B00798DDF}" type="pres">
      <dgm:prSet presAssocID="{CCD91263-309F-4D6A-AED1-5D48F2DA92A5}" presName="BottomArrow" presStyleLbl="node1" presStyleIdx="1" presStyleCnt="2"/>
      <dgm:spPr/>
    </dgm:pt>
  </dgm:ptLst>
  <dgm:cxnLst>
    <dgm:cxn modelId="{DA12700F-178E-4C8A-8EBF-372AA95874CE}" srcId="{CCD91263-309F-4D6A-AED1-5D48F2DA92A5}" destId="{9C2E0B3D-B7CF-4DAA-9904-DE2C536C4A62}" srcOrd="0" destOrd="0" parTransId="{3DDDBDD6-D79F-4840-B078-65AEC6523733}" sibTransId="{B066AD0F-F88C-4080-A06A-789B1C7DBDED}"/>
    <dgm:cxn modelId="{9C81B086-16B1-4A53-AB94-8D4503816523}" type="presOf" srcId="{9C2E0B3D-B7CF-4DAA-9904-DE2C536C4A62}" destId="{50C2B3B2-DFD5-459B-82D9-02EF70BEF3D6}" srcOrd="1" destOrd="0" presId="urn:microsoft.com/office/officeart/2009/layout/ReverseList"/>
    <dgm:cxn modelId="{07E8CC83-60BF-4C31-8084-4A42A40803B9}" srcId="{CCD91263-309F-4D6A-AED1-5D48F2DA92A5}" destId="{8B408975-D9BA-4756-8ED0-7EC6BCA3B01B}" srcOrd="1" destOrd="0" parTransId="{D6C6C22F-1663-49E1-8FC3-60C289A717DA}" sibTransId="{A715EF37-43A5-40A5-93E2-F882ECA399AA}"/>
    <dgm:cxn modelId="{ABEE91D1-C2A7-499B-A4EC-B03D4DFC5A05}" type="presOf" srcId="{8B408975-D9BA-4756-8ED0-7EC6BCA3B01B}" destId="{156AD3B6-5262-4139-B6CE-B276B0385320}" srcOrd="1" destOrd="0" presId="urn:microsoft.com/office/officeart/2009/layout/ReverseList"/>
    <dgm:cxn modelId="{E58E6CC1-9CD7-49D9-9A16-B50CDD32FC21}" type="presOf" srcId="{9C2E0B3D-B7CF-4DAA-9904-DE2C536C4A62}" destId="{77DD57A2-3A6D-46DA-BA7C-B9F66AB5F4DD}" srcOrd="0" destOrd="0" presId="urn:microsoft.com/office/officeart/2009/layout/ReverseList"/>
    <dgm:cxn modelId="{E8563519-2F9E-47D1-9DC5-96D99BCE5440}" type="presOf" srcId="{8B408975-D9BA-4756-8ED0-7EC6BCA3B01B}" destId="{E8BD2A86-E633-4BA4-A02F-9D77110A0B3F}" srcOrd="0" destOrd="0" presId="urn:microsoft.com/office/officeart/2009/layout/ReverseList"/>
    <dgm:cxn modelId="{448EDD4E-99D4-4D00-A4B9-2B70B1A75E7D}" type="presOf" srcId="{CCD91263-309F-4D6A-AED1-5D48F2DA92A5}" destId="{77D98A6B-99A5-454A-8A8F-B17395BB54D0}" srcOrd="0" destOrd="0" presId="urn:microsoft.com/office/officeart/2009/layout/ReverseList"/>
    <dgm:cxn modelId="{146E6FED-E556-42E3-9B77-7B5F9D245B97}" type="presParOf" srcId="{77D98A6B-99A5-454A-8A8F-B17395BB54D0}" destId="{77DD57A2-3A6D-46DA-BA7C-B9F66AB5F4DD}" srcOrd="0" destOrd="0" presId="urn:microsoft.com/office/officeart/2009/layout/ReverseList"/>
    <dgm:cxn modelId="{97F02C41-C5C1-4667-B726-3C68E98DFF0F}" type="presParOf" srcId="{77D98A6B-99A5-454A-8A8F-B17395BB54D0}" destId="{50C2B3B2-DFD5-459B-82D9-02EF70BEF3D6}" srcOrd="1" destOrd="0" presId="urn:microsoft.com/office/officeart/2009/layout/ReverseList"/>
    <dgm:cxn modelId="{E7C618B0-6364-4D2D-9A90-F5D14C2D3BDF}" type="presParOf" srcId="{77D98A6B-99A5-454A-8A8F-B17395BB54D0}" destId="{E8BD2A86-E633-4BA4-A02F-9D77110A0B3F}" srcOrd="2" destOrd="0" presId="urn:microsoft.com/office/officeart/2009/layout/ReverseList"/>
    <dgm:cxn modelId="{B5289C8C-6F6B-48BA-980E-A69223A9C031}" type="presParOf" srcId="{77D98A6B-99A5-454A-8A8F-B17395BB54D0}" destId="{156AD3B6-5262-4139-B6CE-B276B0385320}" srcOrd="3" destOrd="0" presId="urn:microsoft.com/office/officeart/2009/layout/ReverseList"/>
    <dgm:cxn modelId="{A113B9D7-7609-4774-9C3C-92383449B695}" type="presParOf" srcId="{77D98A6B-99A5-454A-8A8F-B17395BB54D0}" destId="{C20D7702-FAEA-4723-8707-A429191583B3}" srcOrd="4" destOrd="0" presId="urn:microsoft.com/office/officeart/2009/layout/ReverseList"/>
    <dgm:cxn modelId="{C7B5C352-415E-49CB-9FC5-94C91BFA1CEB}" type="presParOf" srcId="{77D98A6B-99A5-454A-8A8F-B17395BB54D0}" destId="{F5E35D21-CC33-437D-8150-575B00798DDF}"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EF64EB-E5B0-4C36-8AAF-587FC38AB53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pPr rtl="1"/>
          <a:endParaRPr lang="ar-SA"/>
        </a:p>
      </dgm:t>
    </dgm:pt>
    <dgm:pt modelId="{AC8C9E9F-0CEA-4F52-AF5A-3FA227FB9307}">
      <dgm:prSet phldrT="[نص]"/>
      <dgm:spPr/>
      <dgm:t>
        <a:bodyPr/>
        <a:lstStyle/>
        <a:p>
          <a:pPr rtl="1"/>
          <a:r>
            <a:rPr lang="ar-SA" b="1" dirty="0" smtClean="0"/>
            <a:t>الشلل التخلجي أو </a:t>
          </a:r>
          <a:r>
            <a:rPr lang="ar-SA" b="1" dirty="0" err="1" smtClean="0"/>
            <a:t>اللاتوازني</a:t>
          </a:r>
          <a:r>
            <a:rPr lang="ar-SA" b="1" dirty="0" smtClean="0"/>
            <a:t> أو الكنعاني</a:t>
          </a:r>
          <a:endParaRPr lang="ar-SA" b="1" dirty="0"/>
        </a:p>
      </dgm:t>
    </dgm:pt>
    <dgm:pt modelId="{39E97B20-32C0-444F-AA06-92010C935D0A}" type="parTrans" cxnId="{995CA43E-BB4E-4F91-A277-845B061C931B}">
      <dgm:prSet/>
      <dgm:spPr/>
      <dgm:t>
        <a:bodyPr/>
        <a:lstStyle/>
        <a:p>
          <a:pPr rtl="1"/>
          <a:endParaRPr lang="ar-SA"/>
        </a:p>
      </dgm:t>
    </dgm:pt>
    <dgm:pt modelId="{2EB3BE5C-E482-4FD0-89BE-B2166F97F114}" type="sibTrans" cxnId="{995CA43E-BB4E-4F91-A277-845B061C931B}">
      <dgm:prSet/>
      <dgm:spPr/>
      <dgm:t>
        <a:bodyPr/>
        <a:lstStyle/>
        <a:p>
          <a:pPr rtl="1"/>
          <a:endParaRPr lang="ar-SA"/>
        </a:p>
      </dgm:t>
    </dgm:pt>
    <dgm:pt modelId="{3C1FFAA7-75AC-4F0F-97DF-3566AD53695A}">
      <dgm:prSet phldrT="[نص]"/>
      <dgm:spPr/>
      <dgm:t>
        <a:bodyPr/>
        <a:lstStyle/>
        <a:p>
          <a:pPr rtl="1"/>
          <a:r>
            <a:rPr lang="ar-SA" b="1" dirty="0" smtClean="0"/>
            <a:t>الشلل </a:t>
          </a:r>
          <a:r>
            <a:rPr lang="ar-SA" b="1" dirty="0" err="1" smtClean="0"/>
            <a:t>الالتوائي</a:t>
          </a:r>
          <a:r>
            <a:rPr lang="ar-SA" b="1" dirty="0" smtClean="0"/>
            <a:t> أو </a:t>
          </a:r>
          <a:r>
            <a:rPr lang="ar-SA" b="1" dirty="0" err="1" smtClean="0"/>
            <a:t>التخبطي</a:t>
          </a:r>
          <a:r>
            <a:rPr lang="ar-SA" b="1" dirty="0" smtClean="0"/>
            <a:t> أو </a:t>
          </a:r>
          <a:r>
            <a:rPr lang="ar-SA" b="1" dirty="0" err="1" smtClean="0"/>
            <a:t>اللا</a:t>
          </a:r>
          <a:r>
            <a:rPr lang="ar-SA" b="1" dirty="0" smtClean="0"/>
            <a:t> انتظامي </a:t>
          </a:r>
          <a:endParaRPr lang="ar-SA" b="1" dirty="0"/>
        </a:p>
      </dgm:t>
    </dgm:pt>
    <dgm:pt modelId="{4DC70302-B718-47D4-A80C-97862B340021}" type="parTrans" cxnId="{164D24B8-7731-4315-AAB4-8047DACD8DE4}">
      <dgm:prSet/>
      <dgm:spPr/>
      <dgm:t>
        <a:bodyPr/>
        <a:lstStyle/>
        <a:p>
          <a:pPr rtl="1"/>
          <a:endParaRPr lang="ar-SA"/>
        </a:p>
      </dgm:t>
    </dgm:pt>
    <dgm:pt modelId="{B8093F4B-BE11-40FD-B219-02B378CDDE82}" type="sibTrans" cxnId="{164D24B8-7731-4315-AAB4-8047DACD8DE4}">
      <dgm:prSet/>
      <dgm:spPr/>
      <dgm:t>
        <a:bodyPr/>
        <a:lstStyle/>
        <a:p>
          <a:pPr rtl="1"/>
          <a:endParaRPr lang="ar-SA"/>
        </a:p>
      </dgm:t>
    </dgm:pt>
    <dgm:pt modelId="{0E65B10B-51ED-4518-8285-5E2142F306B2}">
      <dgm:prSet phldrT="[نص]"/>
      <dgm:spPr/>
      <dgm:t>
        <a:bodyPr/>
        <a:lstStyle/>
        <a:p>
          <a:pPr rtl="1"/>
          <a:r>
            <a:rPr lang="ar-SA" b="1" dirty="0" smtClean="0"/>
            <a:t>الشلل التشنجي</a:t>
          </a:r>
          <a:endParaRPr lang="ar-SA" b="1" dirty="0"/>
        </a:p>
      </dgm:t>
    </dgm:pt>
    <dgm:pt modelId="{35E269D1-B0AD-488C-A11B-D8EC8AAFF191}" type="parTrans" cxnId="{A2CD9E6D-63F8-4F8B-BB5A-5E2E90086162}">
      <dgm:prSet/>
      <dgm:spPr/>
      <dgm:t>
        <a:bodyPr/>
        <a:lstStyle/>
        <a:p>
          <a:pPr rtl="1"/>
          <a:endParaRPr lang="ar-SA"/>
        </a:p>
      </dgm:t>
    </dgm:pt>
    <dgm:pt modelId="{A553680E-9A22-4531-A038-3E639B371F4D}" type="sibTrans" cxnId="{A2CD9E6D-63F8-4F8B-BB5A-5E2E90086162}">
      <dgm:prSet/>
      <dgm:spPr/>
      <dgm:t>
        <a:bodyPr/>
        <a:lstStyle/>
        <a:p>
          <a:pPr rtl="1"/>
          <a:endParaRPr lang="ar-SA"/>
        </a:p>
      </dgm:t>
    </dgm:pt>
    <dgm:pt modelId="{02B68B02-1B66-47AD-BA76-DB99D35F9BC7}">
      <dgm:prSet phldrT="[نص]"/>
      <dgm:spPr/>
      <dgm:t>
        <a:bodyPr/>
        <a:lstStyle/>
        <a:p>
          <a:pPr rtl="1"/>
          <a:r>
            <a:rPr lang="ar-SA" b="1" dirty="0" smtClean="0"/>
            <a:t>ارتعاش الأطراف</a:t>
          </a:r>
          <a:endParaRPr lang="ar-SA" b="1" dirty="0"/>
        </a:p>
      </dgm:t>
    </dgm:pt>
    <dgm:pt modelId="{E6CA25B0-CA78-43D9-B43A-7D1447C94DCF}" type="parTrans" cxnId="{534A3CF0-B0DC-49C4-91F7-06D94C82255D}">
      <dgm:prSet/>
      <dgm:spPr/>
      <dgm:t>
        <a:bodyPr/>
        <a:lstStyle/>
        <a:p>
          <a:pPr rtl="1"/>
          <a:endParaRPr lang="ar-SA"/>
        </a:p>
      </dgm:t>
    </dgm:pt>
    <dgm:pt modelId="{ABE33418-7A24-49AC-95BB-F603C6E971E0}" type="sibTrans" cxnId="{534A3CF0-B0DC-49C4-91F7-06D94C82255D}">
      <dgm:prSet/>
      <dgm:spPr/>
      <dgm:t>
        <a:bodyPr/>
        <a:lstStyle/>
        <a:p>
          <a:pPr rtl="1"/>
          <a:endParaRPr lang="ar-SA"/>
        </a:p>
      </dgm:t>
    </dgm:pt>
    <dgm:pt modelId="{0F590509-7013-4B14-A55D-75AC50ABEB29}">
      <dgm:prSet phldrT="[نص]"/>
      <dgm:spPr/>
      <dgm:t>
        <a:bodyPr/>
        <a:lstStyle/>
        <a:p>
          <a:pPr rtl="1"/>
          <a:r>
            <a:rPr lang="ar-SA" b="1" dirty="0" smtClean="0"/>
            <a:t>الشلل </a:t>
          </a:r>
          <a:r>
            <a:rPr lang="ar-SA" b="1" dirty="0" err="1" smtClean="0"/>
            <a:t>التيبسي</a:t>
          </a:r>
          <a:endParaRPr lang="ar-SA" b="1" dirty="0"/>
        </a:p>
      </dgm:t>
    </dgm:pt>
    <dgm:pt modelId="{95957611-5ED1-49D9-8260-575C6D4E8C9A}" type="parTrans" cxnId="{04AC98FD-19A8-43B7-A9FF-A115D8892CBF}">
      <dgm:prSet/>
      <dgm:spPr/>
      <dgm:t>
        <a:bodyPr/>
        <a:lstStyle/>
        <a:p>
          <a:pPr rtl="1"/>
          <a:endParaRPr lang="ar-SA"/>
        </a:p>
      </dgm:t>
    </dgm:pt>
    <dgm:pt modelId="{63816870-8179-456D-B392-96290437EF7C}" type="sibTrans" cxnId="{04AC98FD-19A8-43B7-A9FF-A115D8892CBF}">
      <dgm:prSet/>
      <dgm:spPr/>
      <dgm:t>
        <a:bodyPr/>
        <a:lstStyle/>
        <a:p>
          <a:pPr rtl="1"/>
          <a:endParaRPr lang="ar-SA"/>
        </a:p>
      </dgm:t>
    </dgm:pt>
    <dgm:pt modelId="{A44CEB02-DDC9-49A5-BE99-32627B051C4E}" type="pres">
      <dgm:prSet presAssocID="{A1EF64EB-E5B0-4C36-8AAF-587FC38AB534}" presName="diagram" presStyleCnt="0">
        <dgm:presLayoutVars>
          <dgm:dir/>
          <dgm:resizeHandles val="exact"/>
        </dgm:presLayoutVars>
      </dgm:prSet>
      <dgm:spPr/>
      <dgm:t>
        <a:bodyPr/>
        <a:lstStyle/>
        <a:p>
          <a:pPr rtl="1"/>
          <a:endParaRPr lang="ar-SA"/>
        </a:p>
      </dgm:t>
    </dgm:pt>
    <dgm:pt modelId="{5C4FDAA8-BB5A-423C-8C8A-59434B37E036}" type="pres">
      <dgm:prSet presAssocID="{AC8C9E9F-0CEA-4F52-AF5A-3FA227FB9307}" presName="node" presStyleLbl="node1" presStyleIdx="0" presStyleCnt="5">
        <dgm:presLayoutVars>
          <dgm:bulletEnabled val="1"/>
        </dgm:presLayoutVars>
      </dgm:prSet>
      <dgm:spPr/>
      <dgm:t>
        <a:bodyPr/>
        <a:lstStyle/>
        <a:p>
          <a:pPr rtl="1"/>
          <a:endParaRPr lang="ar-SA"/>
        </a:p>
      </dgm:t>
    </dgm:pt>
    <dgm:pt modelId="{6B9C3524-DEA6-414A-907B-77F5D42F4EEC}" type="pres">
      <dgm:prSet presAssocID="{2EB3BE5C-E482-4FD0-89BE-B2166F97F114}" presName="sibTrans" presStyleCnt="0"/>
      <dgm:spPr/>
    </dgm:pt>
    <dgm:pt modelId="{EE5BF041-5E62-479F-B039-05E40B2FA47F}" type="pres">
      <dgm:prSet presAssocID="{3C1FFAA7-75AC-4F0F-97DF-3566AD53695A}" presName="node" presStyleLbl="node1" presStyleIdx="1" presStyleCnt="5">
        <dgm:presLayoutVars>
          <dgm:bulletEnabled val="1"/>
        </dgm:presLayoutVars>
      </dgm:prSet>
      <dgm:spPr/>
      <dgm:t>
        <a:bodyPr/>
        <a:lstStyle/>
        <a:p>
          <a:pPr rtl="1"/>
          <a:endParaRPr lang="ar-SA"/>
        </a:p>
      </dgm:t>
    </dgm:pt>
    <dgm:pt modelId="{12A60D38-6BF8-4210-8705-E8352F4C1ACB}" type="pres">
      <dgm:prSet presAssocID="{B8093F4B-BE11-40FD-B219-02B378CDDE82}" presName="sibTrans" presStyleCnt="0"/>
      <dgm:spPr/>
    </dgm:pt>
    <dgm:pt modelId="{2EB914F0-C133-4408-9AC3-967D2FCFF530}" type="pres">
      <dgm:prSet presAssocID="{0E65B10B-51ED-4518-8285-5E2142F306B2}" presName="node" presStyleLbl="node1" presStyleIdx="2" presStyleCnt="5">
        <dgm:presLayoutVars>
          <dgm:bulletEnabled val="1"/>
        </dgm:presLayoutVars>
      </dgm:prSet>
      <dgm:spPr/>
      <dgm:t>
        <a:bodyPr/>
        <a:lstStyle/>
        <a:p>
          <a:pPr rtl="1"/>
          <a:endParaRPr lang="ar-SA"/>
        </a:p>
      </dgm:t>
    </dgm:pt>
    <dgm:pt modelId="{9B423C23-D973-4FFA-8BE2-9B7F1F0A7CC0}" type="pres">
      <dgm:prSet presAssocID="{A553680E-9A22-4531-A038-3E639B371F4D}" presName="sibTrans" presStyleCnt="0"/>
      <dgm:spPr/>
    </dgm:pt>
    <dgm:pt modelId="{3BA8AA74-79FF-4B5E-8DF6-2CD4CED1F8A7}" type="pres">
      <dgm:prSet presAssocID="{02B68B02-1B66-47AD-BA76-DB99D35F9BC7}" presName="node" presStyleLbl="node1" presStyleIdx="3" presStyleCnt="5">
        <dgm:presLayoutVars>
          <dgm:bulletEnabled val="1"/>
        </dgm:presLayoutVars>
      </dgm:prSet>
      <dgm:spPr/>
      <dgm:t>
        <a:bodyPr/>
        <a:lstStyle/>
        <a:p>
          <a:pPr rtl="1"/>
          <a:endParaRPr lang="ar-SA"/>
        </a:p>
      </dgm:t>
    </dgm:pt>
    <dgm:pt modelId="{9E370252-D540-43FF-B4E2-8AF8AC773468}" type="pres">
      <dgm:prSet presAssocID="{ABE33418-7A24-49AC-95BB-F603C6E971E0}" presName="sibTrans" presStyleCnt="0"/>
      <dgm:spPr/>
    </dgm:pt>
    <dgm:pt modelId="{55DA6B3D-6A93-47BC-A577-5C010AB2277E}" type="pres">
      <dgm:prSet presAssocID="{0F590509-7013-4B14-A55D-75AC50ABEB29}" presName="node" presStyleLbl="node1" presStyleIdx="4" presStyleCnt="5">
        <dgm:presLayoutVars>
          <dgm:bulletEnabled val="1"/>
        </dgm:presLayoutVars>
      </dgm:prSet>
      <dgm:spPr/>
      <dgm:t>
        <a:bodyPr/>
        <a:lstStyle/>
        <a:p>
          <a:pPr rtl="1"/>
          <a:endParaRPr lang="ar-SA"/>
        </a:p>
      </dgm:t>
    </dgm:pt>
  </dgm:ptLst>
  <dgm:cxnLst>
    <dgm:cxn modelId="{E3B55568-5E34-40F4-A142-6A2CA5485E7E}" type="presOf" srcId="{3C1FFAA7-75AC-4F0F-97DF-3566AD53695A}" destId="{EE5BF041-5E62-479F-B039-05E40B2FA47F}" srcOrd="0" destOrd="0" presId="urn:microsoft.com/office/officeart/2005/8/layout/default"/>
    <dgm:cxn modelId="{04AC98FD-19A8-43B7-A9FF-A115D8892CBF}" srcId="{A1EF64EB-E5B0-4C36-8AAF-587FC38AB534}" destId="{0F590509-7013-4B14-A55D-75AC50ABEB29}" srcOrd="4" destOrd="0" parTransId="{95957611-5ED1-49D9-8260-575C6D4E8C9A}" sibTransId="{63816870-8179-456D-B392-96290437EF7C}"/>
    <dgm:cxn modelId="{A2CD9E6D-63F8-4F8B-BB5A-5E2E90086162}" srcId="{A1EF64EB-E5B0-4C36-8AAF-587FC38AB534}" destId="{0E65B10B-51ED-4518-8285-5E2142F306B2}" srcOrd="2" destOrd="0" parTransId="{35E269D1-B0AD-488C-A11B-D8EC8AAFF191}" sibTransId="{A553680E-9A22-4531-A038-3E639B371F4D}"/>
    <dgm:cxn modelId="{BC155B96-1821-4C54-8A83-6BCF05CC9E28}" type="presOf" srcId="{02B68B02-1B66-47AD-BA76-DB99D35F9BC7}" destId="{3BA8AA74-79FF-4B5E-8DF6-2CD4CED1F8A7}" srcOrd="0" destOrd="0" presId="urn:microsoft.com/office/officeart/2005/8/layout/default"/>
    <dgm:cxn modelId="{534A3CF0-B0DC-49C4-91F7-06D94C82255D}" srcId="{A1EF64EB-E5B0-4C36-8AAF-587FC38AB534}" destId="{02B68B02-1B66-47AD-BA76-DB99D35F9BC7}" srcOrd="3" destOrd="0" parTransId="{E6CA25B0-CA78-43D9-B43A-7D1447C94DCF}" sibTransId="{ABE33418-7A24-49AC-95BB-F603C6E971E0}"/>
    <dgm:cxn modelId="{33DD5333-3C89-4E52-8BF0-721085FF6A5E}" type="presOf" srcId="{A1EF64EB-E5B0-4C36-8AAF-587FC38AB534}" destId="{A44CEB02-DDC9-49A5-BE99-32627B051C4E}" srcOrd="0" destOrd="0" presId="urn:microsoft.com/office/officeart/2005/8/layout/default"/>
    <dgm:cxn modelId="{866599DA-5313-49FE-826B-1A5ABF29134F}" type="presOf" srcId="{0F590509-7013-4B14-A55D-75AC50ABEB29}" destId="{55DA6B3D-6A93-47BC-A577-5C010AB2277E}" srcOrd="0" destOrd="0" presId="urn:microsoft.com/office/officeart/2005/8/layout/default"/>
    <dgm:cxn modelId="{400B1DA7-A103-46F0-AECC-7C5E2EDBF11D}" type="presOf" srcId="{0E65B10B-51ED-4518-8285-5E2142F306B2}" destId="{2EB914F0-C133-4408-9AC3-967D2FCFF530}" srcOrd="0" destOrd="0" presId="urn:microsoft.com/office/officeart/2005/8/layout/default"/>
    <dgm:cxn modelId="{73BD6A93-00B5-4074-9DC4-487F2C5874C1}" type="presOf" srcId="{AC8C9E9F-0CEA-4F52-AF5A-3FA227FB9307}" destId="{5C4FDAA8-BB5A-423C-8C8A-59434B37E036}" srcOrd="0" destOrd="0" presId="urn:microsoft.com/office/officeart/2005/8/layout/default"/>
    <dgm:cxn modelId="{164D24B8-7731-4315-AAB4-8047DACD8DE4}" srcId="{A1EF64EB-E5B0-4C36-8AAF-587FC38AB534}" destId="{3C1FFAA7-75AC-4F0F-97DF-3566AD53695A}" srcOrd="1" destOrd="0" parTransId="{4DC70302-B718-47D4-A80C-97862B340021}" sibTransId="{B8093F4B-BE11-40FD-B219-02B378CDDE82}"/>
    <dgm:cxn modelId="{995CA43E-BB4E-4F91-A277-845B061C931B}" srcId="{A1EF64EB-E5B0-4C36-8AAF-587FC38AB534}" destId="{AC8C9E9F-0CEA-4F52-AF5A-3FA227FB9307}" srcOrd="0" destOrd="0" parTransId="{39E97B20-32C0-444F-AA06-92010C935D0A}" sibTransId="{2EB3BE5C-E482-4FD0-89BE-B2166F97F114}"/>
    <dgm:cxn modelId="{DC575132-F66B-4A0E-BE1D-299AB08BC3E2}" type="presParOf" srcId="{A44CEB02-DDC9-49A5-BE99-32627B051C4E}" destId="{5C4FDAA8-BB5A-423C-8C8A-59434B37E036}" srcOrd="0" destOrd="0" presId="urn:microsoft.com/office/officeart/2005/8/layout/default"/>
    <dgm:cxn modelId="{B9BC1C2C-DCEE-40D2-8FAF-60AB6188B739}" type="presParOf" srcId="{A44CEB02-DDC9-49A5-BE99-32627B051C4E}" destId="{6B9C3524-DEA6-414A-907B-77F5D42F4EEC}" srcOrd="1" destOrd="0" presId="urn:microsoft.com/office/officeart/2005/8/layout/default"/>
    <dgm:cxn modelId="{B296992A-064B-49D5-8E6C-9250F3232EB8}" type="presParOf" srcId="{A44CEB02-DDC9-49A5-BE99-32627B051C4E}" destId="{EE5BF041-5E62-479F-B039-05E40B2FA47F}" srcOrd="2" destOrd="0" presId="urn:microsoft.com/office/officeart/2005/8/layout/default"/>
    <dgm:cxn modelId="{86BA86E3-1EC3-4F4A-8120-C4CEAFF4823D}" type="presParOf" srcId="{A44CEB02-DDC9-49A5-BE99-32627B051C4E}" destId="{12A60D38-6BF8-4210-8705-E8352F4C1ACB}" srcOrd="3" destOrd="0" presId="urn:microsoft.com/office/officeart/2005/8/layout/default"/>
    <dgm:cxn modelId="{E96CFB7B-359E-4450-8A00-3696729ABF6C}" type="presParOf" srcId="{A44CEB02-DDC9-49A5-BE99-32627B051C4E}" destId="{2EB914F0-C133-4408-9AC3-967D2FCFF530}" srcOrd="4" destOrd="0" presId="urn:microsoft.com/office/officeart/2005/8/layout/default"/>
    <dgm:cxn modelId="{3439F22A-579C-4299-A393-3EE2778E9426}" type="presParOf" srcId="{A44CEB02-DDC9-49A5-BE99-32627B051C4E}" destId="{9B423C23-D973-4FFA-8BE2-9B7F1F0A7CC0}" srcOrd="5" destOrd="0" presId="urn:microsoft.com/office/officeart/2005/8/layout/default"/>
    <dgm:cxn modelId="{17699969-7245-43C0-897D-8A11E065D417}" type="presParOf" srcId="{A44CEB02-DDC9-49A5-BE99-32627B051C4E}" destId="{3BA8AA74-79FF-4B5E-8DF6-2CD4CED1F8A7}" srcOrd="6" destOrd="0" presId="urn:microsoft.com/office/officeart/2005/8/layout/default"/>
    <dgm:cxn modelId="{7E6F31EB-182F-4F84-81F7-B925A5981621}" type="presParOf" srcId="{A44CEB02-DDC9-49A5-BE99-32627B051C4E}" destId="{9E370252-D540-43FF-B4E2-8AF8AC773468}" srcOrd="7" destOrd="0" presId="urn:microsoft.com/office/officeart/2005/8/layout/default"/>
    <dgm:cxn modelId="{94130FA0-CEEE-4D12-B60B-21B3636A885E}" type="presParOf" srcId="{A44CEB02-DDC9-49A5-BE99-32627B051C4E}" destId="{55DA6B3D-6A93-47BC-A577-5C010AB2277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658F1FB-969C-4842-A4C8-F1D1C0D0E607}" type="doc">
      <dgm:prSet loTypeId="urn:microsoft.com/office/officeart/2005/8/layout/hierarchy3" loCatId="hierarchy" qsTypeId="urn:microsoft.com/office/officeart/2005/8/quickstyle/simple1" qsCatId="simple" csTypeId="urn:microsoft.com/office/officeart/2005/8/colors/colorful2" csCatId="colorful" phldr="1"/>
      <dgm:spPr/>
      <dgm:t>
        <a:bodyPr/>
        <a:lstStyle/>
        <a:p>
          <a:pPr rtl="1"/>
          <a:endParaRPr lang="ar-SA"/>
        </a:p>
      </dgm:t>
    </dgm:pt>
    <dgm:pt modelId="{5CFE01FE-24CE-40DF-A3C5-9F6808A8F9F7}">
      <dgm:prSet phldrT="[نص]"/>
      <dgm:spPr/>
      <dgm:t>
        <a:bodyPr/>
        <a:lstStyle/>
        <a:p>
          <a:pPr rtl="1"/>
          <a:r>
            <a:rPr lang="ar-SA" b="1" dirty="0" smtClean="0"/>
            <a:t>النصفي الجانبي</a:t>
          </a:r>
          <a:endParaRPr lang="ar-SA" b="1" dirty="0"/>
        </a:p>
      </dgm:t>
    </dgm:pt>
    <dgm:pt modelId="{FCD6FF99-CA54-4606-8F0D-6F80C3CD7C7F}" type="parTrans" cxnId="{A046094E-996E-49FA-8595-D5C707877FD2}">
      <dgm:prSet/>
      <dgm:spPr/>
      <dgm:t>
        <a:bodyPr/>
        <a:lstStyle/>
        <a:p>
          <a:pPr rtl="1"/>
          <a:endParaRPr lang="ar-SA"/>
        </a:p>
      </dgm:t>
    </dgm:pt>
    <dgm:pt modelId="{917C82F3-7E20-4A48-929F-8D62D5A0A23B}" type="sibTrans" cxnId="{A046094E-996E-49FA-8595-D5C707877FD2}">
      <dgm:prSet/>
      <dgm:spPr/>
      <dgm:t>
        <a:bodyPr/>
        <a:lstStyle/>
        <a:p>
          <a:pPr rtl="1"/>
          <a:endParaRPr lang="ar-SA"/>
        </a:p>
      </dgm:t>
    </dgm:pt>
    <dgm:pt modelId="{1D68010A-CA1A-4544-83DB-E8A340DB5A82}">
      <dgm:prSet phldrT="[نص]"/>
      <dgm:spPr/>
      <dgm:t>
        <a:bodyPr/>
        <a:lstStyle/>
        <a:p>
          <a:pPr rtl="1"/>
          <a:r>
            <a:rPr lang="ar-SA" b="1" dirty="0" smtClean="0"/>
            <a:t>السفلي</a:t>
          </a:r>
          <a:endParaRPr lang="ar-SA" b="1" dirty="0"/>
        </a:p>
      </dgm:t>
    </dgm:pt>
    <dgm:pt modelId="{E0336F7A-F662-4E55-AB35-FA934C52B25D}" type="parTrans" cxnId="{13124D90-B6C6-4515-BB75-66F337C8151E}">
      <dgm:prSet/>
      <dgm:spPr/>
      <dgm:t>
        <a:bodyPr/>
        <a:lstStyle/>
        <a:p>
          <a:pPr rtl="1"/>
          <a:endParaRPr lang="ar-SA"/>
        </a:p>
      </dgm:t>
    </dgm:pt>
    <dgm:pt modelId="{FEFCFDA2-FC3B-4E75-9772-D25FEA3BCA7C}" type="sibTrans" cxnId="{13124D90-B6C6-4515-BB75-66F337C8151E}">
      <dgm:prSet/>
      <dgm:spPr/>
      <dgm:t>
        <a:bodyPr/>
        <a:lstStyle/>
        <a:p>
          <a:pPr rtl="1"/>
          <a:endParaRPr lang="ar-SA"/>
        </a:p>
      </dgm:t>
    </dgm:pt>
    <dgm:pt modelId="{7C7CF97C-5D33-46A1-93FB-AFCCD7963743}">
      <dgm:prSet phldrT="[نص]"/>
      <dgm:spPr/>
      <dgm:t>
        <a:bodyPr/>
        <a:lstStyle/>
        <a:p>
          <a:pPr rtl="1"/>
          <a:r>
            <a:rPr lang="ar-SA" b="1" dirty="0" smtClean="0"/>
            <a:t>الثلاثي</a:t>
          </a:r>
          <a:endParaRPr lang="ar-SA" b="1" dirty="0"/>
        </a:p>
      </dgm:t>
    </dgm:pt>
    <dgm:pt modelId="{870ED53F-BB7C-4333-B4A8-FA2A325162E1}" type="parTrans" cxnId="{AA7E6836-8A46-4A9E-A7E7-EE6C4600D281}">
      <dgm:prSet/>
      <dgm:spPr/>
      <dgm:t>
        <a:bodyPr/>
        <a:lstStyle/>
        <a:p>
          <a:pPr rtl="1"/>
          <a:endParaRPr lang="ar-SA"/>
        </a:p>
      </dgm:t>
    </dgm:pt>
    <dgm:pt modelId="{E9093373-1870-4768-989B-6F70A515B903}" type="sibTrans" cxnId="{AA7E6836-8A46-4A9E-A7E7-EE6C4600D281}">
      <dgm:prSet/>
      <dgm:spPr/>
      <dgm:t>
        <a:bodyPr/>
        <a:lstStyle/>
        <a:p>
          <a:pPr rtl="1"/>
          <a:endParaRPr lang="ar-SA"/>
        </a:p>
      </dgm:t>
    </dgm:pt>
    <dgm:pt modelId="{26B53050-9299-45E9-90D3-7D9170C0B8B6}">
      <dgm:prSet phldrT="[نص]"/>
      <dgm:spPr/>
      <dgm:t>
        <a:bodyPr/>
        <a:lstStyle/>
        <a:p>
          <a:pPr rtl="1"/>
          <a:r>
            <a:rPr lang="ar-SA" b="1" dirty="0" smtClean="0"/>
            <a:t>الأحادي</a:t>
          </a:r>
          <a:endParaRPr lang="ar-SA" b="1" dirty="0"/>
        </a:p>
      </dgm:t>
    </dgm:pt>
    <dgm:pt modelId="{D275FAD5-3E40-485E-98CA-61B58ADFCC69}" type="parTrans" cxnId="{CC21A769-0A2A-4CFD-9409-8142C62F0C26}">
      <dgm:prSet/>
      <dgm:spPr/>
      <dgm:t>
        <a:bodyPr/>
        <a:lstStyle/>
        <a:p>
          <a:pPr rtl="1"/>
          <a:endParaRPr lang="ar-SA"/>
        </a:p>
      </dgm:t>
    </dgm:pt>
    <dgm:pt modelId="{109D7367-25F3-4BFF-B386-5359AB2C37F4}" type="sibTrans" cxnId="{CC21A769-0A2A-4CFD-9409-8142C62F0C26}">
      <dgm:prSet/>
      <dgm:spPr/>
      <dgm:t>
        <a:bodyPr/>
        <a:lstStyle/>
        <a:p>
          <a:pPr rtl="1"/>
          <a:endParaRPr lang="ar-SA"/>
        </a:p>
      </dgm:t>
    </dgm:pt>
    <dgm:pt modelId="{BD087B50-8327-497A-B360-D8DE11386A5A}">
      <dgm:prSet phldrT="[نص]"/>
      <dgm:spPr/>
      <dgm:t>
        <a:bodyPr/>
        <a:lstStyle/>
        <a:p>
          <a:pPr rtl="1"/>
          <a:r>
            <a:rPr lang="ar-SA" b="1" dirty="0" smtClean="0"/>
            <a:t>الرباعي</a:t>
          </a:r>
          <a:endParaRPr lang="ar-SA" b="1" dirty="0"/>
        </a:p>
      </dgm:t>
    </dgm:pt>
    <dgm:pt modelId="{A55B00E0-990C-4F06-8EA9-2BAE62CC430B}" type="parTrans" cxnId="{1964BC5D-916A-4059-BDCF-162D57C2AD4F}">
      <dgm:prSet/>
      <dgm:spPr/>
      <dgm:t>
        <a:bodyPr/>
        <a:lstStyle/>
        <a:p>
          <a:pPr rtl="1"/>
          <a:endParaRPr lang="ar-SA"/>
        </a:p>
      </dgm:t>
    </dgm:pt>
    <dgm:pt modelId="{74C3B4AA-4BA3-4805-941C-1D102BCF2643}" type="sibTrans" cxnId="{1964BC5D-916A-4059-BDCF-162D57C2AD4F}">
      <dgm:prSet/>
      <dgm:spPr/>
      <dgm:t>
        <a:bodyPr/>
        <a:lstStyle/>
        <a:p>
          <a:pPr rtl="1"/>
          <a:endParaRPr lang="ar-SA"/>
        </a:p>
      </dgm:t>
    </dgm:pt>
    <dgm:pt modelId="{5E572072-C142-497E-BD35-89CF3215B386}">
      <dgm:prSet phldrT="[نص]"/>
      <dgm:spPr/>
      <dgm:t>
        <a:bodyPr/>
        <a:lstStyle/>
        <a:p>
          <a:pPr rtl="1"/>
          <a:r>
            <a:rPr lang="ar-SA" b="1" dirty="0" smtClean="0"/>
            <a:t>الكلي السفلي</a:t>
          </a:r>
          <a:endParaRPr lang="ar-SA" b="1" dirty="0"/>
        </a:p>
      </dgm:t>
    </dgm:pt>
    <dgm:pt modelId="{9808A27C-FD45-4183-B39B-627FEAF9362F}" type="parTrans" cxnId="{F8102377-C02B-43CF-BF6B-D65612B34ED8}">
      <dgm:prSet/>
      <dgm:spPr/>
      <dgm:t>
        <a:bodyPr/>
        <a:lstStyle/>
        <a:p>
          <a:pPr rtl="1"/>
          <a:endParaRPr lang="ar-SA"/>
        </a:p>
      </dgm:t>
    </dgm:pt>
    <dgm:pt modelId="{06E584A7-7389-44B9-B5EA-31A706F24F1C}" type="sibTrans" cxnId="{F8102377-C02B-43CF-BF6B-D65612B34ED8}">
      <dgm:prSet/>
      <dgm:spPr/>
      <dgm:t>
        <a:bodyPr/>
        <a:lstStyle/>
        <a:p>
          <a:pPr rtl="1"/>
          <a:endParaRPr lang="ar-SA"/>
        </a:p>
      </dgm:t>
    </dgm:pt>
    <dgm:pt modelId="{369478C1-2A44-49E8-B876-3230F8646EE7}" type="pres">
      <dgm:prSet presAssocID="{E658F1FB-969C-4842-A4C8-F1D1C0D0E607}" presName="diagram" presStyleCnt="0">
        <dgm:presLayoutVars>
          <dgm:chPref val="1"/>
          <dgm:dir/>
          <dgm:animOne val="branch"/>
          <dgm:animLvl val="lvl"/>
          <dgm:resizeHandles/>
        </dgm:presLayoutVars>
      </dgm:prSet>
      <dgm:spPr/>
      <dgm:t>
        <a:bodyPr/>
        <a:lstStyle/>
        <a:p>
          <a:pPr rtl="1"/>
          <a:endParaRPr lang="ar-SA"/>
        </a:p>
      </dgm:t>
    </dgm:pt>
    <dgm:pt modelId="{D09371EC-B1B8-42C9-90B7-5332007D3FE9}" type="pres">
      <dgm:prSet presAssocID="{5CFE01FE-24CE-40DF-A3C5-9F6808A8F9F7}" presName="root" presStyleCnt="0"/>
      <dgm:spPr/>
    </dgm:pt>
    <dgm:pt modelId="{DB7590E1-1AE9-4744-A159-8BC4365420B2}" type="pres">
      <dgm:prSet presAssocID="{5CFE01FE-24CE-40DF-A3C5-9F6808A8F9F7}" presName="rootComposite" presStyleCnt="0"/>
      <dgm:spPr/>
    </dgm:pt>
    <dgm:pt modelId="{98B4CAFA-6A47-4AB9-BBF5-A1ED485D2675}" type="pres">
      <dgm:prSet presAssocID="{5CFE01FE-24CE-40DF-A3C5-9F6808A8F9F7}" presName="rootText" presStyleLbl="node1" presStyleIdx="0" presStyleCnt="2"/>
      <dgm:spPr/>
      <dgm:t>
        <a:bodyPr/>
        <a:lstStyle/>
        <a:p>
          <a:pPr rtl="1"/>
          <a:endParaRPr lang="ar-SA"/>
        </a:p>
      </dgm:t>
    </dgm:pt>
    <dgm:pt modelId="{7B364508-8C89-4261-8758-22A572E5B4FC}" type="pres">
      <dgm:prSet presAssocID="{5CFE01FE-24CE-40DF-A3C5-9F6808A8F9F7}" presName="rootConnector" presStyleLbl="node1" presStyleIdx="0" presStyleCnt="2"/>
      <dgm:spPr/>
      <dgm:t>
        <a:bodyPr/>
        <a:lstStyle/>
        <a:p>
          <a:pPr rtl="1"/>
          <a:endParaRPr lang="ar-SA"/>
        </a:p>
      </dgm:t>
    </dgm:pt>
    <dgm:pt modelId="{44143BE7-FB1E-4F68-86C6-120E3C50FBBF}" type="pres">
      <dgm:prSet presAssocID="{5CFE01FE-24CE-40DF-A3C5-9F6808A8F9F7}" presName="childShape" presStyleCnt="0"/>
      <dgm:spPr/>
    </dgm:pt>
    <dgm:pt modelId="{C2C1D184-1D04-4BCB-B0E3-01164CA23B6A}" type="pres">
      <dgm:prSet presAssocID="{E0336F7A-F662-4E55-AB35-FA934C52B25D}" presName="Name13" presStyleLbl="parChTrans1D2" presStyleIdx="0" presStyleCnt="4"/>
      <dgm:spPr/>
      <dgm:t>
        <a:bodyPr/>
        <a:lstStyle/>
        <a:p>
          <a:pPr rtl="1"/>
          <a:endParaRPr lang="ar-SA"/>
        </a:p>
      </dgm:t>
    </dgm:pt>
    <dgm:pt modelId="{19542FB8-B642-491D-9C0C-F30642BC2AC5}" type="pres">
      <dgm:prSet presAssocID="{1D68010A-CA1A-4544-83DB-E8A340DB5A82}" presName="childText" presStyleLbl="bgAcc1" presStyleIdx="0" presStyleCnt="4">
        <dgm:presLayoutVars>
          <dgm:bulletEnabled val="1"/>
        </dgm:presLayoutVars>
      </dgm:prSet>
      <dgm:spPr/>
      <dgm:t>
        <a:bodyPr/>
        <a:lstStyle/>
        <a:p>
          <a:pPr rtl="1"/>
          <a:endParaRPr lang="ar-SA"/>
        </a:p>
      </dgm:t>
    </dgm:pt>
    <dgm:pt modelId="{F919BE84-C788-42A8-8BA6-96B73A781F8F}" type="pres">
      <dgm:prSet presAssocID="{870ED53F-BB7C-4333-B4A8-FA2A325162E1}" presName="Name13" presStyleLbl="parChTrans1D2" presStyleIdx="1" presStyleCnt="4"/>
      <dgm:spPr/>
      <dgm:t>
        <a:bodyPr/>
        <a:lstStyle/>
        <a:p>
          <a:pPr rtl="1"/>
          <a:endParaRPr lang="ar-SA"/>
        </a:p>
      </dgm:t>
    </dgm:pt>
    <dgm:pt modelId="{B5268697-D184-4C65-A997-B5EA6B24BECA}" type="pres">
      <dgm:prSet presAssocID="{7C7CF97C-5D33-46A1-93FB-AFCCD7963743}" presName="childText" presStyleLbl="bgAcc1" presStyleIdx="1" presStyleCnt="4">
        <dgm:presLayoutVars>
          <dgm:bulletEnabled val="1"/>
        </dgm:presLayoutVars>
      </dgm:prSet>
      <dgm:spPr/>
      <dgm:t>
        <a:bodyPr/>
        <a:lstStyle/>
        <a:p>
          <a:pPr rtl="1"/>
          <a:endParaRPr lang="ar-SA"/>
        </a:p>
      </dgm:t>
    </dgm:pt>
    <dgm:pt modelId="{BE591A07-D6BB-4FF6-B0E2-C0626BA65FF8}" type="pres">
      <dgm:prSet presAssocID="{26B53050-9299-45E9-90D3-7D9170C0B8B6}" presName="root" presStyleCnt="0"/>
      <dgm:spPr/>
    </dgm:pt>
    <dgm:pt modelId="{965057EE-1D2D-493E-B76A-D32825902A57}" type="pres">
      <dgm:prSet presAssocID="{26B53050-9299-45E9-90D3-7D9170C0B8B6}" presName="rootComposite" presStyleCnt="0"/>
      <dgm:spPr/>
    </dgm:pt>
    <dgm:pt modelId="{DBF6D45F-27F3-48EE-8041-1E15D345552C}" type="pres">
      <dgm:prSet presAssocID="{26B53050-9299-45E9-90D3-7D9170C0B8B6}" presName="rootText" presStyleLbl="node1" presStyleIdx="1" presStyleCnt="2"/>
      <dgm:spPr/>
      <dgm:t>
        <a:bodyPr/>
        <a:lstStyle/>
        <a:p>
          <a:pPr rtl="1"/>
          <a:endParaRPr lang="ar-SA"/>
        </a:p>
      </dgm:t>
    </dgm:pt>
    <dgm:pt modelId="{DCBD1D78-29DC-45E2-8FE4-F6DD3C6DA8F2}" type="pres">
      <dgm:prSet presAssocID="{26B53050-9299-45E9-90D3-7D9170C0B8B6}" presName="rootConnector" presStyleLbl="node1" presStyleIdx="1" presStyleCnt="2"/>
      <dgm:spPr/>
      <dgm:t>
        <a:bodyPr/>
        <a:lstStyle/>
        <a:p>
          <a:pPr rtl="1"/>
          <a:endParaRPr lang="ar-SA"/>
        </a:p>
      </dgm:t>
    </dgm:pt>
    <dgm:pt modelId="{4A723C2C-3339-43AB-834D-C7D8D681BB1E}" type="pres">
      <dgm:prSet presAssocID="{26B53050-9299-45E9-90D3-7D9170C0B8B6}" presName="childShape" presStyleCnt="0"/>
      <dgm:spPr/>
    </dgm:pt>
    <dgm:pt modelId="{2C71FDB8-0963-41A0-920F-3384979163B1}" type="pres">
      <dgm:prSet presAssocID="{A55B00E0-990C-4F06-8EA9-2BAE62CC430B}" presName="Name13" presStyleLbl="parChTrans1D2" presStyleIdx="2" presStyleCnt="4"/>
      <dgm:spPr/>
      <dgm:t>
        <a:bodyPr/>
        <a:lstStyle/>
        <a:p>
          <a:pPr rtl="1"/>
          <a:endParaRPr lang="ar-SA"/>
        </a:p>
      </dgm:t>
    </dgm:pt>
    <dgm:pt modelId="{351D6BE4-FAB4-492E-9DC1-90E0E0D559FE}" type="pres">
      <dgm:prSet presAssocID="{BD087B50-8327-497A-B360-D8DE11386A5A}" presName="childText" presStyleLbl="bgAcc1" presStyleIdx="2" presStyleCnt="4">
        <dgm:presLayoutVars>
          <dgm:bulletEnabled val="1"/>
        </dgm:presLayoutVars>
      </dgm:prSet>
      <dgm:spPr/>
      <dgm:t>
        <a:bodyPr/>
        <a:lstStyle/>
        <a:p>
          <a:pPr rtl="1"/>
          <a:endParaRPr lang="ar-SA"/>
        </a:p>
      </dgm:t>
    </dgm:pt>
    <dgm:pt modelId="{84EB71C1-9891-459D-8661-D9E79B287599}" type="pres">
      <dgm:prSet presAssocID="{9808A27C-FD45-4183-B39B-627FEAF9362F}" presName="Name13" presStyleLbl="parChTrans1D2" presStyleIdx="3" presStyleCnt="4"/>
      <dgm:spPr/>
      <dgm:t>
        <a:bodyPr/>
        <a:lstStyle/>
        <a:p>
          <a:pPr rtl="1"/>
          <a:endParaRPr lang="ar-SA"/>
        </a:p>
      </dgm:t>
    </dgm:pt>
    <dgm:pt modelId="{DEBA342B-5552-4218-AEAD-84F4FED74613}" type="pres">
      <dgm:prSet presAssocID="{5E572072-C142-497E-BD35-89CF3215B386}" presName="childText" presStyleLbl="bgAcc1" presStyleIdx="3" presStyleCnt="4">
        <dgm:presLayoutVars>
          <dgm:bulletEnabled val="1"/>
        </dgm:presLayoutVars>
      </dgm:prSet>
      <dgm:spPr/>
      <dgm:t>
        <a:bodyPr/>
        <a:lstStyle/>
        <a:p>
          <a:pPr rtl="1"/>
          <a:endParaRPr lang="ar-SA"/>
        </a:p>
      </dgm:t>
    </dgm:pt>
  </dgm:ptLst>
  <dgm:cxnLst>
    <dgm:cxn modelId="{1964BC5D-916A-4059-BDCF-162D57C2AD4F}" srcId="{26B53050-9299-45E9-90D3-7D9170C0B8B6}" destId="{BD087B50-8327-497A-B360-D8DE11386A5A}" srcOrd="0" destOrd="0" parTransId="{A55B00E0-990C-4F06-8EA9-2BAE62CC430B}" sibTransId="{74C3B4AA-4BA3-4805-941C-1D102BCF2643}"/>
    <dgm:cxn modelId="{A046094E-996E-49FA-8595-D5C707877FD2}" srcId="{E658F1FB-969C-4842-A4C8-F1D1C0D0E607}" destId="{5CFE01FE-24CE-40DF-A3C5-9F6808A8F9F7}" srcOrd="0" destOrd="0" parTransId="{FCD6FF99-CA54-4606-8F0D-6F80C3CD7C7F}" sibTransId="{917C82F3-7E20-4A48-929F-8D62D5A0A23B}"/>
    <dgm:cxn modelId="{A7AC64A9-FB6E-42D1-9904-7E1EDE1D190A}" type="presOf" srcId="{5E572072-C142-497E-BD35-89CF3215B386}" destId="{DEBA342B-5552-4218-AEAD-84F4FED74613}" srcOrd="0" destOrd="0" presId="urn:microsoft.com/office/officeart/2005/8/layout/hierarchy3"/>
    <dgm:cxn modelId="{22A1CBD7-70A4-4094-9198-096FAEE46AEF}" type="presOf" srcId="{9808A27C-FD45-4183-B39B-627FEAF9362F}" destId="{84EB71C1-9891-459D-8661-D9E79B287599}" srcOrd="0" destOrd="0" presId="urn:microsoft.com/office/officeart/2005/8/layout/hierarchy3"/>
    <dgm:cxn modelId="{8DC75B64-A13E-4A3D-AD20-058D75F78C26}" type="presOf" srcId="{1D68010A-CA1A-4544-83DB-E8A340DB5A82}" destId="{19542FB8-B642-491D-9C0C-F30642BC2AC5}" srcOrd="0" destOrd="0" presId="urn:microsoft.com/office/officeart/2005/8/layout/hierarchy3"/>
    <dgm:cxn modelId="{ACEA2234-D59E-4FCC-AA1E-D950A9EB9315}" type="presOf" srcId="{5CFE01FE-24CE-40DF-A3C5-9F6808A8F9F7}" destId="{98B4CAFA-6A47-4AB9-BBF5-A1ED485D2675}" srcOrd="0" destOrd="0" presId="urn:microsoft.com/office/officeart/2005/8/layout/hierarchy3"/>
    <dgm:cxn modelId="{7C506A83-BCD0-40A1-BC66-0721D6B21DF2}" type="presOf" srcId="{7C7CF97C-5D33-46A1-93FB-AFCCD7963743}" destId="{B5268697-D184-4C65-A997-B5EA6B24BECA}" srcOrd="0" destOrd="0" presId="urn:microsoft.com/office/officeart/2005/8/layout/hierarchy3"/>
    <dgm:cxn modelId="{F8102377-C02B-43CF-BF6B-D65612B34ED8}" srcId="{26B53050-9299-45E9-90D3-7D9170C0B8B6}" destId="{5E572072-C142-497E-BD35-89CF3215B386}" srcOrd="1" destOrd="0" parTransId="{9808A27C-FD45-4183-B39B-627FEAF9362F}" sibTransId="{06E584A7-7389-44B9-B5EA-31A706F24F1C}"/>
    <dgm:cxn modelId="{AA7E6836-8A46-4A9E-A7E7-EE6C4600D281}" srcId="{5CFE01FE-24CE-40DF-A3C5-9F6808A8F9F7}" destId="{7C7CF97C-5D33-46A1-93FB-AFCCD7963743}" srcOrd="1" destOrd="0" parTransId="{870ED53F-BB7C-4333-B4A8-FA2A325162E1}" sibTransId="{E9093373-1870-4768-989B-6F70A515B903}"/>
    <dgm:cxn modelId="{63AE6212-B8F6-4735-BF9F-B59C0AE021CC}" type="presOf" srcId="{BD087B50-8327-497A-B360-D8DE11386A5A}" destId="{351D6BE4-FAB4-492E-9DC1-90E0E0D559FE}" srcOrd="0" destOrd="0" presId="urn:microsoft.com/office/officeart/2005/8/layout/hierarchy3"/>
    <dgm:cxn modelId="{4820DD90-5789-433B-A5EC-C500C69A2E68}" type="presOf" srcId="{26B53050-9299-45E9-90D3-7D9170C0B8B6}" destId="{DBF6D45F-27F3-48EE-8041-1E15D345552C}" srcOrd="0" destOrd="0" presId="urn:microsoft.com/office/officeart/2005/8/layout/hierarchy3"/>
    <dgm:cxn modelId="{B2598EB3-31AE-4660-9791-94CD99B94DBD}" type="presOf" srcId="{E0336F7A-F662-4E55-AB35-FA934C52B25D}" destId="{C2C1D184-1D04-4BCB-B0E3-01164CA23B6A}" srcOrd="0" destOrd="0" presId="urn:microsoft.com/office/officeart/2005/8/layout/hierarchy3"/>
    <dgm:cxn modelId="{CC21A769-0A2A-4CFD-9409-8142C62F0C26}" srcId="{E658F1FB-969C-4842-A4C8-F1D1C0D0E607}" destId="{26B53050-9299-45E9-90D3-7D9170C0B8B6}" srcOrd="1" destOrd="0" parTransId="{D275FAD5-3E40-485E-98CA-61B58ADFCC69}" sibTransId="{109D7367-25F3-4BFF-B386-5359AB2C37F4}"/>
    <dgm:cxn modelId="{F7226998-7143-413F-9405-24E64924482A}" type="presOf" srcId="{5CFE01FE-24CE-40DF-A3C5-9F6808A8F9F7}" destId="{7B364508-8C89-4261-8758-22A572E5B4FC}" srcOrd="1" destOrd="0" presId="urn:microsoft.com/office/officeart/2005/8/layout/hierarchy3"/>
    <dgm:cxn modelId="{1FC11140-B6B3-423E-9B13-484483EEC5AB}" type="presOf" srcId="{26B53050-9299-45E9-90D3-7D9170C0B8B6}" destId="{DCBD1D78-29DC-45E2-8FE4-F6DD3C6DA8F2}" srcOrd="1" destOrd="0" presId="urn:microsoft.com/office/officeart/2005/8/layout/hierarchy3"/>
    <dgm:cxn modelId="{4634F3BC-6F06-4B97-AE10-5650B1D3FE20}" type="presOf" srcId="{A55B00E0-990C-4F06-8EA9-2BAE62CC430B}" destId="{2C71FDB8-0963-41A0-920F-3384979163B1}" srcOrd="0" destOrd="0" presId="urn:microsoft.com/office/officeart/2005/8/layout/hierarchy3"/>
    <dgm:cxn modelId="{B476E65A-A3D0-4F65-999A-D6D57620A862}" type="presOf" srcId="{E658F1FB-969C-4842-A4C8-F1D1C0D0E607}" destId="{369478C1-2A44-49E8-B876-3230F8646EE7}" srcOrd="0" destOrd="0" presId="urn:microsoft.com/office/officeart/2005/8/layout/hierarchy3"/>
    <dgm:cxn modelId="{13124D90-B6C6-4515-BB75-66F337C8151E}" srcId="{5CFE01FE-24CE-40DF-A3C5-9F6808A8F9F7}" destId="{1D68010A-CA1A-4544-83DB-E8A340DB5A82}" srcOrd="0" destOrd="0" parTransId="{E0336F7A-F662-4E55-AB35-FA934C52B25D}" sibTransId="{FEFCFDA2-FC3B-4E75-9772-D25FEA3BCA7C}"/>
    <dgm:cxn modelId="{E6CF77D9-91AE-44B2-9C4B-5E0551B013A8}" type="presOf" srcId="{870ED53F-BB7C-4333-B4A8-FA2A325162E1}" destId="{F919BE84-C788-42A8-8BA6-96B73A781F8F}" srcOrd="0" destOrd="0" presId="urn:microsoft.com/office/officeart/2005/8/layout/hierarchy3"/>
    <dgm:cxn modelId="{5BF5D5A9-E51F-4DE5-8D01-669BDED5BA68}" type="presParOf" srcId="{369478C1-2A44-49E8-B876-3230F8646EE7}" destId="{D09371EC-B1B8-42C9-90B7-5332007D3FE9}" srcOrd="0" destOrd="0" presId="urn:microsoft.com/office/officeart/2005/8/layout/hierarchy3"/>
    <dgm:cxn modelId="{57CBF1B5-C16A-4CCF-81D4-34078BD5779A}" type="presParOf" srcId="{D09371EC-B1B8-42C9-90B7-5332007D3FE9}" destId="{DB7590E1-1AE9-4744-A159-8BC4365420B2}" srcOrd="0" destOrd="0" presId="urn:microsoft.com/office/officeart/2005/8/layout/hierarchy3"/>
    <dgm:cxn modelId="{692E2961-7334-4F3D-950F-FC553A16FEB9}" type="presParOf" srcId="{DB7590E1-1AE9-4744-A159-8BC4365420B2}" destId="{98B4CAFA-6A47-4AB9-BBF5-A1ED485D2675}" srcOrd="0" destOrd="0" presId="urn:microsoft.com/office/officeart/2005/8/layout/hierarchy3"/>
    <dgm:cxn modelId="{C7B41923-34F1-49B4-8BE4-264BEC108900}" type="presParOf" srcId="{DB7590E1-1AE9-4744-A159-8BC4365420B2}" destId="{7B364508-8C89-4261-8758-22A572E5B4FC}" srcOrd="1" destOrd="0" presId="urn:microsoft.com/office/officeart/2005/8/layout/hierarchy3"/>
    <dgm:cxn modelId="{0EE6B5F6-EC6D-4834-9951-256C6266C66C}" type="presParOf" srcId="{D09371EC-B1B8-42C9-90B7-5332007D3FE9}" destId="{44143BE7-FB1E-4F68-86C6-120E3C50FBBF}" srcOrd="1" destOrd="0" presId="urn:microsoft.com/office/officeart/2005/8/layout/hierarchy3"/>
    <dgm:cxn modelId="{E8142CC7-ADF5-4512-8177-D7CC74E6B0B6}" type="presParOf" srcId="{44143BE7-FB1E-4F68-86C6-120E3C50FBBF}" destId="{C2C1D184-1D04-4BCB-B0E3-01164CA23B6A}" srcOrd="0" destOrd="0" presId="urn:microsoft.com/office/officeart/2005/8/layout/hierarchy3"/>
    <dgm:cxn modelId="{D09D4A00-7E1F-4D88-812D-627E3E3B486D}" type="presParOf" srcId="{44143BE7-FB1E-4F68-86C6-120E3C50FBBF}" destId="{19542FB8-B642-491D-9C0C-F30642BC2AC5}" srcOrd="1" destOrd="0" presId="urn:microsoft.com/office/officeart/2005/8/layout/hierarchy3"/>
    <dgm:cxn modelId="{27703057-9B30-4C39-B3F0-1DB828EFC980}" type="presParOf" srcId="{44143BE7-FB1E-4F68-86C6-120E3C50FBBF}" destId="{F919BE84-C788-42A8-8BA6-96B73A781F8F}" srcOrd="2" destOrd="0" presId="urn:microsoft.com/office/officeart/2005/8/layout/hierarchy3"/>
    <dgm:cxn modelId="{1417E4BA-8282-4B6F-8B65-69C58002643C}" type="presParOf" srcId="{44143BE7-FB1E-4F68-86C6-120E3C50FBBF}" destId="{B5268697-D184-4C65-A997-B5EA6B24BECA}" srcOrd="3" destOrd="0" presId="urn:microsoft.com/office/officeart/2005/8/layout/hierarchy3"/>
    <dgm:cxn modelId="{ED7AF3E5-0303-4C49-9A7C-C461E0402BDD}" type="presParOf" srcId="{369478C1-2A44-49E8-B876-3230F8646EE7}" destId="{BE591A07-D6BB-4FF6-B0E2-C0626BA65FF8}" srcOrd="1" destOrd="0" presId="urn:microsoft.com/office/officeart/2005/8/layout/hierarchy3"/>
    <dgm:cxn modelId="{E6970AE2-F2ED-4D9B-8869-0A15EFC29348}" type="presParOf" srcId="{BE591A07-D6BB-4FF6-B0E2-C0626BA65FF8}" destId="{965057EE-1D2D-493E-B76A-D32825902A57}" srcOrd="0" destOrd="0" presId="urn:microsoft.com/office/officeart/2005/8/layout/hierarchy3"/>
    <dgm:cxn modelId="{79C93C50-016E-485E-9B06-C1355D96D646}" type="presParOf" srcId="{965057EE-1D2D-493E-B76A-D32825902A57}" destId="{DBF6D45F-27F3-48EE-8041-1E15D345552C}" srcOrd="0" destOrd="0" presId="urn:microsoft.com/office/officeart/2005/8/layout/hierarchy3"/>
    <dgm:cxn modelId="{9912185B-39FA-4736-8677-296D3BCA10DF}" type="presParOf" srcId="{965057EE-1D2D-493E-B76A-D32825902A57}" destId="{DCBD1D78-29DC-45E2-8FE4-F6DD3C6DA8F2}" srcOrd="1" destOrd="0" presId="urn:microsoft.com/office/officeart/2005/8/layout/hierarchy3"/>
    <dgm:cxn modelId="{D08F860B-F35C-40C2-AFF8-682689D95595}" type="presParOf" srcId="{BE591A07-D6BB-4FF6-B0E2-C0626BA65FF8}" destId="{4A723C2C-3339-43AB-834D-C7D8D681BB1E}" srcOrd="1" destOrd="0" presId="urn:microsoft.com/office/officeart/2005/8/layout/hierarchy3"/>
    <dgm:cxn modelId="{E7436FE1-05B9-4DD2-9CB6-0536C8311A16}" type="presParOf" srcId="{4A723C2C-3339-43AB-834D-C7D8D681BB1E}" destId="{2C71FDB8-0963-41A0-920F-3384979163B1}" srcOrd="0" destOrd="0" presId="urn:microsoft.com/office/officeart/2005/8/layout/hierarchy3"/>
    <dgm:cxn modelId="{4016FC28-392E-42B1-A83A-79B52F29A595}" type="presParOf" srcId="{4A723C2C-3339-43AB-834D-C7D8D681BB1E}" destId="{351D6BE4-FAB4-492E-9DC1-90E0E0D559FE}" srcOrd="1" destOrd="0" presId="urn:microsoft.com/office/officeart/2005/8/layout/hierarchy3"/>
    <dgm:cxn modelId="{44D6452D-5454-40D9-B074-BD341E070034}" type="presParOf" srcId="{4A723C2C-3339-43AB-834D-C7D8D681BB1E}" destId="{84EB71C1-9891-459D-8661-D9E79B287599}" srcOrd="2" destOrd="0" presId="urn:microsoft.com/office/officeart/2005/8/layout/hierarchy3"/>
    <dgm:cxn modelId="{C18518E0-5CDB-4CAA-8607-C174199522F1}" type="presParOf" srcId="{4A723C2C-3339-43AB-834D-C7D8D681BB1E}" destId="{DEBA342B-5552-4218-AEAD-84F4FED74613}"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491BC-44F9-493D-AAE8-AF277A44FBCA}">
      <dsp:nvSpPr>
        <dsp:cNvPr id="0" name=""/>
        <dsp:cNvSpPr/>
      </dsp:nvSpPr>
      <dsp:spPr>
        <a:xfrm>
          <a:off x="0" y="0"/>
          <a:ext cx="6583680" cy="127457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smtClean="0"/>
            <a:t>إصابات الجهاز العصبي المركزي</a:t>
          </a:r>
          <a:endParaRPr lang="ar-SA" sz="3600" b="1" kern="1200" dirty="0"/>
        </a:p>
      </dsp:txBody>
      <dsp:txXfrm>
        <a:off x="37331" y="37331"/>
        <a:ext cx="5100616" cy="1199909"/>
      </dsp:txXfrm>
    </dsp:sp>
    <dsp:sp modelId="{2681EF61-B5D3-44B9-AAA2-B651F66ECEDC}">
      <dsp:nvSpPr>
        <dsp:cNvPr id="0" name=""/>
        <dsp:cNvSpPr/>
      </dsp:nvSpPr>
      <dsp:spPr>
        <a:xfrm>
          <a:off x="551383" y="1506311"/>
          <a:ext cx="6583680" cy="127457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smtClean="0"/>
            <a:t>إصابات الهيكل العظمي</a:t>
          </a:r>
          <a:endParaRPr lang="ar-SA" sz="3600" b="1" kern="1200" dirty="0"/>
        </a:p>
      </dsp:txBody>
      <dsp:txXfrm>
        <a:off x="588714" y="1543642"/>
        <a:ext cx="5129163" cy="1199909"/>
      </dsp:txXfrm>
    </dsp:sp>
    <dsp:sp modelId="{C0BDAE38-122B-4961-B133-7D601DB6133F}">
      <dsp:nvSpPr>
        <dsp:cNvPr id="0" name=""/>
        <dsp:cNvSpPr/>
      </dsp:nvSpPr>
      <dsp:spPr>
        <a:xfrm>
          <a:off x="1094536" y="3012623"/>
          <a:ext cx="6583680" cy="127457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smtClean="0"/>
            <a:t>الإصابات المتعلقة بالعضلات</a:t>
          </a:r>
          <a:endParaRPr lang="ar-SA" sz="3600" b="1" kern="1200" dirty="0"/>
        </a:p>
      </dsp:txBody>
      <dsp:txXfrm>
        <a:off x="1131867" y="3049954"/>
        <a:ext cx="5137392" cy="1199909"/>
      </dsp:txXfrm>
    </dsp:sp>
    <dsp:sp modelId="{D738CF51-DDBF-4BE1-B409-8195F0CEF7CE}">
      <dsp:nvSpPr>
        <dsp:cNvPr id="0" name=""/>
        <dsp:cNvSpPr/>
      </dsp:nvSpPr>
      <dsp:spPr>
        <a:xfrm>
          <a:off x="1645920" y="4518935"/>
          <a:ext cx="6583680" cy="127457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الإصابات الصحية</a:t>
          </a:r>
          <a:endParaRPr lang="ar-SA" sz="3600" b="1" kern="1200" dirty="0"/>
        </a:p>
      </dsp:txBody>
      <dsp:txXfrm>
        <a:off x="1683251" y="4556266"/>
        <a:ext cx="5129163" cy="1199909"/>
      </dsp:txXfrm>
    </dsp:sp>
    <dsp:sp modelId="{4C46754C-B8A0-443F-A3B3-2E5AED6EFB5F}">
      <dsp:nvSpPr>
        <dsp:cNvPr id="0" name=""/>
        <dsp:cNvSpPr/>
      </dsp:nvSpPr>
      <dsp:spPr>
        <a:xfrm>
          <a:off x="5755208" y="976205"/>
          <a:ext cx="828471" cy="828471"/>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SA" sz="3600" kern="1200"/>
        </a:p>
      </dsp:txBody>
      <dsp:txXfrm>
        <a:off x="5941614" y="976205"/>
        <a:ext cx="455659" cy="623424"/>
      </dsp:txXfrm>
    </dsp:sp>
    <dsp:sp modelId="{BA15BC59-010E-4AA3-99B6-CBC30F6540F3}">
      <dsp:nvSpPr>
        <dsp:cNvPr id="0" name=""/>
        <dsp:cNvSpPr/>
      </dsp:nvSpPr>
      <dsp:spPr>
        <a:xfrm>
          <a:off x="6306591" y="2482517"/>
          <a:ext cx="828471" cy="828471"/>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SA" sz="3600" kern="1200"/>
        </a:p>
      </dsp:txBody>
      <dsp:txXfrm>
        <a:off x="6492997" y="2482517"/>
        <a:ext cx="455659" cy="623424"/>
      </dsp:txXfrm>
    </dsp:sp>
    <dsp:sp modelId="{ABBA8D12-6092-4614-BB04-198ACCA86042}">
      <dsp:nvSpPr>
        <dsp:cNvPr id="0" name=""/>
        <dsp:cNvSpPr/>
      </dsp:nvSpPr>
      <dsp:spPr>
        <a:xfrm>
          <a:off x="6849745" y="3988829"/>
          <a:ext cx="828471" cy="828471"/>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endParaRPr lang="ar-SA" sz="3600" kern="1200"/>
        </a:p>
      </dsp:txBody>
      <dsp:txXfrm>
        <a:off x="7036151" y="3988829"/>
        <a:ext cx="455659" cy="62342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85233-6CCD-488D-BBC6-B5B8B53DA5AB}">
      <dsp:nvSpPr>
        <dsp:cNvPr id="0" name=""/>
        <dsp:cNvSpPr/>
      </dsp:nvSpPr>
      <dsp:spPr>
        <a:xfrm rot="5400000">
          <a:off x="380755" y="1327890"/>
          <a:ext cx="1139501" cy="1896104"/>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408E7-6575-41EF-BAD3-CF4744923D2E}">
      <dsp:nvSpPr>
        <dsp:cNvPr id="0" name=""/>
        <dsp:cNvSpPr/>
      </dsp:nvSpPr>
      <dsp:spPr>
        <a:xfrm>
          <a:off x="190544" y="1894416"/>
          <a:ext cx="1711813" cy="150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ctr" defTabSz="1822450" rtl="1">
            <a:lnSpc>
              <a:spcPct val="90000"/>
            </a:lnSpc>
            <a:spcBef>
              <a:spcPct val="0"/>
            </a:spcBef>
            <a:spcAft>
              <a:spcPct val="35000"/>
            </a:spcAft>
          </a:pPr>
          <a:r>
            <a:rPr lang="ar-SA" sz="4100" b="1" kern="1200" dirty="0" smtClean="0"/>
            <a:t>بسيطة</a:t>
          </a:r>
          <a:endParaRPr lang="ar-SA" sz="4100" b="1" kern="1200" dirty="0"/>
        </a:p>
      </dsp:txBody>
      <dsp:txXfrm>
        <a:off x="190544" y="1894416"/>
        <a:ext cx="1711813" cy="1500505"/>
      </dsp:txXfrm>
    </dsp:sp>
    <dsp:sp modelId="{47BEDE37-6888-411F-9C67-D238C03FFB68}">
      <dsp:nvSpPr>
        <dsp:cNvPr id="0" name=""/>
        <dsp:cNvSpPr/>
      </dsp:nvSpPr>
      <dsp:spPr>
        <a:xfrm>
          <a:off x="1579374" y="1188296"/>
          <a:ext cx="322983" cy="322983"/>
        </a:xfrm>
        <a:prstGeom prst="triangle">
          <a:avLst>
            <a:gd name="adj" fmla="val 100000"/>
          </a:avLst>
        </a:prstGeom>
        <a:solidFill>
          <a:schemeClr val="accent2">
            <a:hueOff val="1170380"/>
            <a:satOff val="-1460"/>
            <a:lumOff val="343"/>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412FED-2813-4FEC-9820-CEA3753848D6}">
      <dsp:nvSpPr>
        <dsp:cNvPr id="0" name=""/>
        <dsp:cNvSpPr/>
      </dsp:nvSpPr>
      <dsp:spPr>
        <a:xfrm rot="5400000">
          <a:off x="2476349" y="809333"/>
          <a:ext cx="1139501" cy="1896104"/>
        </a:xfrm>
        <a:prstGeom prst="corner">
          <a:avLst>
            <a:gd name="adj1" fmla="val 16120"/>
            <a:gd name="adj2" fmla="val 16110"/>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C94F6-4054-4BF4-996F-44EC0AF0BFA8}">
      <dsp:nvSpPr>
        <dsp:cNvPr id="0" name=""/>
        <dsp:cNvSpPr/>
      </dsp:nvSpPr>
      <dsp:spPr>
        <a:xfrm>
          <a:off x="2286138" y="1375860"/>
          <a:ext cx="1711813" cy="150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ctr" defTabSz="1822450" rtl="1">
            <a:lnSpc>
              <a:spcPct val="90000"/>
            </a:lnSpc>
            <a:spcBef>
              <a:spcPct val="0"/>
            </a:spcBef>
            <a:spcAft>
              <a:spcPct val="35000"/>
            </a:spcAft>
          </a:pPr>
          <a:r>
            <a:rPr lang="ar-SA" sz="4100" b="1" kern="1200" dirty="0" smtClean="0"/>
            <a:t>متوسطة</a:t>
          </a:r>
          <a:endParaRPr lang="ar-SA" sz="4100" b="1" kern="1200" dirty="0"/>
        </a:p>
      </dsp:txBody>
      <dsp:txXfrm>
        <a:off x="2286138" y="1375860"/>
        <a:ext cx="1711813" cy="1500505"/>
      </dsp:txXfrm>
    </dsp:sp>
    <dsp:sp modelId="{98C80A4B-823B-4F91-BE9D-3DDE346E7D9F}">
      <dsp:nvSpPr>
        <dsp:cNvPr id="0" name=""/>
        <dsp:cNvSpPr/>
      </dsp:nvSpPr>
      <dsp:spPr>
        <a:xfrm>
          <a:off x="3674968" y="669740"/>
          <a:ext cx="322983" cy="322983"/>
        </a:xfrm>
        <a:prstGeom prst="triangle">
          <a:avLst>
            <a:gd name="adj" fmla="val 100000"/>
          </a:avLst>
        </a:prstGeom>
        <a:solidFill>
          <a:schemeClr val="accent2">
            <a:hueOff val="3511139"/>
            <a:satOff val="-4379"/>
            <a:lumOff val="103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D6CDF8-4166-4F16-AF44-F232AF80CBF7}">
      <dsp:nvSpPr>
        <dsp:cNvPr id="0" name=""/>
        <dsp:cNvSpPr/>
      </dsp:nvSpPr>
      <dsp:spPr>
        <a:xfrm rot="5400000">
          <a:off x="4571943" y="290776"/>
          <a:ext cx="1139501" cy="1896104"/>
        </a:xfrm>
        <a:prstGeom prst="corner">
          <a:avLst>
            <a:gd name="adj1" fmla="val 16120"/>
            <a:gd name="adj2" fmla="val 16110"/>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EA5B32-3E39-48AD-BFFE-174F12370924}">
      <dsp:nvSpPr>
        <dsp:cNvPr id="0" name=""/>
        <dsp:cNvSpPr/>
      </dsp:nvSpPr>
      <dsp:spPr>
        <a:xfrm>
          <a:off x="4381732" y="857303"/>
          <a:ext cx="1711813" cy="1500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lvl="0" algn="ctr" defTabSz="1822450" rtl="1">
            <a:lnSpc>
              <a:spcPct val="90000"/>
            </a:lnSpc>
            <a:spcBef>
              <a:spcPct val="0"/>
            </a:spcBef>
            <a:spcAft>
              <a:spcPct val="35000"/>
            </a:spcAft>
          </a:pPr>
          <a:r>
            <a:rPr lang="ar-SA" sz="4100" b="1" kern="1200" dirty="0" smtClean="0"/>
            <a:t>شديدة</a:t>
          </a:r>
          <a:endParaRPr lang="ar-SA" sz="4100" b="1" kern="1200" dirty="0"/>
        </a:p>
      </dsp:txBody>
      <dsp:txXfrm>
        <a:off x="4381732" y="857303"/>
        <a:ext cx="1711813" cy="15005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29C20-446C-454B-A170-702E7E166C43}">
      <dsp:nvSpPr>
        <dsp:cNvPr id="0" name=""/>
        <dsp:cNvSpPr/>
      </dsp:nvSpPr>
      <dsp:spPr>
        <a:xfrm rot="5400000">
          <a:off x="-225414" y="227856"/>
          <a:ext cx="1502761" cy="105193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endParaRPr lang="ar-SA" sz="3100" kern="1200"/>
        </a:p>
      </dsp:txBody>
      <dsp:txXfrm rot="-5400000">
        <a:off x="1" y="528407"/>
        <a:ext cx="1051932" cy="450829"/>
      </dsp:txXfrm>
    </dsp:sp>
    <dsp:sp modelId="{ED7EEE89-E4CE-4547-BB45-BEAB45457DFC}">
      <dsp:nvSpPr>
        <dsp:cNvPr id="0" name=""/>
        <dsp:cNvSpPr/>
      </dsp:nvSpPr>
      <dsp:spPr>
        <a:xfrm rot="5400000">
          <a:off x="4152369" y="-3097994"/>
          <a:ext cx="976794" cy="717766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تصيب الأطفال من سن 3-10 سنوات, يغيب فيها الوعي.</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تستغرق فترة بسيطة جدًا 5-10 ثواني.</a:t>
          </a:r>
          <a:endParaRPr lang="ar-SA" sz="2500" b="1" kern="1200" dirty="0"/>
        </a:p>
      </dsp:txBody>
      <dsp:txXfrm rot="-5400000">
        <a:off x="1051933" y="50125"/>
        <a:ext cx="7129984" cy="881428"/>
      </dsp:txXfrm>
    </dsp:sp>
    <dsp:sp modelId="{B0365C6F-25E1-4A5E-A903-F3FF964328E1}">
      <dsp:nvSpPr>
        <dsp:cNvPr id="0" name=""/>
        <dsp:cNvSpPr/>
      </dsp:nvSpPr>
      <dsp:spPr>
        <a:xfrm rot="5400000">
          <a:off x="-225414" y="1552754"/>
          <a:ext cx="1502761" cy="1051932"/>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endParaRPr lang="ar-SA" sz="3100" kern="1200"/>
        </a:p>
      </dsp:txBody>
      <dsp:txXfrm rot="-5400000">
        <a:off x="1" y="1853305"/>
        <a:ext cx="1051932" cy="450829"/>
      </dsp:txXfrm>
    </dsp:sp>
    <dsp:sp modelId="{EF6165CC-7685-4F69-B386-60370B77A33C}">
      <dsp:nvSpPr>
        <dsp:cNvPr id="0" name=""/>
        <dsp:cNvSpPr/>
      </dsp:nvSpPr>
      <dsp:spPr>
        <a:xfrm rot="5400000">
          <a:off x="4152369" y="-1773095"/>
          <a:ext cx="976794" cy="7177667"/>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من الصعب التعرف عليها ووصفها بدقة.</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من المحتمل أن تحدث مرات كثيرة في اليوم الواحد</a:t>
          </a:r>
          <a:r>
            <a:rPr lang="ar-SA" sz="2500" kern="1200" dirty="0" smtClean="0"/>
            <a:t>.</a:t>
          </a:r>
          <a:endParaRPr lang="ar-SA" sz="2500" kern="1200" dirty="0"/>
        </a:p>
      </dsp:txBody>
      <dsp:txXfrm rot="-5400000">
        <a:off x="1051933" y="1375024"/>
        <a:ext cx="7129984" cy="881428"/>
      </dsp:txXfrm>
    </dsp:sp>
    <dsp:sp modelId="{3059D06A-6FD8-4A54-998E-FAE1A986468C}">
      <dsp:nvSpPr>
        <dsp:cNvPr id="0" name=""/>
        <dsp:cNvSpPr/>
      </dsp:nvSpPr>
      <dsp:spPr>
        <a:xfrm rot="5400000">
          <a:off x="-225414" y="3246173"/>
          <a:ext cx="1502761" cy="1051932"/>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1">
            <a:lnSpc>
              <a:spcPct val="90000"/>
            </a:lnSpc>
            <a:spcBef>
              <a:spcPct val="0"/>
            </a:spcBef>
            <a:spcAft>
              <a:spcPct val="35000"/>
            </a:spcAft>
          </a:pPr>
          <a:endParaRPr lang="ar-SA" sz="3100" kern="1200"/>
        </a:p>
      </dsp:txBody>
      <dsp:txXfrm rot="-5400000">
        <a:off x="1" y="3546724"/>
        <a:ext cx="1051932" cy="450829"/>
      </dsp:txXfrm>
    </dsp:sp>
    <dsp:sp modelId="{1226225A-D6CB-462E-A816-22BE9DFAED8B}">
      <dsp:nvSpPr>
        <dsp:cNvPr id="0" name=""/>
        <dsp:cNvSpPr/>
      </dsp:nvSpPr>
      <dsp:spPr>
        <a:xfrm rot="5400000">
          <a:off x="3783848" y="-79676"/>
          <a:ext cx="1713835" cy="7177667"/>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r" defTabSz="1111250" rtl="1">
            <a:lnSpc>
              <a:spcPct val="90000"/>
            </a:lnSpc>
            <a:spcBef>
              <a:spcPct val="0"/>
            </a:spcBef>
            <a:spcAft>
              <a:spcPct val="15000"/>
            </a:spcAft>
            <a:buChar char="••"/>
          </a:pPr>
          <a:r>
            <a:rPr lang="ar-SA" sz="2500" b="1" kern="1200" dirty="0" smtClean="0"/>
            <a:t>تتوقف قبل مرحلة المراهقة.</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توقف مفاجئ عن العمل, هذيان, استمرار حركة جفن العين أو </a:t>
          </a:r>
          <a:r>
            <a:rPr lang="ar-SA" sz="2500" b="1" kern="1200" dirty="0" err="1" smtClean="0"/>
            <a:t>الحملقة</a:t>
          </a:r>
          <a:r>
            <a:rPr lang="ar-SA" sz="2500" b="1" kern="1200" dirty="0" smtClean="0"/>
            <a:t>.</a:t>
          </a:r>
          <a:endParaRPr lang="ar-SA" sz="2500" b="1" kern="1200" dirty="0"/>
        </a:p>
        <a:p>
          <a:pPr marL="228600" lvl="1" indent="-228600" algn="r" defTabSz="1111250" rtl="1">
            <a:lnSpc>
              <a:spcPct val="90000"/>
            </a:lnSpc>
            <a:spcBef>
              <a:spcPct val="0"/>
            </a:spcBef>
            <a:spcAft>
              <a:spcPct val="15000"/>
            </a:spcAft>
            <a:buChar char="••"/>
          </a:pPr>
          <a:r>
            <a:rPr lang="ar-SA" sz="2500" b="1" kern="1200" dirty="0" smtClean="0"/>
            <a:t>لا يسبقها التحذير.</a:t>
          </a:r>
          <a:endParaRPr lang="ar-SA" sz="2500" b="1" kern="1200" dirty="0"/>
        </a:p>
      </dsp:txBody>
      <dsp:txXfrm rot="-5400000">
        <a:off x="1051933" y="2735902"/>
        <a:ext cx="7094004" cy="15465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E6AA0-32B7-4457-B935-4E4AE2F77391}">
      <dsp:nvSpPr>
        <dsp:cNvPr id="0" name=""/>
        <dsp:cNvSpPr/>
      </dsp:nvSpPr>
      <dsp:spPr>
        <a:xfrm>
          <a:off x="0" y="591343"/>
          <a:ext cx="2571749" cy="154305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القيام بسلوكيات غير هادفه</a:t>
          </a:r>
          <a:endParaRPr lang="ar-SA" sz="3200" b="1" kern="1200" dirty="0"/>
        </a:p>
      </dsp:txBody>
      <dsp:txXfrm>
        <a:off x="0" y="591343"/>
        <a:ext cx="2571749" cy="1543050"/>
      </dsp:txXfrm>
    </dsp:sp>
    <dsp:sp modelId="{9379A005-F8CF-4DF9-B801-8815D9233D07}">
      <dsp:nvSpPr>
        <dsp:cNvPr id="0" name=""/>
        <dsp:cNvSpPr/>
      </dsp:nvSpPr>
      <dsp:spPr>
        <a:xfrm>
          <a:off x="2828925" y="591343"/>
          <a:ext cx="2571749" cy="1543050"/>
        </a:xfrm>
        <a:prstGeom prst="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عدم فقدان الوعي</a:t>
          </a:r>
          <a:endParaRPr lang="ar-SA" sz="3200" b="1" kern="1200" dirty="0"/>
        </a:p>
      </dsp:txBody>
      <dsp:txXfrm>
        <a:off x="2828925" y="591343"/>
        <a:ext cx="2571749" cy="1543050"/>
      </dsp:txXfrm>
    </dsp:sp>
    <dsp:sp modelId="{21831381-B56B-4F3F-AA16-49D2F1EF3412}">
      <dsp:nvSpPr>
        <dsp:cNvPr id="0" name=""/>
        <dsp:cNvSpPr/>
      </dsp:nvSpPr>
      <dsp:spPr>
        <a:xfrm>
          <a:off x="5657849" y="591343"/>
          <a:ext cx="2571749" cy="1543050"/>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غير مفهومة</a:t>
          </a:r>
          <a:endParaRPr lang="ar-SA" sz="3200" b="1" kern="1200" dirty="0"/>
        </a:p>
      </dsp:txBody>
      <dsp:txXfrm>
        <a:off x="5657849" y="591343"/>
        <a:ext cx="2571749" cy="1543050"/>
      </dsp:txXfrm>
    </dsp:sp>
    <dsp:sp modelId="{5B73E8E0-A87F-4CCE-A542-D7D21177B1CD}">
      <dsp:nvSpPr>
        <dsp:cNvPr id="0" name=""/>
        <dsp:cNvSpPr/>
      </dsp:nvSpPr>
      <dsp:spPr>
        <a:xfrm>
          <a:off x="1414462" y="2391569"/>
          <a:ext cx="2571749" cy="1543050"/>
        </a:xfrm>
        <a:prstGeom prst="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يصدر من الشخص كلام بذيء</a:t>
          </a:r>
          <a:endParaRPr lang="ar-SA" sz="3200" b="1" kern="1200" dirty="0"/>
        </a:p>
      </dsp:txBody>
      <dsp:txXfrm>
        <a:off x="1414462" y="2391569"/>
        <a:ext cx="2571749" cy="1543050"/>
      </dsp:txXfrm>
    </dsp:sp>
    <dsp:sp modelId="{72F38E57-7555-4F36-972D-F820B8EFFB2A}">
      <dsp:nvSpPr>
        <dsp:cNvPr id="0" name=""/>
        <dsp:cNvSpPr/>
      </dsp:nvSpPr>
      <dsp:spPr>
        <a:xfrm>
          <a:off x="4243387" y="2391569"/>
          <a:ext cx="2571749" cy="1543050"/>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قصيرة الأمد</a:t>
          </a:r>
          <a:endParaRPr lang="ar-SA" sz="3200" b="1" kern="1200" dirty="0"/>
        </a:p>
      </dsp:txBody>
      <dsp:txXfrm>
        <a:off x="4243387" y="2391569"/>
        <a:ext cx="2571749" cy="15430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0B5B8-A759-4C3B-B8A4-E4D4E678C4B8}">
      <dsp:nvSpPr>
        <dsp:cNvPr id="0" name=""/>
        <dsp:cNvSpPr/>
      </dsp:nvSpPr>
      <dsp:spPr>
        <a:xfrm>
          <a:off x="4093" y="720317"/>
          <a:ext cx="1928330" cy="192833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9000" b="-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6A8188-98CB-4503-ACF7-107DD424AB59}">
      <dsp:nvSpPr>
        <dsp:cNvPr id="0" name=""/>
        <dsp:cNvSpPr/>
      </dsp:nvSpPr>
      <dsp:spPr>
        <a:xfrm>
          <a:off x="298376" y="2548875"/>
          <a:ext cx="1928330" cy="192833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b="1" kern="1200" dirty="0" smtClean="0"/>
            <a:t>غياب جزء من أحد الأطراف</a:t>
          </a:r>
          <a:endParaRPr lang="ar-SA" sz="3100" b="1" kern="1200" dirty="0"/>
        </a:p>
      </dsp:txBody>
      <dsp:txXfrm>
        <a:off x="354855" y="2605354"/>
        <a:ext cx="1815372" cy="1815372"/>
      </dsp:txXfrm>
    </dsp:sp>
    <dsp:sp modelId="{54F3858D-1504-4E91-B911-D24D7D134CA5}">
      <dsp:nvSpPr>
        <dsp:cNvPr id="0" name=""/>
        <dsp:cNvSpPr/>
      </dsp:nvSpPr>
      <dsp:spPr>
        <a:xfrm rot="21549298">
          <a:off x="2292990" y="1430608"/>
          <a:ext cx="360625" cy="46335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SA" sz="2100" kern="1200"/>
        </a:p>
      </dsp:txBody>
      <dsp:txXfrm>
        <a:off x="2292996" y="1524076"/>
        <a:ext cx="252438" cy="278010"/>
      </dsp:txXfrm>
    </dsp:sp>
    <dsp:sp modelId="{EF5B0CFF-E1BD-4544-B0CE-CC25F1F0C4CB}">
      <dsp:nvSpPr>
        <dsp:cNvPr id="0" name=""/>
        <dsp:cNvSpPr/>
      </dsp:nvSpPr>
      <dsp:spPr>
        <a:xfrm>
          <a:off x="2962670" y="676679"/>
          <a:ext cx="1928330" cy="1928330"/>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39000" b="-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532FE2-EFF7-48DF-9605-C1C37BB05BF9}">
      <dsp:nvSpPr>
        <dsp:cNvPr id="0" name=""/>
        <dsp:cNvSpPr/>
      </dsp:nvSpPr>
      <dsp:spPr>
        <a:xfrm>
          <a:off x="3322710" y="2548875"/>
          <a:ext cx="1928330" cy="192833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b="1" kern="1200" dirty="0" smtClean="0"/>
            <a:t>غياب معظم </a:t>
          </a:r>
          <a:r>
            <a:rPr lang="ar-SA" sz="3100" b="1" kern="1200" smtClean="0"/>
            <a:t>أو جميع </a:t>
          </a:r>
          <a:r>
            <a:rPr lang="ar-SA" sz="3100" b="1" kern="1200" dirty="0" smtClean="0"/>
            <a:t>الأطراف</a:t>
          </a:r>
          <a:endParaRPr lang="ar-SA" sz="3100" b="1" kern="1200" dirty="0"/>
        </a:p>
      </dsp:txBody>
      <dsp:txXfrm>
        <a:off x="3379189" y="2605354"/>
        <a:ext cx="1815372" cy="1815372"/>
      </dsp:txXfrm>
    </dsp:sp>
    <dsp:sp modelId="{ECF450D3-510E-40CA-ADAE-EB525C252C16}">
      <dsp:nvSpPr>
        <dsp:cNvPr id="0" name=""/>
        <dsp:cNvSpPr/>
      </dsp:nvSpPr>
      <dsp:spPr>
        <a:xfrm rot="49661">
          <a:off x="5273272" y="1431382"/>
          <a:ext cx="382331" cy="46335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SA" sz="2100" kern="1200"/>
        </a:p>
      </dsp:txBody>
      <dsp:txXfrm>
        <a:off x="5273278" y="1523224"/>
        <a:ext cx="267632" cy="278010"/>
      </dsp:txXfrm>
    </dsp:sp>
    <dsp:sp modelId="{4EA76058-2B02-49A0-A595-96B2D3231E21}">
      <dsp:nvSpPr>
        <dsp:cNvPr id="0" name=""/>
        <dsp:cNvSpPr/>
      </dsp:nvSpPr>
      <dsp:spPr>
        <a:xfrm>
          <a:off x="5983262" y="720317"/>
          <a:ext cx="1928330" cy="192833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7C492F-B8F2-4BD4-BDB7-53AD2B1A0214}">
      <dsp:nvSpPr>
        <dsp:cNvPr id="0" name=""/>
        <dsp:cNvSpPr/>
      </dsp:nvSpPr>
      <dsp:spPr>
        <a:xfrm>
          <a:off x="6275039" y="2597632"/>
          <a:ext cx="1928330" cy="192833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b="1" kern="1200" dirty="0" smtClean="0"/>
            <a:t>صغر حجم أحد الأطراف بشكل واضح</a:t>
          </a:r>
          <a:endParaRPr lang="ar-SA" sz="3100" b="1" kern="1200" dirty="0"/>
        </a:p>
      </dsp:txBody>
      <dsp:txXfrm>
        <a:off x="6331518" y="2654111"/>
        <a:ext cx="1815372" cy="181537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6D1AB-379D-4A37-9B02-4A519D9767B6}">
      <dsp:nvSpPr>
        <dsp:cNvPr id="0" name=""/>
        <dsp:cNvSpPr/>
      </dsp:nvSpPr>
      <dsp:spPr>
        <a:xfrm>
          <a:off x="6104881" y="2724914"/>
          <a:ext cx="91440" cy="507496"/>
        </a:xfrm>
        <a:custGeom>
          <a:avLst/>
          <a:gdLst/>
          <a:ahLst/>
          <a:cxnLst/>
          <a:rect l="0" t="0" r="0" b="0"/>
          <a:pathLst>
            <a:path>
              <a:moveTo>
                <a:pt x="45720" y="0"/>
              </a:moveTo>
              <a:lnTo>
                <a:pt x="45720" y="50749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98D69F-11D8-4348-A1A6-DC40663A4DBD}">
      <dsp:nvSpPr>
        <dsp:cNvPr id="0" name=""/>
        <dsp:cNvSpPr/>
      </dsp:nvSpPr>
      <dsp:spPr>
        <a:xfrm>
          <a:off x="4551043" y="1109360"/>
          <a:ext cx="1599558" cy="507496"/>
        </a:xfrm>
        <a:custGeom>
          <a:avLst/>
          <a:gdLst/>
          <a:ahLst/>
          <a:cxnLst/>
          <a:rect l="0" t="0" r="0" b="0"/>
          <a:pathLst>
            <a:path>
              <a:moveTo>
                <a:pt x="0" y="0"/>
              </a:moveTo>
              <a:lnTo>
                <a:pt x="0" y="345843"/>
              </a:lnTo>
              <a:lnTo>
                <a:pt x="1599558" y="345843"/>
              </a:lnTo>
              <a:lnTo>
                <a:pt x="1599558" y="50749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9B7704-5E8E-45B8-ACA2-8657DA4CF77B}">
      <dsp:nvSpPr>
        <dsp:cNvPr id="0" name=""/>
        <dsp:cNvSpPr/>
      </dsp:nvSpPr>
      <dsp:spPr>
        <a:xfrm>
          <a:off x="2951484" y="2724914"/>
          <a:ext cx="1066372" cy="507496"/>
        </a:xfrm>
        <a:custGeom>
          <a:avLst/>
          <a:gdLst/>
          <a:ahLst/>
          <a:cxnLst/>
          <a:rect l="0" t="0" r="0" b="0"/>
          <a:pathLst>
            <a:path>
              <a:moveTo>
                <a:pt x="0" y="0"/>
              </a:moveTo>
              <a:lnTo>
                <a:pt x="0" y="345843"/>
              </a:lnTo>
              <a:lnTo>
                <a:pt x="1066372" y="345843"/>
              </a:lnTo>
              <a:lnTo>
                <a:pt x="1066372" y="50749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C4762-FB3B-47B1-B061-BA83999CEA4A}">
      <dsp:nvSpPr>
        <dsp:cNvPr id="0" name=""/>
        <dsp:cNvSpPr/>
      </dsp:nvSpPr>
      <dsp:spPr>
        <a:xfrm>
          <a:off x="1885112" y="2724914"/>
          <a:ext cx="1066372" cy="507496"/>
        </a:xfrm>
        <a:custGeom>
          <a:avLst/>
          <a:gdLst/>
          <a:ahLst/>
          <a:cxnLst/>
          <a:rect l="0" t="0" r="0" b="0"/>
          <a:pathLst>
            <a:path>
              <a:moveTo>
                <a:pt x="1066372" y="0"/>
              </a:moveTo>
              <a:lnTo>
                <a:pt x="1066372" y="345843"/>
              </a:lnTo>
              <a:lnTo>
                <a:pt x="0" y="345843"/>
              </a:lnTo>
              <a:lnTo>
                <a:pt x="0" y="50749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6431B8-B4E2-48BC-8252-30C4F4A80FDD}">
      <dsp:nvSpPr>
        <dsp:cNvPr id="0" name=""/>
        <dsp:cNvSpPr/>
      </dsp:nvSpPr>
      <dsp:spPr>
        <a:xfrm>
          <a:off x="2951484" y="1109360"/>
          <a:ext cx="1599558" cy="507496"/>
        </a:xfrm>
        <a:custGeom>
          <a:avLst/>
          <a:gdLst/>
          <a:ahLst/>
          <a:cxnLst/>
          <a:rect l="0" t="0" r="0" b="0"/>
          <a:pathLst>
            <a:path>
              <a:moveTo>
                <a:pt x="1599558" y="0"/>
              </a:moveTo>
              <a:lnTo>
                <a:pt x="1599558" y="345843"/>
              </a:lnTo>
              <a:lnTo>
                <a:pt x="0" y="345843"/>
              </a:lnTo>
              <a:lnTo>
                <a:pt x="0" y="50749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8A5B86-6542-4E0B-B337-A03449F758C1}">
      <dsp:nvSpPr>
        <dsp:cNvPr id="0" name=""/>
        <dsp:cNvSpPr/>
      </dsp:nvSpPr>
      <dsp:spPr>
        <a:xfrm>
          <a:off x="3678556" y="1303"/>
          <a:ext cx="1744972" cy="1108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78BFC7-795F-4789-8618-653AD831B39E}">
      <dsp:nvSpPr>
        <dsp:cNvPr id="0" name=""/>
        <dsp:cNvSpPr/>
      </dsp:nvSpPr>
      <dsp:spPr>
        <a:xfrm>
          <a:off x="3872442" y="185494"/>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وراثية</a:t>
          </a:r>
          <a:endParaRPr lang="ar-SA" sz="3800" b="1" kern="1200" dirty="0"/>
        </a:p>
      </dsp:txBody>
      <dsp:txXfrm>
        <a:off x="3904896" y="217948"/>
        <a:ext cx="1680064" cy="1043149"/>
      </dsp:txXfrm>
    </dsp:sp>
    <dsp:sp modelId="{4CA7EEB4-9428-4710-BCB4-A615D153B45A}">
      <dsp:nvSpPr>
        <dsp:cNvPr id="0" name=""/>
        <dsp:cNvSpPr/>
      </dsp:nvSpPr>
      <dsp:spPr>
        <a:xfrm>
          <a:off x="2078998" y="1616856"/>
          <a:ext cx="1744972" cy="11080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799B6-7472-44D5-B4B4-0CEF624EDFA0}">
      <dsp:nvSpPr>
        <dsp:cNvPr id="0" name=""/>
        <dsp:cNvSpPr/>
      </dsp:nvSpPr>
      <dsp:spPr>
        <a:xfrm>
          <a:off x="2272884"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مكتسبة</a:t>
          </a:r>
          <a:endParaRPr lang="ar-SA" sz="3800" b="1" kern="1200" dirty="0"/>
        </a:p>
      </dsp:txBody>
      <dsp:txXfrm>
        <a:off x="2305338" y="1833502"/>
        <a:ext cx="1680064" cy="1043149"/>
      </dsp:txXfrm>
    </dsp:sp>
    <dsp:sp modelId="{A87828EB-1498-4F1E-8CC9-8992C7F2D890}">
      <dsp:nvSpPr>
        <dsp:cNvPr id="0" name=""/>
        <dsp:cNvSpPr/>
      </dsp:nvSpPr>
      <dsp:spPr>
        <a:xfrm>
          <a:off x="1012626" y="3232410"/>
          <a:ext cx="1744972" cy="11080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1F24D6-CBD2-4E2F-8645-4AD0EB1EAC27}">
      <dsp:nvSpPr>
        <dsp:cNvPr id="0" name=""/>
        <dsp:cNvSpPr/>
      </dsp:nvSpPr>
      <dsp:spPr>
        <a:xfrm>
          <a:off x="1206512"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الحوادث</a:t>
          </a:r>
          <a:endParaRPr lang="ar-SA" sz="3800" b="1" kern="1200" dirty="0"/>
        </a:p>
      </dsp:txBody>
      <dsp:txXfrm>
        <a:off x="1238966" y="3449056"/>
        <a:ext cx="1680064" cy="1043149"/>
      </dsp:txXfrm>
    </dsp:sp>
    <dsp:sp modelId="{28E220C3-B29B-4974-B16C-99D7F0352384}">
      <dsp:nvSpPr>
        <dsp:cNvPr id="0" name=""/>
        <dsp:cNvSpPr/>
      </dsp:nvSpPr>
      <dsp:spPr>
        <a:xfrm>
          <a:off x="3145370" y="3232410"/>
          <a:ext cx="1744972" cy="11080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B15C7-FCA7-49DD-B9CD-3A5643C7C501}">
      <dsp:nvSpPr>
        <dsp:cNvPr id="0" name=""/>
        <dsp:cNvSpPr/>
      </dsp:nvSpPr>
      <dsp:spPr>
        <a:xfrm>
          <a:off x="3339256"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الأمراض</a:t>
          </a:r>
          <a:endParaRPr lang="ar-SA" sz="3800" b="1" kern="1200" dirty="0"/>
        </a:p>
      </dsp:txBody>
      <dsp:txXfrm>
        <a:off x="3371710" y="3449056"/>
        <a:ext cx="1680064" cy="1043149"/>
      </dsp:txXfrm>
    </dsp:sp>
    <dsp:sp modelId="{CD8CE2B5-B3CE-4BAA-839D-053C03060CB5}">
      <dsp:nvSpPr>
        <dsp:cNvPr id="0" name=""/>
        <dsp:cNvSpPr/>
      </dsp:nvSpPr>
      <dsp:spPr>
        <a:xfrm>
          <a:off x="5278115" y="1616856"/>
          <a:ext cx="1744972" cy="110805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84C8B-3045-4F8D-9743-C23F802665DA}">
      <dsp:nvSpPr>
        <dsp:cNvPr id="0" name=""/>
        <dsp:cNvSpPr/>
      </dsp:nvSpPr>
      <dsp:spPr>
        <a:xfrm>
          <a:off x="5472000" y="1801048"/>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فطرية</a:t>
          </a:r>
          <a:endParaRPr lang="ar-SA" sz="3800" b="1" kern="1200" dirty="0"/>
        </a:p>
      </dsp:txBody>
      <dsp:txXfrm>
        <a:off x="5504454" y="1833502"/>
        <a:ext cx="1680064" cy="1043149"/>
      </dsp:txXfrm>
    </dsp:sp>
    <dsp:sp modelId="{0A079159-C418-4B57-A51E-7F6AC87895C4}">
      <dsp:nvSpPr>
        <dsp:cNvPr id="0" name=""/>
        <dsp:cNvSpPr/>
      </dsp:nvSpPr>
      <dsp:spPr>
        <a:xfrm>
          <a:off x="5278115" y="3232410"/>
          <a:ext cx="1744972" cy="11080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DDC299-886B-4EF9-870A-34E177BE1487}">
      <dsp:nvSpPr>
        <dsp:cNvPr id="0" name=""/>
        <dsp:cNvSpPr/>
      </dsp:nvSpPr>
      <dsp:spPr>
        <a:xfrm>
          <a:off x="5472000" y="3416602"/>
          <a:ext cx="1744972" cy="1108057"/>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الأمراض</a:t>
          </a:r>
          <a:endParaRPr lang="ar-SA" sz="3800" b="1" kern="1200" dirty="0"/>
        </a:p>
      </dsp:txBody>
      <dsp:txXfrm>
        <a:off x="5504454" y="3449056"/>
        <a:ext cx="1680064" cy="104314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0D622-44EB-4BBD-8F99-546A4C1E78F3}">
      <dsp:nvSpPr>
        <dsp:cNvPr id="0" name=""/>
        <dsp:cNvSpPr/>
      </dsp:nvSpPr>
      <dsp:spPr>
        <a:xfrm>
          <a:off x="1258000" y="2481"/>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dirty="0"/>
        </a:p>
      </dsp:txBody>
      <dsp:txXfrm>
        <a:off x="1258000" y="2481"/>
        <a:ext cx="5301823" cy="481983"/>
      </dsp:txXfrm>
    </dsp:sp>
    <dsp:sp modelId="{D59FA5AF-693B-457E-84F0-1F6B15D04E77}">
      <dsp:nvSpPr>
        <dsp:cNvPr id="0" name=""/>
        <dsp:cNvSpPr/>
      </dsp:nvSpPr>
      <dsp:spPr>
        <a:xfrm>
          <a:off x="1258000" y="484465"/>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EB2586-16B3-4E56-9DDB-92C3A9486499}">
      <dsp:nvSpPr>
        <dsp:cNvPr id="0" name=""/>
        <dsp:cNvSpPr/>
      </dsp:nvSpPr>
      <dsp:spPr>
        <a:xfrm>
          <a:off x="2003201" y="484465"/>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462FEA-C81D-4ADB-B369-7EA5392F575F}">
      <dsp:nvSpPr>
        <dsp:cNvPr id="0" name=""/>
        <dsp:cNvSpPr/>
      </dsp:nvSpPr>
      <dsp:spPr>
        <a:xfrm>
          <a:off x="2748991" y="484465"/>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27199-9E44-4FD7-9165-8F307AA0A38E}">
      <dsp:nvSpPr>
        <dsp:cNvPr id="0" name=""/>
        <dsp:cNvSpPr/>
      </dsp:nvSpPr>
      <dsp:spPr>
        <a:xfrm>
          <a:off x="3494192" y="484465"/>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947D85-65DB-4196-8661-C9247D8310AF}">
      <dsp:nvSpPr>
        <dsp:cNvPr id="0" name=""/>
        <dsp:cNvSpPr/>
      </dsp:nvSpPr>
      <dsp:spPr>
        <a:xfrm>
          <a:off x="4239981" y="484465"/>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E492B1-E877-4BA4-99A0-65BE137A28BC}">
      <dsp:nvSpPr>
        <dsp:cNvPr id="0" name=""/>
        <dsp:cNvSpPr/>
      </dsp:nvSpPr>
      <dsp:spPr>
        <a:xfrm>
          <a:off x="4985182" y="484465"/>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8FEE5-A045-4248-9579-DF1FD7E490E5}">
      <dsp:nvSpPr>
        <dsp:cNvPr id="0" name=""/>
        <dsp:cNvSpPr/>
      </dsp:nvSpPr>
      <dsp:spPr>
        <a:xfrm>
          <a:off x="5730972" y="484465"/>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E2911D-08CA-4C51-8B8B-7B9F40659535}">
      <dsp:nvSpPr>
        <dsp:cNvPr id="0" name=""/>
        <dsp:cNvSpPr/>
      </dsp:nvSpPr>
      <dsp:spPr>
        <a:xfrm>
          <a:off x="1258000" y="582647"/>
          <a:ext cx="5370747" cy="785455"/>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t>العلاج الطبي </a:t>
          </a:r>
          <a:endParaRPr lang="ar-SA" sz="3600" b="1" kern="1200" dirty="0"/>
        </a:p>
      </dsp:txBody>
      <dsp:txXfrm>
        <a:off x="1258000" y="582647"/>
        <a:ext cx="5370747" cy="785455"/>
      </dsp:txXfrm>
    </dsp:sp>
    <dsp:sp modelId="{A818EB5B-CDA3-4353-B7DE-ACAB47599348}">
      <dsp:nvSpPr>
        <dsp:cNvPr id="0" name=""/>
        <dsp:cNvSpPr/>
      </dsp:nvSpPr>
      <dsp:spPr>
        <a:xfrm>
          <a:off x="1258000" y="1531079"/>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1258000" y="1531079"/>
        <a:ext cx="5301823" cy="481983"/>
      </dsp:txXfrm>
    </dsp:sp>
    <dsp:sp modelId="{65C23237-0BB2-46D9-9B87-93BB59299CC3}">
      <dsp:nvSpPr>
        <dsp:cNvPr id="0" name=""/>
        <dsp:cNvSpPr/>
      </dsp:nvSpPr>
      <dsp:spPr>
        <a:xfrm>
          <a:off x="1258000" y="2013063"/>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998E4A-9FC7-4F31-A926-2BC395DEB769}">
      <dsp:nvSpPr>
        <dsp:cNvPr id="0" name=""/>
        <dsp:cNvSpPr/>
      </dsp:nvSpPr>
      <dsp:spPr>
        <a:xfrm>
          <a:off x="2003201" y="2013063"/>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C4677-887F-48FB-BEE7-ADC9B05B27D6}">
      <dsp:nvSpPr>
        <dsp:cNvPr id="0" name=""/>
        <dsp:cNvSpPr/>
      </dsp:nvSpPr>
      <dsp:spPr>
        <a:xfrm>
          <a:off x="2748991" y="2013063"/>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A52EC-DDD7-4A55-BDBA-A253D2A5FF4A}">
      <dsp:nvSpPr>
        <dsp:cNvPr id="0" name=""/>
        <dsp:cNvSpPr/>
      </dsp:nvSpPr>
      <dsp:spPr>
        <a:xfrm>
          <a:off x="3494192" y="2013063"/>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176107-8A88-46D6-8B32-2B26A5A11F85}">
      <dsp:nvSpPr>
        <dsp:cNvPr id="0" name=""/>
        <dsp:cNvSpPr/>
      </dsp:nvSpPr>
      <dsp:spPr>
        <a:xfrm>
          <a:off x="4239981" y="2013063"/>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758CAA-0529-4D15-8920-62D4FDEEC3CA}">
      <dsp:nvSpPr>
        <dsp:cNvPr id="0" name=""/>
        <dsp:cNvSpPr/>
      </dsp:nvSpPr>
      <dsp:spPr>
        <a:xfrm>
          <a:off x="4985182" y="2013063"/>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5F7A95-8ECF-4FDC-B2E1-A317A921AA6B}">
      <dsp:nvSpPr>
        <dsp:cNvPr id="0" name=""/>
        <dsp:cNvSpPr/>
      </dsp:nvSpPr>
      <dsp:spPr>
        <a:xfrm>
          <a:off x="5730972" y="2013063"/>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E65561-10AE-4427-BC50-C5069EAB987B}">
      <dsp:nvSpPr>
        <dsp:cNvPr id="0" name=""/>
        <dsp:cNvSpPr/>
      </dsp:nvSpPr>
      <dsp:spPr>
        <a:xfrm>
          <a:off x="1258000" y="2111245"/>
          <a:ext cx="5370747" cy="785455"/>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t>استبدال أطراف صناعية</a:t>
          </a:r>
          <a:endParaRPr lang="ar-SA" sz="3600" b="1" kern="1200" dirty="0"/>
        </a:p>
      </dsp:txBody>
      <dsp:txXfrm>
        <a:off x="1258000" y="2111245"/>
        <a:ext cx="5370747" cy="785455"/>
      </dsp:txXfrm>
    </dsp:sp>
    <dsp:sp modelId="{E38B36B9-23D7-4E20-AE93-E04EF59055F7}">
      <dsp:nvSpPr>
        <dsp:cNvPr id="0" name=""/>
        <dsp:cNvSpPr/>
      </dsp:nvSpPr>
      <dsp:spPr>
        <a:xfrm>
          <a:off x="1258000" y="3059678"/>
          <a:ext cx="5301823" cy="481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b" anchorCtr="0">
          <a:noAutofit/>
        </a:bodyPr>
        <a:lstStyle/>
        <a:p>
          <a:pPr lvl="0" algn="ctr" defTabSz="1022350" rtl="1">
            <a:lnSpc>
              <a:spcPct val="90000"/>
            </a:lnSpc>
            <a:spcBef>
              <a:spcPct val="0"/>
            </a:spcBef>
            <a:spcAft>
              <a:spcPct val="35000"/>
            </a:spcAft>
          </a:pPr>
          <a:endParaRPr lang="ar-SA" sz="2300" kern="1200"/>
        </a:p>
      </dsp:txBody>
      <dsp:txXfrm>
        <a:off x="1258000" y="3059678"/>
        <a:ext cx="5301823" cy="481983"/>
      </dsp:txXfrm>
    </dsp:sp>
    <dsp:sp modelId="{B113F70B-18E2-462F-96F8-555006272314}">
      <dsp:nvSpPr>
        <dsp:cNvPr id="0" name=""/>
        <dsp:cNvSpPr/>
      </dsp:nvSpPr>
      <dsp:spPr>
        <a:xfrm>
          <a:off x="1258000" y="3541662"/>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551CDF-66DC-4B4A-B364-110B9A7962BD}">
      <dsp:nvSpPr>
        <dsp:cNvPr id="0" name=""/>
        <dsp:cNvSpPr/>
      </dsp:nvSpPr>
      <dsp:spPr>
        <a:xfrm>
          <a:off x="2003201" y="3541662"/>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B38AFC-75DC-4E77-9E9B-7538EC630F78}">
      <dsp:nvSpPr>
        <dsp:cNvPr id="0" name=""/>
        <dsp:cNvSpPr/>
      </dsp:nvSpPr>
      <dsp:spPr>
        <a:xfrm>
          <a:off x="2748991" y="3541662"/>
          <a:ext cx="1240626" cy="981819"/>
        </a:xfrm>
        <a:prstGeom prst="chevron">
          <a:avLst>
            <a:gd name="adj" fmla="val 706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ABA1F0-25F1-4E3F-BDA3-15154CE1C339}">
      <dsp:nvSpPr>
        <dsp:cNvPr id="0" name=""/>
        <dsp:cNvSpPr/>
      </dsp:nvSpPr>
      <dsp:spPr>
        <a:xfrm>
          <a:off x="3494192" y="3541662"/>
          <a:ext cx="1240626" cy="981819"/>
        </a:xfrm>
        <a:prstGeom prst="chevron">
          <a:avLst>
            <a:gd name="adj" fmla="val 706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377747-DDBC-45F3-95A0-2E51663F5C10}">
      <dsp:nvSpPr>
        <dsp:cNvPr id="0" name=""/>
        <dsp:cNvSpPr/>
      </dsp:nvSpPr>
      <dsp:spPr>
        <a:xfrm>
          <a:off x="4239981" y="3541662"/>
          <a:ext cx="1240626" cy="981819"/>
        </a:xfrm>
        <a:prstGeom prst="chevron">
          <a:avLst>
            <a:gd name="adj" fmla="val 706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52663C-9E23-4F2C-8733-56AA09DA9702}">
      <dsp:nvSpPr>
        <dsp:cNvPr id="0" name=""/>
        <dsp:cNvSpPr/>
      </dsp:nvSpPr>
      <dsp:spPr>
        <a:xfrm>
          <a:off x="4985182" y="3541662"/>
          <a:ext cx="1240626" cy="981819"/>
        </a:xfrm>
        <a:prstGeom prst="chevron">
          <a:avLst>
            <a:gd name="adj" fmla="val 706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6327FA-0B27-4B20-BDBE-348610262B2D}">
      <dsp:nvSpPr>
        <dsp:cNvPr id="0" name=""/>
        <dsp:cNvSpPr/>
      </dsp:nvSpPr>
      <dsp:spPr>
        <a:xfrm>
          <a:off x="5730972" y="3541662"/>
          <a:ext cx="1240626" cy="981819"/>
        </a:xfrm>
        <a:prstGeom prst="chevron">
          <a:avLst>
            <a:gd name="adj" fmla="val 706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2B5D10-CE87-441C-B74D-028FB65EFD72}">
      <dsp:nvSpPr>
        <dsp:cNvPr id="0" name=""/>
        <dsp:cNvSpPr/>
      </dsp:nvSpPr>
      <dsp:spPr>
        <a:xfrm>
          <a:off x="1258000" y="3639844"/>
          <a:ext cx="5370747" cy="785455"/>
        </a:xfrm>
        <a:prstGeom prst="re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600200" rtl="1">
            <a:lnSpc>
              <a:spcPct val="90000"/>
            </a:lnSpc>
            <a:spcBef>
              <a:spcPct val="0"/>
            </a:spcBef>
            <a:spcAft>
              <a:spcPct val="35000"/>
            </a:spcAft>
          </a:pPr>
          <a:r>
            <a:rPr lang="ar-SA" sz="3600" b="1" kern="1200" dirty="0" smtClean="0"/>
            <a:t>العلاج الطبيعي</a:t>
          </a:r>
          <a:endParaRPr lang="ar-SA" sz="3600" b="1" kern="1200" dirty="0"/>
        </a:p>
      </dsp:txBody>
      <dsp:txXfrm>
        <a:off x="1258000" y="3639844"/>
        <a:ext cx="5370747" cy="78545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E0832-F5C0-46BA-8BA3-41821727451E}">
      <dsp:nvSpPr>
        <dsp:cNvPr id="0" name=""/>
        <dsp:cNvSpPr/>
      </dsp:nvSpPr>
      <dsp:spPr>
        <a:xfrm rot="16200000">
          <a:off x="925909" y="-925909"/>
          <a:ext cx="2262981" cy="4114800"/>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1">
            <a:lnSpc>
              <a:spcPct val="90000"/>
            </a:lnSpc>
            <a:spcBef>
              <a:spcPct val="0"/>
            </a:spcBef>
            <a:spcAft>
              <a:spcPct val="35000"/>
            </a:spcAft>
          </a:pPr>
          <a:r>
            <a:rPr lang="ar-SA" sz="4100" b="1" kern="1200" dirty="0" smtClean="0"/>
            <a:t>الأخصائي الاجتماعي</a:t>
          </a:r>
          <a:endParaRPr lang="ar-SA" sz="4100" b="1" kern="1200" dirty="0"/>
        </a:p>
      </dsp:txBody>
      <dsp:txXfrm rot="5400000">
        <a:off x="-1" y="1"/>
        <a:ext cx="4114800" cy="1697236"/>
      </dsp:txXfrm>
    </dsp:sp>
    <dsp:sp modelId="{9185B16A-14E8-4ACB-86C4-76A5586D21BC}">
      <dsp:nvSpPr>
        <dsp:cNvPr id="0" name=""/>
        <dsp:cNvSpPr/>
      </dsp:nvSpPr>
      <dsp:spPr>
        <a:xfrm>
          <a:off x="4114800" y="0"/>
          <a:ext cx="4114800" cy="2262981"/>
        </a:xfrm>
        <a:prstGeom prst="round1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1">
            <a:lnSpc>
              <a:spcPct val="90000"/>
            </a:lnSpc>
            <a:spcBef>
              <a:spcPct val="0"/>
            </a:spcBef>
            <a:spcAft>
              <a:spcPct val="35000"/>
            </a:spcAft>
          </a:pPr>
          <a:r>
            <a:rPr lang="ar-SA" sz="4100" b="1" kern="1200" dirty="0" smtClean="0"/>
            <a:t>الأخصائي النفسي</a:t>
          </a:r>
          <a:endParaRPr lang="ar-SA" sz="4100" b="1" kern="1200" dirty="0"/>
        </a:p>
      </dsp:txBody>
      <dsp:txXfrm>
        <a:off x="4114800" y="0"/>
        <a:ext cx="4114800" cy="1697236"/>
      </dsp:txXfrm>
    </dsp:sp>
    <dsp:sp modelId="{08A4F5CF-F435-4A16-BC4D-21CAEC7925FF}">
      <dsp:nvSpPr>
        <dsp:cNvPr id="0" name=""/>
        <dsp:cNvSpPr/>
      </dsp:nvSpPr>
      <dsp:spPr>
        <a:xfrm rot="10800000">
          <a:off x="0" y="2262981"/>
          <a:ext cx="4114800" cy="2262981"/>
        </a:xfrm>
        <a:prstGeom prst="round1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1">
            <a:lnSpc>
              <a:spcPct val="90000"/>
            </a:lnSpc>
            <a:spcBef>
              <a:spcPct val="0"/>
            </a:spcBef>
            <a:spcAft>
              <a:spcPct val="35000"/>
            </a:spcAft>
          </a:pPr>
          <a:r>
            <a:rPr lang="ar-SA" sz="4100" b="1" kern="1200" dirty="0" smtClean="0"/>
            <a:t>أخصائي التشغيل</a:t>
          </a:r>
          <a:endParaRPr lang="ar-SA" sz="4100" b="1" kern="1200" dirty="0"/>
        </a:p>
      </dsp:txBody>
      <dsp:txXfrm rot="10800000">
        <a:off x="0" y="2828726"/>
        <a:ext cx="4114800" cy="1697236"/>
      </dsp:txXfrm>
    </dsp:sp>
    <dsp:sp modelId="{F4C412B4-1502-4F91-9107-30AE982418CB}">
      <dsp:nvSpPr>
        <dsp:cNvPr id="0" name=""/>
        <dsp:cNvSpPr/>
      </dsp:nvSpPr>
      <dsp:spPr>
        <a:xfrm rot="5400000">
          <a:off x="5040709" y="1337072"/>
          <a:ext cx="2262981" cy="4114800"/>
        </a:xfrm>
        <a:prstGeom prst="round1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291592" rIns="291592" bIns="291592" numCol="1" spcCol="1270" anchor="ctr" anchorCtr="0">
          <a:noAutofit/>
        </a:bodyPr>
        <a:lstStyle/>
        <a:p>
          <a:pPr lvl="0" algn="ctr" defTabSz="1822450" rtl="1">
            <a:lnSpc>
              <a:spcPct val="90000"/>
            </a:lnSpc>
            <a:spcBef>
              <a:spcPct val="0"/>
            </a:spcBef>
            <a:spcAft>
              <a:spcPct val="35000"/>
            </a:spcAft>
          </a:pPr>
          <a:r>
            <a:rPr lang="ar-SA" sz="4100" b="1" kern="1200" dirty="0" smtClean="0"/>
            <a:t>أخصائي التدريب المهني</a:t>
          </a:r>
          <a:endParaRPr lang="ar-SA" sz="4100" b="1" kern="1200" dirty="0"/>
        </a:p>
      </dsp:txBody>
      <dsp:txXfrm rot="-5400000">
        <a:off x="4114799" y="2828726"/>
        <a:ext cx="4114800" cy="1697236"/>
      </dsp:txXfrm>
    </dsp:sp>
    <dsp:sp modelId="{730789FA-F722-4A5C-9B24-796B0BEC1F69}">
      <dsp:nvSpPr>
        <dsp:cNvPr id="0" name=""/>
        <dsp:cNvSpPr/>
      </dsp:nvSpPr>
      <dsp:spPr>
        <a:xfrm>
          <a:off x="2880359" y="1697236"/>
          <a:ext cx="2468880" cy="1131490"/>
        </a:xfrm>
        <a:prstGeom prst="roundRect">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b="1" kern="1200" dirty="0" smtClean="0"/>
            <a:t>الأخصائيين</a:t>
          </a:r>
          <a:endParaRPr lang="ar-SA" sz="4100" b="1" kern="1200" dirty="0"/>
        </a:p>
      </dsp:txBody>
      <dsp:txXfrm>
        <a:off x="2935594" y="1752471"/>
        <a:ext cx="2358410" cy="1021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A6272-D846-4FEB-A81C-0DE0BE2EB7EF}">
      <dsp:nvSpPr>
        <dsp:cNvPr id="0" name=""/>
        <dsp:cNvSpPr/>
      </dsp:nvSpPr>
      <dsp:spPr>
        <a:xfrm>
          <a:off x="381342" y="1453"/>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الشلل الدماغي</a:t>
          </a:r>
          <a:endParaRPr lang="ar-SA" sz="2800" b="1" kern="1200" dirty="0"/>
        </a:p>
      </dsp:txBody>
      <dsp:txXfrm>
        <a:off x="415873" y="35984"/>
        <a:ext cx="1895915" cy="1109924"/>
      </dsp:txXfrm>
    </dsp:sp>
    <dsp:sp modelId="{86F77BEA-1200-40E1-A8E3-BF3DC860BC41}">
      <dsp:nvSpPr>
        <dsp:cNvPr id="0" name=""/>
        <dsp:cNvSpPr/>
      </dsp:nvSpPr>
      <dsp:spPr>
        <a:xfrm>
          <a:off x="2519238" y="347289"/>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a:off x="2519238" y="444752"/>
        <a:ext cx="291603" cy="292388"/>
      </dsp:txXfrm>
    </dsp:sp>
    <dsp:sp modelId="{3505C0C0-921E-4A5D-8546-B0FD3C956783}">
      <dsp:nvSpPr>
        <dsp:cNvPr id="0" name=""/>
        <dsp:cNvSpPr/>
      </dsp:nvSpPr>
      <dsp:spPr>
        <a:xfrm>
          <a:off x="3132311" y="1453"/>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الشق الشوكي</a:t>
          </a:r>
          <a:endParaRPr lang="ar-SA" sz="2800" b="1" kern="1200" dirty="0"/>
        </a:p>
      </dsp:txBody>
      <dsp:txXfrm>
        <a:off x="3166842" y="35984"/>
        <a:ext cx="1895915" cy="1109924"/>
      </dsp:txXfrm>
    </dsp:sp>
    <dsp:sp modelId="{CE1C4FA8-6B63-4C6B-BDED-361025DE6FF8}">
      <dsp:nvSpPr>
        <dsp:cNvPr id="0" name=""/>
        <dsp:cNvSpPr/>
      </dsp:nvSpPr>
      <dsp:spPr>
        <a:xfrm>
          <a:off x="5270206" y="347289"/>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a:off x="5270206" y="444752"/>
        <a:ext cx="291603" cy="292388"/>
      </dsp:txXfrm>
    </dsp:sp>
    <dsp:sp modelId="{003B8CFC-985D-4A31-8606-314B974E9713}">
      <dsp:nvSpPr>
        <dsp:cNvPr id="0" name=""/>
        <dsp:cNvSpPr/>
      </dsp:nvSpPr>
      <dsp:spPr>
        <a:xfrm>
          <a:off x="5883279" y="1453"/>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إصابة الحبل الشوكي</a:t>
          </a:r>
          <a:endParaRPr lang="ar-SA" sz="2800" b="1" kern="1200" dirty="0"/>
        </a:p>
      </dsp:txBody>
      <dsp:txXfrm>
        <a:off x="5917810" y="35984"/>
        <a:ext cx="1895915" cy="1109924"/>
      </dsp:txXfrm>
    </dsp:sp>
    <dsp:sp modelId="{10CFD032-A75A-4522-9E6B-140C665592BD}">
      <dsp:nvSpPr>
        <dsp:cNvPr id="0" name=""/>
        <dsp:cNvSpPr/>
      </dsp:nvSpPr>
      <dsp:spPr>
        <a:xfrm rot="5400000">
          <a:off x="6657481" y="1317988"/>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5400000">
        <a:off x="6719575" y="1353357"/>
        <a:ext cx="292388" cy="291603"/>
      </dsp:txXfrm>
    </dsp:sp>
    <dsp:sp modelId="{A1DEB268-BFEA-4A67-B84D-48C5B0622B5C}">
      <dsp:nvSpPr>
        <dsp:cNvPr id="0" name=""/>
        <dsp:cNvSpPr/>
      </dsp:nvSpPr>
      <dsp:spPr>
        <a:xfrm>
          <a:off x="5883279" y="1966431"/>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الصرع</a:t>
          </a:r>
          <a:endParaRPr lang="ar-SA" sz="2800" b="1" kern="1200" dirty="0"/>
        </a:p>
      </dsp:txBody>
      <dsp:txXfrm>
        <a:off x="5917810" y="2000962"/>
        <a:ext cx="1895915" cy="1109924"/>
      </dsp:txXfrm>
    </dsp:sp>
    <dsp:sp modelId="{CB0E46EA-7486-4D5F-B764-36A6D0BB6C49}">
      <dsp:nvSpPr>
        <dsp:cNvPr id="0" name=""/>
        <dsp:cNvSpPr/>
      </dsp:nvSpPr>
      <dsp:spPr>
        <a:xfrm rot="10800000">
          <a:off x="5293786" y="2312267"/>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0800000">
        <a:off x="5418758" y="2409730"/>
        <a:ext cx="291603" cy="292388"/>
      </dsp:txXfrm>
    </dsp:sp>
    <dsp:sp modelId="{469FF8BF-9A99-4FA7-9023-1EED61D25640}">
      <dsp:nvSpPr>
        <dsp:cNvPr id="0" name=""/>
        <dsp:cNvSpPr/>
      </dsp:nvSpPr>
      <dsp:spPr>
        <a:xfrm>
          <a:off x="3132311" y="1966431"/>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استسقاء الدماغ</a:t>
          </a:r>
          <a:endParaRPr lang="ar-SA" sz="2800" b="1" kern="1200" dirty="0"/>
        </a:p>
      </dsp:txBody>
      <dsp:txXfrm>
        <a:off x="3166842" y="2000962"/>
        <a:ext cx="1895915" cy="1109924"/>
      </dsp:txXfrm>
    </dsp:sp>
    <dsp:sp modelId="{AFD04F93-6A4D-4603-9F53-1D82C548BAC8}">
      <dsp:nvSpPr>
        <dsp:cNvPr id="0" name=""/>
        <dsp:cNvSpPr/>
      </dsp:nvSpPr>
      <dsp:spPr>
        <a:xfrm rot="10800000">
          <a:off x="2542817" y="2312267"/>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10800000">
        <a:off x="2667789" y="2409730"/>
        <a:ext cx="291603" cy="292388"/>
      </dsp:txXfrm>
    </dsp:sp>
    <dsp:sp modelId="{1DE5ABFC-E3AD-47C8-8F7B-57886EAB2BA6}">
      <dsp:nvSpPr>
        <dsp:cNvPr id="0" name=""/>
        <dsp:cNvSpPr/>
      </dsp:nvSpPr>
      <dsp:spPr>
        <a:xfrm>
          <a:off x="381342" y="1966431"/>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شلل الأطفال</a:t>
          </a:r>
          <a:endParaRPr lang="ar-SA" sz="2800" b="1" kern="1200" dirty="0"/>
        </a:p>
      </dsp:txBody>
      <dsp:txXfrm>
        <a:off x="415873" y="2000962"/>
        <a:ext cx="1895915" cy="1109924"/>
      </dsp:txXfrm>
    </dsp:sp>
    <dsp:sp modelId="{5F51194A-4488-4FDE-A4E3-7DCC03ABF827}">
      <dsp:nvSpPr>
        <dsp:cNvPr id="0" name=""/>
        <dsp:cNvSpPr/>
      </dsp:nvSpPr>
      <dsp:spPr>
        <a:xfrm rot="5400000">
          <a:off x="1155543" y="3282966"/>
          <a:ext cx="416575" cy="48731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SA" sz="2200" kern="1200"/>
        </a:p>
      </dsp:txBody>
      <dsp:txXfrm rot="-5400000">
        <a:off x="1217637" y="3318335"/>
        <a:ext cx="292388" cy="291603"/>
      </dsp:txXfrm>
    </dsp:sp>
    <dsp:sp modelId="{3AE69F2F-14FC-437F-83E5-A575CBB9AB11}">
      <dsp:nvSpPr>
        <dsp:cNvPr id="0" name=""/>
        <dsp:cNvSpPr/>
      </dsp:nvSpPr>
      <dsp:spPr>
        <a:xfrm>
          <a:off x="381342" y="3931408"/>
          <a:ext cx="1964977" cy="117898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تصلب الأنسجة العصبية</a:t>
          </a:r>
          <a:endParaRPr lang="ar-SA" sz="2800" b="1" kern="1200" dirty="0"/>
        </a:p>
      </dsp:txBody>
      <dsp:txXfrm>
        <a:off x="415873" y="3965939"/>
        <a:ext cx="1895915" cy="1109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42852-E4BC-493F-99B2-6A0350261EC9}">
      <dsp:nvSpPr>
        <dsp:cNvPr id="0" name=""/>
        <dsp:cNvSpPr/>
      </dsp:nvSpPr>
      <dsp:spPr>
        <a:xfrm>
          <a:off x="0" y="0"/>
          <a:ext cx="8208912" cy="1392553"/>
        </a:xfrm>
        <a:prstGeom prst="roundRect">
          <a:avLst>
            <a:gd name="adj" fmla="val 10000"/>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 تشوه وبتر الأطراف</a:t>
          </a:r>
        </a:p>
        <a:p>
          <a:pPr lvl="0" algn="r" defTabSz="1244600" rtl="1">
            <a:lnSpc>
              <a:spcPct val="90000"/>
            </a:lnSpc>
            <a:spcBef>
              <a:spcPct val="0"/>
            </a:spcBef>
            <a:spcAft>
              <a:spcPct val="35000"/>
            </a:spcAft>
          </a:pPr>
          <a:r>
            <a:rPr lang="ar-SA" sz="2800" b="1" kern="1200" dirty="0" smtClean="0"/>
            <a:t>- تشوه القدم </a:t>
          </a:r>
        </a:p>
        <a:p>
          <a:pPr lvl="0" algn="r" defTabSz="1244600" rtl="1">
            <a:lnSpc>
              <a:spcPct val="90000"/>
            </a:lnSpc>
            <a:spcBef>
              <a:spcPct val="0"/>
            </a:spcBef>
            <a:spcAft>
              <a:spcPct val="35000"/>
            </a:spcAft>
          </a:pPr>
          <a:r>
            <a:rPr lang="ar-SA" sz="2800" b="1" kern="1200" dirty="0" smtClean="0"/>
            <a:t>- التهاب الورك </a:t>
          </a:r>
          <a:endParaRPr lang="ar-SA" sz="2800" b="1" kern="1200" dirty="0"/>
        </a:p>
      </dsp:txBody>
      <dsp:txXfrm>
        <a:off x="1781037" y="0"/>
        <a:ext cx="6427874" cy="1392553"/>
      </dsp:txXfrm>
    </dsp:sp>
    <dsp:sp modelId="{4AC16413-3204-4BF1-9244-AA1543626533}">
      <dsp:nvSpPr>
        <dsp:cNvPr id="0" name=""/>
        <dsp:cNvSpPr/>
      </dsp:nvSpPr>
      <dsp:spPr>
        <a:xfrm>
          <a:off x="139255" y="139255"/>
          <a:ext cx="1641782" cy="1114042"/>
        </a:xfrm>
        <a:prstGeom prst="roundRect">
          <a:avLst>
            <a:gd name="adj" fmla="val 10000"/>
          </a:avLst>
        </a:prstGeom>
        <a:solidFill>
          <a:schemeClr val="accent3">
            <a:tint val="50000"/>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60D335-FDC4-4930-ABDE-1DADA178A68E}">
      <dsp:nvSpPr>
        <dsp:cNvPr id="0" name=""/>
        <dsp:cNvSpPr/>
      </dsp:nvSpPr>
      <dsp:spPr>
        <a:xfrm>
          <a:off x="0" y="1420808"/>
          <a:ext cx="8208912" cy="1392553"/>
        </a:xfrm>
        <a:prstGeom prst="roundRect">
          <a:avLst>
            <a:gd name="adj" fmla="val 10000"/>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r" defTabSz="1244600" rtl="1">
            <a:lnSpc>
              <a:spcPct val="90000"/>
            </a:lnSpc>
            <a:spcBef>
              <a:spcPct val="0"/>
            </a:spcBef>
            <a:spcAft>
              <a:spcPct val="35000"/>
            </a:spcAft>
          </a:pPr>
          <a:r>
            <a:rPr lang="ar-SA" sz="2800" b="1" kern="1200" dirty="0" smtClean="0"/>
            <a:t>- عدم اكتمال نمو العظام</a:t>
          </a:r>
        </a:p>
        <a:p>
          <a:pPr lvl="0" algn="r" defTabSz="1244600" rtl="1">
            <a:lnSpc>
              <a:spcPct val="90000"/>
            </a:lnSpc>
            <a:spcBef>
              <a:spcPct val="0"/>
            </a:spcBef>
            <a:spcAft>
              <a:spcPct val="35000"/>
            </a:spcAft>
          </a:pPr>
          <a:r>
            <a:rPr lang="ar-SA" sz="2800" b="1" kern="1200" dirty="0" smtClean="0"/>
            <a:t>- التهاب العظام </a:t>
          </a:r>
        </a:p>
        <a:p>
          <a:pPr lvl="0" algn="r" defTabSz="1244600" rtl="1">
            <a:lnSpc>
              <a:spcPct val="90000"/>
            </a:lnSpc>
            <a:spcBef>
              <a:spcPct val="0"/>
            </a:spcBef>
            <a:spcAft>
              <a:spcPct val="35000"/>
            </a:spcAft>
          </a:pPr>
          <a:r>
            <a:rPr lang="ar-SA" sz="2800" b="1" kern="1200" dirty="0" smtClean="0"/>
            <a:t>- الخلع الوركي الولادي </a:t>
          </a:r>
          <a:endParaRPr lang="ar-SA" sz="2800" b="1" kern="1200" dirty="0"/>
        </a:p>
      </dsp:txBody>
      <dsp:txXfrm>
        <a:off x="1781037" y="1420808"/>
        <a:ext cx="6427874" cy="1392553"/>
      </dsp:txXfrm>
    </dsp:sp>
    <dsp:sp modelId="{8D408201-9387-4A62-9FFA-C526495B05BA}">
      <dsp:nvSpPr>
        <dsp:cNvPr id="0" name=""/>
        <dsp:cNvSpPr/>
      </dsp:nvSpPr>
      <dsp:spPr>
        <a:xfrm>
          <a:off x="139255" y="1671063"/>
          <a:ext cx="1641782" cy="1114042"/>
        </a:xfrm>
        <a:prstGeom prst="roundRect">
          <a:avLst>
            <a:gd name="adj" fmla="val 10000"/>
          </a:avLst>
        </a:prstGeom>
        <a:solidFill>
          <a:schemeClr val="accent3">
            <a:tint val="50000"/>
            <a:alpha val="90000"/>
            <a:hueOff val="27080"/>
            <a:satOff val="-1234"/>
            <a:lumOff val="5582"/>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F71C5F-DDBD-4274-B8EC-6E7BE8139178}">
      <dsp:nvSpPr>
        <dsp:cNvPr id="0" name=""/>
        <dsp:cNvSpPr/>
      </dsp:nvSpPr>
      <dsp:spPr>
        <a:xfrm>
          <a:off x="0" y="2841616"/>
          <a:ext cx="8208912" cy="1903717"/>
        </a:xfrm>
        <a:prstGeom prst="roundRect">
          <a:avLst>
            <a:gd name="adj" fmla="val 10000"/>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b="1" kern="1200" dirty="0" smtClean="0"/>
            <a:t>- التهاب المفاصل</a:t>
          </a:r>
        </a:p>
        <a:p>
          <a:pPr lvl="0" algn="r" defTabSz="1066800" rtl="1">
            <a:lnSpc>
              <a:spcPct val="90000"/>
            </a:lnSpc>
            <a:spcBef>
              <a:spcPct val="0"/>
            </a:spcBef>
            <a:spcAft>
              <a:spcPct val="35000"/>
            </a:spcAft>
          </a:pPr>
          <a:r>
            <a:rPr lang="ar-SA" sz="2400" b="1" kern="1200" dirty="0" smtClean="0"/>
            <a:t>- التهاب المفاصل </a:t>
          </a:r>
          <a:r>
            <a:rPr lang="ar-SA" sz="2400" b="1" kern="1200" dirty="0" err="1" smtClean="0"/>
            <a:t>الرثياني</a:t>
          </a:r>
          <a:endParaRPr lang="ar-SA" sz="2400" b="1" kern="1200" dirty="0" smtClean="0"/>
        </a:p>
        <a:p>
          <a:pPr lvl="0" algn="r" defTabSz="1066800" rtl="1">
            <a:lnSpc>
              <a:spcPct val="90000"/>
            </a:lnSpc>
            <a:spcBef>
              <a:spcPct val="0"/>
            </a:spcBef>
            <a:spcAft>
              <a:spcPct val="35000"/>
            </a:spcAft>
          </a:pPr>
          <a:r>
            <a:rPr lang="ar-SA" sz="2400" b="1" kern="1200" dirty="0" smtClean="0"/>
            <a:t>- شق الحلق والشفه </a:t>
          </a:r>
        </a:p>
        <a:p>
          <a:pPr lvl="0" algn="r" defTabSz="1066800" rtl="1">
            <a:lnSpc>
              <a:spcPct val="90000"/>
            </a:lnSpc>
            <a:spcBef>
              <a:spcPct val="0"/>
            </a:spcBef>
            <a:spcAft>
              <a:spcPct val="35000"/>
            </a:spcAft>
          </a:pPr>
          <a:r>
            <a:rPr lang="ar-SA" sz="2400" b="1" kern="1200" dirty="0" smtClean="0"/>
            <a:t>- ميلان وانحراف العمود الفقري</a:t>
          </a:r>
          <a:endParaRPr lang="ar-SA" sz="2400" b="1" kern="1200" dirty="0"/>
        </a:p>
      </dsp:txBody>
      <dsp:txXfrm>
        <a:off x="1781037" y="2841616"/>
        <a:ext cx="6427874" cy="1903717"/>
      </dsp:txXfrm>
    </dsp:sp>
    <dsp:sp modelId="{761745EF-0CCD-4A9E-94BE-57C10A3E4E2A}">
      <dsp:nvSpPr>
        <dsp:cNvPr id="0" name=""/>
        <dsp:cNvSpPr/>
      </dsp:nvSpPr>
      <dsp:spPr>
        <a:xfrm>
          <a:off x="139255" y="3458454"/>
          <a:ext cx="1641782" cy="1114042"/>
        </a:xfrm>
        <a:prstGeom prst="roundRect">
          <a:avLst>
            <a:gd name="adj" fmla="val 10000"/>
          </a:avLst>
        </a:prstGeom>
        <a:solidFill>
          <a:schemeClr val="accent3">
            <a:tint val="50000"/>
            <a:alpha val="90000"/>
            <a:hueOff val="54161"/>
            <a:satOff val="-2468"/>
            <a:lumOff val="11164"/>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C4C0E-10DB-4C9B-A8D5-E7F7070B7064}">
      <dsp:nvSpPr>
        <dsp:cNvPr id="0" name=""/>
        <dsp:cNvSpPr/>
      </dsp:nvSpPr>
      <dsp:spPr>
        <a:xfrm>
          <a:off x="0" y="244622"/>
          <a:ext cx="8229600" cy="4036717"/>
        </a:xfrm>
        <a:prstGeom prst="leftRightRibb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08E8F-58CB-47D8-BEC8-A1609F522A64}">
      <dsp:nvSpPr>
        <dsp:cNvPr id="0" name=""/>
        <dsp:cNvSpPr/>
      </dsp:nvSpPr>
      <dsp:spPr>
        <a:xfrm>
          <a:off x="987552" y="1193133"/>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rtl="1">
            <a:lnSpc>
              <a:spcPct val="90000"/>
            </a:lnSpc>
            <a:spcBef>
              <a:spcPct val="0"/>
            </a:spcBef>
            <a:spcAft>
              <a:spcPct val="35000"/>
            </a:spcAft>
          </a:pPr>
          <a:r>
            <a:rPr lang="ar-SA" sz="4000" b="1" kern="1200" dirty="0" smtClean="0"/>
            <a:t>انحلال وضمور عضلات النخاع الشوكي</a:t>
          </a:r>
          <a:endParaRPr lang="ar-SA" sz="4000" b="1" kern="1200" dirty="0"/>
        </a:p>
      </dsp:txBody>
      <dsp:txXfrm>
        <a:off x="987552" y="1193133"/>
        <a:ext cx="2715768" cy="1613001"/>
      </dsp:txXfrm>
    </dsp:sp>
    <dsp:sp modelId="{96596B7B-856C-491D-BBE8-C87C886122A4}">
      <dsp:nvSpPr>
        <dsp:cNvPr id="0" name=""/>
        <dsp:cNvSpPr/>
      </dsp:nvSpPr>
      <dsp:spPr>
        <a:xfrm>
          <a:off x="4114800" y="1719827"/>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42240" rIns="0" bIns="152400" numCol="1" spcCol="1270" anchor="ctr" anchorCtr="0">
          <a:noAutofit/>
        </a:bodyPr>
        <a:lstStyle/>
        <a:p>
          <a:pPr lvl="0" algn="ctr" defTabSz="1778000" rtl="1">
            <a:lnSpc>
              <a:spcPct val="90000"/>
            </a:lnSpc>
            <a:spcBef>
              <a:spcPct val="0"/>
            </a:spcBef>
            <a:spcAft>
              <a:spcPct val="35000"/>
            </a:spcAft>
          </a:pPr>
          <a:r>
            <a:rPr lang="ar-SA" sz="4000" b="1" kern="1200" dirty="0" smtClean="0"/>
            <a:t>ضمور العضلات</a:t>
          </a:r>
          <a:endParaRPr lang="ar-SA" sz="4000" b="1" kern="1200" dirty="0"/>
        </a:p>
      </dsp:txBody>
      <dsp:txXfrm>
        <a:off x="4114800" y="1719827"/>
        <a:ext cx="3209544" cy="16130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24CFF8-8C5A-40BC-8775-101911AE298C}">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58C46C-26C3-44EA-B5B8-654FAC681556}">
      <dsp:nvSpPr>
        <dsp:cNvPr id="0" name=""/>
        <dsp:cNvSpPr/>
      </dsp:nvSpPr>
      <dsp:spPr>
        <a:xfrm>
          <a:off x="3057971" y="1135"/>
          <a:ext cx="2113657" cy="105682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الأزمة الصدرية (الربو)</a:t>
          </a:r>
          <a:endParaRPr lang="ar-SA" sz="2800" b="1" kern="1200" dirty="0"/>
        </a:p>
      </dsp:txBody>
      <dsp:txXfrm>
        <a:off x="3109561" y="52725"/>
        <a:ext cx="2010477" cy="953648"/>
      </dsp:txXfrm>
    </dsp:sp>
    <dsp:sp modelId="{E8D90DB3-92C4-4923-9384-129674D12CFF}">
      <dsp:nvSpPr>
        <dsp:cNvPr id="0" name=""/>
        <dsp:cNvSpPr/>
      </dsp:nvSpPr>
      <dsp:spPr>
        <a:xfrm>
          <a:off x="4880609" y="1325359"/>
          <a:ext cx="2113657" cy="1056828"/>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kern="1200" dirty="0" smtClean="0"/>
            <a:t> </a:t>
          </a:r>
          <a:r>
            <a:rPr lang="ar-SA" sz="2800" b="1" kern="1200" dirty="0" smtClean="0"/>
            <a:t>الاتهاب الكيسي التليفي</a:t>
          </a:r>
          <a:endParaRPr lang="ar-SA" sz="2800" b="1" kern="1200" dirty="0"/>
        </a:p>
      </dsp:txBody>
      <dsp:txXfrm>
        <a:off x="4932199" y="1376949"/>
        <a:ext cx="2010477" cy="953648"/>
      </dsp:txXfrm>
    </dsp:sp>
    <dsp:sp modelId="{772E1E76-6F86-4C71-B98F-6463EC981F73}">
      <dsp:nvSpPr>
        <dsp:cNvPr id="0" name=""/>
        <dsp:cNvSpPr/>
      </dsp:nvSpPr>
      <dsp:spPr>
        <a:xfrm>
          <a:off x="4184423" y="3467999"/>
          <a:ext cx="2113657" cy="1056828"/>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إصابات القلب</a:t>
          </a:r>
          <a:endParaRPr lang="ar-SA" sz="3200" b="1" kern="1200" dirty="0"/>
        </a:p>
      </dsp:txBody>
      <dsp:txXfrm>
        <a:off x="4236013" y="3519589"/>
        <a:ext cx="2010477" cy="953648"/>
      </dsp:txXfrm>
    </dsp:sp>
    <dsp:sp modelId="{6A0C6B21-2D1F-46FE-9397-530EF4BD58FC}">
      <dsp:nvSpPr>
        <dsp:cNvPr id="0" name=""/>
        <dsp:cNvSpPr/>
      </dsp:nvSpPr>
      <dsp:spPr>
        <a:xfrm>
          <a:off x="1931519" y="3467999"/>
          <a:ext cx="2113657" cy="1056828"/>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متلازمة داون</a:t>
          </a:r>
          <a:endParaRPr lang="ar-SA" sz="3200" b="1" kern="1200" dirty="0"/>
        </a:p>
      </dsp:txBody>
      <dsp:txXfrm>
        <a:off x="1983109" y="3519589"/>
        <a:ext cx="2010477" cy="953648"/>
      </dsp:txXfrm>
    </dsp:sp>
    <dsp:sp modelId="{512C3642-DB90-4A8A-A589-AB3B93735DCB}">
      <dsp:nvSpPr>
        <dsp:cNvPr id="0" name=""/>
        <dsp:cNvSpPr/>
      </dsp:nvSpPr>
      <dsp:spPr>
        <a:xfrm>
          <a:off x="1235333" y="1325359"/>
          <a:ext cx="2113657" cy="1056828"/>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السكري</a:t>
          </a:r>
          <a:endParaRPr lang="ar-SA" sz="3600" b="1" kern="1200" dirty="0"/>
        </a:p>
      </dsp:txBody>
      <dsp:txXfrm>
        <a:off x="1286923" y="1376949"/>
        <a:ext cx="2010477" cy="9536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2B3B2-DFD5-459B-82D9-02EF70BEF3D6}">
      <dsp:nvSpPr>
        <dsp:cNvPr id="0" name=""/>
        <dsp:cNvSpPr/>
      </dsp:nvSpPr>
      <dsp:spPr>
        <a:xfrm rot="16200000">
          <a:off x="1730477" y="1374127"/>
          <a:ext cx="2909741" cy="1778160"/>
        </a:xfrm>
        <a:prstGeom prst="round2SameRect">
          <a:avLst>
            <a:gd name="adj1" fmla="val 16670"/>
            <a:gd name="adj2" fmla="val 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228600" rIns="205740" bIns="228600" numCol="1" spcCol="1270" anchor="t" anchorCtr="0">
          <a:noAutofit/>
        </a:bodyPr>
        <a:lstStyle/>
        <a:p>
          <a:pPr lvl="0" algn="ctr" defTabSz="1600200" rtl="1">
            <a:lnSpc>
              <a:spcPct val="90000"/>
            </a:lnSpc>
            <a:spcBef>
              <a:spcPct val="0"/>
            </a:spcBef>
            <a:spcAft>
              <a:spcPct val="35000"/>
            </a:spcAft>
          </a:pPr>
          <a:r>
            <a:rPr lang="ar-SA" sz="3600" b="1" kern="1200" dirty="0" smtClean="0"/>
            <a:t>2- الطرق أو الأطراف المصابة</a:t>
          </a:r>
          <a:endParaRPr lang="ar-SA" sz="3600" b="1" kern="1200" dirty="0"/>
        </a:p>
      </dsp:txBody>
      <dsp:txXfrm rot="5400000">
        <a:off x="2383085" y="895155"/>
        <a:ext cx="1691342" cy="2736105"/>
      </dsp:txXfrm>
    </dsp:sp>
    <dsp:sp modelId="{156AD3B6-5262-4139-B6CE-B276B0385320}">
      <dsp:nvSpPr>
        <dsp:cNvPr id="0" name=""/>
        <dsp:cNvSpPr/>
      </dsp:nvSpPr>
      <dsp:spPr>
        <a:xfrm rot="5400000">
          <a:off x="3549016" y="1386493"/>
          <a:ext cx="2909741" cy="1778160"/>
        </a:xfrm>
        <a:prstGeom prst="round2SameRect">
          <a:avLst>
            <a:gd name="adj1" fmla="val 16670"/>
            <a:gd name="adj2" fmla="val 0"/>
          </a:avLst>
        </a:prstGeom>
        <a:solidFill>
          <a:schemeClr val="accent5">
            <a:tint val="50000"/>
            <a:hueOff val="-10774846"/>
            <a:satOff val="46375"/>
            <a:lumOff val="125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5740" tIns="228600" rIns="137160" bIns="228600" numCol="1" spcCol="1270" anchor="t" anchorCtr="0">
          <a:noAutofit/>
        </a:bodyPr>
        <a:lstStyle/>
        <a:p>
          <a:pPr lvl="0" algn="ctr" defTabSz="1600200" rtl="1">
            <a:lnSpc>
              <a:spcPct val="90000"/>
            </a:lnSpc>
            <a:spcBef>
              <a:spcPct val="0"/>
            </a:spcBef>
            <a:spcAft>
              <a:spcPct val="35000"/>
            </a:spcAft>
          </a:pPr>
          <a:r>
            <a:rPr lang="ar-SA" sz="3600" b="1" kern="1200" dirty="0" smtClean="0"/>
            <a:t>1- نمط الإصابة و</a:t>
          </a:r>
        </a:p>
        <a:p>
          <a:pPr lvl="0" algn="ctr" defTabSz="1600200" rtl="1">
            <a:lnSpc>
              <a:spcPct val="90000"/>
            </a:lnSpc>
            <a:spcBef>
              <a:spcPct val="0"/>
            </a:spcBef>
            <a:spcAft>
              <a:spcPct val="35000"/>
            </a:spcAft>
          </a:pPr>
          <a:r>
            <a:rPr lang="ar-SA" sz="3600" b="1" kern="1200" dirty="0" smtClean="0"/>
            <a:t>طبيعتها</a:t>
          </a:r>
          <a:endParaRPr lang="ar-SA" sz="3600" b="1" kern="1200" dirty="0"/>
        </a:p>
      </dsp:txBody>
      <dsp:txXfrm rot="-5400000">
        <a:off x="4114806" y="907521"/>
        <a:ext cx="1691342" cy="2736105"/>
      </dsp:txXfrm>
    </dsp:sp>
    <dsp:sp modelId="{C20D7702-FAEA-4723-8707-A429191583B3}">
      <dsp:nvSpPr>
        <dsp:cNvPr id="0" name=""/>
        <dsp:cNvSpPr/>
      </dsp:nvSpPr>
      <dsp:spPr>
        <a:xfrm>
          <a:off x="3185166" y="0"/>
          <a:ext cx="1858903" cy="1858813"/>
        </a:xfrm>
        <a:prstGeom prst="circularArrow">
          <a:avLst>
            <a:gd name="adj1" fmla="val 12500"/>
            <a:gd name="adj2" fmla="val 1142322"/>
            <a:gd name="adj3" fmla="val 20457678"/>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E35D21-CC33-437D-8150-575B00798DDF}">
      <dsp:nvSpPr>
        <dsp:cNvPr id="0" name=""/>
        <dsp:cNvSpPr/>
      </dsp:nvSpPr>
      <dsp:spPr>
        <a:xfrm rot="10800000">
          <a:off x="3185166" y="2667149"/>
          <a:ext cx="1858903" cy="1858813"/>
        </a:xfrm>
        <a:prstGeom prst="circularArrow">
          <a:avLst>
            <a:gd name="adj1" fmla="val 12500"/>
            <a:gd name="adj2" fmla="val 1142322"/>
            <a:gd name="adj3" fmla="val 20457678"/>
            <a:gd name="adj4" fmla="val 10800000"/>
            <a:gd name="adj5" fmla="val 125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FDAA8-BB5A-423C-8C8A-59434B37E036}">
      <dsp:nvSpPr>
        <dsp:cNvPr id="0" name=""/>
        <dsp:cNvSpPr/>
      </dsp:nvSpPr>
      <dsp:spPr>
        <a:xfrm>
          <a:off x="0" y="591343"/>
          <a:ext cx="2571749" cy="154305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الشلل التخلجي أو </a:t>
          </a:r>
          <a:r>
            <a:rPr lang="ar-SA" sz="3200" b="1" kern="1200" dirty="0" err="1" smtClean="0"/>
            <a:t>اللاتوازني</a:t>
          </a:r>
          <a:r>
            <a:rPr lang="ar-SA" sz="3200" b="1" kern="1200" dirty="0" smtClean="0"/>
            <a:t> أو الكنعاني</a:t>
          </a:r>
          <a:endParaRPr lang="ar-SA" sz="3200" b="1" kern="1200" dirty="0"/>
        </a:p>
      </dsp:txBody>
      <dsp:txXfrm>
        <a:off x="0" y="591343"/>
        <a:ext cx="2571749" cy="1543050"/>
      </dsp:txXfrm>
    </dsp:sp>
    <dsp:sp modelId="{EE5BF041-5E62-479F-B039-05E40B2FA47F}">
      <dsp:nvSpPr>
        <dsp:cNvPr id="0" name=""/>
        <dsp:cNvSpPr/>
      </dsp:nvSpPr>
      <dsp:spPr>
        <a:xfrm>
          <a:off x="2828925" y="591343"/>
          <a:ext cx="2571749" cy="154305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الشلل </a:t>
          </a:r>
          <a:r>
            <a:rPr lang="ar-SA" sz="3200" b="1" kern="1200" dirty="0" err="1" smtClean="0"/>
            <a:t>الالتوائي</a:t>
          </a:r>
          <a:r>
            <a:rPr lang="ar-SA" sz="3200" b="1" kern="1200" dirty="0" smtClean="0"/>
            <a:t> أو </a:t>
          </a:r>
          <a:r>
            <a:rPr lang="ar-SA" sz="3200" b="1" kern="1200" dirty="0" err="1" smtClean="0"/>
            <a:t>التخبطي</a:t>
          </a:r>
          <a:r>
            <a:rPr lang="ar-SA" sz="3200" b="1" kern="1200" dirty="0" smtClean="0"/>
            <a:t> أو </a:t>
          </a:r>
          <a:r>
            <a:rPr lang="ar-SA" sz="3200" b="1" kern="1200" dirty="0" err="1" smtClean="0"/>
            <a:t>اللا</a:t>
          </a:r>
          <a:r>
            <a:rPr lang="ar-SA" sz="3200" b="1" kern="1200" dirty="0" smtClean="0"/>
            <a:t> انتظامي </a:t>
          </a:r>
          <a:endParaRPr lang="ar-SA" sz="3200" b="1" kern="1200" dirty="0"/>
        </a:p>
      </dsp:txBody>
      <dsp:txXfrm>
        <a:off x="2828925" y="591343"/>
        <a:ext cx="2571749" cy="1543050"/>
      </dsp:txXfrm>
    </dsp:sp>
    <dsp:sp modelId="{2EB914F0-C133-4408-9AC3-967D2FCFF530}">
      <dsp:nvSpPr>
        <dsp:cNvPr id="0" name=""/>
        <dsp:cNvSpPr/>
      </dsp:nvSpPr>
      <dsp:spPr>
        <a:xfrm>
          <a:off x="5657849" y="591343"/>
          <a:ext cx="2571749" cy="154305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الشلل التشنجي</a:t>
          </a:r>
          <a:endParaRPr lang="ar-SA" sz="3200" b="1" kern="1200" dirty="0"/>
        </a:p>
      </dsp:txBody>
      <dsp:txXfrm>
        <a:off x="5657849" y="591343"/>
        <a:ext cx="2571749" cy="1543050"/>
      </dsp:txXfrm>
    </dsp:sp>
    <dsp:sp modelId="{3BA8AA74-79FF-4B5E-8DF6-2CD4CED1F8A7}">
      <dsp:nvSpPr>
        <dsp:cNvPr id="0" name=""/>
        <dsp:cNvSpPr/>
      </dsp:nvSpPr>
      <dsp:spPr>
        <a:xfrm>
          <a:off x="1414462" y="2391569"/>
          <a:ext cx="2571749" cy="154305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ارتعاش الأطراف</a:t>
          </a:r>
          <a:endParaRPr lang="ar-SA" sz="3200" b="1" kern="1200" dirty="0"/>
        </a:p>
      </dsp:txBody>
      <dsp:txXfrm>
        <a:off x="1414462" y="2391569"/>
        <a:ext cx="2571749" cy="1543050"/>
      </dsp:txXfrm>
    </dsp:sp>
    <dsp:sp modelId="{55DA6B3D-6A93-47BC-A577-5C010AB2277E}">
      <dsp:nvSpPr>
        <dsp:cNvPr id="0" name=""/>
        <dsp:cNvSpPr/>
      </dsp:nvSpPr>
      <dsp:spPr>
        <a:xfrm>
          <a:off x="4243387" y="2391569"/>
          <a:ext cx="2571749" cy="154305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الشلل </a:t>
          </a:r>
          <a:r>
            <a:rPr lang="ar-SA" sz="3200" b="1" kern="1200" dirty="0" err="1" smtClean="0"/>
            <a:t>التيبسي</a:t>
          </a:r>
          <a:endParaRPr lang="ar-SA" sz="3200" b="1" kern="1200" dirty="0"/>
        </a:p>
      </dsp:txBody>
      <dsp:txXfrm>
        <a:off x="4243387" y="2391569"/>
        <a:ext cx="2571749" cy="15430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4CAFA-6A47-4AB9-BBF5-A1ED485D2675}">
      <dsp:nvSpPr>
        <dsp:cNvPr id="0" name=""/>
        <dsp:cNvSpPr/>
      </dsp:nvSpPr>
      <dsp:spPr>
        <a:xfrm>
          <a:off x="1208019" y="2152"/>
          <a:ext cx="2583805" cy="12919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النصفي الجانبي</a:t>
          </a:r>
          <a:endParaRPr lang="ar-SA" sz="4200" b="1" kern="1200" dirty="0"/>
        </a:p>
      </dsp:txBody>
      <dsp:txXfrm>
        <a:off x="1245858" y="39991"/>
        <a:ext cx="2508127" cy="1216224"/>
      </dsp:txXfrm>
    </dsp:sp>
    <dsp:sp modelId="{C2C1D184-1D04-4BCB-B0E3-01164CA23B6A}">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542FB8-B642-491D-9C0C-F30642BC2AC5}">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السفلي</a:t>
          </a:r>
          <a:endParaRPr lang="ar-SA" sz="4200" b="1" kern="1200" dirty="0"/>
        </a:p>
      </dsp:txBody>
      <dsp:txXfrm>
        <a:off x="1762619" y="1654869"/>
        <a:ext cx="1991366" cy="1216224"/>
      </dsp:txXfrm>
    </dsp:sp>
    <dsp:sp modelId="{F919BE84-C788-42A8-8BA6-96B73A781F8F}">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68697-D184-4C65-A997-B5EA6B24BECA}">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1560506"/>
              <a:satOff val="-1946"/>
              <a:lumOff val="4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الثلاثي</a:t>
          </a:r>
          <a:endParaRPr lang="ar-SA" sz="4200" b="1" kern="1200" dirty="0"/>
        </a:p>
      </dsp:txBody>
      <dsp:txXfrm>
        <a:off x="1762619" y="3269747"/>
        <a:ext cx="1991366" cy="1216224"/>
      </dsp:txXfrm>
    </dsp:sp>
    <dsp:sp modelId="{DBF6D45F-27F3-48EE-8041-1E15D345552C}">
      <dsp:nvSpPr>
        <dsp:cNvPr id="0" name=""/>
        <dsp:cNvSpPr/>
      </dsp:nvSpPr>
      <dsp:spPr>
        <a:xfrm>
          <a:off x="4437775" y="2152"/>
          <a:ext cx="2583805" cy="1291902"/>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الأحادي</a:t>
          </a:r>
          <a:endParaRPr lang="ar-SA" sz="4200" b="1" kern="1200" dirty="0"/>
        </a:p>
      </dsp:txBody>
      <dsp:txXfrm>
        <a:off x="4475614" y="39991"/>
        <a:ext cx="2508127" cy="1216224"/>
      </dsp:txXfrm>
    </dsp:sp>
    <dsp:sp modelId="{2C71FDB8-0963-41A0-920F-3384979163B1}">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1D6BE4-FAB4-492E-9DC1-90E0E0D559FE}">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3121013"/>
              <a:satOff val="-3893"/>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الرباعي</a:t>
          </a:r>
          <a:endParaRPr lang="ar-SA" sz="4200" b="1" kern="1200" dirty="0"/>
        </a:p>
      </dsp:txBody>
      <dsp:txXfrm>
        <a:off x="4992375" y="1654869"/>
        <a:ext cx="1991366" cy="1216224"/>
      </dsp:txXfrm>
    </dsp:sp>
    <dsp:sp modelId="{84EB71C1-9891-459D-8661-D9E79B287599}">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BA342B-5552-4218-AEAD-84F4FED74613}">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53340" rIns="80010" bIns="53340" numCol="1" spcCol="1270" anchor="ctr" anchorCtr="0">
          <a:noAutofit/>
        </a:bodyPr>
        <a:lstStyle/>
        <a:p>
          <a:pPr lvl="0" algn="ctr" defTabSz="1866900" rtl="1">
            <a:lnSpc>
              <a:spcPct val="90000"/>
            </a:lnSpc>
            <a:spcBef>
              <a:spcPct val="0"/>
            </a:spcBef>
            <a:spcAft>
              <a:spcPct val="35000"/>
            </a:spcAft>
          </a:pPr>
          <a:r>
            <a:rPr lang="ar-SA" sz="4200" b="1" kern="1200" dirty="0" smtClean="0"/>
            <a:t>الكلي السفلي</a:t>
          </a:r>
          <a:endParaRPr lang="ar-SA" sz="4200" b="1"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182608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343430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118817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59362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268488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1708FC7-C4DC-421A-95B5-C14CDAB6A54C}" type="datetimeFigureOut">
              <a:rPr lang="ar-SA" smtClean="0"/>
              <a:t>05/03/42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57529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1708FC7-C4DC-421A-95B5-C14CDAB6A54C}" type="datetimeFigureOut">
              <a:rPr lang="ar-SA" smtClean="0"/>
              <a:t>05/03/42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285085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1708FC7-C4DC-421A-95B5-C14CDAB6A54C}" type="datetimeFigureOut">
              <a:rPr lang="ar-SA" smtClean="0"/>
              <a:t>05/03/42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429078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708FC7-C4DC-421A-95B5-C14CDAB6A54C}" type="datetimeFigureOut">
              <a:rPr lang="ar-SA" smtClean="0"/>
              <a:t>05/03/42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22928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08FC7-C4DC-421A-95B5-C14CDAB6A54C}" type="datetimeFigureOut">
              <a:rPr lang="ar-SA" smtClean="0"/>
              <a:t>05/03/42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200950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1708FC7-C4DC-421A-95B5-C14CDAB6A54C}" type="datetimeFigureOut">
              <a:rPr lang="ar-SA" smtClean="0"/>
              <a:t>05/03/42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4DBAEB6-B4C5-47C3-B73B-3C740863620A}" type="slidenum">
              <a:rPr lang="ar-SA" smtClean="0"/>
              <a:t>‹#›</a:t>
            </a:fld>
            <a:endParaRPr lang="ar-SA"/>
          </a:p>
        </p:txBody>
      </p:sp>
    </p:spTree>
    <p:extLst>
      <p:ext uri="{BB962C8B-B14F-4D97-AF65-F5344CB8AC3E}">
        <p14:creationId xmlns:p14="http://schemas.microsoft.com/office/powerpoint/2010/main" val="233278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1708FC7-C4DC-421A-95B5-C14CDAB6A54C}" type="datetimeFigureOut">
              <a:rPr lang="ar-SA" smtClean="0"/>
              <a:t>05/03/42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DBAEB6-B4C5-47C3-B73B-3C740863620A}" type="slidenum">
              <a:rPr lang="ar-SA" smtClean="0"/>
              <a:t>‹#›</a:t>
            </a:fld>
            <a:endParaRPr lang="ar-SA"/>
          </a:p>
        </p:txBody>
      </p:sp>
    </p:spTree>
    <p:extLst>
      <p:ext uri="{BB962C8B-B14F-4D97-AF65-F5344CB8AC3E}">
        <p14:creationId xmlns:p14="http://schemas.microsoft.com/office/powerpoint/2010/main" val="3946042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268760"/>
            <a:ext cx="7772400" cy="1470025"/>
          </a:xfrm>
        </p:spPr>
        <p:style>
          <a:lnRef idx="1">
            <a:schemeClr val="accent1"/>
          </a:lnRef>
          <a:fillRef idx="2">
            <a:schemeClr val="accent1"/>
          </a:fillRef>
          <a:effectRef idx="1">
            <a:schemeClr val="accent1"/>
          </a:effectRef>
          <a:fontRef idx="minor">
            <a:schemeClr val="dk1"/>
          </a:fontRef>
        </p:style>
        <p:txBody>
          <a:bodyPr/>
          <a:lstStyle/>
          <a:p>
            <a:r>
              <a:rPr lang="ar-SA" b="1" dirty="0" smtClean="0"/>
              <a:t>الفصل السادس</a:t>
            </a:r>
            <a:endParaRPr lang="ar-SA" b="1" dirty="0"/>
          </a:p>
        </p:txBody>
      </p:sp>
      <p:sp>
        <p:nvSpPr>
          <p:cNvPr id="3" name="عنوان فرعي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endParaRPr lang="ar-SA" sz="4400" b="1" dirty="0" smtClean="0">
              <a:solidFill>
                <a:schemeClr val="tx1"/>
              </a:solidFill>
            </a:endParaRPr>
          </a:p>
          <a:p>
            <a:r>
              <a:rPr lang="ar-SA" sz="4400" b="1" dirty="0" smtClean="0">
                <a:solidFill>
                  <a:schemeClr val="tx1"/>
                </a:solidFill>
              </a:rPr>
              <a:t>الإعاقات الجسمية والصحية</a:t>
            </a:r>
            <a:endParaRPr lang="ar-SA" sz="4400" b="1" dirty="0">
              <a:solidFill>
                <a:schemeClr val="tx1"/>
              </a:solidFill>
            </a:endParaRPr>
          </a:p>
        </p:txBody>
      </p:sp>
    </p:spTree>
    <p:extLst>
      <p:ext uri="{BB962C8B-B14F-4D97-AF65-F5344CB8AC3E}">
        <p14:creationId xmlns:p14="http://schemas.microsoft.com/office/powerpoint/2010/main" val="372935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b="1" dirty="0" smtClean="0"/>
              <a:t>إصابات الجهاز العصبي المركزي</a:t>
            </a:r>
            <a:endParaRPr lang="ar-SA" b="1" dirty="0"/>
          </a:p>
        </p:txBody>
      </p:sp>
      <p:sp>
        <p:nvSpPr>
          <p:cNvPr id="3" name="عنصر نائب للمحتوى 2"/>
          <p:cNvSpPr>
            <a:spLocks noGrp="1"/>
          </p:cNvSpPr>
          <p:nvPr>
            <p:ph idx="1"/>
          </p:nvPr>
        </p:nvSpPr>
        <p:spPr>
          <a:xfrm>
            <a:off x="457200" y="1600200"/>
            <a:ext cx="8229600" cy="5069160"/>
          </a:xfrm>
        </p:spPr>
        <p:style>
          <a:lnRef idx="2">
            <a:schemeClr val="accent4"/>
          </a:lnRef>
          <a:fillRef idx="1">
            <a:schemeClr val="lt1"/>
          </a:fillRef>
          <a:effectRef idx="0">
            <a:schemeClr val="accent4"/>
          </a:effectRef>
          <a:fontRef idx="minor">
            <a:schemeClr val="dk1"/>
          </a:fontRef>
        </p:style>
        <p:txBody>
          <a:bodyPr>
            <a:normAutofit/>
          </a:bodyPr>
          <a:lstStyle/>
          <a:p>
            <a:pPr>
              <a:buFont typeface="Wingdings" pitchFamily="2" charset="2"/>
              <a:buChar char="Ø"/>
            </a:pPr>
            <a:r>
              <a:rPr lang="ar-SA" dirty="0" smtClean="0"/>
              <a:t>يتكون الجهاز العصبي المركزي من الدماغ والحبل الشوكي.</a:t>
            </a:r>
          </a:p>
          <a:p>
            <a:pPr>
              <a:buFont typeface="Wingdings" pitchFamily="2" charset="2"/>
              <a:buChar char="Ø"/>
            </a:pPr>
            <a:r>
              <a:rPr lang="ar-SA" dirty="0" smtClean="0"/>
              <a:t>يؤدي تلف أو إصابة أي جزء إلى حدوث إعاقة أو إصابة حركية ما.</a:t>
            </a:r>
          </a:p>
          <a:p>
            <a:pPr>
              <a:buFont typeface="Wingdings" pitchFamily="2" charset="2"/>
              <a:buChar char="Ø"/>
            </a:pPr>
            <a:r>
              <a:rPr lang="ar-SA" dirty="0" smtClean="0"/>
              <a:t>قد تكون الإصابة بسيطة جدًا خاصة عندما تكون وظائف الجسم سليمة.</a:t>
            </a:r>
          </a:p>
          <a:p>
            <a:pPr>
              <a:buFont typeface="Wingdings" pitchFamily="2" charset="2"/>
              <a:buChar char="Ø"/>
            </a:pPr>
            <a:r>
              <a:rPr lang="ar-SA" dirty="0" smtClean="0"/>
              <a:t>وقد تكون شديدة جدًا تؤدي إلى تدني أو انعدام المهارات الوظيفية لدى الطفل.</a:t>
            </a:r>
          </a:p>
          <a:p>
            <a:pPr algn="just">
              <a:buFont typeface="Wingdings" pitchFamily="2" charset="2"/>
              <a:buChar char="Ø"/>
            </a:pPr>
            <a:r>
              <a:rPr lang="ar-SA" dirty="0" smtClean="0"/>
              <a:t>الآثار المترتبة على الإصابة تبدو واضحة ذات تأثير مباشر على المهارات الحركية للجسم والأطراف.</a:t>
            </a:r>
            <a:endParaRPr lang="ar-SA" dirty="0"/>
          </a:p>
        </p:txBody>
      </p:sp>
    </p:spTree>
    <p:extLst>
      <p:ext uri="{BB962C8B-B14F-4D97-AF65-F5344CB8AC3E}">
        <p14:creationId xmlns:p14="http://schemas.microsoft.com/office/powerpoint/2010/main" val="1155374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r>
              <a:rPr lang="ar-SA" b="1" dirty="0" smtClean="0"/>
              <a:t>الشلل الدماغي أو الشلل المخي</a:t>
            </a:r>
            <a:endParaRPr lang="ar-SA" b="1" dirty="0"/>
          </a:p>
        </p:txBody>
      </p:sp>
      <p:sp>
        <p:nvSpPr>
          <p:cNvPr id="3" name="عنصر نائب للمحتوى 2"/>
          <p:cNvSpPr>
            <a:spLocks noGrp="1"/>
          </p:cNvSpPr>
          <p:nvPr>
            <p:ph idx="1"/>
          </p:nvPr>
        </p:nvSpPr>
        <p:spPr>
          <a:xfrm>
            <a:off x="457200" y="1412776"/>
            <a:ext cx="8229600" cy="5184576"/>
          </a:xfrm>
        </p:spPr>
        <p:style>
          <a:lnRef idx="2">
            <a:schemeClr val="accent3"/>
          </a:lnRef>
          <a:fillRef idx="1">
            <a:schemeClr val="lt1"/>
          </a:fillRef>
          <a:effectRef idx="0">
            <a:schemeClr val="accent3"/>
          </a:effectRef>
          <a:fontRef idx="minor">
            <a:schemeClr val="dk1"/>
          </a:fontRef>
        </p:style>
        <p:txBody>
          <a:bodyPr>
            <a:normAutofit fontScale="92500"/>
          </a:bodyPr>
          <a:lstStyle/>
          <a:p>
            <a:pPr marL="0" indent="0">
              <a:lnSpc>
                <a:spcPct val="150000"/>
              </a:lnSpc>
              <a:buNone/>
            </a:pPr>
            <a:r>
              <a:rPr lang="ar-SA" dirty="0" smtClean="0"/>
              <a:t>يطلق </a:t>
            </a:r>
            <a:r>
              <a:rPr lang="ar-SA" dirty="0"/>
              <a:t>مصطلح الشلل الدماغي علي الاضطرابات النمائية أو العصبية التي  تصيب الدماغ في مراحل مبكرة من حياة الطفل وخاصة في فترة عدم اكتمال نمو القشرة الدماغية المسئولة عن الحركة. تنجم هذه الاضطرابات عن خلل أو تلف في الدماغ وتؤدي إلي عدد غير محدود من الأعراض والمشكلات الحركية والحسية والعصبية التي تظهر </a:t>
            </a:r>
            <a:r>
              <a:rPr lang="ar-SA" dirty="0" smtClean="0"/>
              <a:t>على </a:t>
            </a:r>
            <a:r>
              <a:rPr lang="ar-SA" dirty="0"/>
              <a:t>شكل تشنج أو توتر في الحركة </a:t>
            </a:r>
            <a:r>
              <a:rPr lang="ar-SA" dirty="0" smtClean="0"/>
              <a:t>والأوضاع </a:t>
            </a:r>
            <a:r>
              <a:rPr lang="ar-SA" dirty="0"/>
              <a:t>الجسمية وما يصحبها من التشوهات في </a:t>
            </a:r>
            <a:r>
              <a:rPr lang="ar-SA" dirty="0" smtClean="0"/>
              <a:t>الأطراف.</a:t>
            </a:r>
            <a:endParaRPr lang="ar-SA" dirty="0"/>
          </a:p>
        </p:txBody>
      </p:sp>
    </p:spTree>
    <p:extLst>
      <p:ext uri="{BB962C8B-B14F-4D97-AF65-F5344CB8AC3E}">
        <p14:creationId xmlns:p14="http://schemas.microsoft.com/office/powerpoint/2010/main" val="477408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SA" b="1" dirty="0" smtClean="0"/>
              <a:t>أسباب الإصابة بالشلل الدماغي</a:t>
            </a:r>
            <a:endParaRPr lang="ar-SA" b="1" dirty="0"/>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lnSpc>
                <a:spcPct val="150000"/>
              </a:lnSpc>
              <a:buNone/>
            </a:pPr>
            <a:r>
              <a:rPr lang="ar-SA" dirty="0" smtClean="0"/>
              <a:t>1- الولادة المتعسرة</a:t>
            </a:r>
          </a:p>
          <a:p>
            <a:pPr marL="0" indent="0">
              <a:lnSpc>
                <a:spcPct val="150000"/>
              </a:lnSpc>
              <a:buNone/>
            </a:pPr>
            <a:r>
              <a:rPr lang="ar-SA" dirty="0" smtClean="0"/>
              <a:t>2- عدم توافق العامل </a:t>
            </a:r>
            <a:r>
              <a:rPr lang="ar-SA" dirty="0" err="1" smtClean="0"/>
              <a:t>الرايزسي</a:t>
            </a:r>
            <a:r>
              <a:rPr lang="ar-SA" dirty="0" smtClean="0"/>
              <a:t> لكل من دم الأم والجنين.</a:t>
            </a:r>
          </a:p>
          <a:p>
            <a:pPr marL="0" indent="0">
              <a:lnSpc>
                <a:spcPct val="150000"/>
              </a:lnSpc>
              <a:buNone/>
            </a:pPr>
            <a:r>
              <a:rPr lang="ar-SA" dirty="0" smtClean="0"/>
              <a:t>3- إصابة الأم الحامل بالسكري.</a:t>
            </a:r>
          </a:p>
          <a:p>
            <a:pPr marL="0" indent="0">
              <a:lnSpc>
                <a:spcPct val="150000"/>
              </a:lnSpc>
              <a:buNone/>
            </a:pPr>
            <a:r>
              <a:rPr lang="ar-SA" dirty="0" smtClean="0"/>
              <a:t>4- الولادة المبكرة</a:t>
            </a:r>
          </a:p>
          <a:p>
            <a:pPr marL="0" indent="0">
              <a:lnSpc>
                <a:spcPct val="150000"/>
              </a:lnSpc>
              <a:buNone/>
            </a:pPr>
            <a:r>
              <a:rPr lang="ar-SA" dirty="0" smtClean="0"/>
              <a:t>5- الولادة المتكررة</a:t>
            </a:r>
          </a:p>
          <a:p>
            <a:pPr marL="0" indent="0">
              <a:lnSpc>
                <a:spcPct val="150000"/>
              </a:lnSpc>
              <a:buNone/>
            </a:pPr>
            <a:r>
              <a:rPr lang="ar-SA" dirty="0" smtClean="0"/>
              <a:t>6- نقص الأكسجين قبل أو أثناء الولادة.</a:t>
            </a:r>
          </a:p>
          <a:p>
            <a:pPr marL="0" indent="0">
              <a:lnSpc>
                <a:spcPct val="150000"/>
              </a:lnSpc>
              <a:buNone/>
            </a:pPr>
            <a:r>
              <a:rPr lang="ar-SA" dirty="0" smtClean="0"/>
              <a:t>7-إصابات الأم الحامل بأمراض.</a:t>
            </a:r>
          </a:p>
          <a:p>
            <a:pPr marL="0" indent="0">
              <a:buNone/>
            </a:pPr>
            <a:endParaRPr lang="ar-SA" dirty="0"/>
          </a:p>
        </p:txBody>
      </p:sp>
    </p:spTree>
    <p:extLst>
      <p:ext uri="{BB962C8B-B14F-4D97-AF65-F5344CB8AC3E}">
        <p14:creationId xmlns:p14="http://schemas.microsoft.com/office/powerpoint/2010/main" val="2341891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lnSpc>
                <a:spcPct val="150000"/>
              </a:lnSpc>
              <a:buNone/>
            </a:pPr>
            <a:r>
              <a:rPr lang="ar-SA" dirty="0" smtClean="0"/>
              <a:t>8- </a:t>
            </a:r>
            <a:r>
              <a:rPr lang="ar-SA" dirty="0"/>
              <a:t>سوء التغذية والوضع الصحي للأم الحامل</a:t>
            </a:r>
            <a:r>
              <a:rPr lang="ar-SA" dirty="0" smtClean="0"/>
              <a:t>.</a:t>
            </a:r>
          </a:p>
          <a:p>
            <a:pPr marL="0" indent="0">
              <a:lnSpc>
                <a:spcPct val="150000"/>
              </a:lnSpc>
              <a:buNone/>
            </a:pPr>
            <a:r>
              <a:rPr lang="ar-SA" dirty="0" smtClean="0"/>
              <a:t>9- كبر أو صغر سن الأم أثناء فترة الحمل.</a:t>
            </a:r>
          </a:p>
          <a:p>
            <a:pPr marL="0" indent="0">
              <a:lnSpc>
                <a:spcPct val="150000"/>
              </a:lnSpc>
              <a:buNone/>
            </a:pPr>
            <a:r>
              <a:rPr lang="ar-SA" dirty="0" smtClean="0"/>
              <a:t>10- تسمم الحمل.</a:t>
            </a:r>
          </a:p>
          <a:p>
            <a:pPr marL="0" indent="0">
              <a:lnSpc>
                <a:spcPct val="150000"/>
              </a:lnSpc>
              <a:buNone/>
            </a:pPr>
            <a:r>
              <a:rPr lang="ar-SA" dirty="0" smtClean="0"/>
              <a:t>11- تعرض الأم الحامل للأشعة وتناول العقاقير دون استشارة الطبيب.</a:t>
            </a:r>
          </a:p>
          <a:p>
            <a:pPr marL="0" indent="0">
              <a:lnSpc>
                <a:spcPct val="150000"/>
              </a:lnSpc>
              <a:buNone/>
            </a:pPr>
            <a:r>
              <a:rPr lang="ar-SA" dirty="0" smtClean="0"/>
              <a:t>12- تعرض الأم الحامل إلى المواد الكيماوية السامة.</a:t>
            </a:r>
          </a:p>
          <a:p>
            <a:pPr marL="0" indent="0">
              <a:lnSpc>
                <a:spcPct val="150000"/>
              </a:lnSpc>
              <a:buNone/>
            </a:pPr>
            <a:r>
              <a:rPr lang="ar-SA" dirty="0" smtClean="0"/>
              <a:t>13- تعرض الطفل للحوادث أو إصابات الرأس أو الأورام والأمراض الخبيثة.</a:t>
            </a:r>
          </a:p>
          <a:p>
            <a:pPr marL="0" indent="0">
              <a:lnSpc>
                <a:spcPct val="150000"/>
              </a:lnSpc>
              <a:buNone/>
            </a:pPr>
            <a:r>
              <a:rPr lang="ar-SA" dirty="0" smtClean="0"/>
              <a:t>14- تسمم الطفل ببعض المواد الكيماوية أو استنشاقها.</a:t>
            </a:r>
            <a:endParaRPr lang="ar-SA" dirty="0"/>
          </a:p>
        </p:txBody>
      </p:sp>
    </p:spTree>
    <p:extLst>
      <p:ext uri="{BB962C8B-B14F-4D97-AF65-F5344CB8AC3E}">
        <p14:creationId xmlns:p14="http://schemas.microsoft.com/office/powerpoint/2010/main" val="36309602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t>تصنيفات الشلل الدماغي</a:t>
            </a:r>
            <a:endParaRPr lang="ar-SA" b="1"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5200837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665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smtClean="0"/>
              <a:t/>
            </a:r>
            <a:br>
              <a:rPr lang="ar-SA" b="1" dirty="0" smtClean="0"/>
            </a:br>
            <a:r>
              <a:rPr lang="ar-SA" b="1" dirty="0" smtClean="0"/>
              <a:t>1- </a:t>
            </a:r>
            <a:r>
              <a:rPr lang="ar-SA" b="1" dirty="0"/>
              <a:t>نمط الإصابة </a:t>
            </a:r>
            <a:r>
              <a:rPr lang="ar-SA" b="1" dirty="0" smtClean="0"/>
              <a:t>وطبيعتها</a:t>
            </a:r>
            <a:r>
              <a:rPr lang="ar-SA" b="1" dirty="0"/>
              <a:t/>
            </a:r>
            <a:br>
              <a:rPr lang="ar-SA" b="1" dirty="0"/>
            </a:b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118359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564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t>2- الطرق أو الأطراف المصابة</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86193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9855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تشخيص الشلل الدماغي</a:t>
            </a:r>
            <a:endParaRPr lang="ar-SA" b="1" dirty="0"/>
          </a:p>
        </p:txBody>
      </p:sp>
      <p:sp>
        <p:nvSpPr>
          <p:cNvPr id="3" name="عنصر نائب للمحتوى 2"/>
          <p:cNvSpPr>
            <a:spLocks noGrp="1"/>
          </p:cNvSpPr>
          <p:nvPr>
            <p:ph idx="1"/>
          </p:nvPr>
        </p:nvSpPr>
        <p:spPr>
          <a:xfrm>
            <a:off x="457200" y="1600200"/>
            <a:ext cx="8229600" cy="4925144"/>
          </a:xfrm>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buNone/>
            </a:pPr>
            <a:r>
              <a:rPr lang="ar-SA" dirty="0" smtClean="0"/>
              <a:t>هناك العديد من المظاهر التي يمكن أن تلاحظها الأم على طفلها في جوانب نموه وحركاته وتشكل هذه المطاهر أو الدلالات تعرف أولي أو كشف ومن هذه المظاهر:</a:t>
            </a:r>
          </a:p>
          <a:p>
            <a:pPr marL="0" indent="0">
              <a:buNone/>
            </a:pPr>
            <a:endParaRPr lang="ar-SA" dirty="0" smtClean="0"/>
          </a:p>
          <a:p>
            <a:pPr marL="0" indent="0">
              <a:buNone/>
            </a:pPr>
            <a:r>
              <a:rPr lang="ar-SA" dirty="0" smtClean="0"/>
              <a:t>1- لا يرضع الطفل بصورة طبيعية.</a:t>
            </a:r>
          </a:p>
          <a:p>
            <a:pPr marL="0" indent="0">
              <a:buNone/>
            </a:pPr>
            <a:r>
              <a:rPr lang="ar-SA" dirty="0" smtClean="0"/>
              <a:t>2- لا يبلع الطفل ما يأكله بصورة جيدة.</a:t>
            </a:r>
          </a:p>
          <a:p>
            <a:pPr marL="0" indent="0">
              <a:buNone/>
            </a:pPr>
            <a:r>
              <a:rPr lang="ar-SA" dirty="0" smtClean="0"/>
              <a:t>3- تقلص غير طبيعي في الذراعين أو الساقين.</a:t>
            </a:r>
          </a:p>
          <a:p>
            <a:pPr marL="0" indent="0">
              <a:buNone/>
            </a:pPr>
            <a:r>
              <a:rPr lang="ar-SA" dirty="0" smtClean="0"/>
              <a:t>4- بطء الحركة وعدم التحرك بمفرده.</a:t>
            </a:r>
          </a:p>
          <a:p>
            <a:pPr marL="0" indent="0">
              <a:buNone/>
            </a:pPr>
            <a:r>
              <a:rPr lang="ar-SA" dirty="0" smtClean="0"/>
              <a:t>5-ضعف السيطرة على عضلات الرقبة. </a:t>
            </a:r>
            <a:endParaRPr lang="ar-SA" dirty="0"/>
          </a:p>
        </p:txBody>
      </p:sp>
    </p:spTree>
    <p:extLst>
      <p:ext uri="{BB962C8B-B14F-4D97-AF65-F5344CB8AC3E}">
        <p14:creationId xmlns:p14="http://schemas.microsoft.com/office/powerpoint/2010/main" val="1321329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48672"/>
          </a:xfrm>
        </p:spPr>
        <p:style>
          <a:lnRef idx="2">
            <a:schemeClr val="accent6"/>
          </a:lnRef>
          <a:fillRef idx="1">
            <a:schemeClr val="lt1"/>
          </a:fillRef>
          <a:effectRef idx="0">
            <a:schemeClr val="accent6"/>
          </a:effectRef>
          <a:fontRef idx="minor">
            <a:schemeClr val="dk1"/>
          </a:fontRef>
        </p:style>
        <p:txBody>
          <a:bodyPr/>
          <a:lstStyle/>
          <a:p>
            <a:pPr marL="0" indent="0">
              <a:buNone/>
            </a:pPr>
            <a:r>
              <a:rPr lang="ar-SA" dirty="0" smtClean="0"/>
              <a:t>6- التأخر في القدرة على تثبيت الرأس وسط الجسم.</a:t>
            </a:r>
          </a:p>
          <a:p>
            <a:pPr marL="0" indent="0">
              <a:buNone/>
            </a:pPr>
            <a:r>
              <a:rPr lang="ar-SA" dirty="0" smtClean="0"/>
              <a:t>7- التأخر في استعمال اليدين.</a:t>
            </a:r>
          </a:p>
          <a:p>
            <a:pPr marL="0" indent="0">
              <a:buNone/>
            </a:pPr>
            <a:r>
              <a:rPr lang="ar-SA" dirty="0" smtClean="0"/>
              <a:t>8- إبقاء إحدى اليدين منقبضة أو إبقاء الإبهام داخل قبضته.</a:t>
            </a:r>
          </a:p>
          <a:p>
            <a:pPr marL="0" indent="0">
              <a:buNone/>
            </a:pPr>
            <a:r>
              <a:rPr lang="ar-SA" dirty="0" smtClean="0"/>
              <a:t>9- عدم القدرة على الجلوس في العمر المناسب.</a:t>
            </a:r>
          </a:p>
          <a:p>
            <a:pPr marL="0" indent="0">
              <a:buNone/>
            </a:pPr>
            <a:r>
              <a:rPr lang="ar-SA" dirty="0" smtClean="0"/>
              <a:t>ارتخاء كبير في العضلات.</a:t>
            </a:r>
          </a:p>
          <a:p>
            <a:pPr marL="0" indent="0">
              <a:buNone/>
            </a:pPr>
            <a:endParaRPr lang="ar-SA" dirty="0"/>
          </a:p>
          <a:p>
            <a:pPr>
              <a:buFont typeface="Wingdings" pitchFamily="2" charset="2"/>
              <a:buChar char="Ø"/>
            </a:pPr>
            <a:r>
              <a:rPr lang="ar-SA" dirty="0" smtClean="0"/>
              <a:t>إن وجود هذه المظاهر والدلالات لا يعني بالضرورة أن الطفل مصاب بالشلل الدماغي وإنما هناك احتمال أكبر أن يكون مصابًا به مقارنة بالأطفال مصحوبًا بأنماط حركية غير طبيعية.</a:t>
            </a:r>
            <a:endParaRPr lang="ar-SA" dirty="0"/>
          </a:p>
        </p:txBody>
      </p:sp>
    </p:spTree>
    <p:extLst>
      <p:ext uri="{BB962C8B-B14F-4D97-AF65-F5344CB8AC3E}">
        <p14:creationId xmlns:p14="http://schemas.microsoft.com/office/powerpoint/2010/main" val="145696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style>
          <a:lnRef idx="2">
            <a:schemeClr val="accent2"/>
          </a:lnRef>
          <a:fillRef idx="1">
            <a:schemeClr val="lt1"/>
          </a:fillRef>
          <a:effectRef idx="0">
            <a:schemeClr val="accent2"/>
          </a:effectRef>
          <a:fontRef idx="minor">
            <a:schemeClr val="dk1"/>
          </a:fontRef>
        </p:style>
        <p:txBody>
          <a:bodyPr/>
          <a:lstStyle/>
          <a:p>
            <a:pPr marL="0" indent="0">
              <a:buNone/>
            </a:pPr>
            <a:r>
              <a:rPr lang="ar-SA" dirty="0" smtClean="0"/>
              <a:t>1- تشخيص طبي يقوم به طبيب الأعصاب وطبيب الأطفال وذلك من أجل تأكيد أو نفي حالة الإصابة بالشلل الدماغي وتقييم حالة الطفل في الجوانب الجسمية والحركية والصحية. </a:t>
            </a:r>
          </a:p>
          <a:p>
            <a:pPr marL="0" indent="0">
              <a:buNone/>
            </a:pPr>
            <a:endParaRPr lang="ar-SA" dirty="0"/>
          </a:p>
          <a:p>
            <a:pPr marL="0" indent="0">
              <a:buNone/>
            </a:pPr>
            <a:r>
              <a:rPr lang="ar-SA" dirty="0" smtClean="0"/>
              <a:t>2- تشخيص تربوي نفسي يقوم به اخصائي علم النفس والباحث الاجتماعي واخصائي التربية الخاصة لتحديد مستوى تأثير الجوانب المعرفية والنفسية الانفعالية بالإصابة بالشلل الدماغي وتقييم أداء الطفل </a:t>
            </a:r>
            <a:endParaRPr lang="ar-SA" dirty="0"/>
          </a:p>
        </p:txBody>
      </p:sp>
    </p:spTree>
    <p:extLst>
      <p:ext uri="{BB962C8B-B14F-4D97-AF65-F5344CB8AC3E}">
        <p14:creationId xmlns:p14="http://schemas.microsoft.com/office/powerpoint/2010/main" val="3485248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r>
              <a:rPr lang="ar-SA" dirty="0" smtClean="0"/>
              <a:t>تعتبر الإعاقات الجسمية والصحية من الإعاقات الرئيسية التي لاقت اهتمامًا متزايدًا من قبل الاختصاصيين في الميادين المختلفة.</a:t>
            </a:r>
          </a:p>
          <a:p>
            <a:pPr>
              <a:buFont typeface="Wingdings" pitchFamily="2" charset="2"/>
              <a:buChar char="Ø"/>
            </a:pPr>
            <a:endParaRPr lang="ar-SA" dirty="0"/>
          </a:p>
          <a:p>
            <a:pPr>
              <a:buFont typeface="Wingdings" pitchFamily="2" charset="2"/>
              <a:buChar char="Ø"/>
            </a:pPr>
            <a:r>
              <a:rPr lang="ar-SA" dirty="0" smtClean="0"/>
              <a:t>وبسبب أن الإعاقات الجسمية والصحية هي على الأغلب إعاقات ظاهرة فإن الكثير من الأفراد ينظرون إليهم بشفقة أو يرفضونهم اجتماعيًا أو يضايقونهم مما ينعكس سلبًا على مشاعر الأفراد المصابين بهذه الإعاقات, من هنا فالتدخل في حالة الإعاقات الجسمية والصحية لا يكون طبيًا فقط وإنما اجتماعيًا وتربويًا ونفسيًا.</a:t>
            </a:r>
          </a:p>
        </p:txBody>
      </p:sp>
    </p:spTree>
    <p:extLst>
      <p:ext uri="{BB962C8B-B14F-4D97-AF65-F5344CB8AC3E}">
        <p14:creationId xmlns:p14="http://schemas.microsoft.com/office/powerpoint/2010/main" val="1144893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dirty="0" smtClean="0"/>
              <a:t> </a:t>
            </a:r>
            <a:r>
              <a:rPr lang="ar-SA" b="1" dirty="0" smtClean="0"/>
              <a:t>المشكلات والإعاقات المصاحبة للشلل الدماغي </a:t>
            </a:r>
            <a:endParaRPr lang="ar-SA" b="1" dirty="0"/>
          </a:p>
        </p:txBody>
      </p:sp>
      <p:sp>
        <p:nvSpPr>
          <p:cNvPr id="3" name="عنصر نائب للمحتوى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0" indent="0">
              <a:buNone/>
            </a:pPr>
            <a:endParaRPr lang="ar-SA" dirty="0" smtClean="0"/>
          </a:p>
          <a:p>
            <a:pPr marL="0" indent="0">
              <a:buNone/>
            </a:pPr>
            <a:r>
              <a:rPr lang="ar-SA" dirty="0" smtClean="0"/>
              <a:t>1- الإعاقة العقلية</a:t>
            </a:r>
          </a:p>
          <a:p>
            <a:pPr marL="0" indent="0">
              <a:buNone/>
            </a:pPr>
            <a:r>
              <a:rPr lang="ar-SA" dirty="0" smtClean="0"/>
              <a:t>2- الصرع</a:t>
            </a:r>
          </a:p>
          <a:p>
            <a:pPr marL="0" indent="0">
              <a:buNone/>
            </a:pPr>
            <a:r>
              <a:rPr lang="ar-SA" dirty="0" smtClean="0"/>
              <a:t>3- الإعاقة السمعية</a:t>
            </a:r>
          </a:p>
          <a:p>
            <a:pPr marL="0" indent="0">
              <a:buNone/>
            </a:pPr>
            <a:r>
              <a:rPr lang="ar-SA" dirty="0" smtClean="0"/>
              <a:t>4- الإعاقة البصرية</a:t>
            </a:r>
          </a:p>
          <a:p>
            <a:pPr marL="0" indent="0">
              <a:buNone/>
            </a:pPr>
            <a:r>
              <a:rPr lang="ar-SA" dirty="0" smtClean="0"/>
              <a:t>5- اضطرابات النطق والكلام</a:t>
            </a:r>
          </a:p>
          <a:p>
            <a:pPr marL="0" indent="0">
              <a:buNone/>
            </a:pPr>
            <a:r>
              <a:rPr lang="ar-SA" dirty="0" smtClean="0"/>
              <a:t>6- مشكلات في الفم والأسنان</a:t>
            </a:r>
            <a:endParaRPr lang="ar-SA" dirty="0"/>
          </a:p>
        </p:txBody>
      </p:sp>
    </p:spTree>
    <p:extLst>
      <p:ext uri="{BB962C8B-B14F-4D97-AF65-F5344CB8AC3E}">
        <p14:creationId xmlns:p14="http://schemas.microsoft.com/office/powerpoint/2010/main" val="4278060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b="1" dirty="0" smtClean="0"/>
              <a:t>التدخل التربوي والعلاجي للأطفال المصابين بالشلل الدماغي:</a:t>
            </a:r>
            <a:endParaRPr lang="ar-SA" b="1" dirty="0"/>
          </a:p>
        </p:txBody>
      </p:sp>
      <p:sp>
        <p:nvSpPr>
          <p:cNvPr id="3" name="عنصر نائب للمحتوى 2"/>
          <p:cNvSpPr>
            <a:spLocks noGrp="1"/>
          </p:cNvSpPr>
          <p:nvPr>
            <p:ph idx="1"/>
          </p:nvPr>
        </p:nvSpPr>
        <p:spPr>
          <a:xfrm>
            <a:off x="457200" y="1600200"/>
            <a:ext cx="8229600" cy="4997152"/>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r>
              <a:rPr lang="ar-SA" dirty="0" smtClean="0"/>
              <a:t>يمكن إجراء تعديلات في الجوانب والموضوعات التي تخص المنهج الدراسي وبيئة التعلم. بحيث يتم تعديل:</a:t>
            </a:r>
          </a:p>
          <a:p>
            <a:pPr marL="0" indent="0">
              <a:buNone/>
            </a:pPr>
            <a:r>
              <a:rPr lang="ar-SA" dirty="0"/>
              <a:t>أ</a:t>
            </a:r>
            <a:r>
              <a:rPr lang="ar-SA" dirty="0" smtClean="0"/>
              <a:t>- المنهج الدراسي بشكل يلبي حاجة الطفل ويضيف في نفس الوقت مهارات أساسية تتضمنها في العادة المناهج المقدمة للأفراد العاديين.</a:t>
            </a:r>
          </a:p>
          <a:p>
            <a:endParaRPr lang="ar-SA" dirty="0" smtClean="0"/>
          </a:p>
          <a:p>
            <a:pPr marL="0" indent="0">
              <a:buNone/>
            </a:pPr>
            <a:r>
              <a:rPr lang="ar-SA" dirty="0" smtClean="0"/>
              <a:t>ب- بيئة التعلم, إجراء التعديلات للبيئة الصفية والمدرسية والأثاث المدرسي والأجهزة المساندة والمواد التعليمية ووسائل النقل والمواصلات.</a:t>
            </a:r>
            <a:endParaRPr lang="ar-SA" dirty="0"/>
          </a:p>
        </p:txBody>
      </p:sp>
    </p:spTree>
    <p:extLst>
      <p:ext uri="{BB962C8B-B14F-4D97-AF65-F5344CB8AC3E}">
        <p14:creationId xmlns:p14="http://schemas.microsoft.com/office/powerpoint/2010/main" val="1824968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الشق الشوكي أو الصلب المفتوح</a:t>
            </a:r>
            <a:endParaRPr lang="ar-SA" b="1"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r>
              <a:rPr lang="ar-SA" dirty="0" smtClean="0"/>
              <a:t>يمكن تصنيف الإصابة حسب شدتها إلى ثلاثة أقسام:</a:t>
            </a:r>
          </a:p>
          <a:p>
            <a:pPr marL="0" indent="0">
              <a:buNone/>
            </a:pPr>
            <a:endParaRPr lang="ar-SA" dirty="0"/>
          </a:p>
        </p:txBody>
      </p:sp>
      <p:graphicFrame>
        <p:nvGraphicFramePr>
          <p:cNvPr id="4" name="رسم تخطيطي 3"/>
          <p:cNvGraphicFramePr/>
          <p:nvPr>
            <p:extLst>
              <p:ext uri="{D42A27DB-BD31-4B8C-83A1-F6EECF244321}">
                <p14:modId xmlns:p14="http://schemas.microsoft.com/office/powerpoint/2010/main" val="4224495180"/>
              </p:ext>
            </p:extLst>
          </p:nvPr>
        </p:nvGraphicFramePr>
        <p:xfrm>
          <a:off x="1691680" y="25649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7042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SA" b="1" dirty="0" smtClean="0"/>
              <a:t>الــصــرع</a:t>
            </a:r>
            <a:endParaRPr lang="ar-SA" b="1" dirty="0"/>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ar-SA" dirty="0" smtClean="0"/>
              <a:t>عبارة عن اضطراب أو خلل يطرأ على الدماغ يفقد فيه المصاب وعيه, يكون مفاجئًا وليس دائم الحدوث, بمعنى أن الفرد المصاب قد تحدث لديه الحالة أكثر من مرة في اليوم الواحد أو أنها تحدث في فترات متباعدة.</a:t>
            </a:r>
          </a:p>
          <a:p>
            <a:pPr marL="0" indent="0">
              <a:buNone/>
            </a:pPr>
            <a:r>
              <a:rPr lang="ar-SA" b="1" dirty="0" smtClean="0"/>
              <a:t>من الأسباب:</a:t>
            </a:r>
          </a:p>
          <a:p>
            <a:pPr marL="0" indent="0">
              <a:buNone/>
            </a:pPr>
            <a:r>
              <a:rPr lang="ar-SA" dirty="0" smtClean="0"/>
              <a:t>1- نقص الأكسجين.                2- تسمم الطفل              3- إصابة الجنين أثناء الولادة      4- تشوهات وإصابات خلقية    5- التهابات السحايا               6- الأورام التي تصيب الدماغ    </a:t>
            </a:r>
            <a:endParaRPr lang="ar-SA" dirty="0"/>
          </a:p>
        </p:txBody>
      </p:sp>
    </p:spTree>
    <p:extLst>
      <p:ext uri="{BB962C8B-B14F-4D97-AF65-F5344CB8AC3E}">
        <p14:creationId xmlns:p14="http://schemas.microsoft.com/office/powerpoint/2010/main" val="2589161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b="1" dirty="0" smtClean="0"/>
              <a:t>نوبة الصرع الكبرى</a:t>
            </a:r>
            <a:endParaRPr lang="ar-SA" b="1" dirty="0"/>
          </a:p>
        </p:txBody>
      </p:sp>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endParaRPr lang="ar-SA" dirty="0" smtClean="0"/>
          </a:p>
          <a:p>
            <a:pPr>
              <a:buFont typeface="Wingdings" pitchFamily="2" charset="2"/>
              <a:buChar char="Ø"/>
            </a:pPr>
            <a:r>
              <a:rPr lang="ar-SA" dirty="0" smtClean="0"/>
              <a:t>تعتبر من أشد حالات الصرع عنفًا وقسوة على الشخص المصاب.</a:t>
            </a:r>
          </a:p>
          <a:p>
            <a:pPr>
              <a:buFont typeface="Wingdings" pitchFamily="2" charset="2"/>
              <a:buChar char="Ø"/>
            </a:pPr>
            <a:endParaRPr lang="ar-SA" dirty="0" smtClean="0"/>
          </a:p>
          <a:p>
            <a:pPr>
              <a:buFont typeface="Wingdings" pitchFamily="2" charset="2"/>
              <a:buChar char="Ø"/>
            </a:pPr>
            <a:r>
              <a:rPr lang="ar-SA" dirty="0" smtClean="0"/>
              <a:t>تتصف بعدة صفات.</a:t>
            </a:r>
          </a:p>
          <a:p>
            <a:pPr>
              <a:buFont typeface="Wingdings" pitchFamily="2" charset="2"/>
              <a:buChar char="Ø"/>
            </a:pPr>
            <a:endParaRPr lang="ar-SA" dirty="0" smtClean="0"/>
          </a:p>
          <a:p>
            <a:pPr>
              <a:buFont typeface="Wingdings" pitchFamily="2" charset="2"/>
              <a:buChar char="Ø"/>
            </a:pPr>
            <a:r>
              <a:rPr lang="ar-SA" dirty="0" smtClean="0"/>
              <a:t>كيف يمكن التعامل مع نوبة الصرع الكبرى ومواجهتها؟</a:t>
            </a:r>
            <a:endParaRPr lang="ar-SA" dirty="0"/>
          </a:p>
        </p:txBody>
      </p:sp>
    </p:spTree>
    <p:extLst>
      <p:ext uri="{BB962C8B-B14F-4D97-AF65-F5344CB8AC3E}">
        <p14:creationId xmlns:p14="http://schemas.microsoft.com/office/powerpoint/2010/main" val="2551935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نوبة الصرع الخفيفة</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4798315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2677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ar-SA" b="1" dirty="0" smtClean="0"/>
              <a:t>النوبات النفس حركية</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496099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523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70609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ar-SA" dirty="0" smtClean="0"/>
              <a:t>دور المعلمين</a:t>
            </a:r>
            <a:endParaRPr lang="ar-SA" dirty="0"/>
          </a:p>
        </p:txBody>
      </p:sp>
      <p:sp>
        <p:nvSpPr>
          <p:cNvPr id="3" name="عنصر نائب للمحتوى 2"/>
          <p:cNvSpPr>
            <a:spLocks noGrp="1"/>
          </p:cNvSpPr>
          <p:nvPr>
            <p:ph idx="1"/>
          </p:nvPr>
        </p:nvSpPr>
        <p:spPr>
          <a:xfrm>
            <a:off x="323528" y="908720"/>
            <a:ext cx="8568952" cy="5688632"/>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ar-SA" dirty="0" smtClean="0"/>
              <a:t>1- قيام المعلمين في المدارس العادية بتحديد هذه الحالات والتعرف عليها, ثم التصرف بشكل طبيعي وهادئ عند وقوع الإصابة والعمل على تفسيرها للأقران والمحيطين بالمصاب.</a:t>
            </a:r>
          </a:p>
          <a:p>
            <a:pPr marL="0" indent="0">
              <a:buNone/>
            </a:pPr>
            <a:endParaRPr lang="ar-SA" dirty="0"/>
          </a:p>
          <a:p>
            <a:pPr marL="0" indent="0">
              <a:buNone/>
            </a:pPr>
            <a:r>
              <a:rPr lang="ar-SA" dirty="0" smtClean="0"/>
              <a:t>2- أما معلمو التربية الخاصة فإن عليهم أن يتوقعوا حدوث  حالة الصرع في أي لحظة ويجب أن يكونوا مستعدين ومجهزين لمواجهتها والتعامل معها.</a:t>
            </a:r>
          </a:p>
          <a:p>
            <a:pPr marL="0" indent="0">
              <a:buNone/>
            </a:pPr>
            <a:endParaRPr lang="ar-SA" dirty="0"/>
          </a:p>
          <a:p>
            <a:pPr marL="0" indent="0">
              <a:buNone/>
            </a:pPr>
            <a:r>
              <a:rPr lang="ar-SA" dirty="0" smtClean="0"/>
              <a:t>3- تضمين برامجهم أنشطة اجتماعية وترفيهية متنوعة.</a:t>
            </a:r>
          </a:p>
          <a:p>
            <a:pPr marL="0" indent="0">
              <a:buNone/>
            </a:pPr>
            <a:endParaRPr lang="ar-SA" dirty="0" smtClean="0"/>
          </a:p>
          <a:p>
            <a:pPr marL="0" indent="0">
              <a:buNone/>
            </a:pPr>
            <a:r>
              <a:rPr lang="ar-SA" dirty="0" smtClean="0"/>
              <a:t>4-تجنيبم الأماكن الخطرة وتوفير وسائل لسلامة والأمان لهم.</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2678900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64219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dirty="0"/>
              <a:t>الإصابات المتعلقة بالهيكل </a:t>
            </a:r>
            <a:r>
              <a:rPr lang="ar-SA" b="1" dirty="0" smtClean="0"/>
              <a:t>العظمي</a:t>
            </a:r>
            <a:r>
              <a:rPr lang="ar-SA" b="1" dirty="0"/>
              <a:t/>
            </a:r>
            <a:br>
              <a:rPr lang="ar-SA" b="1" dirty="0"/>
            </a:br>
            <a:r>
              <a:rPr lang="ar-SA" b="1" dirty="0" smtClean="0"/>
              <a:t>- تشوه </a:t>
            </a:r>
            <a:r>
              <a:rPr lang="ar-SA" b="1" dirty="0"/>
              <a:t>وبتر الأطراف</a:t>
            </a:r>
            <a:br>
              <a:rPr lang="ar-SA" b="1" dirty="0"/>
            </a:br>
            <a:endParaRPr lang="ar-SA" b="1"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393333813"/>
              </p:ext>
            </p:extLst>
          </p:nvPr>
        </p:nvGraphicFramePr>
        <p:xfrm>
          <a:off x="395536" y="213285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33645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ar-SA" b="1" dirty="0" smtClean="0"/>
              <a:t>أسبابه</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40591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6320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r>
              <a:rPr lang="ar-SA" b="1" dirty="0" smtClean="0"/>
              <a:t>تعريف الإعاقات الجسمية والصحية</a:t>
            </a:r>
            <a:endParaRPr lang="ar-SA" b="1" dirty="0"/>
          </a:p>
        </p:txBody>
      </p:sp>
      <p:sp>
        <p:nvSpPr>
          <p:cNvPr id="3" name="عنصر نائب للمحتوى 2"/>
          <p:cNvSpPr>
            <a:spLocks noGrp="1"/>
          </p:cNvSpPr>
          <p:nvPr>
            <p:ph idx="1"/>
          </p:nvPr>
        </p:nvSpPr>
        <p:spPr>
          <a:xfrm>
            <a:off x="457200" y="1340768"/>
            <a:ext cx="8229600" cy="5184576"/>
          </a:xfrm>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lnSpc>
                <a:spcPct val="150000"/>
              </a:lnSpc>
              <a:buNone/>
            </a:pPr>
            <a:r>
              <a:rPr lang="ar-SA" dirty="0" smtClean="0"/>
              <a:t>المعاقين جسميًا وصحيًا هم تلك الفئة من الأفراد الذين يتشكل لديهم عائق يحرمهم من القدرة علي القيام بوظائفهم الجسمية والحركية بشكل عادي مما يؤدي إلي عدم حضورهم المدرسة مثلاً أو أنه لا يمكنهم من التعلم إلى الحد الذي يستدعي توفير خدمات تربوية وطبية ونفسية خاصة. ويقصد بالعائق هنا أي إصابة سواءً كانت بسيطة أو شديدة تصيب الجهاز العصبي المركزي أو الهيكل  العظمي أو العضلات أو الإصابات الصحية.</a:t>
            </a:r>
          </a:p>
          <a:p>
            <a:pPr>
              <a:lnSpc>
                <a:spcPct val="150000"/>
              </a:lnSpc>
            </a:pPr>
            <a:endParaRPr lang="ar-SA" dirty="0"/>
          </a:p>
        </p:txBody>
      </p:sp>
    </p:spTree>
    <p:extLst>
      <p:ext uri="{BB962C8B-B14F-4D97-AF65-F5344CB8AC3E}">
        <p14:creationId xmlns:p14="http://schemas.microsoft.com/office/powerpoint/2010/main" val="3677747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t>العلاج</a:t>
            </a:r>
            <a:endParaRPr lang="ar-SA"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260963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3178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5578335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3542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t>يتوقف نجاح البرامج على عدة عوامل</a:t>
            </a:r>
            <a:endParaRPr lang="ar-SA" b="1" dirty="0"/>
          </a:p>
        </p:txBody>
      </p:sp>
      <p:sp>
        <p:nvSpPr>
          <p:cNvPr id="3" name="عنصر نائب للمحتوى 2"/>
          <p:cNvSpPr>
            <a:spLocks noGrp="1"/>
          </p:cNvSpPr>
          <p:nvPr>
            <p:ph idx="1"/>
          </p:nvPr>
        </p:nvSpPr>
        <p:spPr>
          <a:xfrm>
            <a:off x="457200" y="1600200"/>
            <a:ext cx="8229600" cy="5141168"/>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ar-SA" b="1" dirty="0" smtClean="0"/>
              <a:t>1- حدة الإصابة</a:t>
            </a:r>
          </a:p>
          <a:p>
            <a:pPr marL="0" indent="0">
              <a:buNone/>
            </a:pPr>
            <a:endParaRPr lang="ar-SA" b="1" dirty="0"/>
          </a:p>
          <a:p>
            <a:pPr marL="0" indent="0">
              <a:buNone/>
            </a:pPr>
            <a:r>
              <a:rPr lang="ar-SA" b="1" dirty="0" smtClean="0"/>
              <a:t>2- عمر الفرد المصاب</a:t>
            </a:r>
          </a:p>
          <a:p>
            <a:pPr marL="0" indent="0">
              <a:buNone/>
            </a:pPr>
            <a:endParaRPr lang="ar-SA" b="1" dirty="0"/>
          </a:p>
          <a:p>
            <a:pPr marL="0" indent="0">
              <a:buNone/>
            </a:pPr>
            <a:r>
              <a:rPr lang="ar-SA" b="1" dirty="0" smtClean="0"/>
              <a:t>3- عدد الأطراف المصابة</a:t>
            </a:r>
          </a:p>
          <a:p>
            <a:pPr marL="0" indent="0">
              <a:buNone/>
            </a:pPr>
            <a:endParaRPr lang="ar-SA" b="1" dirty="0"/>
          </a:p>
          <a:p>
            <a:pPr marL="0" indent="0">
              <a:buNone/>
            </a:pPr>
            <a:r>
              <a:rPr lang="ar-SA" b="1" dirty="0" smtClean="0"/>
              <a:t>4- الإصابة فطرية أم حدثت لاحقًا</a:t>
            </a:r>
          </a:p>
          <a:p>
            <a:pPr marL="0" indent="0">
              <a:buNone/>
            </a:pPr>
            <a:endParaRPr lang="ar-SA" b="1" dirty="0"/>
          </a:p>
          <a:p>
            <a:pPr marL="0" indent="0">
              <a:buNone/>
            </a:pPr>
            <a:r>
              <a:rPr lang="ar-SA" b="1" dirty="0" smtClean="0"/>
              <a:t>5-التدخل العلاجي المبكر</a:t>
            </a:r>
          </a:p>
          <a:p>
            <a:pPr marL="0" indent="0">
              <a:buNone/>
            </a:pPr>
            <a:endParaRPr lang="ar-SA" dirty="0"/>
          </a:p>
        </p:txBody>
      </p:sp>
    </p:spTree>
    <p:extLst>
      <p:ext uri="{BB962C8B-B14F-4D97-AF65-F5344CB8AC3E}">
        <p14:creationId xmlns:p14="http://schemas.microsoft.com/office/powerpoint/2010/main" val="2824555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ar-SA" dirty="0" smtClean="0"/>
              <a:t>الإصابات المتعلقة بالعضلات</a:t>
            </a:r>
            <a:endParaRPr lang="ar-SA" dirty="0"/>
          </a:p>
        </p:txBody>
      </p:sp>
      <p:sp>
        <p:nvSpPr>
          <p:cNvPr id="3" name="عنصر نائب للمحتوى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endParaRPr lang="ar-SA" dirty="0" smtClean="0"/>
          </a:p>
          <a:p>
            <a:endParaRPr lang="ar-SA" dirty="0"/>
          </a:p>
          <a:p>
            <a:pPr marL="0" indent="0">
              <a:buNone/>
            </a:pPr>
            <a:r>
              <a:rPr lang="ar-SA" dirty="0" smtClean="0"/>
              <a:t>مرض متطور ومنتشر إلى جميع عضلات الجسم ويتصف بأنه يعمل على تحليل عضلات الجسم واستبدالها بأنسجة لحمية تالفة.</a:t>
            </a:r>
            <a:endParaRPr lang="ar-SA" dirty="0"/>
          </a:p>
        </p:txBody>
      </p:sp>
      <p:sp>
        <p:nvSpPr>
          <p:cNvPr id="4" name="مستطيل مستدير الزوايا 3"/>
          <p:cNvSpPr/>
          <p:nvPr/>
        </p:nvSpPr>
        <p:spPr>
          <a:xfrm>
            <a:off x="4139952" y="1772816"/>
            <a:ext cx="4370784" cy="914400"/>
          </a:xfrm>
          <a:prstGeom prst="roundRect">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SA" sz="3600" b="1" dirty="0" smtClean="0"/>
              <a:t>ضمور وانحلال العضلات</a:t>
            </a:r>
            <a:endParaRPr lang="ar-SA" sz="3600" b="1" dirty="0"/>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4005064"/>
            <a:ext cx="5400600" cy="2133600"/>
          </a:xfrm>
          <a:prstGeom prst="rect">
            <a:avLst/>
          </a:prstGeom>
        </p:spPr>
      </p:pic>
    </p:spTree>
    <p:extLst>
      <p:ext uri="{BB962C8B-B14F-4D97-AF65-F5344CB8AC3E}">
        <p14:creationId xmlns:p14="http://schemas.microsoft.com/office/powerpoint/2010/main" val="27284593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1839267"/>
            <a:ext cx="4381500" cy="3381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844824"/>
            <a:ext cx="3816424"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922415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style>
          <a:lnRef idx="3">
            <a:schemeClr val="lt1"/>
          </a:lnRef>
          <a:fillRef idx="1">
            <a:schemeClr val="accent6"/>
          </a:fillRef>
          <a:effectRef idx="1">
            <a:schemeClr val="accent6"/>
          </a:effectRef>
          <a:fontRef idx="minor">
            <a:schemeClr val="lt1"/>
          </a:fontRef>
        </p:style>
        <p:txBody>
          <a:bodyPr/>
          <a:lstStyle/>
          <a:p>
            <a:r>
              <a:rPr lang="ar-SA" dirty="0" smtClean="0"/>
              <a:t>دور المدرسين والمربين</a:t>
            </a:r>
            <a:endParaRPr lang="ar-SA" dirty="0"/>
          </a:p>
        </p:txBody>
      </p:sp>
      <p:sp>
        <p:nvSpPr>
          <p:cNvPr id="3" name="عنصر نائب للمحتوى 2"/>
          <p:cNvSpPr>
            <a:spLocks noGrp="1"/>
          </p:cNvSpPr>
          <p:nvPr>
            <p:ph idx="1"/>
          </p:nvPr>
        </p:nvSpPr>
        <p:spPr>
          <a:xfrm>
            <a:off x="467544" y="1268760"/>
            <a:ext cx="8229600" cy="5328592"/>
          </a:xfrm>
        </p:spPr>
        <p:style>
          <a:lnRef idx="2">
            <a:schemeClr val="accent5"/>
          </a:lnRef>
          <a:fillRef idx="1">
            <a:schemeClr val="lt1"/>
          </a:fillRef>
          <a:effectRef idx="0">
            <a:schemeClr val="accent5"/>
          </a:effectRef>
          <a:fontRef idx="minor">
            <a:schemeClr val="dk1"/>
          </a:fontRef>
        </p:style>
        <p:txBody>
          <a:bodyPr>
            <a:normAutofit/>
          </a:bodyPr>
          <a:lstStyle/>
          <a:p>
            <a:pPr marL="0" indent="0">
              <a:buNone/>
            </a:pPr>
            <a:r>
              <a:rPr lang="ar-SA" dirty="0" smtClean="0"/>
              <a:t>1- ذكاءهم وقدراتهم العقلية عادية في معظم الأحيان.</a:t>
            </a:r>
          </a:p>
          <a:p>
            <a:pPr marL="0" indent="0">
              <a:buNone/>
            </a:pPr>
            <a:endParaRPr lang="ar-SA" dirty="0" smtClean="0"/>
          </a:p>
          <a:p>
            <a:pPr marL="0" indent="0">
              <a:buNone/>
            </a:pPr>
            <a:r>
              <a:rPr lang="ar-SA" dirty="0" smtClean="0"/>
              <a:t>2-بعض الحالات الشديدة تتطلب وقتًا طويلاً لإنهاء الواجبات المدرسية.</a:t>
            </a:r>
          </a:p>
          <a:p>
            <a:pPr marL="0" indent="0">
              <a:buNone/>
            </a:pPr>
            <a:endParaRPr lang="ar-SA" dirty="0" smtClean="0"/>
          </a:p>
          <a:p>
            <a:pPr marL="0" indent="0">
              <a:buNone/>
            </a:pPr>
            <a:r>
              <a:rPr lang="ar-SA" dirty="0" smtClean="0"/>
              <a:t>3- الابتعاد عن المهارات الحركية والرياضية في الحالات الشديدة.</a:t>
            </a:r>
          </a:p>
          <a:p>
            <a:pPr marL="0" indent="0">
              <a:buNone/>
            </a:pPr>
            <a:endParaRPr lang="ar-SA" dirty="0" smtClean="0"/>
          </a:p>
          <a:p>
            <a:pPr marL="0" indent="0">
              <a:buNone/>
            </a:pPr>
            <a:r>
              <a:rPr lang="ar-SA" dirty="0" smtClean="0"/>
              <a:t>4- توجيه برامجهم إلى الأنشطة الاجتماعية والترفيهية.</a:t>
            </a:r>
          </a:p>
          <a:p>
            <a:pPr marL="0" indent="0">
              <a:buNone/>
            </a:pPr>
            <a:endParaRPr lang="ar-SA" dirty="0"/>
          </a:p>
        </p:txBody>
      </p:sp>
    </p:spTree>
    <p:extLst>
      <p:ext uri="{BB962C8B-B14F-4D97-AF65-F5344CB8AC3E}">
        <p14:creationId xmlns:p14="http://schemas.microsoft.com/office/powerpoint/2010/main" val="169031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تصنيف الإعاقات الجسمية والصحية</a:t>
            </a:r>
            <a:endParaRPr lang="ar-SA" b="1" dirty="0"/>
          </a:p>
        </p:txBody>
      </p:sp>
      <p:sp>
        <p:nvSpPr>
          <p:cNvPr id="3" name="عنصر نائب للمحتوى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buNone/>
            </a:pPr>
            <a:r>
              <a:rPr lang="ar-SA" dirty="0" smtClean="0"/>
              <a:t>هناك تنوع واسع في طبيعة ومستوى الإصابة في كل فئة من فئات المعاقين جسميًا وصحيًا. وقد تكون الإصابة فطرية أو خلقية كالشلل الدماغي أو مكتسبة ناتجة عن أمراض أو إصابات عارضة تصيب الفرد بعد الولادة بعضها بسيط وعابر كالكسور مثلاً يمكن معالجته وشفاؤه كليًا وبعضها شديد جدًا ومتطور إلى الحد الذي يؤدي إلى الوفاة المبكرة للمصاب.</a:t>
            </a:r>
          </a:p>
          <a:p>
            <a:pPr marL="0" indent="0">
              <a:buNone/>
            </a:pPr>
            <a:r>
              <a:rPr lang="ar-SA" dirty="0" smtClean="0"/>
              <a:t> ويمكن تقسيم الإعاقات الجسمية  والصحية حسب موقع الإصابة أو الاجهزة المصابة على النحو الآتي:</a:t>
            </a:r>
            <a:endParaRPr lang="ar-SA" dirty="0"/>
          </a:p>
        </p:txBody>
      </p:sp>
    </p:spTree>
    <p:extLst>
      <p:ext uri="{BB962C8B-B14F-4D97-AF65-F5344CB8AC3E}">
        <p14:creationId xmlns:p14="http://schemas.microsoft.com/office/powerpoint/2010/main" val="318468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68668435"/>
              </p:ext>
            </p:extLst>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1553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67440214"/>
              </p:ext>
            </p:extLst>
          </p:nvPr>
        </p:nvGraphicFramePr>
        <p:xfrm>
          <a:off x="457200" y="1412775"/>
          <a:ext cx="8229600" cy="5111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مستدير الزوايا 4"/>
          <p:cNvSpPr/>
          <p:nvPr/>
        </p:nvSpPr>
        <p:spPr>
          <a:xfrm>
            <a:off x="1403648" y="253278"/>
            <a:ext cx="6408712" cy="91440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600" b="1" dirty="0" smtClean="0"/>
              <a:t>أولاً: إصابات الجهاز العصبي المركزي</a:t>
            </a:r>
            <a:endParaRPr lang="ar-SA" sz="3600" b="1" dirty="0"/>
          </a:p>
        </p:txBody>
      </p:sp>
    </p:spTree>
    <p:extLst>
      <p:ext uri="{BB962C8B-B14F-4D97-AF65-F5344CB8AC3E}">
        <p14:creationId xmlns:p14="http://schemas.microsoft.com/office/powerpoint/2010/main" val="645401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1013250"/>
              </p:ext>
            </p:extLst>
          </p:nvPr>
        </p:nvGraphicFramePr>
        <p:xfrm>
          <a:off x="457200" y="1340768"/>
          <a:ext cx="8229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2015101116"/>
              </p:ext>
            </p:extLst>
          </p:nvPr>
        </p:nvGraphicFramePr>
        <p:xfrm>
          <a:off x="467544" y="1772816"/>
          <a:ext cx="8208912" cy="49685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مستطيل مستدير الزوايا 1"/>
          <p:cNvSpPr/>
          <p:nvPr/>
        </p:nvSpPr>
        <p:spPr>
          <a:xfrm>
            <a:off x="1547664" y="404664"/>
            <a:ext cx="6336704" cy="9144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4000" b="1" dirty="0" smtClean="0">
                <a:solidFill>
                  <a:schemeClr val="tx1"/>
                </a:solidFill>
              </a:rPr>
              <a:t>ثانيًا: إصابات </a:t>
            </a:r>
            <a:r>
              <a:rPr lang="ar-SA" sz="4000" b="1" dirty="0">
                <a:solidFill>
                  <a:schemeClr val="tx1"/>
                </a:solidFill>
              </a:rPr>
              <a:t>الهيكل العظمى</a:t>
            </a:r>
          </a:p>
        </p:txBody>
      </p:sp>
    </p:spTree>
    <p:extLst>
      <p:ext uri="{BB962C8B-B14F-4D97-AF65-F5344CB8AC3E}">
        <p14:creationId xmlns:p14="http://schemas.microsoft.com/office/powerpoint/2010/main" val="3280629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ar-SA" b="1" dirty="0" smtClean="0">
                <a:solidFill>
                  <a:schemeClr val="tx1"/>
                </a:solidFill>
              </a:rPr>
              <a:t>ثالثًا</a:t>
            </a:r>
            <a:r>
              <a:rPr lang="ar-SA" b="1" dirty="0">
                <a:solidFill>
                  <a:schemeClr val="tx1"/>
                </a:solidFill>
              </a:rPr>
              <a:t>: إصابات العضلات:</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844295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2661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a:t>رابعاً: الإصابات الصحية :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31080078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1558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1305</Words>
  <Application>Microsoft Office PowerPoint</Application>
  <PresentationFormat>عرض على الشاشة (4:3)</PresentationFormat>
  <Paragraphs>196</Paragraphs>
  <Slides>35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35</vt:i4>
      </vt:variant>
    </vt:vector>
  </HeadingPairs>
  <TitlesOfParts>
    <vt:vector size="40" baseType="lpstr">
      <vt:lpstr>Arial</vt:lpstr>
      <vt:lpstr>Calibri</vt:lpstr>
      <vt:lpstr>Times New Roman</vt:lpstr>
      <vt:lpstr>Wingdings</vt:lpstr>
      <vt:lpstr>نسق Office</vt:lpstr>
      <vt:lpstr>الفصل السادس</vt:lpstr>
      <vt:lpstr>عرض تقديمي في PowerPoint</vt:lpstr>
      <vt:lpstr>تعريف الإعاقات الجسمية والصحية</vt:lpstr>
      <vt:lpstr>تصنيف الإعاقات الجسمية والصحية</vt:lpstr>
      <vt:lpstr>عرض تقديمي في PowerPoint</vt:lpstr>
      <vt:lpstr>عرض تقديمي في PowerPoint</vt:lpstr>
      <vt:lpstr>عرض تقديمي في PowerPoint</vt:lpstr>
      <vt:lpstr>ثالثًا: إصابات العضلات:</vt:lpstr>
      <vt:lpstr>رابعاً: الإصابات الصحية : </vt:lpstr>
      <vt:lpstr>إصابات الجهاز العصبي المركزي</vt:lpstr>
      <vt:lpstr>الشلل الدماغي أو الشلل المخي</vt:lpstr>
      <vt:lpstr>أسباب الإصابة بالشلل الدماغي</vt:lpstr>
      <vt:lpstr>عرض تقديمي في PowerPoint</vt:lpstr>
      <vt:lpstr>تصنيفات الشلل الدماغي</vt:lpstr>
      <vt:lpstr> 1- نمط الإصابة وطبيعتها </vt:lpstr>
      <vt:lpstr>2- الطرق أو الأطراف المصابة</vt:lpstr>
      <vt:lpstr>تشخيص الشلل الدماغي</vt:lpstr>
      <vt:lpstr>عرض تقديمي في PowerPoint</vt:lpstr>
      <vt:lpstr>عرض تقديمي في PowerPoint</vt:lpstr>
      <vt:lpstr> المشكلات والإعاقات المصاحبة للشلل الدماغي </vt:lpstr>
      <vt:lpstr>التدخل التربوي والعلاجي للأطفال المصابين بالشلل الدماغي:</vt:lpstr>
      <vt:lpstr>الشق الشوكي أو الصلب المفتوح</vt:lpstr>
      <vt:lpstr>الــصــرع</vt:lpstr>
      <vt:lpstr>نوبة الصرع الكبرى</vt:lpstr>
      <vt:lpstr>نوبة الصرع الخفيفة</vt:lpstr>
      <vt:lpstr>النوبات النفس حركية</vt:lpstr>
      <vt:lpstr>دور المعلمين</vt:lpstr>
      <vt:lpstr>الإصابات المتعلقة بالهيكل العظمي - تشوه وبتر الأطراف </vt:lpstr>
      <vt:lpstr>أسبابه</vt:lpstr>
      <vt:lpstr>العلاج</vt:lpstr>
      <vt:lpstr>عرض تقديمي في PowerPoint</vt:lpstr>
      <vt:lpstr>يتوقف نجاح البرامج على عدة عوامل</vt:lpstr>
      <vt:lpstr>الإصابات المتعلقة بالعضلات</vt:lpstr>
      <vt:lpstr>عرض تقديمي في PowerPoint</vt:lpstr>
      <vt:lpstr>دور المدرسين والمربين</vt:lpstr>
    </vt:vector>
  </TitlesOfParts>
  <Company>by 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user</cp:lastModifiedBy>
  <cp:revision>33</cp:revision>
  <dcterms:created xsi:type="dcterms:W3CDTF">2017-11-11T11:33:36Z</dcterms:created>
  <dcterms:modified xsi:type="dcterms:W3CDTF">2020-10-21T10:47:39Z</dcterms:modified>
</cp:coreProperties>
</file>